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84" r:id="rId2"/>
    <p:sldId id="1651" r:id="rId3"/>
    <p:sldId id="1653" r:id="rId4"/>
    <p:sldId id="304" r:id="rId5"/>
    <p:sldId id="1654" r:id="rId6"/>
    <p:sldId id="307" r:id="rId7"/>
    <p:sldId id="308" r:id="rId8"/>
    <p:sldId id="1652" r:id="rId9"/>
    <p:sldId id="1637" r:id="rId10"/>
    <p:sldId id="1655" r:id="rId11"/>
    <p:sldId id="1638" r:id="rId12"/>
    <p:sldId id="273" r:id="rId13"/>
    <p:sldId id="280" r:id="rId14"/>
    <p:sldId id="1656" r:id="rId15"/>
    <p:sldId id="1648" r:id="rId16"/>
    <p:sldId id="277" r:id="rId17"/>
    <p:sldId id="278" r:id="rId18"/>
    <p:sldId id="1623" r:id="rId19"/>
    <p:sldId id="1630" r:id="rId20"/>
    <p:sldId id="1620" r:id="rId21"/>
  </p:sldIdLst>
  <p:sldSz cx="12192000" cy="6858000"/>
  <p:notesSz cx="6858000" cy="9144000"/>
  <p:embeddedFontLst>
    <p:embeddedFont>
      <p:font typeface="Cambria Math" panose="02040503050406030204" pitchFamily="18" charset="0"/>
      <p:regular r:id="rId23"/>
    </p:embeddedFont>
    <p:embeddedFont>
      <p:font typeface="Verdana" panose="020B060403050404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jXqK5PYqYfZ93IxTL3R2etUG6Mj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 Jia Li"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F3F84B-479A-4C07-8D91-60C85346CEC8}" v="463" dt="2025-05-21T20:34:02.4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27"/>
    <p:restoredTop sz="77959" autoAdjust="0"/>
  </p:normalViewPr>
  <p:slideViewPr>
    <p:cSldViewPr snapToGrid="0">
      <p:cViewPr varScale="1">
        <p:scale>
          <a:sx n="98" d="100"/>
          <a:sy n="98" d="100"/>
        </p:scale>
        <p:origin x="944" y="19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O FANG" userId="672ddb202a8d8208" providerId="LiveId" clId="{15F3F84B-479A-4C07-8D91-60C85346CEC8}"/>
    <pc:docChg chg="undo redo custSel addSld delSld modSld sldOrd">
      <pc:chgData name="HAO FANG" userId="672ddb202a8d8208" providerId="LiveId" clId="{15F3F84B-479A-4C07-8D91-60C85346CEC8}" dt="2025-05-21T20:34:26.287" v="5984" actId="14100"/>
      <pc:docMkLst>
        <pc:docMk/>
      </pc:docMkLst>
      <pc:sldChg chg="addSp delSp modSp del mod">
        <pc:chgData name="HAO FANG" userId="672ddb202a8d8208" providerId="LiveId" clId="{15F3F84B-479A-4C07-8D91-60C85346CEC8}" dt="2025-05-21T17:14:09.170" v="515" actId="47"/>
        <pc:sldMkLst>
          <pc:docMk/>
          <pc:sldMk cId="0" sldId="256"/>
        </pc:sldMkLst>
        <pc:spChg chg="add del mod">
          <ac:chgData name="HAO FANG" userId="672ddb202a8d8208" providerId="LiveId" clId="{15F3F84B-479A-4C07-8D91-60C85346CEC8}" dt="2025-05-21T17:00:39.561" v="8" actId="478"/>
          <ac:spMkLst>
            <pc:docMk/>
            <pc:sldMk cId="0" sldId="256"/>
            <ac:spMk id="2" creationId="{1B035D90-AA1F-B213-21C1-1ED2C93CEF53}"/>
          </ac:spMkLst>
        </pc:spChg>
        <pc:spChg chg="del">
          <ac:chgData name="HAO FANG" userId="672ddb202a8d8208" providerId="LiveId" clId="{15F3F84B-479A-4C07-8D91-60C85346CEC8}" dt="2025-05-21T16:59:58.739" v="0" actId="478"/>
          <ac:spMkLst>
            <pc:docMk/>
            <pc:sldMk cId="0" sldId="256"/>
            <ac:spMk id="76" creationId="{00000000-0000-0000-0000-000000000000}"/>
          </ac:spMkLst>
        </pc:spChg>
      </pc:sldChg>
      <pc:sldChg chg="del">
        <pc:chgData name="HAO FANG" userId="672ddb202a8d8208" providerId="LiveId" clId="{15F3F84B-479A-4C07-8D91-60C85346CEC8}" dt="2025-05-21T17:02:38.095" v="43" actId="47"/>
        <pc:sldMkLst>
          <pc:docMk/>
          <pc:sldMk cId="0" sldId="257"/>
        </pc:sldMkLst>
      </pc:sldChg>
      <pc:sldChg chg="del">
        <pc:chgData name="HAO FANG" userId="672ddb202a8d8208" providerId="LiveId" clId="{15F3F84B-479A-4C07-8D91-60C85346CEC8}" dt="2025-05-21T17:02:38.990" v="44" actId="47"/>
        <pc:sldMkLst>
          <pc:docMk/>
          <pc:sldMk cId="0" sldId="258"/>
        </pc:sldMkLst>
      </pc:sldChg>
      <pc:sldChg chg="del">
        <pc:chgData name="HAO FANG" userId="672ddb202a8d8208" providerId="LiveId" clId="{15F3F84B-479A-4C07-8D91-60C85346CEC8}" dt="2025-05-21T17:02:39.774" v="45" actId="47"/>
        <pc:sldMkLst>
          <pc:docMk/>
          <pc:sldMk cId="0" sldId="259"/>
        </pc:sldMkLst>
      </pc:sldChg>
      <pc:sldChg chg="del">
        <pc:chgData name="HAO FANG" userId="672ddb202a8d8208" providerId="LiveId" clId="{15F3F84B-479A-4C07-8D91-60C85346CEC8}" dt="2025-05-21T17:02:40.456" v="46" actId="47"/>
        <pc:sldMkLst>
          <pc:docMk/>
          <pc:sldMk cId="0" sldId="260"/>
        </pc:sldMkLst>
      </pc:sldChg>
      <pc:sldChg chg="del">
        <pc:chgData name="HAO FANG" userId="672ddb202a8d8208" providerId="LiveId" clId="{15F3F84B-479A-4C07-8D91-60C85346CEC8}" dt="2025-05-21T17:02:41.441" v="47" actId="47"/>
        <pc:sldMkLst>
          <pc:docMk/>
          <pc:sldMk cId="0" sldId="261"/>
        </pc:sldMkLst>
      </pc:sldChg>
      <pc:sldChg chg="del">
        <pc:chgData name="HAO FANG" userId="672ddb202a8d8208" providerId="LiveId" clId="{15F3F84B-479A-4C07-8D91-60C85346CEC8}" dt="2025-05-21T17:02:42.208" v="48" actId="47"/>
        <pc:sldMkLst>
          <pc:docMk/>
          <pc:sldMk cId="0" sldId="262"/>
        </pc:sldMkLst>
      </pc:sldChg>
      <pc:sldChg chg="del">
        <pc:chgData name="HAO FANG" userId="672ddb202a8d8208" providerId="LiveId" clId="{15F3F84B-479A-4C07-8D91-60C85346CEC8}" dt="2025-05-21T17:02:43.155" v="49" actId="47"/>
        <pc:sldMkLst>
          <pc:docMk/>
          <pc:sldMk cId="0" sldId="263"/>
        </pc:sldMkLst>
      </pc:sldChg>
      <pc:sldChg chg="del">
        <pc:chgData name="HAO FANG" userId="672ddb202a8d8208" providerId="LiveId" clId="{15F3F84B-479A-4C07-8D91-60C85346CEC8}" dt="2025-05-21T17:02:43.993" v="50" actId="47"/>
        <pc:sldMkLst>
          <pc:docMk/>
          <pc:sldMk cId="0" sldId="264"/>
        </pc:sldMkLst>
      </pc:sldChg>
      <pc:sldChg chg="del">
        <pc:chgData name="HAO FANG" userId="672ddb202a8d8208" providerId="LiveId" clId="{15F3F84B-479A-4C07-8D91-60C85346CEC8}" dt="2025-05-21T17:02:44.796" v="51" actId="47"/>
        <pc:sldMkLst>
          <pc:docMk/>
          <pc:sldMk cId="0" sldId="265"/>
        </pc:sldMkLst>
      </pc:sldChg>
      <pc:sldChg chg="del">
        <pc:chgData name="HAO FANG" userId="672ddb202a8d8208" providerId="LiveId" clId="{15F3F84B-479A-4C07-8D91-60C85346CEC8}" dt="2025-05-21T17:02:45.541" v="52" actId="47"/>
        <pc:sldMkLst>
          <pc:docMk/>
          <pc:sldMk cId="0" sldId="266"/>
        </pc:sldMkLst>
      </pc:sldChg>
      <pc:sldChg chg="del modNotes">
        <pc:chgData name="HAO FANG" userId="672ddb202a8d8208" providerId="LiveId" clId="{15F3F84B-479A-4C07-8D91-60C85346CEC8}" dt="2025-05-21T17:02:46.301" v="53" actId="47"/>
        <pc:sldMkLst>
          <pc:docMk/>
          <pc:sldMk cId="0" sldId="267"/>
        </pc:sldMkLst>
      </pc:sldChg>
      <pc:sldChg chg="del modNotes">
        <pc:chgData name="HAO FANG" userId="672ddb202a8d8208" providerId="LiveId" clId="{15F3F84B-479A-4C07-8D91-60C85346CEC8}" dt="2025-05-21T17:02:47.064" v="54" actId="47"/>
        <pc:sldMkLst>
          <pc:docMk/>
          <pc:sldMk cId="0" sldId="268"/>
        </pc:sldMkLst>
      </pc:sldChg>
      <pc:sldChg chg="del">
        <pc:chgData name="HAO FANG" userId="672ddb202a8d8208" providerId="LiveId" clId="{15F3F84B-479A-4C07-8D91-60C85346CEC8}" dt="2025-05-21T17:02:47.837" v="55" actId="47"/>
        <pc:sldMkLst>
          <pc:docMk/>
          <pc:sldMk cId="0" sldId="269"/>
        </pc:sldMkLst>
      </pc:sldChg>
      <pc:sldChg chg="del">
        <pc:chgData name="HAO FANG" userId="672ddb202a8d8208" providerId="LiveId" clId="{15F3F84B-479A-4C07-8D91-60C85346CEC8}" dt="2025-05-21T17:02:48.603" v="56" actId="47"/>
        <pc:sldMkLst>
          <pc:docMk/>
          <pc:sldMk cId="0" sldId="270"/>
        </pc:sldMkLst>
      </pc:sldChg>
      <pc:sldChg chg="modSp del mod">
        <pc:chgData name="HAO FANG" userId="672ddb202a8d8208" providerId="LiveId" clId="{15F3F84B-479A-4C07-8D91-60C85346CEC8}" dt="2025-05-21T17:02:49.339" v="57" actId="47"/>
        <pc:sldMkLst>
          <pc:docMk/>
          <pc:sldMk cId="0" sldId="271"/>
        </pc:sldMkLst>
        <pc:spChg chg="mod">
          <ac:chgData name="HAO FANG" userId="672ddb202a8d8208" providerId="LiveId" clId="{15F3F84B-479A-4C07-8D91-60C85346CEC8}" dt="2025-05-21T17:00:22.029" v="2" actId="27636"/>
          <ac:spMkLst>
            <pc:docMk/>
            <pc:sldMk cId="0" sldId="271"/>
            <ac:spMk id="287" creationId="{00000000-0000-0000-0000-000000000000}"/>
          </ac:spMkLst>
        </pc:spChg>
      </pc:sldChg>
      <pc:sldChg chg="modSp del mod">
        <pc:chgData name="HAO FANG" userId="672ddb202a8d8208" providerId="LiveId" clId="{15F3F84B-479A-4C07-8D91-60C85346CEC8}" dt="2025-05-21T17:02:50.178" v="58" actId="47"/>
        <pc:sldMkLst>
          <pc:docMk/>
          <pc:sldMk cId="0" sldId="272"/>
        </pc:sldMkLst>
        <pc:spChg chg="mod">
          <ac:chgData name="HAO FANG" userId="672ddb202a8d8208" providerId="LiveId" clId="{15F3F84B-479A-4C07-8D91-60C85346CEC8}" dt="2025-05-21T17:00:22.034" v="3" actId="27636"/>
          <ac:spMkLst>
            <pc:docMk/>
            <pc:sldMk cId="0" sldId="272"/>
            <ac:spMk id="315" creationId="{00000000-0000-0000-0000-000000000000}"/>
          </ac:spMkLst>
        </pc:spChg>
      </pc:sldChg>
      <pc:sldChg chg="del">
        <pc:chgData name="HAO FANG" userId="672ddb202a8d8208" providerId="LiveId" clId="{15F3F84B-479A-4C07-8D91-60C85346CEC8}" dt="2025-05-21T17:02:52.490" v="59" actId="47"/>
        <pc:sldMkLst>
          <pc:docMk/>
          <pc:sldMk cId="0" sldId="273"/>
        </pc:sldMkLst>
      </pc:sldChg>
      <pc:sldChg chg="del">
        <pc:chgData name="HAO FANG" userId="672ddb202a8d8208" providerId="LiveId" clId="{15F3F84B-479A-4C07-8D91-60C85346CEC8}" dt="2025-05-21T17:02:53.438" v="60" actId="47"/>
        <pc:sldMkLst>
          <pc:docMk/>
          <pc:sldMk cId="0" sldId="274"/>
        </pc:sldMkLst>
      </pc:sldChg>
      <pc:sldChg chg="del">
        <pc:chgData name="HAO FANG" userId="672ddb202a8d8208" providerId="LiveId" clId="{15F3F84B-479A-4C07-8D91-60C85346CEC8}" dt="2025-05-21T19:59:55.820" v="4628" actId="47"/>
        <pc:sldMkLst>
          <pc:docMk/>
          <pc:sldMk cId="0" sldId="275"/>
        </pc:sldMkLst>
      </pc:sldChg>
      <pc:sldChg chg="del">
        <pc:chgData name="HAO FANG" userId="672ddb202a8d8208" providerId="LiveId" clId="{15F3F84B-479A-4C07-8D91-60C85346CEC8}" dt="2025-05-21T17:03:03.614" v="61" actId="47"/>
        <pc:sldMkLst>
          <pc:docMk/>
          <pc:sldMk cId="0" sldId="276"/>
        </pc:sldMkLst>
      </pc:sldChg>
      <pc:sldChg chg="del">
        <pc:chgData name="HAO FANG" userId="672ddb202a8d8208" providerId="LiveId" clId="{15F3F84B-479A-4C07-8D91-60C85346CEC8}" dt="2025-05-21T17:03:05.151" v="62" actId="47"/>
        <pc:sldMkLst>
          <pc:docMk/>
          <pc:sldMk cId="0" sldId="277"/>
        </pc:sldMkLst>
      </pc:sldChg>
      <pc:sldChg chg="del">
        <pc:chgData name="HAO FANG" userId="672ddb202a8d8208" providerId="LiveId" clId="{15F3F84B-479A-4C07-8D91-60C85346CEC8}" dt="2025-05-21T17:03:06.528" v="63" actId="47"/>
        <pc:sldMkLst>
          <pc:docMk/>
          <pc:sldMk cId="0" sldId="278"/>
        </pc:sldMkLst>
      </pc:sldChg>
      <pc:sldChg chg="del">
        <pc:chgData name="HAO FANG" userId="672ddb202a8d8208" providerId="LiveId" clId="{15F3F84B-479A-4C07-8D91-60C85346CEC8}" dt="2025-05-21T17:03:07.518" v="64" actId="47"/>
        <pc:sldMkLst>
          <pc:docMk/>
          <pc:sldMk cId="0" sldId="279"/>
        </pc:sldMkLst>
      </pc:sldChg>
      <pc:sldChg chg="del">
        <pc:chgData name="HAO FANG" userId="672ddb202a8d8208" providerId="LiveId" clId="{15F3F84B-479A-4C07-8D91-60C85346CEC8}" dt="2025-05-21T17:03:08.690" v="65" actId="47"/>
        <pc:sldMkLst>
          <pc:docMk/>
          <pc:sldMk cId="0" sldId="280"/>
        </pc:sldMkLst>
      </pc:sldChg>
      <pc:sldChg chg="del">
        <pc:chgData name="HAO FANG" userId="672ddb202a8d8208" providerId="LiveId" clId="{15F3F84B-479A-4C07-8D91-60C85346CEC8}" dt="2025-05-21T17:03:11.119" v="66" actId="47"/>
        <pc:sldMkLst>
          <pc:docMk/>
          <pc:sldMk cId="0" sldId="281"/>
        </pc:sldMkLst>
      </pc:sldChg>
      <pc:sldChg chg="add del">
        <pc:chgData name="HAO FANG" userId="672ddb202a8d8208" providerId="LiveId" clId="{15F3F84B-479A-4C07-8D91-60C85346CEC8}" dt="2025-05-21T19:59:41.814" v="4627" actId="47"/>
        <pc:sldMkLst>
          <pc:docMk/>
          <pc:sldMk cId="0" sldId="282"/>
        </pc:sldMkLst>
      </pc:sldChg>
      <pc:sldChg chg="addSp delSp modSp add del mod">
        <pc:chgData name="HAO FANG" userId="672ddb202a8d8208" providerId="LiveId" clId="{15F3F84B-479A-4C07-8D91-60C85346CEC8}" dt="2025-05-21T20:25:57.133" v="5827" actId="20577"/>
        <pc:sldMkLst>
          <pc:docMk/>
          <pc:sldMk cId="932899898" sldId="283"/>
        </pc:sldMkLst>
        <pc:spChg chg="del mod">
          <ac:chgData name="HAO FANG" userId="672ddb202a8d8208" providerId="LiveId" clId="{15F3F84B-479A-4C07-8D91-60C85346CEC8}" dt="2025-05-21T17:01:10.201" v="15" actId="478"/>
          <ac:spMkLst>
            <pc:docMk/>
            <pc:sldMk cId="932899898" sldId="283"/>
            <ac:spMk id="2" creationId="{CF7D557C-6F50-4464-8BF9-11FF43B4E41B}"/>
          </ac:spMkLst>
        </pc:spChg>
        <pc:spChg chg="add del mod">
          <ac:chgData name="HAO FANG" userId="672ddb202a8d8208" providerId="LiveId" clId="{15F3F84B-479A-4C07-8D91-60C85346CEC8}" dt="2025-05-21T17:14:41.152" v="524" actId="478"/>
          <ac:spMkLst>
            <pc:docMk/>
            <pc:sldMk cId="932899898" sldId="283"/>
            <ac:spMk id="3" creationId="{9ED32DCF-8A31-7B11-6A28-BEAB87F9324B}"/>
          </ac:spMkLst>
        </pc:spChg>
        <pc:spChg chg="del mod">
          <ac:chgData name="HAO FANG" userId="672ddb202a8d8208" providerId="LiveId" clId="{15F3F84B-479A-4C07-8D91-60C85346CEC8}" dt="2025-05-21T17:06:14.947" v="136" actId="478"/>
          <ac:spMkLst>
            <pc:docMk/>
            <pc:sldMk cId="932899898" sldId="283"/>
            <ac:spMk id="10" creationId="{843061C4-14FE-444D-BA2C-111D620C93F0}"/>
          </ac:spMkLst>
        </pc:spChg>
        <pc:spChg chg="mod">
          <ac:chgData name="HAO FANG" userId="672ddb202a8d8208" providerId="LiveId" clId="{15F3F84B-479A-4C07-8D91-60C85346CEC8}" dt="2025-05-21T17:14:51.347" v="561" actId="1035"/>
          <ac:spMkLst>
            <pc:docMk/>
            <pc:sldMk cId="932899898" sldId="283"/>
            <ac:spMk id="14" creationId="{793212B2-20B7-4128-BDA8-D28402042BB9}"/>
          </ac:spMkLst>
        </pc:spChg>
        <pc:spChg chg="del mod">
          <ac:chgData name="HAO FANG" userId="672ddb202a8d8208" providerId="LiveId" clId="{15F3F84B-479A-4C07-8D91-60C85346CEC8}" dt="2025-05-21T17:14:36.765" v="522" actId="478"/>
          <ac:spMkLst>
            <pc:docMk/>
            <pc:sldMk cId="932899898" sldId="283"/>
            <ac:spMk id="15" creationId="{AE6D157E-81F6-4706-A712-A5F63427637B}"/>
          </ac:spMkLst>
        </pc:spChg>
        <pc:spChg chg="del mod">
          <ac:chgData name="HAO FANG" userId="672ddb202a8d8208" providerId="LiveId" clId="{15F3F84B-479A-4C07-8D91-60C85346CEC8}" dt="2025-05-21T17:14:35.204" v="521" actId="478"/>
          <ac:spMkLst>
            <pc:docMk/>
            <pc:sldMk cId="932899898" sldId="283"/>
            <ac:spMk id="16" creationId="{25FA411A-2E65-40E9-A209-269658D4D365}"/>
          </ac:spMkLst>
        </pc:spChg>
        <pc:spChg chg="del mod">
          <ac:chgData name="HAO FANG" userId="672ddb202a8d8208" providerId="LiveId" clId="{15F3F84B-479A-4C07-8D91-60C85346CEC8}" dt="2025-05-21T17:14:39.438" v="523" actId="478"/>
          <ac:spMkLst>
            <pc:docMk/>
            <pc:sldMk cId="932899898" sldId="283"/>
            <ac:spMk id="17" creationId="{10BF19EB-129F-4022-B6DE-0F8A72CDF432}"/>
          </ac:spMkLst>
        </pc:spChg>
        <pc:spChg chg="add del mod">
          <ac:chgData name="HAO FANG" userId="672ddb202a8d8208" providerId="LiveId" clId="{15F3F84B-479A-4C07-8D91-60C85346CEC8}" dt="2025-05-21T17:14:44.996" v="526" actId="478"/>
          <ac:spMkLst>
            <pc:docMk/>
            <pc:sldMk cId="932899898" sldId="283"/>
            <ac:spMk id="18" creationId="{A75A0596-6CA8-2F65-30C5-CD5662911D92}"/>
          </ac:spMkLst>
        </pc:spChg>
        <pc:spChg chg="add mod ord">
          <ac:chgData name="HAO FANG" userId="672ddb202a8d8208" providerId="LiveId" clId="{15F3F84B-479A-4C07-8D91-60C85346CEC8}" dt="2025-05-21T17:23:59.206" v="745" actId="14100"/>
          <ac:spMkLst>
            <pc:docMk/>
            <pc:sldMk cId="932899898" sldId="283"/>
            <ac:spMk id="19" creationId="{6FA86D92-63B5-385C-5A58-7C2D970589B3}"/>
          </ac:spMkLst>
        </pc:spChg>
        <pc:spChg chg="add mod">
          <ac:chgData name="HAO FANG" userId="672ddb202a8d8208" providerId="LiveId" clId="{15F3F84B-479A-4C07-8D91-60C85346CEC8}" dt="2025-05-21T18:17:54.318" v="1037" actId="1035"/>
          <ac:spMkLst>
            <pc:docMk/>
            <pc:sldMk cId="932899898" sldId="283"/>
            <ac:spMk id="23" creationId="{CF104D5C-985A-F508-B111-CF297CD1F3ED}"/>
          </ac:spMkLst>
        </pc:spChg>
        <pc:spChg chg="del mod">
          <ac:chgData name="HAO FANG" userId="672ddb202a8d8208" providerId="LiveId" clId="{15F3F84B-479A-4C07-8D91-60C85346CEC8}" dt="2025-05-21T17:01:50.312" v="29"/>
          <ac:spMkLst>
            <pc:docMk/>
            <pc:sldMk cId="932899898" sldId="283"/>
            <ac:spMk id="24" creationId="{8CB0F7B7-290F-4E75-80F2-6183CDCA987C}"/>
          </ac:spMkLst>
        </pc:spChg>
        <pc:spChg chg="del mod">
          <ac:chgData name="HAO FANG" userId="672ddb202a8d8208" providerId="LiveId" clId="{15F3F84B-479A-4C07-8D91-60C85346CEC8}" dt="2025-05-21T17:14:42.268" v="525" actId="478"/>
          <ac:spMkLst>
            <pc:docMk/>
            <pc:sldMk cId="932899898" sldId="283"/>
            <ac:spMk id="25" creationId="{7F5D2F50-9906-487E-A44B-DFFF6280103D}"/>
          </ac:spMkLst>
        </pc:spChg>
        <pc:spChg chg="add mod">
          <ac:chgData name="HAO FANG" userId="672ddb202a8d8208" providerId="LiveId" clId="{15F3F84B-479A-4C07-8D91-60C85346CEC8}" dt="2025-05-21T17:25:26.378" v="793" actId="1035"/>
          <ac:spMkLst>
            <pc:docMk/>
            <pc:sldMk cId="932899898" sldId="283"/>
            <ac:spMk id="32" creationId="{75CAACC0-F92F-C712-BC01-E65097A05A5E}"/>
          </ac:spMkLst>
        </pc:spChg>
        <pc:spChg chg="add mod">
          <ac:chgData name="HAO FANG" userId="672ddb202a8d8208" providerId="LiveId" clId="{15F3F84B-479A-4C07-8D91-60C85346CEC8}" dt="2025-05-21T18:26:46.810" v="1379" actId="1035"/>
          <ac:spMkLst>
            <pc:docMk/>
            <pc:sldMk cId="932899898" sldId="283"/>
            <ac:spMk id="37" creationId="{2447EC7F-BDBA-4079-5FF7-F53852AA6EF0}"/>
          </ac:spMkLst>
        </pc:spChg>
        <pc:spChg chg="add mod">
          <ac:chgData name="HAO FANG" userId="672ddb202a8d8208" providerId="LiveId" clId="{15F3F84B-479A-4C07-8D91-60C85346CEC8}" dt="2025-05-21T20:24:24.116" v="5734" actId="20577"/>
          <ac:spMkLst>
            <pc:docMk/>
            <pc:sldMk cId="932899898" sldId="283"/>
            <ac:spMk id="38" creationId="{D2235E3D-1426-3487-C3E3-77BC250999FE}"/>
          </ac:spMkLst>
        </pc:spChg>
        <pc:spChg chg="add mod">
          <ac:chgData name="HAO FANG" userId="672ddb202a8d8208" providerId="LiveId" clId="{15F3F84B-479A-4C07-8D91-60C85346CEC8}" dt="2025-05-21T20:25:14.789" v="5779" actId="20577"/>
          <ac:spMkLst>
            <pc:docMk/>
            <pc:sldMk cId="932899898" sldId="283"/>
            <ac:spMk id="39" creationId="{85599A1A-6C7E-1AF2-1E39-81908F592A53}"/>
          </ac:spMkLst>
        </pc:spChg>
        <pc:spChg chg="add mod">
          <ac:chgData name="HAO FANG" userId="672ddb202a8d8208" providerId="LiveId" clId="{15F3F84B-479A-4C07-8D91-60C85346CEC8}" dt="2025-05-21T20:25:08.605" v="5775" actId="114"/>
          <ac:spMkLst>
            <pc:docMk/>
            <pc:sldMk cId="932899898" sldId="283"/>
            <ac:spMk id="40" creationId="{1E5ED4C2-DF52-6CBC-7B48-3A3B018B2490}"/>
          </ac:spMkLst>
        </pc:spChg>
        <pc:spChg chg="add mod">
          <ac:chgData name="HAO FANG" userId="672ddb202a8d8208" providerId="LiveId" clId="{15F3F84B-479A-4C07-8D91-60C85346CEC8}" dt="2025-05-21T20:25:57.133" v="5827" actId="20577"/>
          <ac:spMkLst>
            <pc:docMk/>
            <pc:sldMk cId="932899898" sldId="283"/>
            <ac:spMk id="41" creationId="{8A292D69-7E12-56E7-FDBC-CF1646D1E306}"/>
          </ac:spMkLst>
        </pc:spChg>
        <pc:picChg chg="del">
          <ac:chgData name="HAO FANG" userId="672ddb202a8d8208" providerId="LiveId" clId="{15F3F84B-479A-4C07-8D91-60C85346CEC8}" dt="2025-05-21T17:03:58.512" v="71" actId="478"/>
          <ac:picMkLst>
            <pc:docMk/>
            <pc:sldMk cId="932899898" sldId="283"/>
            <ac:picMk id="4" creationId="{F5DC6C60-D6F7-6782-5BEC-606D2CCE8AA9}"/>
          </ac:picMkLst>
        </pc:picChg>
        <pc:picChg chg="add del mod">
          <ac:chgData name="HAO FANG" userId="672ddb202a8d8208" providerId="LiveId" clId="{15F3F84B-479A-4C07-8D91-60C85346CEC8}" dt="2025-05-21T17:14:45.797" v="527" actId="478"/>
          <ac:picMkLst>
            <pc:docMk/>
            <pc:sldMk cId="932899898" sldId="283"/>
            <ac:picMk id="5" creationId="{9E49B399-87AB-A903-47C5-9302F28BA1B9}"/>
          </ac:picMkLst>
        </pc:picChg>
        <pc:picChg chg="add del mod">
          <ac:chgData name="HAO FANG" userId="672ddb202a8d8208" providerId="LiveId" clId="{15F3F84B-479A-4C07-8D91-60C85346CEC8}" dt="2025-05-21T17:15:03.378" v="563" actId="478"/>
          <ac:picMkLst>
            <pc:docMk/>
            <pc:sldMk cId="932899898" sldId="283"/>
            <ac:picMk id="6" creationId="{D025399B-EF5E-BBDB-D2E3-F789C2A6793C}"/>
          </ac:picMkLst>
        </pc:picChg>
        <pc:picChg chg="add del mod">
          <ac:chgData name="HAO FANG" userId="672ddb202a8d8208" providerId="LiveId" clId="{15F3F84B-479A-4C07-8D91-60C85346CEC8}" dt="2025-05-21T17:15:50.127" v="567" actId="478"/>
          <ac:picMkLst>
            <pc:docMk/>
            <pc:sldMk cId="932899898" sldId="283"/>
            <ac:picMk id="7" creationId="{9B11C490-D906-338F-88C0-56A8B7EE2E49}"/>
          </ac:picMkLst>
        </pc:picChg>
        <pc:picChg chg="add del mod">
          <ac:chgData name="HAO FANG" userId="672ddb202a8d8208" providerId="LiveId" clId="{15F3F84B-479A-4C07-8D91-60C85346CEC8}" dt="2025-05-21T17:14:46.578" v="528" actId="478"/>
          <ac:picMkLst>
            <pc:docMk/>
            <pc:sldMk cId="932899898" sldId="283"/>
            <ac:picMk id="8" creationId="{FCEFAFCD-A706-0572-3451-17D54AEA82B6}"/>
          </ac:picMkLst>
        </pc:picChg>
        <pc:picChg chg="del">
          <ac:chgData name="HAO FANG" userId="672ddb202a8d8208" providerId="LiveId" clId="{15F3F84B-479A-4C07-8D91-60C85346CEC8}" dt="2025-05-21T17:03:56.574" v="69" actId="478"/>
          <ac:picMkLst>
            <pc:docMk/>
            <pc:sldMk cId="932899898" sldId="283"/>
            <ac:picMk id="11" creationId="{3F343E3C-B9FE-48A4-9887-A8BE2A9B8981}"/>
          </ac:picMkLst>
        </pc:picChg>
        <pc:picChg chg="del">
          <ac:chgData name="HAO FANG" userId="672ddb202a8d8208" providerId="LiveId" clId="{15F3F84B-479A-4C07-8D91-60C85346CEC8}" dt="2025-05-21T17:03:57.452" v="70" actId="478"/>
          <ac:picMkLst>
            <pc:docMk/>
            <pc:sldMk cId="932899898" sldId="283"/>
            <ac:picMk id="12" creationId="{CCE38543-C211-400E-9C1D-FFF9CE2EDEE3}"/>
          </ac:picMkLst>
        </pc:picChg>
        <pc:picChg chg="del">
          <ac:chgData name="HAO FANG" userId="672ddb202a8d8208" providerId="LiveId" clId="{15F3F84B-479A-4C07-8D91-60C85346CEC8}" dt="2025-05-21T17:04:00.431" v="72" actId="478"/>
          <ac:picMkLst>
            <pc:docMk/>
            <pc:sldMk cId="932899898" sldId="283"/>
            <ac:picMk id="13" creationId="{ADDB0BC6-DFA1-4F0F-862D-E903985A5F3C}"/>
          </ac:picMkLst>
        </pc:picChg>
        <pc:picChg chg="add del mod">
          <ac:chgData name="HAO FANG" userId="672ddb202a8d8208" providerId="LiveId" clId="{15F3F84B-479A-4C07-8D91-60C85346CEC8}" dt="2025-05-21T17:20:13.064" v="664" actId="478"/>
          <ac:picMkLst>
            <pc:docMk/>
            <pc:sldMk cId="932899898" sldId="283"/>
            <ac:picMk id="21" creationId="{7F8A5DFE-5E7D-7771-E649-C0366B3F16E7}"/>
          </ac:picMkLst>
        </pc:picChg>
        <pc:picChg chg="add del mod">
          <ac:chgData name="HAO FANG" userId="672ddb202a8d8208" providerId="LiveId" clId="{15F3F84B-479A-4C07-8D91-60C85346CEC8}" dt="2025-05-21T17:19:55.666" v="663" actId="478"/>
          <ac:picMkLst>
            <pc:docMk/>
            <pc:sldMk cId="932899898" sldId="283"/>
            <ac:picMk id="26" creationId="{C8AA71EE-92A3-7EF1-9CF9-ADAA5CFC3538}"/>
          </ac:picMkLst>
        </pc:picChg>
        <pc:picChg chg="add del mod">
          <ac:chgData name="HAO FANG" userId="672ddb202a8d8208" providerId="LiveId" clId="{15F3F84B-479A-4C07-8D91-60C85346CEC8}" dt="2025-05-21T17:20:27.613" v="685" actId="478"/>
          <ac:picMkLst>
            <pc:docMk/>
            <pc:sldMk cId="932899898" sldId="283"/>
            <ac:picMk id="27" creationId="{621DFBB2-98A5-041C-1F54-4E243AA7E783}"/>
          </ac:picMkLst>
        </pc:picChg>
        <pc:picChg chg="add del mod">
          <ac:chgData name="HAO FANG" userId="672ddb202a8d8208" providerId="LiveId" clId="{15F3F84B-479A-4C07-8D91-60C85346CEC8}" dt="2025-05-21T17:21:50.042" v="706" actId="478"/>
          <ac:picMkLst>
            <pc:docMk/>
            <pc:sldMk cId="932899898" sldId="283"/>
            <ac:picMk id="28" creationId="{1CA7E6E1-B1E7-615D-2A63-98DA5974E2DD}"/>
          </ac:picMkLst>
        </pc:picChg>
        <pc:picChg chg="add del mod">
          <ac:chgData name="HAO FANG" userId="672ddb202a8d8208" providerId="LiveId" clId="{15F3F84B-479A-4C07-8D91-60C85346CEC8}" dt="2025-05-21T17:23:49.626" v="742" actId="478"/>
          <ac:picMkLst>
            <pc:docMk/>
            <pc:sldMk cId="932899898" sldId="283"/>
            <ac:picMk id="30" creationId="{6C0A7EFF-97F2-3EA5-333C-4FBF759DC02D}"/>
          </ac:picMkLst>
        </pc:picChg>
        <pc:picChg chg="add mod">
          <ac:chgData name="HAO FANG" userId="672ddb202a8d8208" providerId="LiveId" clId="{15F3F84B-479A-4C07-8D91-60C85346CEC8}" dt="2025-05-21T17:24:16.749" v="767" actId="1037"/>
          <ac:picMkLst>
            <pc:docMk/>
            <pc:sldMk cId="932899898" sldId="283"/>
            <ac:picMk id="31" creationId="{8D27976F-2BEE-FF9B-C8B9-1102BD29F411}"/>
          </ac:picMkLst>
        </pc:picChg>
        <pc:picChg chg="add mod">
          <ac:chgData name="HAO FANG" userId="672ddb202a8d8208" providerId="LiveId" clId="{15F3F84B-479A-4C07-8D91-60C85346CEC8}" dt="2025-05-21T18:26:51.680" v="1402" actId="1035"/>
          <ac:picMkLst>
            <pc:docMk/>
            <pc:sldMk cId="932899898" sldId="283"/>
            <ac:picMk id="33" creationId="{730FACEE-665B-8118-2BA0-40472A041AD2}"/>
          </ac:picMkLst>
        </pc:picChg>
        <pc:picChg chg="add mod">
          <ac:chgData name="HAO FANG" userId="672ddb202a8d8208" providerId="LiveId" clId="{15F3F84B-479A-4C07-8D91-60C85346CEC8}" dt="2025-05-21T18:26:40.979" v="1366" actId="1076"/>
          <ac:picMkLst>
            <pc:docMk/>
            <pc:sldMk cId="932899898" sldId="283"/>
            <ac:picMk id="35" creationId="{7DBA2B7F-0BB2-B117-C1C4-63F7606716EA}"/>
          </ac:picMkLst>
        </pc:picChg>
      </pc:sldChg>
      <pc:sldChg chg="modSp add mod ord">
        <pc:chgData name="HAO FANG" userId="672ddb202a8d8208" providerId="LiveId" clId="{15F3F84B-479A-4C07-8D91-60C85346CEC8}" dt="2025-05-21T20:34:02.471" v="5983" actId="1076"/>
        <pc:sldMkLst>
          <pc:docMk/>
          <pc:sldMk cId="630804843" sldId="284"/>
        </pc:sldMkLst>
        <pc:spChg chg="mod">
          <ac:chgData name="HAO FANG" userId="672ddb202a8d8208" providerId="LiveId" clId="{15F3F84B-479A-4C07-8D91-60C85346CEC8}" dt="2025-05-21T20:34:02.471" v="5983" actId="1076"/>
          <ac:spMkLst>
            <pc:docMk/>
            <pc:sldMk cId="630804843" sldId="284"/>
            <ac:spMk id="3" creationId="{1C9F1785-AB52-3B8E-E6CF-D220168A2E37}"/>
          </ac:spMkLst>
        </pc:spChg>
        <pc:spChg chg="mod">
          <ac:chgData name="HAO FANG" userId="672ddb202a8d8208" providerId="LiveId" clId="{15F3F84B-479A-4C07-8D91-60C85346CEC8}" dt="2025-05-21T19:44:02.949" v="4158" actId="20577"/>
          <ac:spMkLst>
            <pc:docMk/>
            <pc:sldMk cId="630804843" sldId="284"/>
            <ac:spMk id="15" creationId="{ACCBBEE8-25F5-1D4E-402A-778C034A29E6}"/>
          </ac:spMkLst>
        </pc:spChg>
        <pc:spChg chg="mod">
          <ac:chgData name="HAO FANG" userId="672ddb202a8d8208" providerId="LiveId" clId="{15F3F84B-479A-4C07-8D91-60C85346CEC8}" dt="2025-05-21T20:26:32.446" v="5847" actId="20577"/>
          <ac:spMkLst>
            <pc:docMk/>
            <pc:sldMk cId="630804843" sldId="284"/>
            <ac:spMk id="25" creationId="{BABE1A3D-5494-2F2E-A97C-68BD874B23CA}"/>
          </ac:spMkLst>
        </pc:spChg>
      </pc:sldChg>
      <pc:sldChg chg="addSp delSp modSp add mod">
        <pc:chgData name="HAO FANG" userId="672ddb202a8d8208" providerId="LiveId" clId="{15F3F84B-479A-4C07-8D91-60C85346CEC8}" dt="2025-05-21T20:34:26.287" v="5984" actId="14100"/>
        <pc:sldMkLst>
          <pc:docMk/>
          <pc:sldMk cId="3507023688" sldId="285"/>
        </pc:sldMkLst>
        <pc:spChg chg="add mod">
          <ac:chgData name="HAO FANG" userId="672ddb202a8d8208" providerId="LiveId" clId="{15F3F84B-479A-4C07-8D91-60C85346CEC8}" dt="2025-05-21T20:32:41.597" v="5965" actId="20577"/>
          <ac:spMkLst>
            <pc:docMk/>
            <pc:sldMk cId="3507023688" sldId="285"/>
            <ac:spMk id="12" creationId="{873A5923-96A0-5FDD-ACF1-CF23097F9D69}"/>
          </ac:spMkLst>
        </pc:spChg>
        <pc:spChg chg="add mod">
          <ac:chgData name="HAO FANG" userId="672ddb202a8d8208" providerId="LiveId" clId="{15F3F84B-479A-4C07-8D91-60C85346CEC8}" dt="2025-05-21T20:32:14.638" v="5952" actId="1076"/>
          <ac:spMkLst>
            <pc:docMk/>
            <pc:sldMk cId="3507023688" sldId="285"/>
            <ac:spMk id="13" creationId="{6F58E326-BFF5-8B74-D7B8-8944CD61FD69}"/>
          </ac:spMkLst>
        </pc:spChg>
        <pc:spChg chg="add mod">
          <ac:chgData name="HAO FANG" userId="672ddb202a8d8208" providerId="LiveId" clId="{15F3F84B-479A-4C07-8D91-60C85346CEC8}" dt="2025-05-21T18:38:29.016" v="1945" actId="1076"/>
          <ac:spMkLst>
            <pc:docMk/>
            <pc:sldMk cId="3507023688" sldId="285"/>
            <ac:spMk id="15" creationId="{6FC4058F-9976-D13D-0339-6E51E31CAD08}"/>
          </ac:spMkLst>
        </pc:spChg>
        <pc:spChg chg="add mod">
          <ac:chgData name="HAO FANG" userId="672ddb202a8d8208" providerId="LiveId" clId="{15F3F84B-479A-4C07-8D91-60C85346CEC8}" dt="2025-05-21T18:38:32.112" v="1946" actId="1076"/>
          <ac:spMkLst>
            <pc:docMk/>
            <pc:sldMk cId="3507023688" sldId="285"/>
            <ac:spMk id="16" creationId="{D6110FD4-DFEE-7FB5-0B8E-163A9B58BF57}"/>
          </ac:spMkLst>
        </pc:spChg>
        <pc:spChg chg="add mod">
          <ac:chgData name="HAO FANG" userId="672ddb202a8d8208" providerId="LiveId" clId="{15F3F84B-479A-4C07-8D91-60C85346CEC8}" dt="2025-05-21T20:32:22.271" v="5959" actId="14100"/>
          <ac:spMkLst>
            <pc:docMk/>
            <pc:sldMk cId="3507023688" sldId="285"/>
            <ac:spMk id="17" creationId="{C9DF5D8A-FAEE-4414-6D3B-DE1DF9152831}"/>
          </ac:spMkLst>
        </pc:spChg>
        <pc:spChg chg="add mod">
          <ac:chgData name="HAO FANG" userId="672ddb202a8d8208" providerId="LiveId" clId="{15F3F84B-479A-4C07-8D91-60C85346CEC8}" dt="2025-05-21T18:41:52.952" v="2111" actId="20577"/>
          <ac:spMkLst>
            <pc:docMk/>
            <pc:sldMk cId="3507023688" sldId="285"/>
            <ac:spMk id="20" creationId="{BACE46E1-ABA8-1C7A-43C3-C105C3BD7D8C}"/>
          </ac:spMkLst>
        </pc:spChg>
        <pc:spChg chg="add mod">
          <ac:chgData name="HAO FANG" userId="672ddb202a8d8208" providerId="LiveId" clId="{15F3F84B-479A-4C07-8D91-60C85346CEC8}" dt="2025-05-21T20:32:17.832" v="5956" actId="20577"/>
          <ac:spMkLst>
            <pc:docMk/>
            <pc:sldMk cId="3507023688" sldId="285"/>
            <ac:spMk id="22" creationId="{B60F2970-8065-20B2-CAA3-7CAEF3627204}"/>
          </ac:spMkLst>
        </pc:spChg>
        <pc:spChg chg="mod">
          <ac:chgData name="HAO FANG" userId="672ddb202a8d8208" providerId="LiveId" clId="{15F3F84B-479A-4C07-8D91-60C85346CEC8}" dt="2025-05-21T18:24:56.857" v="1316" actId="1035"/>
          <ac:spMkLst>
            <pc:docMk/>
            <pc:sldMk cId="3507023688" sldId="285"/>
            <ac:spMk id="23" creationId="{08A14EEF-2643-DF9A-EC32-251F03B17720}"/>
          </ac:spMkLst>
        </pc:spChg>
        <pc:picChg chg="add mod">
          <ac:chgData name="HAO FANG" userId="672ddb202a8d8208" providerId="LiveId" clId="{15F3F84B-479A-4C07-8D91-60C85346CEC8}" dt="2025-05-21T18:41:21.830" v="2082" actId="1038"/>
          <ac:picMkLst>
            <pc:docMk/>
            <pc:sldMk cId="3507023688" sldId="285"/>
            <ac:picMk id="3" creationId="{60BA4EF2-01A2-5FB4-6594-70481A8B559B}"/>
          </ac:picMkLst>
        </pc:picChg>
        <pc:picChg chg="add del mod">
          <ac:chgData name="HAO FANG" userId="672ddb202a8d8208" providerId="LiveId" clId="{15F3F84B-479A-4C07-8D91-60C85346CEC8}" dt="2025-05-21T18:12:35.474" v="999" actId="478"/>
          <ac:picMkLst>
            <pc:docMk/>
            <pc:sldMk cId="3507023688" sldId="285"/>
            <ac:picMk id="5" creationId="{DBF5F2DF-69D2-1448-DEF7-B355600F12A6}"/>
          </ac:picMkLst>
        </pc:picChg>
        <pc:picChg chg="add del mod">
          <ac:chgData name="HAO FANG" userId="672ddb202a8d8208" providerId="LiveId" clId="{15F3F84B-479A-4C07-8D91-60C85346CEC8}" dt="2025-05-21T18:06:23.939" v="975" actId="478"/>
          <ac:picMkLst>
            <pc:docMk/>
            <pc:sldMk cId="3507023688" sldId="285"/>
            <ac:picMk id="7" creationId="{FDCA1880-BD62-4291-5EFC-F2A7EC254A89}"/>
          </ac:picMkLst>
        </pc:picChg>
        <pc:picChg chg="add mod">
          <ac:chgData name="HAO FANG" userId="672ddb202a8d8208" providerId="LiveId" clId="{15F3F84B-479A-4C07-8D91-60C85346CEC8}" dt="2025-05-21T18:38:26.741" v="1944" actId="14100"/>
          <ac:picMkLst>
            <pc:docMk/>
            <pc:sldMk cId="3507023688" sldId="285"/>
            <ac:picMk id="9" creationId="{0CBD80AA-57C9-7D87-9BFF-827DABF8CABF}"/>
          </ac:picMkLst>
        </pc:picChg>
        <pc:picChg chg="add mod">
          <ac:chgData name="HAO FANG" userId="672ddb202a8d8208" providerId="LiveId" clId="{15F3F84B-479A-4C07-8D91-60C85346CEC8}" dt="2025-05-21T20:34:26.287" v="5984" actId="14100"/>
          <ac:picMkLst>
            <pc:docMk/>
            <pc:sldMk cId="3507023688" sldId="285"/>
            <ac:picMk id="11" creationId="{ACB7884D-DB63-44DD-E2B9-9C3092A0DFB3}"/>
          </ac:picMkLst>
        </pc:picChg>
      </pc:sldChg>
      <pc:sldChg chg="add del">
        <pc:chgData name="HAO FANG" userId="672ddb202a8d8208" providerId="LiveId" clId="{15F3F84B-479A-4C07-8D91-60C85346CEC8}" dt="2025-05-21T17:24:36.754" v="775" actId="47"/>
        <pc:sldMkLst>
          <pc:docMk/>
          <pc:sldMk cId="3669401602" sldId="285"/>
        </pc:sldMkLst>
      </pc:sldChg>
      <pc:sldChg chg="add del">
        <pc:chgData name="HAO FANG" userId="672ddb202a8d8208" providerId="LiveId" clId="{15F3F84B-479A-4C07-8D91-60C85346CEC8}" dt="2025-05-21T17:14:00.648" v="514"/>
        <pc:sldMkLst>
          <pc:docMk/>
          <pc:sldMk cId="4270092724" sldId="285"/>
        </pc:sldMkLst>
      </pc:sldChg>
      <pc:sldChg chg="addSp delSp modSp add mod">
        <pc:chgData name="HAO FANG" userId="672ddb202a8d8208" providerId="LiveId" clId="{15F3F84B-479A-4C07-8D91-60C85346CEC8}" dt="2025-05-21T20:20:12.066" v="5626" actId="1076"/>
        <pc:sldMkLst>
          <pc:docMk/>
          <pc:sldMk cId="813803880" sldId="286"/>
        </pc:sldMkLst>
        <pc:spChg chg="add del mod">
          <ac:chgData name="HAO FANG" userId="672ddb202a8d8208" providerId="LiveId" clId="{15F3F84B-479A-4C07-8D91-60C85346CEC8}" dt="2025-05-21T17:36:07.027" v="864" actId="478"/>
          <ac:spMkLst>
            <pc:docMk/>
            <pc:sldMk cId="813803880" sldId="286"/>
            <ac:spMk id="2" creationId="{3F27EF7D-AB8F-1A16-1196-BA69E3794611}"/>
          </ac:spMkLst>
        </pc:spChg>
        <pc:spChg chg="add mod">
          <ac:chgData name="HAO FANG" userId="672ddb202a8d8208" providerId="LiveId" clId="{15F3F84B-479A-4C07-8D91-60C85346CEC8}" dt="2025-05-21T20:20:12.066" v="5626" actId="1076"/>
          <ac:spMkLst>
            <pc:docMk/>
            <pc:sldMk cId="813803880" sldId="286"/>
            <ac:spMk id="3" creationId="{415FBB12-CEAA-B923-6358-D0D408956DE4}"/>
          </ac:spMkLst>
        </pc:spChg>
        <pc:spChg chg="add del mod">
          <ac:chgData name="HAO FANG" userId="672ddb202a8d8208" providerId="LiveId" clId="{15F3F84B-479A-4C07-8D91-60C85346CEC8}" dt="2025-05-21T19:32:16.811" v="3466" actId="478"/>
          <ac:spMkLst>
            <pc:docMk/>
            <pc:sldMk cId="813803880" sldId="286"/>
            <ac:spMk id="5" creationId="{B3C37913-4794-B21A-B104-44CC05B5AE50}"/>
          </ac:spMkLst>
        </pc:spChg>
        <pc:spChg chg="add mod">
          <ac:chgData name="HAO FANG" userId="672ddb202a8d8208" providerId="LiveId" clId="{15F3F84B-479A-4C07-8D91-60C85346CEC8}" dt="2025-05-21T19:36:55.269" v="3667" actId="1076"/>
          <ac:spMkLst>
            <pc:docMk/>
            <pc:sldMk cId="813803880" sldId="286"/>
            <ac:spMk id="6" creationId="{2C5EC669-F67F-E07C-8631-53B959746127}"/>
          </ac:spMkLst>
        </pc:spChg>
        <pc:spChg chg="add del mod">
          <ac:chgData name="HAO FANG" userId="672ddb202a8d8208" providerId="LiveId" clId="{15F3F84B-479A-4C07-8D91-60C85346CEC8}" dt="2025-05-21T19:32:26.042" v="3472" actId="478"/>
          <ac:spMkLst>
            <pc:docMk/>
            <pc:sldMk cId="813803880" sldId="286"/>
            <ac:spMk id="11" creationId="{5F612FF4-9444-B165-7C4C-79E944E8F8BA}"/>
          </ac:spMkLst>
        </pc:spChg>
        <pc:spChg chg="add mod">
          <ac:chgData name="HAO FANG" userId="672ddb202a8d8208" providerId="LiveId" clId="{15F3F84B-479A-4C07-8D91-60C85346CEC8}" dt="2025-05-21T19:37:14.059" v="3681" actId="20577"/>
          <ac:spMkLst>
            <pc:docMk/>
            <pc:sldMk cId="813803880" sldId="286"/>
            <ac:spMk id="16" creationId="{577F99E9-F7F0-B1C3-F6EB-8FAEAEABFD8F}"/>
          </ac:spMkLst>
        </pc:spChg>
        <pc:spChg chg="mod">
          <ac:chgData name="HAO FANG" userId="672ddb202a8d8208" providerId="LiveId" clId="{15F3F84B-479A-4C07-8D91-60C85346CEC8}" dt="2025-05-21T20:20:09.025" v="5625" actId="1076"/>
          <ac:spMkLst>
            <pc:docMk/>
            <pc:sldMk cId="813803880" sldId="286"/>
            <ac:spMk id="23" creationId="{2B634638-C6FD-2E81-11A9-852BE4DCBACE}"/>
          </ac:spMkLst>
        </pc:spChg>
        <pc:picChg chg="add del mod">
          <ac:chgData name="HAO FANG" userId="672ddb202a8d8208" providerId="LiveId" clId="{15F3F84B-479A-4C07-8D91-60C85346CEC8}" dt="2025-05-21T19:26:23.859" v="3313" actId="478"/>
          <ac:picMkLst>
            <pc:docMk/>
            <pc:sldMk cId="813803880" sldId="286"/>
            <ac:picMk id="8" creationId="{D4FB19E1-3530-8854-5786-02DDCA99844A}"/>
          </ac:picMkLst>
        </pc:picChg>
        <pc:picChg chg="add mod ord">
          <ac:chgData name="HAO FANG" userId="672ddb202a8d8208" providerId="LiveId" clId="{15F3F84B-479A-4C07-8D91-60C85346CEC8}" dt="2025-05-21T19:36:39.509" v="3658" actId="1036"/>
          <ac:picMkLst>
            <pc:docMk/>
            <pc:sldMk cId="813803880" sldId="286"/>
            <ac:picMk id="10" creationId="{8F4183A1-F711-8337-6AF2-9CFB936759DD}"/>
          </ac:picMkLst>
        </pc:picChg>
        <pc:picChg chg="add mod">
          <ac:chgData name="HAO FANG" userId="672ddb202a8d8208" providerId="LiveId" clId="{15F3F84B-479A-4C07-8D91-60C85346CEC8}" dt="2025-05-21T19:36:41.251" v="3662" actId="1036"/>
          <ac:picMkLst>
            <pc:docMk/>
            <pc:sldMk cId="813803880" sldId="286"/>
            <ac:picMk id="13" creationId="{F415D106-6C54-DE93-D6DF-EBC4A9A8DF55}"/>
          </ac:picMkLst>
        </pc:picChg>
        <pc:picChg chg="add mod">
          <ac:chgData name="HAO FANG" userId="672ddb202a8d8208" providerId="LiveId" clId="{15F3F84B-479A-4C07-8D91-60C85346CEC8}" dt="2025-05-21T19:21:47.948" v="3070" actId="1076"/>
          <ac:picMkLst>
            <pc:docMk/>
            <pc:sldMk cId="813803880" sldId="286"/>
            <ac:picMk id="1026" creationId="{A84D6D3C-0818-B820-0E58-771F23176E87}"/>
          </ac:picMkLst>
        </pc:picChg>
        <pc:picChg chg="add del mod">
          <ac:chgData name="HAO FANG" userId="672ddb202a8d8208" providerId="LiveId" clId="{15F3F84B-479A-4C07-8D91-60C85346CEC8}" dt="2025-05-21T19:32:17.354" v="3467" actId="478"/>
          <ac:picMkLst>
            <pc:docMk/>
            <pc:sldMk cId="813803880" sldId="286"/>
            <ac:picMk id="1028" creationId="{8AADD030-AF75-4AF4-71F9-391C0C32699E}"/>
          </ac:picMkLst>
        </pc:picChg>
        <pc:picChg chg="add del mod">
          <ac:chgData name="HAO FANG" userId="672ddb202a8d8208" providerId="LiveId" clId="{15F3F84B-479A-4C07-8D91-60C85346CEC8}" dt="2025-05-21T19:32:14.972" v="3464" actId="478"/>
          <ac:picMkLst>
            <pc:docMk/>
            <pc:sldMk cId="813803880" sldId="286"/>
            <ac:picMk id="1029" creationId="{1FD30F6A-EFD9-6E18-5FA4-EE64E9BE7C90}"/>
          </ac:picMkLst>
        </pc:picChg>
        <pc:picChg chg="add del mod">
          <ac:chgData name="HAO FANG" userId="672ddb202a8d8208" providerId="LiveId" clId="{15F3F84B-479A-4C07-8D91-60C85346CEC8}" dt="2025-05-21T19:32:17.967" v="3468" actId="478"/>
          <ac:picMkLst>
            <pc:docMk/>
            <pc:sldMk cId="813803880" sldId="286"/>
            <ac:picMk id="1030" creationId="{19FE89D4-3954-459C-B85B-4122E6448F7D}"/>
          </ac:picMkLst>
        </pc:picChg>
        <pc:picChg chg="add del mod">
          <ac:chgData name="HAO FANG" userId="672ddb202a8d8208" providerId="LiveId" clId="{15F3F84B-479A-4C07-8D91-60C85346CEC8}" dt="2025-05-21T19:32:24.580" v="3471" actId="478"/>
          <ac:picMkLst>
            <pc:docMk/>
            <pc:sldMk cId="813803880" sldId="286"/>
            <ac:picMk id="1032" creationId="{65B363BD-F9EC-28CF-2422-71F5E255545A}"/>
          </ac:picMkLst>
        </pc:picChg>
      </pc:sldChg>
      <pc:sldChg chg="add del">
        <pc:chgData name="HAO FANG" userId="672ddb202a8d8208" providerId="LiveId" clId="{15F3F84B-479A-4C07-8D91-60C85346CEC8}" dt="2025-05-21T17:24:37.337" v="776" actId="47"/>
        <pc:sldMkLst>
          <pc:docMk/>
          <pc:sldMk cId="2165770152" sldId="286"/>
        </pc:sldMkLst>
      </pc:sldChg>
      <pc:sldChg chg="add del">
        <pc:chgData name="HAO FANG" userId="672ddb202a8d8208" providerId="LiveId" clId="{15F3F84B-479A-4C07-8D91-60C85346CEC8}" dt="2025-05-21T17:24:37.713" v="777" actId="47"/>
        <pc:sldMkLst>
          <pc:docMk/>
          <pc:sldMk cId="727830663" sldId="287"/>
        </pc:sldMkLst>
      </pc:sldChg>
      <pc:sldChg chg="addSp delSp modSp add mod">
        <pc:chgData name="HAO FANG" userId="672ddb202a8d8208" providerId="LiveId" clId="{15F3F84B-479A-4C07-8D91-60C85346CEC8}" dt="2025-05-21T19:53:37.085" v="4387" actId="1076"/>
        <pc:sldMkLst>
          <pc:docMk/>
          <pc:sldMk cId="3905323389" sldId="287"/>
        </pc:sldMkLst>
        <pc:spChg chg="mod">
          <ac:chgData name="HAO FANG" userId="672ddb202a8d8208" providerId="LiveId" clId="{15F3F84B-479A-4C07-8D91-60C85346CEC8}" dt="2025-05-21T19:50:09.381" v="4233" actId="14100"/>
          <ac:spMkLst>
            <pc:docMk/>
            <pc:sldMk cId="3905323389" sldId="287"/>
            <ac:spMk id="23" creationId="{BD080DDC-5655-02B1-3A69-1E22C46DB0C9}"/>
          </ac:spMkLst>
        </pc:spChg>
        <pc:spChg chg="add mod">
          <ac:chgData name="HAO FANG" userId="672ddb202a8d8208" providerId="LiveId" clId="{15F3F84B-479A-4C07-8D91-60C85346CEC8}" dt="2025-05-21T19:53:37.085" v="4387" actId="1076"/>
          <ac:spMkLst>
            <pc:docMk/>
            <pc:sldMk cId="3905323389" sldId="287"/>
            <ac:spMk id="27" creationId="{67418153-A397-8228-5E8E-7BC099397F80}"/>
          </ac:spMkLst>
        </pc:spChg>
        <pc:picChg chg="add del mod">
          <ac:chgData name="HAO FANG" userId="672ddb202a8d8208" providerId="LiveId" clId="{15F3F84B-479A-4C07-8D91-60C85346CEC8}" dt="2025-05-21T17:43:08.031" v="909" actId="478"/>
          <ac:picMkLst>
            <pc:docMk/>
            <pc:sldMk cId="3905323389" sldId="287"/>
            <ac:picMk id="3" creationId="{8914E67A-7103-D0E0-476F-E934EB4B45B3}"/>
          </ac:picMkLst>
        </pc:picChg>
        <pc:picChg chg="add del mod">
          <ac:chgData name="HAO FANG" userId="672ddb202a8d8208" providerId="LiveId" clId="{15F3F84B-479A-4C07-8D91-60C85346CEC8}" dt="2025-05-21T17:43:07.278" v="908" actId="478"/>
          <ac:picMkLst>
            <pc:docMk/>
            <pc:sldMk cId="3905323389" sldId="287"/>
            <ac:picMk id="5" creationId="{FC70FFFD-F3FB-C269-C139-AE7FD40102F9}"/>
          </ac:picMkLst>
        </pc:picChg>
        <pc:picChg chg="add del mod">
          <ac:chgData name="HAO FANG" userId="672ddb202a8d8208" providerId="LiveId" clId="{15F3F84B-479A-4C07-8D91-60C85346CEC8}" dt="2025-05-21T17:51:10.017" v="935" actId="478"/>
          <ac:picMkLst>
            <pc:docMk/>
            <pc:sldMk cId="3905323389" sldId="287"/>
            <ac:picMk id="7" creationId="{28F7B3D9-8FE0-AD1C-3A55-B2BAB8031E1A}"/>
          </ac:picMkLst>
        </pc:picChg>
        <pc:picChg chg="add del mod">
          <ac:chgData name="HAO FANG" userId="672ddb202a8d8208" providerId="LiveId" clId="{15F3F84B-479A-4C07-8D91-60C85346CEC8}" dt="2025-05-21T19:46:20.515" v="4208" actId="478"/>
          <ac:picMkLst>
            <pc:docMk/>
            <pc:sldMk cId="3905323389" sldId="287"/>
            <ac:picMk id="9" creationId="{91B6CB4B-4030-DC72-59EB-592F604102C5}"/>
          </ac:picMkLst>
        </pc:picChg>
        <pc:picChg chg="add del mod">
          <ac:chgData name="HAO FANG" userId="672ddb202a8d8208" providerId="LiveId" clId="{15F3F84B-479A-4C07-8D91-60C85346CEC8}" dt="2025-05-21T19:46:21.759" v="4209" actId="478"/>
          <ac:picMkLst>
            <pc:docMk/>
            <pc:sldMk cId="3905323389" sldId="287"/>
            <ac:picMk id="11" creationId="{47B72BCC-D6E6-DA38-0E97-FBE2C9BC64B3}"/>
          </ac:picMkLst>
        </pc:picChg>
        <pc:picChg chg="add del mod">
          <ac:chgData name="HAO FANG" userId="672ddb202a8d8208" providerId="LiveId" clId="{15F3F84B-479A-4C07-8D91-60C85346CEC8}" dt="2025-05-21T19:46:32.452" v="4210" actId="478"/>
          <ac:picMkLst>
            <pc:docMk/>
            <pc:sldMk cId="3905323389" sldId="287"/>
            <ac:picMk id="13" creationId="{5B56BB33-8FD2-C879-92DB-6D13A1DCB456}"/>
          </ac:picMkLst>
        </pc:picChg>
        <pc:picChg chg="add del mod">
          <ac:chgData name="HAO FANG" userId="672ddb202a8d8208" providerId="LiveId" clId="{15F3F84B-479A-4C07-8D91-60C85346CEC8}" dt="2025-05-21T19:46:20.021" v="4207" actId="478"/>
          <ac:picMkLst>
            <pc:docMk/>
            <pc:sldMk cId="3905323389" sldId="287"/>
            <ac:picMk id="16" creationId="{0E5A3F8D-69BF-437F-4103-07CDA365CC15}"/>
          </ac:picMkLst>
        </pc:picChg>
        <pc:picChg chg="add mod">
          <ac:chgData name="HAO FANG" userId="672ddb202a8d8208" providerId="LiveId" clId="{15F3F84B-479A-4C07-8D91-60C85346CEC8}" dt="2025-05-21T19:51:45.115" v="4253" actId="1035"/>
          <ac:picMkLst>
            <pc:docMk/>
            <pc:sldMk cId="3905323389" sldId="287"/>
            <ac:picMk id="18" creationId="{B3DE05D9-DC78-0346-F419-C1A51502C187}"/>
          </ac:picMkLst>
        </pc:picChg>
        <pc:picChg chg="add del mod">
          <ac:chgData name="HAO FANG" userId="672ddb202a8d8208" providerId="LiveId" clId="{15F3F84B-479A-4C07-8D91-60C85346CEC8}" dt="2025-05-21T19:50:58.099" v="4241" actId="478"/>
          <ac:picMkLst>
            <pc:docMk/>
            <pc:sldMk cId="3905323389" sldId="287"/>
            <ac:picMk id="21" creationId="{73965DA9-719D-5D78-9086-2FE2DD7ABC9A}"/>
          </ac:picMkLst>
        </pc:picChg>
        <pc:picChg chg="add mod">
          <ac:chgData name="HAO FANG" userId="672ddb202a8d8208" providerId="LiveId" clId="{15F3F84B-479A-4C07-8D91-60C85346CEC8}" dt="2025-05-21T19:51:47.096" v="4256" actId="1035"/>
          <ac:picMkLst>
            <pc:docMk/>
            <pc:sldMk cId="3905323389" sldId="287"/>
            <ac:picMk id="24" creationId="{74F8C07B-BEF2-CAED-BDD9-27123F42C321}"/>
          </ac:picMkLst>
        </pc:picChg>
        <pc:picChg chg="add mod">
          <ac:chgData name="HAO FANG" userId="672ddb202a8d8208" providerId="LiveId" clId="{15F3F84B-479A-4C07-8D91-60C85346CEC8}" dt="2025-05-21T19:51:43.362" v="4251" actId="1036"/>
          <ac:picMkLst>
            <pc:docMk/>
            <pc:sldMk cId="3905323389" sldId="287"/>
            <ac:picMk id="26" creationId="{576EF9D8-D4DB-B23B-96F3-B18159A6F744}"/>
          </ac:picMkLst>
        </pc:picChg>
        <pc:picChg chg="add mod">
          <ac:chgData name="HAO FANG" userId="672ddb202a8d8208" providerId="LiveId" clId="{15F3F84B-479A-4C07-8D91-60C85346CEC8}" dt="2025-05-21T19:50:15.107" v="4235" actId="1076"/>
          <ac:picMkLst>
            <pc:docMk/>
            <pc:sldMk cId="3905323389" sldId="287"/>
            <ac:picMk id="2050" creationId="{7C683D20-EFCF-3589-A109-2F0747811D40}"/>
          </ac:picMkLst>
        </pc:picChg>
      </pc:sldChg>
      <pc:sldChg chg="add del">
        <pc:chgData name="HAO FANG" userId="672ddb202a8d8208" providerId="LiveId" clId="{15F3F84B-479A-4C07-8D91-60C85346CEC8}" dt="2025-05-21T17:24:38.230" v="778" actId="47"/>
        <pc:sldMkLst>
          <pc:docMk/>
          <pc:sldMk cId="838521548" sldId="288"/>
        </pc:sldMkLst>
      </pc:sldChg>
      <pc:sldChg chg="addSp modSp add mod">
        <pc:chgData name="HAO FANG" userId="672ddb202a8d8208" providerId="LiveId" clId="{15F3F84B-479A-4C07-8D91-60C85346CEC8}" dt="2025-05-21T19:57:42.029" v="4589" actId="1076"/>
        <pc:sldMkLst>
          <pc:docMk/>
          <pc:sldMk cId="2307702008" sldId="288"/>
        </pc:sldMkLst>
        <pc:spChg chg="add mod">
          <ac:chgData name="HAO FANG" userId="672ddb202a8d8208" providerId="LiveId" clId="{15F3F84B-479A-4C07-8D91-60C85346CEC8}" dt="2025-05-21T19:57:38.257" v="4588" actId="1076"/>
          <ac:spMkLst>
            <pc:docMk/>
            <pc:sldMk cId="2307702008" sldId="288"/>
            <ac:spMk id="8" creationId="{3320CF36-6EF6-3A3B-5326-A3E1AE12CDDE}"/>
          </ac:spMkLst>
        </pc:spChg>
        <pc:spChg chg="mod">
          <ac:chgData name="HAO FANG" userId="672ddb202a8d8208" providerId="LiveId" clId="{15F3F84B-479A-4C07-8D91-60C85346CEC8}" dt="2025-05-21T19:54:18.431" v="4420" actId="313"/>
          <ac:spMkLst>
            <pc:docMk/>
            <pc:sldMk cId="2307702008" sldId="288"/>
            <ac:spMk id="23" creationId="{BF9F7390-89D0-EFBD-2AA4-CBAA28D6C76D}"/>
          </ac:spMkLst>
        </pc:spChg>
        <pc:picChg chg="add mod">
          <ac:chgData name="HAO FANG" userId="672ddb202a8d8208" providerId="LiveId" clId="{15F3F84B-479A-4C07-8D91-60C85346CEC8}" dt="2025-05-21T19:55:51.724" v="4482" actId="1076"/>
          <ac:picMkLst>
            <pc:docMk/>
            <pc:sldMk cId="2307702008" sldId="288"/>
            <ac:picMk id="2" creationId="{C88F3064-C887-8A9D-BAD0-0727DDF0DED6}"/>
          </ac:picMkLst>
        </pc:picChg>
        <pc:picChg chg="add mod ord">
          <ac:chgData name="HAO FANG" userId="672ddb202a8d8208" providerId="LiveId" clId="{15F3F84B-479A-4C07-8D91-60C85346CEC8}" dt="2025-05-21T19:56:08.508" v="4498" actId="1038"/>
          <ac:picMkLst>
            <pc:docMk/>
            <pc:sldMk cId="2307702008" sldId="288"/>
            <ac:picMk id="4" creationId="{7E3AA449-E110-8FAB-A0B5-259635503D52}"/>
          </ac:picMkLst>
        </pc:picChg>
        <pc:picChg chg="add mod">
          <ac:chgData name="HAO FANG" userId="672ddb202a8d8208" providerId="LiveId" clId="{15F3F84B-479A-4C07-8D91-60C85346CEC8}" dt="2025-05-21T19:57:42.029" v="4589" actId="1076"/>
          <ac:picMkLst>
            <pc:docMk/>
            <pc:sldMk cId="2307702008" sldId="288"/>
            <ac:picMk id="6" creationId="{DD635AB0-CFF3-5C1A-CB1F-544781D9B279}"/>
          </ac:picMkLst>
        </pc:picChg>
        <pc:picChg chg="add mod ord">
          <ac:chgData name="HAO FANG" userId="672ddb202a8d8208" providerId="LiveId" clId="{15F3F84B-479A-4C07-8D91-60C85346CEC8}" dt="2025-05-21T19:55:54.303" v="4483" actId="1076"/>
          <ac:picMkLst>
            <pc:docMk/>
            <pc:sldMk cId="2307702008" sldId="288"/>
            <ac:picMk id="7" creationId="{4014AB3E-3460-C83C-8B78-1B96708B3407}"/>
          </ac:picMkLst>
        </pc:picChg>
      </pc:sldChg>
      <pc:sldChg chg="add del">
        <pc:chgData name="HAO FANG" userId="672ddb202a8d8208" providerId="LiveId" clId="{15F3F84B-479A-4C07-8D91-60C85346CEC8}" dt="2025-05-21T17:24:38.467" v="779" actId="47"/>
        <pc:sldMkLst>
          <pc:docMk/>
          <pc:sldMk cId="429015687" sldId="289"/>
        </pc:sldMkLst>
      </pc:sldChg>
      <pc:sldChg chg="addSp delSp modSp add mod">
        <pc:chgData name="HAO FANG" userId="672ddb202a8d8208" providerId="LiveId" clId="{15F3F84B-479A-4C07-8D91-60C85346CEC8}" dt="2025-05-21T20:21:40.679" v="5662" actId="1076"/>
        <pc:sldMkLst>
          <pc:docMk/>
          <pc:sldMk cId="2452286423" sldId="289"/>
        </pc:sldMkLst>
        <pc:spChg chg="add del mod">
          <ac:chgData name="HAO FANG" userId="672ddb202a8d8208" providerId="LiveId" clId="{15F3F84B-479A-4C07-8D91-60C85346CEC8}" dt="2025-05-21T17:37:26.404" v="898" actId="478"/>
          <ac:spMkLst>
            <pc:docMk/>
            <pc:sldMk cId="2452286423" sldId="289"/>
            <ac:spMk id="2" creationId="{AEFA2DF0-E206-0F69-B789-8A0C1421BAEA}"/>
          </ac:spMkLst>
        </pc:spChg>
        <pc:spChg chg="add mod">
          <ac:chgData name="HAO FANG" userId="672ddb202a8d8208" providerId="LiveId" clId="{15F3F84B-479A-4C07-8D91-60C85346CEC8}" dt="2025-05-21T20:21:40.679" v="5662" actId="1076"/>
          <ac:spMkLst>
            <pc:docMk/>
            <pc:sldMk cId="2452286423" sldId="289"/>
            <ac:spMk id="9" creationId="{02036219-CDF9-26CE-2101-F91A2C704D20}"/>
          </ac:spMkLst>
        </pc:spChg>
        <pc:spChg chg="add mod">
          <ac:chgData name="HAO FANG" userId="672ddb202a8d8208" providerId="LiveId" clId="{15F3F84B-479A-4C07-8D91-60C85346CEC8}" dt="2025-05-21T20:21:37.217" v="5661" actId="1036"/>
          <ac:spMkLst>
            <pc:docMk/>
            <pc:sldMk cId="2452286423" sldId="289"/>
            <ac:spMk id="12" creationId="{B30BE40A-911A-5C01-17AD-D85FCBBA7B86}"/>
          </ac:spMkLst>
        </pc:spChg>
        <pc:spChg chg="mod">
          <ac:chgData name="HAO FANG" userId="672ddb202a8d8208" providerId="LiveId" clId="{15F3F84B-479A-4C07-8D91-60C85346CEC8}" dt="2025-05-21T20:14:21.905" v="5303" actId="14100"/>
          <ac:spMkLst>
            <pc:docMk/>
            <pc:sldMk cId="2452286423" sldId="289"/>
            <ac:spMk id="23" creationId="{C3DEE25F-D1A5-D86F-F0A3-4F50ACF5328C}"/>
          </ac:spMkLst>
        </pc:spChg>
        <pc:picChg chg="add mod">
          <ac:chgData name="HAO FANG" userId="672ddb202a8d8208" providerId="LiveId" clId="{15F3F84B-479A-4C07-8D91-60C85346CEC8}" dt="2025-05-21T20:21:17.455" v="5642" actId="1037"/>
          <ac:picMkLst>
            <pc:docMk/>
            <pc:sldMk cId="2452286423" sldId="289"/>
            <ac:picMk id="4" creationId="{6DA331DA-2712-959D-8D5A-9169354F4516}"/>
          </ac:picMkLst>
        </pc:picChg>
        <pc:picChg chg="add del mod">
          <ac:chgData name="HAO FANG" userId="672ddb202a8d8208" providerId="LiveId" clId="{15F3F84B-479A-4C07-8D91-60C85346CEC8}" dt="2025-05-21T17:58:50.678" v="963" actId="478"/>
          <ac:picMkLst>
            <pc:docMk/>
            <pc:sldMk cId="2452286423" sldId="289"/>
            <ac:picMk id="6" creationId="{CDDCFD23-6B4F-0A43-9515-A7491722A865}"/>
          </ac:picMkLst>
        </pc:picChg>
        <pc:picChg chg="add del mod">
          <ac:chgData name="HAO FANG" userId="672ddb202a8d8208" providerId="LiveId" clId="{15F3F84B-479A-4C07-8D91-60C85346CEC8}" dt="2025-05-21T20:16:38.844" v="5436" actId="478"/>
          <ac:picMkLst>
            <pc:docMk/>
            <pc:sldMk cId="2452286423" sldId="289"/>
            <ac:picMk id="7" creationId="{D2AF09FC-150F-69FE-2113-163081B3AFAC}"/>
          </ac:picMkLst>
        </pc:picChg>
        <pc:picChg chg="add del mod">
          <ac:chgData name="HAO FANG" userId="672ddb202a8d8208" providerId="LiveId" clId="{15F3F84B-479A-4C07-8D91-60C85346CEC8}" dt="2025-05-21T20:16:38.844" v="5436" actId="478"/>
          <ac:picMkLst>
            <pc:docMk/>
            <pc:sldMk cId="2452286423" sldId="289"/>
            <ac:picMk id="8" creationId="{D0CD0FD5-0F8A-E1D1-09EC-29694976EC3D}"/>
          </ac:picMkLst>
        </pc:picChg>
        <pc:picChg chg="add mod">
          <ac:chgData name="HAO FANG" userId="672ddb202a8d8208" providerId="LiveId" clId="{15F3F84B-479A-4C07-8D91-60C85346CEC8}" dt="2025-05-21T20:21:37.217" v="5661" actId="1036"/>
          <ac:picMkLst>
            <pc:docMk/>
            <pc:sldMk cId="2452286423" sldId="289"/>
            <ac:picMk id="10" creationId="{A30E18F0-1238-8387-88AE-426BBFD269E2}"/>
          </ac:picMkLst>
        </pc:picChg>
        <pc:picChg chg="add mod">
          <ac:chgData name="HAO FANG" userId="672ddb202a8d8208" providerId="LiveId" clId="{15F3F84B-479A-4C07-8D91-60C85346CEC8}" dt="2025-05-21T20:21:37.217" v="5661" actId="1036"/>
          <ac:picMkLst>
            <pc:docMk/>
            <pc:sldMk cId="2452286423" sldId="289"/>
            <ac:picMk id="11" creationId="{DAB6442A-4C9D-56C9-CA3B-38F5919A127B}"/>
          </ac:picMkLst>
        </pc:picChg>
        <pc:picChg chg="add mod">
          <ac:chgData name="HAO FANG" userId="672ddb202a8d8208" providerId="LiveId" clId="{15F3F84B-479A-4C07-8D91-60C85346CEC8}" dt="2025-05-21T20:21:37.217" v="5661" actId="1036"/>
          <ac:picMkLst>
            <pc:docMk/>
            <pc:sldMk cId="2452286423" sldId="289"/>
            <ac:picMk id="13" creationId="{81CB200F-BBCD-6A50-69AD-797B074482F0}"/>
          </ac:picMkLst>
        </pc:picChg>
        <pc:picChg chg="add del mod">
          <ac:chgData name="HAO FANG" userId="672ddb202a8d8208" providerId="LiveId" clId="{15F3F84B-479A-4C07-8D91-60C85346CEC8}" dt="2025-05-21T17:45:01.870" v="918" actId="478"/>
          <ac:picMkLst>
            <pc:docMk/>
            <pc:sldMk cId="2452286423" sldId="289"/>
            <ac:picMk id="3074" creationId="{59C75E4D-08EC-23F6-1717-79AF475482A2}"/>
          </ac:picMkLst>
        </pc:picChg>
        <pc:picChg chg="add del mod">
          <ac:chgData name="HAO FANG" userId="672ddb202a8d8208" providerId="LiveId" clId="{15F3F84B-479A-4C07-8D91-60C85346CEC8}" dt="2025-05-21T17:44:59.035" v="917" actId="478"/>
          <ac:picMkLst>
            <pc:docMk/>
            <pc:sldMk cId="2452286423" sldId="289"/>
            <ac:picMk id="3075" creationId="{41CE43A9-0B35-D04E-F4BD-E2470A0F9AAA}"/>
          </ac:picMkLst>
        </pc:picChg>
      </pc:sldChg>
      <pc:sldChg chg="addSp delSp modSp add mod">
        <pc:chgData name="HAO FANG" userId="672ddb202a8d8208" providerId="LiveId" clId="{15F3F84B-479A-4C07-8D91-60C85346CEC8}" dt="2025-05-21T20:19:19.706" v="5621"/>
        <pc:sldMkLst>
          <pc:docMk/>
          <pc:sldMk cId="21713038" sldId="290"/>
        </pc:sldMkLst>
        <pc:spChg chg="add mod">
          <ac:chgData name="HAO FANG" userId="672ddb202a8d8208" providerId="LiveId" clId="{15F3F84B-479A-4C07-8D91-60C85346CEC8}" dt="2025-05-21T20:18:46.740" v="5613" actId="1076"/>
          <ac:spMkLst>
            <pc:docMk/>
            <pc:sldMk cId="21713038" sldId="290"/>
            <ac:spMk id="7" creationId="{00C483B2-C835-A154-508D-CA8F077B95E3}"/>
          </ac:spMkLst>
        </pc:spChg>
        <pc:spChg chg="add mod">
          <ac:chgData name="HAO FANG" userId="672ddb202a8d8208" providerId="LiveId" clId="{15F3F84B-479A-4C07-8D91-60C85346CEC8}" dt="2025-05-21T20:19:19.706" v="5621"/>
          <ac:spMkLst>
            <pc:docMk/>
            <pc:sldMk cId="21713038" sldId="290"/>
            <ac:spMk id="8" creationId="{806DE908-1181-B7B5-CC08-D9A8DE7E795A}"/>
          </ac:spMkLst>
        </pc:spChg>
        <pc:spChg chg="del">
          <ac:chgData name="HAO FANG" userId="672ddb202a8d8208" providerId="LiveId" clId="{15F3F84B-479A-4C07-8D91-60C85346CEC8}" dt="2025-05-21T20:19:19.426" v="5620" actId="478"/>
          <ac:spMkLst>
            <pc:docMk/>
            <pc:sldMk cId="21713038" sldId="290"/>
            <ac:spMk id="23" creationId="{2A13D1F1-BD7C-83A8-A77F-4B925BCA35EA}"/>
          </ac:spMkLst>
        </pc:spChg>
        <pc:picChg chg="add del mod">
          <ac:chgData name="HAO FANG" userId="672ddb202a8d8208" providerId="LiveId" clId="{15F3F84B-479A-4C07-8D91-60C85346CEC8}" dt="2025-05-21T17:29:13.787" v="805" actId="478"/>
          <ac:picMkLst>
            <pc:docMk/>
            <pc:sldMk cId="21713038" sldId="290"/>
            <ac:picMk id="3" creationId="{87D55A68-B970-0CB0-31AE-E9938796202D}"/>
          </ac:picMkLst>
        </pc:picChg>
        <pc:picChg chg="add del mod">
          <ac:chgData name="HAO FANG" userId="672ddb202a8d8208" providerId="LiveId" clId="{15F3F84B-479A-4C07-8D91-60C85346CEC8}" dt="2025-05-21T17:49:15.952" v="928" actId="478"/>
          <ac:picMkLst>
            <pc:docMk/>
            <pc:sldMk cId="21713038" sldId="290"/>
            <ac:picMk id="5" creationId="{A2A20696-FB27-B28E-7BB8-2B8221117DDE}"/>
          </ac:picMkLst>
        </pc:picChg>
        <pc:picChg chg="add mod">
          <ac:chgData name="HAO FANG" userId="672ddb202a8d8208" providerId="LiveId" clId="{15F3F84B-479A-4C07-8D91-60C85346CEC8}" dt="2025-05-21T20:18:55.653" v="5619" actId="1076"/>
          <ac:picMkLst>
            <pc:docMk/>
            <pc:sldMk cId="21713038" sldId="290"/>
            <ac:picMk id="6" creationId="{A9482BCA-A635-64A7-6004-78308C890C3B}"/>
          </ac:picMkLst>
        </pc:picChg>
      </pc:sldChg>
      <pc:sldChg chg="add del">
        <pc:chgData name="HAO FANG" userId="672ddb202a8d8208" providerId="LiveId" clId="{15F3F84B-479A-4C07-8D91-60C85346CEC8}" dt="2025-05-21T17:24:38.737" v="780" actId="47"/>
        <pc:sldMkLst>
          <pc:docMk/>
          <pc:sldMk cId="1370224526" sldId="290"/>
        </pc:sldMkLst>
      </pc:sldChg>
      <pc:sldChg chg="addSp delSp modSp add mod">
        <pc:chgData name="HAO FANG" userId="672ddb202a8d8208" providerId="LiveId" clId="{15F3F84B-479A-4C07-8D91-60C85346CEC8}" dt="2025-05-21T20:08:44.488" v="4964" actId="207"/>
        <pc:sldMkLst>
          <pc:docMk/>
          <pc:sldMk cId="1186480194" sldId="291"/>
        </pc:sldMkLst>
        <pc:spChg chg="add mod">
          <ac:chgData name="HAO FANG" userId="672ddb202a8d8208" providerId="LiveId" clId="{15F3F84B-479A-4C07-8D91-60C85346CEC8}" dt="2025-05-21T20:05:28.438" v="4872" actId="1076"/>
          <ac:spMkLst>
            <pc:docMk/>
            <pc:sldMk cId="1186480194" sldId="291"/>
            <ac:spMk id="8" creationId="{3A72863E-FAC0-5B15-DCA4-8EBBB18EA0DA}"/>
          </ac:spMkLst>
        </pc:spChg>
        <pc:spChg chg="add mod">
          <ac:chgData name="HAO FANG" userId="672ddb202a8d8208" providerId="LiveId" clId="{15F3F84B-479A-4C07-8D91-60C85346CEC8}" dt="2025-05-21T20:05:31.136" v="4873" actId="1076"/>
          <ac:spMkLst>
            <pc:docMk/>
            <pc:sldMk cId="1186480194" sldId="291"/>
            <ac:spMk id="9" creationId="{25315121-14AF-60DD-A3E6-9C4942D257D6}"/>
          </ac:spMkLst>
        </pc:spChg>
        <pc:spChg chg="add del mod">
          <ac:chgData name="HAO FANG" userId="672ddb202a8d8208" providerId="LiveId" clId="{15F3F84B-479A-4C07-8D91-60C85346CEC8}" dt="2025-05-21T20:01:40.221" v="4663" actId="478"/>
          <ac:spMkLst>
            <pc:docMk/>
            <pc:sldMk cId="1186480194" sldId="291"/>
            <ac:spMk id="10" creationId="{BB2DC709-49B1-FED5-A2DF-CA1085F96C40}"/>
          </ac:spMkLst>
        </pc:spChg>
        <pc:spChg chg="add del mod">
          <ac:chgData name="HAO FANG" userId="672ddb202a8d8208" providerId="LiveId" clId="{15F3F84B-479A-4C07-8D91-60C85346CEC8}" dt="2025-05-21T20:01:40.221" v="4663" actId="478"/>
          <ac:spMkLst>
            <pc:docMk/>
            <pc:sldMk cId="1186480194" sldId="291"/>
            <ac:spMk id="11" creationId="{0B608498-A23E-A9C1-1449-5EE843AC9996}"/>
          </ac:spMkLst>
        </pc:spChg>
        <pc:spChg chg="add mod">
          <ac:chgData name="HAO FANG" userId="672ddb202a8d8208" providerId="LiveId" clId="{15F3F84B-479A-4C07-8D91-60C85346CEC8}" dt="2025-05-21T20:08:41.027" v="4963" actId="207"/>
          <ac:spMkLst>
            <pc:docMk/>
            <pc:sldMk cId="1186480194" sldId="291"/>
            <ac:spMk id="12" creationId="{99809035-64DA-DF83-B99E-9FA7B91BE5E8}"/>
          </ac:spMkLst>
        </pc:spChg>
        <pc:spChg chg="add mod">
          <ac:chgData name="HAO FANG" userId="672ddb202a8d8208" providerId="LiveId" clId="{15F3F84B-479A-4C07-8D91-60C85346CEC8}" dt="2025-05-21T20:08:44.488" v="4964" actId="207"/>
          <ac:spMkLst>
            <pc:docMk/>
            <pc:sldMk cId="1186480194" sldId="291"/>
            <ac:spMk id="13" creationId="{5487A895-F18D-A2B6-9FB7-EB31FDDFDE55}"/>
          </ac:spMkLst>
        </pc:spChg>
        <pc:spChg chg="add mod">
          <ac:chgData name="HAO FANG" userId="672ddb202a8d8208" providerId="LiveId" clId="{15F3F84B-479A-4C07-8D91-60C85346CEC8}" dt="2025-05-21T20:03:41.616" v="4806" actId="1037"/>
          <ac:spMkLst>
            <pc:docMk/>
            <pc:sldMk cId="1186480194" sldId="291"/>
            <ac:spMk id="15" creationId="{D37B7B10-18B9-AE77-97FA-7472DF72E487}"/>
          </ac:spMkLst>
        </pc:spChg>
        <pc:spChg chg="add mod">
          <ac:chgData name="HAO FANG" userId="672ddb202a8d8208" providerId="LiveId" clId="{15F3F84B-479A-4C07-8D91-60C85346CEC8}" dt="2025-05-21T20:06:01.724" v="4902" actId="1076"/>
          <ac:spMkLst>
            <pc:docMk/>
            <pc:sldMk cId="1186480194" sldId="291"/>
            <ac:spMk id="16" creationId="{800977AB-8485-D706-1581-4D600774B93A}"/>
          </ac:spMkLst>
        </pc:spChg>
        <pc:spChg chg="mod">
          <ac:chgData name="HAO FANG" userId="672ddb202a8d8208" providerId="LiveId" clId="{15F3F84B-479A-4C07-8D91-60C85346CEC8}" dt="2025-05-21T19:59:25.152" v="4626" actId="14100"/>
          <ac:spMkLst>
            <pc:docMk/>
            <pc:sldMk cId="1186480194" sldId="291"/>
            <ac:spMk id="23" creationId="{67782233-510E-49DC-8DFA-7559C6604234}"/>
          </ac:spMkLst>
        </pc:spChg>
        <pc:picChg chg="add mod">
          <ac:chgData name="HAO FANG" userId="672ddb202a8d8208" providerId="LiveId" clId="{15F3F84B-479A-4C07-8D91-60C85346CEC8}" dt="2025-05-21T20:08:10.752" v="4959" actId="1076"/>
          <ac:picMkLst>
            <pc:docMk/>
            <pc:sldMk cId="1186480194" sldId="291"/>
            <ac:picMk id="3" creationId="{468EB542-8467-9970-E6A5-76CD99A782F5}"/>
          </ac:picMkLst>
        </pc:picChg>
        <pc:picChg chg="add del mod">
          <ac:chgData name="HAO FANG" userId="672ddb202a8d8208" providerId="LiveId" clId="{15F3F84B-479A-4C07-8D91-60C85346CEC8}" dt="2025-05-21T17:49:41.507" v="932" actId="478"/>
          <ac:picMkLst>
            <pc:docMk/>
            <pc:sldMk cId="1186480194" sldId="291"/>
            <ac:picMk id="4" creationId="{6D0E8119-2C1C-E7DC-2B73-FA551B278ABF}"/>
          </ac:picMkLst>
        </pc:picChg>
        <pc:picChg chg="add mod">
          <ac:chgData name="HAO FANG" userId="672ddb202a8d8208" providerId="LiveId" clId="{15F3F84B-479A-4C07-8D91-60C85346CEC8}" dt="2025-05-21T20:08:08.066" v="4958" actId="1076"/>
          <ac:picMkLst>
            <pc:docMk/>
            <pc:sldMk cId="1186480194" sldId="291"/>
            <ac:picMk id="6" creationId="{E55EECBB-0EE8-9AD0-4861-8A1B1ED57A9C}"/>
          </ac:picMkLst>
        </pc:picChg>
        <pc:picChg chg="add mod">
          <ac:chgData name="HAO FANG" userId="672ddb202a8d8208" providerId="LiveId" clId="{15F3F84B-479A-4C07-8D91-60C85346CEC8}" dt="2025-05-21T20:05:23.539" v="4871" actId="14100"/>
          <ac:picMkLst>
            <pc:docMk/>
            <pc:sldMk cId="1186480194" sldId="291"/>
            <ac:picMk id="7" creationId="{28ECC638-735D-F7EF-978D-68F3D26091A8}"/>
          </ac:picMkLst>
        </pc:picChg>
      </pc:sldChg>
      <pc:sldChg chg="add del">
        <pc:chgData name="HAO FANG" userId="672ddb202a8d8208" providerId="LiveId" clId="{15F3F84B-479A-4C07-8D91-60C85346CEC8}" dt="2025-05-21T17:24:39.045" v="781" actId="47"/>
        <pc:sldMkLst>
          <pc:docMk/>
          <pc:sldMk cId="2592558090" sldId="291"/>
        </pc:sldMkLst>
      </pc:sldChg>
      <pc:sldChg chg="addSp delSp modSp add mod">
        <pc:chgData name="HAO FANG" userId="672ddb202a8d8208" providerId="LiveId" clId="{15F3F84B-479A-4C07-8D91-60C85346CEC8}" dt="2025-05-21T20:13:16.627" v="5251" actId="207"/>
        <pc:sldMkLst>
          <pc:docMk/>
          <pc:sldMk cId="2962358142" sldId="292"/>
        </pc:sldMkLst>
        <pc:spChg chg="add mod">
          <ac:chgData name="HAO FANG" userId="672ddb202a8d8208" providerId="LiveId" clId="{15F3F84B-479A-4C07-8D91-60C85346CEC8}" dt="2025-05-21T20:11:43.373" v="5194" actId="1076"/>
          <ac:spMkLst>
            <pc:docMk/>
            <pc:sldMk cId="2962358142" sldId="292"/>
            <ac:spMk id="8" creationId="{35E3F5CA-F672-581B-7452-A9D90C038616}"/>
          </ac:spMkLst>
        </pc:spChg>
        <pc:spChg chg="add del mod">
          <ac:chgData name="HAO FANG" userId="672ddb202a8d8208" providerId="LiveId" clId="{15F3F84B-479A-4C07-8D91-60C85346CEC8}" dt="2025-05-21T20:12:43.390" v="5239" actId="478"/>
          <ac:spMkLst>
            <pc:docMk/>
            <pc:sldMk cId="2962358142" sldId="292"/>
            <ac:spMk id="9" creationId="{C494C61C-0F71-B7BE-7AA6-65E7D78C52B7}"/>
          </ac:spMkLst>
        </pc:spChg>
        <pc:spChg chg="add mod">
          <ac:chgData name="HAO FANG" userId="672ddb202a8d8208" providerId="LiveId" clId="{15F3F84B-479A-4C07-8D91-60C85346CEC8}" dt="2025-05-21T20:13:16.627" v="5251" actId="207"/>
          <ac:spMkLst>
            <pc:docMk/>
            <pc:sldMk cId="2962358142" sldId="292"/>
            <ac:spMk id="10" creationId="{77C47292-6105-9806-573E-88B3CCD9B042}"/>
          </ac:spMkLst>
        </pc:spChg>
        <pc:spChg chg="mod">
          <ac:chgData name="HAO FANG" userId="672ddb202a8d8208" providerId="LiveId" clId="{15F3F84B-479A-4C07-8D91-60C85346CEC8}" dt="2025-05-21T20:08:57.972" v="4979" actId="14100"/>
          <ac:spMkLst>
            <pc:docMk/>
            <pc:sldMk cId="2962358142" sldId="292"/>
            <ac:spMk id="23" creationId="{245BB695-D0B9-269B-2A75-974933DF2A63}"/>
          </ac:spMkLst>
        </pc:spChg>
        <pc:picChg chg="del">
          <ac:chgData name="HAO FANG" userId="672ddb202a8d8208" providerId="LiveId" clId="{15F3F84B-479A-4C07-8D91-60C85346CEC8}" dt="2025-05-21T18:02:16.911" v="966" actId="478"/>
          <ac:picMkLst>
            <pc:docMk/>
            <pc:sldMk cId="2962358142" sldId="292"/>
            <ac:picMk id="3" creationId="{115E6DC5-190A-FB82-9E7C-EA5B7126EC3F}"/>
          </ac:picMkLst>
        </pc:picChg>
        <pc:picChg chg="add mod">
          <ac:chgData name="HAO FANG" userId="672ddb202a8d8208" providerId="LiveId" clId="{15F3F84B-479A-4C07-8D91-60C85346CEC8}" dt="2025-05-21T20:13:04.726" v="5250" actId="1076"/>
          <ac:picMkLst>
            <pc:docMk/>
            <pc:sldMk cId="2962358142" sldId="292"/>
            <ac:picMk id="4" creationId="{FA4CE1DE-4717-E2B5-4E01-05534D0683AD}"/>
          </ac:picMkLst>
        </pc:picChg>
        <pc:picChg chg="del">
          <ac:chgData name="HAO FANG" userId="672ddb202a8d8208" providerId="LiveId" clId="{15F3F84B-479A-4C07-8D91-60C85346CEC8}" dt="2025-05-21T18:02:17.332" v="967" actId="478"/>
          <ac:picMkLst>
            <pc:docMk/>
            <pc:sldMk cId="2962358142" sldId="292"/>
            <ac:picMk id="6" creationId="{3AAA3D12-9CE7-4D15-BC12-163D92549B2E}"/>
          </ac:picMkLst>
        </pc:picChg>
        <pc:picChg chg="add mod">
          <ac:chgData name="HAO FANG" userId="672ddb202a8d8208" providerId="LiveId" clId="{15F3F84B-479A-4C07-8D91-60C85346CEC8}" dt="2025-05-21T20:12:31.447" v="5235" actId="1076"/>
          <ac:picMkLst>
            <pc:docMk/>
            <pc:sldMk cId="2962358142" sldId="292"/>
            <ac:picMk id="7" creationId="{FA8950A8-19D5-864F-2E00-B7257149CC33}"/>
          </ac:picMkLst>
        </pc:picChg>
      </pc:sldChg>
      <pc:sldChg chg="addSp delSp modSp add mod">
        <pc:chgData name="HAO FANG" userId="672ddb202a8d8208" providerId="LiveId" clId="{15F3F84B-479A-4C07-8D91-60C85346CEC8}" dt="2025-05-21T19:00:45.520" v="2937" actId="313"/>
        <pc:sldMkLst>
          <pc:docMk/>
          <pc:sldMk cId="2388344788" sldId="293"/>
        </pc:sldMkLst>
        <pc:spChg chg="add del mod">
          <ac:chgData name="HAO FANG" userId="672ddb202a8d8208" providerId="LiveId" clId="{15F3F84B-479A-4C07-8D91-60C85346CEC8}" dt="2025-05-21T18:34:54.494" v="1772" actId="478"/>
          <ac:spMkLst>
            <pc:docMk/>
            <pc:sldMk cId="2388344788" sldId="293"/>
            <ac:spMk id="4" creationId="{7F6430E6-E269-F4BC-5A06-429D195C4A4D}"/>
          </ac:spMkLst>
        </pc:spChg>
        <pc:spChg chg="add del mod">
          <ac:chgData name="HAO FANG" userId="672ddb202a8d8208" providerId="LiveId" clId="{15F3F84B-479A-4C07-8D91-60C85346CEC8}" dt="2025-05-21T18:34:55.976" v="1773" actId="478"/>
          <ac:spMkLst>
            <pc:docMk/>
            <pc:sldMk cId="2388344788" sldId="293"/>
            <ac:spMk id="6" creationId="{98E1B19E-5E98-3D3A-E2E0-0C409B839640}"/>
          </ac:spMkLst>
        </pc:spChg>
        <pc:spChg chg="add mod">
          <ac:chgData name="HAO FANG" userId="672ddb202a8d8208" providerId="LiveId" clId="{15F3F84B-479A-4C07-8D91-60C85346CEC8}" dt="2025-05-21T18:55:15.144" v="2695" actId="1076"/>
          <ac:spMkLst>
            <pc:docMk/>
            <pc:sldMk cId="2388344788" sldId="293"/>
            <ac:spMk id="7" creationId="{30752CB0-3593-ACC7-599E-CFDB373D1BD9}"/>
          </ac:spMkLst>
        </pc:spChg>
        <pc:spChg chg="add mod">
          <ac:chgData name="HAO FANG" userId="672ddb202a8d8208" providerId="LiveId" clId="{15F3F84B-479A-4C07-8D91-60C85346CEC8}" dt="2025-05-21T18:55:07.714" v="2693" actId="1037"/>
          <ac:spMkLst>
            <pc:docMk/>
            <pc:sldMk cId="2388344788" sldId="293"/>
            <ac:spMk id="8" creationId="{3EE4901D-A3E2-5659-DF6A-B77D4B976801}"/>
          </ac:spMkLst>
        </pc:spChg>
        <pc:spChg chg="add mod">
          <ac:chgData name="HAO FANG" userId="672ddb202a8d8208" providerId="LiveId" clId="{15F3F84B-479A-4C07-8D91-60C85346CEC8}" dt="2025-05-21T18:58:48.217" v="2882" actId="1076"/>
          <ac:spMkLst>
            <pc:docMk/>
            <pc:sldMk cId="2388344788" sldId="293"/>
            <ac:spMk id="10" creationId="{DECECF21-A261-F1FE-0E76-BE8FFEB8E4B7}"/>
          </ac:spMkLst>
        </pc:spChg>
        <pc:spChg chg="add mod">
          <ac:chgData name="HAO FANG" userId="672ddb202a8d8208" providerId="LiveId" clId="{15F3F84B-479A-4C07-8D91-60C85346CEC8}" dt="2025-05-21T19:00:07.979" v="2925" actId="1076"/>
          <ac:spMkLst>
            <pc:docMk/>
            <pc:sldMk cId="2388344788" sldId="293"/>
            <ac:spMk id="12" creationId="{77ED423E-5151-BA32-B34D-AE73D2A050B8}"/>
          </ac:spMkLst>
        </pc:spChg>
        <pc:spChg chg="add mod">
          <ac:chgData name="HAO FANG" userId="672ddb202a8d8208" providerId="LiveId" clId="{15F3F84B-479A-4C07-8D91-60C85346CEC8}" dt="2025-05-21T19:00:45.520" v="2937" actId="313"/>
          <ac:spMkLst>
            <pc:docMk/>
            <pc:sldMk cId="2388344788" sldId="293"/>
            <ac:spMk id="13" creationId="{0F2048ED-88F1-8099-EE06-3AA67E6E689F}"/>
          </ac:spMkLst>
        </pc:spChg>
        <pc:spChg chg="mod">
          <ac:chgData name="HAO FANG" userId="672ddb202a8d8208" providerId="LiveId" clId="{15F3F84B-479A-4C07-8D91-60C85346CEC8}" dt="2025-05-21T18:44:30.752" v="2135" actId="14100"/>
          <ac:spMkLst>
            <pc:docMk/>
            <pc:sldMk cId="2388344788" sldId="293"/>
            <ac:spMk id="23" creationId="{2B9E6CAF-7A33-29E9-CB1F-5C56669B4606}"/>
          </ac:spMkLst>
        </pc:spChg>
        <pc:picChg chg="add del mod">
          <ac:chgData name="HAO FANG" userId="672ddb202a8d8208" providerId="LiveId" clId="{15F3F84B-479A-4C07-8D91-60C85346CEC8}" dt="2025-05-21T18:34:52.447" v="1770" actId="478"/>
          <ac:picMkLst>
            <pc:docMk/>
            <pc:sldMk cId="2388344788" sldId="293"/>
            <ac:picMk id="2" creationId="{DC475AEE-75F8-B10A-66D7-4753C7B96504}"/>
          </ac:picMkLst>
        </pc:picChg>
        <pc:picChg chg="del">
          <ac:chgData name="HAO FANG" userId="672ddb202a8d8208" providerId="LiveId" clId="{15F3F84B-479A-4C07-8D91-60C85346CEC8}" dt="2025-05-21T18:09:26.630" v="997" actId="478"/>
          <ac:picMkLst>
            <pc:docMk/>
            <pc:sldMk cId="2388344788" sldId="293"/>
            <ac:picMk id="3" creationId="{8E69E16E-44DE-B288-222A-78DF361FFBED}"/>
          </ac:picMkLst>
        </pc:picChg>
        <pc:picChg chg="mod">
          <ac:chgData name="HAO FANG" userId="672ddb202a8d8208" providerId="LiveId" clId="{15F3F84B-479A-4C07-8D91-60C85346CEC8}" dt="2025-05-21T18:55:07.714" v="2693" actId="1037"/>
          <ac:picMkLst>
            <pc:docMk/>
            <pc:sldMk cId="2388344788" sldId="293"/>
            <ac:picMk id="5" creationId="{59358B62-8326-9A4F-5F5C-0892C41308AA}"/>
          </ac:picMkLst>
        </pc:picChg>
        <pc:picChg chg="del">
          <ac:chgData name="HAO FANG" userId="672ddb202a8d8208" providerId="LiveId" clId="{15F3F84B-479A-4C07-8D91-60C85346CEC8}" dt="2025-05-21T18:09:26.262" v="996" actId="478"/>
          <ac:picMkLst>
            <pc:docMk/>
            <pc:sldMk cId="2388344788" sldId="293"/>
            <ac:picMk id="9" creationId="{C5AB7573-EEA2-EB48-7922-E2579B491878}"/>
          </ac:picMkLst>
        </pc:picChg>
        <pc:picChg chg="del">
          <ac:chgData name="HAO FANG" userId="672ddb202a8d8208" providerId="LiveId" clId="{15F3F84B-479A-4C07-8D91-60C85346CEC8}" dt="2025-05-21T18:09:25.795" v="995" actId="478"/>
          <ac:picMkLst>
            <pc:docMk/>
            <pc:sldMk cId="2388344788" sldId="293"/>
            <ac:picMk id="11" creationId="{B42865D5-99CD-3CE3-C8AA-729BA44D0188}"/>
          </ac:picMkLst>
        </pc:picChg>
      </pc:sldChg>
      <pc:sldChg chg="addSp delSp modSp add mod">
        <pc:chgData name="HAO FANG" userId="672ddb202a8d8208" providerId="LiveId" clId="{15F3F84B-479A-4C07-8D91-60C85346CEC8}" dt="2025-05-21T20:20:37.662" v="5635" actId="1035"/>
        <pc:sldMkLst>
          <pc:docMk/>
          <pc:sldMk cId="2818945882" sldId="294"/>
        </pc:sldMkLst>
        <pc:spChg chg="add mod">
          <ac:chgData name="HAO FANG" userId="672ddb202a8d8208" providerId="LiveId" clId="{15F3F84B-479A-4C07-8D91-60C85346CEC8}" dt="2025-05-21T20:20:37.662" v="5635" actId="1035"/>
          <ac:spMkLst>
            <pc:docMk/>
            <pc:sldMk cId="2818945882" sldId="294"/>
            <ac:spMk id="2" creationId="{84A2BE73-DDD8-3DBC-933B-A8C065BAD4BF}"/>
          </ac:spMkLst>
        </pc:spChg>
        <pc:spChg chg="del">
          <ac:chgData name="HAO FANG" userId="672ddb202a8d8208" providerId="LiveId" clId="{15F3F84B-479A-4C07-8D91-60C85346CEC8}" dt="2025-05-21T19:38:12.881" v="3700" actId="478"/>
          <ac:spMkLst>
            <pc:docMk/>
            <pc:sldMk cId="2818945882" sldId="294"/>
            <ac:spMk id="3" creationId="{346EAE57-148E-85B0-9E8D-D21E4DA71FD0}"/>
          </ac:spMkLst>
        </pc:spChg>
        <pc:spChg chg="add mod">
          <ac:chgData name="HAO FANG" userId="672ddb202a8d8208" providerId="LiveId" clId="{15F3F84B-479A-4C07-8D91-60C85346CEC8}" dt="2025-05-21T19:41:59.122" v="4056" actId="1076"/>
          <ac:spMkLst>
            <pc:docMk/>
            <pc:sldMk cId="2818945882" sldId="294"/>
            <ac:spMk id="4" creationId="{5E9C3F01-D841-AB32-5412-F8CE58211E5A}"/>
          </ac:spMkLst>
        </pc:spChg>
        <pc:spChg chg="mod">
          <ac:chgData name="HAO FANG" userId="672ddb202a8d8208" providerId="LiveId" clId="{15F3F84B-479A-4C07-8D91-60C85346CEC8}" dt="2025-05-21T19:38:32.406" v="3703" actId="1076"/>
          <ac:spMkLst>
            <pc:docMk/>
            <pc:sldMk cId="2818945882" sldId="294"/>
            <ac:spMk id="5" creationId="{F28833AE-464C-3E59-E1AC-6B23C32440EC}"/>
          </ac:spMkLst>
        </pc:spChg>
        <pc:spChg chg="del">
          <ac:chgData name="HAO FANG" userId="672ddb202a8d8208" providerId="LiveId" clId="{15F3F84B-479A-4C07-8D91-60C85346CEC8}" dt="2025-05-21T19:38:09.176" v="3698" actId="478"/>
          <ac:spMkLst>
            <pc:docMk/>
            <pc:sldMk cId="2818945882" sldId="294"/>
            <ac:spMk id="6" creationId="{EAFD86F8-B200-011B-307F-71F52731EAAF}"/>
          </ac:spMkLst>
        </pc:spChg>
        <pc:spChg chg="add mod">
          <ac:chgData name="HAO FANG" userId="672ddb202a8d8208" providerId="LiveId" clId="{15F3F84B-479A-4C07-8D91-60C85346CEC8}" dt="2025-05-21T19:58:55.938" v="4600" actId="1076"/>
          <ac:spMkLst>
            <pc:docMk/>
            <pc:sldMk cId="2818945882" sldId="294"/>
            <ac:spMk id="7" creationId="{C4579864-5C68-A123-E802-FB5B9EA96C52}"/>
          </ac:spMkLst>
        </pc:spChg>
        <pc:spChg chg="mod">
          <ac:chgData name="HAO FANG" userId="672ddb202a8d8208" providerId="LiveId" clId="{15F3F84B-479A-4C07-8D91-60C85346CEC8}" dt="2025-05-21T20:19:53.292" v="5623" actId="1076"/>
          <ac:spMkLst>
            <pc:docMk/>
            <pc:sldMk cId="2818945882" sldId="294"/>
            <ac:spMk id="11" creationId="{9BAB610B-9BE7-0A6B-CEA0-542626BF3A9E}"/>
          </ac:spMkLst>
        </pc:spChg>
        <pc:picChg chg="del">
          <ac:chgData name="HAO FANG" userId="672ddb202a8d8208" providerId="LiveId" clId="{15F3F84B-479A-4C07-8D91-60C85346CEC8}" dt="2025-05-21T19:38:09.812" v="3699" actId="478"/>
          <ac:picMkLst>
            <pc:docMk/>
            <pc:sldMk cId="2818945882" sldId="294"/>
            <ac:picMk id="10" creationId="{C782B26F-07B1-F53C-4973-6B886D3F1B51}"/>
          </ac:picMkLst>
        </pc:picChg>
        <pc:picChg chg="mod">
          <ac:chgData name="HAO FANG" userId="672ddb202a8d8208" providerId="LiveId" clId="{15F3F84B-479A-4C07-8D91-60C85346CEC8}" dt="2025-05-21T19:42:33.939" v="4120" actId="1037"/>
          <ac:picMkLst>
            <pc:docMk/>
            <pc:sldMk cId="2818945882" sldId="294"/>
            <ac:picMk id="1026" creationId="{DD5D65DA-029E-1FEA-A646-7D8A7D4252A4}"/>
          </ac:picMkLst>
        </pc:picChg>
        <pc:picChg chg="mod">
          <ac:chgData name="HAO FANG" userId="672ddb202a8d8208" providerId="LiveId" clId="{15F3F84B-479A-4C07-8D91-60C85346CEC8}" dt="2025-05-21T19:38:24.822" v="3701" actId="1076"/>
          <ac:picMkLst>
            <pc:docMk/>
            <pc:sldMk cId="2818945882" sldId="294"/>
            <ac:picMk id="1028" creationId="{96F10CC2-336A-ED94-4442-92922E33D5CD}"/>
          </ac:picMkLst>
        </pc:picChg>
        <pc:picChg chg="mod">
          <ac:chgData name="HAO FANG" userId="672ddb202a8d8208" providerId="LiveId" clId="{15F3F84B-479A-4C07-8D91-60C85346CEC8}" dt="2025-05-21T19:38:55.330" v="3720" actId="1035"/>
          <ac:picMkLst>
            <pc:docMk/>
            <pc:sldMk cId="2818945882" sldId="294"/>
            <ac:picMk id="1029" creationId="{999AE7BB-BA3B-6B23-4605-6E42E49F1EFB}"/>
          </ac:picMkLst>
        </pc:picChg>
        <pc:picChg chg="mod">
          <ac:chgData name="HAO FANG" userId="672ddb202a8d8208" providerId="LiveId" clId="{15F3F84B-479A-4C07-8D91-60C85346CEC8}" dt="2025-05-21T19:41:56.554" v="4055" actId="1076"/>
          <ac:picMkLst>
            <pc:docMk/>
            <pc:sldMk cId="2818945882" sldId="294"/>
            <ac:picMk id="1030" creationId="{ECCA77D9-D84A-561A-03A0-E9938CBD8F77}"/>
          </ac:picMkLst>
        </pc:picChg>
        <pc:picChg chg="mod">
          <ac:chgData name="HAO FANG" userId="672ddb202a8d8208" providerId="LiveId" clId="{15F3F84B-479A-4C07-8D91-60C85346CEC8}" dt="2025-05-21T19:42:17.631" v="4101" actId="1037"/>
          <ac:picMkLst>
            <pc:docMk/>
            <pc:sldMk cId="2818945882" sldId="294"/>
            <ac:picMk id="1032" creationId="{E83B0C6B-1EB0-5B68-57C5-A1E0AF5D263E}"/>
          </ac:picMkLst>
        </pc:picChg>
      </pc:sldChg>
      <pc:sldMasterChg chg="addSldLayout delSldLayout">
        <pc:chgData name="HAO FANG" userId="672ddb202a8d8208" providerId="LiveId" clId="{15F3F84B-479A-4C07-8D91-60C85346CEC8}" dt="2025-05-21T19:59:55.820" v="4628" actId="47"/>
        <pc:sldMasterMkLst>
          <pc:docMk/>
          <pc:sldMasterMk cId="0" sldId="2147483648"/>
        </pc:sldMasterMkLst>
        <pc:sldLayoutChg chg="del">
          <pc:chgData name="HAO FANG" userId="672ddb202a8d8208" providerId="LiveId" clId="{15F3F84B-479A-4C07-8D91-60C85346CEC8}" dt="2025-05-21T17:14:09.170" v="515" actId="47"/>
          <pc:sldLayoutMkLst>
            <pc:docMk/>
            <pc:sldMasterMk cId="0" sldId="2147483648"/>
            <pc:sldLayoutMk cId="0" sldId="2147483649"/>
          </pc:sldLayoutMkLst>
        </pc:sldLayoutChg>
        <pc:sldLayoutChg chg="del">
          <pc:chgData name="HAO FANG" userId="672ddb202a8d8208" providerId="LiveId" clId="{15F3F84B-479A-4C07-8D91-60C85346CEC8}" dt="2025-05-21T19:59:55.820" v="4628" actId="47"/>
          <pc:sldLayoutMkLst>
            <pc:docMk/>
            <pc:sldMasterMk cId="0" sldId="2147483648"/>
            <pc:sldLayoutMk cId="0" sldId="2147483650"/>
          </pc:sldLayoutMkLst>
        </pc:sldLayoutChg>
        <pc:sldLayoutChg chg="del">
          <pc:chgData name="HAO FANG" userId="672ddb202a8d8208" providerId="LiveId" clId="{15F3F84B-479A-4C07-8D91-60C85346CEC8}" dt="2025-05-21T17:03:08.690" v="65" actId="47"/>
          <pc:sldLayoutMkLst>
            <pc:docMk/>
            <pc:sldMasterMk cId="0" sldId="2147483648"/>
            <pc:sldLayoutMk cId="0" sldId="2147483651"/>
          </pc:sldLayoutMkLst>
        </pc:sldLayoutChg>
        <pc:sldLayoutChg chg="add del">
          <pc:chgData name="HAO FANG" userId="672ddb202a8d8208" providerId="LiveId" clId="{15F3F84B-479A-4C07-8D91-60C85346CEC8}" dt="2025-05-21T19:59:41.814" v="4627" actId="47"/>
          <pc:sldLayoutMkLst>
            <pc:docMk/>
            <pc:sldMasterMk cId="0" sldId="2147483648"/>
            <pc:sldLayoutMk cId="0" sldId="2147483652"/>
          </pc:sldLayoutMkLst>
        </pc:sldLayoutChg>
        <pc:sldLayoutChg chg="del">
          <pc:chgData name="HAO FANG" userId="672ddb202a8d8208" providerId="LiveId" clId="{15F3F84B-479A-4C07-8D91-60C85346CEC8}" dt="2025-05-21T17:03:03.614" v="61" actId="47"/>
          <pc:sldLayoutMkLst>
            <pc:docMk/>
            <pc:sldMasterMk cId="0" sldId="2147483648"/>
            <pc:sldLayoutMk cId="0" sldId="2147483653"/>
          </pc:sldLayoutMkLst>
        </pc:sldLayoutChg>
        <pc:sldLayoutChg chg="add del">
          <pc:chgData name="HAO FANG" userId="672ddb202a8d8208" providerId="LiveId" clId="{15F3F84B-479A-4C07-8D91-60C85346CEC8}" dt="2025-05-21T17:02:36.978" v="42" actId="47"/>
          <pc:sldLayoutMkLst>
            <pc:docMk/>
            <pc:sldMasterMk cId="0" sldId="2147483648"/>
            <pc:sldLayoutMk cId="1924004486" sldId="2147483662"/>
          </pc:sldLayoutMkLst>
        </pc:sldLayoutChg>
        <pc:sldLayoutChg chg="del">
          <pc:chgData name="HAO FANG" userId="672ddb202a8d8208" providerId="LiveId" clId="{15F3F84B-479A-4C07-8D91-60C85346CEC8}" dt="2025-05-21T17:01:02.392" v="13" actId="47"/>
          <pc:sldLayoutMkLst>
            <pc:docMk/>
            <pc:sldMasterMk cId="0" sldId="2147483648"/>
            <pc:sldLayoutMk cId="2691867537" sldId="214748366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80A1AC-C727-7698-B7EE-324BDBA4D3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E9076A-340B-29CC-DC87-679533ED1D7F}"/>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64ED741F-38E9-8AC7-2792-C44610D480D0}"/>
              </a:ext>
            </a:extLst>
          </p:cNvPr>
          <p:cNvSpPr>
            <a:spLocks noGrp="1"/>
          </p:cNvSpPr>
          <p:nvPr>
            <p:ph type="body" idx="1"/>
          </p:nvPr>
        </p:nvSpPr>
        <p:spPr/>
        <p:txBody>
          <a:bodyPr/>
          <a:lstStyle/>
          <a:p>
            <a:r>
              <a:rPr lang="en-US" sz="1000" dirty="0"/>
              <a:t>25’</a:t>
            </a:r>
          </a:p>
          <a:p>
            <a:endParaRPr lang="en-US" dirty="0"/>
          </a:p>
        </p:txBody>
      </p:sp>
      <p:sp>
        <p:nvSpPr>
          <p:cNvPr id="4" name="Slide Number Placeholder 3">
            <a:extLst>
              <a:ext uri="{FF2B5EF4-FFF2-40B4-BE49-F238E27FC236}">
                <a16:creationId xmlns:a16="http://schemas.microsoft.com/office/drawing/2014/main" id="{7DC681C3-4DC8-EEE3-CA7C-70E88BD0C59E}"/>
              </a:ext>
            </a:extLst>
          </p:cNvPr>
          <p:cNvSpPr>
            <a:spLocks noGrp="1"/>
          </p:cNvSpPr>
          <p:nvPr>
            <p:ph type="sldNum" sz="quarter" idx="10"/>
          </p:nvPr>
        </p:nvSpPr>
        <p:spPr/>
        <p:txBody>
          <a:bodyPr/>
          <a:lstStyle/>
          <a:p>
            <a:fld id="{BF01AEB7-DF1E-074E-AD3C-BD912806E15D}" type="slidenum">
              <a:rPr lang="en-US" smtClean="0"/>
              <a:t>1</a:t>
            </a:fld>
            <a:endParaRPr lang="en-US"/>
          </a:p>
        </p:txBody>
      </p:sp>
    </p:spTree>
    <p:extLst>
      <p:ext uri="{BB962C8B-B14F-4D97-AF65-F5344CB8AC3E}">
        <p14:creationId xmlns:p14="http://schemas.microsoft.com/office/powerpoint/2010/main" val="1595013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824EF-92B8-DBD5-DCCA-7CE27D3084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63F8B1-5000-75C3-69BC-B032E3DC0702}"/>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F45DAA76-BE2A-3627-6CAF-883CC6967531}"/>
              </a:ext>
            </a:extLst>
          </p:cNvPr>
          <p:cNvSpPr>
            <a:spLocks noGrp="1"/>
          </p:cNvSpPr>
          <p:nvPr>
            <p:ph type="body" idx="1"/>
          </p:nvPr>
        </p:nvSpPr>
        <p:spPr/>
        <p:txBody>
          <a:bodyPr/>
          <a:lstStyle/>
          <a:p>
            <a:r>
              <a:rPr lang="en-US" sz="1000" dirty="0"/>
              <a:t>25’</a:t>
            </a:r>
          </a:p>
          <a:p>
            <a:endParaRPr lang="en-US" dirty="0"/>
          </a:p>
        </p:txBody>
      </p:sp>
      <p:sp>
        <p:nvSpPr>
          <p:cNvPr id="4" name="Slide Number Placeholder 3">
            <a:extLst>
              <a:ext uri="{FF2B5EF4-FFF2-40B4-BE49-F238E27FC236}">
                <a16:creationId xmlns:a16="http://schemas.microsoft.com/office/drawing/2014/main" id="{D253AA11-6C7A-C692-8234-BE2FB8CDD41D}"/>
              </a:ext>
            </a:extLst>
          </p:cNvPr>
          <p:cNvSpPr>
            <a:spLocks noGrp="1"/>
          </p:cNvSpPr>
          <p:nvPr>
            <p:ph type="sldNum" sz="quarter" idx="10"/>
          </p:nvPr>
        </p:nvSpPr>
        <p:spPr/>
        <p:txBody>
          <a:bodyPr/>
          <a:lstStyle/>
          <a:p>
            <a:fld id="{BF01AEB7-DF1E-074E-AD3C-BD912806E15D}" type="slidenum">
              <a:rPr lang="en-US" smtClean="0"/>
              <a:t>10</a:t>
            </a:fld>
            <a:endParaRPr lang="en-US"/>
          </a:p>
        </p:txBody>
      </p:sp>
    </p:spTree>
    <p:extLst>
      <p:ext uri="{BB962C8B-B14F-4D97-AF65-F5344CB8AC3E}">
        <p14:creationId xmlns:p14="http://schemas.microsoft.com/office/powerpoint/2010/main" val="2788722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60’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first question is, what exactly do we need to model?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we need to model the response of neural activity to the electrical stimulation. </a:t>
            </a:r>
            <a:endParaRPr lang="en-US" dirty="0"/>
          </a:p>
          <a:p>
            <a:endParaRPr lang="en-US" dirty="0"/>
          </a:p>
          <a:p>
            <a:r>
              <a:rPr lang="en-US" dirty="0"/>
              <a:t>For effective modeling, we need the model structure to be dynamic and prefer a linear model that is amenable for controller design.</a:t>
            </a:r>
          </a:p>
          <a:p>
            <a:endParaRPr lang="en-US" dirty="0"/>
          </a:p>
          <a:p>
            <a:r>
              <a:rPr lang="en-US" dirty="0"/>
              <a:t>Therefore, we build a multiple-input-multiple-output linear state-space model. In this model, the brain network activity is modeled as output, and the stimulation is modeled as input. The stimulation effect on brain network activity is modeled through a dynamic latent state. The dynamics of the latent state are described by the difference equation, where the current value of the latent state is recursively related to its past value in time as well as the current input.</a:t>
            </a:r>
          </a:p>
          <a:p>
            <a:endParaRPr lang="en-US" dirty="0"/>
          </a:p>
          <a:p>
            <a:r>
              <a:rPr lang="en-US" dirty="0"/>
              <a:t>Once we have the model, the next step is to fit the model parameters. </a:t>
            </a:r>
          </a:p>
        </p:txBody>
      </p:sp>
      <p:sp>
        <p:nvSpPr>
          <p:cNvPr id="4" name="Slide Number Placeholder 3"/>
          <p:cNvSpPr>
            <a:spLocks noGrp="1"/>
          </p:cNvSpPr>
          <p:nvPr>
            <p:ph type="sldNum" sz="quarter" idx="5"/>
          </p:nvPr>
        </p:nvSpPr>
        <p:spPr/>
        <p:txBody>
          <a:bodyPr/>
          <a:lstStyle/>
          <a:p>
            <a:fld id="{BF01AEB7-DF1E-074E-AD3C-BD912806E15D}" type="slidenum">
              <a:rPr lang="en-US" smtClean="0"/>
              <a:t>11</a:t>
            </a:fld>
            <a:endParaRPr lang="en-US"/>
          </a:p>
        </p:txBody>
      </p:sp>
    </p:spTree>
    <p:extLst>
      <p:ext uri="{BB962C8B-B14F-4D97-AF65-F5344CB8AC3E}">
        <p14:creationId xmlns:p14="http://schemas.microsoft.com/office/powerpoint/2010/main" val="832339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40’ </a:t>
            </a:r>
          </a:p>
          <a:p>
            <a:endParaRPr lang="en-US" dirty="0"/>
          </a:p>
          <a:p>
            <a:r>
              <a:rPr lang="en-US" dirty="0"/>
              <a:t>Assuming that we have already fitted an IO model offline, then a typical online closed-loop system consists of </a:t>
            </a:r>
          </a:p>
          <a:p>
            <a:endParaRPr lang="en-US" dirty="0"/>
          </a:p>
          <a:p>
            <a:r>
              <a:rPr lang="en-US" dirty="0"/>
              <a:t>a Kalman filter to estimate the hidden brain state and a linear controller such as LQR </a:t>
            </a:r>
          </a:p>
          <a:p>
            <a:endParaRPr lang="en-US" dirty="0"/>
          </a:p>
          <a:p>
            <a:r>
              <a:rPr lang="en-US" dirty="0"/>
              <a:t>Here is an example of computer simulation to regulate the brain state to follow a given therapeutic target. </a:t>
            </a:r>
          </a:p>
          <a:p>
            <a:endParaRPr lang="en-US" dirty="0"/>
          </a:p>
          <a:p>
            <a:r>
              <a:rPr lang="en-US" dirty="0"/>
              <a:t>We note that we term this linear controller as non-adaptive controller because once we obtain the IO model offline, its parameters are fixed and do not change or adapt during the stimulation. </a:t>
            </a:r>
          </a:p>
        </p:txBody>
      </p:sp>
      <p:sp>
        <p:nvSpPr>
          <p:cNvPr id="4" name="Slide Number Placeholder 3"/>
          <p:cNvSpPr>
            <a:spLocks noGrp="1"/>
          </p:cNvSpPr>
          <p:nvPr>
            <p:ph type="sldNum" sz="quarter" idx="5"/>
          </p:nvPr>
        </p:nvSpPr>
        <p:spPr/>
        <p:txBody>
          <a:bodyPr/>
          <a:lstStyle/>
          <a:p>
            <a:fld id="{BF01AEB7-DF1E-074E-AD3C-BD912806E15D}" type="slidenum">
              <a:rPr lang="en-US" smtClean="0"/>
              <a:t>12</a:t>
            </a:fld>
            <a:endParaRPr lang="en-US"/>
          </a:p>
        </p:txBody>
      </p:sp>
    </p:spTree>
    <p:extLst>
      <p:ext uri="{BB962C8B-B14F-4D97-AF65-F5344CB8AC3E}">
        <p14:creationId xmlns:p14="http://schemas.microsoft.com/office/powerpoint/2010/main" val="964978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80’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previous example, we achieve good control performance because the simulated brain is taken as the same model used in controller resign. However, this is not the case. The real brain dynamics have nonlinearity, time-variations, and disturbances that can happen DURING real-time stimulation, for example due to stimulation-induced plasticity, or unpredicted movements of recording electrodes. Since the nonlinearity, time-variations, and disturbances happen in real-time, they cannot be captured by the off-line fitted linear IO model a priori.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means that there exists a mismatch between the real brain network dynamics and our model during real-time control.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Such a mismatch can greatly degrade the non-adaptive control performance as seen in the following example, where we add model mismatch in our simulation and now non-adaptive control results in a large control error.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how can we close the gap introduced by this model mismatch? </a:t>
            </a:r>
          </a:p>
          <a:p>
            <a:endParaRPr lang="en-US" dirty="0"/>
          </a:p>
        </p:txBody>
      </p:sp>
      <p:sp>
        <p:nvSpPr>
          <p:cNvPr id="4" name="Slide Number Placeholder 3"/>
          <p:cNvSpPr>
            <a:spLocks noGrp="1"/>
          </p:cNvSpPr>
          <p:nvPr>
            <p:ph type="sldNum" sz="quarter" idx="5"/>
          </p:nvPr>
        </p:nvSpPr>
        <p:spPr/>
        <p:txBody>
          <a:bodyPr/>
          <a:lstStyle/>
          <a:p>
            <a:fld id="{BF01AEB7-DF1E-074E-AD3C-BD912806E15D}" type="slidenum">
              <a:rPr lang="en-US" smtClean="0"/>
              <a:t>13</a:t>
            </a:fld>
            <a:endParaRPr lang="en-US"/>
          </a:p>
        </p:txBody>
      </p:sp>
    </p:spTree>
    <p:extLst>
      <p:ext uri="{BB962C8B-B14F-4D97-AF65-F5344CB8AC3E}">
        <p14:creationId xmlns:p14="http://schemas.microsoft.com/office/powerpoint/2010/main" val="12534097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A81F0-DB01-654C-9806-C48234D0A9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C1A352-2838-8C81-2E0E-D33E420C40BE}"/>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E29B86A8-6781-C7E9-46F4-C9C1B1BB9A49}"/>
              </a:ext>
            </a:extLst>
          </p:cNvPr>
          <p:cNvSpPr>
            <a:spLocks noGrp="1"/>
          </p:cNvSpPr>
          <p:nvPr>
            <p:ph type="body" idx="1"/>
          </p:nvPr>
        </p:nvSpPr>
        <p:spPr/>
        <p:txBody>
          <a:bodyPr/>
          <a:lstStyle/>
          <a:p>
            <a:r>
              <a:rPr lang="en-US" sz="1000" dirty="0"/>
              <a:t>25’</a:t>
            </a:r>
          </a:p>
          <a:p>
            <a:endParaRPr lang="en-US" dirty="0"/>
          </a:p>
        </p:txBody>
      </p:sp>
      <p:sp>
        <p:nvSpPr>
          <p:cNvPr id="4" name="Slide Number Placeholder 3">
            <a:extLst>
              <a:ext uri="{FF2B5EF4-FFF2-40B4-BE49-F238E27FC236}">
                <a16:creationId xmlns:a16="http://schemas.microsoft.com/office/drawing/2014/main" id="{01C0EB55-588F-4A22-C932-69BFABA342E3}"/>
              </a:ext>
            </a:extLst>
          </p:cNvPr>
          <p:cNvSpPr>
            <a:spLocks noGrp="1"/>
          </p:cNvSpPr>
          <p:nvPr>
            <p:ph type="sldNum" sz="quarter" idx="10"/>
          </p:nvPr>
        </p:nvSpPr>
        <p:spPr/>
        <p:txBody>
          <a:bodyPr/>
          <a:lstStyle/>
          <a:p>
            <a:fld id="{BF01AEB7-DF1E-074E-AD3C-BD912806E15D}" type="slidenum">
              <a:rPr lang="en-US" smtClean="0"/>
              <a:t>14</a:t>
            </a:fld>
            <a:endParaRPr lang="en-US"/>
          </a:p>
        </p:txBody>
      </p:sp>
    </p:spTree>
    <p:extLst>
      <p:ext uri="{BB962C8B-B14F-4D97-AF65-F5344CB8AC3E}">
        <p14:creationId xmlns:p14="http://schemas.microsoft.com/office/powerpoint/2010/main" val="1050019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120’</a:t>
            </a:r>
          </a:p>
          <a:p>
            <a:endParaRPr lang="en-US" dirty="0"/>
          </a:p>
          <a:p>
            <a:r>
              <a:rPr lang="en-US" dirty="0"/>
              <a:t>Our solution is to characterize the model mismatch as real-time model uncertainty and then develop a robust adaptive control method to deal with the model uncertainty in real time. </a:t>
            </a:r>
          </a:p>
          <a:p>
            <a:endParaRPr lang="en-US" dirty="0"/>
          </a:p>
          <a:p>
            <a:r>
              <a:rPr lang="en-US" dirty="0"/>
              <a:t>Specifically, instead of assuming that the brain dynamics is exactly linear, we build a nonlinear dynamic IO model with model uncertainty. We consider two types of model uncertainty. The first type is range space uncertainty because they are in the range space of the control input matrix B. </a:t>
            </a:r>
          </a:p>
          <a:p>
            <a:endParaRPr lang="en-US" dirty="0"/>
          </a:p>
          <a:p>
            <a:r>
              <a:rPr lang="en-US" dirty="0"/>
              <a:t>Delta omega is an unknown term and represents uncertainty in the control gain. In practice, it could represent the </a:t>
            </a:r>
            <a:r>
              <a:rPr lang="en-US" altLang="zh-CN" sz="1200" dirty="0">
                <a:solidFill>
                  <a:schemeClr val="bg1"/>
                </a:solidFill>
                <a:latin typeface="Arial" panose="020B0604020202020204" pitchFamily="34" charset="0"/>
                <a:ea typeface="Cambria Math" panose="02040503050406030204" pitchFamily="18" charset="0"/>
                <a:cs typeface="Arial" panose="020B0604020202020204" pitchFamily="34" charset="0"/>
                <a:sym typeface="Verdana" pitchFamily="34" charset="0"/>
              </a:rPr>
              <a:t>time-varying synaptic filtering gain at the stimulation side. G1 (</a:t>
            </a:r>
            <a:r>
              <a:rPr lang="en-US" altLang="zh-CN" sz="1200" dirty="0" err="1">
                <a:solidFill>
                  <a:schemeClr val="bg1"/>
                </a:solidFill>
                <a:latin typeface="Arial" panose="020B0604020202020204" pitchFamily="34" charset="0"/>
                <a:ea typeface="Cambria Math" panose="02040503050406030204" pitchFamily="18" charset="0"/>
                <a:cs typeface="Arial" panose="020B0604020202020204" pitchFamily="34" charset="0"/>
                <a:sym typeface="Verdana" pitchFamily="34" charset="0"/>
              </a:rPr>
              <a:t>x_t</a:t>
            </a:r>
            <a:r>
              <a:rPr lang="en-US" altLang="zh-CN" sz="1200" dirty="0">
                <a:solidFill>
                  <a:schemeClr val="bg1"/>
                </a:solidFill>
                <a:latin typeface="Arial" panose="020B0604020202020204" pitchFamily="34" charset="0"/>
                <a:ea typeface="Cambria Math" panose="02040503050406030204" pitchFamily="18" charset="0"/>
                <a:cs typeface="Arial" panose="020B0604020202020204" pitchFamily="34" charset="0"/>
                <a:sym typeface="Verdana" pitchFamily="34" charset="0"/>
              </a:rPr>
              <a:t>) is a nonlinear state-dependent term, it is again modeled as unknown, and could represent the unknown current inputs to the stimulation site from unrecorded brain regions. Both delta omega and g1 are in the range space of control, so theoretically, if they were known, they can be completely canceled by the stimulation. </a:t>
            </a:r>
          </a:p>
          <a:p>
            <a:endParaRPr lang="en-US" sz="1200" dirty="0">
              <a:solidFill>
                <a:schemeClr val="bg1"/>
              </a:solidFill>
              <a:latin typeface="Arial" panose="020B0604020202020204" pitchFamily="34" charset="0"/>
              <a:ea typeface="Cambria Math" panose="02040503050406030204" pitchFamily="18" charset="0"/>
              <a:cs typeface="Arial" panose="020B0604020202020204" pitchFamily="34" charset="0"/>
              <a:sym typeface="Verdana" pitchFamily="34" charset="0"/>
            </a:endParaRPr>
          </a:p>
          <a:p>
            <a:r>
              <a:rPr lang="en-US" sz="1200" dirty="0">
                <a:solidFill>
                  <a:schemeClr val="bg1"/>
                </a:solidFill>
                <a:latin typeface="Arial" panose="020B0604020202020204" pitchFamily="34" charset="0"/>
                <a:ea typeface="Cambria Math" panose="02040503050406030204" pitchFamily="18" charset="0"/>
                <a:cs typeface="Arial" panose="020B0604020202020204" pitchFamily="34" charset="0"/>
                <a:sym typeface="Verdana" pitchFamily="34" charset="0"/>
              </a:rPr>
              <a:t>The second type of uncertainty is null space uncertainty, it is in the null space of control because Bn is orthogonal to B. The nonlinear null space uncertainty g_2 can represent more complicated dynamics that cannot be directly canceled by stimulation, for example dynamics introduced by plasticity and unpredicted movements of electrodes. </a:t>
            </a:r>
          </a:p>
          <a:p>
            <a:endParaRPr lang="en-US" sz="1200" dirty="0">
              <a:solidFill>
                <a:schemeClr val="bg1"/>
              </a:solidFill>
              <a:latin typeface="Arial" panose="020B0604020202020204" pitchFamily="34" charset="0"/>
              <a:ea typeface="Cambria Math" panose="02040503050406030204" pitchFamily="18" charset="0"/>
              <a:cs typeface="Arial" panose="020B0604020202020204" pitchFamily="34" charset="0"/>
              <a:sym typeface="Verdana" pitchFamily="34" charset="0"/>
            </a:endParaRPr>
          </a:p>
          <a:p>
            <a:r>
              <a:rPr lang="en-US" sz="1200" dirty="0">
                <a:solidFill>
                  <a:schemeClr val="bg1"/>
                </a:solidFill>
                <a:latin typeface="Arial" panose="020B0604020202020204" pitchFamily="34" charset="0"/>
                <a:ea typeface="Cambria Math" panose="02040503050406030204" pitchFamily="18" charset="0"/>
                <a:cs typeface="Arial" panose="020B0604020202020204" pitchFamily="34" charset="0"/>
                <a:sym typeface="Verdana" pitchFamily="34" charset="0"/>
              </a:rPr>
              <a:t>Based on this model, we can then design a robust adaptive controller to deal with the real-time model uncertainty. The robust adaptive controller adds a robust adaptive augmentation term on top of the nonadaptive control term. The newly added robust adaptive augmentation aims to estimate and directly cancel the range space uncertainty and partially cancel the null space uncertainty at steady-state.   </a:t>
            </a:r>
          </a:p>
        </p:txBody>
      </p:sp>
      <p:sp>
        <p:nvSpPr>
          <p:cNvPr id="4" name="Slide Number Placeholder 3"/>
          <p:cNvSpPr>
            <a:spLocks noGrp="1"/>
          </p:cNvSpPr>
          <p:nvPr>
            <p:ph type="sldNum" sz="quarter" idx="5"/>
          </p:nvPr>
        </p:nvSpPr>
        <p:spPr/>
        <p:txBody>
          <a:bodyPr/>
          <a:lstStyle/>
          <a:p>
            <a:fld id="{BF01AEB7-DF1E-074E-AD3C-BD912806E15D}" type="slidenum">
              <a:rPr lang="en-US" smtClean="0"/>
              <a:t>15</a:t>
            </a:fld>
            <a:endParaRPr lang="en-US"/>
          </a:p>
        </p:txBody>
      </p:sp>
    </p:spTree>
    <p:extLst>
      <p:ext uri="{BB962C8B-B14F-4D97-AF65-F5344CB8AC3E}">
        <p14:creationId xmlns:p14="http://schemas.microsoft.com/office/powerpoint/2010/main" val="2496771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120’</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we discuss about the detailed controller design. Let us first look the proposed nonlinear modeling framework. Here, we compare the prediction results with the prior proposed offline linear IO model.</a:t>
            </a:r>
          </a:p>
          <a:p>
            <a:endParaRPr lang="en-US" dirty="0"/>
          </a:p>
        </p:txBody>
      </p:sp>
      <p:sp>
        <p:nvSpPr>
          <p:cNvPr id="4" name="Slide Number Placeholder 3"/>
          <p:cNvSpPr>
            <a:spLocks noGrp="1"/>
          </p:cNvSpPr>
          <p:nvPr>
            <p:ph type="sldNum" sz="quarter" idx="5"/>
          </p:nvPr>
        </p:nvSpPr>
        <p:spPr/>
        <p:txBody>
          <a:bodyPr/>
          <a:lstStyle/>
          <a:p>
            <a:fld id="{BF01AEB7-DF1E-074E-AD3C-BD912806E15D}" type="slidenum">
              <a:rPr lang="en-US" smtClean="0"/>
              <a:t>16</a:t>
            </a:fld>
            <a:endParaRPr lang="en-US"/>
          </a:p>
        </p:txBody>
      </p:sp>
    </p:spTree>
    <p:extLst>
      <p:ext uri="{BB962C8B-B14F-4D97-AF65-F5344CB8AC3E}">
        <p14:creationId xmlns:p14="http://schemas.microsoft.com/office/powerpoint/2010/main" val="1731773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 </a:t>
            </a:r>
          </a:p>
          <a:p>
            <a:endParaRPr lang="en-US" dirty="0"/>
          </a:p>
          <a:p>
            <a:r>
              <a:rPr lang="en-US" dirty="0"/>
              <a:t>To design the robust adaptive augmentation, we first design an adaptive estimator to estimate the model uncertainties using recursive least squares and then construct an adaptive augmentation to cancel the uncertainties. </a:t>
            </a:r>
          </a:p>
          <a:p>
            <a:endParaRPr lang="en-US" dirty="0"/>
          </a:p>
          <a:p>
            <a:pPr algn="l"/>
            <a:r>
              <a:rPr lang="en-US" dirty="0"/>
              <a:t>However, the adaptive augmentation term alone is not robust to disturbances and estimation errors which may lead to instability issues. Therefore, we further apply a low-pass filter to filter out high-frequency control signals. The low pass filter ensures that the controller </a:t>
            </a:r>
            <a:r>
              <a:rPr lang="en-US" sz="1800" b="0" i="0" u="none" strike="noStrike" baseline="0" dirty="0">
                <a:latin typeface="NimbusRomNo9L-Regu"/>
              </a:rPr>
              <a:t>cancels model uncertainty only within the bandwidth of the closed-loop system, which improves the robustness to high-frequency noise and disturbances. </a:t>
            </a:r>
          </a:p>
          <a:p>
            <a:pPr algn="l"/>
            <a:endParaRPr lang="en-US" sz="1800" b="0" i="0" u="none" strike="noStrike" baseline="0" dirty="0">
              <a:latin typeface="NimbusRomNo9L-Regu"/>
            </a:endParaRPr>
          </a:p>
          <a:p>
            <a:pPr algn="l"/>
            <a:r>
              <a:rPr lang="en-US" sz="1800" b="0" i="0" u="none" strike="noStrike" baseline="0" dirty="0">
                <a:latin typeface="NimbusRomNo9L-Regu"/>
              </a:rPr>
              <a:t>With the adaptive estimator and the low-pass filter, we finish the design of the robust adaptive controller.  </a:t>
            </a:r>
          </a:p>
        </p:txBody>
      </p:sp>
      <p:sp>
        <p:nvSpPr>
          <p:cNvPr id="4" name="Slide Number Placeholder 3"/>
          <p:cNvSpPr>
            <a:spLocks noGrp="1"/>
          </p:cNvSpPr>
          <p:nvPr>
            <p:ph type="sldNum" sz="quarter" idx="5"/>
          </p:nvPr>
        </p:nvSpPr>
        <p:spPr/>
        <p:txBody>
          <a:bodyPr/>
          <a:lstStyle/>
          <a:p>
            <a:fld id="{BF01AEB7-DF1E-074E-AD3C-BD912806E15D}" type="slidenum">
              <a:rPr lang="en-US" smtClean="0"/>
              <a:t>17</a:t>
            </a:fld>
            <a:endParaRPr lang="en-US"/>
          </a:p>
        </p:txBody>
      </p:sp>
    </p:spTree>
    <p:extLst>
      <p:ext uri="{BB962C8B-B14F-4D97-AF65-F5344CB8AC3E}">
        <p14:creationId xmlns:p14="http://schemas.microsoft.com/office/powerpoint/2010/main" val="1093592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70’</a:t>
            </a:r>
          </a:p>
          <a:p>
            <a:endParaRPr lang="en-US" dirty="0"/>
          </a:p>
          <a:p>
            <a:r>
              <a:rPr lang="en-US" dirty="0"/>
              <a:t>We use deep neural networks to generate nonlinear uncertainties and conducted Monte-Carlo simulations to systematically study the performance when we vary the amplitude of model uncertainty. </a:t>
            </a:r>
          </a:p>
          <a:p>
            <a:endParaRPr lang="en-US" dirty="0"/>
          </a:p>
          <a:p>
            <a:r>
              <a:rPr lang="en-US" dirty="0"/>
              <a:t>In terms of control error, as we increase the amplitude of model uncertainty, </a:t>
            </a:r>
          </a:p>
          <a:p>
            <a:endParaRPr lang="en-US" dirty="0"/>
          </a:p>
          <a:p>
            <a:r>
              <a:rPr lang="en-US" dirty="0"/>
              <a:t>the open-loop control error stays high</a:t>
            </a:r>
          </a:p>
          <a:p>
            <a:endParaRPr lang="en-US" dirty="0"/>
          </a:p>
          <a:p>
            <a:r>
              <a:rPr lang="en-US" dirty="0"/>
              <a:t>the non-adaptive control error reduces, but it is still large. </a:t>
            </a:r>
          </a:p>
          <a:p>
            <a:endParaRPr lang="en-US" dirty="0"/>
          </a:p>
          <a:p>
            <a:r>
              <a:rPr lang="en-US" dirty="0"/>
              <a:t>In contrast, the robust adaptive controller significantly reduces the error to a small value. </a:t>
            </a:r>
          </a:p>
          <a:p>
            <a:endParaRPr lang="en-US" dirty="0"/>
          </a:p>
          <a:p>
            <a:r>
              <a:rPr lang="en-US" dirty="0"/>
              <a:t>In terms of stability, as the amplitude of model uncertainty is increased, the probability of the closed-loop being stable shapely reduced for both the open-loop and non-adaptive controller while the stability of the robust adaptive controller stayed high. </a:t>
            </a:r>
          </a:p>
          <a:p>
            <a:endParaRPr lang="en-US" dirty="0"/>
          </a:p>
          <a:p>
            <a:r>
              <a:rPr lang="en-US" dirty="0"/>
              <a:t>In terms of robustness, which we quantify as the time-delay margin of the closed-loop system, the robustness performance for both the open-loop and non-adaptive controller shapely reduced while the robustness performance of the robust adaptive controller is significantly better. </a:t>
            </a:r>
          </a:p>
          <a:p>
            <a:endParaRPr lang="en-US" dirty="0"/>
          </a:p>
          <a:p>
            <a:endParaRPr lang="en-US" dirty="0"/>
          </a:p>
        </p:txBody>
      </p:sp>
      <p:sp>
        <p:nvSpPr>
          <p:cNvPr id="4" name="Slide Number Placeholder 3"/>
          <p:cNvSpPr>
            <a:spLocks noGrp="1"/>
          </p:cNvSpPr>
          <p:nvPr>
            <p:ph type="sldNum" sz="quarter" idx="5"/>
          </p:nvPr>
        </p:nvSpPr>
        <p:spPr/>
        <p:txBody>
          <a:bodyPr/>
          <a:lstStyle/>
          <a:p>
            <a:fld id="{BF01AEB7-DF1E-074E-AD3C-BD912806E15D}" type="slidenum">
              <a:rPr lang="en-US" smtClean="0"/>
              <a:t>18</a:t>
            </a:fld>
            <a:endParaRPr lang="en-US"/>
          </a:p>
        </p:txBody>
      </p:sp>
    </p:spTree>
    <p:extLst>
      <p:ext uri="{BB962C8B-B14F-4D97-AF65-F5344CB8AC3E}">
        <p14:creationId xmlns:p14="http://schemas.microsoft.com/office/powerpoint/2010/main" val="863520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90’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212121"/>
                </a:solidFill>
                <a:effectLst/>
                <a:latin typeface="BlinkMacSystemFont"/>
              </a:rPr>
              <a:t>ventral anterior cingulate cortex (</a:t>
            </a:r>
            <a:r>
              <a:rPr lang="en-US" b="0" i="0" dirty="0" err="1">
                <a:solidFill>
                  <a:srgbClr val="212121"/>
                </a:solidFill>
                <a:effectLst/>
                <a:latin typeface="BlinkMacSystemFont"/>
              </a:rPr>
              <a:t>vACC</a:t>
            </a:r>
            <a:r>
              <a:rPr lang="en-US" b="0" i="0" dirty="0">
                <a:solidFill>
                  <a:srgbClr val="212121"/>
                </a:solidFill>
                <a:effectLst/>
                <a:latin typeface="BlinkMacSystemFont"/>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err="1">
                <a:solidFill>
                  <a:srgbClr val="212121"/>
                </a:solidFill>
                <a:effectLst/>
                <a:latin typeface="BlinkMacSystemFont"/>
              </a:rPr>
              <a:t>dorso</a:t>
            </a:r>
            <a:r>
              <a:rPr lang="en-US" b="0" i="0" dirty="0">
                <a:solidFill>
                  <a:srgbClr val="212121"/>
                </a:solidFill>
                <a:effectLst/>
                <a:latin typeface="BlinkMacSystemFont"/>
              </a:rPr>
              <a:t>-lateral prefrontal cortex (</a:t>
            </a:r>
            <a:r>
              <a:rPr lang="en-US" b="0" i="0" dirty="0" err="1">
                <a:solidFill>
                  <a:srgbClr val="212121"/>
                </a:solidFill>
                <a:effectLst/>
                <a:latin typeface="BlinkMacSystemFont"/>
              </a:rPr>
              <a:t>dlPFC</a:t>
            </a:r>
            <a:r>
              <a:rPr lang="en-US" b="0" i="0" dirty="0">
                <a:solidFill>
                  <a:srgbClr val="212121"/>
                </a:solidFill>
                <a:effectLst/>
                <a:latin typeface="BlinkMacSystemFon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Finally, we evaluate our methods on another </a:t>
            </a:r>
            <a:r>
              <a:rPr lang="en-US" sz="1800" dirty="0">
                <a:effectLst/>
                <a:latin typeface="Calibri" panose="020F0502020204030204" pitchFamily="34" charset="0"/>
                <a:ea typeface="DengXian" panose="02010600030101010101" pitchFamily="2" charset="-122"/>
                <a:cs typeface="Times New Roman" panose="02020603050405020304" pitchFamily="18" charset="0"/>
              </a:rPr>
              <a:t>neuropsychiatric disorder.</a:t>
            </a:r>
            <a:r>
              <a:rPr lang="en-US" dirty="0"/>
              <a:t>  </a:t>
            </a:r>
            <a:r>
              <a:rPr lang="en-US" sz="1200" dirty="0">
                <a:solidFill>
                  <a:schemeClr val="bg1"/>
                </a:solidFill>
                <a:latin typeface="Arial" panose="020B0604020202020204" pitchFamily="34" charset="0"/>
                <a:cs typeface="Arial" panose="020B0604020202020204" pitchFamily="34" charset="0"/>
              </a:rPr>
              <a:t>While the underlying </a:t>
            </a:r>
            <a:r>
              <a:rPr lang="en-US" sz="1200" dirty="0" err="1">
                <a:solidFill>
                  <a:schemeClr val="bg1"/>
                </a:solidFill>
                <a:latin typeface="Arial" panose="020B0604020202020204" pitchFamily="34" charset="0"/>
                <a:cs typeface="Arial" panose="020B0604020202020204" pitchFamily="34" charset="0"/>
              </a:rPr>
              <a:t>mechism</a:t>
            </a:r>
            <a:r>
              <a:rPr lang="en-US" sz="1200" dirty="0">
                <a:solidFill>
                  <a:schemeClr val="bg1"/>
                </a:solidFill>
                <a:latin typeface="Arial" panose="020B0604020202020204" pitchFamily="34" charset="0"/>
                <a:cs typeface="Arial" panose="020B0604020202020204" pitchFamily="34" charset="0"/>
              </a:rPr>
              <a:t> of MDD is still under investigation, the recent neuroscience evidence shows that the interaction between </a:t>
            </a:r>
            <a:r>
              <a:rPr lang="en-US" sz="1200" dirty="0" err="1">
                <a:solidFill>
                  <a:schemeClr val="bg1"/>
                </a:solidFill>
                <a:latin typeface="Arial" panose="020B0604020202020204" pitchFamily="34" charset="0"/>
                <a:cs typeface="Arial" panose="020B0604020202020204" pitchFamily="34" charset="0"/>
              </a:rPr>
              <a:t>vACC-dlPFC</a:t>
            </a:r>
            <a:r>
              <a:rPr lang="en-US" sz="1200" dirty="0">
                <a:solidFill>
                  <a:schemeClr val="bg1"/>
                </a:solidFill>
                <a:latin typeface="Arial" panose="020B0604020202020204" pitchFamily="34" charset="0"/>
                <a:cs typeface="Arial" panose="020B0604020202020204" pitchFamily="34" charset="0"/>
              </a:rPr>
              <a:t> regions play important roles in resulting MDD. </a:t>
            </a:r>
            <a:r>
              <a:rPr lang="en-US" dirty="0"/>
              <a:t>Therefore, we use a </a:t>
            </a:r>
            <a:r>
              <a:rPr lang="en-US" dirty="0" err="1"/>
              <a:t>vACC-dlPFC</a:t>
            </a:r>
            <a:r>
              <a:rPr lang="en-US" dirty="0"/>
              <a:t> neural mass models to </a:t>
            </a:r>
            <a:r>
              <a:rPr lang="en-US" sz="1200" dirty="0">
                <a:solidFill>
                  <a:schemeClr val="bg1"/>
                </a:solidFill>
                <a:latin typeface="Arial" panose="020B0604020202020204" pitchFamily="34" charset="0"/>
                <a:cs typeface="Arial" panose="020B0604020202020204" pitchFamily="34" charset="0"/>
              </a:rPr>
              <a:t>simulate the MDD brain.  The depression state is assumed to be related to the multiband powers in both areas. Here, the time varying therapeutic targets in black line represents the healthy state.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Arial" panose="020B0604020202020204" pitchFamily="34" charset="0"/>
                <a:cs typeface="Arial" panose="020B0604020202020204" pitchFamily="34" charset="0"/>
              </a:rPr>
              <a:t>We see that the open-loop DBS can not track the targets with large error. The responsive DBS improved the tracking performance but still with some errors. In contrast, the robust adaptive controller accurately follows the target for different bands of </a:t>
            </a:r>
            <a:r>
              <a:rPr lang="en-US" sz="1200" dirty="0" err="1">
                <a:solidFill>
                  <a:schemeClr val="bg1"/>
                </a:solidFill>
                <a:latin typeface="Arial" panose="020B0604020202020204" pitchFamily="34" charset="0"/>
                <a:cs typeface="Arial" panose="020B0604020202020204" pitchFamily="34" charset="0"/>
              </a:rPr>
              <a:t>vACC</a:t>
            </a:r>
            <a:r>
              <a:rPr lang="en-US" sz="1200" dirty="0">
                <a:solidFill>
                  <a:schemeClr val="bg1"/>
                </a:solidFill>
                <a:latin typeface="Arial" panose="020B0604020202020204" pitchFamily="34" charset="0"/>
                <a:cs typeface="Arial" panose="020B0604020202020204" pitchFamily="34" charset="0"/>
              </a:rPr>
              <a:t> and </a:t>
            </a:r>
            <a:r>
              <a:rPr lang="en-US" sz="1200" dirty="0" err="1">
                <a:solidFill>
                  <a:schemeClr val="bg1"/>
                </a:solidFill>
                <a:latin typeface="Arial" panose="020B0604020202020204" pitchFamily="34" charset="0"/>
                <a:cs typeface="Arial" panose="020B0604020202020204" pitchFamily="34" charset="0"/>
              </a:rPr>
              <a:t>dlPFC</a:t>
            </a:r>
            <a:r>
              <a:rPr lang="en-US" sz="1200" dirty="0">
                <a:solidFill>
                  <a:schemeClr val="bg1"/>
                </a:solidFill>
                <a:latin typeface="Arial" panose="020B0604020202020204" pitchFamily="34" charset="0"/>
                <a:cs typeface="Arial" panose="020B0604020202020204" pitchFamily="34" charset="0"/>
              </a:rPr>
              <a:t> regions.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bg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latin typeface="Arial" panose="020B0604020202020204" pitchFamily="34" charset="0"/>
                <a:cs typeface="Arial" panose="020B0604020202020204" pitchFamily="34" charset="0"/>
              </a:rPr>
              <a:t>The above simulation results on biophysical models collectively show the future potentials of clinical applications to the treatment of neurological and neuropsychiatric disorders.</a:t>
            </a:r>
            <a:endParaRPr lang="en-US" dirty="0"/>
          </a:p>
        </p:txBody>
      </p:sp>
      <p:sp>
        <p:nvSpPr>
          <p:cNvPr id="4" name="Slide Number Placeholder 3"/>
          <p:cNvSpPr>
            <a:spLocks noGrp="1"/>
          </p:cNvSpPr>
          <p:nvPr>
            <p:ph type="sldNum" sz="quarter" idx="5"/>
          </p:nvPr>
        </p:nvSpPr>
        <p:spPr/>
        <p:txBody>
          <a:bodyPr/>
          <a:lstStyle/>
          <a:p>
            <a:fld id="{BF01AEB7-DF1E-074E-AD3C-BD912806E15D}" type="slidenum">
              <a:rPr lang="en-US" smtClean="0"/>
              <a:t>19</a:t>
            </a:fld>
            <a:endParaRPr lang="en-US"/>
          </a:p>
        </p:txBody>
      </p:sp>
    </p:spTree>
    <p:extLst>
      <p:ext uri="{BB962C8B-B14F-4D97-AF65-F5344CB8AC3E}">
        <p14:creationId xmlns:p14="http://schemas.microsoft.com/office/powerpoint/2010/main" val="372149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820F1-B74E-3CBF-CBE9-FF9DADDC77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466FA5-58D8-1439-D23A-7A0C5CF6DB2E}"/>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FE46690F-EE9E-CBB0-F61C-67967B98915B}"/>
              </a:ext>
            </a:extLst>
          </p:cNvPr>
          <p:cNvSpPr>
            <a:spLocks noGrp="1"/>
          </p:cNvSpPr>
          <p:nvPr>
            <p:ph type="body" idx="1"/>
          </p:nvPr>
        </p:nvSpPr>
        <p:spPr/>
        <p:txBody>
          <a:bodyPr/>
          <a:lstStyle/>
          <a:p>
            <a:r>
              <a:rPr lang="en-US" sz="1000" dirty="0"/>
              <a:t>25’</a:t>
            </a:r>
          </a:p>
          <a:p>
            <a:endParaRPr lang="en-US" dirty="0"/>
          </a:p>
        </p:txBody>
      </p:sp>
      <p:sp>
        <p:nvSpPr>
          <p:cNvPr id="4" name="Slide Number Placeholder 3">
            <a:extLst>
              <a:ext uri="{FF2B5EF4-FFF2-40B4-BE49-F238E27FC236}">
                <a16:creationId xmlns:a16="http://schemas.microsoft.com/office/drawing/2014/main" id="{2000BDA7-6C42-1E01-5C8F-7A9095E3D9FE}"/>
              </a:ext>
            </a:extLst>
          </p:cNvPr>
          <p:cNvSpPr>
            <a:spLocks noGrp="1"/>
          </p:cNvSpPr>
          <p:nvPr>
            <p:ph type="sldNum" sz="quarter" idx="10"/>
          </p:nvPr>
        </p:nvSpPr>
        <p:spPr/>
        <p:txBody>
          <a:bodyPr/>
          <a:lstStyle/>
          <a:p>
            <a:fld id="{BF01AEB7-DF1E-074E-AD3C-BD912806E15D}" type="slidenum">
              <a:rPr lang="en-US" smtClean="0"/>
              <a:t>2</a:t>
            </a:fld>
            <a:endParaRPr lang="en-US"/>
          </a:p>
        </p:txBody>
      </p:sp>
    </p:spTree>
    <p:extLst>
      <p:ext uri="{BB962C8B-B14F-4D97-AF65-F5344CB8AC3E}">
        <p14:creationId xmlns:p14="http://schemas.microsoft.com/office/powerpoint/2010/main" val="643717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conclusion, we build linear dynamic IO models and linear controller</a:t>
            </a:r>
            <a:r>
              <a:rPr lang="en-US" dirty="0">
                <a:solidFill>
                  <a:schemeClr val="accent5"/>
                </a:solidFill>
                <a:latin typeface="Arial" panose="020B0604020202020204" pitchFamily="34" charset="0"/>
                <a:cs typeface="Arial" panose="020B0604020202020204" pitchFamily="34" charset="0"/>
              </a:rPr>
              <a:t>. To address nonlinearity, time variations, we extend the proposed linear model to be a nonlinear model and construct robust adaptive controller, we use computer simulations to validate the model and our results have implications for future clinical applications. </a:t>
            </a:r>
            <a:endParaRPr lang="en-US" dirty="0"/>
          </a:p>
          <a:p>
            <a:endParaRPr lang="en-US" dirty="0"/>
          </a:p>
          <a:p>
            <a:r>
              <a:rPr lang="en-US" dirty="0"/>
              <a:t>490’ this part 620+440  = 1060’ for this part</a:t>
            </a:r>
          </a:p>
        </p:txBody>
      </p:sp>
      <p:sp>
        <p:nvSpPr>
          <p:cNvPr id="4" name="Slide Number Placeholder 3"/>
          <p:cNvSpPr>
            <a:spLocks noGrp="1"/>
          </p:cNvSpPr>
          <p:nvPr>
            <p:ph type="sldNum" sz="quarter" idx="5"/>
          </p:nvPr>
        </p:nvSpPr>
        <p:spPr/>
        <p:txBody>
          <a:bodyPr/>
          <a:lstStyle/>
          <a:p>
            <a:fld id="{BF01AEB7-DF1E-074E-AD3C-BD912806E15D}" type="slidenum">
              <a:rPr lang="en-US" smtClean="0"/>
              <a:t>20</a:t>
            </a:fld>
            <a:endParaRPr lang="en-US"/>
          </a:p>
        </p:txBody>
      </p:sp>
    </p:spTree>
    <p:extLst>
      <p:ext uri="{BB962C8B-B14F-4D97-AF65-F5344CB8AC3E}">
        <p14:creationId xmlns:p14="http://schemas.microsoft.com/office/powerpoint/2010/main" val="576438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ACE76-09C5-606D-29DD-763B7F7B75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F6B22B-2FD6-208D-0818-982FAC2FF4CE}"/>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EC5C8BD7-BBBF-C465-94EF-19E5DA906240}"/>
              </a:ext>
            </a:extLst>
          </p:cNvPr>
          <p:cNvSpPr>
            <a:spLocks noGrp="1"/>
          </p:cNvSpPr>
          <p:nvPr>
            <p:ph type="body" idx="1"/>
          </p:nvPr>
        </p:nvSpPr>
        <p:spPr/>
        <p:txBody>
          <a:bodyPr/>
          <a:lstStyle/>
          <a:p>
            <a:r>
              <a:rPr lang="en-US" sz="1000" dirty="0"/>
              <a:t>25’</a:t>
            </a:r>
          </a:p>
          <a:p>
            <a:endParaRPr lang="en-US" dirty="0"/>
          </a:p>
        </p:txBody>
      </p:sp>
      <p:sp>
        <p:nvSpPr>
          <p:cNvPr id="4" name="Slide Number Placeholder 3">
            <a:extLst>
              <a:ext uri="{FF2B5EF4-FFF2-40B4-BE49-F238E27FC236}">
                <a16:creationId xmlns:a16="http://schemas.microsoft.com/office/drawing/2014/main" id="{EB51C2FC-4AA3-BF9B-C210-B8BC9E95B4C3}"/>
              </a:ext>
            </a:extLst>
          </p:cNvPr>
          <p:cNvSpPr>
            <a:spLocks noGrp="1"/>
          </p:cNvSpPr>
          <p:nvPr>
            <p:ph type="sldNum" sz="quarter" idx="10"/>
          </p:nvPr>
        </p:nvSpPr>
        <p:spPr/>
        <p:txBody>
          <a:bodyPr/>
          <a:lstStyle/>
          <a:p>
            <a:fld id="{BF01AEB7-DF1E-074E-AD3C-BD912806E15D}" type="slidenum">
              <a:rPr lang="en-US" smtClean="0"/>
              <a:t>3</a:t>
            </a:fld>
            <a:endParaRPr lang="en-US"/>
          </a:p>
        </p:txBody>
      </p:sp>
    </p:spTree>
    <p:extLst>
      <p:ext uri="{BB962C8B-B14F-4D97-AF65-F5344CB8AC3E}">
        <p14:creationId xmlns:p14="http://schemas.microsoft.com/office/powerpoint/2010/main" val="1577677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1CD65-7931-2C4F-17DE-21A23560D5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A02D76-37E8-86FB-EBAB-7D5D0368B97B}"/>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B1464315-F02E-7007-756B-57A79F6A84F1}"/>
              </a:ext>
            </a:extLst>
          </p:cNvPr>
          <p:cNvSpPr>
            <a:spLocks noGrp="1"/>
          </p:cNvSpPr>
          <p:nvPr>
            <p:ph type="body" idx="1"/>
          </p:nvPr>
        </p:nvSpPr>
        <p:spPr/>
        <p:txBody>
          <a:bodyPr/>
          <a:lstStyle/>
          <a:p>
            <a:r>
              <a:rPr lang="en-US" sz="1000" dirty="0"/>
              <a:t>25’</a:t>
            </a:r>
          </a:p>
          <a:p>
            <a:endParaRPr lang="en-US" dirty="0"/>
          </a:p>
        </p:txBody>
      </p:sp>
      <p:sp>
        <p:nvSpPr>
          <p:cNvPr id="4" name="Slide Number Placeholder 3">
            <a:extLst>
              <a:ext uri="{FF2B5EF4-FFF2-40B4-BE49-F238E27FC236}">
                <a16:creationId xmlns:a16="http://schemas.microsoft.com/office/drawing/2014/main" id="{32745EE1-8498-9E54-AD81-F9EB3BC13252}"/>
              </a:ext>
            </a:extLst>
          </p:cNvPr>
          <p:cNvSpPr>
            <a:spLocks noGrp="1"/>
          </p:cNvSpPr>
          <p:nvPr>
            <p:ph type="sldNum" sz="quarter" idx="10"/>
          </p:nvPr>
        </p:nvSpPr>
        <p:spPr/>
        <p:txBody>
          <a:bodyPr/>
          <a:lstStyle/>
          <a:p>
            <a:fld id="{BF01AEB7-DF1E-074E-AD3C-BD912806E15D}" type="slidenum">
              <a:rPr lang="en-US" smtClean="0"/>
              <a:t>4</a:t>
            </a:fld>
            <a:endParaRPr lang="en-US"/>
          </a:p>
        </p:txBody>
      </p:sp>
    </p:spTree>
    <p:extLst>
      <p:ext uri="{BB962C8B-B14F-4D97-AF65-F5344CB8AC3E}">
        <p14:creationId xmlns:p14="http://schemas.microsoft.com/office/powerpoint/2010/main" val="3069429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7316B-64CC-8D7A-4953-48C45CEA10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517B5C-9CE8-85BD-205E-77C88FE06F06}"/>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2CF7A555-43C0-4741-CB0A-7AF837BD1ADD}"/>
              </a:ext>
            </a:extLst>
          </p:cNvPr>
          <p:cNvSpPr>
            <a:spLocks noGrp="1"/>
          </p:cNvSpPr>
          <p:nvPr>
            <p:ph type="body" idx="1"/>
          </p:nvPr>
        </p:nvSpPr>
        <p:spPr/>
        <p:txBody>
          <a:bodyPr/>
          <a:lstStyle/>
          <a:p>
            <a:r>
              <a:rPr lang="en-US" sz="1000" dirty="0"/>
              <a:t>25’</a:t>
            </a:r>
          </a:p>
          <a:p>
            <a:endParaRPr lang="en-US" dirty="0"/>
          </a:p>
        </p:txBody>
      </p:sp>
      <p:sp>
        <p:nvSpPr>
          <p:cNvPr id="4" name="Slide Number Placeholder 3">
            <a:extLst>
              <a:ext uri="{FF2B5EF4-FFF2-40B4-BE49-F238E27FC236}">
                <a16:creationId xmlns:a16="http://schemas.microsoft.com/office/drawing/2014/main" id="{9D21D984-AED3-6586-72B5-746E9D2FE548}"/>
              </a:ext>
            </a:extLst>
          </p:cNvPr>
          <p:cNvSpPr>
            <a:spLocks noGrp="1"/>
          </p:cNvSpPr>
          <p:nvPr>
            <p:ph type="sldNum" sz="quarter" idx="10"/>
          </p:nvPr>
        </p:nvSpPr>
        <p:spPr/>
        <p:txBody>
          <a:bodyPr/>
          <a:lstStyle/>
          <a:p>
            <a:fld id="{BF01AEB7-DF1E-074E-AD3C-BD912806E15D}" type="slidenum">
              <a:rPr lang="en-US" smtClean="0"/>
              <a:t>5</a:t>
            </a:fld>
            <a:endParaRPr lang="en-US"/>
          </a:p>
        </p:txBody>
      </p:sp>
    </p:spTree>
    <p:extLst>
      <p:ext uri="{BB962C8B-B14F-4D97-AF65-F5344CB8AC3E}">
        <p14:creationId xmlns:p14="http://schemas.microsoft.com/office/powerpoint/2010/main" val="2642346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C95C7-99A4-CEE1-D0FD-D4B8D5A4F1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4BD949-8CC6-7C0F-D692-980910480F50}"/>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14D34F33-DB45-33B1-8F75-C7CCA66E5334}"/>
              </a:ext>
            </a:extLst>
          </p:cNvPr>
          <p:cNvSpPr>
            <a:spLocks noGrp="1"/>
          </p:cNvSpPr>
          <p:nvPr>
            <p:ph type="body" idx="1"/>
          </p:nvPr>
        </p:nvSpPr>
        <p:spPr/>
        <p:txBody>
          <a:bodyPr/>
          <a:lstStyle/>
          <a:p>
            <a:r>
              <a:rPr lang="en-US" sz="1000" dirty="0"/>
              <a:t>25’</a:t>
            </a:r>
          </a:p>
          <a:p>
            <a:endParaRPr lang="en-US" dirty="0"/>
          </a:p>
        </p:txBody>
      </p:sp>
      <p:sp>
        <p:nvSpPr>
          <p:cNvPr id="4" name="Slide Number Placeholder 3">
            <a:extLst>
              <a:ext uri="{FF2B5EF4-FFF2-40B4-BE49-F238E27FC236}">
                <a16:creationId xmlns:a16="http://schemas.microsoft.com/office/drawing/2014/main" id="{DACC30AF-EB16-E37A-577C-4888439A58BE}"/>
              </a:ext>
            </a:extLst>
          </p:cNvPr>
          <p:cNvSpPr>
            <a:spLocks noGrp="1"/>
          </p:cNvSpPr>
          <p:nvPr>
            <p:ph type="sldNum" sz="quarter" idx="10"/>
          </p:nvPr>
        </p:nvSpPr>
        <p:spPr/>
        <p:txBody>
          <a:bodyPr/>
          <a:lstStyle/>
          <a:p>
            <a:fld id="{BF01AEB7-DF1E-074E-AD3C-BD912806E15D}" type="slidenum">
              <a:rPr lang="en-US" smtClean="0"/>
              <a:t>6</a:t>
            </a:fld>
            <a:endParaRPr lang="en-US"/>
          </a:p>
        </p:txBody>
      </p:sp>
    </p:spTree>
    <p:extLst>
      <p:ext uri="{BB962C8B-B14F-4D97-AF65-F5344CB8AC3E}">
        <p14:creationId xmlns:p14="http://schemas.microsoft.com/office/powerpoint/2010/main" val="1998772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2C81D-2493-B820-D123-1227238AFE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4FDB68-3909-B999-AF0B-08A857A47BD2}"/>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96C24CBC-8EBF-0D2D-C484-4BD9E03163F6}"/>
              </a:ext>
            </a:extLst>
          </p:cNvPr>
          <p:cNvSpPr>
            <a:spLocks noGrp="1"/>
          </p:cNvSpPr>
          <p:nvPr>
            <p:ph type="body" idx="1"/>
          </p:nvPr>
        </p:nvSpPr>
        <p:spPr/>
        <p:txBody>
          <a:bodyPr/>
          <a:lstStyle/>
          <a:p>
            <a:r>
              <a:rPr lang="en-US" sz="1000" dirty="0"/>
              <a:t>25’s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chemeClr val="tx1"/>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2D40909F-F56C-D7D4-F5A3-0DC90384638B}"/>
              </a:ext>
            </a:extLst>
          </p:cNvPr>
          <p:cNvSpPr>
            <a:spLocks noGrp="1"/>
          </p:cNvSpPr>
          <p:nvPr>
            <p:ph type="sldNum" sz="quarter" idx="10"/>
          </p:nvPr>
        </p:nvSpPr>
        <p:spPr/>
        <p:txBody>
          <a:bodyPr/>
          <a:lstStyle/>
          <a:p>
            <a:fld id="{BF01AEB7-DF1E-074E-AD3C-BD912806E15D}" type="slidenum">
              <a:rPr lang="en-US" smtClean="0"/>
              <a:t>7</a:t>
            </a:fld>
            <a:endParaRPr lang="en-US"/>
          </a:p>
        </p:txBody>
      </p:sp>
    </p:spTree>
    <p:extLst>
      <p:ext uri="{BB962C8B-B14F-4D97-AF65-F5344CB8AC3E}">
        <p14:creationId xmlns:p14="http://schemas.microsoft.com/office/powerpoint/2010/main" val="2221713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3C32FA-17BD-220A-7317-45BA12D8C0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8F5138-348F-943C-FD33-98DDD718B2C7}"/>
              </a:ext>
            </a:extLst>
          </p:cNvPr>
          <p:cNvSpPr>
            <a:spLocks noGrp="1" noRot="1" noChangeAspect="1"/>
          </p:cNvSpPr>
          <p:nvPr>
            <p:ph type="sldImg"/>
          </p:nvPr>
        </p:nvSpPr>
        <p:spPr>
          <a:xfrm>
            <a:off x="2514600" y="857250"/>
            <a:ext cx="4114800" cy="2314575"/>
          </a:xfrm>
        </p:spPr>
      </p:sp>
      <p:sp>
        <p:nvSpPr>
          <p:cNvPr id="3" name="Notes Placeholder 2">
            <a:extLst>
              <a:ext uri="{FF2B5EF4-FFF2-40B4-BE49-F238E27FC236}">
                <a16:creationId xmlns:a16="http://schemas.microsoft.com/office/drawing/2014/main" id="{43A6C1CB-0E7F-64C5-3ECF-D010EFC91762}"/>
              </a:ext>
            </a:extLst>
          </p:cNvPr>
          <p:cNvSpPr>
            <a:spLocks noGrp="1"/>
          </p:cNvSpPr>
          <p:nvPr>
            <p:ph type="body" idx="1"/>
          </p:nvPr>
        </p:nvSpPr>
        <p:spPr/>
        <p:txBody>
          <a:bodyPr/>
          <a:lstStyle/>
          <a:p>
            <a:r>
              <a:rPr lang="en-US" sz="1000" dirty="0"/>
              <a:t>25’</a:t>
            </a:r>
          </a:p>
          <a:p>
            <a:endParaRPr lang="en-US" dirty="0"/>
          </a:p>
        </p:txBody>
      </p:sp>
      <p:sp>
        <p:nvSpPr>
          <p:cNvPr id="4" name="Slide Number Placeholder 3">
            <a:extLst>
              <a:ext uri="{FF2B5EF4-FFF2-40B4-BE49-F238E27FC236}">
                <a16:creationId xmlns:a16="http://schemas.microsoft.com/office/drawing/2014/main" id="{09A2ABC3-8726-4570-50DE-ACCEA95BF03B}"/>
              </a:ext>
            </a:extLst>
          </p:cNvPr>
          <p:cNvSpPr>
            <a:spLocks noGrp="1"/>
          </p:cNvSpPr>
          <p:nvPr>
            <p:ph type="sldNum" sz="quarter" idx="10"/>
          </p:nvPr>
        </p:nvSpPr>
        <p:spPr/>
        <p:txBody>
          <a:bodyPr/>
          <a:lstStyle/>
          <a:p>
            <a:fld id="{BF01AEB7-DF1E-074E-AD3C-BD912806E15D}" type="slidenum">
              <a:rPr lang="en-US" smtClean="0"/>
              <a:t>8</a:t>
            </a:fld>
            <a:endParaRPr lang="en-US"/>
          </a:p>
        </p:txBody>
      </p:sp>
    </p:spTree>
    <p:extLst>
      <p:ext uri="{BB962C8B-B14F-4D97-AF65-F5344CB8AC3E}">
        <p14:creationId xmlns:p14="http://schemas.microsoft.com/office/powerpoint/2010/main" val="2008692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a:t>
            </a:r>
          </a:p>
          <a:p>
            <a:endParaRPr lang="en-US" dirty="0"/>
          </a:p>
          <a:p>
            <a:r>
              <a:rPr lang="en-US" dirty="0"/>
              <a:t>A promising treatment for these drug-resistant patients is to use neuromodulation technology. Today, the electrical brain stimulation is one of the most successful neuromodulation technology. In our work, we focus on one type of invasive neuromodulation method that is deep brain stimulation. Here an electrode is implanted into a certain brain region, and it generates tiny electrical pulses to stimulate that brain region to alleviate the disorder symptoms. However, studies showed that the treatment results based on the open-loop design of neuromodulation technology has suffered from several issues, such as uncontrolled symptom variations, unpleasant side effects, and variable efficacy. More recently, the closed-loop neuromodulation design has been proposed where it simply use on-off controller design: it automatically turns on when the neural biomarker exceeds the threshold. However, this prototype closed-loop DBS is model-less. We claim that we need to model the brain network dynamics and build model-based controller.</a:t>
            </a:r>
          </a:p>
          <a:p>
            <a:endParaRPr lang="en-US" dirty="0"/>
          </a:p>
        </p:txBody>
      </p:sp>
      <p:sp>
        <p:nvSpPr>
          <p:cNvPr id="4" name="Slide Number Placeholder 3"/>
          <p:cNvSpPr>
            <a:spLocks noGrp="1"/>
          </p:cNvSpPr>
          <p:nvPr>
            <p:ph type="sldNum" sz="quarter" idx="5"/>
          </p:nvPr>
        </p:nvSpPr>
        <p:spPr/>
        <p:txBody>
          <a:bodyPr/>
          <a:lstStyle/>
          <a:p>
            <a:fld id="{BF01AEB7-DF1E-074E-AD3C-BD912806E15D}" type="slidenum">
              <a:rPr lang="en-US" smtClean="0"/>
              <a:t>9</a:t>
            </a:fld>
            <a:endParaRPr lang="en-US"/>
          </a:p>
        </p:txBody>
      </p:sp>
    </p:spTree>
    <p:extLst>
      <p:ext uri="{BB962C8B-B14F-4D97-AF65-F5344CB8AC3E}">
        <p14:creationId xmlns:p14="http://schemas.microsoft.com/office/powerpoint/2010/main" val="2722995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Google Shape;37;g2584e6f887f_1_11"/>
          <p:cNvSpPr txBox="1">
            <a:spLocks noGrp="1"/>
          </p:cNvSpPr>
          <p:nvPr>
            <p:ph type="title"/>
          </p:nvPr>
        </p:nvSpPr>
        <p:spPr>
          <a:xfrm>
            <a:off x="415600" y="2867800"/>
            <a:ext cx="11360700" cy="1122300"/>
          </a:xfrm>
          <a:prstGeom prst="rect">
            <a:avLst/>
          </a:prstGeom>
          <a:noFill/>
          <a:ln>
            <a:noFill/>
          </a:ln>
        </p:spPr>
        <p:txBody>
          <a:bodyPr spcFirstLastPara="1" wrap="square" lIns="121900" tIns="121900" rIns="121900" bIns="121900" anchor="ctr"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8" name="Google Shape;38;g2584e6f887f_1_11"/>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567985"/>
            <a:ext cx="2552491" cy="272923"/>
          </a:xfrm>
          <a:prstGeom prst="rect">
            <a:avLst/>
          </a:prstGeom>
        </p:spPr>
        <p:txBody>
          <a:bodyPr/>
          <a:lstStyle/>
          <a:p>
            <a:endParaRPr lang="en-US"/>
          </a:p>
        </p:txBody>
      </p:sp>
      <p:sp>
        <p:nvSpPr>
          <p:cNvPr id="5" name="Footer Placeholder 4"/>
          <p:cNvSpPr>
            <a:spLocks noGrp="1"/>
          </p:cNvSpPr>
          <p:nvPr>
            <p:ph type="ftr" sz="quarter" idx="11"/>
          </p:nvPr>
        </p:nvSpPr>
        <p:spPr>
          <a:xfrm>
            <a:off x="838201" y="6513921"/>
            <a:ext cx="6545367" cy="207555"/>
          </a:xfrm>
          <a:prstGeom prst="rect">
            <a:avLst/>
          </a:prstGeom>
        </p:spPr>
        <p:txBody>
          <a:bodyPr/>
          <a:lstStyle/>
          <a:p>
            <a:endParaRPr lang="en-US"/>
          </a:p>
        </p:txBody>
      </p:sp>
      <p:sp>
        <p:nvSpPr>
          <p:cNvPr id="6" name="Slide Number Placeholder 5"/>
          <p:cNvSpPr>
            <a:spLocks noGrp="1"/>
          </p:cNvSpPr>
          <p:nvPr>
            <p:ph type="sldNum" sz="quarter" idx="12"/>
          </p:nvPr>
        </p:nvSpPr>
        <p:spPr>
          <a:xfrm>
            <a:off x="102549" y="6567987"/>
            <a:ext cx="735651" cy="281208"/>
          </a:xfrm>
          <a:prstGeom prst="rect">
            <a:avLst/>
          </a:prstGeom>
        </p:spPr>
        <p:txBody>
          <a:bodyPr/>
          <a:lstStyle>
            <a:lvl1pPr algn="l">
              <a:defRPr/>
            </a:lvl1pPr>
          </a:lstStyle>
          <a:p>
            <a:fld id="{D0B5CDF8-54D5-6043-A52E-76818AC5EAB8}" type="slidenum">
              <a:rPr lang="en-US" smtClean="0"/>
              <a:pPr/>
              <a:t>‹#›</a:t>
            </a:fld>
            <a:endParaRPr lang="en-US" dirty="0"/>
          </a:p>
        </p:txBody>
      </p:sp>
    </p:spTree>
    <p:extLst>
      <p:ext uri="{BB962C8B-B14F-4D97-AF65-F5344CB8AC3E}">
        <p14:creationId xmlns:p14="http://schemas.microsoft.com/office/powerpoint/2010/main" val="3522744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9"/>
        <p:cNvGrpSpPr/>
        <p:nvPr/>
      </p:nvGrpSpPr>
      <p:grpSpPr>
        <a:xfrm>
          <a:off x="0" y="0"/>
          <a:ext cx="0" cy="0"/>
          <a:chOff x="0" y="0"/>
          <a:chExt cx="0" cy="0"/>
        </a:xfrm>
      </p:grpSpPr>
      <p:sp>
        <p:nvSpPr>
          <p:cNvPr id="40" name="Google Shape;40;g2584e6f887f_1_18"/>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rmAutofit/>
          </a:bodyPr>
          <a:lstStyle>
            <a:lvl1pPr lvl="0" algn="l">
              <a:lnSpc>
                <a:spcPct val="100000"/>
              </a:lnSpc>
              <a:spcBef>
                <a:spcPts val="0"/>
              </a:spcBef>
              <a:spcAft>
                <a:spcPts val="0"/>
              </a:spcAft>
              <a:buSzPts val="3700"/>
              <a:buNone/>
              <a:defRPr/>
            </a:lvl1pPr>
            <a:lvl2pPr lvl="1" algn="l">
              <a:lnSpc>
                <a:spcPct val="100000"/>
              </a:lnSpc>
              <a:spcBef>
                <a:spcPts val="0"/>
              </a:spcBef>
              <a:spcAft>
                <a:spcPts val="0"/>
              </a:spcAft>
              <a:buSzPts val="3700"/>
              <a:buNone/>
              <a:defRPr/>
            </a:lvl2pPr>
            <a:lvl3pPr lvl="2" algn="l">
              <a:lnSpc>
                <a:spcPct val="100000"/>
              </a:lnSpc>
              <a:spcBef>
                <a:spcPts val="0"/>
              </a:spcBef>
              <a:spcAft>
                <a:spcPts val="0"/>
              </a:spcAft>
              <a:buSzPts val="3700"/>
              <a:buNone/>
              <a:defRPr/>
            </a:lvl3pPr>
            <a:lvl4pPr lvl="3" algn="l">
              <a:lnSpc>
                <a:spcPct val="100000"/>
              </a:lnSpc>
              <a:spcBef>
                <a:spcPts val="0"/>
              </a:spcBef>
              <a:spcAft>
                <a:spcPts val="0"/>
              </a:spcAft>
              <a:buSzPts val="3700"/>
              <a:buNone/>
              <a:defRPr/>
            </a:lvl4pPr>
            <a:lvl5pPr lvl="4" algn="l">
              <a:lnSpc>
                <a:spcPct val="100000"/>
              </a:lnSpc>
              <a:spcBef>
                <a:spcPts val="0"/>
              </a:spcBef>
              <a:spcAft>
                <a:spcPts val="0"/>
              </a:spcAft>
              <a:buSzPts val="3700"/>
              <a:buNone/>
              <a:defRPr/>
            </a:lvl5pPr>
            <a:lvl6pPr lvl="5" algn="l">
              <a:lnSpc>
                <a:spcPct val="100000"/>
              </a:lnSpc>
              <a:spcBef>
                <a:spcPts val="0"/>
              </a:spcBef>
              <a:spcAft>
                <a:spcPts val="0"/>
              </a:spcAft>
              <a:buSzPts val="3700"/>
              <a:buNone/>
              <a:defRPr/>
            </a:lvl6pPr>
            <a:lvl7pPr lvl="6" algn="l">
              <a:lnSpc>
                <a:spcPct val="100000"/>
              </a:lnSpc>
              <a:spcBef>
                <a:spcPts val="0"/>
              </a:spcBef>
              <a:spcAft>
                <a:spcPts val="0"/>
              </a:spcAft>
              <a:buSzPts val="3700"/>
              <a:buNone/>
              <a:defRPr/>
            </a:lvl7pPr>
            <a:lvl8pPr lvl="7" algn="l">
              <a:lnSpc>
                <a:spcPct val="100000"/>
              </a:lnSpc>
              <a:spcBef>
                <a:spcPts val="0"/>
              </a:spcBef>
              <a:spcAft>
                <a:spcPts val="0"/>
              </a:spcAft>
              <a:buSzPts val="3700"/>
              <a:buNone/>
              <a:defRPr/>
            </a:lvl8pPr>
            <a:lvl9pPr lvl="8" algn="l">
              <a:lnSpc>
                <a:spcPct val="100000"/>
              </a:lnSpc>
              <a:spcBef>
                <a:spcPts val="0"/>
              </a:spcBef>
              <a:spcAft>
                <a:spcPts val="0"/>
              </a:spcAft>
              <a:buSzPts val="3700"/>
              <a:buNone/>
              <a:defRPr/>
            </a:lvl9pPr>
          </a:lstStyle>
          <a:p>
            <a:endParaRPr/>
          </a:p>
        </p:txBody>
      </p:sp>
      <p:sp>
        <p:nvSpPr>
          <p:cNvPr id="41" name="Google Shape;41;g2584e6f887f_1_18"/>
          <p:cNvSpPr txBox="1">
            <a:spLocks noGrp="1"/>
          </p:cNvSpPr>
          <p:nvPr>
            <p:ph type="body" idx="1"/>
          </p:nvPr>
        </p:nvSpPr>
        <p:spPr>
          <a:xfrm>
            <a:off x="415600" y="1536633"/>
            <a:ext cx="5333100" cy="4555200"/>
          </a:xfrm>
          <a:prstGeom prst="rect">
            <a:avLst/>
          </a:prstGeom>
          <a:noFill/>
          <a:ln>
            <a:noFill/>
          </a:ln>
        </p:spPr>
        <p:txBody>
          <a:bodyPr spcFirstLastPara="1" wrap="square" lIns="121900" tIns="121900" rIns="121900" bIns="121900" anchor="t" anchorCtr="0">
            <a:normAutofit/>
          </a:bodyPr>
          <a:lstStyle>
            <a:lvl1pPr marL="457200" lvl="0" indent="-349250" algn="l">
              <a:lnSpc>
                <a:spcPct val="115000"/>
              </a:lnSpc>
              <a:spcBef>
                <a:spcPts val="0"/>
              </a:spcBef>
              <a:spcAft>
                <a:spcPts val="0"/>
              </a:spcAft>
              <a:buSzPts val="1900"/>
              <a:buChar char="●"/>
              <a:defRPr sz="1900"/>
            </a:lvl1pPr>
            <a:lvl2pPr marL="914400" lvl="1" indent="-330200" algn="l">
              <a:lnSpc>
                <a:spcPct val="115000"/>
              </a:lnSpc>
              <a:spcBef>
                <a:spcPts val="0"/>
              </a:spcBef>
              <a:spcAft>
                <a:spcPts val="0"/>
              </a:spcAft>
              <a:buSzPts val="1600"/>
              <a:buChar char="○"/>
              <a:defRPr sz="1600"/>
            </a:lvl2pPr>
            <a:lvl3pPr marL="1371600" lvl="2" indent="-330200" algn="l">
              <a:lnSpc>
                <a:spcPct val="115000"/>
              </a:lnSpc>
              <a:spcBef>
                <a:spcPts val="0"/>
              </a:spcBef>
              <a:spcAft>
                <a:spcPts val="0"/>
              </a:spcAft>
              <a:buSzPts val="1600"/>
              <a:buChar char="■"/>
              <a:defRPr sz="1600"/>
            </a:lvl3pPr>
            <a:lvl4pPr marL="1828800" lvl="3" indent="-330200" algn="l">
              <a:lnSpc>
                <a:spcPct val="115000"/>
              </a:lnSpc>
              <a:spcBef>
                <a:spcPts val="0"/>
              </a:spcBef>
              <a:spcAft>
                <a:spcPts val="0"/>
              </a:spcAft>
              <a:buSzPts val="1600"/>
              <a:buChar char="●"/>
              <a:defRPr sz="1600"/>
            </a:lvl4pPr>
            <a:lvl5pPr marL="2286000" lvl="4" indent="-330200" algn="l">
              <a:lnSpc>
                <a:spcPct val="115000"/>
              </a:lnSpc>
              <a:spcBef>
                <a:spcPts val="0"/>
              </a:spcBef>
              <a:spcAft>
                <a:spcPts val="0"/>
              </a:spcAft>
              <a:buSzPts val="1600"/>
              <a:buChar char="○"/>
              <a:defRPr sz="1600"/>
            </a:lvl5pPr>
            <a:lvl6pPr marL="2743200" lvl="5" indent="-330200" algn="l">
              <a:lnSpc>
                <a:spcPct val="115000"/>
              </a:lnSpc>
              <a:spcBef>
                <a:spcPts val="0"/>
              </a:spcBef>
              <a:spcAft>
                <a:spcPts val="0"/>
              </a:spcAft>
              <a:buSzPts val="1600"/>
              <a:buChar char="■"/>
              <a:defRPr sz="1600"/>
            </a:lvl6pPr>
            <a:lvl7pPr marL="3200400" lvl="6" indent="-330200" algn="l">
              <a:lnSpc>
                <a:spcPct val="115000"/>
              </a:lnSpc>
              <a:spcBef>
                <a:spcPts val="0"/>
              </a:spcBef>
              <a:spcAft>
                <a:spcPts val="0"/>
              </a:spcAft>
              <a:buSzPts val="1600"/>
              <a:buChar char="●"/>
              <a:defRPr sz="1600"/>
            </a:lvl7pPr>
            <a:lvl8pPr marL="3657600" lvl="7" indent="-330200" algn="l">
              <a:lnSpc>
                <a:spcPct val="115000"/>
              </a:lnSpc>
              <a:spcBef>
                <a:spcPts val="0"/>
              </a:spcBef>
              <a:spcAft>
                <a:spcPts val="0"/>
              </a:spcAft>
              <a:buSzPts val="1600"/>
              <a:buChar char="○"/>
              <a:defRPr sz="1600"/>
            </a:lvl8pPr>
            <a:lvl9pPr marL="4114800" lvl="8" indent="-330200" algn="l">
              <a:lnSpc>
                <a:spcPct val="115000"/>
              </a:lnSpc>
              <a:spcBef>
                <a:spcPts val="0"/>
              </a:spcBef>
              <a:spcAft>
                <a:spcPts val="0"/>
              </a:spcAft>
              <a:buSzPts val="1600"/>
              <a:buChar char="■"/>
              <a:defRPr sz="1600"/>
            </a:lvl9pPr>
          </a:lstStyle>
          <a:p>
            <a:endParaRPr/>
          </a:p>
        </p:txBody>
      </p:sp>
      <p:sp>
        <p:nvSpPr>
          <p:cNvPr id="42" name="Google Shape;42;g2584e6f887f_1_18"/>
          <p:cNvSpPr txBox="1">
            <a:spLocks noGrp="1"/>
          </p:cNvSpPr>
          <p:nvPr>
            <p:ph type="body" idx="2"/>
          </p:nvPr>
        </p:nvSpPr>
        <p:spPr>
          <a:xfrm>
            <a:off x="6443200" y="1536633"/>
            <a:ext cx="5333100" cy="4555200"/>
          </a:xfrm>
          <a:prstGeom prst="rect">
            <a:avLst/>
          </a:prstGeom>
          <a:noFill/>
          <a:ln>
            <a:noFill/>
          </a:ln>
        </p:spPr>
        <p:txBody>
          <a:bodyPr spcFirstLastPara="1" wrap="square" lIns="121900" tIns="121900" rIns="121900" bIns="121900" anchor="t" anchorCtr="0">
            <a:normAutofit/>
          </a:bodyPr>
          <a:lstStyle>
            <a:lvl1pPr marL="457200" lvl="0" indent="-349250" algn="l">
              <a:lnSpc>
                <a:spcPct val="115000"/>
              </a:lnSpc>
              <a:spcBef>
                <a:spcPts val="0"/>
              </a:spcBef>
              <a:spcAft>
                <a:spcPts val="0"/>
              </a:spcAft>
              <a:buSzPts val="1900"/>
              <a:buChar char="●"/>
              <a:defRPr sz="1900"/>
            </a:lvl1pPr>
            <a:lvl2pPr marL="914400" lvl="1" indent="-330200" algn="l">
              <a:lnSpc>
                <a:spcPct val="115000"/>
              </a:lnSpc>
              <a:spcBef>
                <a:spcPts val="0"/>
              </a:spcBef>
              <a:spcAft>
                <a:spcPts val="0"/>
              </a:spcAft>
              <a:buSzPts val="1600"/>
              <a:buChar char="○"/>
              <a:defRPr sz="1600"/>
            </a:lvl2pPr>
            <a:lvl3pPr marL="1371600" lvl="2" indent="-330200" algn="l">
              <a:lnSpc>
                <a:spcPct val="115000"/>
              </a:lnSpc>
              <a:spcBef>
                <a:spcPts val="0"/>
              </a:spcBef>
              <a:spcAft>
                <a:spcPts val="0"/>
              </a:spcAft>
              <a:buSzPts val="1600"/>
              <a:buChar char="■"/>
              <a:defRPr sz="1600"/>
            </a:lvl3pPr>
            <a:lvl4pPr marL="1828800" lvl="3" indent="-330200" algn="l">
              <a:lnSpc>
                <a:spcPct val="115000"/>
              </a:lnSpc>
              <a:spcBef>
                <a:spcPts val="0"/>
              </a:spcBef>
              <a:spcAft>
                <a:spcPts val="0"/>
              </a:spcAft>
              <a:buSzPts val="1600"/>
              <a:buChar char="●"/>
              <a:defRPr sz="1600"/>
            </a:lvl4pPr>
            <a:lvl5pPr marL="2286000" lvl="4" indent="-330200" algn="l">
              <a:lnSpc>
                <a:spcPct val="115000"/>
              </a:lnSpc>
              <a:spcBef>
                <a:spcPts val="0"/>
              </a:spcBef>
              <a:spcAft>
                <a:spcPts val="0"/>
              </a:spcAft>
              <a:buSzPts val="1600"/>
              <a:buChar char="○"/>
              <a:defRPr sz="1600"/>
            </a:lvl5pPr>
            <a:lvl6pPr marL="2743200" lvl="5" indent="-330200" algn="l">
              <a:lnSpc>
                <a:spcPct val="115000"/>
              </a:lnSpc>
              <a:spcBef>
                <a:spcPts val="0"/>
              </a:spcBef>
              <a:spcAft>
                <a:spcPts val="0"/>
              </a:spcAft>
              <a:buSzPts val="1600"/>
              <a:buChar char="■"/>
              <a:defRPr sz="1600"/>
            </a:lvl6pPr>
            <a:lvl7pPr marL="3200400" lvl="6" indent="-330200" algn="l">
              <a:lnSpc>
                <a:spcPct val="115000"/>
              </a:lnSpc>
              <a:spcBef>
                <a:spcPts val="0"/>
              </a:spcBef>
              <a:spcAft>
                <a:spcPts val="0"/>
              </a:spcAft>
              <a:buSzPts val="1600"/>
              <a:buChar char="●"/>
              <a:defRPr sz="1600"/>
            </a:lvl7pPr>
            <a:lvl8pPr marL="3657600" lvl="7" indent="-330200" algn="l">
              <a:lnSpc>
                <a:spcPct val="115000"/>
              </a:lnSpc>
              <a:spcBef>
                <a:spcPts val="0"/>
              </a:spcBef>
              <a:spcAft>
                <a:spcPts val="0"/>
              </a:spcAft>
              <a:buSzPts val="1600"/>
              <a:buChar char="○"/>
              <a:defRPr sz="1600"/>
            </a:lvl8pPr>
            <a:lvl9pPr marL="4114800" lvl="8" indent="-330200" algn="l">
              <a:lnSpc>
                <a:spcPct val="115000"/>
              </a:lnSpc>
              <a:spcBef>
                <a:spcPts val="0"/>
              </a:spcBef>
              <a:spcAft>
                <a:spcPts val="0"/>
              </a:spcAft>
              <a:buSzPts val="1600"/>
              <a:buChar char="■"/>
              <a:defRPr sz="1600"/>
            </a:lvl9pPr>
          </a:lstStyle>
          <a:p>
            <a:endParaRPr/>
          </a:p>
        </p:txBody>
      </p:sp>
      <p:sp>
        <p:nvSpPr>
          <p:cNvPr id="43" name="Google Shape;43;g2584e6f887f_1_18"/>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4"/>
        <p:cNvGrpSpPr/>
        <p:nvPr/>
      </p:nvGrpSpPr>
      <p:grpSpPr>
        <a:xfrm>
          <a:off x="0" y="0"/>
          <a:ext cx="0" cy="0"/>
          <a:chOff x="0" y="0"/>
          <a:chExt cx="0" cy="0"/>
        </a:xfrm>
      </p:grpSpPr>
      <p:sp>
        <p:nvSpPr>
          <p:cNvPr id="45" name="Google Shape;45;g2584e6f887f_1_26"/>
          <p:cNvSpPr txBox="1">
            <a:spLocks noGrp="1"/>
          </p:cNvSpPr>
          <p:nvPr>
            <p:ph type="title"/>
          </p:nvPr>
        </p:nvSpPr>
        <p:spPr>
          <a:xfrm>
            <a:off x="415600" y="740800"/>
            <a:ext cx="3744000" cy="1007700"/>
          </a:xfrm>
          <a:prstGeom prst="rect">
            <a:avLst/>
          </a:prstGeom>
          <a:noFill/>
          <a:ln>
            <a:noFill/>
          </a:ln>
        </p:spPr>
        <p:txBody>
          <a:bodyPr spcFirstLastPara="1" wrap="square" lIns="121900" tIns="121900" rIns="121900" bIns="121900" anchor="b" anchorCtr="0">
            <a:normAutofit/>
          </a:bodyPr>
          <a:lstStyle>
            <a:lvl1pPr lvl="0" algn="l">
              <a:lnSpc>
                <a:spcPct val="100000"/>
              </a:lnSpc>
              <a:spcBef>
                <a:spcPts val="0"/>
              </a:spcBef>
              <a:spcAft>
                <a:spcPts val="0"/>
              </a:spcAft>
              <a:buSzPts val="3200"/>
              <a:buNone/>
              <a:defRPr sz="3200"/>
            </a:lvl1pPr>
            <a:lvl2pPr lvl="1" algn="l">
              <a:lnSpc>
                <a:spcPct val="100000"/>
              </a:lnSpc>
              <a:spcBef>
                <a:spcPts val="0"/>
              </a:spcBef>
              <a:spcAft>
                <a:spcPts val="0"/>
              </a:spcAft>
              <a:buSzPts val="3200"/>
              <a:buNone/>
              <a:defRPr sz="3200"/>
            </a:lvl2pPr>
            <a:lvl3pPr lvl="2" algn="l">
              <a:lnSpc>
                <a:spcPct val="100000"/>
              </a:lnSpc>
              <a:spcBef>
                <a:spcPts val="0"/>
              </a:spcBef>
              <a:spcAft>
                <a:spcPts val="0"/>
              </a:spcAft>
              <a:buSzPts val="3200"/>
              <a:buNone/>
              <a:defRPr sz="3200"/>
            </a:lvl3pPr>
            <a:lvl4pPr lvl="3" algn="l">
              <a:lnSpc>
                <a:spcPct val="100000"/>
              </a:lnSpc>
              <a:spcBef>
                <a:spcPts val="0"/>
              </a:spcBef>
              <a:spcAft>
                <a:spcPts val="0"/>
              </a:spcAft>
              <a:buSzPts val="3200"/>
              <a:buNone/>
              <a:defRPr sz="3200"/>
            </a:lvl4pPr>
            <a:lvl5pPr lvl="4" algn="l">
              <a:lnSpc>
                <a:spcPct val="100000"/>
              </a:lnSpc>
              <a:spcBef>
                <a:spcPts val="0"/>
              </a:spcBef>
              <a:spcAft>
                <a:spcPts val="0"/>
              </a:spcAft>
              <a:buSzPts val="3200"/>
              <a:buNone/>
              <a:defRPr sz="3200"/>
            </a:lvl5pPr>
            <a:lvl6pPr lvl="5" algn="l">
              <a:lnSpc>
                <a:spcPct val="100000"/>
              </a:lnSpc>
              <a:spcBef>
                <a:spcPts val="0"/>
              </a:spcBef>
              <a:spcAft>
                <a:spcPts val="0"/>
              </a:spcAft>
              <a:buSzPts val="3200"/>
              <a:buNone/>
              <a:defRPr sz="3200"/>
            </a:lvl6pPr>
            <a:lvl7pPr lvl="6" algn="l">
              <a:lnSpc>
                <a:spcPct val="100000"/>
              </a:lnSpc>
              <a:spcBef>
                <a:spcPts val="0"/>
              </a:spcBef>
              <a:spcAft>
                <a:spcPts val="0"/>
              </a:spcAft>
              <a:buSzPts val="3200"/>
              <a:buNone/>
              <a:defRPr sz="3200"/>
            </a:lvl7pPr>
            <a:lvl8pPr lvl="7" algn="l">
              <a:lnSpc>
                <a:spcPct val="100000"/>
              </a:lnSpc>
              <a:spcBef>
                <a:spcPts val="0"/>
              </a:spcBef>
              <a:spcAft>
                <a:spcPts val="0"/>
              </a:spcAft>
              <a:buSzPts val="3200"/>
              <a:buNone/>
              <a:defRPr sz="3200"/>
            </a:lvl8pPr>
            <a:lvl9pPr lvl="8" algn="l">
              <a:lnSpc>
                <a:spcPct val="100000"/>
              </a:lnSpc>
              <a:spcBef>
                <a:spcPts val="0"/>
              </a:spcBef>
              <a:spcAft>
                <a:spcPts val="0"/>
              </a:spcAft>
              <a:buSzPts val="3200"/>
              <a:buNone/>
              <a:defRPr sz="3200"/>
            </a:lvl9pPr>
          </a:lstStyle>
          <a:p>
            <a:endParaRPr/>
          </a:p>
        </p:txBody>
      </p:sp>
      <p:sp>
        <p:nvSpPr>
          <p:cNvPr id="46" name="Google Shape;46;g2584e6f887f_1_26"/>
          <p:cNvSpPr txBox="1">
            <a:spLocks noGrp="1"/>
          </p:cNvSpPr>
          <p:nvPr>
            <p:ph type="body" idx="1"/>
          </p:nvPr>
        </p:nvSpPr>
        <p:spPr>
          <a:xfrm>
            <a:off x="415600" y="1852800"/>
            <a:ext cx="3744000" cy="4239300"/>
          </a:xfrm>
          <a:prstGeom prst="rect">
            <a:avLst/>
          </a:prstGeom>
          <a:noFill/>
          <a:ln>
            <a:noFill/>
          </a:ln>
        </p:spPr>
        <p:txBody>
          <a:bodyPr spcFirstLastPara="1" wrap="square" lIns="121900" tIns="121900" rIns="121900" bIns="121900" anchor="t" anchorCtr="0">
            <a:normAutofit/>
          </a:bodyPr>
          <a:lstStyle>
            <a:lvl1pPr marL="457200" lvl="0" indent="-330200" algn="l">
              <a:lnSpc>
                <a:spcPct val="115000"/>
              </a:lnSpc>
              <a:spcBef>
                <a:spcPts val="0"/>
              </a:spcBef>
              <a:spcAft>
                <a:spcPts val="0"/>
              </a:spcAft>
              <a:buSzPts val="1600"/>
              <a:buChar char="●"/>
              <a:defRPr sz="1600"/>
            </a:lvl1pPr>
            <a:lvl2pPr marL="914400" lvl="1" indent="-330200" algn="l">
              <a:lnSpc>
                <a:spcPct val="115000"/>
              </a:lnSpc>
              <a:spcBef>
                <a:spcPts val="0"/>
              </a:spcBef>
              <a:spcAft>
                <a:spcPts val="0"/>
              </a:spcAft>
              <a:buSzPts val="1600"/>
              <a:buChar char="○"/>
              <a:defRPr sz="1600"/>
            </a:lvl2pPr>
            <a:lvl3pPr marL="1371600" lvl="2" indent="-330200" algn="l">
              <a:lnSpc>
                <a:spcPct val="115000"/>
              </a:lnSpc>
              <a:spcBef>
                <a:spcPts val="0"/>
              </a:spcBef>
              <a:spcAft>
                <a:spcPts val="0"/>
              </a:spcAft>
              <a:buSzPts val="1600"/>
              <a:buChar char="■"/>
              <a:defRPr sz="1600"/>
            </a:lvl3pPr>
            <a:lvl4pPr marL="1828800" lvl="3" indent="-330200" algn="l">
              <a:lnSpc>
                <a:spcPct val="115000"/>
              </a:lnSpc>
              <a:spcBef>
                <a:spcPts val="0"/>
              </a:spcBef>
              <a:spcAft>
                <a:spcPts val="0"/>
              </a:spcAft>
              <a:buSzPts val="1600"/>
              <a:buChar char="●"/>
              <a:defRPr sz="1600"/>
            </a:lvl4pPr>
            <a:lvl5pPr marL="2286000" lvl="4" indent="-330200" algn="l">
              <a:lnSpc>
                <a:spcPct val="115000"/>
              </a:lnSpc>
              <a:spcBef>
                <a:spcPts val="0"/>
              </a:spcBef>
              <a:spcAft>
                <a:spcPts val="0"/>
              </a:spcAft>
              <a:buSzPts val="1600"/>
              <a:buChar char="○"/>
              <a:defRPr sz="1600"/>
            </a:lvl5pPr>
            <a:lvl6pPr marL="2743200" lvl="5" indent="-330200" algn="l">
              <a:lnSpc>
                <a:spcPct val="115000"/>
              </a:lnSpc>
              <a:spcBef>
                <a:spcPts val="0"/>
              </a:spcBef>
              <a:spcAft>
                <a:spcPts val="0"/>
              </a:spcAft>
              <a:buSzPts val="1600"/>
              <a:buChar char="■"/>
              <a:defRPr sz="1600"/>
            </a:lvl6pPr>
            <a:lvl7pPr marL="3200400" lvl="6" indent="-330200" algn="l">
              <a:lnSpc>
                <a:spcPct val="115000"/>
              </a:lnSpc>
              <a:spcBef>
                <a:spcPts val="0"/>
              </a:spcBef>
              <a:spcAft>
                <a:spcPts val="0"/>
              </a:spcAft>
              <a:buSzPts val="1600"/>
              <a:buChar char="●"/>
              <a:defRPr sz="1600"/>
            </a:lvl7pPr>
            <a:lvl8pPr marL="3657600" lvl="7" indent="-330200" algn="l">
              <a:lnSpc>
                <a:spcPct val="115000"/>
              </a:lnSpc>
              <a:spcBef>
                <a:spcPts val="0"/>
              </a:spcBef>
              <a:spcAft>
                <a:spcPts val="0"/>
              </a:spcAft>
              <a:buSzPts val="1600"/>
              <a:buChar char="○"/>
              <a:defRPr sz="1600"/>
            </a:lvl8pPr>
            <a:lvl9pPr marL="4114800" lvl="8" indent="-330200" algn="l">
              <a:lnSpc>
                <a:spcPct val="115000"/>
              </a:lnSpc>
              <a:spcBef>
                <a:spcPts val="0"/>
              </a:spcBef>
              <a:spcAft>
                <a:spcPts val="0"/>
              </a:spcAft>
              <a:buSzPts val="1600"/>
              <a:buChar char="■"/>
              <a:defRPr sz="1600"/>
            </a:lvl9pPr>
          </a:lstStyle>
          <a:p>
            <a:endParaRPr/>
          </a:p>
        </p:txBody>
      </p:sp>
      <p:sp>
        <p:nvSpPr>
          <p:cNvPr id="47" name="Google Shape;47;g2584e6f887f_1_2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8"/>
        <p:cNvGrpSpPr/>
        <p:nvPr/>
      </p:nvGrpSpPr>
      <p:grpSpPr>
        <a:xfrm>
          <a:off x="0" y="0"/>
          <a:ext cx="0" cy="0"/>
          <a:chOff x="0" y="0"/>
          <a:chExt cx="0" cy="0"/>
        </a:xfrm>
      </p:grpSpPr>
      <p:sp>
        <p:nvSpPr>
          <p:cNvPr id="49" name="Google Shape;49;g2584e6f887f_1_30"/>
          <p:cNvSpPr txBox="1">
            <a:spLocks noGrp="1"/>
          </p:cNvSpPr>
          <p:nvPr>
            <p:ph type="title"/>
          </p:nvPr>
        </p:nvSpPr>
        <p:spPr>
          <a:xfrm>
            <a:off x="653667" y="600200"/>
            <a:ext cx="8490300" cy="5454300"/>
          </a:xfrm>
          <a:prstGeom prst="rect">
            <a:avLst/>
          </a:prstGeom>
          <a:noFill/>
          <a:ln>
            <a:noFill/>
          </a:ln>
        </p:spPr>
        <p:txBody>
          <a:bodyPr spcFirstLastPara="1" wrap="square" lIns="121900" tIns="121900" rIns="121900" bIns="121900" anchor="ctr" anchorCtr="0">
            <a:normAutofit/>
          </a:bodyPr>
          <a:lstStyle>
            <a:lvl1pPr lvl="0" algn="l">
              <a:lnSpc>
                <a:spcPct val="100000"/>
              </a:lnSpc>
              <a:spcBef>
                <a:spcPts val="0"/>
              </a:spcBef>
              <a:spcAft>
                <a:spcPts val="0"/>
              </a:spcAft>
              <a:buSzPts val="6400"/>
              <a:buNone/>
              <a:defRPr sz="6400"/>
            </a:lvl1pPr>
            <a:lvl2pPr lvl="1" algn="l">
              <a:lnSpc>
                <a:spcPct val="100000"/>
              </a:lnSpc>
              <a:spcBef>
                <a:spcPts val="0"/>
              </a:spcBef>
              <a:spcAft>
                <a:spcPts val="0"/>
              </a:spcAft>
              <a:buSzPts val="6400"/>
              <a:buNone/>
              <a:defRPr sz="6400"/>
            </a:lvl2pPr>
            <a:lvl3pPr lvl="2" algn="l">
              <a:lnSpc>
                <a:spcPct val="100000"/>
              </a:lnSpc>
              <a:spcBef>
                <a:spcPts val="0"/>
              </a:spcBef>
              <a:spcAft>
                <a:spcPts val="0"/>
              </a:spcAft>
              <a:buSzPts val="6400"/>
              <a:buNone/>
              <a:defRPr sz="6400"/>
            </a:lvl3pPr>
            <a:lvl4pPr lvl="3" algn="l">
              <a:lnSpc>
                <a:spcPct val="100000"/>
              </a:lnSpc>
              <a:spcBef>
                <a:spcPts val="0"/>
              </a:spcBef>
              <a:spcAft>
                <a:spcPts val="0"/>
              </a:spcAft>
              <a:buSzPts val="6400"/>
              <a:buNone/>
              <a:defRPr sz="6400"/>
            </a:lvl4pPr>
            <a:lvl5pPr lvl="4" algn="l">
              <a:lnSpc>
                <a:spcPct val="100000"/>
              </a:lnSpc>
              <a:spcBef>
                <a:spcPts val="0"/>
              </a:spcBef>
              <a:spcAft>
                <a:spcPts val="0"/>
              </a:spcAft>
              <a:buSzPts val="6400"/>
              <a:buNone/>
              <a:defRPr sz="6400"/>
            </a:lvl5pPr>
            <a:lvl6pPr lvl="5" algn="l">
              <a:lnSpc>
                <a:spcPct val="100000"/>
              </a:lnSpc>
              <a:spcBef>
                <a:spcPts val="0"/>
              </a:spcBef>
              <a:spcAft>
                <a:spcPts val="0"/>
              </a:spcAft>
              <a:buSzPts val="6400"/>
              <a:buNone/>
              <a:defRPr sz="6400"/>
            </a:lvl6pPr>
            <a:lvl7pPr lvl="6" algn="l">
              <a:lnSpc>
                <a:spcPct val="100000"/>
              </a:lnSpc>
              <a:spcBef>
                <a:spcPts val="0"/>
              </a:spcBef>
              <a:spcAft>
                <a:spcPts val="0"/>
              </a:spcAft>
              <a:buSzPts val="6400"/>
              <a:buNone/>
              <a:defRPr sz="6400"/>
            </a:lvl7pPr>
            <a:lvl8pPr lvl="7" algn="l">
              <a:lnSpc>
                <a:spcPct val="100000"/>
              </a:lnSpc>
              <a:spcBef>
                <a:spcPts val="0"/>
              </a:spcBef>
              <a:spcAft>
                <a:spcPts val="0"/>
              </a:spcAft>
              <a:buSzPts val="6400"/>
              <a:buNone/>
              <a:defRPr sz="6400"/>
            </a:lvl8pPr>
            <a:lvl9pPr lvl="8" algn="l">
              <a:lnSpc>
                <a:spcPct val="100000"/>
              </a:lnSpc>
              <a:spcBef>
                <a:spcPts val="0"/>
              </a:spcBef>
              <a:spcAft>
                <a:spcPts val="0"/>
              </a:spcAft>
              <a:buSzPts val="6400"/>
              <a:buNone/>
              <a:defRPr sz="6400"/>
            </a:lvl9pPr>
          </a:lstStyle>
          <a:p>
            <a:endParaRPr/>
          </a:p>
        </p:txBody>
      </p:sp>
      <p:sp>
        <p:nvSpPr>
          <p:cNvPr id="50" name="Google Shape;50;g2584e6f887f_1_30"/>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g2584e6f887f_1_33"/>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g2584e6f887f_1_33"/>
          <p:cNvSpPr txBox="1">
            <a:spLocks noGrp="1"/>
          </p:cNvSpPr>
          <p:nvPr>
            <p:ph type="title"/>
          </p:nvPr>
        </p:nvSpPr>
        <p:spPr>
          <a:xfrm>
            <a:off x="354000" y="1644233"/>
            <a:ext cx="5393700" cy="1976400"/>
          </a:xfrm>
          <a:prstGeom prst="rect">
            <a:avLst/>
          </a:prstGeom>
          <a:noFill/>
          <a:ln>
            <a:noFill/>
          </a:ln>
        </p:spPr>
        <p:txBody>
          <a:bodyPr spcFirstLastPara="1" wrap="square" lIns="121900" tIns="121900" rIns="121900" bIns="121900" anchor="b" anchorCtr="0">
            <a:norm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a:endParaRPr/>
          </a:p>
        </p:txBody>
      </p:sp>
      <p:sp>
        <p:nvSpPr>
          <p:cNvPr id="54" name="Google Shape;54;g2584e6f887f_1_33"/>
          <p:cNvSpPr txBox="1">
            <a:spLocks noGrp="1"/>
          </p:cNvSpPr>
          <p:nvPr>
            <p:ph type="subTitle" idx="1"/>
          </p:nvPr>
        </p:nvSpPr>
        <p:spPr>
          <a:xfrm>
            <a:off x="354000" y="3737433"/>
            <a:ext cx="5393700" cy="1646700"/>
          </a:xfrm>
          <a:prstGeom prst="rect">
            <a:avLst/>
          </a:prstGeom>
          <a:noFill/>
          <a:ln>
            <a:noFill/>
          </a:ln>
        </p:spPr>
        <p:txBody>
          <a:bodyPr spcFirstLastPara="1" wrap="square" lIns="121900" tIns="121900" rIns="121900" bIns="121900"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55" name="Google Shape;55;g2584e6f887f_1_33"/>
          <p:cNvSpPr txBox="1">
            <a:spLocks noGrp="1"/>
          </p:cNvSpPr>
          <p:nvPr>
            <p:ph type="body" idx="2"/>
          </p:nvPr>
        </p:nvSpPr>
        <p:spPr>
          <a:xfrm>
            <a:off x="6586000" y="965433"/>
            <a:ext cx="5115900" cy="4926900"/>
          </a:xfrm>
          <a:prstGeom prst="rect">
            <a:avLst/>
          </a:prstGeom>
          <a:noFill/>
          <a:ln>
            <a:noFill/>
          </a:ln>
        </p:spPr>
        <p:txBody>
          <a:bodyPr spcFirstLastPara="1" wrap="square" lIns="121900" tIns="121900" rIns="121900" bIns="121900" anchor="ctr" anchorCtr="0">
            <a:normAutofit/>
          </a:bodyPr>
          <a:lstStyle>
            <a:lvl1pPr marL="457200" lvl="0" indent="-381000" algn="l">
              <a:lnSpc>
                <a:spcPct val="115000"/>
              </a:lnSpc>
              <a:spcBef>
                <a:spcPts val="0"/>
              </a:spcBef>
              <a:spcAft>
                <a:spcPts val="0"/>
              </a:spcAft>
              <a:buSzPts val="2400"/>
              <a:buChar char="●"/>
              <a:defRPr/>
            </a:lvl1pPr>
            <a:lvl2pPr marL="914400" lvl="1" indent="-349250" algn="l">
              <a:lnSpc>
                <a:spcPct val="115000"/>
              </a:lnSpc>
              <a:spcBef>
                <a:spcPts val="0"/>
              </a:spcBef>
              <a:spcAft>
                <a:spcPts val="0"/>
              </a:spcAft>
              <a:buSzPts val="1900"/>
              <a:buChar char="○"/>
              <a:defRPr/>
            </a:lvl2pPr>
            <a:lvl3pPr marL="1371600" lvl="2" indent="-349250" algn="l">
              <a:lnSpc>
                <a:spcPct val="115000"/>
              </a:lnSpc>
              <a:spcBef>
                <a:spcPts val="0"/>
              </a:spcBef>
              <a:spcAft>
                <a:spcPts val="0"/>
              </a:spcAft>
              <a:buSzPts val="1900"/>
              <a:buChar char="■"/>
              <a:defRPr/>
            </a:lvl3pPr>
            <a:lvl4pPr marL="1828800" lvl="3" indent="-349250" algn="l">
              <a:lnSpc>
                <a:spcPct val="115000"/>
              </a:lnSpc>
              <a:spcBef>
                <a:spcPts val="0"/>
              </a:spcBef>
              <a:spcAft>
                <a:spcPts val="0"/>
              </a:spcAft>
              <a:buSzPts val="1900"/>
              <a:buChar char="●"/>
              <a:defRPr/>
            </a:lvl4pPr>
            <a:lvl5pPr marL="2286000" lvl="4" indent="-349250" algn="l">
              <a:lnSpc>
                <a:spcPct val="115000"/>
              </a:lnSpc>
              <a:spcBef>
                <a:spcPts val="0"/>
              </a:spcBef>
              <a:spcAft>
                <a:spcPts val="0"/>
              </a:spcAft>
              <a:buSzPts val="1900"/>
              <a:buChar char="○"/>
              <a:defRPr/>
            </a:lvl5pPr>
            <a:lvl6pPr marL="2743200" lvl="5" indent="-349250" algn="l">
              <a:lnSpc>
                <a:spcPct val="115000"/>
              </a:lnSpc>
              <a:spcBef>
                <a:spcPts val="0"/>
              </a:spcBef>
              <a:spcAft>
                <a:spcPts val="0"/>
              </a:spcAft>
              <a:buSzPts val="1900"/>
              <a:buChar char="■"/>
              <a:defRPr/>
            </a:lvl6pPr>
            <a:lvl7pPr marL="3200400" lvl="6" indent="-349250" algn="l">
              <a:lnSpc>
                <a:spcPct val="115000"/>
              </a:lnSpc>
              <a:spcBef>
                <a:spcPts val="0"/>
              </a:spcBef>
              <a:spcAft>
                <a:spcPts val="0"/>
              </a:spcAft>
              <a:buSzPts val="1900"/>
              <a:buChar char="●"/>
              <a:defRPr/>
            </a:lvl7pPr>
            <a:lvl8pPr marL="3657600" lvl="7" indent="-349250" algn="l">
              <a:lnSpc>
                <a:spcPct val="115000"/>
              </a:lnSpc>
              <a:spcBef>
                <a:spcPts val="0"/>
              </a:spcBef>
              <a:spcAft>
                <a:spcPts val="0"/>
              </a:spcAft>
              <a:buSzPts val="1900"/>
              <a:buChar char="○"/>
              <a:defRPr/>
            </a:lvl8pPr>
            <a:lvl9pPr marL="4114800" lvl="8" indent="-349250" algn="l">
              <a:lnSpc>
                <a:spcPct val="115000"/>
              </a:lnSpc>
              <a:spcBef>
                <a:spcPts val="0"/>
              </a:spcBef>
              <a:spcAft>
                <a:spcPts val="0"/>
              </a:spcAft>
              <a:buSzPts val="1900"/>
              <a:buChar char="■"/>
              <a:defRPr/>
            </a:lvl9pPr>
          </a:lstStyle>
          <a:p>
            <a:endParaRPr/>
          </a:p>
        </p:txBody>
      </p:sp>
      <p:sp>
        <p:nvSpPr>
          <p:cNvPr id="56" name="Google Shape;56;g2584e6f887f_1_3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7"/>
        <p:cNvGrpSpPr/>
        <p:nvPr/>
      </p:nvGrpSpPr>
      <p:grpSpPr>
        <a:xfrm>
          <a:off x="0" y="0"/>
          <a:ext cx="0" cy="0"/>
          <a:chOff x="0" y="0"/>
          <a:chExt cx="0" cy="0"/>
        </a:xfrm>
      </p:grpSpPr>
      <p:sp>
        <p:nvSpPr>
          <p:cNvPr id="58" name="Google Shape;58;g2584e6f887f_1_39"/>
          <p:cNvSpPr txBox="1">
            <a:spLocks noGrp="1"/>
          </p:cNvSpPr>
          <p:nvPr>
            <p:ph type="body" idx="1"/>
          </p:nvPr>
        </p:nvSpPr>
        <p:spPr>
          <a:xfrm>
            <a:off x="415600" y="5640767"/>
            <a:ext cx="7998300" cy="806700"/>
          </a:xfrm>
          <a:prstGeom prst="rect">
            <a:avLst/>
          </a:prstGeom>
          <a:noFill/>
          <a:ln>
            <a:noFill/>
          </a:ln>
        </p:spPr>
        <p:txBody>
          <a:bodyPr spcFirstLastPara="1" wrap="square" lIns="121900" tIns="121900" rIns="121900" bIns="121900" anchor="ctr" anchorCtr="0">
            <a:normAutofit/>
          </a:bodyPr>
          <a:lstStyle>
            <a:lvl1pPr marL="457200" lvl="0" indent="-228600" algn="l">
              <a:lnSpc>
                <a:spcPct val="100000"/>
              </a:lnSpc>
              <a:spcBef>
                <a:spcPts val="0"/>
              </a:spcBef>
              <a:spcAft>
                <a:spcPts val="0"/>
              </a:spcAft>
              <a:buSzPts val="2400"/>
              <a:buNone/>
              <a:defRPr/>
            </a:lvl1pPr>
          </a:lstStyle>
          <a:p>
            <a:endParaRPr/>
          </a:p>
        </p:txBody>
      </p:sp>
      <p:sp>
        <p:nvSpPr>
          <p:cNvPr id="59" name="Google Shape;59;g2584e6f887f_1_39"/>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0"/>
        <p:cNvGrpSpPr/>
        <p:nvPr/>
      </p:nvGrpSpPr>
      <p:grpSpPr>
        <a:xfrm>
          <a:off x="0" y="0"/>
          <a:ext cx="0" cy="0"/>
          <a:chOff x="0" y="0"/>
          <a:chExt cx="0" cy="0"/>
        </a:xfrm>
      </p:grpSpPr>
      <p:sp>
        <p:nvSpPr>
          <p:cNvPr id="61" name="Google Shape;61;g2584e6f887f_1_42"/>
          <p:cNvSpPr txBox="1">
            <a:spLocks noGrp="1"/>
          </p:cNvSpPr>
          <p:nvPr>
            <p:ph type="title" hasCustomPrompt="1"/>
          </p:nvPr>
        </p:nvSpPr>
        <p:spPr>
          <a:xfrm>
            <a:off x="415600" y="1474833"/>
            <a:ext cx="11360700" cy="2618100"/>
          </a:xfrm>
          <a:prstGeom prst="rect">
            <a:avLst/>
          </a:prstGeom>
          <a:noFill/>
          <a:ln>
            <a:noFill/>
          </a:ln>
        </p:spPr>
        <p:txBody>
          <a:bodyPr spcFirstLastPara="1" wrap="square" lIns="121900" tIns="121900" rIns="121900" bIns="121900" anchor="b" anchorCtr="0">
            <a:normAutofit/>
          </a:bodyPr>
          <a:lstStyle>
            <a:lvl1pPr lvl="0" algn="ctr">
              <a:lnSpc>
                <a:spcPct val="100000"/>
              </a:lnSpc>
              <a:spcBef>
                <a:spcPts val="0"/>
              </a:spcBef>
              <a:spcAft>
                <a:spcPts val="0"/>
              </a:spcAft>
              <a:buSzPts val="16000"/>
              <a:buNone/>
              <a:defRPr sz="16000"/>
            </a:lvl1pPr>
            <a:lvl2pPr lvl="1" algn="ctr">
              <a:lnSpc>
                <a:spcPct val="100000"/>
              </a:lnSpc>
              <a:spcBef>
                <a:spcPts val="0"/>
              </a:spcBef>
              <a:spcAft>
                <a:spcPts val="0"/>
              </a:spcAft>
              <a:buSzPts val="16000"/>
              <a:buNone/>
              <a:defRPr sz="16000"/>
            </a:lvl2pPr>
            <a:lvl3pPr lvl="2" algn="ctr">
              <a:lnSpc>
                <a:spcPct val="100000"/>
              </a:lnSpc>
              <a:spcBef>
                <a:spcPts val="0"/>
              </a:spcBef>
              <a:spcAft>
                <a:spcPts val="0"/>
              </a:spcAft>
              <a:buSzPts val="16000"/>
              <a:buNone/>
              <a:defRPr sz="16000"/>
            </a:lvl3pPr>
            <a:lvl4pPr lvl="3" algn="ctr">
              <a:lnSpc>
                <a:spcPct val="100000"/>
              </a:lnSpc>
              <a:spcBef>
                <a:spcPts val="0"/>
              </a:spcBef>
              <a:spcAft>
                <a:spcPts val="0"/>
              </a:spcAft>
              <a:buSzPts val="16000"/>
              <a:buNone/>
              <a:defRPr sz="16000"/>
            </a:lvl4pPr>
            <a:lvl5pPr lvl="4" algn="ctr">
              <a:lnSpc>
                <a:spcPct val="100000"/>
              </a:lnSpc>
              <a:spcBef>
                <a:spcPts val="0"/>
              </a:spcBef>
              <a:spcAft>
                <a:spcPts val="0"/>
              </a:spcAft>
              <a:buSzPts val="16000"/>
              <a:buNone/>
              <a:defRPr sz="16000"/>
            </a:lvl5pPr>
            <a:lvl6pPr lvl="5" algn="ctr">
              <a:lnSpc>
                <a:spcPct val="100000"/>
              </a:lnSpc>
              <a:spcBef>
                <a:spcPts val="0"/>
              </a:spcBef>
              <a:spcAft>
                <a:spcPts val="0"/>
              </a:spcAft>
              <a:buSzPts val="16000"/>
              <a:buNone/>
              <a:defRPr sz="16000"/>
            </a:lvl6pPr>
            <a:lvl7pPr lvl="6" algn="ctr">
              <a:lnSpc>
                <a:spcPct val="100000"/>
              </a:lnSpc>
              <a:spcBef>
                <a:spcPts val="0"/>
              </a:spcBef>
              <a:spcAft>
                <a:spcPts val="0"/>
              </a:spcAft>
              <a:buSzPts val="16000"/>
              <a:buNone/>
              <a:defRPr sz="16000"/>
            </a:lvl7pPr>
            <a:lvl8pPr lvl="7" algn="ctr">
              <a:lnSpc>
                <a:spcPct val="100000"/>
              </a:lnSpc>
              <a:spcBef>
                <a:spcPts val="0"/>
              </a:spcBef>
              <a:spcAft>
                <a:spcPts val="0"/>
              </a:spcAft>
              <a:buSzPts val="16000"/>
              <a:buNone/>
              <a:defRPr sz="16000"/>
            </a:lvl8pPr>
            <a:lvl9pPr lvl="8" algn="ctr">
              <a:lnSpc>
                <a:spcPct val="100000"/>
              </a:lnSpc>
              <a:spcBef>
                <a:spcPts val="0"/>
              </a:spcBef>
              <a:spcAft>
                <a:spcPts val="0"/>
              </a:spcAft>
              <a:buSzPts val="16000"/>
              <a:buNone/>
              <a:defRPr sz="16000"/>
            </a:lvl9pPr>
          </a:lstStyle>
          <a:p>
            <a:r>
              <a:t>xx%</a:t>
            </a:r>
          </a:p>
        </p:txBody>
      </p:sp>
      <p:sp>
        <p:nvSpPr>
          <p:cNvPr id="62" name="Google Shape;62;g2584e6f887f_1_42"/>
          <p:cNvSpPr txBox="1">
            <a:spLocks noGrp="1"/>
          </p:cNvSpPr>
          <p:nvPr>
            <p:ph type="body" idx="1"/>
          </p:nvPr>
        </p:nvSpPr>
        <p:spPr>
          <a:xfrm>
            <a:off x="415600" y="4202967"/>
            <a:ext cx="11360700" cy="1734300"/>
          </a:xfrm>
          <a:prstGeom prst="rect">
            <a:avLst/>
          </a:prstGeom>
          <a:noFill/>
          <a:ln>
            <a:noFill/>
          </a:ln>
        </p:spPr>
        <p:txBody>
          <a:bodyPr spcFirstLastPara="1" wrap="square" lIns="121900" tIns="121900" rIns="121900" bIns="121900" anchor="t" anchorCtr="0">
            <a:normAutofit/>
          </a:bodyPr>
          <a:lstStyle>
            <a:lvl1pPr marL="457200" lvl="0" indent="-381000" algn="ctr">
              <a:lnSpc>
                <a:spcPct val="115000"/>
              </a:lnSpc>
              <a:spcBef>
                <a:spcPts val="0"/>
              </a:spcBef>
              <a:spcAft>
                <a:spcPts val="0"/>
              </a:spcAft>
              <a:buSzPts val="2400"/>
              <a:buChar char="●"/>
              <a:defRPr/>
            </a:lvl1pPr>
            <a:lvl2pPr marL="914400" lvl="1" indent="-349250" algn="ctr">
              <a:lnSpc>
                <a:spcPct val="115000"/>
              </a:lnSpc>
              <a:spcBef>
                <a:spcPts val="0"/>
              </a:spcBef>
              <a:spcAft>
                <a:spcPts val="0"/>
              </a:spcAft>
              <a:buSzPts val="1900"/>
              <a:buChar char="○"/>
              <a:defRPr/>
            </a:lvl2pPr>
            <a:lvl3pPr marL="1371600" lvl="2" indent="-349250" algn="ctr">
              <a:lnSpc>
                <a:spcPct val="115000"/>
              </a:lnSpc>
              <a:spcBef>
                <a:spcPts val="0"/>
              </a:spcBef>
              <a:spcAft>
                <a:spcPts val="0"/>
              </a:spcAft>
              <a:buSzPts val="1900"/>
              <a:buChar char="■"/>
              <a:defRPr/>
            </a:lvl3pPr>
            <a:lvl4pPr marL="1828800" lvl="3" indent="-349250" algn="ctr">
              <a:lnSpc>
                <a:spcPct val="115000"/>
              </a:lnSpc>
              <a:spcBef>
                <a:spcPts val="0"/>
              </a:spcBef>
              <a:spcAft>
                <a:spcPts val="0"/>
              </a:spcAft>
              <a:buSzPts val="1900"/>
              <a:buChar char="●"/>
              <a:defRPr/>
            </a:lvl4pPr>
            <a:lvl5pPr marL="2286000" lvl="4" indent="-349250" algn="ctr">
              <a:lnSpc>
                <a:spcPct val="115000"/>
              </a:lnSpc>
              <a:spcBef>
                <a:spcPts val="0"/>
              </a:spcBef>
              <a:spcAft>
                <a:spcPts val="0"/>
              </a:spcAft>
              <a:buSzPts val="1900"/>
              <a:buChar char="○"/>
              <a:defRPr/>
            </a:lvl5pPr>
            <a:lvl6pPr marL="2743200" lvl="5" indent="-349250" algn="ctr">
              <a:lnSpc>
                <a:spcPct val="115000"/>
              </a:lnSpc>
              <a:spcBef>
                <a:spcPts val="0"/>
              </a:spcBef>
              <a:spcAft>
                <a:spcPts val="0"/>
              </a:spcAft>
              <a:buSzPts val="1900"/>
              <a:buChar char="■"/>
              <a:defRPr/>
            </a:lvl6pPr>
            <a:lvl7pPr marL="3200400" lvl="6" indent="-349250" algn="ctr">
              <a:lnSpc>
                <a:spcPct val="115000"/>
              </a:lnSpc>
              <a:spcBef>
                <a:spcPts val="0"/>
              </a:spcBef>
              <a:spcAft>
                <a:spcPts val="0"/>
              </a:spcAft>
              <a:buSzPts val="1900"/>
              <a:buChar char="●"/>
              <a:defRPr/>
            </a:lvl7pPr>
            <a:lvl8pPr marL="3657600" lvl="7" indent="-349250" algn="ctr">
              <a:lnSpc>
                <a:spcPct val="115000"/>
              </a:lnSpc>
              <a:spcBef>
                <a:spcPts val="0"/>
              </a:spcBef>
              <a:spcAft>
                <a:spcPts val="0"/>
              </a:spcAft>
              <a:buSzPts val="1900"/>
              <a:buChar char="○"/>
              <a:defRPr/>
            </a:lvl8pPr>
            <a:lvl9pPr marL="4114800" lvl="8" indent="-349250" algn="ctr">
              <a:lnSpc>
                <a:spcPct val="115000"/>
              </a:lnSpc>
              <a:spcBef>
                <a:spcPts val="0"/>
              </a:spcBef>
              <a:spcAft>
                <a:spcPts val="0"/>
              </a:spcAft>
              <a:buSzPts val="1900"/>
              <a:buChar char="■"/>
              <a:defRPr/>
            </a:lvl9pPr>
          </a:lstStyle>
          <a:p>
            <a:endParaRPr/>
          </a:p>
        </p:txBody>
      </p:sp>
      <p:sp>
        <p:nvSpPr>
          <p:cNvPr id="63" name="Google Shape;63;g2584e6f887f_1_4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4"/>
        <p:cNvGrpSpPr/>
        <p:nvPr/>
      </p:nvGrpSpPr>
      <p:grpSpPr>
        <a:xfrm>
          <a:off x="0" y="0"/>
          <a:ext cx="0" cy="0"/>
          <a:chOff x="0" y="0"/>
          <a:chExt cx="0" cy="0"/>
        </a:xfrm>
      </p:grpSpPr>
      <p:sp>
        <p:nvSpPr>
          <p:cNvPr id="65" name="Google Shape;65;g2584e6f887f_1_46"/>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Title 1"/>
          <p:cNvSpPr txBox="1">
            <a:spLocks/>
          </p:cNvSpPr>
          <p:nvPr userDrawn="1"/>
        </p:nvSpPr>
        <p:spPr>
          <a:xfrm>
            <a:off x="542109" y="365127"/>
            <a:ext cx="9462167" cy="142949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b="0" i="0" kern="1200">
                <a:solidFill>
                  <a:schemeClr val="tx1"/>
                </a:solidFill>
                <a:latin typeface="Helvetica Neue Medium" charset="0"/>
                <a:ea typeface="Helvetica Neue Medium" charset="0"/>
                <a:cs typeface="Helvetica Neue Medium" charset="0"/>
              </a:defRPr>
            </a:lvl1pPr>
          </a:lstStyle>
          <a:p>
            <a:endParaRPr lang="en-US" sz="4400" dirty="0"/>
          </a:p>
        </p:txBody>
      </p:sp>
      <p:sp>
        <p:nvSpPr>
          <p:cNvPr id="8" name="Chart Placeholder 7"/>
          <p:cNvSpPr>
            <a:spLocks noGrp="1"/>
          </p:cNvSpPr>
          <p:nvPr>
            <p:ph type="chart" sz="quarter" idx="13"/>
          </p:nvPr>
        </p:nvSpPr>
        <p:spPr>
          <a:xfrm>
            <a:off x="542108" y="1939896"/>
            <a:ext cx="11296667" cy="4050707"/>
          </a:xfrm>
        </p:spPr>
        <p:txBody>
          <a:bodyPr/>
          <a:lstStyle/>
          <a:p>
            <a:r>
              <a:rPr lang="en-US"/>
              <a:t>Click icon to add chart</a:t>
            </a:r>
            <a:endParaRPr lang="en-US" dirty="0"/>
          </a:p>
        </p:txBody>
      </p:sp>
      <p:sp>
        <p:nvSpPr>
          <p:cNvPr id="7" name="Slide Number Placeholder 4">
            <a:extLst>
              <a:ext uri="{FF2B5EF4-FFF2-40B4-BE49-F238E27FC236}">
                <a16:creationId xmlns:a16="http://schemas.microsoft.com/office/drawing/2014/main" id="{6C728EC4-E977-476E-B966-419B3A9132EF}"/>
              </a:ext>
            </a:extLst>
          </p:cNvPr>
          <p:cNvSpPr>
            <a:spLocks noGrp="1"/>
          </p:cNvSpPr>
          <p:nvPr>
            <p:ph type="sldNum" sz="quarter" idx="12"/>
          </p:nvPr>
        </p:nvSpPr>
        <p:spPr>
          <a:xfrm>
            <a:off x="5983112" y="6481147"/>
            <a:ext cx="541867" cy="376853"/>
          </a:xfrm>
          <a:prstGeom prst="rect">
            <a:avLst/>
          </a:prstGeom>
        </p:spPr>
        <p:txBody>
          <a:bodyPr/>
          <a:lstStyle>
            <a:lvl1pPr>
              <a:defRPr sz="1867">
                <a:solidFill>
                  <a:schemeClr val="bg1"/>
                </a:solidFill>
                <a:latin typeface="Arial" panose="020B0604020202020204" pitchFamily="34" charset="0"/>
                <a:cs typeface="Arial" panose="020B0604020202020204" pitchFamily="34" charset="0"/>
              </a:defRPr>
            </a:lvl1pPr>
          </a:lstStyle>
          <a:p>
            <a:fld id="{D0B5CDF8-54D5-6043-A52E-76818AC5EAB8}" type="slidenum">
              <a:rPr lang="en-US" smtClean="0"/>
              <a:pPr/>
              <a:t>‹#›</a:t>
            </a:fld>
            <a:endParaRPr lang="en-US" dirty="0"/>
          </a:p>
        </p:txBody>
      </p:sp>
    </p:spTree>
    <p:extLst>
      <p:ext uri="{BB962C8B-B14F-4D97-AF65-F5344CB8AC3E}">
        <p14:creationId xmlns:p14="http://schemas.microsoft.com/office/powerpoint/2010/main" val="1924004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9"/>
        <p:cNvGrpSpPr/>
        <p:nvPr/>
      </p:nvGrpSpPr>
      <p:grpSpPr>
        <a:xfrm>
          <a:off x="0" y="0"/>
          <a:ext cx="0" cy="0"/>
          <a:chOff x="0" y="0"/>
          <a:chExt cx="0" cy="0"/>
        </a:xfrm>
      </p:grpSpPr>
      <p:sp>
        <p:nvSpPr>
          <p:cNvPr id="10" name="Google Shape;10;g2584e6f887f_1_3"/>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rmAutofit/>
          </a:bodyPr>
          <a:lstStyle>
            <a:lvl1pPr marR="0" lvl="0"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700"/>
              <a:buFont typeface="Arial"/>
              <a:buNone/>
              <a:defRPr sz="3700" b="0" i="0" u="none" strike="noStrike" cap="none">
                <a:solidFill>
                  <a:schemeClr val="dk1"/>
                </a:solidFill>
                <a:latin typeface="Arial"/>
                <a:ea typeface="Arial"/>
                <a:cs typeface="Arial"/>
                <a:sym typeface="Arial"/>
              </a:defRPr>
            </a:lvl9pPr>
          </a:lstStyle>
          <a:p>
            <a:endParaRPr/>
          </a:p>
        </p:txBody>
      </p:sp>
      <p:sp>
        <p:nvSpPr>
          <p:cNvPr id="11" name="Google Shape;11;g2584e6f887f_1_3"/>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rmAutofit/>
          </a:bodyPr>
          <a:lstStyle>
            <a:lvl1pPr marL="457200" marR="0" lvl="0" indent="-381000" algn="l" rtl="0">
              <a:lnSpc>
                <a:spcPct val="115000"/>
              </a:lnSpc>
              <a:spcBef>
                <a:spcPts val="0"/>
              </a:spcBef>
              <a:spcAft>
                <a:spcPts val="0"/>
              </a:spcAft>
              <a:buClr>
                <a:schemeClr val="dk2"/>
              </a:buClr>
              <a:buSzPts val="2400"/>
              <a:buFont typeface="Arial"/>
              <a:buChar char="●"/>
              <a:defRPr sz="2400" b="0" i="0" u="none" strike="noStrike" cap="none">
                <a:solidFill>
                  <a:schemeClr val="dk2"/>
                </a:solidFill>
                <a:latin typeface="Arial"/>
                <a:ea typeface="Arial"/>
                <a:cs typeface="Arial"/>
                <a:sym typeface="Arial"/>
              </a:defRPr>
            </a:lvl1pPr>
            <a:lvl2pPr marL="914400" marR="0" lvl="1"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2pPr>
            <a:lvl3pPr marL="1371600" marR="0" lvl="2"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3pPr>
            <a:lvl4pPr marL="1828800" marR="0" lvl="3"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4pPr>
            <a:lvl5pPr marL="2286000" marR="0" lvl="4"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5pPr>
            <a:lvl6pPr marL="2743200" marR="0" lvl="5"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6pPr>
            <a:lvl7pPr marL="3200400" marR="0" lvl="6"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7pPr>
            <a:lvl8pPr marL="3657600" marR="0" lvl="7"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8pPr>
            <a:lvl9pPr marL="4114800" marR="0" lvl="8" indent="-349250" algn="l" rtl="0">
              <a:lnSpc>
                <a:spcPct val="115000"/>
              </a:lnSpc>
              <a:spcBef>
                <a:spcPts val="0"/>
              </a:spcBef>
              <a:spcAft>
                <a:spcPts val="0"/>
              </a:spcAft>
              <a:buClr>
                <a:schemeClr val="dk2"/>
              </a:buClr>
              <a:buSzPts val="1900"/>
              <a:buFont typeface="Arial"/>
              <a:buChar char="■"/>
              <a:defRPr sz="1900" b="0" i="0" u="none" strike="noStrike" cap="none">
                <a:solidFill>
                  <a:schemeClr val="dk2"/>
                </a:solidFill>
                <a:latin typeface="Arial"/>
                <a:ea typeface="Arial"/>
                <a:cs typeface="Arial"/>
                <a:sym typeface="Arial"/>
              </a:defRPr>
            </a:lvl9pPr>
          </a:lstStyle>
          <a:p>
            <a:endParaRPr/>
          </a:p>
        </p:txBody>
      </p:sp>
      <p:sp>
        <p:nvSpPr>
          <p:cNvPr id="12" name="Google Shape;12;g2584e6f887f_1_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9.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3.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slideLayout" Target="../slideLayouts/slideLayout10.xml"/><Relationship Id="rId7" Type="http://schemas.openxmlformats.org/officeDocument/2006/relationships/image" Target="../media/image450.pn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440.png"/><Relationship Id="rId5" Type="http://schemas.openxmlformats.org/officeDocument/2006/relationships/image" Target="../media/image20.png"/><Relationship Id="rId10" Type="http://schemas.openxmlformats.org/officeDocument/2006/relationships/image" Target="../media/image3.png"/><Relationship Id="rId4" Type="http://schemas.openxmlformats.org/officeDocument/2006/relationships/notesSlide" Target="../notesSlides/notesSlide12.xml"/><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22.png"/><Relationship Id="rId5" Type="http://schemas.openxmlformats.org/officeDocument/2006/relationships/image" Target="../media/image49.png"/><Relationship Id="rId10" Type="http://schemas.openxmlformats.org/officeDocument/2006/relationships/image" Target="../media/image3.png"/><Relationship Id="rId4" Type="http://schemas.openxmlformats.org/officeDocument/2006/relationships/image" Target="../media/image48.png"/><Relationship Id="rId9" Type="http://schemas.openxmlformats.org/officeDocument/2006/relationships/image" Target="../media/image5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image" Target="../media/image20.png"/><Relationship Id="rId7" Type="http://schemas.openxmlformats.org/officeDocument/2006/relationships/image" Target="../media/image57.png"/><Relationship Id="rId12" Type="http://schemas.openxmlformats.org/officeDocument/2006/relationships/image" Target="../media/image62.png"/><Relationship Id="rId17" Type="http://schemas.openxmlformats.org/officeDocument/2006/relationships/image" Target="../media/image3.png"/><Relationship Id="rId2" Type="http://schemas.openxmlformats.org/officeDocument/2006/relationships/notesSlide" Target="../notesSlides/notesSlide15.xml"/><Relationship Id="rId16" Type="http://schemas.openxmlformats.org/officeDocument/2006/relationships/image" Target="../media/image66.png"/><Relationship Id="rId1" Type="http://schemas.openxmlformats.org/officeDocument/2006/relationships/slideLayout" Target="../slideLayouts/slideLayout10.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5" Type="http://schemas.openxmlformats.org/officeDocument/2006/relationships/image" Target="../media/image65.png"/><Relationship Id="rId10" Type="http://schemas.openxmlformats.org/officeDocument/2006/relationships/image" Target="../media/image60.png"/><Relationship Id="rId4" Type="http://schemas.openxmlformats.org/officeDocument/2006/relationships/image" Target="../media/image25.png"/><Relationship Id="rId9" Type="http://schemas.openxmlformats.org/officeDocument/2006/relationships/image" Target="../media/image59.png"/><Relationship Id="rId14" Type="http://schemas.openxmlformats.org/officeDocument/2006/relationships/image" Target="../media/image64.png"/></Relationships>
</file>

<file path=ppt/slides/_rels/slide16.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5.png"/><Relationship Id="rId7" Type="http://schemas.openxmlformats.org/officeDocument/2006/relationships/image" Target="../media/image70.png"/><Relationship Id="rId12"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0.xml"/><Relationship Id="rId6" Type="http://schemas.openxmlformats.org/officeDocument/2006/relationships/image" Target="../media/image26.png"/><Relationship Id="rId11" Type="http://schemas.openxmlformats.org/officeDocument/2006/relationships/image" Target="../media/image30.jpg"/><Relationship Id="rId5" Type="http://schemas.openxmlformats.org/officeDocument/2006/relationships/image" Target="../media/image68.png"/><Relationship Id="rId10" Type="http://schemas.openxmlformats.org/officeDocument/2006/relationships/image" Target="../media/image29.jpg"/><Relationship Id="rId4" Type="http://schemas.openxmlformats.org/officeDocument/2006/relationships/image" Target="../media/image67.png"/><Relationship Id="rId9" Type="http://schemas.openxmlformats.org/officeDocument/2006/relationships/image" Target="../media/image28.jpg"/></Relationships>
</file>

<file path=ppt/slides/_rels/slide17.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31.png"/><Relationship Id="rId7" Type="http://schemas.openxmlformats.org/officeDocument/2006/relationships/image" Target="../media/image78.pn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77.png"/><Relationship Id="rId5" Type="http://schemas.openxmlformats.org/officeDocument/2006/relationships/image" Target="../media/image25.png"/><Relationship Id="rId4" Type="http://schemas.openxmlformats.org/officeDocument/2006/relationships/image" Target="../media/image32.png"/><Relationship Id="rId9"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image" Target="../media/image51.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image" Target="../media/image50.png"/><Relationship Id="rId2" Type="http://schemas.openxmlformats.org/officeDocument/2006/relationships/notesSlide" Target="../notesSlides/notesSlide18.xml"/><Relationship Id="rId16" Type="http://schemas.openxmlformats.org/officeDocument/2006/relationships/image" Target="../media/image47.png"/><Relationship Id="rId1" Type="http://schemas.openxmlformats.org/officeDocument/2006/relationships/slideLayout" Target="../slideLayouts/slideLayout10.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19" Type="http://schemas.openxmlformats.org/officeDocument/2006/relationships/image" Target="../media/image3.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4.png"/></Relationships>
</file>

<file path=ppt/slides/_rels/slide19.xml.rels><?xml version="1.0" encoding="UTF-8" standalone="yes"?>
<Relationships xmlns="http://schemas.openxmlformats.org/package/2006/relationships"><Relationship Id="rId8" Type="http://schemas.openxmlformats.org/officeDocument/2006/relationships/image" Target="../media/image57.jpg"/><Relationship Id="rId3" Type="http://schemas.openxmlformats.org/officeDocument/2006/relationships/image" Target="../media/image52.jpg"/><Relationship Id="rId7" Type="http://schemas.openxmlformats.org/officeDocument/2006/relationships/image" Target="../media/image56.jpg"/><Relationship Id="rId12"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55.jpg"/><Relationship Id="rId11" Type="http://schemas.openxmlformats.org/officeDocument/2006/relationships/image" Target="../media/image60.jpg"/><Relationship Id="rId5" Type="http://schemas.openxmlformats.org/officeDocument/2006/relationships/image" Target="../media/image54.png"/><Relationship Id="rId10" Type="http://schemas.openxmlformats.org/officeDocument/2006/relationships/image" Target="../media/image59.jpg"/><Relationship Id="rId4" Type="http://schemas.openxmlformats.org/officeDocument/2006/relationships/image" Target="../media/image53.jpg"/><Relationship Id="rId9" Type="http://schemas.openxmlformats.org/officeDocument/2006/relationships/image" Target="../media/image58.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8.jpg"/><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3.png"/><Relationship Id="rId4" Type="http://schemas.openxmlformats.org/officeDocument/2006/relationships/image" Target="../media/image9.pn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92AC9-18F4-BE50-10FD-4524998CDE62}"/>
            </a:ext>
          </a:extLst>
        </p:cNvPr>
        <p:cNvGrpSpPr/>
        <p:nvPr/>
      </p:nvGrpSpPr>
      <p:grpSpPr>
        <a:xfrm>
          <a:off x="0" y="0"/>
          <a:ext cx="0" cy="0"/>
          <a:chOff x="0" y="0"/>
          <a:chExt cx="0" cy="0"/>
        </a:xfrm>
      </p:grpSpPr>
      <p:sp>
        <p:nvSpPr>
          <p:cNvPr id="15" name="TextBox 14">
            <a:extLst>
              <a:ext uri="{FF2B5EF4-FFF2-40B4-BE49-F238E27FC236}">
                <a16:creationId xmlns:a16="http://schemas.microsoft.com/office/drawing/2014/main" id="{ACCBBEE8-25F5-1D4E-402A-778C034A29E6}"/>
              </a:ext>
            </a:extLst>
          </p:cNvPr>
          <p:cNvSpPr txBox="1"/>
          <p:nvPr/>
        </p:nvSpPr>
        <p:spPr>
          <a:xfrm>
            <a:off x="-32702" y="1662774"/>
            <a:ext cx="12183663" cy="1077218"/>
          </a:xfrm>
          <a:prstGeom prst="rect">
            <a:avLst/>
          </a:prstGeom>
          <a:noFill/>
        </p:spPr>
        <p:txBody>
          <a:bodyPr wrap="square" rtlCol="0">
            <a:spAutoFit/>
          </a:bodyPr>
          <a:lstStyle/>
          <a:p>
            <a:pPr algn="ctr"/>
            <a:r>
              <a:rPr lang="en-US" altLang="zh-CN" sz="3200" b="1" dirty="0">
                <a:solidFill>
                  <a:schemeClr val="tx1"/>
                </a:solidFill>
                <a:latin typeface="Arial" panose="020B0604020202020204" pitchFamily="34" charset="0"/>
                <a:cs typeface="Arial" panose="020B0604020202020204" pitchFamily="34" charset="0"/>
              </a:rPr>
              <a:t>Closed-Loop Brain-Computer Interfaces for the Treatment of Brain Disease and Brain Disorders</a:t>
            </a:r>
            <a:endParaRPr lang="en-US" sz="3200" b="1" dirty="0">
              <a:solidFill>
                <a:schemeClr val="tx1"/>
              </a:solidFill>
              <a:latin typeface="Arial" panose="020B0604020202020204" pitchFamily="34" charset="0"/>
              <a:cs typeface="Arial" panose="020B0604020202020204" pitchFamily="34" charset="0"/>
            </a:endParaRPr>
          </a:p>
        </p:txBody>
      </p:sp>
      <p:sp>
        <p:nvSpPr>
          <p:cNvPr id="25" name="Text Box 7">
            <a:extLst>
              <a:ext uri="{FF2B5EF4-FFF2-40B4-BE49-F238E27FC236}">
                <a16:creationId xmlns:a16="http://schemas.microsoft.com/office/drawing/2014/main" id="{BABE1A3D-5494-2F2E-A97C-68BD874B23CA}"/>
              </a:ext>
            </a:extLst>
          </p:cNvPr>
          <p:cNvSpPr>
            <a:spLocks noChangeArrowheads="1"/>
          </p:cNvSpPr>
          <p:nvPr/>
        </p:nvSpPr>
        <p:spPr bwMode="auto">
          <a:xfrm>
            <a:off x="3363525" y="4143068"/>
            <a:ext cx="5652464"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spcBef>
                <a:spcPct val="50000"/>
              </a:spcBef>
            </a:pPr>
            <a:r>
              <a:rPr lang="en-US" sz="1867" dirty="0">
                <a:solidFill>
                  <a:schemeClr val="tx1"/>
                </a:solidFill>
                <a:latin typeface="Arial" panose="020B0604020202020204" pitchFamily="34" charset="0"/>
                <a:cs typeface="Arial" panose="020B0604020202020204" pitchFamily="34" charset="0"/>
                <a:sym typeface="Calibri" pitchFamily="34" charset="0"/>
              </a:rPr>
              <a:t>Nov 19, 2025</a:t>
            </a:r>
          </a:p>
        </p:txBody>
      </p:sp>
      <p:sp>
        <p:nvSpPr>
          <p:cNvPr id="14" name="Rectangle 7">
            <a:extLst>
              <a:ext uri="{FF2B5EF4-FFF2-40B4-BE49-F238E27FC236}">
                <a16:creationId xmlns:a16="http://schemas.microsoft.com/office/drawing/2014/main" id="{DE5E31CC-21B5-FF9B-B5E6-8582D3051227}"/>
              </a:ext>
            </a:extLst>
          </p:cNvPr>
          <p:cNvSpPr/>
          <p:nvPr/>
        </p:nvSpPr>
        <p:spPr>
          <a:xfrm flipV="1">
            <a:off x="8336" y="5579134"/>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6" name="Rectangle 7">
            <a:extLst>
              <a:ext uri="{FF2B5EF4-FFF2-40B4-BE49-F238E27FC236}">
                <a16:creationId xmlns:a16="http://schemas.microsoft.com/office/drawing/2014/main" id="{0249E068-DE9F-B40A-C780-00B9A8D744F4}"/>
              </a:ext>
            </a:extLst>
          </p:cNvPr>
          <p:cNvSpPr/>
          <p:nvPr/>
        </p:nvSpPr>
        <p:spPr>
          <a:xfrm flipV="1">
            <a:off x="172" y="1537336"/>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17" name="Rectangle 7">
            <a:extLst>
              <a:ext uri="{FF2B5EF4-FFF2-40B4-BE49-F238E27FC236}">
                <a16:creationId xmlns:a16="http://schemas.microsoft.com/office/drawing/2014/main" id="{E19C60E6-08F0-E821-96F3-B83CB61DFF0E}"/>
              </a:ext>
            </a:extLst>
          </p:cNvPr>
          <p:cNvSpPr/>
          <p:nvPr/>
        </p:nvSpPr>
        <p:spPr>
          <a:xfrm flipV="1">
            <a:off x="-8164" y="2819506"/>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chemeClr val="bg1"/>
              </a:solidFill>
            </a:endParaRPr>
          </a:p>
        </p:txBody>
      </p:sp>
      <p:sp>
        <p:nvSpPr>
          <p:cNvPr id="3" name="Text Box 7">
            <a:extLst>
              <a:ext uri="{FF2B5EF4-FFF2-40B4-BE49-F238E27FC236}">
                <a16:creationId xmlns:a16="http://schemas.microsoft.com/office/drawing/2014/main" id="{1C9F1785-AB52-3B8E-E6CF-D220168A2E37}"/>
              </a:ext>
            </a:extLst>
          </p:cNvPr>
          <p:cNvSpPr>
            <a:spLocks noChangeArrowheads="1"/>
          </p:cNvSpPr>
          <p:nvPr/>
        </p:nvSpPr>
        <p:spPr bwMode="auto">
          <a:xfrm>
            <a:off x="3655256" y="3365723"/>
            <a:ext cx="48734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spcBef>
                <a:spcPct val="50000"/>
              </a:spcBef>
            </a:pPr>
            <a:r>
              <a:rPr lang="en-US" sz="3200" b="1" dirty="0">
                <a:solidFill>
                  <a:schemeClr val="tx1"/>
                </a:solidFill>
                <a:latin typeface="Arial" panose="020B0604020202020204" pitchFamily="34" charset="0"/>
                <a:cs typeface="Arial" panose="020B0604020202020204" pitchFamily="34" charset="0"/>
                <a:sym typeface="Calibri" pitchFamily="34" charset="0"/>
              </a:rPr>
              <a:t>Presenter: Dr. Hao Fang</a:t>
            </a:r>
          </a:p>
        </p:txBody>
      </p:sp>
      <p:pic>
        <p:nvPicPr>
          <p:cNvPr id="5" name="Google Shape;75;p1">
            <a:extLst>
              <a:ext uri="{FF2B5EF4-FFF2-40B4-BE49-F238E27FC236}">
                <a16:creationId xmlns:a16="http://schemas.microsoft.com/office/drawing/2014/main" id="{11EA134C-8C75-2D33-0605-E4B0E72BBA9B}"/>
              </a:ext>
            </a:extLst>
          </p:cNvPr>
          <p:cNvPicPr preferRelativeResize="0"/>
          <p:nvPr/>
        </p:nvPicPr>
        <p:blipFill rotWithShape="1">
          <a:blip r:embed="rId3">
            <a:alphaModFix/>
          </a:blip>
          <a:srcRect/>
          <a:stretch/>
        </p:blipFill>
        <p:spPr>
          <a:xfrm>
            <a:off x="9793357" y="5651333"/>
            <a:ext cx="2383681" cy="1206667"/>
          </a:xfrm>
          <a:prstGeom prst="rect">
            <a:avLst/>
          </a:prstGeom>
          <a:noFill/>
          <a:ln>
            <a:noFill/>
          </a:ln>
        </p:spPr>
      </p:pic>
      <p:pic>
        <p:nvPicPr>
          <p:cNvPr id="8" name="Google Shape;72;p1">
            <a:extLst>
              <a:ext uri="{FF2B5EF4-FFF2-40B4-BE49-F238E27FC236}">
                <a16:creationId xmlns:a16="http://schemas.microsoft.com/office/drawing/2014/main" id="{71F33AB7-BF84-B917-3B6C-D1F5844C7CE2}"/>
              </a:ext>
            </a:extLst>
          </p:cNvPr>
          <p:cNvPicPr preferRelativeResize="0"/>
          <p:nvPr/>
        </p:nvPicPr>
        <p:blipFill rotWithShape="1">
          <a:blip r:embed="rId4">
            <a:alphaModFix/>
          </a:blip>
          <a:srcRect l="6155"/>
          <a:stretch/>
        </p:blipFill>
        <p:spPr>
          <a:xfrm>
            <a:off x="0" y="5640093"/>
            <a:ext cx="2041071" cy="1206667"/>
          </a:xfrm>
          <a:prstGeom prst="rect">
            <a:avLst/>
          </a:prstGeom>
          <a:noFill/>
          <a:ln>
            <a:noFill/>
          </a:ln>
        </p:spPr>
      </p:pic>
      <p:pic>
        <p:nvPicPr>
          <p:cNvPr id="4" name="Google Shape;74;p1" descr="UW logos | UW Brand">
            <a:extLst>
              <a:ext uri="{FF2B5EF4-FFF2-40B4-BE49-F238E27FC236}">
                <a16:creationId xmlns:a16="http://schemas.microsoft.com/office/drawing/2014/main" id="{81B40A66-CD48-3D94-8349-56933C189CA1}"/>
              </a:ext>
            </a:extLst>
          </p:cNvPr>
          <p:cNvPicPr preferRelativeResize="0"/>
          <p:nvPr/>
        </p:nvPicPr>
        <p:blipFill rotWithShape="1">
          <a:blip r:embed="rId5">
            <a:alphaModFix/>
          </a:blip>
          <a:srcRect/>
          <a:stretch/>
        </p:blipFill>
        <p:spPr>
          <a:xfrm>
            <a:off x="10482943" y="173632"/>
            <a:ext cx="1602703" cy="1182547"/>
          </a:xfrm>
          <a:prstGeom prst="rect">
            <a:avLst/>
          </a:prstGeom>
          <a:noFill/>
          <a:ln>
            <a:noFill/>
          </a:ln>
        </p:spPr>
      </p:pic>
    </p:spTree>
    <p:extLst>
      <p:ext uri="{BB962C8B-B14F-4D97-AF65-F5344CB8AC3E}">
        <p14:creationId xmlns:p14="http://schemas.microsoft.com/office/powerpoint/2010/main" val="630804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DD0C2-248C-DFAA-319A-2E0279C0DEC0}"/>
            </a:ext>
          </a:extLst>
        </p:cNvPr>
        <p:cNvGrpSpPr/>
        <p:nvPr/>
      </p:nvGrpSpPr>
      <p:grpSpPr>
        <a:xfrm>
          <a:off x="0" y="0"/>
          <a:ext cx="0" cy="0"/>
          <a:chOff x="0" y="0"/>
          <a:chExt cx="0" cy="0"/>
        </a:xfrm>
      </p:grpSpPr>
      <p:sp>
        <p:nvSpPr>
          <p:cNvPr id="19" name="Rectangle 7">
            <a:extLst>
              <a:ext uri="{FF2B5EF4-FFF2-40B4-BE49-F238E27FC236}">
                <a16:creationId xmlns:a16="http://schemas.microsoft.com/office/drawing/2014/main" id="{7630B7B3-D263-7C4D-4C2C-6EB67007ACC9}"/>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4" name="Rectangle 7">
            <a:extLst>
              <a:ext uri="{FF2B5EF4-FFF2-40B4-BE49-F238E27FC236}">
                <a16:creationId xmlns:a16="http://schemas.microsoft.com/office/drawing/2014/main" id="{FA30DB56-5E2C-038F-78E3-1CD7D0F32006}"/>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64B4E635-F67E-B9BE-7071-6F90E206A489}"/>
              </a:ext>
            </a:extLst>
          </p:cNvPr>
          <p:cNvSpPr txBox="1"/>
          <p:nvPr/>
        </p:nvSpPr>
        <p:spPr>
          <a:xfrm>
            <a:off x="8337" y="16278"/>
            <a:ext cx="2244533"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Overview</a:t>
            </a:r>
          </a:p>
        </p:txBody>
      </p:sp>
      <p:pic>
        <p:nvPicPr>
          <p:cNvPr id="31" name="Google Shape;74;p1" descr="UW logos | UW Brand">
            <a:extLst>
              <a:ext uri="{FF2B5EF4-FFF2-40B4-BE49-F238E27FC236}">
                <a16:creationId xmlns:a16="http://schemas.microsoft.com/office/drawing/2014/main" id="{32DE4185-1302-F6CD-D378-F34C2F1875D5}"/>
              </a:ext>
            </a:extLst>
          </p:cNvPr>
          <p:cNvPicPr preferRelativeResize="0"/>
          <p:nvPr/>
        </p:nvPicPr>
        <p:blipFill rotWithShape="1">
          <a:blip r:embed="rId3">
            <a:alphaModFix/>
          </a:blip>
          <a:srcRect/>
          <a:stretch/>
        </p:blipFill>
        <p:spPr>
          <a:xfrm>
            <a:off x="10932825" y="28657"/>
            <a:ext cx="1244213" cy="837770"/>
          </a:xfrm>
          <a:prstGeom prst="rect">
            <a:avLst/>
          </a:prstGeom>
          <a:noFill/>
          <a:ln>
            <a:noFill/>
          </a:ln>
        </p:spPr>
      </p:pic>
      <p:sp>
        <p:nvSpPr>
          <p:cNvPr id="32" name="TextBox 31">
            <a:extLst>
              <a:ext uri="{FF2B5EF4-FFF2-40B4-BE49-F238E27FC236}">
                <a16:creationId xmlns:a16="http://schemas.microsoft.com/office/drawing/2014/main" id="{4B373930-A484-EA2F-812A-4B3FE7603557}"/>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21</a:t>
            </a:r>
          </a:p>
        </p:txBody>
      </p:sp>
      <p:sp>
        <p:nvSpPr>
          <p:cNvPr id="2" name="Rectangle 13">
            <a:extLst>
              <a:ext uri="{FF2B5EF4-FFF2-40B4-BE49-F238E27FC236}">
                <a16:creationId xmlns:a16="http://schemas.microsoft.com/office/drawing/2014/main" id="{ACF39B05-ACE3-B135-2C75-BD7AC0A9C91C}"/>
              </a:ext>
            </a:extLst>
          </p:cNvPr>
          <p:cNvSpPr/>
          <p:nvPr/>
        </p:nvSpPr>
        <p:spPr>
          <a:xfrm>
            <a:off x="-14788" y="683451"/>
            <a:ext cx="12214779" cy="5447645"/>
          </a:xfrm>
          <a:prstGeom prst="rect">
            <a:avLst/>
          </a:prstGeom>
        </p:spPr>
        <p:txBody>
          <a:bodyPr wrap="square">
            <a:spAutoFit/>
          </a:bodyPr>
          <a:lstStyle/>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Introduction of Brain-Computer Interfaces</a:t>
            </a:r>
          </a:p>
          <a:p>
            <a:pPr>
              <a:spcBef>
                <a:spcPct val="50000"/>
              </a:spcBef>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    Brain decoding: read from the brain</a:t>
            </a:r>
          </a:p>
          <a:p>
            <a:pPr>
              <a:spcBef>
                <a:spcPct val="50000"/>
              </a:spcBef>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    Neuromodulation: write to the brain</a:t>
            </a:r>
          </a:p>
          <a:p>
            <a:pPr marL="285750" indent="-285750">
              <a:spcBef>
                <a:spcPct val="50000"/>
              </a:spcBef>
              <a:buFont typeface="Arial" panose="020B0604020202020204" pitchFamily="34" charset="0"/>
              <a:buChar char="•"/>
            </a:pPr>
            <a:r>
              <a:rPr lang="en-US" altLang="zh-CN" sz="2400" dirty="0">
                <a:solidFill>
                  <a:schemeClr val="bg1">
                    <a:lumMod val="85000"/>
                  </a:schemeClr>
                </a:solidFill>
                <a:latin typeface="Arial" panose="020B0604020202020204" pitchFamily="34" charset="0"/>
                <a:cs typeface="Arial" panose="020B0604020202020204" pitchFamily="34" charset="0"/>
              </a:rPr>
              <a:t>Neural Transformer for Intracortical Motor Decoding (Afternoon session by Trung Le)</a:t>
            </a: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Robust Adaptive </a:t>
            </a:r>
            <a:r>
              <a:rPr lang="en-US" altLang="zh-CN" sz="2400" dirty="0">
                <a:solidFill>
                  <a:schemeClr val="tx1"/>
                </a:solidFill>
                <a:latin typeface="Arial" panose="020B0604020202020204" pitchFamily="34" charset="0"/>
                <a:cs typeface="Arial" panose="020B0604020202020204" pitchFamily="34" charset="0"/>
                <a:sym typeface="Calibri" pitchFamily="34" charset="0"/>
              </a:rPr>
              <a:t>Brain-Computer Interfaces </a:t>
            </a:r>
            <a:r>
              <a:rPr lang="en-US" sz="2400" dirty="0">
                <a:solidFill>
                  <a:schemeClr val="tx1"/>
                </a:solidFill>
                <a:latin typeface="Arial" panose="020B0604020202020204" pitchFamily="34" charset="0"/>
                <a:cs typeface="Arial" panose="020B0604020202020204" pitchFamily="34" charset="0"/>
                <a:sym typeface="Calibri" pitchFamily="34" charset="0"/>
              </a:rPr>
              <a:t>for Treating Brain Diseases and Disorders</a:t>
            </a:r>
          </a:p>
          <a:p>
            <a:pPr>
              <a:spcBef>
                <a:spcPct val="50000"/>
              </a:spcBef>
            </a:pPr>
            <a:r>
              <a:rPr lang="en-US" sz="2400" dirty="0">
                <a:solidFill>
                  <a:schemeClr val="tx1"/>
                </a:solidFill>
                <a:latin typeface="Arial" panose="020B0604020202020204" pitchFamily="34" charset="0"/>
                <a:cs typeface="Arial" panose="020B0604020202020204" pitchFamily="34" charset="0"/>
                <a:sym typeface="Calibri" pitchFamily="34" charset="0"/>
              </a:rPr>
              <a:t>   Model brain dynamics based on the decoding results</a:t>
            </a:r>
          </a:p>
          <a:p>
            <a:pPr>
              <a:spcBef>
                <a:spcPct val="50000"/>
              </a:spcBef>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   Robust adaptive modeling and neuromodulation design</a:t>
            </a:r>
          </a:p>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Conclusions and Q&amp;A</a:t>
            </a:r>
          </a:p>
        </p:txBody>
      </p:sp>
    </p:spTree>
    <p:extLst>
      <p:ext uri="{BB962C8B-B14F-4D97-AF65-F5344CB8AC3E}">
        <p14:creationId xmlns:p14="http://schemas.microsoft.com/office/powerpoint/2010/main" val="741031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9">
            <a:extLst>
              <a:ext uri="{FF2B5EF4-FFF2-40B4-BE49-F238E27FC236}">
                <a16:creationId xmlns:a16="http://schemas.microsoft.com/office/drawing/2014/main" id="{1B99752F-5150-B156-61E0-DE5D16B6EF99}"/>
              </a:ext>
            </a:extLst>
          </p:cNvPr>
          <p:cNvPicPr>
            <a:picLocks noChangeAspect="1"/>
          </p:cNvPicPr>
          <p:nvPr/>
        </p:nvPicPr>
        <p:blipFill rotWithShape="1">
          <a:blip r:embed="rId3"/>
          <a:srcRect l="31552" t="76668" r="44696" b="11273"/>
          <a:stretch/>
        </p:blipFill>
        <p:spPr>
          <a:xfrm>
            <a:off x="557240" y="5106022"/>
            <a:ext cx="5453327" cy="1557320"/>
          </a:xfrm>
          <a:prstGeom prst="rect">
            <a:avLst/>
          </a:prstGeom>
        </p:spPr>
      </p:pic>
      <p:sp>
        <p:nvSpPr>
          <p:cNvPr id="12" name="Rectangle 11">
            <a:extLst>
              <a:ext uri="{FF2B5EF4-FFF2-40B4-BE49-F238E27FC236}">
                <a16:creationId xmlns:a16="http://schemas.microsoft.com/office/drawing/2014/main" id="{B8735D65-DD29-4C6A-93DB-4DB3D546BA27}"/>
              </a:ext>
            </a:extLst>
          </p:cNvPr>
          <p:cNvSpPr/>
          <p:nvPr/>
        </p:nvSpPr>
        <p:spPr>
          <a:xfrm>
            <a:off x="1" y="0"/>
            <a:ext cx="7709647" cy="379656"/>
          </a:xfrm>
          <a:prstGeom prst="rect">
            <a:avLst/>
          </a:prstGeom>
        </p:spPr>
        <p:txBody>
          <a:bodyPr wrap="square">
            <a:spAutoFit/>
          </a:bodyPr>
          <a:lstStyle/>
          <a:p>
            <a:pPr>
              <a:spcBef>
                <a:spcPct val="50000"/>
              </a:spcBef>
            </a:pPr>
            <a:r>
              <a:rPr lang="en-US" sz="1867" b="1" dirty="0">
                <a:solidFill>
                  <a:schemeClr val="bg1"/>
                </a:solidFill>
                <a:latin typeface="+mn-lt"/>
                <a:cs typeface="Arial" panose="020B0604020202020204" pitchFamily="34" charset="0"/>
                <a:sym typeface="Verdana" pitchFamily="34" charset="0"/>
              </a:rPr>
              <a:t>Modeling Brain Response to Stimulation</a:t>
            </a:r>
          </a:p>
        </p:txBody>
      </p:sp>
      <p:sp>
        <p:nvSpPr>
          <p:cNvPr id="21" name="Content Placeholder 2">
            <a:extLst>
              <a:ext uri="{FF2B5EF4-FFF2-40B4-BE49-F238E27FC236}">
                <a16:creationId xmlns:a16="http://schemas.microsoft.com/office/drawing/2014/main" id="{C930D7B8-8AC2-4B98-BA6E-CA94D2CAB727}"/>
              </a:ext>
            </a:extLst>
          </p:cNvPr>
          <p:cNvSpPr>
            <a:spLocks noGrp="1"/>
          </p:cNvSpPr>
          <p:nvPr>
            <p:ph idx="1"/>
          </p:nvPr>
        </p:nvSpPr>
        <p:spPr>
          <a:xfrm>
            <a:off x="3765173" y="2638178"/>
            <a:ext cx="4489595" cy="625832"/>
          </a:xfrm>
        </p:spPr>
        <p:txBody>
          <a:bodyPr>
            <a:noAutofit/>
          </a:bodyPr>
          <a:lstStyle/>
          <a:p>
            <a:pPr marL="0" indent="0">
              <a:lnSpc>
                <a:spcPct val="150000"/>
              </a:lnSpc>
              <a:buNone/>
            </a:pPr>
            <a:r>
              <a:rPr lang="en-US" b="1" dirty="0">
                <a:solidFill>
                  <a:srgbClr val="C00000"/>
                </a:solidFill>
                <a:latin typeface="+mn-lt"/>
                <a:cs typeface="Arial" panose="020B0604020202020204" pitchFamily="34" charset="0"/>
              </a:rPr>
              <a:t>What do we need to model? </a:t>
            </a:r>
          </a:p>
        </p:txBody>
      </p:sp>
      <p:sp>
        <p:nvSpPr>
          <p:cNvPr id="24" name="Content Placeholder 2">
            <a:extLst>
              <a:ext uri="{FF2B5EF4-FFF2-40B4-BE49-F238E27FC236}">
                <a16:creationId xmlns:a16="http://schemas.microsoft.com/office/drawing/2014/main" id="{748DBE90-10F4-48AA-901E-103E31F0D1CF}"/>
              </a:ext>
            </a:extLst>
          </p:cNvPr>
          <p:cNvSpPr txBox="1">
            <a:spLocks/>
          </p:cNvSpPr>
          <p:nvPr/>
        </p:nvSpPr>
        <p:spPr>
          <a:xfrm>
            <a:off x="156860" y="3081624"/>
            <a:ext cx="8019393" cy="625832"/>
          </a:xfrm>
          <a:prstGeom prst="rect">
            <a:avLst/>
          </a:prstGeom>
        </p:spPr>
        <p:txBody>
          <a:bodyPr vert="horz" lIns="121920" tIns="60960" rIns="121920" bIns="6096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2400" dirty="0">
                <a:solidFill>
                  <a:srgbClr val="00B050"/>
                </a:solidFill>
                <a:latin typeface="+mn-lt"/>
              </a:rPr>
              <a:t>Response of </a:t>
            </a:r>
            <a:r>
              <a:rPr lang="en-US" sz="2400" b="1" i="1" dirty="0">
                <a:solidFill>
                  <a:srgbClr val="00B050"/>
                </a:solidFill>
                <a:latin typeface="+mn-lt"/>
              </a:rPr>
              <a:t>Neural activity </a:t>
            </a:r>
            <a:r>
              <a:rPr lang="en-US" sz="2400" dirty="0">
                <a:solidFill>
                  <a:srgbClr val="00B050"/>
                </a:solidFill>
                <a:latin typeface="+mn-lt"/>
              </a:rPr>
              <a:t>to </a:t>
            </a:r>
            <a:r>
              <a:rPr lang="en-US" sz="2400" b="1" i="1" dirty="0">
                <a:solidFill>
                  <a:srgbClr val="00B050"/>
                </a:solidFill>
                <a:latin typeface="+mn-lt"/>
              </a:rPr>
              <a:t>Electrical stimulation  </a:t>
            </a:r>
          </a:p>
        </p:txBody>
      </p:sp>
      <p:pic>
        <p:nvPicPr>
          <p:cNvPr id="35" name="Picture 34" descr="A picture containing sitting, food, cat&#10;&#10;Description automatically generated">
            <a:extLst>
              <a:ext uri="{FF2B5EF4-FFF2-40B4-BE49-F238E27FC236}">
                <a16:creationId xmlns:a16="http://schemas.microsoft.com/office/drawing/2014/main" id="{66AD5324-7E74-49C2-8530-201D0D0AB1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1708" y="983405"/>
            <a:ext cx="4876800" cy="1737453"/>
          </a:xfrm>
          <a:prstGeom prst="rect">
            <a:avLst/>
          </a:prstGeom>
        </p:spPr>
      </p:pic>
      <p:sp>
        <p:nvSpPr>
          <p:cNvPr id="36" name="TextBox 35">
            <a:extLst>
              <a:ext uri="{FF2B5EF4-FFF2-40B4-BE49-F238E27FC236}">
                <a16:creationId xmlns:a16="http://schemas.microsoft.com/office/drawing/2014/main" id="{15CD0D36-8458-4175-85C2-C6E0F5870E49}"/>
              </a:ext>
            </a:extLst>
          </p:cNvPr>
          <p:cNvSpPr txBox="1"/>
          <p:nvPr/>
        </p:nvSpPr>
        <p:spPr>
          <a:xfrm>
            <a:off x="2271360" y="1800087"/>
            <a:ext cx="869149" cy="461665"/>
          </a:xfrm>
          <a:prstGeom prst="rect">
            <a:avLst/>
          </a:prstGeom>
          <a:noFill/>
        </p:spPr>
        <p:txBody>
          <a:bodyPr wrap="none" rtlCol="0">
            <a:spAutoFit/>
          </a:bodyPr>
          <a:lstStyle/>
          <a:p>
            <a:r>
              <a:rPr lang="en-US" sz="2400" dirty="0">
                <a:solidFill>
                  <a:schemeClr val="accent2"/>
                </a:solidFill>
                <a:latin typeface="+mn-lt"/>
              </a:rPr>
              <a:t>Input</a:t>
            </a:r>
          </a:p>
        </p:txBody>
      </p:sp>
      <p:sp>
        <p:nvSpPr>
          <p:cNvPr id="38" name="TextBox 37">
            <a:extLst>
              <a:ext uri="{FF2B5EF4-FFF2-40B4-BE49-F238E27FC236}">
                <a16:creationId xmlns:a16="http://schemas.microsoft.com/office/drawing/2014/main" id="{6204365A-4628-4FBC-BBCF-C2B6C0A4CED3}"/>
              </a:ext>
            </a:extLst>
          </p:cNvPr>
          <p:cNvSpPr txBox="1"/>
          <p:nvPr/>
        </p:nvSpPr>
        <p:spPr>
          <a:xfrm>
            <a:off x="8176253" y="1815253"/>
            <a:ext cx="1107996" cy="461665"/>
          </a:xfrm>
          <a:prstGeom prst="rect">
            <a:avLst/>
          </a:prstGeom>
          <a:noFill/>
        </p:spPr>
        <p:txBody>
          <a:bodyPr wrap="none" rtlCol="0">
            <a:spAutoFit/>
          </a:bodyPr>
          <a:lstStyle/>
          <a:p>
            <a:r>
              <a:rPr lang="en-US" sz="2400" dirty="0">
                <a:solidFill>
                  <a:srgbClr val="7030A0"/>
                </a:solidFill>
                <a:latin typeface="+mn-lt"/>
              </a:rPr>
              <a:t>Output</a:t>
            </a:r>
          </a:p>
        </p:txBody>
      </p:sp>
      <p:sp>
        <p:nvSpPr>
          <p:cNvPr id="40" name="Slide Number Placeholder 6">
            <a:extLst>
              <a:ext uri="{FF2B5EF4-FFF2-40B4-BE49-F238E27FC236}">
                <a16:creationId xmlns:a16="http://schemas.microsoft.com/office/drawing/2014/main" id="{4F23581D-8C30-4581-AEA7-B9B6B626C3CB}"/>
              </a:ext>
            </a:extLst>
          </p:cNvPr>
          <p:cNvSpPr txBox="1">
            <a:spLocks/>
          </p:cNvSpPr>
          <p:nvPr/>
        </p:nvSpPr>
        <p:spPr>
          <a:xfrm>
            <a:off x="5887153" y="6457400"/>
            <a:ext cx="538631" cy="37685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0B5CDF8-54D5-6043-A52E-76818AC5EAB8}" type="slidenum">
              <a:rPr lang="en-US" sz="1867">
                <a:solidFill>
                  <a:schemeClr val="bg1"/>
                </a:solidFill>
                <a:cs typeface="Arial" panose="020B0604020202020204" pitchFamily="34" charset="0"/>
              </a:rPr>
              <a:pPr/>
              <a:t>11</a:t>
            </a:fld>
            <a:endParaRPr lang="en-US" sz="1867" dirty="0">
              <a:solidFill>
                <a:schemeClr val="bg1"/>
              </a:solidFill>
              <a:cs typeface="Arial" panose="020B0604020202020204" pitchFamily="34" charset="0"/>
            </a:endParaRPr>
          </a:p>
        </p:txBody>
      </p:sp>
      <p:sp>
        <p:nvSpPr>
          <p:cNvPr id="2" name="Text Box 5">
            <a:extLst>
              <a:ext uri="{FF2B5EF4-FFF2-40B4-BE49-F238E27FC236}">
                <a16:creationId xmlns:a16="http://schemas.microsoft.com/office/drawing/2014/main" id="{D50B079D-9EB7-EBBC-94EE-BB16FD8D9357}"/>
              </a:ext>
            </a:extLst>
          </p:cNvPr>
          <p:cNvSpPr>
            <a:spLocks noChangeArrowheads="1"/>
          </p:cNvSpPr>
          <p:nvPr/>
        </p:nvSpPr>
        <p:spPr bwMode="auto">
          <a:xfrm>
            <a:off x="-460136" y="3550071"/>
            <a:ext cx="407120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990575" lvl="1" indent="-380990">
              <a:lnSpc>
                <a:spcPct val="150000"/>
              </a:lnSpc>
              <a:buFont typeface="Arial" panose="020B0604020202020204" pitchFamily="34" charset="0"/>
              <a:buChar char="•"/>
            </a:pPr>
            <a:r>
              <a:rPr lang="en-US" sz="2400" dirty="0">
                <a:latin typeface="+mn-lt"/>
                <a:cs typeface="Arial" panose="020B0604020202020204" pitchFamily="34" charset="0"/>
                <a:sym typeface="Verdana" pitchFamily="34" charset="0"/>
              </a:rPr>
              <a:t>IO model </a:t>
            </a:r>
            <a:r>
              <a:rPr lang="en-US" sz="2400" b="1" dirty="0">
                <a:latin typeface="+mn-lt"/>
                <a:cs typeface="Arial" panose="020B0604020202020204" pitchFamily="34" charset="0"/>
                <a:sym typeface="Verdana" pitchFamily="34" charset="0"/>
              </a:rPr>
              <a:t>structure</a:t>
            </a:r>
            <a:r>
              <a:rPr lang="en-US" sz="2400" dirty="0">
                <a:latin typeface="+mn-lt"/>
                <a:cs typeface="Arial" panose="020B0604020202020204" pitchFamily="34" charset="0"/>
                <a:sym typeface="Verdana" pitchFamily="34" charset="0"/>
              </a:rPr>
              <a:t>:</a:t>
            </a:r>
          </a:p>
        </p:txBody>
      </p:sp>
      <p:sp>
        <p:nvSpPr>
          <p:cNvPr id="3" name="Rectangle 2">
            <a:extLst>
              <a:ext uri="{FF2B5EF4-FFF2-40B4-BE49-F238E27FC236}">
                <a16:creationId xmlns:a16="http://schemas.microsoft.com/office/drawing/2014/main" id="{63D8E838-EA96-E75F-9DDB-6DBE751EA62B}"/>
              </a:ext>
            </a:extLst>
          </p:cNvPr>
          <p:cNvSpPr/>
          <p:nvPr/>
        </p:nvSpPr>
        <p:spPr>
          <a:xfrm>
            <a:off x="-514211" y="4059334"/>
            <a:ext cx="7463329" cy="1131848"/>
          </a:xfrm>
          <a:prstGeom prst="rect">
            <a:avLst/>
          </a:prstGeom>
        </p:spPr>
        <p:txBody>
          <a:bodyPr wrap="square">
            <a:spAutoFit/>
          </a:bodyPr>
          <a:lstStyle/>
          <a:p>
            <a:pPr marL="914377" lvl="2">
              <a:lnSpc>
                <a:spcPct val="150000"/>
              </a:lnSpc>
            </a:pPr>
            <a:r>
              <a:rPr lang="en-US" altLang="zh-CN" sz="2400" dirty="0">
                <a:latin typeface="+mn-lt"/>
                <a:cs typeface="Arial" panose="020B0604020202020204" pitchFamily="34" charset="0"/>
                <a:sym typeface="Verdana" pitchFamily="34" charset="0"/>
              </a:rPr>
              <a:t> 1) Dynamic linear state-space model    </a:t>
            </a:r>
          </a:p>
          <a:p>
            <a:pPr marL="914377" lvl="2">
              <a:lnSpc>
                <a:spcPct val="150000"/>
              </a:lnSpc>
            </a:pPr>
            <a:r>
              <a:rPr lang="en-US" altLang="zh-CN" sz="2400" dirty="0">
                <a:latin typeface="+mn-lt"/>
                <a:cs typeface="Arial" panose="020B0604020202020204" pitchFamily="34" charset="0"/>
                <a:sym typeface="Verdana" pitchFamily="34" charset="0"/>
              </a:rPr>
              <a:t> 2) Amenable for controller design</a:t>
            </a:r>
            <a:endParaRPr lang="zh-CN" altLang="en-US" sz="2400" dirty="0">
              <a:solidFill>
                <a:srgbClr val="7030A0"/>
              </a:solidFill>
              <a:latin typeface="+mn-lt"/>
              <a:cs typeface="Arial" panose="020B0604020202020204" pitchFamily="34" charset="0"/>
              <a:sym typeface="Verdana" pitchFamily="34" charset="0"/>
            </a:endParaRPr>
          </a:p>
        </p:txBody>
      </p:sp>
      <p:sp>
        <p:nvSpPr>
          <p:cNvPr id="19" name="TextBox 18">
            <a:extLst>
              <a:ext uri="{FF2B5EF4-FFF2-40B4-BE49-F238E27FC236}">
                <a16:creationId xmlns:a16="http://schemas.microsoft.com/office/drawing/2014/main" id="{D59874CB-9D6A-EB90-309F-C027878880B0}"/>
              </a:ext>
            </a:extLst>
          </p:cNvPr>
          <p:cNvSpPr txBox="1"/>
          <p:nvPr/>
        </p:nvSpPr>
        <p:spPr>
          <a:xfrm>
            <a:off x="7905808" y="4504617"/>
            <a:ext cx="2399999" cy="1200329"/>
          </a:xfrm>
          <a:prstGeom prst="rect">
            <a:avLst/>
          </a:prstGeom>
          <a:noFill/>
        </p:spPr>
        <p:txBody>
          <a:bodyPr wrap="square" rtlCol="0">
            <a:spAutoFit/>
          </a:bodyPr>
          <a:lstStyle/>
          <a:p>
            <a:pPr algn="ctr"/>
            <a:r>
              <a:rPr lang="en-US" sz="2400" dirty="0">
                <a:solidFill>
                  <a:schemeClr val="tx1"/>
                </a:solidFill>
                <a:latin typeface="+mn-lt"/>
                <a:ea typeface="Verdana" panose="020B0604030504040204" pitchFamily="34" charset="0"/>
                <a:cs typeface="Arial" panose="020B0604020202020204" pitchFamily="34" charset="0"/>
              </a:rPr>
              <a:t>Fit model parameters </a:t>
            </a:r>
          </a:p>
          <a:p>
            <a:pPr algn="ctr"/>
            <a:r>
              <a:rPr lang="en-US" sz="2400" dirty="0">
                <a:solidFill>
                  <a:schemeClr val="tx1"/>
                </a:solidFill>
                <a:latin typeface="+mn-lt"/>
                <a:ea typeface="Verdana" panose="020B0604030504040204" pitchFamily="34" charset="0"/>
                <a:cs typeface="Arial" panose="020B0604020202020204" pitchFamily="34" charset="0"/>
              </a:rPr>
              <a:t>A, B, C, W, V? </a:t>
            </a:r>
          </a:p>
        </p:txBody>
      </p:sp>
      <p:sp>
        <p:nvSpPr>
          <p:cNvPr id="16" name="TextBox 15">
            <a:extLst>
              <a:ext uri="{FF2B5EF4-FFF2-40B4-BE49-F238E27FC236}">
                <a16:creationId xmlns:a16="http://schemas.microsoft.com/office/drawing/2014/main" id="{54A17C4D-389D-4F92-A2B7-5AF3F480EDC0}"/>
              </a:ext>
            </a:extLst>
          </p:cNvPr>
          <p:cNvSpPr txBox="1"/>
          <p:nvPr/>
        </p:nvSpPr>
        <p:spPr>
          <a:xfrm>
            <a:off x="6425784" y="5770735"/>
            <a:ext cx="5648519" cy="461665"/>
          </a:xfrm>
          <a:prstGeom prst="rect">
            <a:avLst/>
          </a:prstGeom>
          <a:noFill/>
        </p:spPr>
        <p:txBody>
          <a:bodyPr wrap="square" rtlCol="0">
            <a:spAutoFit/>
          </a:bodyPr>
          <a:lstStyle/>
          <a:p>
            <a:pPr algn="ctr"/>
            <a:r>
              <a:rPr lang="en-US" sz="2400" dirty="0">
                <a:solidFill>
                  <a:schemeClr val="tx1"/>
                </a:solidFill>
                <a:latin typeface="+mn-lt"/>
                <a:ea typeface="Verdana" panose="020B0604030504040204" pitchFamily="34" charset="0"/>
                <a:cs typeface="Arial" panose="020B0604020202020204" pitchFamily="34" charset="0"/>
              </a:rPr>
              <a:t>Control Theory: system identification</a:t>
            </a:r>
          </a:p>
        </p:txBody>
      </p:sp>
      <p:sp>
        <p:nvSpPr>
          <p:cNvPr id="4" name="Rectangle 7">
            <a:extLst>
              <a:ext uri="{FF2B5EF4-FFF2-40B4-BE49-F238E27FC236}">
                <a16:creationId xmlns:a16="http://schemas.microsoft.com/office/drawing/2014/main" id="{693953B4-9BB3-387A-8396-295596294D30}"/>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pic>
        <p:nvPicPr>
          <p:cNvPr id="5" name="Google Shape;74;p1" descr="UW logos | UW Brand">
            <a:extLst>
              <a:ext uri="{FF2B5EF4-FFF2-40B4-BE49-F238E27FC236}">
                <a16:creationId xmlns:a16="http://schemas.microsoft.com/office/drawing/2014/main" id="{EB623AD6-6B26-F982-89B9-A6650A2A7630}"/>
              </a:ext>
            </a:extLst>
          </p:cNvPr>
          <p:cNvPicPr preferRelativeResize="0"/>
          <p:nvPr/>
        </p:nvPicPr>
        <p:blipFill rotWithShape="1">
          <a:blip r:embed="rId5">
            <a:alphaModFix/>
          </a:blip>
          <a:srcRect/>
          <a:stretch/>
        </p:blipFill>
        <p:spPr>
          <a:xfrm>
            <a:off x="10932825" y="28657"/>
            <a:ext cx="1244213" cy="837770"/>
          </a:xfrm>
          <a:prstGeom prst="rect">
            <a:avLst/>
          </a:prstGeom>
          <a:noFill/>
          <a:ln>
            <a:noFill/>
          </a:ln>
        </p:spPr>
      </p:pic>
      <p:sp>
        <p:nvSpPr>
          <p:cNvPr id="6" name="Rectangle 7">
            <a:extLst>
              <a:ext uri="{FF2B5EF4-FFF2-40B4-BE49-F238E27FC236}">
                <a16:creationId xmlns:a16="http://schemas.microsoft.com/office/drawing/2014/main" id="{A06AEB60-ED1F-3892-6573-8B9C43CB2670}"/>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8" name="TextBox 7">
            <a:extLst>
              <a:ext uri="{FF2B5EF4-FFF2-40B4-BE49-F238E27FC236}">
                <a16:creationId xmlns:a16="http://schemas.microsoft.com/office/drawing/2014/main" id="{1AB231E2-59E9-E04F-F20B-ADBB27D01D19}"/>
              </a:ext>
            </a:extLst>
          </p:cNvPr>
          <p:cNvSpPr txBox="1"/>
          <p:nvPr/>
        </p:nvSpPr>
        <p:spPr>
          <a:xfrm>
            <a:off x="8336" y="16278"/>
            <a:ext cx="8523343" cy="646331"/>
          </a:xfrm>
          <a:prstGeom prst="rect">
            <a:avLst/>
          </a:prstGeom>
          <a:noFill/>
        </p:spPr>
        <p:txBody>
          <a:bodyPr wrap="square">
            <a:spAutoFit/>
          </a:bodyPr>
          <a:lstStyle/>
          <a:p>
            <a:r>
              <a:rPr lang="en-US" sz="3600" b="1" dirty="0">
                <a:solidFill>
                  <a:schemeClr val="bg1"/>
                </a:solidFill>
                <a:latin typeface="+mn-lt"/>
                <a:cs typeface="Arial" panose="020B0604020202020204" pitchFamily="34" charset="0"/>
              </a:rPr>
              <a:t>From brain output to stimulation input  </a:t>
            </a:r>
          </a:p>
        </p:txBody>
      </p:sp>
      <p:sp>
        <p:nvSpPr>
          <p:cNvPr id="10" name="TextBox 9">
            <a:extLst>
              <a:ext uri="{FF2B5EF4-FFF2-40B4-BE49-F238E27FC236}">
                <a16:creationId xmlns:a16="http://schemas.microsoft.com/office/drawing/2014/main" id="{3117395A-92DC-0B0A-0F12-763B6BE25885}"/>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18</a:t>
            </a:r>
          </a:p>
        </p:txBody>
      </p:sp>
    </p:spTree>
    <p:extLst>
      <p:ext uri="{BB962C8B-B14F-4D97-AF65-F5344CB8AC3E}">
        <p14:creationId xmlns:p14="http://schemas.microsoft.com/office/powerpoint/2010/main" val="2430081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P spid="38" grpId="0"/>
      <p:bldP spid="2" grpId="0"/>
      <p:bldP spid="3" grpId="0"/>
      <p:bldP spid="19"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id="{286FBCA1-4091-41D4-8DB2-320C6CEDCBAC}"/>
              </a:ext>
            </a:extLst>
          </p:cNvPr>
          <p:cNvPicPr>
            <a:picLocks noChangeAspect="1"/>
          </p:cNvPicPr>
          <p:nvPr/>
        </p:nvPicPr>
        <p:blipFill>
          <a:blip r:embed="rId5"/>
          <a:stretch>
            <a:fillRect/>
          </a:stretch>
        </p:blipFill>
        <p:spPr>
          <a:xfrm>
            <a:off x="6353581" y="1142260"/>
            <a:ext cx="5486400" cy="3400547"/>
          </a:xfrm>
          <a:prstGeom prst="rect">
            <a:avLst/>
          </a:prstGeom>
        </p:spPr>
      </p:pic>
      <p:sp>
        <p:nvSpPr>
          <p:cNvPr id="58" name="文本框 57">
            <a:extLst>
              <a:ext uri="{FF2B5EF4-FFF2-40B4-BE49-F238E27FC236}">
                <a16:creationId xmlns:a16="http://schemas.microsoft.com/office/drawing/2014/main" id="{F6AD3240-8828-4F47-9F93-607073BCAB03}"/>
              </a:ext>
            </a:extLst>
          </p:cNvPr>
          <p:cNvSpPr txBox="1"/>
          <p:nvPr/>
        </p:nvSpPr>
        <p:spPr>
          <a:xfrm>
            <a:off x="1" y="3186107"/>
            <a:ext cx="6190529" cy="830997"/>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Linear controller, e.g.,</a:t>
            </a:r>
            <a:r>
              <a:rPr lang="en-US" altLang="zh-CN" sz="2400" dirty="0">
                <a:solidFill>
                  <a:schemeClr val="tx1"/>
                </a:solidFill>
                <a:latin typeface="Arial" panose="020B0604020202020204" pitchFamily="34" charset="0"/>
                <a:ea typeface="Cambria Math" panose="02040503050406030204" pitchFamily="18" charset="0"/>
                <a:cs typeface="Arial" panose="020B0604020202020204" pitchFamily="34" charset="0"/>
                <a:sym typeface="Verdana" pitchFamily="34" charset="0"/>
              </a:rPr>
              <a:t> linear quadratic regulator (LQR)</a:t>
            </a:r>
            <a:endParaRPr lang="en-US" altLang="zh-CN" sz="2400" dirty="0">
              <a:solidFill>
                <a:schemeClr val="tx1"/>
              </a:solidFill>
              <a:latin typeface="Arial" panose="020B0604020202020204" pitchFamily="34" charset="0"/>
              <a:cs typeface="Arial" panose="020B0604020202020204" pitchFamily="34" charset="0"/>
              <a:sym typeface="Verdana" pitchFamily="34" charset="0"/>
            </a:endParaRPr>
          </a:p>
        </p:txBody>
      </p:sp>
      <p:sp>
        <p:nvSpPr>
          <p:cNvPr id="66" name="文本框 65">
            <a:extLst>
              <a:ext uri="{FF2B5EF4-FFF2-40B4-BE49-F238E27FC236}">
                <a16:creationId xmlns:a16="http://schemas.microsoft.com/office/drawing/2014/main" id="{F27BFACB-042C-40D9-BC74-D23BCA3D380C}"/>
              </a:ext>
            </a:extLst>
          </p:cNvPr>
          <p:cNvSpPr txBox="1"/>
          <p:nvPr/>
        </p:nvSpPr>
        <p:spPr>
          <a:xfrm>
            <a:off x="1" y="608965"/>
            <a:ext cx="6190529"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Dynamic IO brain network mode</a:t>
            </a:r>
            <a:r>
              <a:rPr lang="en-US" altLang="zh-CN" sz="2400" dirty="0">
                <a:solidFill>
                  <a:schemeClr val="tx1"/>
                </a:solidFill>
                <a:latin typeface="Arial" panose="020B0604020202020204" pitchFamily="34" charset="0"/>
                <a:cs typeface="Arial" panose="020B0604020202020204" pitchFamily="34" charset="0"/>
                <a:sym typeface="Calibri" pitchFamily="34" charset="0"/>
              </a:rPr>
              <a:t>l</a:t>
            </a:r>
            <a:endParaRPr lang="en-US" altLang="zh-CN" sz="2400" dirty="0">
              <a:solidFill>
                <a:schemeClr val="tx1"/>
              </a:solidFill>
              <a:latin typeface="Arial" panose="020B0604020202020204" pitchFamily="34" charset="0"/>
              <a:cs typeface="Arial" panose="020B0604020202020204" pitchFamily="34" charset="0"/>
              <a:sym typeface="Verdana" pitchFamily="34" charset="0"/>
            </a:endParaRPr>
          </a:p>
        </p:txBody>
      </p:sp>
      <mc:AlternateContent xmlns:mc="http://schemas.openxmlformats.org/markup-compatibility/2006" xmlns:a14="http://schemas.microsoft.com/office/drawing/2010/main">
        <mc:Choice Requires="a14">
          <p:sp>
            <p:nvSpPr>
              <p:cNvPr id="37" name="文本框 57">
                <a:extLst>
                  <a:ext uri="{FF2B5EF4-FFF2-40B4-BE49-F238E27FC236}">
                    <a16:creationId xmlns:a16="http://schemas.microsoft.com/office/drawing/2014/main" id="{5E070A47-2768-46A1-B746-BC5B156A3FE3}"/>
                  </a:ext>
                </a:extLst>
              </p:cNvPr>
              <p:cNvSpPr txBox="1"/>
              <p:nvPr/>
            </p:nvSpPr>
            <p:spPr>
              <a:xfrm>
                <a:off x="693099" y="1142260"/>
                <a:ext cx="4381879" cy="584775"/>
              </a:xfrm>
              <a:prstGeom prst="rect">
                <a:avLst/>
              </a:prstGeom>
              <a:noFill/>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+1</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𝐴</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𝐵</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𝑤</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altLang="zh-CN" sz="3200" dirty="0">
                  <a:solidFill>
                    <a:schemeClr val="tx1"/>
                  </a:solidFill>
                  <a:latin typeface="Arial" panose="020B0604020202020204" pitchFamily="34" charset="0"/>
                  <a:cs typeface="Arial" panose="020B0604020202020204" pitchFamily="34" charset="0"/>
                  <a:sym typeface="Verdana" pitchFamily="34" charset="0"/>
                </a:endParaRPr>
              </a:p>
            </p:txBody>
          </p:sp>
        </mc:Choice>
        <mc:Fallback xmlns="">
          <p:sp>
            <p:nvSpPr>
              <p:cNvPr id="37" name="文本框 57">
                <a:extLst>
                  <a:ext uri="{FF2B5EF4-FFF2-40B4-BE49-F238E27FC236}">
                    <a16:creationId xmlns:a16="http://schemas.microsoft.com/office/drawing/2014/main" id="{5E070A47-2768-46A1-B746-BC5B156A3FE3}"/>
                  </a:ext>
                </a:extLst>
              </p:cNvPr>
              <p:cNvSpPr txBox="1">
                <a:spLocks noRot="1" noChangeAspect="1" noMove="1" noResize="1" noEditPoints="1" noAdjustHandles="1" noChangeArrowheads="1" noChangeShapeType="1" noTextEdit="1"/>
              </p:cNvSpPr>
              <p:nvPr/>
            </p:nvSpPr>
            <p:spPr>
              <a:xfrm>
                <a:off x="693099" y="1142260"/>
                <a:ext cx="4381879" cy="58477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9ED48FE3-C736-4017-A3F6-315A58B4484A}"/>
                  </a:ext>
                </a:extLst>
              </p:cNvPr>
              <p:cNvSpPr txBox="1"/>
              <p:nvPr/>
            </p:nvSpPr>
            <p:spPr>
              <a:xfrm>
                <a:off x="693100" y="1841677"/>
                <a:ext cx="2765833"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𝑦</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𝐶</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𝑣</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sz="3200" dirty="0">
                  <a:solidFill>
                    <a:schemeClr val="tx1"/>
                  </a:solidFill>
                </a:endParaRPr>
              </a:p>
            </p:txBody>
          </p:sp>
        </mc:Choice>
        <mc:Fallback xmlns="">
          <p:sp>
            <p:nvSpPr>
              <p:cNvPr id="38" name="TextBox 37">
                <a:extLst>
                  <a:ext uri="{FF2B5EF4-FFF2-40B4-BE49-F238E27FC236}">
                    <a16:creationId xmlns:a16="http://schemas.microsoft.com/office/drawing/2014/main" id="{9ED48FE3-C736-4017-A3F6-315A58B4484A}"/>
                  </a:ext>
                </a:extLst>
              </p:cNvPr>
              <p:cNvSpPr txBox="1">
                <a:spLocks noRot="1" noChangeAspect="1" noMove="1" noResize="1" noEditPoints="1" noAdjustHandles="1" noChangeArrowheads="1" noChangeShapeType="1" noTextEdit="1"/>
              </p:cNvSpPr>
              <p:nvPr/>
            </p:nvSpPr>
            <p:spPr>
              <a:xfrm>
                <a:off x="693100" y="1841677"/>
                <a:ext cx="2765833" cy="58477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9BDB73A9-B3C8-40EE-880A-2B506F67B783}"/>
                  </a:ext>
                </a:extLst>
              </p:cNvPr>
              <p:cNvSpPr txBox="1"/>
              <p:nvPr/>
            </p:nvSpPr>
            <p:spPr>
              <a:xfrm>
                <a:off x="2819720" y="3614430"/>
                <a:ext cx="3672915" cy="402674"/>
              </a:xfrm>
              <a:prstGeom prst="rect">
                <a:avLst/>
              </a:prstGeom>
              <a:noFill/>
            </p:spPr>
            <p:txBody>
              <a:bodyPr wrap="square">
                <a:spAutoFit/>
              </a:bodyPr>
              <a:lstStyle/>
              <a:p>
                <a14:m>
                  <m:oMath xmlns:m="http://schemas.openxmlformats.org/officeDocument/2006/math">
                    <m:sSubSup>
                      <m:sSubSupPr>
                        <m:ctrlPr>
                          <a:rPr lang="en-US" altLang="zh-CN" sz="1867" i="1" smtClean="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Sup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up>
                        <m:r>
                          <m:rPr>
                            <m:sty m:val="p"/>
                          </m:rPr>
                          <a:rPr lang="en-US" altLang="zh-CN" sz="1867">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nonad</m:t>
                        </m:r>
                      </m:sup>
                    </m:sSubSup>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𝐾</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sub>
                    </m:sSub>
                  </m:oMath>
                </a14:m>
                <a:r>
                  <a:rPr lang="en-US" altLang="zh-CN" sz="1867"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a:t> </a:t>
                </a:r>
                <a14:m>
                  <m:oMath xmlns:m="http://schemas.openxmlformats.org/officeDocument/2006/math">
                    <m:sSub>
                      <m:sSubPr>
                        <m:ctrlP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1867">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𝐾</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sub>
                    </m:sSub>
                    <m:sSubSup>
                      <m:sSubSupPr>
                        <m:ctrlP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Sup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𝑠</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up>
                        <m:r>
                          <a:rPr lang="en-US" altLang="zh-CN" sz="1867">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up>
                    </m:sSubSup>
                  </m:oMath>
                </a14:m>
                <a:endParaRPr lang="en-US" altLang="zh-CN" sz="1867"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endParaRPr>
              </a:p>
            </p:txBody>
          </p:sp>
        </mc:Choice>
        <mc:Fallback xmlns="">
          <p:sp>
            <p:nvSpPr>
              <p:cNvPr id="40" name="TextBox 39">
                <a:extLst>
                  <a:ext uri="{FF2B5EF4-FFF2-40B4-BE49-F238E27FC236}">
                    <a16:creationId xmlns:a16="http://schemas.microsoft.com/office/drawing/2014/main" id="{9BDB73A9-B3C8-40EE-880A-2B506F67B783}"/>
                  </a:ext>
                </a:extLst>
              </p:cNvPr>
              <p:cNvSpPr txBox="1">
                <a:spLocks noRot="1" noChangeAspect="1" noMove="1" noResize="1" noEditPoints="1" noAdjustHandles="1" noChangeArrowheads="1" noChangeShapeType="1" noTextEdit="1"/>
              </p:cNvSpPr>
              <p:nvPr/>
            </p:nvSpPr>
            <p:spPr>
              <a:xfrm>
                <a:off x="2819720" y="3614430"/>
                <a:ext cx="3672915" cy="402674"/>
              </a:xfrm>
              <a:prstGeom prst="rect">
                <a:avLst/>
              </a:prstGeom>
              <a:blipFill>
                <a:blip r:embed="rId8"/>
                <a:stretch>
                  <a:fillRect b="-6061"/>
                </a:stretch>
              </a:blipFill>
            </p:spPr>
            <p:txBody>
              <a:bodyPr/>
              <a:lstStyle/>
              <a:p>
                <a:r>
                  <a:rPr lang="en-US">
                    <a:noFill/>
                  </a:rPr>
                  <a:t> </a:t>
                </a:r>
              </a:p>
            </p:txBody>
          </p:sp>
        </mc:Fallback>
      </mc:AlternateContent>
      <p:sp>
        <p:nvSpPr>
          <p:cNvPr id="21" name="文本框 57">
            <a:extLst>
              <a:ext uri="{FF2B5EF4-FFF2-40B4-BE49-F238E27FC236}">
                <a16:creationId xmlns:a16="http://schemas.microsoft.com/office/drawing/2014/main" id="{2C246737-6A8A-44F7-AD81-1104FE9677C2}"/>
              </a:ext>
            </a:extLst>
          </p:cNvPr>
          <p:cNvSpPr txBox="1"/>
          <p:nvPr/>
        </p:nvSpPr>
        <p:spPr>
          <a:xfrm>
            <a:off x="-6881" y="2592654"/>
            <a:ext cx="6190529"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Latent brain state estimator: Kalman filter</a:t>
            </a:r>
          </a:p>
        </p:txBody>
      </p:sp>
      <p:pic>
        <p:nvPicPr>
          <p:cNvPr id="5" name="Video 2015-9-1 15-40-03">
            <a:hlinkClick r:id="" action="ppaction://media"/>
            <a:extLst>
              <a:ext uri="{FF2B5EF4-FFF2-40B4-BE49-F238E27FC236}">
                <a16:creationId xmlns:a16="http://schemas.microsoft.com/office/drawing/2014/main" id="{3E6CC742-7A9C-A1D7-0644-32E0E7887385}"/>
              </a:ext>
            </a:extLst>
          </p:cNvPr>
          <p:cNvPicPr>
            <a:picLocks noChangeAspect="1"/>
          </p:cNvPicPr>
          <p:nvPr>
            <a:videoFile r:link="rId1"/>
            <p:extLst>
              <p:ext uri="{DAA4B4D4-6D71-4841-9C94-3DE7FCFB9230}">
                <p14:media xmlns:p14="http://schemas.microsoft.com/office/powerpoint/2010/main" r:embed="rId2">
                  <p14:trim st="10522" end="27440.2916"/>
                </p14:media>
              </p:ext>
            </p:extLst>
          </p:nvPr>
        </p:nvPicPr>
        <p:blipFill rotWithShape="1">
          <a:blip r:embed="rId9"/>
          <a:srcRect b="66371"/>
          <a:stretch/>
        </p:blipFill>
        <p:spPr>
          <a:xfrm>
            <a:off x="1166046" y="4364242"/>
            <a:ext cx="10048967" cy="1988323"/>
          </a:xfrm>
          <a:prstGeom prst="rect">
            <a:avLst/>
          </a:prstGeom>
        </p:spPr>
      </p:pic>
      <p:sp>
        <p:nvSpPr>
          <p:cNvPr id="2" name="Rectangle 7">
            <a:extLst>
              <a:ext uri="{FF2B5EF4-FFF2-40B4-BE49-F238E27FC236}">
                <a16:creationId xmlns:a16="http://schemas.microsoft.com/office/drawing/2014/main" id="{B7B9B005-1FC7-98D6-3B65-59B6AC931402}"/>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pic>
        <p:nvPicPr>
          <p:cNvPr id="3" name="Google Shape;74;p1" descr="UW logos | UW Brand">
            <a:extLst>
              <a:ext uri="{FF2B5EF4-FFF2-40B4-BE49-F238E27FC236}">
                <a16:creationId xmlns:a16="http://schemas.microsoft.com/office/drawing/2014/main" id="{6D9872FD-124B-CFE0-E033-899B8CDC31E4}"/>
              </a:ext>
            </a:extLst>
          </p:cNvPr>
          <p:cNvPicPr preferRelativeResize="0"/>
          <p:nvPr/>
        </p:nvPicPr>
        <p:blipFill rotWithShape="1">
          <a:blip r:embed="rId10">
            <a:alphaModFix/>
          </a:blip>
          <a:srcRect/>
          <a:stretch/>
        </p:blipFill>
        <p:spPr>
          <a:xfrm>
            <a:off x="10932825" y="28657"/>
            <a:ext cx="1244213" cy="837770"/>
          </a:xfrm>
          <a:prstGeom prst="rect">
            <a:avLst/>
          </a:prstGeom>
          <a:noFill/>
          <a:ln>
            <a:noFill/>
          </a:ln>
        </p:spPr>
      </p:pic>
      <p:sp>
        <p:nvSpPr>
          <p:cNvPr id="4" name="Rectangle 7">
            <a:extLst>
              <a:ext uri="{FF2B5EF4-FFF2-40B4-BE49-F238E27FC236}">
                <a16:creationId xmlns:a16="http://schemas.microsoft.com/office/drawing/2014/main" id="{22BC618F-94CA-A649-6EFD-942620FF58EB}"/>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sp>
        <p:nvSpPr>
          <p:cNvPr id="6" name="TextBox 5">
            <a:extLst>
              <a:ext uri="{FF2B5EF4-FFF2-40B4-BE49-F238E27FC236}">
                <a16:creationId xmlns:a16="http://schemas.microsoft.com/office/drawing/2014/main" id="{7A4E1339-E9E7-1788-E5E6-FC0046C7DDCD}"/>
              </a:ext>
            </a:extLst>
          </p:cNvPr>
          <p:cNvSpPr txBox="1"/>
          <p:nvPr/>
        </p:nvSpPr>
        <p:spPr>
          <a:xfrm>
            <a:off x="8336" y="16278"/>
            <a:ext cx="10433785"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From Dynamic IO model to controller</a:t>
            </a:r>
          </a:p>
        </p:txBody>
      </p:sp>
      <p:sp>
        <p:nvSpPr>
          <p:cNvPr id="7" name="TextBox 6">
            <a:extLst>
              <a:ext uri="{FF2B5EF4-FFF2-40B4-BE49-F238E27FC236}">
                <a16:creationId xmlns:a16="http://schemas.microsoft.com/office/drawing/2014/main" id="{C69B1FA6-E09C-9E12-D61B-87E9C6AB5F79}"/>
              </a:ext>
            </a:extLst>
          </p:cNvPr>
          <p:cNvSpPr txBox="1"/>
          <p:nvPr/>
        </p:nvSpPr>
        <p:spPr>
          <a:xfrm>
            <a:off x="5902780" y="6645247"/>
            <a:ext cx="33899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19</a:t>
            </a:r>
          </a:p>
        </p:txBody>
      </p:sp>
    </p:spTree>
    <p:extLst>
      <p:ext uri="{BB962C8B-B14F-4D97-AF65-F5344CB8AC3E}">
        <p14:creationId xmlns:p14="http://schemas.microsoft.com/office/powerpoint/2010/main" val="1324258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1" fill="hold" display="0">
                  <p:stCondLst>
                    <p:cond delay="indefinite"/>
                  </p:stCondLst>
                </p:cTn>
                <p:tgtEl>
                  <p:spTgt spid="5"/>
                </p:tgtEl>
              </p:cMediaNode>
            </p:video>
            <p:video>
              <p:cMediaNode vol="80000">
                <p:cTn id="22" display="0">
                  <p:stCondLst>
                    <p:cond delay="indefinite"/>
                  </p:stCondLst>
                </p:cTn>
                <p:tgtEl>
                  <p:spTgt spid="5"/>
                </p:tgtEl>
              </p:cMediaNode>
            </p:video>
          </p:childTnLst>
        </p:cTn>
      </p:par>
    </p:tnLst>
    <p:bldLst>
      <p:bldP spid="58" grpId="0"/>
      <p:bldP spid="4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id="{286FBCA1-4091-41D4-8DB2-320C6CEDCBAC}"/>
              </a:ext>
            </a:extLst>
          </p:cNvPr>
          <p:cNvPicPr>
            <a:picLocks noChangeAspect="1"/>
          </p:cNvPicPr>
          <p:nvPr/>
        </p:nvPicPr>
        <p:blipFill>
          <a:blip r:embed="rId3"/>
          <a:stretch>
            <a:fillRect/>
          </a:stretch>
        </p:blipFill>
        <p:spPr>
          <a:xfrm>
            <a:off x="6048189" y="2914755"/>
            <a:ext cx="5486400" cy="3400547"/>
          </a:xfrm>
          <a:prstGeom prst="rect">
            <a:avLst/>
          </a:prstGeom>
        </p:spPr>
      </p:pic>
      <p:sp>
        <p:nvSpPr>
          <p:cNvPr id="66" name="文本框 65">
            <a:extLst>
              <a:ext uri="{FF2B5EF4-FFF2-40B4-BE49-F238E27FC236}">
                <a16:creationId xmlns:a16="http://schemas.microsoft.com/office/drawing/2014/main" id="{F27BFACB-042C-40D9-BC74-D23BCA3D380C}"/>
              </a:ext>
            </a:extLst>
          </p:cNvPr>
          <p:cNvSpPr txBox="1"/>
          <p:nvPr/>
        </p:nvSpPr>
        <p:spPr>
          <a:xfrm>
            <a:off x="6048189" y="735472"/>
            <a:ext cx="6190529"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mn-lt"/>
                <a:cs typeface="Arial" panose="020B0604020202020204" pitchFamily="34" charset="0"/>
                <a:sym typeface="Verdana" pitchFamily="34" charset="0"/>
              </a:rPr>
              <a:t>Mode</a:t>
            </a:r>
            <a:r>
              <a:rPr lang="en-US" altLang="zh-CN" sz="2400" dirty="0">
                <a:solidFill>
                  <a:schemeClr val="tx1"/>
                </a:solidFill>
                <a:latin typeface="+mn-lt"/>
                <a:cs typeface="Arial" panose="020B0604020202020204" pitchFamily="34" charset="0"/>
                <a:sym typeface="Calibri" pitchFamily="34" charset="0"/>
              </a:rPr>
              <a:t>l used in controller design</a:t>
            </a:r>
            <a:endParaRPr lang="en-US" altLang="zh-CN" sz="2400" dirty="0">
              <a:solidFill>
                <a:schemeClr val="tx1"/>
              </a:solidFill>
              <a:latin typeface="+mn-lt"/>
              <a:cs typeface="Arial" panose="020B0604020202020204" pitchFamily="34" charset="0"/>
              <a:sym typeface="Verdana" pitchFamily="34" charset="0"/>
            </a:endParaRPr>
          </a:p>
        </p:txBody>
      </p:sp>
      <mc:AlternateContent xmlns:mc="http://schemas.openxmlformats.org/markup-compatibility/2006" xmlns:a14="http://schemas.microsoft.com/office/drawing/2010/main">
        <mc:Choice Requires="a14">
          <p:sp>
            <p:nvSpPr>
              <p:cNvPr id="37" name="文本框 57">
                <a:extLst>
                  <a:ext uri="{FF2B5EF4-FFF2-40B4-BE49-F238E27FC236}">
                    <a16:creationId xmlns:a16="http://schemas.microsoft.com/office/drawing/2014/main" id="{5E070A47-2768-46A1-B746-BC5B156A3FE3}"/>
                  </a:ext>
                </a:extLst>
              </p:cNvPr>
              <p:cNvSpPr txBox="1"/>
              <p:nvPr/>
            </p:nvSpPr>
            <p:spPr>
              <a:xfrm>
                <a:off x="6741287" y="1332715"/>
                <a:ext cx="4381879" cy="584775"/>
              </a:xfrm>
              <a:prstGeom prst="rect">
                <a:avLst/>
              </a:prstGeom>
              <a:noFill/>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+1</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𝐴</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𝐵</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𝑤</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altLang="zh-CN" sz="3200" dirty="0">
                  <a:solidFill>
                    <a:schemeClr val="tx1"/>
                  </a:solidFill>
                  <a:latin typeface="+mn-lt"/>
                  <a:cs typeface="Arial" panose="020B0604020202020204" pitchFamily="34" charset="0"/>
                  <a:sym typeface="Verdana" pitchFamily="34" charset="0"/>
                </a:endParaRPr>
              </a:p>
            </p:txBody>
          </p:sp>
        </mc:Choice>
        <mc:Fallback xmlns="">
          <p:sp>
            <p:nvSpPr>
              <p:cNvPr id="37" name="文本框 57">
                <a:extLst>
                  <a:ext uri="{FF2B5EF4-FFF2-40B4-BE49-F238E27FC236}">
                    <a16:creationId xmlns:a16="http://schemas.microsoft.com/office/drawing/2014/main" id="{5E070A47-2768-46A1-B746-BC5B156A3FE3}"/>
                  </a:ext>
                </a:extLst>
              </p:cNvPr>
              <p:cNvSpPr txBox="1">
                <a:spLocks noRot="1" noChangeAspect="1" noMove="1" noResize="1" noEditPoints="1" noAdjustHandles="1" noChangeArrowheads="1" noChangeShapeType="1" noTextEdit="1"/>
              </p:cNvSpPr>
              <p:nvPr/>
            </p:nvSpPr>
            <p:spPr>
              <a:xfrm>
                <a:off x="6741287" y="1332715"/>
                <a:ext cx="4381879" cy="58477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9ED48FE3-C736-4017-A3F6-315A58B4484A}"/>
                  </a:ext>
                </a:extLst>
              </p:cNvPr>
              <p:cNvSpPr txBox="1"/>
              <p:nvPr/>
            </p:nvSpPr>
            <p:spPr>
              <a:xfrm>
                <a:off x="6813500" y="2042518"/>
                <a:ext cx="2765833"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𝑦</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𝐶</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𝑣</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sz="3200" dirty="0">
                  <a:solidFill>
                    <a:schemeClr val="tx1"/>
                  </a:solidFill>
                  <a:latin typeface="+mn-lt"/>
                </a:endParaRPr>
              </a:p>
            </p:txBody>
          </p:sp>
        </mc:Choice>
        <mc:Fallback xmlns="">
          <p:sp>
            <p:nvSpPr>
              <p:cNvPr id="38" name="TextBox 37">
                <a:extLst>
                  <a:ext uri="{FF2B5EF4-FFF2-40B4-BE49-F238E27FC236}">
                    <a16:creationId xmlns:a16="http://schemas.microsoft.com/office/drawing/2014/main" id="{9ED48FE3-C736-4017-A3F6-315A58B4484A}"/>
                  </a:ext>
                </a:extLst>
              </p:cNvPr>
              <p:cNvSpPr txBox="1">
                <a:spLocks noRot="1" noChangeAspect="1" noMove="1" noResize="1" noEditPoints="1" noAdjustHandles="1" noChangeArrowheads="1" noChangeShapeType="1" noTextEdit="1"/>
              </p:cNvSpPr>
              <p:nvPr/>
            </p:nvSpPr>
            <p:spPr>
              <a:xfrm>
                <a:off x="6813500" y="2042518"/>
                <a:ext cx="2765833" cy="584775"/>
              </a:xfrm>
              <a:prstGeom prst="rect">
                <a:avLst/>
              </a:prstGeom>
              <a:blipFill>
                <a:blip r:embed="rId5"/>
                <a:stretch>
                  <a:fillRect/>
                </a:stretch>
              </a:blipFill>
            </p:spPr>
            <p:txBody>
              <a:bodyPr/>
              <a:lstStyle/>
              <a:p>
                <a:r>
                  <a:rPr lang="en-US">
                    <a:noFill/>
                  </a:rPr>
                  <a:t> </a:t>
                </a:r>
              </a:p>
            </p:txBody>
          </p:sp>
        </mc:Fallback>
      </mc:AlternateContent>
      <p:sp>
        <p:nvSpPr>
          <p:cNvPr id="23" name="文本框 65">
            <a:extLst>
              <a:ext uri="{FF2B5EF4-FFF2-40B4-BE49-F238E27FC236}">
                <a16:creationId xmlns:a16="http://schemas.microsoft.com/office/drawing/2014/main" id="{502D23ED-9979-46DD-9E6D-70409874F7F2}"/>
              </a:ext>
            </a:extLst>
          </p:cNvPr>
          <p:cNvSpPr txBox="1"/>
          <p:nvPr/>
        </p:nvSpPr>
        <p:spPr>
          <a:xfrm>
            <a:off x="45934" y="707034"/>
            <a:ext cx="6190529"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mn-lt"/>
                <a:cs typeface="Arial" panose="020B0604020202020204" pitchFamily="34" charset="0"/>
                <a:sym typeface="Verdana" pitchFamily="34" charset="0"/>
              </a:rPr>
              <a:t>Brain dynamics</a:t>
            </a:r>
          </a:p>
        </p:txBody>
      </p:sp>
      <p:sp>
        <p:nvSpPr>
          <p:cNvPr id="24" name="文本框 65">
            <a:extLst>
              <a:ext uri="{FF2B5EF4-FFF2-40B4-BE49-F238E27FC236}">
                <a16:creationId xmlns:a16="http://schemas.microsoft.com/office/drawing/2014/main" id="{B9E29D8F-87A0-40CC-A538-24A7FAC88418}"/>
              </a:ext>
            </a:extLst>
          </p:cNvPr>
          <p:cNvSpPr txBox="1"/>
          <p:nvPr/>
        </p:nvSpPr>
        <p:spPr>
          <a:xfrm>
            <a:off x="2426235" y="1207319"/>
            <a:ext cx="3810228" cy="1405321"/>
          </a:xfrm>
          <a:prstGeom prst="rect">
            <a:avLst/>
          </a:prstGeom>
          <a:noFill/>
        </p:spPr>
        <p:txBody>
          <a:bodyPr wrap="square">
            <a:spAutoFit/>
          </a:bodyPr>
          <a:lstStyle/>
          <a:p>
            <a:pPr marL="380990" indent="-380990">
              <a:spcBef>
                <a:spcPct val="50000"/>
              </a:spcBef>
              <a:buFont typeface="Wingdings" panose="05000000000000000000" pitchFamily="2" charset="2"/>
              <a:buChar char="Ø"/>
            </a:pPr>
            <a:r>
              <a:rPr lang="en-US" altLang="zh-CN" sz="2133" dirty="0">
                <a:solidFill>
                  <a:schemeClr val="tx1"/>
                </a:solidFill>
                <a:latin typeface="+mn-lt"/>
                <a:cs typeface="Arial" panose="020B0604020202020204" pitchFamily="34" charset="0"/>
                <a:sym typeface="Verdana" pitchFamily="34" charset="0"/>
              </a:rPr>
              <a:t>Nonlinearity</a:t>
            </a:r>
          </a:p>
          <a:p>
            <a:pPr marL="380990" indent="-380990">
              <a:spcBef>
                <a:spcPct val="50000"/>
              </a:spcBef>
              <a:buFont typeface="Wingdings" panose="05000000000000000000" pitchFamily="2" charset="2"/>
              <a:buChar char="Ø"/>
            </a:pPr>
            <a:r>
              <a:rPr lang="en-US" altLang="zh-CN" sz="2133" dirty="0">
                <a:solidFill>
                  <a:schemeClr val="tx1"/>
                </a:solidFill>
                <a:latin typeface="+mn-lt"/>
                <a:cs typeface="Arial" panose="020B0604020202020204" pitchFamily="34" charset="0"/>
                <a:sym typeface="Verdana" pitchFamily="34" charset="0"/>
              </a:rPr>
              <a:t>Non-stationary </a:t>
            </a:r>
          </a:p>
          <a:p>
            <a:pPr marL="380990" indent="-380990">
              <a:spcBef>
                <a:spcPct val="50000"/>
              </a:spcBef>
              <a:buFont typeface="Wingdings" panose="05000000000000000000" pitchFamily="2" charset="2"/>
              <a:buChar char="Ø"/>
            </a:pPr>
            <a:r>
              <a:rPr lang="en-US" altLang="zh-CN" sz="2133" dirty="0">
                <a:solidFill>
                  <a:schemeClr val="tx1"/>
                </a:solidFill>
                <a:latin typeface="+mn-lt"/>
                <a:cs typeface="Arial" panose="020B0604020202020204" pitchFamily="34" charset="0"/>
                <a:sym typeface="Verdana" pitchFamily="34" charset="0"/>
              </a:rPr>
              <a:t>Disturbances</a:t>
            </a:r>
          </a:p>
        </p:txBody>
      </p:sp>
      <p:pic>
        <p:nvPicPr>
          <p:cNvPr id="3" name="Picture 2">
            <a:extLst>
              <a:ext uri="{FF2B5EF4-FFF2-40B4-BE49-F238E27FC236}">
                <a16:creationId xmlns:a16="http://schemas.microsoft.com/office/drawing/2014/main" id="{22418E9E-0F19-4C49-B7A9-D5FEBAB780D3}"/>
              </a:ext>
            </a:extLst>
          </p:cNvPr>
          <p:cNvPicPr>
            <a:picLocks noChangeAspect="1"/>
          </p:cNvPicPr>
          <p:nvPr/>
        </p:nvPicPr>
        <p:blipFill>
          <a:blip r:embed="rId6"/>
          <a:stretch>
            <a:fillRect/>
          </a:stretch>
        </p:blipFill>
        <p:spPr>
          <a:xfrm>
            <a:off x="170202" y="1279995"/>
            <a:ext cx="1937993" cy="1336547"/>
          </a:xfrm>
          <a:prstGeom prst="rect">
            <a:avLst/>
          </a:prstGeom>
        </p:spPr>
      </p:pic>
      <p:pic>
        <p:nvPicPr>
          <p:cNvPr id="11" name="Picture 10" descr="Chart, box and whisker chart&#10;&#10;Description automatically generated">
            <a:extLst>
              <a:ext uri="{FF2B5EF4-FFF2-40B4-BE49-F238E27FC236}">
                <a16:creationId xmlns:a16="http://schemas.microsoft.com/office/drawing/2014/main" id="{D93A9147-4B82-4ECA-9E66-340DB5ED1A56}"/>
              </a:ext>
            </a:extLst>
          </p:cNvPr>
          <p:cNvPicPr>
            <a:picLocks noChangeAspect="1"/>
          </p:cNvPicPr>
          <p:nvPr/>
        </p:nvPicPr>
        <p:blipFill>
          <a:blip r:embed="rId7"/>
          <a:stretch>
            <a:fillRect/>
          </a:stretch>
        </p:blipFill>
        <p:spPr>
          <a:xfrm>
            <a:off x="518674" y="3356980"/>
            <a:ext cx="4537817" cy="3247245"/>
          </a:xfrm>
          <a:prstGeom prst="rect">
            <a:avLst/>
          </a:prstGeom>
        </p:spPr>
      </p:pic>
      <p:pic>
        <p:nvPicPr>
          <p:cNvPr id="13" name="Picture 12" descr="Chart, diagram&#10;&#10;Description automatically generated">
            <a:extLst>
              <a:ext uri="{FF2B5EF4-FFF2-40B4-BE49-F238E27FC236}">
                <a16:creationId xmlns:a16="http://schemas.microsoft.com/office/drawing/2014/main" id="{D0D7AD5F-EDF4-47FC-A193-F2867608835D}"/>
              </a:ext>
            </a:extLst>
          </p:cNvPr>
          <p:cNvPicPr>
            <a:picLocks noChangeAspect="1"/>
          </p:cNvPicPr>
          <p:nvPr/>
        </p:nvPicPr>
        <p:blipFill>
          <a:blip r:embed="rId8"/>
          <a:stretch>
            <a:fillRect/>
          </a:stretch>
        </p:blipFill>
        <p:spPr>
          <a:xfrm>
            <a:off x="518674" y="3356980"/>
            <a:ext cx="4537817" cy="3247245"/>
          </a:xfrm>
          <a:prstGeom prst="rect">
            <a:avLst/>
          </a:prstGeom>
        </p:spPr>
      </p:pic>
      <p:sp>
        <p:nvSpPr>
          <p:cNvPr id="7" name="Equals 6">
            <a:extLst>
              <a:ext uri="{FF2B5EF4-FFF2-40B4-BE49-F238E27FC236}">
                <a16:creationId xmlns:a16="http://schemas.microsoft.com/office/drawing/2014/main" id="{FFDFE568-61F3-41DC-8E64-B05ED8428463}"/>
              </a:ext>
            </a:extLst>
          </p:cNvPr>
          <p:cNvSpPr/>
          <p:nvPr/>
        </p:nvSpPr>
        <p:spPr>
          <a:xfrm>
            <a:off x="4784262" y="1687614"/>
            <a:ext cx="1479775" cy="709803"/>
          </a:xfrm>
          <a:prstGeom prst="mathEqual">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67">
              <a:solidFill>
                <a:schemeClr val="tx1"/>
              </a:solidFill>
            </a:endParaRPr>
          </a:p>
        </p:txBody>
      </p:sp>
      <p:sp>
        <p:nvSpPr>
          <p:cNvPr id="12" name="Not Equal 11">
            <a:extLst>
              <a:ext uri="{FF2B5EF4-FFF2-40B4-BE49-F238E27FC236}">
                <a16:creationId xmlns:a16="http://schemas.microsoft.com/office/drawing/2014/main" id="{4470C57D-61BE-4FB0-810A-EAE1CEAF6A75}"/>
              </a:ext>
            </a:extLst>
          </p:cNvPr>
          <p:cNvSpPr/>
          <p:nvPr/>
        </p:nvSpPr>
        <p:spPr>
          <a:xfrm>
            <a:off x="4786887" y="1681756"/>
            <a:ext cx="1475232" cy="709803"/>
          </a:xfrm>
          <a:prstGeom prst="mathNotEqual">
            <a:avLst/>
          </a:prstGeom>
          <a:solidFill>
            <a:schemeClr val="tx2">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67">
              <a:solidFill>
                <a:schemeClr val="tx1"/>
              </a:solidFill>
            </a:endParaRPr>
          </a:p>
        </p:txBody>
      </p:sp>
      <p:sp>
        <p:nvSpPr>
          <p:cNvPr id="2" name="Rectangle 13">
            <a:extLst>
              <a:ext uri="{FF2B5EF4-FFF2-40B4-BE49-F238E27FC236}">
                <a16:creationId xmlns:a16="http://schemas.microsoft.com/office/drawing/2014/main" id="{C440AE02-5FE5-B495-F02D-7E95DEDC2009}"/>
              </a:ext>
            </a:extLst>
          </p:cNvPr>
          <p:cNvSpPr/>
          <p:nvPr/>
        </p:nvSpPr>
        <p:spPr>
          <a:xfrm>
            <a:off x="6215460" y="5525285"/>
            <a:ext cx="5855985" cy="1015663"/>
          </a:xfrm>
          <a:prstGeom prst="rect">
            <a:avLst/>
          </a:prstGeom>
        </p:spPr>
        <p:txBody>
          <a:bodyPr wrap="square">
            <a:spAutoFit/>
          </a:bodyPr>
          <a:lstStyle/>
          <a:p>
            <a:pPr>
              <a:spcBef>
                <a:spcPct val="50000"/>
              </a:spcBef>
            </a:pPr>
            <a:r>
              <a:rPr lang="en-US" sz="2400" dirty="0">
                <a:solidFill>
                  <a:schemeClr val="tx1"/>
                </a:solidFill>
                <a:latin typeface="+mn-lt"/>
                <a:cs typeface="Arial" panose="020B0604020202020204" pitchFamily="34" charset="0"/>
                <a:sym typeface="Calibri" pitchFamily="34" charset="0"/>
              </a:rPr>
              <a:t>Consider </a:t>
            </a:r>
            <a:r>
              <a:rPr lang="en-US" sz="2400" dirty="0">
                <a:solidFill>
                  <a:srgbClr val="00B050"/>
                </a:solidFill>
                <a:latin typeface="+mn-lt"/>
                <a:cs typeface="Arial" panose="020B0604020202020204" pitchFamily="34" charset="0"/>
                <a:sym typeface="Calibri" pitchFamily="34" charset="0"/>
              </a:rPr>
              <a:t>nonlinear modelling</a:t>
            </a:r>
            <a:r>
              <a:rPr lang="en-US" sz="2400" dirty="0">
                <a:solidFill>
                  <a:schemeClr val="tx1"/>
                </a:solidFill>
                <a:latin typeface="+mn-lt"/>
                <a:cs typeface="Arial" panose="020B0604020202020204" pitchFamily="34" charset="0"/>
                <a:sym typeface="Calibri" pitchFamily="34" charset="0"/>
              </a:rPr>
              <a:t> and </a:t>
            </a:r>
          </a:p>
          <a:p>
            <a:pPr>
              <a:spcBef>
                <a:spcPct val="50000"/>
              </a:spcBef>
            </a:pPr>
            <a:r>
              <a:rPr lang="en-US" sz="2400" dirty="0">
                <a:solidFill>
                  <a:schemeClr val="tx1"/>
                </a:solidFill>
                <a:latin typeface="+mn-lt"/>
                <a:cs typeface="Arial" panose="020B0604020202020204" pitchFamily="34" charset="0"/>
                <a:sym typeface="Calibri" pitchFamily="34" charset="0"/>
              </a:rPr>
              <a:t>construct </a:t>
            </a:r>
            <a:r>
              <a:rPr lang="en-US" sz="2400" dirty="0">
                <a:solidFill>
                  <a:srgbClr val="00B050"/>
                </a:solidFill>
                <a:latin typeface="+mn-lt"/>
                <a:cs typeface="Arial" panose="020B0604020202020204" pitchFamily="34" charset="0"/>
                <a:sym typeface="Calibri" pitchFamily="34" charset="0"/>
              </a:rPr>
              <a:t>robust adaptive controllers</a:t>
            </a:r>
            <a:endParaRPr lang="en-US" sz="2400" baseline="30000" dirty="0">
              <a:solidFill>
                <a:srgbClr val="00B050"/>
              </a:solidFill>
              <a:latin typeface="+mn-lt"/>
              <a:cs typeface="Arial" panose="020B0604020202020204" pitchFamily="34" charset="0"/>
              <a:sym typeface="Calibri" pitchFamily="34" charset="0"/>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B47CED5-8380-0170-FEB3-0A07E2A8CC02}"/>
                  </a:ext>
                </a:extLst>
              </p:cNvPr>
              <p:cNvSpPr txBox="1"/>
              <p:nvPr/>
            </p:nvSpPr>
            <p:spPr>
              <a:xfrm>
                <a:off x="-117794" y="2501690"/>
                <a:ext cx="3959811"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𝑦</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𝐹</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𝑣</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𝑤</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sz="3200" dirty="0">
                  <a:solidFill>
                    <a:schemeClr val="tx1"/>
                  </a:solidFill>
                  <a:latin typeface="+mn-lt"/>
                </a:endParaRPr>
              </a:p>
            </p:txBody>
          </p:sp>
        </mc:Choice>
        <mc:Fallback xmlns="">
          <p:sp>
            <p:nvSpPr>
              <p:cNvPr id="4" name="TextBox 3">
                <a:extLst>
                  <a:ext uri="{FF2B5EF4-FFF2-40B4-BE49-F238E27FC236}">
                    <a16:creationId xmlns:a16="http://schemas.microsoft.com/office/drawing/2014/main" id="{0B47CED5-8380-0170-FEB3-0A07E2A8CC02}"/>
                  </a:ext>
                </a:extLst>
              </p:cNvPr>
              <p:cNvSpPr txBox="1">
                <a:spLocks noRot="1" noChangeAspect="1" noMove="1" noResize="1" noEditPoints="1" noAdjustHandles="1" noChangeArrowheads="1" noChangeShapeType="1" noTextEdit="1"/>
              </p:cNvSpPr>
              <p:nvPr/>
            </p:nvSpPr>
            <p:spPr>
              <a:xfrm>
                <a:off x="-117794" y="2501690"/>
                <a:ext cx="3959811" cy="584775"/>
              </a:xfrm>
              <a:prstGeom prst="rect">
                <a:avLst/>
              </a:prstGeom>
              <a:blipFill>
                <a:blip r:embed="rId9"/>
                <a:stretch>
                  <a:fillRect/>
                </a:stretch>
              </a:blipFill>
            </p:spPr>
            <p:txBody>
              <a:bodyPr/>
              <a:lstStyle/>
              <a:p>
                <a:r>
                  <a:rPr lang="en-US">
                    <a:noFill/>
                  </a:rPr>
                  <a:t> </a:t>
                </a:r>
              </a:p>
            </p:txBody>
          </p:sp>
        </mc:Fallback>
      </mc:AlternateContent>
      <p:sp>
        <p:nvSpPr>
          <p:cNvPr id="5" name="Rectangle 7">
            <a:extLst>
              <a:ext uri="{FF2B5EF4-FFF2-40B4-BE49-F238E27FC236}">
                <a16:creationId xmlns:a16="http://schemas.microsoft.com/office/drawing/2014/main" id="{CFFD7A00-CBF3-BF28-B8F2-F715D4950625}"/>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pic>
        <p:nvPicPr>
          <p:cNvPr id="6" name="Google Shape;74;p1" descr="UW logos | UW Brand">
            <a:extLst>
              <a:ext uri="{FF2B5EF4-FFF2-40B4-BE49-F238E27FC236}">
                <a16:creationId xmlns:a16="http://schemas.microsoft.com/office/drawing/2014/main" id="{E9BCC80E-E0D7-C2C2-66C8-700525EDD11D}"/>
              </a:ext>
            </a:extLst>
          </p:cNvPr>
          <p:cNvPicPr preferRelativeResize="0"/>
          <p:nvPr/>
        </p:nvPicPr>
        <p:blipFill rotWithShape="1">
          <a:blip r:embed="rId10">
            <a:alphaModFix/>
          </a:blip>
          <a:srcRect/>
          <a:stretch/>
        </p:blipFill>
        <p:spPr>
          <a:xfrm>
            <a:off x="10932825" y="28657"/>
            <a:ext cx="1244213" cy="837770"/>
          </a:xfrm>
          <a:prstGeom prst="rect">
            <a:avLst/>
          </a:prstGeom>
          <a:noFill/>
          <a:ln>
            <a:noFill/>
          </a:ln>
        </p:spPr>
      </p:pic>
      <p:sp>
        <p:nvSpPr>
          <p:cNvPr id="8" name="Rectangle 7">
            <a:extLst>
              <a:ext uri="{FF2B5EF4-FFF2-40B4-BE49-F238E27FC236}">
                <a16:creationId xmlns:a16="http://schemas.microsoft.com/office/drawing/2014/main" id="{CEB733D3-C46B-646D-1EF3-1E11475606EC}"/>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sp>
        <p:nvSpPr>
          <p:cNvPr id="14" name="TextBox 13">
            <a:extLst>
              <a:ext uri="{FF2B5EF4-FFF2-40B4-BE49-F238E27FC236}">
                <a16:creationId xmlns:a16="http://schemas.microsoft.com/office/drawing/2014/main" id="{CB511B92-E6C4-AAFE-1A5B-F0881F5C08EB}"/>
              </a:ext>
            </a:extLst>
          </p:cNvPr>
          <p:cNvSpPr txBox="1"/>
          <p:nvPr/>
        </p:nvSpPr>
        <p:spPr>
          <a:xfrm>
            <a:off x="8336" y="16278"/>
            <a:ext cx="10433785" cy="646331"/>
          </a:xfrm>
          <a:prstGeom prst="rect">
            <a:avLst/>
          </a:prstGeom>
          <a:noFill/>
        </p:spPr>
        <p:txBody>
          <a:bodyPr wrap="square">
            <a:spAutoFit/>
          </a:bodyPr>
          <a:lstStyle/>
          <a:p>
            <a:r>
              <a:rPr lang="en-US" sz="3600" b="1" dirty="0">
                <a:solidFill>
                  <a:schemeClr val="bg1"/>
                </a:solidFill>
                <a:latin typeface="+mn-lt"/>
                <a:cs typeface="Arial" panose="020B0604020202020204" pitchFamily="34" charset="0"/>
              </a:rPr>
              <a:t>Model mismatch issues</a:t>
            </a:r>
          </a:p>
        </p:txBody>
      </p:sp>
      <p:sp>
        <p:nvSpPr>
          <p:cNvPr id="15" name="TextBox 14">
            <a:extLst>
              <a:ext uri="{FF2B5EF4-FFF2-40B4-BE49-F238E27FC236}">
                <a16:creationId xmlns:a16="http://schemas.microsoft.com/office/drawing/2014/main" id="{53FB848D-019B-0034-C6EA-6CAA8F6222E1}"/>
              </a:ext>
            </a:extLst>
          </p:cNvPr>
          <p:cNvSpPr txBox="1"/>
          <p:nvPr/>
        </p:nvSpPr>
        <p:spPr>
          <a:xfrm>
            <a:off x="5950226" y="6645247"/>
            <a:ext cx="377095"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20</a:t>
            </a:r>
          </a:p>
        </p:txBody>
      </p:sp>
    </p:spTree>
    <p:extLst>
      <p:ext uri="{BB962C8B-B14F-4D97-AF65-F5344CB8AC3E}">
        <p14:creationId xmlns:p14="http://schemas.microsoft.com/office/powerpoint/2010/main" val="195199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36B02-3B9C-E065-0F88-1937C3314A42}"/>
            </a:ext>
          </a:extLst>
        </p:cNvPr>
        <p:cNvGrpSpPr/>
        <p:nvPr/>
      </p:nvGrpSpPr>
      <p:grpSpPr>
        <a:xfrm>
          <a:off x="0" y="0"/>
          <a:ext cx="0" cy="0"/>
          <a:chOff x="0" y="0"/>
          <a:chExt cx="0" cy="0"/>
        </a:xfrm>
      </p:grpSpPr>
      <p:sp>
        <p:nvSpPr>
          <p:cNvPr id="19" name="Rectangle 7">
            <a:extLst>
              <a:ext uri="{FF2B5EF4-FFF2-40B4-BE49-F238E27FC236}">
                <a16:creationId xmlns:a16="http://schemas.microsoft.com/office/drawing/2014/main" id="{DF918CDB-0737-D696-5173-9EB52E0A9FC3}"/>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4" name="Rectangle 7">
            <a:extLst>
              <a:ext uri="{FF2B5EF4-FFF2-40B4-BE49-F238E27FC236}">
                <a16:creationId xmlns:a16="http://schemas.microsoft.com/office/drawing/2014/main" id="{9742F222-6BAE-F72A-9CDE-62C3CF6184F9}"/>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E90B1B2B-77A8-6559-F178-8C571B76E391}"/>
              </a:ext>
            </a:extLst>
          </p:cNvPr>
          <p:cNvSpPr txBox="1"/>
          <p:nvPr/>
        </p:nvSpPr>
        <p:spPr>
          <a:xfrm>
            <a:off x="8337" y="16278"/>
            <a:ext cx="2244533"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Overview</a:t>
            </a:r>
          </a:p>
        </p:txBody>
      </p:sp>
      <p:pic>
        <p:nvPicPr>
          <p:cNvPr id="31" name="Google Shape;74;p1" descr="UW logos | UW Brand">
            <a:extLst>
              <a:ext uri="{FF2B5EF4-FFF2-40B4-BE49-F238E27FC236}">
                <a16:creationId xmlns:a16="http://schemas.microsoft.com/office/drawing/2014/main" id="{45BBBBB6-4AB9-E7EA-A23A-E8E5D3EFF724}"/>
              </a:ext>
            </a:extLst>
          </p:cNvPr>
          <p:cNvPicPr preferRelativeResize="0"/>
          <p:nvPr/>
        </p:nvPicPr>
        <p:blipFill rotWithShape="1">
          <a:blip r:embed="rId3">
            <a:alphaModFix/>
          </a:blip>
          <a:srcRect/>
          <a:stretch/>
        </p:blipFill>
        <p:spPr>
          <a:xfrm>
            <a:off x="10932825" y="28657"/>
            <a:ext cx="1244213" cy="837770"/>
          </a:xfrm>
          <a:prstGeom prst="rect">
            <a:avLst/>
          </a:prstGeom>
          <a:noFill/>
          <a:ln>
            <a:noFill/>
          </a:ln>
        </p:spPr>
      </p:pic>
      <p:sp>
        <p:nvSpPr>
          <p:cNvPr id="32" name="TextBox 31">
            <a:extLst>
              <a:ext uri="{FF2B5EF4-FFF2-40B4-BE49-F238E27FC236}">
                <a16:creationId xmlns:a16="http://schemas.microsoft.com/office/drawing/2014/main" id="{DB18260D-DB20-44EE-9A28-5846158FF3A5}"/>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21</a:t>
            </a:r>
          </a:p>
        </p:txBody>
      </p:sp>
      <p:sp>
        <p:nvSpPr>
          <p:cNvPr id="2" name="Rectangle 13">
            <a:extLst>
              <a:ext uri="{FF2B5EF4-FFF2-40B4-BE49-F238E27FC236}">
                <a16:creationId xmlns:a16="http://schemas.microsoft.com/office/drawing/2014/main" id="{1EFA5AA4-F4D6-5278-967D-86778519640F}"/>
              </a:ext>
            </a:extLst>
          </p:cNvPr>
          <p:cNvSpPr/>
          <p:nvPr/>
        </p:nvSpPr>
        <p:spPr>
          <a:xfrm>
            <a:off x="-14788" y="683451"/>
            <a:ext cx="12214779" cy="5447645"/>
          </a:xfrm>
          <a:prstGeom prst="rect">
            <a:avLst/>
          </a:prstGeom>
        </p:spPr>
        <p:txBody>
          <a:bodyPr wrap="square">
            <a:spAutoFit/>
          </a:bodyPr>
          <a:lstStyle/>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Introduction of Brain-Computer Interfaces</a:t>
            </a:r>
          </a:p>
          <a:p>
            <a:pPr>
              <a:spcBef>
                <a:spcPct val="50000"/>
              </a:spcBef>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    Brain decoding: read from the brain</a:t>
            </a:r>
          </a:p>
          <a:p>
            <a:pPr>
              <a:spcBef>
                <a:spcPct val="50000"/>
              </a:spcBef>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    Neuromodulation: write to the brain</a:t>
            </a:r>
          </a:p>
          <a:p>
            <a:pPr marL="285750" indent="-285750">
              <a:spcBef>
                <a:spcPct val="50000"/>
              </a:spcBef>
              <a:buFont typeface="Arial" panose="020B0604020202020204" pitchFamily="34" charset="0"/>
              <a:buChar char="•"/>
            </a:pPr>
            <a:r>
              <a:rPr lang="en-US" altLang="zh-CN" sz="2400" dirty="0">
                <a:solidFill>
                  <a:schemeClr val="bg1">
                    <a:lumMod val="85000"/>
                  </a:schemeClr>
                </a:solidFill>
                <a:latin typeface="Arial" panose="020B0604020202020204" pitchFamily="34" charset="0"/>
                <a:cs typeface="Arial" panose="020B0604020202020204" pitchFamily="34" charset="0"/>
              </a:rPr>
              <a:t>Neural Transformer for Intracortical Motor Decoding (Afternoon session by Trung Le)</a:t>
            </a: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Robust Adaptive </a:t>
            </a:r>
            <a:r>
              <a:rPr lang="en-US" altLang="zh-CN" sz="2400" dirty="0">
                <a:solidFill>
                  <a:schemeClr val="tx1"/>
                </a:solidFill>
                <a:latin typeface="Arial" panose="020B0604020202020204" pitchFamily="34" charset="0"/>
                <a:cs typeface="Arial" panose="020B0604020202020204" pitchFamily="34" charset="0"/>
                <a:sym typeface="Calibri" pitchFamily="34" charset="0"/>
              </a:rPr>
              <a:t>Brain-Computer Interfaces </a:t>
            </a:r>
            <a:r>
              <a:rPr lang="en-US" sz="2400" dirty="0">
                <a:solidFill>
                  <a:schemeClr val="tx1"/>
                </a:solidFill>
                <a:latin typeface="Arial" panose="020B0604020202020204" pitchFamily="34" charset="0"/>
                <a:cs typeface="Arial" panose="020B0604020202020204" pitchFamily="34" charset="0"/>
                <a:sym typeface="Calibri" pitchFamily="34" charset="0"/>
              </a:rPr>
              <a:t>for Treating Brain Diseases and Disorders</a:t>
            </a:r>
          </a:p>
          <a:p>
            <a:pPr>
              <a:spcBef>
                <a:spcPct val="50000"/>
              </a:spcBef>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   Model brain dynamics based on the decoding results</a:t>
            </a:r>
          </a:p>
          <a:p>
            <a:pPr>
              <a:spcBef>
                <a:spcPct val="50000"/>
              </a:spcBef>
            </a:pPr>
            <a:r>
              <a:rPr lang="en-US" sz="2400" dirty="0">
                <a:solidFill>
                  <a:schemeClr val="tx1"/>
                </a:solidFill>
                <a:latin typeface="Arial" panose="020B0604020202020204" pitchFamily="34" charset="0"/>
                <a:cs typeface="Arial" panose="020B0604020202020204" pitchFamily="34" charset="0"/>
                <a:sym typeface="Calibri" pitchFamily="34" charset="0"/>
              </a:rPr>
              <a:t>   </a:t>
            </a:r>
            <a:r>
              <a:rPr lang="en-US" altLang="zh-CN" sz="2400" dirty="0">
                <a:solidFill>
                  <a:schemeClr val="tx1"/>
                </a:solidFill>
                <a:latin typeface="Arial" panose="020B0604020202020204" pitchFamily="34" charset="0"/>
                <a:cs typeface="Arial" panose="020B0604020202020204" pitchFamily="34" charset="0"/>
                <a:sym typeface="Calibri" pitchFamily="34" charset="0"/>
              </a:rPr>
              <a:t>Robust a</a:t>
            </a:r>
            <a:r>
              <a:rPr lang="en-US" sz="2400" dirty="0">
                <a:solidFill>
                  <a:schemeClr val="tx1"/>
                </a:solidFill>
                <a:latin typeface="Arial" panose="020B0604020202020204" pitchFamily="34" charset="0"/>
                <a:cs typeface="Arial" panose="020B0604020202020204" pitchFamily="34" charset="0"/>
                <a:sym typeface="Calibri" pitchFamily="34" charset="0"/>
              </a:rPr>
              <a:t>daptive modeling and neuromodulation design</a:t>
            </a:r>
          </a:p>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Conclusions and Q&amp;A</a:t>
            </a:r>
          </a:p>
        </p:txBody>
      </p:sp>
    </p:spTree>
    <p:extLst>
      <p:ext uri="{BB962C8B-B14F-4D97-AF65-F5344CB8AC3E}">
        <p14:creationId xmlns:p14="http://schemas.microsoft.com/office/powerpoint/2010/main" val="2400414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id="{286FBCA1-4091-41D4-8DB2-320C6CEDCBAC}"/>
              </a:ext>
            </a:extLst>
          </p:cNvPr>
          <p:cNvPicPr>
            <a:picLocks noChangeAspect="1"/>
          </p:cNvPicPr>
          <p:nvPr/>
        </p:nvPicPr>
        <p:blipFill>
          <a:blip r:embed="rId3"/>
          <a:stretch>
            <a:fillRect/>
          </a:stretch>
        </p:blipFill>
        <p:spPr>
          <a:xfrm>
            <a:off x="6353751" y="2785147"/>
            <a:ext cx="5486400" cy="3400547"/>
          </a:xfrm>
          <a:prstGeom prst="rect">
            <a:avLst/>
          </a:prstGeom>
        </p:spPr>
      </p:pic>
      <p:sp>
        <p:nvSpPr>
          <p:cNvPr id="58" name="文本框 57">
            <a:extLst>
              <a:ext uri="{FF2B5EF4-FFF2-40B4-BE49-F238E27FC236}">
                <a16:creationId xmlns:a16="http://schemas.microsoft.com/office/drawing/2014/main" id="{F6AD3240-8828-4F47-9F93-607073BCAB03}"/>
              </a:ext>
            </a:extLst>
          </p:cNvPr>
          <p:cNvSpPr txBox="1"/>
          <p:nvPr/>
        </p:nvSpPr>
        <p:spPr>
          <a:xfrm>
            <a:off x="-61373" y="4522432"/>
            <a:ext cx="6190529"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Controller architecture</a:t>
            </a:r>
          </a:p>
        </p:txBody>
      </p:sp>
      <p:sp>
        <p:nvSpPr>
          <p:cNvPr id="11" name="矩形 10">
            <a:extLst>
              <a:ext uri="{FF2B5EF4-FFF2-40B4-BE49-F238E27FC236}">
                <a16:creationId xmlns:a16="http://schemas.microsoft.com/office/drawing/2014/main" id="{A9EC7398-45CD-4432-B9A4-177AA05A8348}"/>
              </a:ext>
            </a:extLst>
          </p:cNvPr>
          <p:cNvSpPr/>
          <p:nvPr/>
        </p:nvSpPr>
        <p:spPr>
          <a:xfrm>
            <a:off x="4199747" y="1104507"/>
            <a:ext cx="2589028" cy="627843"/>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sp>
        <p:nvSpPr>
          <p:cNvPr id="65" name="矩形 64">
            <a:extLst>
              <a:ext uri="{FF2B5EF4-FFF2-40B4-BE49-F238E27FC236}">
                <a16:creationId xmlns:a16="http://schemas.microsoft.com/office/drawing/2014/main" id="{95C7F37A-D9E1-4BA3-A369-B9B7B1E03EBF}"/>
              </a:ext>
            </a:extLst>
          </p:cNvPr>
          <p:cNvSpPr/>
          <p:nvPr/>
        </p:nvSpPr>
        <p:spPr>
          <a:xfrm>
            <a:off x="7401456" y="1086405"/>
            <a:ext cx="1676155" cy="627843"/>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sp>
        <p:nvSpPr>
          <p:cNvPr id="66" name="文本框 65">
            <a:extLst>
              <a:ext uri="{FF2B5EF4-FFF2-40B4-BE49-F238E27FC236}">
                <a16:creationId xmlns:a16="http://schemas.microsoft.com/office/drawing/2014/main" id="{F27BFACB-042C-40D9-BC74-D23BCA3D380C}"/>
              </a:ext>
            </a:extLst>
          </p:cNvPr>
          <p:cNvSpPr txBox="1"/>
          <p:nvPr/>
        </p:nvSpPr>
        <p:spPr>
          <a:xfrm>
            <a:off x="-23705" y="765189"/>
            <a:ext cx="9429125"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Nonlinear dynamic IO mode</a:t>
            </a:r>
            <a:r>
              <a:rPr lang="en-US" altLang="zh-CN" sz="2400" dirty="0">
                <a:solidFill>
                  <a:schemeClr val="tx1"/>
                </a:solidFill>
                <a:latin typeface="Arial" panose="020B0604020202020204" pitchFamily="34" charset="0"/>
                <a:cs typeface="Arial" panose="020B0604020202020204" pitchFamily="34" charset="0"/>
                <a:sym typeface="Calibri" pitchFamily="34" charset="0"/>
              </a:rPr>
              <a:t>l with uncertainty</a:t>
            </a:r>
            <a:endParaRPr lang="en-US" altLang="zh-CN" sz="2400" dirty="0">
              <a:solidFill>
                <a:schemeClr val="tx1"/>
              </a:solidFill>
              <a:latin typeface="Arial" panose="020B0604020202020204" pitchFamily="34" charset="0"/>
              <a:cs typeface="Arial" panose="020B0604020202020204" pitchFamily="34" charset="0"/>
              <a:sym typeface="Verdana" pitchFamily="34" charset="0"/>
            </a:endParaRPr>
          </a:p>
        </p:txBody>
      </p:sp>
      <p:pic>
        <p:nvPicPr>
          <p:cNvPr id="3" name="图片 2">
            <a:extLst>
              <a:ext uri="{FF2B5EF4-FFF2-40B4-BE49-F238E27FC236}">
                <a16:creationId xmlns:a16="http://schemas.microsoft.com/office/drawing/2014/main" id="{7C617AF0-F64F-49A1-AF89-0A7E7480FFCA}"/>
              </a:ext>
            </a:extLst>
          </p:cNvPr>
          <p:cNvPicPr>
            <a:picLocks noChangeAspect="1"/>
          </p:cNvPicPr>
          <p:nvPr/>
        </p:nvPicPr>
        <p:blipFill>
          <a:blip r:embed="rId4"/>
          <a:stretch>
            <a:fillRect/>
          </a:stretch>
        </p:blipFill>
        <p:spPr>
          <a:xfrm>
            <a:off x="6356768" y="2734190"/>
            <a:ext cx="5486400" cy="3389479"/>
          </a:xfrm>
          <a:prstGeom prst="rect">
            <a:avLst/>
          </a:prstGeom>
        </p:spPr>
      </p:pic>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1CE3FBA5-7040-4FB6-BE80-E9FE5E0CADAD}"/>
                  </a:ext>
                </a:extLst>
              </p:cNvPr>
              <p:cNvSpPr txBox="1"/>
              <p:nvPr/>
            </p:nvSpPr>
            <p:spPr>
              <a:xfrm>
                <a:off x="514320" y="1940379"/>
                <a:ext cx="2765833"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𝑦</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𝐶</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𝑣</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sz="3200" dirty="0">
                  <a:solidFill>
                    <a:schemeClr val="tx1"/>
                  </a:solidFill>
                </a:endParaRPr>
              </a:p>
            </p:txBody>
          </p:sp>
        </mc:Choice>
        <mc:Fallback xmlns="">
          <p:sp>
            <p:nvSpPr>
              <p:cNvPr id="31" name="TextBox 30">
                <a:extLst>
                  <a:ext uri="{FF2B5EF4-FFF2-40B4-BE49-F238E27FC236}">
                    <a16:creationId xmlns:a16="http://schemas.microsoft.com/office/drawing/2014/main" id="{1CE3FBA5-7040-4FB6-BE80-E9FE5E0CADAD}"/>
                  </a:ext>
                </a:extLst>
              </p:cNvPr>
              <p:cNvSpPr txBox="1">
                <a:spLocks noRot="1" noChangeAspect="1" noMove="1" noResize="1" noEditPoints="1" noAdjustHandles="1" noChangeArrowheads="1" noChangeShapeType="1" noTextEdit="1"/>
              </p:cNvSpPr>
              <p:nvPr/>
            </p:nvSpPr>
            <p:spPr>
              <a:xfrm>
                <a:off x="514320" y="1940379"/>
                <a:ext cx="2765833" cy="58477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F9CD950F-06A9-4984-94D2-0E6878B1FB1C}"/>
                  </a:ext>
                </a:extLst>
              </p:cNvPr>
              <p:cNvSpPr txBox="1"/>
              <p:nvPr/>
            </p:nvSpPr>
            <p:spPr>
              <a:xfrm>
                <a:off x="293641" y="4995661"/>
                <a:ext cx="4469897" cy="61414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sSubSup>
                        <m:sSubSup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Sup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up>
                          <m:r>
                            <m:rPr>
                              <m:sty m:val="p"/>
                            </m:rPr>
                            <a:rPr lang="en-US" altLang="zh-CN" sz="320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Nonad</m:t>
                          </m:r>
                        </m:sup>
                      </m:sSubSup>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Sup>
                        <m:sSubSup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Sup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up>
                          <m:r>
                            <m:rPr>
                              <m:sty m:val="p"/>
                            </m:rPr>
                            <a:rPr lang="en-US" altLang="zh-CN" sz="320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ro</m:t>
                          </m:r>
                          <m:r>
                            <a:rPr lang="en-US" altLang="zh-CN" sz="320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m:rPr>
                              <m:sty m:val="p"/>
                            </m:rPr>
                            <a:rPr lang="en-US" altLang="zh-CN" sz="320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ad</m:t>
                          </m:r>
                        </m:sup>
                      </m:sSubSup>
                    </m:oMath>
                  </m:oMathPara>
                </a14:m>
                <a:endParaRPr lang="en-US" altLang="zh-CN" sz="3200"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endParaRPr>
              </a:p>
            </p:txBody>
          </p:sp>
        </mc:Choice>
        <mc:Fallback xmlns="">
          <p:sp>
            <p:nvSpPr>
              <p:cNvPr id="35" name="TextBox 34">
                <a:extLst>
                  <a:ext uri="{FF2B5EF4-FFF2-40B4-BE49-F238E27FC236}">
                    <a16:creationId xmlns:a16="http://schemas.microsoft.com/office/drawing/2014/main" id="{F9CD950F-06A9-4984-94D2-0E6878B1FB1C}"/>
                  </a:ext>
                </a:extLst>
              </p:cNvPr>
              <p:cNvSpPr txBox="1">
                <a:spLocks noRot="1" noChangeAspect="1" noMove="1" noResize="1" noEditPoints="1" noAdjustHandles="1" noChangeArrowheads="1" noChangeShapeType="1" noTextEdit="1"/>
              </p:cNvSpPr>
              <p:nvPr/>
            </p:nvSpPr>
            <p:spPr>
              <a:xfrm>
                <a:off x="293641" y="4995661"/>
                <a:ext cx="4469897" cy="61414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92E0FB48-4B6B-4BF1-8C58-30EB71694C31}"/>
                  </a:ext>
                </a:extLst>
              </p:cNvPr>
              <p:cNvSpPr txBox="1"/>
              <p:nvPr/>
            </p:nvSpPr>
            <p:spPr>
              <a:xfrm>
                <a:off x="592534" y="4998631"/>
                <a:ext cx="1558660" cy="61414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altLang="zh-CN" sz="3200" i="1" smtClean="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SupPr>
                        <m:e>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up>
                          <m:r>
                            <m:rPr>
                              <m:sty m:val="p"/>
                            </m:rPr>
                            <a:rPr lang="en-US" altLang="zh-CN" sz="320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Nonad</m:t>
                          </m:r>
                        </m:sup>
                      </m:sSubSup>
                    </m:oMath>
                  </m:oMathPara>
                </a14:m>
                <a:endParaRPr lang="en-US" sz="3200" dirty="0">
                  <a:solidFill>
                    <a:schemeClr val="tx1"/>
                  </a:solidFill>
                </a:endParaRPr>
              </a:p>
            </p:txBody>
          </p:sp>
        </mc:Choice>
        <mc:Fallback xmlns="">
          <p:sp>
            <p:nvSpPr>
              <p:cNvPr id="37" name="TextBox 36">
                <a:extLst>
                  <a:ext uri="{FF2B5EF4-FFF2-40B4-BE49-F238E27FC236}">
                    <a16:creationId xmlns:a16="http://schemas.microsoft.com/office/drawing/2014/main" id="{92E0FB48-4B6B-4BF1-8C58-30EB71694C31}"/>
                  </a:ext>
                </a:extLst>
              </p:cNvPr>
              <p:cNvSpPr txBox="1">
                <a:spLocks noRot="1" noChangeAspect="1" noMove="1" noResize="1" noEditPoints="1" noAdjustHandles="1" noChangeArrowheads="1" noChangeShapeType="1" noTextEdit="1"/>
              </p:cNvSpPr>
              <p:nvPr/>
            </p:nvSpPr>
            <p:spPr>
              <a:xfrm>
                <a:off x="592534" y="4998631"/>
                <a:ext cx="1558660" cy="614142"/>
              </a:xfrm>
              <a:prstGeom prst="rect">
                <a:avLst/>
              </a:prstGeom>
              <a:blipFill>
                <a:blip r:embed="rId7"/>
                <a:stretch>
                  <a:fillRect r="-398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文本框 29">
                <a:extLst>
                  <a:ext uri="{FF2B5EF4-FFF2-40B4-BE49-F238E27FC236}">
                    <a16:creationId xmlns:a16="http://schemas.microsoft.com/office/drawing/2014/main" id="{BCF9A998-095C-4C2D-B22E-7F2995253BF2}"/>
                  </a:ext>
                </a:extLst>
              </p:cNvPr>
              <p:cNvSpPr txBox="1"/>
              <p:nvPr/>
            </p:nvSpPr>
            <p:spPr>
              <a:xfrm>
                <a:off x="7904310" y="706827"/>
                <a:ext cx="2926837" cy="338554"/>
              </a:xfrm>
              <a:prstGeom prst="rect">
                <a:avLst/>
              </a:prstGeom>
              <a:noFill/>
            </p:spPr>
            <p:txBody>
              <a:bodyPr wrap="square">
                <a:spAutoFit/>
              </a:bodyPr>
              <a:lstStyle/>
              <a:p>
                <a:r>
                  <a:rPr lang="fr-FR" sz="1600" dirty="0">
                    <a:solidFill>
                      <a:schemeClr val="tx1"/>
                    </a:solidFill>
                    <a:latin typeface="Arial" panose="020B0604020202020204" pitchFamily="34" charset="0"/>
                    <a:cs typeface="Arial" panose="020B0604020202020204" pitchFamily="34" charset="0"/>
                  </a:rPr>
                  <a:t>Orthogonal</a:t>
                </a:r>
                <a:r>
                  <a:rPr lang="fr-FR" sz="1333" dirty="0">
                    <a:solidFill>
                      <a:schemeClr val="tx1"/>
                    </a:solidFill>
                    <a:latin typeface="Arial" panose="020B0604020202020204" pitchFamily="34" charset="0"/>
                    <a:cs typeface="Arial" panose="020B0604020202020204" pitchFamily="34" charset="0"/>
                  </a:rPr>
                  <a:t> to </a:t>
                </a:r>
                <a14:m>
                  <m:oMath xmlns:m="http://schemas.openxmlformats.org/officeDocument/2006/math">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𝐵</m:t>
                    </m:r>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 </m:t>
                    </m:r>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𝑖</m:t>
                    </m:r>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𝑒</m:t>
                    </m:r>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𝐵</m:t>
                        </m:r>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𝐵</m:t>
                        </m:r>
                      </m:e>
                      <m:sub>
                        <m:r>
                          <a:rPr lang="en-US" altLang="zh-CN" sz="1333"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𝑛</m:t>
                        </m:r>
                      </m:sub>
                    </m:sSub>
                    <m:r>
                      <m:rPr>
                        <m:nor/>
                      </m:rPr>
                      <a:rPr lang="en-US" sz="1333" dirty="0">
                        <a:solidFill>
                          <a:schemeClr val="tx1"/>
                        </a:solidFill>
                      </a:rPr>
                      <m:t> = 0</m:t>
                    </m:r>
                  </m:oMath>
                </a14:m>
                <a:endParaRPr lang="fr-FR" sz="1333" dirty="0">
                  <a:solidFill>
                    <a:schemeClr val="tx1"/>
                  </a:solidFill>
                  <a:latin typeface="Arial" panose="020B0604020202020204" pitchFamily="34" charset="0"/>
                  <a:cs typeface="Arial" panose="020B0604020202020204" pitchFamily="34" charset="0"/>
                </a:endParaRPr>
              </a:p>
            </p:txBody>
          </p:sp>
        </mc:Choice>
        <mc:Fallback xmlns="">
          <p:sp>
            <p:nvSpPr>
              <p:cNvPr id="45" name="文本框 29">
                <a:extLst>
                  <a:ext uri="{FF2B5EF4-FFF2-40B4-BE49-F238E27FC236}">
                    <a16:creationId xmlns:a16="http://schemas.microsoft.com/office/drawing/2014/main" id="{BCF9A998-095C-4C2D-B22E-7F2995253BF2}"/>
                  </a:ext>
                </a:extLst>
              </p:cNvPr>
              <p:cNvSpPr txBox="1">
                <a:spLocks noRot="1" noChangeAspect="1" noMove="1" noResize="1" noEditPoints="1" noAdjustHandles="1" noChangeArrowheads="1" noChangeShapeType="1" noTextEdit="1"/>
              </p:cNvSpPr>
              <p:nvPr/>
            </p:nvSpPr>
            <p:spPr>
              <a:xfrm>
                <a:off x="7904310" y="706827"/>
                <a:ext cx="2926837" cy="338554"/>
              </a:xfrm>
              <a:prstGeom prst="rect">
                <a:avLst/>
              </a:prstGeom>
              <a:blipFill>
                <a:blip r:embed="rId8"/>
                <a:stretch>
                  <a:fillRect l="-1250" t="-5455" b="-23636"/>
                </a:stretch>
              </a:blipFill>
            </p:spPr>
            <p:txBody>
              <a:bodyPr/>
              <a:lstStyle/>
              <a:p>
                <a:r>
                  <a:rPr lang="en-US">
                    <a:noFill/>
                  </a:rPr>
                  <a:t> </a:t>
                </a:r>
              </a:p>
            </p:txBody>
          </p:sp>
        </mc:Fallback>
      </mc:AlternateContent>
      <p:sp>
        <p:nvSpPr>
          <p:cNvPr id="46" name="箭头: 右 66">
            <a:extLst>
              <a:ext uri="{FF2B5EF4-FFF2-40B4-BE49-F238E27FC236}">
                <a16:creationId xmlns:a16="http://schemas.microsoft.com/office/drawing/2014/main" id="{0BB86096-C974-4FAE-8070-7A57AD2106AE}"/>
              </a:ext>
            </a:extLst>
          </p:cNvPr>
          <p:cNvSpPr/>
          <p:nvPr/>
        </p:nvSpPr>
        <p:spPr>
          <a:xfrm rot="16200000">
            <a:off x="7671570" y="899233"/>
            <a:ext cx="211420" cy="135228"/>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A183FDAD-5613-4991-AA17-1962F6E0B559}"/>
                  </a:ext>
                </a:extLst>
              </p:cNvPr>
              <p:cNvSpPr txBox="1"/>
              <p:nvPr/>
            </p:nvSpPr>
            <p:spPr>
              <a:xfrm>
                <a:off x="-15541" y="3299521"/>
                <a:ext cx="6468030" cy="461665"/>
              </a:xfrm>
              <a:prstGeom prst="rect">
                <a:avLst/>
              </a:prstGeom>
              <a:noFill/>
            </p:spPr>
            <p:txBody>
              <a:bodyPr wrap="square">
                <a:spAutoFit/>
              </a:bodyPr>
              <a:lstStyle/>
              <a:p>
                <a:pPr marL="380990" indent="-380990">
                  <a:buFont typeface="Wingdings" panose="05000000000000000000" pitchFamily="2" charset="2"/>
                  <a:buChar char="Ø"/>
                </a:pPr>
                <a14:m>
                  <m:oMath xmlns:m="http://schemas.openxmlformats.org/officeDocument/2006/math">
                    <m:sSub>
                      <m:sSubPr>
                        <m:ctrlPr>
                          <a:rPr lang="en-US" altLang="zh-CN" sz="2400" i="1" smtClean="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1</m:t>
                        </m:r>
                      </m:sub>
                    </m:sSub>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oMath>
                </a14:m>
                <a:r>
                  <a:rPr lang="en-US" altLang="zh-CN" sz="2400"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a:t>): </a:t>
                </a:r>
                <a:r>
                  <a:rPr lang="en-US" altLang="zh-CN" sz="2400" dirty="0">
                    <a:solidFill>
                      <a:schemeClr val="tx1"/>
                    </a:solidFill>
                    <a:latin typeface="Arial" panose="020B0604020202020204" pitchFamily="34" charset="0"/>
                    <a:ea typeface="Cambria Math" panose="02040503050406030204" pitchFamily="18" charset="0"/>
                    <a:cs typeface="Arial" panose="020B0604020202020204" pitchFamily="34" charset="0"/>
                    <a:sym typeface="Verdana" pitchFamily="34" charset="0"/>
                  </a:rPr>
                  <a:t> unknown current inputs </a:t>
                </a:r>
                <a:endParaRPr lang="en-US" sz="2400" dirty="0">
                  <a:solidFill>
                    <a:schemeClr val="tx1"/>
                  </a:solidFill>
                </a:endParaRPr>
              </a:p>
            </p:txBody>
          </p:sp>
        </mc:Choice>
        <mc:Fallback xmlns="">
          <p:sp>
            <p:nvSpPr>
              <p:cNvPr id="47" name="TextBox 46">
                <a:extLst>
                  <a:ext uri="{FF2B5EF4-FFF2-40B4-BE49-F238E27FC236}">
                    <a16:creationId xmlns:a16="http://schemas.microsoft.com/office/drawing/2014/main" id="{A183FDAD-5613-4991-AA17-1962F6E0B559}"/>
                  </a:ext>
                </a:extLst>
              </p:cNvPr>
              <p:cNvSpPr txBox="1">
                <a:spLocks noRot="1" noChangeAspect="1" noMove="1" noResize="1" noEditPoints="1" noAdjustHandles="1" noChangeArrowheads="1" noChangeShapeType="1" noTextEdit="1"/>
              </p:cNvSpPr>
              <p:nvPr/>
            </p:nvSpPr>
            <p:spPr>
              <a:xfrm>
                <a:off x="-15541" y="3299521"/>
                <a:ext cx="6468030" cy="461665"/>
              </a:xfrm>
              <a:prstGeom prst="rect">
                <a:avLst/>
              </a:prstGeom>
              <a:blipFill>
                <a:blip r:embed="rId9"/>
                <a:stretch>
                  <a:fillRect l="-1225" t="-10526" b="-30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3AB02800-D400-4ED4-B140-00F8109F89CA}"/>
                  </a:ext>
                </a:extLst>
              </p:cNvPr>
              <p:cNvSpPr txBox="1"/>
              <p:nvPr/>
            </p:nvSpPr>
            <p:spPr>
              <a:xfrm>
                <a:off x="-9853" y="3939962"/>
                <a:ext cx="6468030" cy="461665"/>
              </a:xfrm>
              <a:prstGeom prst="rect">
                <a:avLst/>
              </a:prstGeom>
              <a:noFill/>
            </p:spPr>
            <p:txBody>
              <a:bodyPr wrap="square">
                <a:spAutoFit/>
              </a:bodyPr>
              <a:lstStyle/>
              <a:p>
                <a:pPr marL="380990" indent="-380990">
                  <a:buFont typeface="Wingdings" panose="05000000000000000000" pitchFamily="2" charset="2"/>
                  <a:buChar char="Ø"/>
                </a:pPr>
                <a14:m>
                  <m:oMath xmlns:m="http://schemas.openxmlformats.org/officeDocument/2006/math">
                    <m:sSub>
                      <m:sSubPr>
                        <m:ctrlPr>
                          <a:rPr lang="en-US" altLang="zh-CN" sz="2400" i="1" smtClean="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2</m:t>
                        </m:r>
                      </m:sub>
                    </m:sSub>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oMath>
                </a14:m>
                <a:r>
                  <a:rPr lang="en-US" altLang="zh-CN" sz="2400"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a:t>):  </a:t>
                </a:r>
                <a:r>
                  <a:rPr lang="en-US" altLang="zh-CN" sz="2400" dirty="0">
                    <a:solidFill>
                      <a:schemeClr val="tx1"/>
                    </a:solidFill>
                    <a:latin typeface="Arial" panose="020B0604020202020204" pitchFamily="34" charset="0"/>
                    <a:ea typeface="Cambria Math" panose="02040503050406030204" pitchFamily="18" charset="0"/>
                    <a:cs typeface="Arial" panose="020B0604020202020204" pitchFamily="34" charset="0"/>
                    <a:sym typeface="Verdana" pitchFamily="34" charset="0"/>
                  </a:rPr>
                  <a:t>plasticity, movement of electrodes </a:t>
                </a:r>
                <a:endParaRPr lang="en-US" sz="2400" dirty="0">
                  <a:solidFill>
                    <a:schemeClr val="tx1"/>
                  </a:solidFill>
                </a:endParaRPr>
              </a:p>
            </p:txBody>
          </p:sp>
        </mc:Choice>
        <mc:Fallback xmlns="">
          <p:sp>
            <p:nvSpPr>
              <p:cNvPr id="49" name="TextBox 48">
                <a:extLst>
                  <a:ext uri="{FF2B5EF4-FFF2-40B4-BE49-F238E27FC236}">
                    <a16:creationId xmlns:a16="http://schemas.microsoft.com/office/drawing/2014/main" id="{3AB02800-D400-4ED4-B140-00F8109F89CA}"/>
                  </a:ext>
                </a:extLst>
              </p:cNvPr>
              <p:cNvSpPr txBox="1">
                <a:spLocks noRot="1" noChangeAspect="1" noMove="1" noResize="1" noEditPoints="1" noAdjustHandles="1" noChangeArrowheads="1" noChangeShapeType="1" noTextEdit="1"/>
              </p:cNvSpPr>
              <p:nvPr/>
            </p:nvSpPr>
            <p:spPr>
              <a:xfrm>
                <a:off x="-9853" y="3939962"/>
                <a:ext cx="6468030" cy="461665"/>
              </a:xfrm>
              <a:prstGeom prst="rect">
                <a:avLst/>
              </a:prstGeom>
              <a:blipFill>
                <a:blip r:embed="rId10"/>
                <a:stretch>
                  <a:fillRect l="-1225" t="-10526" b="-30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E4679B45-28EC-4323-8372-455D3D4C93AE}"/>
                  </a:ext>
                </a:extLst>
              </p:cNvPr>
              <p:cNvSpPr txBox="1"/>
              <p:nvPr/>
            </p:nvSpPr>
            <p:spPr>
              <a:xfrm>
                <a:off x="-15541" y="2605072"/>
                <a:ext cx="6468030" cy="461665"/>
              </a:xfrm>
              <a:prstGeom prst="rect">
                <a:avLst/>
              </a:prstGeom>
              <a:noFill/>
            </p:spPr>
            <p:txBody>
              <a:bodyPr wrap="square">
                <a:spAutoFit/>
              </a:bodyPr>
              <a:lstStyle/>
              <a:p>
                <a:pPr marL="380990" indent="-380990">
                  <a:buFont typeface="Wingdings" panose="05000000000000000000" pitchFamily="2" charset="2"/>
                  <a:buChar char="Ø"/>
                </a:pPr>
                <a14:m>
                  <m:oMath xmlns:m="http://schemas.openxmlformats.org/officeDocument/2006/math">
                    <m:r>
                      <a:rPr lang="en-US" altLang="zh-CN" sz="2400" i="1" smtClean="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zh-CN" altLang="en-US"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𝜔</m:t>
                    </m:r>
                    <m:sSub>
                      <m:sSubPr>
                        <m:ctrlP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24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 </m:t>
                    </m:r>
                  </m:oMath>
                </a14:m>
                <a:r>
                  <a:rPr lang="en-US" altLang="zh-CN" sz="2400"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a:t>:   </a:t>
                </a:r>
                <a:r>
                  <a:rPr lang="en-US" altLang="zh-CN" sz="2400" dirty="0">
                    <a:solidFill>
                      <a:schemeClr val="tx1"/>
                    </a:solidFill>
                    <a:latin typeface="Arial" panose="020B0604020202020204" pitchFamily="34" charset="0"/>
                    <a:ea typeface="Cambria Math" panose="02040503050406030204" pitchFamily="18" charset="0"/>
                    <a:cs typeface="Arial" panose="020B0604020202020204" pitchFamily="34" charset="0"/>
                    <a:sym typeface="Verdana" pitchFamily="34" charset="0"/>
                  </a:rPr>
                  <a:t>time-varying synaptic filtering gain </a:t>
                </a:r>
                <a:endParaRPr lang="en-US" sz="2400" dirty="0">
                  <a:solidFill>
                    <a:schemeClr val="tx1"/>
                  </a:solidFill>
                </a:endParaRPr>
              </a:p>
            </p:txBody>
          </p:sp>
        </mc:Choice>
        <mc:Fallback xmlns="">
          <p:sp>
            <p:nvSpPr>
              <p:cNvPr id="50" name="TextBox 49">
                <a:extLst>
                  <a:ext uri="{FF2B5EF4-FFF2-40B4-BE49-F238E27FC236}">
                    <a16:creationId xmlns:a16="http://schemas.microsoft.com/office/drawing/2014/main" id="{E4679B45-28EC-4323-8372-455D3D4C93AE}"/>
                  </a:ext>
                </a:extLst>
              </p:cNvPr>
              <p:cNvSpPr txBox="1">
                <a:spLocks noRot="1" noChangeAspect="1" noMove="1" noResize="1" noEditPoints="1" noAdjustHandles="1" noChangeArrowheads="1" noChangeShapeType="1" noTextEdit="1"/>
              </p:cNvSpPr>
              <p:nvPr/>
            </p:nvSpPr>
            <p:spPr>
              <a:xfrm>
                <a:off x="-15541" y="2605072"/>
                <a:ext cx="6468030" cy="461665"/>
              </a:xfrm>
              <a:prstGeom prst="rect">
                <a:avLst/>
              </a:prstGeom>
              <a:blipFill>
                <a:blip r:embed="rId11"/>
                <a:stretch>
                  <a:fillRect l="-1225" t="-10526" b="-30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文本框 57">
                <a:extLst>
                  <a:ext uri="{FF2B5EF4-FFF2-40B4-BE49-F238E27FC236}">
                    <a16:creationId xmlns:a16="http://schemas.microsoft.com/office/drawing/2014/main" id="{E504CD3F-F6A5-4A30-90B6-9FD27ED4F918}"/>
                  </a:ext>
                </a:extLst>
              </p:cNvPr>
              <p:cNvSpPr txBox="1"/>
              <p:nvPr/>
            </p:nvSpPr>
            <p:spPr>
              <a:xfrm>
                <a:off x="505073" y="1072556"/>
                <a:ext cx="4381879" cy="584775"/>
              </a:xfrm>
              <a:prstGeom prst="rect">
                <a:avLst/>
              </a:prstGeom>
              <a:noFill/>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+1</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𝐴</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𝐵</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𝑤</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altLang="zh-CN" sz="3200" dirty="0">
                  <a:solidFill>
                    <a:schemeClr val="tx1"/>
                  </a:solidFill>
                  <a:latin typeface="Arial" panose="020B0604020202020204" pitchFamily="34" charset="0"/>
                  <a:cs typeface="Arial" panose="020B0604020202020204" pitchFamily="34" charset="0"/>
                  <a:sym typeface="Verdana" pitchFamily="34" charset="0"/>
                </a:endParaRPr>
              </a:p>
            </p:txBody>
          </p:sp>
        </mc:Choice>
        <mc:Fallback xmlns="">
          <p:sp>
            <p:nvSpPr>
              <p:cNvPr id="38" name="文本框 57">
                <a:extLst>
                  <a:ext uri="{FF2B5EF4-FFF2-40B4-BE49-F238E27FC236}">
                    <a16:creationId xmlns:a16="http://schemas.microsoft.com/office/drawing/2014/main" id="{E504CD3F-F6A5-4A30-90B6-9FD27ED4F918}"/>
                  </a:ext>
                </a:extLst>
              </p:cNvPr>
              <p:cNvSpPr txBox="1">
                <a:spLocks noRot="1" noChangeAspect="1" noMove="1" noResize="1" noEditPoints="1" noAdjustHandles="1" noChangeArrowheads="1" noChangeShapeType="1" noTextEdit="1"/>
              </p:cNvSpPr>
              <p:nvPr/>
            </p:nvSpPr>
            <p:spPr>
              <a:xfrm>
                <a:off x="505073" y="1072556"/>
                <a:ext cx="4381879" cy="584775"/>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文本框 57">
                <a:extLst>
                  <a:ext uri="{FF2B5EF4-FFF2-40B4-BE49-F238E27FC236}">
                    <a16:creationId xmlns:a16="http://schemas.microsoft.com/office/drawing/2014/main" id="{3D14F78D-B165-4122-B87D-C8F775111195}"/>
                  </a:ext>
                </a:extLst>
              </p:cNvPr>
              <p:cNvSpPr txBox="1"/>
              <p:nvPr/>
            </p:nvSpPr>
            <p:spPr>
              <a:xfrm>
                <a:off x="382030" y="1069731"/>
                <a:ext cx="9850529" cy="584775"/>
              </a:xfrm>
              <a:prstGeom prst="rect">
                <a:avLst/>
              </a:prstGeom>
              <a:noFill/>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+1</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𝐴</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𝐵</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zh-CN" altLang="en-US"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𝜔</m:t>
                      </m:r>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1</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  </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 </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                     </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𝑤</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altLang="zh-CN" sz="3200" dirty="0">
                  <a:solidFill>
                    <a:schemeClr val="tx1"/>
                  </a:solidFill>
                  <a:latin typeface="Arial" panose="020B0604020202020204" pitchFamily="34" charset="0"/>
                  <a:cs typeface="Arial" panose="020B0604020202020204" pitchFamily="34" charset="0"/>
                  <a:sym typeface="Verdana" pitchFamily="34" charset="0"/>
                </a:endParaRPr>
              </a:p>
            </p:txBody>
          </p:sp>
        </mc:Choice>
        <mc:Fallback xmlns="">
          <p:sp>
            <p:nvSpPr>
              <p:cNvPr id="40" name="文本框 57">
                <a:extLst>
                  <a:ext uri="{FF2B5EF4-FFF2-40B4-BE49-F238E27FC236}">
                    <a16:creationId xmlns:a16="http://schemas.microsoft.com/office/drawing/2014/main" id="{3D14F78D-B165-4122-B87D-C8F775111195}"/>
                  </a:ext>
                </a:extLst>
              </p:cNvPr>
              <p:cNvSpPr txBox="1">
                <a:spLocks noRot="1" noChangeAspect="1" noMove="1" noResize="1" noEditPoints="1" noAdjustHandles="1" noChangeArrowheads="1" noChangeShapeType="1" noTextEdit="1"/>
              </p:cNvSpPr>
              <p:nvPr/>
            </p:nvSpPr>
            <p:spPr>
              <a:xfrm>
                <a:off x="382030" y="1069731"/>
                <a:ext cx="9850529" cy="584775"/>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文本框 57">
                <a:extLst>
                  <a:ext uri="{FF2B5EF4-FFF2-40B4-BE49-F238E27FC236}">
                    <a16:creationId xmlns:a16="http://schemas.microsoft.com/office/drawing/2014/main" id="{974FD31A-4A93-4569-933E-FFE18A55017B}"/>
                  </a:ext>
                </a:extLst>
              </p:cNvPr>
              <p:cNvSpPr txBox="1"/>
              <p:nvPr/>
            </p:nvSpPr>
            <p:spPr>
              <a:xfrm>
                <a:off x="412031" y="1070618"/>
                <a:ext cx="9808456" cy="584775"/>
              </a:xfrm>
              <a:prstGeom prst="rect">
                <a:avLst/>
              </a:prstGeom>
              <a:noFill/>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+1</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𝐴</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𝐵</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zh-CN" altLang="en-US"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𝜔</m:t>
                      </m:r>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1</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𝐵</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𝑛</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2</m:t>
                              </m:r>
                            </m:sub>
                          </m:sSub>
                          <m:d>
                            <m:d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dPr>
                            <m:e>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e>
                          </m:d>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𝑤</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altLang="zh-CN" sz="3200" dirty="0">
                  <a:solidFill>
                    <a:schemeClr val="tx1"/>
                  </a:solidFill>
                  <a:latin typeface="Arial" panose="020B0604020202020204" pitchFamily="34" charset="0"/>
                  <a:cs typeface="Arial" panose="020B0604020202020204" pitchFamily="34" charset="0"/>
                  <a:sym typeface="Verdana" pitchFamily="34" charset="0"/>
                </a:endParaRPr>
              </a:p>
            </p:txBody>
          </p:sp>
        </mc:Choice>
        <mc:Fallback xmlns="">
          <p:sp>
            <p:nvSpPr>
              <p:cNvPr id="42" name="文本框 57">
                <a:extLst>
                  <a:ext uri="{FF2B5EF4-FFF2-40B4-BE49-F238E27FC236}">
                    <a16:creationId xmlns:a16="http://schemas.microsoft.com/office/drawing/2014/main" id="{974FD31A-4A93-4569-933E-FFE18A55017B}"/>
                  </a:ext>
                </a:extLst>
              </p:cNvPr>
              <p:cNvSpPr txBox="1">
                <a:spLocks noRot="1" noChangeAspect="1" noMove="1" noResize="1" noEditPoints="1" noAdjustHandles="1" noChangeArrowheads="1" noChangeShapeType="1" noTextEdit="1"/>
              </p:cNvSpPr>
              <p:nvPr/>
            </p:nvSpPr>
            <p:spPr>
              <a:xfrm>
                <a:off x="412031" y="1070618"/>
                <a:ext cx="9808456" cy="584775"/>
              </a:xfrm>
              <a:prstGeom prst="rect">
                <a:avLst/>
              </a:prstGeom>
              <a:blipFill>
                <a:blip r:embed="rId14"/>
                <a:stretch>
                  <a:fillRect/>
                </a:stretch>
              </a:blipFill>
            </p:spPr>
            <p:txBody>
              <a:bodyPr/>
              <a:lstStyle/>
              <a:p>
                <a:r>
                  <a:rPr lang="en-US">
                    <a:noFill/>
                  </a:rPr>
                  <a:t> </a:t>
                </a:r>
              </a:p>
            </p:txBody>
          </p:sp>
        </mc:Fallback>
      </mc:AlternateContent>
      <p:sp>
        <p:nvSpPr>
          <p:cNvPr id="51" name="文本框 29">
            <a:extLst>
              <a:ext uri="{FF2B5EF4-FFF2-40B4-BE49-F238E27FC236}">
                <a16:creationId xmlns:a16="http://schemas.microsoft.com/office/drawing/2014/main" id="{04F303A2-F548-4332-9E2C-582E8FA42E37}"/>
              </a:ext>
            </a:extLst>
          </p:cNvPr>
          <p:cNvSpPr txBox="1"/>
          <p:nvPr/>
        </p:nvSpPr>
        <p:spPr>
          <a:xfrm>
            <a:off x="3853896" y="5748122"/>
            <a:ext cx="1603264" cy="338554"/>
          </a:xfrm>
          <a:prstGeom prst="rect">
            <a:avLst/>
          </a:prstGeom>
          <a:noFill/>
        </p:spPr>
        <p:txBody>
          <a:bodyPr wrap="square">
            <a:spAutoFit/>
          </a:bodyPr>
          <a:lstStyle/>
          <a:p>
            <a:r>
              <a:rPr lang="fr-FR" sz="1600" dirty="0" err="1">
                <a:solidFill>
                  <a:schemeClr val="tx1"/>
                </a:solidFill>
                <a:latin typeface="Arial" panose="020B0604020202020204" pitchFamily="34" charset="0"/>
                <a:cs typeface="Arial" panose="020B0604020202020204" pitchFamily="34" charset="0"/>
              </a:rPr>
              <a:t>partially</a:t>
            </a:r>
            <a:r>
              <a:rPr lang="fr-FR" sz="1600" dirty="0">
                <a:solidFill>
                  <a:schemeClr val="tx1"/>
                </a:solidFill>
                <a:latin typeface="Arial" panose="020B0604020202020204" pitchFamily="34" charset="0"/>
                <a:cs typeface="Arial" panose="020B0604020202020204" pitchFamily="34" charset="0"/>
              </a:rPr>
              <a:t> cancel</a:t>
            </a:r>
          </a:p>
        </p:txBody>
      </p:sp>
      <p:sp>
        <p:nvSpPr>
          <p:cNvPr id="52" name="文本框 29">
            <a:extLst>
              <a:ext uri="{FF2B5EF4-FFF2-40B4-BE49-F238E27FC236}">
                <a16:creationId xmlns:a16="http://schemas.microsoft.com/office/drawing/2014/main" id="{BE0D53E7-F6E2-458C-85BF-42C20D5870A9}"/>
              </a:ext>
            </a:extLst>
          </p:cNvPr>
          <p:cNvSpPr txBox="1"/>
          <p:nvPr/>
        </p:nvSpPr>
        <p:spPr>
          <a:xfrm>
            <a:off x="1428493" y="5754337"/>
            <a:ext cx="1902012" cy="338554"/>
          </a:xfrm>
          <a:prstGeom prst="rect">
            <a:avLst/>
          </a:prstGeom>
          <a:noFill/>
        </p:spPr>
        <p:txBody>
          <a:bodyPr wrap="square">
            <a:spAutoFit/>
          </a:bodyPr>
          <a:lstStyle/>
          <a:p>
            <a:r>
              <a:rPr lang="fr-FR" sz="1600" dirty="0" err="1">
                <a:solidFill>
                  <a:schemeClr val="tx1"/>
                </a:solidFill>
                <a:latin typeface="Arial" panose="020B0604020202020204" pitchFamily="34" charset="0"/>
                <a:cs typeface="Arial" panose="020B0604020202020204" pitchFamily="34" charset="0"/>
              </a:rPr>
              <a:t>directly</a:t>
            </a:r>
            <a:r>
              <a:rPr lang="fr-FR" sz="1600" dirty="0">
                <a:solidFill>
                  <a:schemeClr val="tx1"/>
                </a:solidFill>
                <a:latin typeface="Arial" panose="020B0604020202020204" pitchFamily="34" charset="0"/>
                <a:cs typeface="Arial" panose="020B0604020202020204" pitchFamily="34" charset="0"/>
              </a:rPr>
              <a:t> cancel</a:t>
            </a: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D905F614-440B-4B06-B929-89B78CE578B6}"/>
                  </a:ext>
                </a:extLst>
              </p:cNvPr>
              <p:cNvSpPr txBox="1"/>
              <p:nvPr/>
            </p:nvSpPr>
            <p:spPr>
              <a:xfrm>
                <a:off x="1294170" y="5960195"/>
                <a:ext cx="2255855" cy="379656"/>
              </a:xfrm>
              <a:prstGeom prst="rect">
                <a:avLst/>
              </a:prstGeom>
              <a:noFill/>
            </p:spPr>
            <p:txBody>
              <a:bodyPr wrap="square">
                <a:spAutoFit/>
              </a:bodyPr>
              <a:lstStyle/>
              <a:p>
                <a14:m>
                  <m:oMath xmlns:m="http://schemas.openxmlformats.org/officeDocument/2006/math">
                    <m:r>
                      <a:rPr lang="en-US" altLang="zh-CN" sz="1867" i="1" smtClean="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zh-CN" altLang="en-US"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𝜔</m:t>
                    </m:r>
                    <m:sSub>
                      <m:sSubPr>
                        <m:ctrlP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oMath>
                </a14:m>
                <a:r>
                  <a:rPr lang="en-US" sz="1867" dirty="0">
                    <a:solidFill>
                      <a:schemeClr val="tx1"/>
                    </a:solidFill>
                  </a:rPr>
                  <a:t> </a:t>
                </a:r>
                <a14:m>
                  <m:oMath xmlns:m="http://schemas.openxmlformats.org/officeDocument/2006/math">
                    <m:sSub>
                      <m:sSubPr>
                        <m:ctrlP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1</m:t>
                        </m:r>
                      </m:sub>
                    </m:s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oMath>
                </a14:m>
                <a:r>
                  <a:rPr lang="en-US" altLang="zh-CN" sz="1867"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a:t>)</a:t>
                </a:r>
                <a:endParaRPr lang="en-US" sz="1867" dirty="0">
                  <a:solidFill>
                    <a:schemeClr val="tx1"/>
                  </a:solidFill>
                </a:endParaRPr>
              </a:p>
            </p:txBody>
          </p:sp>
        </mc:Choice>
        <mc:Fallback xmlns="">
          <p:sp>
            <p:nvSpPr>
              <p:cNvPr id="54" name="TextBox 53">
                <a:extLst>
                  <a:ext uri="{FF2B5EF4-FFF2-40B4-BE49-F238E27FC236}">
                    <a16:creationId xmlns:a16="http://schemas.microsoft.com/office/drawing/2014/main" id="{D905F614-440B-4B06-B929-89B78CE578B6}"/>
                  </a:ext>
                </a:extLst>
              </p:cNvPr>
              <p:cNvSpPr txBox="1">
                <a:spLocks noRot="1" noChangeAspect="1" noMove="1" noResize="1" noEditPoints="1" noAdjustHandles="1" noChangeArrowheads="1" noChangeShapeType="1" noTextEdit="1"/>
              </p:cNvSpPr>
              <p:nvPr/>
            </p:nvSpPr>
            <p:spPr>
              <a:xfrm>
                <a:off x="1294170" y="5960195"/>
                <a:ext cx="2255855" cy="379656"/>
              </a:xfrm>
              <a:prstGeom prst="rect">
                <a:avLst/>
              </a:prstGeom>
              <a:blipFill>
                <a:blip r:embed="rId15"/>
                <a:stretch>
                  <a:fillRect t="-8065" b="-258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567BF0FC-195B-40AE-BC3D-FF04F8E95162}"/>
                  </a:ext>
                </a:extLst>
              </p:cNvPr>
              <p:cNvSpPr txBox="1"/>
              <p:nvPr/>
            </p:nvSpPr>
            <p:spPr>
              <a:xfrm>
                <a:off x="4018474" y="5950942"/>
                <a:ext cx="1097031" cy="461665"/>
              </a:xfrm>
              <a:prstGeom prst="rect">
                <a:avLst/>
              </a:prstGeom>
              <a:noFill/>
            </p:spPr>
            <p:txBody>
              <a:bodyPr wrap="square">
                <a:spAutoFit/>
              </a:bodyPr>
              <a:lstStyle/>
              <a:p>
                <a14:m>
                  <m:oMath xmlns:m="http://schemas.openxmlformats.org/officeDocument/2006/math">
                    <m:sSub>
                      <m:sSubPr>
                        <m:ctrlPr>
                          <a:rPr lang="en-US" altLang="zh-CN" sz="1867" i="1" smtClean="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2</m:t>
                        </m:r>
                      </m:sub>
                    </m:s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18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oMath>
                </a14:m>
                <a:r>
                  <a:rPr lang="en-US" altLang="zh-CN" sz="2400"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a:t>)</a:t>
                </a:r>
                <a:endParaRPr lang="en-US" sz="1867" dirty="0">
                  <a:solidFill>
                    <a:schemeClr val="tx1"/>
                  </a:solidFill>
                </a:endParaRPr>
              </a:p>
            </p:txBody>
          </p:sp>
        </mc:Choice>
        <mc:Fallback xmlns="">
          <p:sp>
            <p:nvSpPr>
              <p:cNvPr id="55" name="TextBox 54">
                <a:extLst>
                  <a:ext uri="{FF2B5EF4-FFF2-40B4-BE49-F238E27FC236}">
                    <a16:creationId xmlns:a16="http://schemas.microsoft.com/office/drawing/2014/main" id="{567BF0FC-195B-40AE-BC3D-FF04F8E95162}"/>
                  </a:ext>
                </a:extLst>
              </p:cNvPr>
              <p:cNvSpPr txBox="1">
                <a:spLocks noRot="1" noChangeAspect="1" noMove="1" noResize="1" noEditPoints="1" noAdjustHandles="1" noChangeArrowheads="1" noChangeShapeType="1" noTextEdit="1"/>
              </p:cNvSpPr>
              <p:nvPr/>
            </p:nvSpPr>
            <p:spPr>
              <a:xfrm>
                <a:off x="4018474" y="5950942"/>
                <a:ext cx="1097031" cy="461665"/>
              </a:xfrm>
              <a:prstGeom prst="rect">
                <a:avLst/>
              </a:prstGeom>
              <a:blipFill>
                <a:blip r:embed="rId16"/>
                <a:stretch>
                  <a:fillRect t="-10526" b="-28947"/>
                </a:stretch>
              </a:blipFill>
            </p:spPr>
            <p:txBody>
              <a:bodyPr/>
              <a:lstStyle/>
              <a:p>
                <a:r>
                  <a:rPr lang="en-US">
                    <a:noFill/>
                  </a:rPr>
                  <a:t> </a:t>
                </a:r>
              </a:p>
            </p:txBody>
          </p:sp>
        </mc:Fallback>
      </mc:AlternateContent>
      <p:sp>
        <p:nvSpPr>
          <p:cNvPr id="56" name="右大括号 23">
            <a:extLst>
              <a:ext uri="{FF2B5EF4-FFF2-40B4-BE49-F238E27FC236}">
                <a16:creationId xmlns:a16="http://schemas.microsoft.com/office/drawing/2014/main" id="{50F04865-55F6-47FA-8425-78215512965D}"/>
              </a:ext>
            </a:extLst>
          </p:cNvPr>
          <p:cNvSpPr/>
          <p:nvPr/>
        </p:nvSpPr>
        <p:spPr>
          <a:xfrm rot="16200000">
            <a:off x="3275190" y="4729365"/>
            <a:ext cx="170221" cy="1941943"/>
          </a:xfrm>
          <a:prstGeom prst="rightBrace">
            <a:avLst>
              <a:gd name="adj1" fmla="val 8333"/>
              <a:gd name="adj2" fmla="val 50696"/>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67"/>
          </a:p>
        </p:txBody>
      </p:sp>
      <p:sp>
        <p:nvSpPr>
          <p:cNvPr id="33" name="文本框 65">
            <a:extLst>
              <a:ext uri="{FF2B5EF4-FFF2-40B4-BE49-F238E27FC236}">
                <a16:creationId xmlns:a16="http://schemas.microsoft.com/office/drawing/2014/main" id="{C16401ED-6B58-4906-88FC-0E08461E571E}"/>
              </a:ext>
            </a:extLst>
          </p:cNvPr>
          <p:cNvSpPr txBox="1"/>
          <p:nvPr/>
        </p:nvSpPr>
        <p:spPr>
          <a:xfrm>
            <a:off x="-23294" y="771689"/>
            <a:ext cx="6190529"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Dynamic IO model</a:t>
            </a:r>
          </a:p>
        </p:txBody>
      </p:sp>
      <p:sp>
        <p:nvSpPr>
          <p:cNvPr id="34" name="文本框 29">
            <a:extLst>
              <a:ext uri="{FF2B5EF4-FFF2-40B4-BE49-F238E27FC236}">
                <a16:creationId xmlns:a16="http://schemas.microsoft.com/office/drawing/2014/main" id="{43934E03-F990-4D9C-AF3C-2C2ECCF33526}"/>
              </a:ext>
            </a:extLst>
          </p:cNvPr>
          <p:cNvSpPr txBox="1"/>
          <p:nvPr/>
        </p:nvSpPr>
        <p:spPr>
          <a:xfrm>
            <a:off x="4284662" y="1746405"/>
            <a:ext cx="2634297" cy="338554"/>
          </a:xfrm>
          <a:prstGeom prst="rect">
            <a:avLst/>
          </a:prstGeom>
          <a:noFill/>
        </p:spPr>
        <p:txBody>
          <a:bodyPr wrap="square">
            <a:spAutoFit/>
          </a:bodyPr>
          <a:lstStyle/>
          <a:p>
            <a:r>
              <a:rPr lang="en-US" sz="1600" dirty="0">
                <a:solidFill>
                  <a:schemeClr val="tx1"/>
                </a:solidFill>
                <a:latin typeface="Arial" panose="020B0604020202020204" pitchFamily="34" charset="0"/>
                <a:cs typeface="Arial" panose="020B0604020202020204" pitchFamily="34" charset="0"/>
              </a:rPr>
              <a:t>Range space uncertainty</a:t>
            </a:r>
            <a:endParaRPr lang="fr-FR" sz="1600" dirty="0">
              <a:solidFill>
                <a:schemeClr val="tx1"/>
              </a:solidFill>
              <a:latin typeface="Arial" panose="020B0604020202020204" pitchFamily="34" charset="0"/>
              <a:cs typeface="Arial" panose="020B0604020202020204" pitchFamily="34" charset="0"/>
            </a:endParaRPr>
          </a:p>
        </p:txBody>
      </p:sp>
      <p:sp>
        <p:nvSpPr>
          <p:cNvPr id="36" name="文本框 29">
            <a:extLst>
              <a:ext uri="{FF2B5EF4-FFF2-40B4-BE49-F238E27FC236}">
                <a16:creationId xmlns:a16="http://schemas.microsoft.com/office/drawing/2014/main" id="{445077A1-B558-40FA-B317-312D2BA030A6}"/>
              </a:ext>
            </a:extLst>
          </p:cNvPr>
          <p:cNvSpPr txBox="1"/>
          <p:nvPr/>
        </p:nvSpPr>
        <p:spPr>
          <a:xfrm>
            <a:off x="7213432" y="1741967"/>
            <a:ext cx="2351192" cy="338554"/>
          </a:xfrm>
          <a:prstGeom prst="rect">
            <a:avLst/>
          </a:prstGeom>
          <a:noFill/>
        </p:spPr>
        <p:txBody>
          <a:bodyPr wrap="square">
            <a:spAutoFit/>
          </a:bodyPr>
          <a:lstStyle/>
          <a:p>
            <a:r>
              <a:rPr lang="en-US" sz="1600" dirty="0">
                <a:solidFill>
                  <a:schemeClr val="tx1"/>
                </a:solidFill>
                <a:latin typeface="Arial" panose="020B0604020202020204" pitchFamily="34" charset="0"/>
                <a:cs typeface="Arial" panose="020B0604020202020204" pitchFamily="34" charset="0"/>
              </a:rPr>
              <a:t>Null space uncertainty</a:t>
            </a:r>
            <a:endParaRPr lang="fr-FR" sz="1600" dirty="0">
              <a:solidFill>
                <a:schemeClr val="tx1"/>
              </a:solidFill>
              <a:latin typeface="Arial" panose="020B0604020202020204" pitchFamily="34" charset="0"/>
              <a:cs typeface="Arial" panose="020B0604020202020204" pitchFamily="34" charset="0"/>
            </a:endParaRPr>
          </a:p>
        </p:txBody>
      </p:sp>
      <p:sp>
        <p:nvSpPr>
          <p:cNvPr id="2" name="Rectangle 7">
            <a:extLst>
              <a:ext uri="{FF2B5EF4-FFF2-40B4-BE49-F238E27FC236}">
                <a16:creationId xmlns:a16="http://schemas.microsoft.com/office/drawing/2014/main" id="{A4EC6812-BDF0-5C19-F322-907763E9442F}"/>
              </a:ext>
            </a:extLst>
          </p:cNvPr>
          <p:cNvSpPr/>
          <p:nvPr/>
        </p:nvSpPr>
        <p:spPr>
          <a:xfrm flipV="1">
            <a:off x="-14788" y="-8174"/>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pic>
        <p:nvPicPr>
          <p:cNvPr id="4" name="Google Shape;74;p1" descr="UW logos | UW Brand">
            <a:extLst>
              <a:ext uri="{FF2B5EF4-FFF2-40B4-BE49-F238E27FC236}">
                <a16:creationId xmlns:a16="http://schemas.microsoft.com/office/drawing/2014/main" id="{D080167D-3583-1088-DFF5-37DA4F5660A5}"/>
              </a:ext>
            </a:extLst>
          </p:cNvPr>
          <p:cNvPicPr preferRelativeResize="0"/>
          <p:nvPr/>
        </p:nvPicPr>
        <p:blipFill rotWithShape="1">
          <a:blip r:embed="rId17">
            <a:alphaModFix/>
          </a:blip>
          <a:srcRect/>
          <a:stretch/>
        </p:blipFill>
        <p:spPr>
          <a:xfrm>
            <a:off x="10932825" y="28657"/>
            <a:ext cx="1244213" cy="837770"/>
          </a:xfrm>
          <a:prstGeom prst="rect">
            <a:avLst/>
          </a:prstGeom>
          <a:noFill/>
          <a:ln>
            <a:noFill/>
          </a:ln>
        </p:spPr>
      </p:pic>
      <p:sp>
        <p:nvSpPr>
          <p:cNvPr id="5" name="TextBox 4">
            <a:extLst>
              <a:ext uri="{FF2B5EF4-FFF2-40B4-BE49-F238E27FC236}">
                <a16:creationId xmlns:a16="http://schemas.microsoft.com/office/drawing/2014/main" id="{1B5C5748-69F3-41F5-BFE4-AC787A6745E7}"/>
              </a:ext>
            </a:extLst>
          </p:cNvPr>
          <p:cNvSpPr txBox="1"/>
          <p:nvPr/>
        </p:nvSpPr>
        <p:spPr>
          <a:xfrm>
            <a:off x="8337" y="16278"/>
            <a:ext cx="9850529"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Nonlinear modeling and controller design</a:t>
            </a:r>
          </a:p>
        </p:txBody>
      </p:sp>
      <p:sp>
        <p:nvSpPr>
          <p:cNvPr id="6" name="Rectangle 7">
            <a:extLst>
              <a:ext uri="{FF2B5EF4-FFF2-40B4-BE49-F238E27FC236}">
                <a16:creationId xmlns:a16="http://schemas.microsoft.com/office/drawing/2014/main" id="{2101BA77-BA62-8EA3-5357-88807FE272D6}"/>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7" name="TextBox 6">
            <a:extLst>
              <a:ext uri="{FF2B5EF4-FFF2-40B4-BE49-F238E27FC236}">
                <a16:creationId xmlns:a16="http://schemas.microsoft.com/office/drawing/2014/main" id="{74720A08-A17A-F6A4-AE61-FD5BEC1DD267}"/>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22</a:t>
            </a:r>
          </a:p>
        </p:txBody>
      </p:sp>
    </p:spTree>
    <p:extLst>
      <p:ext uri="{BB962C8B-B14F-4D97-AF65-F5344CB8AC3E}">
        <p14:creationId xmlns:p14="http://schemas.microsoft.com/office/powerpoint/2010/main" val="2358952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1" grpId="0" animBg="1"/>
      <p:bldP spid="65" grpId="0" animBg="1"/>
      <p:bldP spid="66" grpId="0"/>
      <p:bldP spid="35" grpId="0"/>
      <p:bldP spid="37" grpId="0"/>
      <p:bldP spid="45" grpId="0"/>
      <p:bldP spid="46" grpId="0" animBg="1"/>
      <p:bldP spid="47" grpId="0"/>
      <p:bldP spid="49" grpId="0"/>
      <p:bldP spid="50" grpId="0"/>
      <p:bldP spid="38" grpId="0"/>
      <p:bldP spid="40" grpId="0"/>
      <p:bldP spid="42" grpId="0"/>
      <p:bldP spid="51" grpId="0"/>
      <p:bldP spid="52" grpId="0"/>
      <p:bldP spid="54" grpId="0"/>
      <p:bldP spid="55" grpId="0"/>
      <p:bldP spid="56" grpId="0" animBg="1"/>
      <p:bldP spid="33" grpId="0"/>
      <p:bldP spid="34"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
            <a:extLst>
              <a:ext uri="{FF2B5EF4-FFF2-40B4-BE49-F238E27FC236}">
                <a16:creationId xmlns:a16="http://schemas.microsoft.com/office/drawing/2014/main" id="{04E278EC-7A57-165B-77A3-BA03F02F882C}"/>
              </a:ext>
            </a:extLst>
          </p:cNvPr>
          <p:cNvPicPr>
            <a:picLocks noChangeAspect="1"/>
          </p:cNvPicPr>
          <p:nvPr/>
        </p:nvPicPr>
        <p:blipFill>
          <a:blip r:embed="rId3"/>
          <a:stretch>
            <a:fillRect/>
          </a:stretch>
        </p:blipFill>
        <p:spPr>
          <a:xfrm>
            <a:off x="7977522" y="1026445"/>
            <a:ext cx="4255247" cy="2628877"/>
          </a:xfrm>
          <a:prstGeom prst="rect">
            <a:avLst/>
          </a:prstGeom>
        </p:spPr>
      </p:pic>
      <p:sp>
        <p:nvSpPr>
          <p:cNvPr id="9" name="文本框 8">
            <a:extLst>
              <a:ext uri="{FF2B5EF4-FFF2-40B4-BE49-F238E27FC236}">
                <a16:creationId xmlns:a16="http://schemas.microsoft.com/office/drawing/2014/main" id="{5B0100DB-362A-4056-96A0-AA973BAF07E7}"/>
              </a:ext>
            </a:extLst>
          </p:cNvPr>
          <p:cNvSpPr txBox="1"/>
          <p:nvPr/>
        </p:nvSpPr>
        <p:spPr>
          <a:xfrm>
            <a:off x="1" y="20888"/>
            <a:ext cx="7936753" cy="379656"/>
          </a:xfrm>
          <a:prstGeom prst="rect">
            <a:avLst/>
          </a:prstGeom>
          <a:noFill/>
        </p:spPr>
        <p:txBody>
          <a:bodyPr wrap="square">
            <a:spAutoFit/>
          </a:bodyPr>
          <a:lstStyle/>
          <a:p>
            <a:pPr>
              <a:spcBef>
                <a:spcPct val="50000"/>
              </a:spcBef>
            </a:pPr>
            <a:r>
              <a:rPr lang="en-US" altLang="zh-CN" sz="1867" b="1" dirty="0">
                <a:solidFill>
                  <a:schemeClr val="tx1"/>
                </a:solidFill>
                <a:latin typeface="Arial" panose="020B0604020202020204" pitchFamily="34" charset="0"/>
                <a:cs typeface="Arial" panose="020B0604020202020204" pitchFamily="34" charset="0"/>
              </a:rPr>
              <a:t>Evaluation of Nonlinear Modeling Framework in PD</a:t>
            </a:r>
            <a:endParaRPr lang="zh-CN" altLang="en-US" sz="1867" b="1" dirty="0">
              <a:solidFill>
                <a:schemeClr val="tx1"/>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1CE3FBA5-7040-4FB6-BE80-E9FE5E0CADAD}"/>
                  </a:ext>
                </a:extLst>
              </p:cNvPr>
              <p:cNvSpPr txBox="1"/>
              <p:nvPr/>
            </p:nvSpPr>
            <p:spPr>
              <a:xfrm>
                <a:off x="258250" y="1794604"/>
                <a:ext cx="2765833"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𝑦</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𝐶</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𝑣</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sz="3200" dirty="0">
                  <a:solidFill>
                    <a:schemeClr val="tx1"/>
                  </a:solidFill>
                </a:endParaRPr>
              </a:p>
            </p:txBody>
          </p:sp>
        </mc:Choice>
        <mc:Fallback xmlns="">
          <p:sp>
            <p:nvSpPr>
              <p:cNvPr id="31" name="TextBox 30">
                <a:extLst>
                  <a:ext uri="{FF2B5EF4-FFF2-40B4-BE49-F238E27FC236}">
                    <a16:creationId xmlns:a16="http://schemas.microsoft.com/office/drawing/2014/main" id="{1CE3FBA5-7040-4FB6-BE80-E9FE5E0CADAD}"/>
                  </a:ext>
                </a:extLst>
              </p:cNvPr>
              <p:cNvSpPr txBox="1">
                <a:spLocks noRot="1" noChangeAspect="1" noMove="1" noResize="1" noEditPoints="1" noAdjustHandles="1" noChangeArrowheads="1" noChangeShapeType="1" noTextEdit="1"/>
              </p:cNvSpPr>
              <p:nvPr/>
            </p:nvSpPr>
            <p:spPr>
              <a:xfrm>
                <a:off x="258250" y="1794604"/>
                <a:ext cx="2765833" cy="58477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文本框 57">
                <a:extLst>
                  <a:ext uri="{FF2B5EF4-FFF2-40B4-BE49-F238E27FC236}">
                    <a16:creationId xmlns:a16="http://schemas.microsoft.com/office/drawing/2014/main" id="{974FD31A-4A93-4569-933E-FFE18A55017B}"/>
                  </a:ext>
                </a:extLst>
              </p:cNvPr>
              <p:cNvSpPr txBox="1"/>
              <p:nvPr/>
            </p:nvSpPr>
            <p:spPr>
              <a:xfrm>
                <a:off x="-233887" y="703375"/>
                <a:ext cx="9808456" cy="584775"/>
              </a:xfrm>
              <a:prstGeom prst="rect">
                <a:avLst/>
              </a:prstGeom>
              <a:noFill/>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accent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𝑡</m:t>
                          </m:r>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+1</m:t>
                          </m:r>
                        </m:sub>
                      </m:sSub>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𝐴</m:t>
                      </m:r>
                      <m:sSub>
                        <m:sSubPr>
                          <m:ctrlPr>
                            <a:rPr lang="en-US" altLang="zh-CN" sz="3200" i="1">
                              <a:solidFill>
                                <a:schemeClr val="accent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𝐵</m:t>
                      </m:r>
                      <m:sSub>
                        <m:sSubPr>
                          <m:ctrlPr>
                            <a:rPr lang="en-US" altLang="zh-CN" sz="3200" i="1">
                              <a:solidFill>
                                <a:schemeClr val="accent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𝑢</m:t>
                          </m:r>
                        </m:e>
                        <m:sub>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zh-CN" altLang="en-US"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𝜔</m:t>
                      </m:r>
                      <m:sSub>
                        <m:sSubPr>
                          <m:ctrlP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1</m:t>
                          </m:r>
                        </m:sub>
                      </m:s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accent1"/>
                              </a:solidFill>
                              <a:latin typeface="Cambria Math" panose="02040503050406030204" pitchFamily="18" charset="0"/>
                              <a:cs typeface="Arial" panose="020B0604020202020204" pitchFamily="34" charset="0"/>
                              <a:sym typeface="Verdana" pitchFamily="34" charset="0"/>
                            </a:rPr>
                          </m:ctrlPr>
                        </m:sSubPr>
                        <m:e>
                          <m:sSub>
                            <m:sSubPr>
                              <m:ctrlP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sSub>
                                <m:sSubPr>
                                  <m:ctrlP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𝐵</m:t>
                                  </m:r>
                                </m:e>
                                <m: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𝑛</m:t>
                                  </m:r>
                                </m:sub>
                              </m:s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2</m:t>
                              </m:r>
                            </m:sub>
                          </m:sSub>
                          <m:d>
                            <m:dPr>
                              <m:ctrlP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dPr>
                            <m:e>
                              <m:sSub>
                                <m:sSubPr>
                                  <m:ctrlP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e>
                          </m:d>
                          <m:r>
                            <a:rPr lang="en-US" altLang="zh-CN" sz="3200" i="1">
                              <a:solidFill>
                                <a:schemeClr val="accent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𝑤</m:t>
                          </m:r>
                        </m:e>
                        <m:sub>
                          <m:r>
                            <a:rPr lang="en-US" altLang="zh-CN" sz="3200" i="1">
                              <a:solidFill>
                                <a:schemeClr val="accent1"/>
                              </a:solidFill>
                              <a:latin typeface="Cambria Math" panose="02040503050406030204" pitchFamily="18" charset="0"/>
                              <a:cs typeface="Arial" panose="020B0604020202020204" pitchFamily="34" charset="0"/>
                              <a:sym typeface="Verdana" pitchFamily="34" charset="0"/>
                            </a:rPr>
                            <m:t>𝑡</m:t>
                          </m:r>
                        </m:sub>
                      </m:sSub>
                    </m:oMath>
                  </m:oMathPara>
                </a14:m>
                <a:endParaRPr lang="en-US" altLang="zh-CN" sz="3200" dirty="0">
                  <a:solidFill>
                    <a:schemeClr val="accent1"/>
                  </a:solidFill>
                  <a:latin typeface="Arial" panose="020B0604020202020204" pitchFamily="34" charset="0"/>
                  <a:cs typeface="Arial" panose="020B0604020202020204" pitchFamily="34" charset="0"/>
                  <a:sym typeface="Verdana" pitchFamily="34" charset="0"/>
                </a:endParaRPr>
              </a:p>
            </p:txBody>
          </p:sp>
        </mc:Choice>
        <mc:Fallback xmlns="">
          <p:sp>
            <p:nvSpPr>
              <p:cNvPr id="42" name="文本框 57">
                <a:extLst>
                  <a:ext uri="{FF2B5EF4-FFF2-40B4-BE49-F238E27FC236}">
                    <a16:creationId xmlns:a16="http://schemas.microsoft.com/office/drawing/2014/main" id="{974FD31A-4A93-4569-933E-FFE18A55017B}"/>
                  </a:ext>
                </a:extLst>
              </p:cNvPr>
              <p:cNvSpPr txBox="1">
                <a:spLocks noRot="1" noChangeAspect="1" noMove="1" noResize="1" noEditPoints="1" noAdjustHandles="1" noChangeArrowheads="1" noChangeShapeType="1" noTextEdit="1"/>
              </p:cNvSpPr>
              <p:nvPr/>
            </p:nvSpPr>
            <p:spPr>
              <a:xfrm>
                <a:off x="-233887" y="703375"/>
                <a:ext cx="9808456" cy="584775"/>
              </a:xfrm>
              <a:prstGeom prst="rect">
                <a:avLst/>
              </a:prstGeom>
              <a:blipFill>
                <a:blip r:embed="rId5"/>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F4D913F3-B87D-D765-64A5-E0395DC0635E}"/>
              </a:ext>
            </a:extLst>
          </p:cNvPr>
          <p:cNvPicPr>
            <a:picLocks noChangeAspect="1"/>
          </p:cNvPicPr>
          <p:nvPr/>
        </p:nvPicPr>
        <p:blipFill>
          <a:blip r:embed="rId6"/>
          <a:stretch>
            <a:fillRect/>
          </a:stretch>
        </p:blipFill>
        <p:spPr>
          <a:xfrm>
            <a:off x="8929219" y="3704045"/>
            <a:ext cx="1785397" cy="2694567"/>
          </a:xfrm>
          <a:prstGeom prst="rect">
            <a:avLst/>
          </a:prstGeom>
        </p:spPr>
      </p:pic>
      <mc:AlternateContent xmlns:mc="http://schemas.openxmlformats.org/markup-compatibility/2006" xmlns:a14="http://schemas.microsoft.com/office/drawing/2010/main">
        <mc:Choice Requires="a14">
          <p:sp>
            <p:nvSpPr>
              <p:cNvPr id="6" name="文本框 57">
                <a:extLst>
                  <a:ext uri="{FF2B5EF4-FFF2-40B4-BE49-F238E27FC236}">
                    <a16:creationId xmlns:a16="http://schemas.microsoft.com/office/drawing/2014/main" id="{1A823891-47C9-5777-0C5D-3CB73EE54916}"/>
                  </a:ext>
                </a:extLst>
              </p:cNvPr>
              <p:cNvSpPr txBox="1"/>
              <p:nvPr/>
            </p:nvSpPr>
            <p:spPr>
              <a:xfrm>
                <a:off x="-126632" y="1260331"/>
                <a:ext cx="4381879" cy="584775"/>
              </a:xfrm>
              <a:prstGeom prst="rect">
                <a:avLst/>
              </a:prstGeom>
              <a:noFill/>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accent4"/>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𝑡</m:t>
                          </m:r>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+1</m:t>
                          </m:r>
                        </m:sub>
                      </m:sSub>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m:t>
                      </m:r>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𝐴</m:t>
                      </m:r>
                      <m:sSub>
                        <m:sSubPr>
                          <m:ctrlPr>
                            <a:rPr lang="en-US" altLang="zh-CN" sz="3200" i="1">
                              <a:solidFill>
                                <a:schemeClr val="accent4"/>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m:t>
                      </m:r>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𝐵</m:t>
                      </m:r>
                      <m:sSub>
                        <m:sSubPr>
                          <m:ctrlPr>
                            <a:rPr lang="en-US" altLang="zh-CN" sz="3200" i="1">
                              <a:solidFill>
                                <a:schemeClr val="accent4"/>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𝑢</m:t>
                          </m:r>
                        </m:e>
                        <m:sub>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accent4"/>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𝑤</m:t>
                          </m:r>
                        </m:e>
                        <m:sub>
                          <m:r>
                            <a:rPr lang="en-US" altLang="zh-CN" sz="3200" i="1">
                              <a:solidFill>
                                <a:schemeClr val="accent4"/>
                              </a:solidFill>
                              <a:latin typeface="Cambria Math" panose="02040503050406030204" pitchFamily="18" charset="0"/>
                              <a:cs typeface="Arial" panose="020B0604020202020204" pitchFamily="34" charset="0"/>
                              <a:sym typeface="Verdana" pitchFamily="34" charset="0"/>
                            </a:rPr>
                            <m:t>𝑡</m:t>
                          </m:r>
                        </m:sub>
                      </m:sSub>
                    </m:oMath>
                  </m:oMathPara>
                </a14:m>
                <a:endParaRPr lang="en-US" altLang="zh-CN" sz="3200" dirty="0">
                  <a:solidFill>
                    <a:schemeClr val="accent4"/>
                  </a:solidFill>
                  <a:latin typeface="Arial" panose="020B0604020202020204" pitchFamily="34" charset="0"/>
                  <a:cs typeface="Arial" panose="020B0604020202020204" pitchFamily="34" charset="0"/>
                  <a:sym typeface="Verdana" pitchFamily="34" charset="0"/>
                </a:endParaRPr>
              </a:p>
            </p:txBody>
          </p:sp>
        </mc:Choice>
        <mc:Fallback xmlns="">
          <p:sp>
            <p:nvSpPr>
              <p:cNvPr id="6" name="文本框 57">
                <a:extLst>
                  <a:ext uri="{FF2B5EF4-FFF2-40B4-BE49-F238E27FC236}">
                    <a16:creationId xmlns:a16="http://schemas.microsoft.com/office/drawing/2014/main" id="{1A823891-47C9-5777-0C5D-3CB73EE54916}"/>
                  </a:ext>
                </a:extLst>
              </p:cNvPr>
              <p:cNvSpPr txBox="1">
                <a:spLocks noRot="1" noChangeAspect="1" noMove="1" noResize="1" noEditPoints="1" noAdjustHandles="1" noChangeArrowheads="1" noChangeShapeType="1" noTextEdit="1"/>
              </p:cNvSpPr>
              <p:nvPr/>
            </p:nvSpPr>
            <p:spPr>
              <a:xfrm>
                <a:off x="-126632" y="1260331"/>
                <a:ext cx="4381879" cy="584775"/>
              </a:xfrm>
              <a:prstGeom prst="rect">
                <a:avLst/>
              </a:prstGeom>
              <a:blipFill>
                <a:blip r:embed="rId7"/>
                <a:stretch>
                  <a:fillRect/>
                </a:stretch>
              </a:blipFill>
            </p:spPr>
            <p:txBody>
              <a:bodyPr/>
              <a:lstStyle/>
              <a:p>
                <a:r>
                  <a:rPr lang="en-US">
                    <a:noFill/>
                  </a:rPr>
                  <a:t> </a:t>
                </a:r>
              </a:p>
            </p:txBody>
          </p:sp>
        </mc:Fallback>
      </mc:AlternateContent>
      <p:pic>
        <p:nvPicPr>
          <p:cNvPr id="16" name="Picture 15" descr="A picture containing text, diagram, screenshot, font">
            <a:extLst>
              <a:ext uri="{FF2B5EF4-FFF2-40B4-BE49-F238E27FC236}">
                <a16:creationId xmlns:a16="http://schemas.microsoft.com/office/drawing/2014/main" id="{DD0FB959-A8C1-F0DF-BE1F-F48A4AAD8086}"/>
              </a:ext>
            </a:extLst>
          </p:cNvPr>
          <p:cNvPicPr>
            <a:picLocks noChangeAspect="1"/>
          </p:cNvPicPr>
          <p:nvPr/>
        </p:nvPicPr>
        <p:blipFill>
          <a:blip r:embed="rId8"/>
          <a:stretch>
            <a:fillRect/>
          </a:stretch>
        </p:blipFill>
        <p:spPr>
          <a:xfrm>
            <a:off x="61601" y="3398585"/>
            <a:ext cx="7805827" cy="2692727"/>
          </a:xfrm>
          <a:prstGeom prst="rect">
            <a:avLst/>
          </a:prstGeom>
        </p:spPr>
      </p:pic>
      <p:pic>
        <p:nvPicPr>
          <p:cNvPr id="14" name="Picture 13" descr="A picture containing text, diagram, font, line&#10;&#10;Description automatically generated">
            <a:extLst>
              <a:ext uri="{FF2B5EF4-FFF2-40B4-BE49-F238E27FC236}">
                <a16:creationId xmlns:a16="http://schemas.microsoft.com/office/drawing/2014/main" id="{B9F6227F-72B1-D68A-7538-6D403FB2CD5B}"/>
              </a:ext>
            </a:extLst>
          </p:cNvPr>
          <p:cNvPicPr>
            <a:picLocks noChangeAspect="1"/>
          </p:cNvPicPr>
          <p:nvPr/>
        </p:nvPicPr>
        <p:blipFill>
          <a:blip r:embed="rId9"/>
          <a:stretch>
            <a:fillRect/>
          </a:stretch>
        </p:blipFill>
        <p:spPr>
          <a:xfrm>
            <a:off x="61600" y="3398585"/>
            <a:ext cx="7805827" cy="2692727"/>
          </a:xfrm>
          <a:prstGeom prst="rect">
            <a:avLst/>
          </a:prstGeom>
        </p:spPr>
      </p:pic>
      <p:pic>
        <p:nvPicPr>
          <p:cNvPr id="12" name="Picture 11" descr="A picture containing text, diagram, font, line&#10;&#10;Description automatically generated">
            <a:extLst>
              <a:ext uri="{FF2B5EF4-FFF2-40B4-BE49-F238E27FC236}">
                <a16:creationId xmlns:a16="http://schemas.microsoft.com/office/drawing/2014/main" id="{71B3670E-14C0-8316-1BA1-2ED49283E3DF}"/>
              </a:ext>
            </a:extLst>
          </p:cNvPr>
          <p:cNvPicPr>
            <a:picLocks noChangeAspect="1"/>
          </p:cNvPicPr>
          <p:nvPr/>
        </p:nvPicPr>
        <p:blipFill>
          <a:blip r:embed="rId10"/>
          <a:stretch>
            <a:fillRect/>
          </a:stretch>
        </p:blipFill>
        <p:spPr>
          <a:xfrm>
            <a:off x="62239" y="3403294"/>
            <a:ext cx="7805827" cy="2692727"/>
          </a:xfrm>
          <a:prstGeom prst="rect">
            <a:avLst/>
          </a:prstGeom>
        </p:spPr>
      </p:pic>
      <p:pic>
        <p:nvPicPr>
          <p:cNvPr id="8" name="Picture 7" descr="A picture containing text, diagram, font, line&#10;&#10;Description automatically generated">
            <a:extLst>
              <a:ext uri="{FF2B5EF4-FFF2-40B4-BE49-F238E27FC236}">
                <a16:creationId xmlns:a16="http://schemas.microsoft.com/office/drawing/2014/main" id="{CD9A70E8-CF03-BD4C-4CBE-3D0FED7C0622}"/>
              </a:ext>
            </a:extLst>
          </p:cNvPr>
          <p:cNvPicPr>
            <a:picLocks noChangeAspect="1"/>
          </p:cNvPicPr>
          <p:nvPr/>
        </p:nvPicPr>
        <p:blipFill>
          <a:blip r:embed="rId11"/>
          <a:stretch>
            <a:fillRect/>
          </a:stretch>
        </p:blipFill>
        <p:spPr>
          <a:xfrm>
            <a:off x="57377" y="3396570"/>
            <a:ext cx="7805827" cy="2692727"/>
          </a:xfrm>
          <a:prstGeom prst="rect">
            <a:avLst/>
          </a:prstGeom>
        </p:spPr>
      </p:pic>
      <p:sp>
        <p:nvSpPr>
          <p:cNvPr id="17" name="文本框 57">
            <a:extLst>
              <a:ext uri="{FF2B5EF4-FFF2-40B4-BE49-F238E27FC236}">
                <a16:creationId xmlns:a16="http://schemas.microsoft.com/office/drawing/2014/main" id="{26258BA2-1550-8A5D-62AA-A4422C51ABA1}"/>
              </a:ext>
            </a:extLst>
          </p:cNvPr>
          <p:cNvSpPr txBox="1"/>
          <p:nvPr/>
        </p:nvSpPr>
        <p:spPr>
          <a:xfrm>
            <a:off x="-14788" y="2907500"/>
            <a:ext cx="6913581"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Comparison between </a:t>
            </a:r>
            <a:r>
              <a:rPr lang="en-US" altLang="zh-CN" sz="2400" dirty="0">
                <a:solidFill>
                  <a:schemeClr val="accent4"/>
                </a:solidFill>
                <a:latin typeface="Arial" panose="020B0604020202020204" pitchFamily="34" charset="0"/>
                <a:cs typeface="Arial" panose="020B0604020202020204" pitchFamily="34" charset="0"/>
                <a:sym typeface="Verdana" pitchFamily="34" charset="0"/>
              </a:rPr>
              <a:t>offline</a:t>
            </a:r>
            <a:r>
              <a:rPr lang="en-US" altLang="zh-CN" sz="2400" dirty="0">
                <a:solidFill>
                  <a:schemeClr val="tx1"/>
                </a:solidFill>
                <a:latin typeface="Arial" panose="020B0604020202020204" pitchFamily="34" charset="0"/>
                <a:cs typeface="Arial" panose="020B0604020202020204" pitchFamily="34" charset="0"/>
                <a:sym typeface="Verdana" pitchFamily="34" charset="0"/>
              </a:rPr>
              <a:t> and </a:t>
            </a:r>
            <a:r>
              <a:rPr lang="en-US" altLang="zh-CN" sz="2400" dirty="0">
                <a:solidFill>
                  <a:schemeClr val="accent1"/>
                </a:solidFill>
                <a:latin typeface="Arial" panose="020B0604020202020204" pitchFamily="34" charset="0"/>
                <a:cs typeface="Arial" panose="020B0604020202020204" pitchFamily="34" charset="0"/>
                <a:sym typeface="Verdana" pitchFamily="34" charset="0"/>
              </a:rPr>
              <a:t>online</a:t>
            </a:r>
            <a:r>
              <a:rPr lang="en-US" altLang="zh-CN" sz="2400" dirty="0">
                <a:solidFill>
                  <a:schemeClr val="tx1"/>
                </a:solidFill>
                <a:latin typeface="Arial" panose="020B0604020202020204" pitchFamily="34" charset="0"/>
                <a:cs typeface="Arial" panose="020B0604020202020204" pitchFamily="34" charset="0"/>
                <a:sym typeface="Verdana" pitchFamily="34" charset="0"/>
              </a:rPr>
              <a:t> model</a:t>
            </a:r>
          </a:p>
        </p:txBody>
      </p:sp>
      <p:sp>
        <p:nvSpPr>
          <p:cNvPr id="4" name="Rectangle 7">
            <a:extLst>
              <a:ext uri="{FF2B5EF4-FFF2-40B4-BE49-F238E27FC236}">
                <a16:creationId xmlns:a16="http://schemas.microsoft.com/office/drawing/2014/main" id="{9FCEBF43-487E-A5F1-6EAB-9CF2A3E31D4D}"/>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pic>
        <p:nvPicPr>
          <p:cNvPr id="7" name="Google Shape;74;p1" descr="UW logos | UW Brand">
            <a:extLst>
              <a:ext uri="{FF2B5EF4-FFF2-40B4-BE49-F238E27FC236}">
                <a16:creationId xmlns:a16="http://schemas.microsoft.com/office/drawing/2014/main" id="{D63F61CB-FBEE-A467-530B-C4B0E01EF00D}"/>
              </a:ext>
            </a:extLst>
          </p:cNvPr>
          <p:cNvPicPr preferRelativeResize="0"/>
          <p:nvPr/>
        </p:nvPicPr>
        <p:blipFill rotWithShape="1">
          <a:blip r:embed="rId12">
            <a:alphaModFix/>
          </a:blip>
          <a:srcRect/>
          <a:stretch/>
        </p:blipFill>
        <p:spPr>
          <a:xfrm>
            <a:off x="10932825" y="28657"/>
            <a:ext cx="1244213" cy="837770"/>
          </a:xfrm>
          <a:prstGeom prst="rect">
            <a:avLst/>
          </a:prstGeom>
          <a:noFill/>
          <a:ln>
            <a:noFill/>
          </a:ln>
        </p:spPr>
      </p:pic>
      <p:sp>
        <p:nvSpPr>
          <p:cNvPr id="10" name="TextBox 9">
            <a:extLst>
              <a:ext uri="{FF2B5EF4-FFF2-40B4-BE49-F238E27FC236}">
                <a16:creationId xmlns:a16="http://schemas.microsoft.com/office/drawing/2014/main" id="{5B4EA08B-3EC4-CF72-363D-84BC36C6DFB6}"/>
              </a:ext>
            </a:extLst>
          </p:cNvPr>
          <p:cNvSpPr txBox="1"/>
          <p:nvPr/>
        </p:nvSpPr>
        <p:spPr>
          <a:xfrm>
            <a:off x="8337" y="16278"/>
            <a:ext cx="9850529"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Evaluation of nonlinear framework</a:t>
            </a:r>
          </a:p>
        </p:txBody>
      </p:sp>
      <p:sp>
        <p:nvSpPr>
          <p:cNvPr id="11" name="Rectangle 7">
            <a:extLst>
              <a:ext uri="{FF2B5EF4-FFF2-40B4-BE49-F238E27FC236}">
                <a16:creationId xmlns:a16="http://schemas.microsoft.com/office/drawing/2014/main" id="{78E86B97-DB65-2DFE-37C3-DA43FD01FB52}"/>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3" name="TextBox 12">
            <a:extLst>
              <a:ext uri="{FF2B5EF4-FFF2-40B4-BE49-F238E27FC236}">
                <a16:creationId xmlns:a16="http://schemas.microsoft.com/office/drawing/2014/main" id="{1BF504E9-BFED-2669-11AE-5DE547460154}"/>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23</a:t>
            </a:r>
          </a:p>
        </p:txBody>
      </p:sp>
    </p:spTree>
    <p:extLst>
      <p:ext uri="{BB962C8B-B14F-4D97-AF65-F5344CB8AC3E}">
        <p14:creationId xmlns:p14="http://schemas.microsoft.com/office/powerpoint/2010/main" val="3002256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a:extLst>
              <a:ext uri="{FF2B5EF4-FFF2-40B4-BE49-F238E27FC236}">
                <a16:creationId xmlns:a16="http://schemas.microsoft.com/office/drawing/2014/main" id="{4EA375B6-6294-4F2E-A328-7CB252D8908F}"/>
              </a:ext>
            </a:extLst>
          </p:cNvPr>
          <p:cNvPicPr>
            <a:picLocks noChangeAspect="1"/>
          </p:cNvPicPr>
          <p:nvPr/>
        </p:nvPicPr>
        <p:blipFill>
          <a:blip r:embed="rId3"/>
          <a:stretch>
            <a:fillRect/>
          </a:stretch>
        </p:blipFill>
        <p:spPr>
          <a:xfrm>
            <a:off x="464097" y="3840509"/>
            <a:ext cx="5691367" cy="1552039"/>
          </a:xfrm>
          <a:prstGeom prst="rect">
            <a:avLst/>
          </a:prstGeom>
        </p:spPr>
      </p:pic>
      <p:sp>
        <p:nvSpPr>
          <p:cNvPr id="58" name="文本框 57">
            <a:extLst>
              <a:ext uri="{FF2B5EF4-FFF2-40B4-BE49-F238E27FC236}">
                <a16:creationId xmlns:a16="http://schemas.microsoft.com/office/drawing/2014/main" id="{F6AD3240-8828-4F47-9F93-607073BCAB03}"/>
              </a:ext>
            </a:extLst>
          </p:cNvPr>
          <p:cNvSpPr txBox="1"/>
          <p:nvPr/>
        </p:nvSpPr>
        <p:spPr>
          <a:xfrm>
            <a:off x="1" y="2463509"/>
            <a:ext cx="6190529"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Controller architecture</a:t>
            </a:r>
          </a:p>
        </p:txBody>
      </p:sp>
      <p:pic>
        <p:nvPicPr>
          <p:cNvPr id="34" name="图片 33">
            <a:extLst>
              <a:ext uri="{FF2B5EF4-FFF2-40B4-BE49-F238E27FC236}">
                <a16:creationId xmlns:a16="http://schemas.microsoft.com/office/drawing/2014/main" id="{5CE85335-F9B5-49CF-9E6E-F213C3FCBB25}"/>
              </a:ext>
            </a:extLst>
          </p:cNvPr>
          <p:cNvPicPr>
            <a:picLocks noChangeAspect="1"/>
          </p:cNvPicPr>
          <p:nvPr/>
        </p:nvPicPr>
        <p:blipFill>
          <a:blip r:embed="rId4"/>
          <a:stretch>
            <a:fillRect/>
          </a:stretch>
        </p:blipFill>
        <p:spPr>
          <a:xfrm>
            <a:off x="446255" y="3861206"/>
            <a:ext cx="5708651" cy="1518993"/>
          </a:xfrm>
          <a:prstGeom prst="rect">
            <a:avLst/>
          </a:prstGeom>
        </p:spPr>
      </p:pic>
      <p:sp>
        <p:nvSpPr>
          <p:cNvPr id="68" name="箭头: 右 67">
            <a:extLst>
              <a:ext uri="{FF2B5EF4-FFF2-40B4-BE49-F238E27FC236}">
                <a16:creationId xmlns:a16="http://schemas.microsoft.com/office/drawing/2014/main" id="{8A466D90-8A53-4115-90DA-34B9A077DF07}"/>
              </a:ext>
            </a:extLst>
          </p:cNvPr>
          <p:cNvSpPr/>
          <p:nvPr/>
        </p:nvSpPr>
        <p:spPr>
          <a:xfrm rot="5400000">
            <a:off x="1757554" y="5310493"/>
            <a:ext cx="676180" cy="263007"/>
          </a:xfrm>
          <a:prstGeom prst="rightArrow">
            <a:avLst/>
          </a:prstGeom>
          <a:solidFill>
            <a:schemeClr val="accent6">
              <a:lumMod val="5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sp>
        <p:nvSpPr>
          <p:cNvPr id="69" name="文本框 68">
            <a:extLst>
              <a:ext uri="{FF2B5EF4-FFF2-40B4-BE49-F238E27FC236}">
                <a16:creationId xmlns:a16="http://schemas.microsoft.com/office/drawing/2014/main" id="{8006BF69-A37F-45A8-9DC2-C27F2C499609}"/>
              </a:ext>
            </a:extLst>
          </p:cNvPr>
          <p:cNvSpPr txBox="1"/>
          <p:nvPr/>
        </p:nvSpPr>
        <p:spPr>
          <a:xfrm>
            <a:off x="3477049" y="5671542"/>
            <a:ext cx="2455857" cy="338554"/>
          </a:xfrm>
          <a:prstGeom prst="rect">
            <a:avLst/>
          </a:prstGeom>
          <a:noFill/>
        </p:spPr>
        <p:txBody>
          <a:bodyPr wrap="square">
            <a:spAutoFit/>
          </a:bodyPr>
          <a:lstStyle/>
          <a:p>
            <a:r>
              <a:rPr lang="en-US" sz="1600" dirty="0">
                <a:solidFill>
                  <a:schemeClr val="tx1"/>
                </a:solidFill>
                <a:latin typeface="Arial" panose="020B0604020202020204" pitchFamily="34" charset="0"/>
                <a:cs typeface="Arial" panose="020B0604020202020204" pitchFamily="34" charset="0"/>
              </a:rPr>
              <a:t>Recursive least squares</a:t>
            </a:r>
          </a:p>
        </p:txBody>
      </p:sp>
      <p:sp>
        <p:nvSpPr>
          <p:cNvPr id="70" name="文本框 69">
            <a:extLst>
              <a:ext uri="{FF2B5EF4-FFF2-40B4-BE49-F238E27FC236}">
                <a16:creationId xmlns:a16="http://schemas.microsoft.com/office/drawing/2014/main" id="{B278BC37-DB74-4F59-8160-86121BE2A413}"/>
              </a:ext>
            </a:extLst>
          </p:cNvPr>
          <p:cNvSpPr txBox="1"/>
          <p:nvPr/>
        </p:nvSpPr>
        <p:spPr>
          <a:xfrm>
            <a:off x="1333967" y="5677934"/>
            <a:ext cx="1627559" cy="338554"/>
          </a:xfrm>
          <a:prstGeom prst="rect">
            <a:avLst/>
          </a:prstGeom>
          <a:noFill/>
        </p:spPr>
        <p:txBody>
          <a:bodyPr wrap="square">
            <a:spAutoFit/>
          </a:bodyPr>
          <a:lstStyle/>
          <a:p>
            <a:r>
              <a:rPr lang="en-US" sz="1600" dirty="0">
                <a:solidFill>
                  <a:schemeClr val="tx1"/>
                </a:solidFill>
                <a:latin typeface="Arial" panose="020B0604020202020204" pitchFamily="34" charset="0"/>
                <a:cs typeface="Arial" panose="020B0604020202020204" pitchFamily="34" charset="0"/>
              </a:rPr>
              <a:t>Low-pass filter</a:t>
            </a:r>
          </a:p>
        </p:txBody>
      </p:sp>
      <p:pic>
        <p:nvPicPr>
          <p:cNvPr id="3" name="图片 2">
            <a:extLst>
              <a:ext uri="{FF2B5EF4-FFF2-40B4-BE49-F238E27FC236}">
                <a16:creationId xmlns:a16="http://schemas.microsoft.com/office/drawing/2014/main" id="{7C617AF0-F64F-49A1-AF89-0A7E7480FFCA}"/>
              </a:ext>
            </a:extLst>
          </p:cNvPr>
          <p:cNvPicPr>
            <a:picLocks noChangeAspect="1"/>
          </p:cNvPicPr>
          <p:nvPr/>
        </p:nvPicPr>
        <p:blipFill>
          <a:blip r:embed="rId5"/>
          <a:stretch>
            <a:fillRect/>
          </a:stretch>
        </p:blipFill>
        <p:spPr>
          <a:xfrm>
            <a:off x="6382719" y="2754185"/>
            <a:ext cx="5486400" cy="3442651"/>
          </a:xfrm>
          <a:prstGeom prst="rect">
            <a:avLst/>
          </a:prstGeom>
        </p:spPr>
      </p:pic>
      <p:sp>
        <p:nvSpPr>
          <p:cNvPr id="31" name="文本框 65">
            <a:extLst>
              <a:ext uri="{FF2B5EF4-FFF2-40B4-BE49-F238E27FC236}">
                <a16:creationId xmlns:a16="http://schemas.microsoft.com/office/drawing/2014/main" id="{3A3DF0A6-1289-42A2-859A-E34BCFFEE523}"/>
              </a:ext>
            </a:extLst>
          </p:cNvPr>
          <p:cNvSpPr txBox="1"/>
          <p:nvPr/>
        </p:nvSpPr>
        <p:spPr>
          <a:xfrm>
            <a:off x="-12613" y="661513"/>
            <a:ext cx="7381240" cy="461665"/>
          </a:xfrm>
          <a:prstGeom prst="rect">
            <a:avLst/>
          </a:prstGeom>
          <a:noFill/>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Nonlinear dynamic IO mode</a:t>
            </a:r>
            <a:r>
              <a:rPr lang="en-US" altLang="zh-CN" sz="2400" dirty="0">
                <a:solidFill>
                  <a:schemeClr val="tx1"/>
                </a:solidFill>
                <a:latin typeface="Arial" panose="020B0604020202020204" pitchFamily="34" charset="0"/>
                <a:cs typeface="Arial" panose="020B0604020202020204" pitchFamily="34" charset="0"/>
                <a:sym typeface="Calibri" pitchFamily="34" charset="0"/>
              </a:rPr>
              <a:t>l with uncertainty</a:t>
            </a:r>
            <a:endParaRPr lang="en-US" altLang="zh-CN" sz="2400" dirty="0">
              <a:solidFill>
                <a:schemeClr val="tx1"/>
              </a:solidFill>
              <a:latin typeface="Arial" panose="020B0604020202020204" pitchFamily="34" charset="0"/>
              <a:cs typeface="Arial" panose="020B0604020202020204" pitchFamily="34" charset="0"/>
              <a:sym typeface="Verdana" pitchFamily="34" charset="0"/>
            </a:endParaRPr>
          </a:p>
        </p:txBody>
      </p:sp>
      <mc:AlternateContent xmlns:mc="http://schemas.openxmlformats.org/markup-compatibility/2006" xmlns:a14="http://schemas.microsoft.com/office/drawing/2010/main">
        <mc:Choice Requires="a14">
          <p:sp>
            <p:nvSpPr>
              <p:cNvPr id="33" name="文本框 57">
                <a:extLst>
                  <a:ext uri="{FF2B5EF4-FFF2-40B4-BE49-F238E27FC236}">
                    <a16:creationId xmlns:a16="http://schemas.microsoft.com/office/drawing/2014/main" id="{D5517BBE-D391-4D1C-A008-9B3616418070}"/>
                  </a:ext>
                </a:extLst>
              </p:cNvPr>
              <p:cNvSpPr txBox="1"/>
              <p:nvPr/>
            </p:nvSpPr>
            <p:spPr>
              <a:xfrm>
                <a:off x="464097" y="1071939"/>
                <a:ext cx="9808456" cy="584775"/>
              </a:xfrm>
              <a:prstGeom prst="rect">
                <a:avLst/>
              </a:prstGeom>
              <a:noFill/>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+1</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𝐴</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𝐵</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zh-CN" altLang="en-US"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𝜔</m:t>
                      </m:r>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1</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𝐵</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𝑛</m:t>
                                  </m:r>
                                </m:sub>
                              </m:s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2</m:t>
                              </m:r>
                            </m:sub>
                          </m:sSub>
                          <m:d>
                            <m:d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dPr>
                            <m:e>
                              <m:sSub>
                                <m:sSub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e>
                          </m:d>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𝑤</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altLang="zh-CN" sz="3200" dirty="0">
                  <a:solidFill>
                    <a:schemeClr val="tx1"/>
                  </a:solidFill>
                  <a:latin typeface="Arial" panose="020B0604020202020204" pitchFamily="34" charset="0"/>
                  <a:cs typeface="Arial" panose="020B0604020202020204" pitchFamily="34" charset="0"/>
                  <a:sym typeface="Verdana" pitchFamily="34" charset="0"/>
                </a:endParaRPr>
              </a:p>
            </p:txBody>
          </p:sp>
        </mc:Choice>
        <mc:Fallback xmlns="">
          <p:sp>
            <p:nvSpPr>
              <p:cNvPr id="33" name="文本框 57">
                <a:extLst>
                  <a:ext uri="{FF2B5EF4-FFF2-40B4-BE49-F238E27FC236}">
                    <a16:creationId xmlns:a16="http://schemas.microsoft.com/office/drawing/2014/main" id="{D5517BBE-D391-4D1C-A008-9B3616418070}"/>
                  </a:ext>
                </a:extLst>
              </p:cNvPr>
              <p:cNvSpPr txBox="1">
                <a:spLocks noRot="1" noChangeAspect="1" noMove="1" noResize="1" noEditPoints="1" noAdjustHandles="1" noChangeArrowheads="1" noChangeShapeType="1" noTextEdit="1"/>
              </p:cNvSpPr>
              <p:nvPr/>
            </p:nvSpPr>
            <p:spPr>
              <a:xfrm>
                <a:off x="464097" y="1071939"/>
                <a:ext cx="9808456" cy="58477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6459AB15-7EA9-411A-AC85-2DD6B00E66AC}"/>
                  </a:ext>
                </a:extLst>
              </p:cNvPr>
              <p:cNvSpPr txBox="1"/>
              <p:nvPr/>
            </p:nvSpPr>
            <p:spPr>
              <a:xfrm>
                <a:off x="964029" y="1702924"/>
                <a:ext cx="2765833"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𝑦</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cs typeface="Arial" panose="020B0604020202020204" pitchFamily="34" charset="0"/>
                          <a:sym typeface="Verdana" pitchFamily="34" charset="0"/>
                        </a:rPr>
                        <m:t>𝐶</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3200"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𝑣</m:t>
                          </m:r>
                        </m:e>
                        <m:sub>
                          <m:r>
                            <a:rPr lang="en-US" altLang="zh-CN" sz="3200"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sz="3200" dirty="0">
                  <a:solidFill>
                    <a:schemeClr val="tx1"/>
                  </a:solidFill>
                </a:endParaRPr>
              </a:p>
            </p:txBody>
          </p:sp>
        </mc:Choice>
        <mc:Fallback xmlns="">
          <p:sp>
            <p:nvSpPr>
              <p:cNvPr id="35" name="TextBox 34">
                <a:extLst>
                  <a:ext uri="{FF2B5EF4-FFF2-40B4-BE49-F238E27FC236}">
                    <a16:creationId xmlns:a16="http://schemas.microsoft.com/office/drawing/2014/main" id="{6459AB15-7EA9-411A-AC85-2DD6B00E66AC}"/>
                  </a:ext>
                </a:extLst>
              </p:cNvPr>
              <p:cNvSpPr txBox="1">
                <a:spLocks noRot="1" noChangeAspect="1" noMove="1" noResize="1" noEditPoints="1" noAdjustHandles="1" noChangeArrowheads="1" noChangeShapeType="1" noTextEdit="1"/>
              </p:cNvSpPr>
              <p:nvPr/>
            </p:nvSpPr>
            <p:spPr>
              <a:xfrm>
                <a:off x="964029" y="1702924"/>
                <a:ext cx="2765833" cy="58477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E0E512AC-1EE2-4384-89F0-FF17C3CABE57}"/>
                  </a:ext>
                </a:extLst>
              </p:cNvPr>
              <p:cNvSpPr txBox="1"/>
              <p:nvPr/>
            </p:nvSpPr>
            <p:spPr>
              <a:xfrm>
                <a:off x="726577" y="2930792"/>
                <a:ext cx="4469897" cy="61414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i="1" smtClean="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sSubSup>
                        <m:sSubSup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Sup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up>
                          <m:r>
                            <m:rPr>
                              <m:sty m:val="p"/>
                            </m:rPr>
                            <a:rPr lang="en-US" altLang="zh-CN" sz="320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Nonad</m:t>
                          </m:r>
                        </m:sup>
                      </m:sSubSup>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Sup>
                        <m:sSubSupPr>
                          <m:ctrlP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SupPr>
                        <m:e>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3200"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up>
                          <m:r>
                            <m:rPr>
                              <m:sty m:val="p"/>
                            </m:rPr>
                            <a:rPr lang="en-US" altLang="zh-CN" sz="320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ro</m:t>
                          </m:r>
                          <m:r>
                            <a:rPr lang="en-US" altLang="zh-CN" sz="320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m:rPr>
                              <m:sty m:val="p"/>
                            </m:rPr>
                            <a:rPr lang="en-US" altLang="zh-CN" sz="320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ad</m:t>
                          </m:r>
                        </m:sup>
                      </m:sSubSup>
                    </m:oMath>
                  </m:oMathPara>
                </a14:m>
                <a:endParaRPr lang="en-US" altLang="zh-CN" sz="3200"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endParaRPr>
              </a:p>
            </p:txBody>
          </p:sp>
        </mc:Choice>
        <mc:Fallback xmlns="">
          <p:sp>
            <p:nvSpPr>
              <p:cNvPr id="37" name="TextBox 36">
                <a:extLst>
                  <a:ext uri="{FF2B5EF4-FFF2-40B4-BE49-F238E27FC236}">
                    <a16:creationId xmlns:a16="http://schemas.microsoft.com/office/drawing/2014/main" id="{E0E512AC-1EE2-4384-89F0-FF17C3CABE57}"/>
                  </a:ext>
                </a:extLst>
              </p:cNvPr>
              <p:cNvSpPr txBox="1">
                <a:spLocks noRot="1" noChangeAspect="1" noMove="1" noResize="1" noEditPoints="1" noAdjustHandles="1" noChangeArrowheads="1" noChangeShapeType="1" noTextEdit="1"/>
              </p:cNvSpPr>
              <p:nvPr/>
            </p:nvSpPr>
            <p:spPr>
              <a:xfrm>
                <a:off x="726577" y="2930792"/>
                <a:ext cx="4469897" cy="614142"/>
              </a:xfrm>
              <a:prstGeom prst="rect">
                <a:avLst/>
              </a:prstGeom>
              <a:blipFill>
                <a:blip r:embed="rId8"/>
                <a:stretch>
                  <a:fillRect/>
                </a:stretch>
              </a:blipFill>
            </p:spPr>
            <p:txBody>
              <a:bodyPr/>
              <a:lstStyle/>
              <a:p>
                <a:r>
                  <a:rPr lang="en-US">
                    <a:noFill/>
                  </a:rPr>
                  <a:t> </a:t>
                </a:r>
              </a:p>
            </p:txBody>
          </p:sp>
        </mc:Fallback>
      </mc:AlternateContent>
      <p:sp>
        <p:nvSpPr>
          <p:cNvPr id="38" name="箭头: 右 67">
            <a:extLst>
              <a:ext uri="{FF2B5EF4-FFF2-40B4-BE49-F238E27FC236}">
                <a16:creationId xmlns:a16="http://schemas.microsoft.com/office/drawing/2014/main" id="{806AD312-1428-4761-ACE4-C425785573E2}"/>
              </a:ext>
            </a:extLst>
          </p:cNvPr>
          <p:cNvSpPr/>
          <p:nvPr/>
        </p:nvSpPr>
        <p:spPr>
          <a:xfrm rot="5400000">
            <a:off x="4174423" y="5338953"/>
            <a:ext cx="595356" cy="263007"/>
          </a:xfrm>
          <a:prstGeom prst="rightArrow">
            <a:avLst/>
          </a:prstGeom>
          <a:solidFill>
            <a:schemeClr val="accent6">
              <a:lumMod val="5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sp>
        <p:nvSpPr>
          <p:cNvPr id="22" name="矩形 10">
            <a:extLst>
              <a:ext uri="{FF2B5EF4-FFF2-40B4-BE49-F238E27FC236}">
                <a16:creationId xmlns:a16="http://schemas.microsoft.com/office/drawing/2014/main" id="{1B21EDE4-845F-467D-A5B4-66C0731BE0F9}"/>
              </a:ext>
            </a:extLst>
          </p:cNvPr>
          <p:cNvSpPr/>
          <p:nvPr/>
        </p:nvSpPr>
        <p:spPr>
          <a:xfrm>
            <a:off x="4278210" y="1104507"/>
            <a:ext cx="2542069" cy="627843"/>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sp>
        <p:nvSpPr>
          <p:cNvPr id="23" name="矩形 64">
            <a:extLst>
              <a:ext uri="{FF2B5EF4-FFF2-40B4-BE49-F238E27FC236}">
                <a16:creationId xmlns:a16="http://schemas.microsoft.com/office/drawing/2014/main" id="{304286CD-2B4C-4579-8EFB-288D6F5237AD}"/>
              </a:ext>
            </a:extLst>
          </p:cNvPr>
          <p:cNvSpPr/>
          <p:nvPr/>
        </p:nvSpPr>
        <p:spPr>
          <a:xfrm>
            <a:off x="7401456" y="1086405"/>
            <a:ext cx="1676155" cy="627843"/>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sp>
        <p:nvSpPr>
          <p:cNvPr id="2" name="矩形 64">
            <a:extLst>
              <a:ext uri="{FF2B5EF4-FFF2-40B4-BE49-F238E27FC236}">
                <a16:creationId xmlns:a16="http://schemas.microsoft.com/office/drawing/2014/main" id="{71296CF9-BEDB-8545-E218-C81874262B93}"/>
              </a:ext>
            </a:extLst>
          </p:cNvPr>
          <p:cNvSpPr/>
          <p:nvPr/>
        </p:nvSpPr>
        <p:spPr>
          <a:xfrm>
            <a:off x="1257565" y="5552644"/>
            <a:ext cx="1676155" cy="627843"/>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sp>
        <p:nvSpPr>
          <p:cNvPr id="4" name="Rectangle 7">
            <a:extLst>
              <a:ext uri="{FF2B5EF4-FFF2-40B4-BE49-F238E27FC236}">
                <a16:creationId xmlns:a16="http://schemas.microsoft.com/office/drawing/2014/main" id="{DE6B9BA0-62F1-F475-2AD5-3DE04740142F}"/>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pic>
        <p:nvPicPr>
          <p:cNvPr id="5" name="Google Shape;74;p1" descr="UW logos | UW Brand">
            <a:extLst>
              <a:ext uri="{FF2B5EF4-FFF2-40B4-BE49-F238E27FC236}">
                <a16:creationId xmlns:a16="http://schemas.microsoft.com/office/drawing/2014/main" id="{D83DD358-05FD-BE18-E7DB-BEF7C8E49551}"/>
              </a:ext>
            </a:extLst>
          </p:cNvPr>
          <p:cNvPicPr preferRelativeResize="0"/>
          <p:nvPr/>
        </p:nvPicPr>
        <p:blipFill rotWithShape="1">
          <a:blip r:embed="rId9">
            <a:alphaModFix/>
          </a:blip>
          <a:srcRect/>
          <a:stretch/>
        </p:blipFill>
        <p:spPr>
          <a:xfrm>
            <a:off x="10932825" y="28657"/>
            <a:ext cx="1244213" cy="837770"/>
          </a:xfrm>
          <a:prstGeom prst="rect">
            <a:avLst/>
          </a:prstGeom>
          <a:noFill/>
          <a:ln>
            <a:noFill/>
          </a:ln>
        </p:spPr>
      </p:pic>
      <p:sp>
        <p:nvSpPr>
          <p:cNvPr id="7" name="TextBox 6">
            <a:extLst>
              <a:ext uri="{FF2B5EF4-FFF2-40B4-BE49-F238E27FC236}">
                <a16:creationId xmlns:a16="http://schemas.microsoft.com/office/drawing/2014/main" id="{4BAAC5E3-F50F-55AB-1FB0-F243652B346E}"/>
              </a:ext>
            </a:extLst>
          </p:cNvPr>
          <p:cNvSpPr txBox="1"/>
          <p:nvPr/>
        </p:nvSpPr>
        <p:spPr>
          <a:xfrm>
            <a:off x="8337" y="16278"/>
            <a:ext cx="9850529"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Controller design</a:t>
            </a:r>
          </a:p>
        </p:txBody>
      </p:sp>
      <p:sp>
        <p:nvSpPr>
          <p:cNvPr id="8" name="Rectangle 7">
            <a:extLst>
              <a:ext uri="{FF2B5EF4-FFF2-40B4-BE49-F238E27FC236}">
                <a16:creationId xmlns:a16="http://schemas.microsoft.com/office/drawing/2014/main" id="{A6976653-98DA-E36A-4A40-5209D630E6FC}"/>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0" name="TextBox 9">
            <a:extLst>
              <a:ext uri="{FF2B5EF4-FFF2-40B4-BE49-F238E27FC236}">
                <a16:creationId xmlns:a16="http://schemas.microsoft.com/office/drawing/2014/main" id="{F4235760-9500-2BAD-7BA2-935CE9D3B5EC}"/>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24</a:t>
            </a:r>
          </a:p>
        </p:txBody>
      </p:sp>
    </p:spTree>
    <p:extLst>
      <p:ext uri="{BB962C8B-B14F-4D97-AF65-F5344CB8AC3E}">
        <p14:creationId xmlns:p14="http://schemas.microsoft.com/office/powerpoint/2010/main" val="3367498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p:bldP spid="70" grpId="0"/>
      <p:bldP spid="38"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a:extLst>
              <a:ext uri="{FF2B5EF4-FFF2-40B4-BE49-F238E27FC236}">
                <a16:creationId xmlns:a16="http://schemas.microsoft.com/office/drawing/2014/main" id="{76DA249F-1DDD-4855-98CA-2AF50697EAA9}"/>
              </a:ext>
            </a:extLst>
          </p:cNvPr>
          <p:cNvSpPr txBox="1"/>
          <p:nvPr/>
        </p:nvSpPr>
        <p:spPr>
          <a:xfrm>
            <a:off x="4434201" y="2750100"/>
            <a:ext cx="3142688" cy="461665"/>
          </a:xfrm>
          <a:prstGeom prst="rect">
            <a:avLst/>
          </a:prstGeom>
          <a:noFill/>
        </p:spPr>
        <p:txBody>
          <a:bodyPr wrap="square">
            <a:spAutoFit/>
          </a:bodyPr>
          <a:lstStyle/>
          <a:p>
            <a:pPr marL="380990" indent="-380990">
              <a:buFont typeface="Arial" panose="020B0604020202020204" pitchFamily="34" charset="0"/>
              <a:buChar char="•"/>
            </a:pPr>
            <a:r>
              <a:rPr lang="en-US" sz="2400" dirty="0">
                <a:solidFill>
                  <a:schemeClr val="tx1"/>
                </a:solidFill>
                <a:latin typeface="+mn-lt"/>
                <a:cs typeface="Arial" panose="020B0604020202020204" pitchFamily="34" charset="0"/>
              </a:rPr>
              <a:t>Increase stability</a:t>
            </a:r>
            <a:endParaRPr lang="en-US" sz="2400" dirty="0">
              <a:solidFill>
                <a:schemeClr val="tx1"/>
              </a:solidFill>
              <a:latin typeface="+mn-lt"/>
            </a:endParaRPr>
          </a:p>
        </p:txBody>
      </p:sp>
      <p:sp>
        <p:nvSpPr>
          <p:cNvPr id="26" name="文本框 25">
            <a:extLst>
              <a:ext uri="{FF2B5EF4-FFF2-40B4-BE49-F238E27FC236}">
                <a16:creationId xmlns:a16="http://schemas.microsoft.com/office/drawing/2014/main" id="{ECE9DB76-FB71-4F25-9CF7-23B537675703}"/>
              </a:ext>
            </a:extLst>
          </p:cNvPr>
          <p:cNvSpPr txBox="1"/>
          <p:nvPr/>
        </p:nvSpPr>
        <p:spPr>
          <a:xfrm>
            <a:off x="8071955" y="2780031"/>
            <a:ext cx="3393527" cy="461665"/>
          </a:xfrm>
          <a:prstGeom prst="rect">
            <a:avLst/>
          </a:prstGeom>
          <a:noFill/>
        </p:spPr>
        <p:txBody>
          <a:bodyPr wrap="square">
            <a:spAutoFit/>
          </a:bodyPr>
          <a:lstStyle/>
          <a:p>
            <a:pPr marL="380990" indent="-380990">
              <a:buFont typeface="Arial" panose="020B0604020202020204" pitchFamily="34" charset="0"/>
              <a:buChar char="•"/>
            </a:pPr>
            <a:r>
              <a:rPr lang="en-US" sz="2400" dirty="0">
                <a:solidFill>
                  <a:schemeClr val="tx1"/>
                </a:solidFill>
                <a:latin typeface="+mn-lt"/>
                <a:cs typeface="Arial" panose="020B0604020202020204" pitchFamily="34" charset="0"/>
              </a:rPr>
              <a:t>Increase robustness</a:t>
            </a:r>
            <a:endParaRPr lang="en-US" sz="2400" dirty="0">
              <a:solidFill>
                <a:schemeClr val="tx1"/>
              </a:solidFill>
              <a:latin typeface="+mn-lt"/>
            </a:endParaRPr>
          </a:p>
        </p:txBody>
      </p:sp>
      <p:sp>
        <p:nvSpPr>
          <p:cNvPr id="58" name="文本框 25">
            <a:extLst>
              <a:ext uri="{FF2B5EF4-FFF2-40B4-BE49-F238E27FC236}">
                <a16:creationId xmlns:a16="http://schemas.microsoft.com/office/drawing/2014/main" id="{CECE84BA-833F-456E-9FA9-B25BB44B697D}"/>
              </a:ext>
            </a:extLst>
          </p:cNvPr>
          <p:cNvSpPr txBox="1"/>
          <p:nvPr/>
        </p:nvSpPr>
        <p:spPr>
          <a:xfrm>
            <a:off x="392425" y="2730137"/>
            <a:ext cx="5283084" cy="461665"/>
          </a:xfrm>
          <a:prstGeom prst="rect">
            <a:avLst/>
          </a:prstGeom>
          <a:noFill/>
        </p:spPr>
        <p:txBody>
          <a:bodyPr wrap="square">
            <a:spAutoFit/>
          </a:bodyPr>
          <a:lstStyle/>
          <a:p>
            <a:pPr marL="380990" indent="-380990">
              <a:buFont typeface="Arial" panose="020B0604020202020204" pitchFamily="34" charset="0"/>
              <a:buChar char="•"/>
            </a:pPr>
            <a:r>
              <a:rPr lang="en-US" sz="2400" dirty="0">
                <a:solidFill>
                  <a:schemeClr val="tx1"/>
                </a:solidFill>
                <a:latin typeface="+mn-lt"/>
                <a:cs typeface="Arial" panose="020B0604020202020204" pitchFamily="34" charset="0"/>
              </a:rPr>
              <a:t>Reduce control error</a:t>
            </a:r>
            <a:endParaRPr lang="en-US" sz="2400" dirty="0">
              <a:solidFill>
                <a:schemeClr val="tx1"/>
              </a:solidFill>
              <a:latin typeface="+mn-lt"/>
            </a:endParaRPr>
          </a:p>
        </p:txBody>
      </p:sp>
      <p:sp>
        <p:nvSpPr>
          <p:cNvPr id="75" name="TextBox 74">
            <a:extLst>
              <a:ext uri="{FF2B5EF4-FFF2-40B4-BE49-F238E27FC236}">
                <a16:creationId xmlns:a16="http://schemas.microsoft.com/office/drawing/2014/main" id="{5C113B53-9A5A-4D2C-9DCF-D6FDE0F304EE}"/>
              </a:ext>
            </a:extLst>
          </p:cNvPr>
          <p:cNvSpPr txBox="1"/>
          <p:nvPr/>
        </p:nvSpPr>
        <p:spPr>
          <a:xfrm>
            <a:off x="2614126" y="3114758"/>
            <a:ext cx="2001885" cy="338554"/>
          </a:xfrm>
          <a:prstGeom prst="rect">
            <a:avLst/>
          </a:prstGeom>
          <a:noFill/>
        </p:spPr>
        <p:txBody>
          <a:bodyPr wrap="square">
            <a:spAutoFit/>
          </a:bodyPr>
          <a:lstStyle/>
          <a:p>
            <a:pPr defTabSz="1219170">
              <a:spcBef>
                <a:spcPct val="50000"/>
              </a:spcBef>
              <a:buClrTx/>
              <a:defRPr/>
            </a:pPr>
            <a:r>
              <a:rPr lang="en-US" altLang="zh-CN" sz="1600" kern="1200" dirty="0">
                <a:solidFill>
                  <a:schemeClr val="tx1"/>
                </a:solidFill>
                <a:latin typeface="+mn-lt"/>
                <a:ea typeface="宋体" panose="02010600030101010101" pitchFamily="2" charset="-122"/>
                <a:cs typeface="Arial" panose="020B0604020202020204" pitchFamily="34" charset="0"/>
                <a:sym typeface="Verdana" pitchFamily="34" charset="0"/>
              </a:rPr>
              <a:t>Robust adaptive</a:t>
            </a:r>
          </a:p>
        </p:txBody>
      </p:sp>
      <p:sp>
        <p:nvSpPr>
          <p:cNvPr id="73" name="TextBox 72">
            <a:extLst>
              <a:ext uri="{FF2B5EF4-FFF2-40B4-BE49-F238E27FC236}">
                <a16:creationId xmlns:a16="http://schemas.microsoft.com/office/drawing/2014/main" id="{96A4B7D4-5C99-4674-91AB-B1650A20C86A}"/>
              </a:ext>
            </a:extLst>
          </p:cNvPr>
          <p:cNvSpPr txBox="1"/>
          <p:nvPr/>
        </p:nvSpPr>
        <p:spPr>
          <a:xfrm>
            <a:off x="1231472" y="3105542"/>
            <a:ext cx="1739464" cy="338554"/>
          </a:xfrm>
          <a:prstGeom prst="rect">
            <a:avLst/>
          </a:prstGeom>
          <a:noFill/>
        </p:spPr>
        <p:txBody>
          <a:bodyPr wrap="square">
            <a:spAutoFit/>
          </a:bodyPr>
          <a:lstStyle/>
          <a:p>
            <a:pPr defTabSz="1219170">
              <a:spcBef>
                <a:spcPct val="50000"/>
              </a:spcBef>
              <a:buClrTx/>
              <a:defRPr/>
            </a:pPr>
            <a:r>
              <a:rPr lang="en-US" altLang="zh-CN" sz="1600" kern="1200" dirty="0">
                <a:solidFill>
                  <a:schemeClr val="tx1"/>
                </a:solidFill>
                <a:latin typeface="+mn-lt"/>
                <a:ea typeface="宋体" panose="02010600030101010101" pitchFamily="2" charset="-122"/>
                <a:cs typeface="Arial" panose="020B0604020202020204" pitchFamily="34" charset="0"/>
                <a:sym typeface="Verdana" pitchFamily="34" charset="0"/>
              </a:rPr>
              <a:t>Non-adaptive</a:t>
            </a:r>
          </a:p>
        </p:txBody>
      </p:sp>
      <p:sp>
        <p:nvSpPr>
          <p:cNvPr id="86" name="TextBox 85">
            <a:extLst>
              <a:ext uri="{FF2B5EF4-FFF2-40B4-BE49-F238E27FC236}">
                <a16:creationId xmlns:a16="http://schemas.microsoft.com/office/drawing/2014/main" id="{6AC5816C-29E3-43C6-8F6F-ED4C3CB8BB8D}"/>
              </a:ext>
            </a:extLst>
          </p:cNvPr>
          <p:cNvSpPr txBox="1"/>
          <p:nvPr/>
        </p:nvSpPr>
        <p:spPr>
          <a:xfrm>
            <a:off x="149206" y="3096041"/>
            <a:ext cx="1444660" cy="338554"/>
          </a:xfrm>
          <a:prstGeom prst="rect">
            <a:avLst/>
          </a:prstGeom>
          <a:noFill/>
        </p:spPr>
        <p:txBody>
          <a:bodyPr wrap="square">
            <a:spAutoFit/>
          </a:bodyPr>
          <a:lstStyle/>
          <a:p>
            <a:pPr defTabSz="1219170">
              <a:spcBef>
                <a:spcPct val="50000"/>
              </a:spcBef>
              <a:buClrTx/>
              <a:defRPr/>
            </a:pPr>
            <a:r>
              <a:rPr lang="en-US" altLang="zh-CN" sz="1600" dirty="0">
                <a:solidFill>
                  <a:schemeClr val="tx1"/>
                </a:solidFill>
                <a:latin typeface="+mn-lt"/>
                <a:ea typeface="宋体" panose="02010600030101010101" pitchFamily="2" charset="-122"/>
                <a:cs typeface="Arial" panose="020B0604020202020204" pitchFamily="34" charset="0"/>
                <a:sym typeface="Verdana" pitchFamily="34" charset="0"/>
              </a:rPr>
              <a:t>O</a:t>
            </a:r>
            <a:r>
              <a:rPr lang="en-US" altLang="zh-CN" sz="1600" kern="1200" dirty="0">
                <a:solidFill>
                  <a:schemeClr val="tx1"/>
                </a:solidFill>
                <a:latin typeface="+mn-lt"/>
                <a:ea typeface="宋体" panose="02010600030101010101" pitchFamily="2" charset="-122"/>
                <a:cs typeface="Arial" panose="020B0604020202020204" pitchFamily="34" charset="0"/>
                <a:sym typeface="Verdana" pitchFamily="34" charset="0"/>
              </a:rPr>
              <a:t>pen-loop</a:t>
            </a:r>
          </a:p>
        </p:txBody>
      </p:sp>
      <p:pic>
        <p:nvPicPr>
          <p:cNvPr id="20" name="Picture 19" descr="Shape&#10;&#10;Description automatically generated with medium confidence">
            <a:extLst>
              <a:ext uri="{FF2B5EF4-FFF2-40B4-BE49-F238E27FC236}">
                <a16:creationId xmlns:a16="http://schemas.microsoft.com/office/drawing/2014/main" id="{C6A73CEC-5637-463C-9F6C-81DC07BB31B6}"/>
              </a:ext>
            </a:extLst>
          </p:cNvPr>
          <p:cNvPicPr>
            <a:picLocks noChangeAspect="1"/>
          </p:cNvPicPr>
          <p:nvPr/>
        </p:nvPicPr>
        <p:blipFill>
          <a:blip r:embed="rId3"/>
          <a:stretch>
            <a:fillRect/>
          </a:stretch>
        </p:blipFill>
        <p:spPr>
          <a:xfrm>
            <a:off x="597408" y="3368144"/>
            <a:ext cx="10363200" cy="3124819"/>
          </a:xfrm>
          <a:prstGeom prst="rect">
            <a:avLst/>
          </a:prstGeom>
        </p:spPr>
      </p:pic>
      <p:pic>
        <p:nvPicPr>
          <p:cNvPr id="22" name="Picture 21" descr="Shape&#10;&#10;Description automatically generated with medium confidence">
            <a:extLst>
              <a:ext uri="{FF2B5EF4-FFF2-40B4-BE49-F238E27FC236}">
                <a16:creationId xmlns:a16="http://schemas.microsoft.com/office/drawing/2014/main" id="{A61F9705-2342-4A49-8601-9F8E8D9A48EE}"/>
              </a:ext>
            </a:extLst>
          </p:cNvPr>
          <p:cNvPicPr>
            <a:picLocks noChangeAspect="1"/>
          </p:cNvPicPr>
          <p:nvPr/>
        </p:nvPicPr>
        <p:blipFill>
          <a:blip r:embed="rId4"/>
          <a:stretch>
            <a:fillRect/>
          </a:stretch>
        </p:blipFill>
        <p:spPr>
          <a:xfrm>
            <a:off x="597408" y="3368145"/>
            <a:ext cx="10363200" cy="3126777"/>
          </a:xfrm>
          <a:prstGeom prst="rect">
            <a:avLst/>
          </a:prstGeom>
        </p:spPr>
      </p:pic>
      <p:pic>
        <p:nvPicPr>
          <p:cNvPr id="27" name="Picture 26" descr="Shape&#10;&#10;Description automatically generated with medium confidence">
            <a:extLst>
              <a:ext uri="{FF2B5EF4-FFF2-40B4-BE49-F238E27FC236}">
                <a16:creationId xmlns:a16="http://schemas.microsoft.com/office/drawing/2014/main" id="{01F838A1-339C-49B2-9E4B-875FD0CCFE83}"/>
              </a:ext>
            </a:extLst>
          </p:cNvPr>
          <p:cNvPicPr>
            <a:picLocks noChangeAspect="1"/>
          </p:cNvPicPr>
          <p:nvPr/>
        </p:nvPicPr>
        <p:blipFill>
          <a:blip r:embed="rId5"/>
          <a:stretch>
            <a:fillRect/>
          </a:stretch>
        </p:blipFill>
        <p:spPr>
          <a:xfrm>
            <a:off x="597408" y="3368145"/>
            <a:ext cx="10363200" cy="3126777"/>
          </a:xfrm>
          <a:prstGeom prst="rect">
            <a:avLst/>
          </a:prstGeom>
        </p:spPr>
      </p:pic>
      <p:pic>
        <p:nvPicPr>
          <p:cNvPr id="32" name="Picture 31" descr="Shape&#10;&#10;Description automatically generated with medium confidence">
            <a:extLst>
              <a:ext uri="{FF2B5EF4-FFF2-40B4-BE49-F238E27FC236}">
                <a16:creationId xmlns:a16="http://schemas.microsoft.com/office/drawing/2014/main" id="{2922C489-FC36-4482-BA72-F8FE4B92C810}"/>
              </a:ext>
            </a:extLst>
          </p:cNvPr>
          <p:cNvPicPr>
            <a:picLocks noChangeAspect="1"/>
          </p:cNvPicPr>
          <p:nvPr/>
        </p:nvPicPr>
        <p:blipFill>
          <a:blip r:embed="rId6"/>
          <a:stretch>
            <a:fillRect/>
          </a:stretch>
        </p:blipFill>
        <p:spPr>
          <a:xfrm>
            <a:off x="597408" y="3368144"/>
            <a:ext cx="10363200" cy="3124819"/>
          </a:xfrm>
          <a:prstGeom prst="rect">
            <a:avLst/>
          </a:prstGeom>
        </p:spPr>
      </p:pic>
      <p:pic>
        <p:nvPicPr>
          <p:cNvPr id="36" name="Picture 35" descr="A picture containing text&#10;&#10;Description automatically generated">
            <a:extLst>
              <a:ext uri="{FF2B5EF4-FFF2-40B4-BE49-F238E27FC236}">
                <a16:creationId xmlns:a16="http://schemas.microsoft.com/office/drawing/2014/main" id="{FB46930A-C398-4EEE-AA86-4A5954BE9A35}"/>
              </a:ext>
            </a:extLst>
          </p:cNvPr>
          <p:cNvPicPr>
            <a:picLocks noChangeAspect="1"/>
          </p:cNvPicPr>
          <p:nvPr/>
        </p:nvPicPr>
        <p:blipFill>
          <a:blip r:embed="rId7"/>
          <a:stretch>
            <a:fillRect/>
          </a:stretch>
        </p:blipFill>
        <p:spPr>
          <a:xfrm>
            <a:off x="597408" y="3368145"/>
            <a:ext cx="10363200" cy="3126777"/>
          </a:xfrm>
          <a:prstGeom prst="rect">
            <a:avLst/>
          </a:prstGeom>
        </p:spPr>
      </p:pic>
      <p:pic>
        <p:nvPicPr>
          <p:cNvPr id="42" name="Picture 41" descr="A picture containing smoke&#10;&#10;Description automatically generated">
            <a:extLst>
              <a:ext uri="{FF2B5EF4-FFF2-40B4-BE49-F238E27FC236}">
                <a16:creationId xmlns:a16="http://schemas.microsoft.com/office/drawing/2014/main" id="{7160FF43-2B0D-46CB-9E22-9B79F95B1F13}"/>
              </a:ext>
            </a:extLst>
          </p:cNvPr>
          <p:cNvPicPr>
            <a:picLocks noChangeAspect="1"/>
          </p:cNvPicPr>
          <p:nvPr/>
        </p:nvPicPr>
        <p:blipFill>
          <a:blip r:embed="rId8"/>
          <a:stretch>
            <a:fillRect/>
          </a:stretch>
        </p:blipFill>
        <p:spPr>
          <a:xfrm>
            <a:off x="597408" y="3368145"/>
            <a:ext cx="10363200" cy="3126777"/>
          </a:xfrm>
          <a:prstGeom prst="rect">
            <a:avLst/>
          </a:prstGeom>
        </p:spPr>
      </p:pic>
      <p:pic>
        <p:nvPicPr>
          <p:cNvPr id="47" name="Picture 46" descr="A picture containing dark&#10;&#10;Description automatically generated">
            <a:extLst>
              <a:ext uri="{FF2B5EF4-FFF2-40B4-BE49-F238E27FC236}">
                <a16:creationId xmlns:a16="http://schemas.microsoft.com/office/drawing/2014/main" id="{527B6FE7-EC76-4610-BC96-80129148146B}"/>
              </a:ext>
            </a:extLst>
          </p:cNvPr>
          <p:cNvPicPr>
            <a:picLocks noChangeAspect="1"/>
          </p:cNvPicPr>
          <p:nvPr/>
        </p:nvPicPr>
        <p:blipFill>
          <a:blip r:embed="rId9"/>
          <a:stretch>
            <a:fillRect/>
          </a:stretch>
        </p:blipFill>
        <p:spPr>
          <a:xfrm>
            <a:off x="597408" y="3368144"/>
            <a:ext cx="10363200" cy="3124819"/>
          </a:xfrm>
          <a:prstGeom prst="rect">
            <a:avLst/>
          </a:prstGeom>
        </p:spPr>
      </p:pic>
      <p:pic>
        <p:nvPicPr>
          <p:cNvPr id="51" name="Picture 50">
            <a:extLst>
              <a:ext uri="{FF2B5EF4-FFF2-40B4-BE49-F238E27FC236}">
                <a16:creationId xmlns:a16="http://schemas.microsoft.com/office/drawing/2014/main" id="{0F5273B0-7C7D-4676-A118-5CEB9A0D5A27}"/>
              </a:ext>
            </a:extLst>
          </p:cNvPr>
          <p:cNvPicPr>
            <a:picLocks noChangeAspect="1"/>
          </p:cNvPicPr>
          <p:nvPr/>
        </p:nvPicPr>
        <p:blipFill>
          <a:blip r:embed="rId10"/>
          <a:stretch>
            <a:fillRect/>
          </a:stretch>
        </p:blipFill>
        <p:spPr>
          <a:xfrm>
            <a:off x="597408" y="3368145"/>
            <a:ext cx="10363200" cy="3126777"/>
          </a:xfrm>
          <a:prstGeom prst="rect">
            <a:avLst/>
          </a:prstGeom>
        </p:spPr>
      </p:pic>
      <p:pic>
        <p:nvPicPr>
          <p:cNvPr id="53" name="Picture 52" descr="Shape&#10;&#10;Description automatically generated with low confidence">
            <a:extLst>
              <a:ext uri="{FF2B5EF4-FFF2-40B4-BE49-F238E27FC236}">
                <a16:creationId xmlns:a16="http://schemas.microsoft.com/office/drawing/2014/main" id="{8BC6002B-16EE-4AE1-8E2F-B11DF518F9DC}"/>
              </a:ext>
            </a:extLst>
          </p:cNvPr>
          <p:cNvPicPr>
            <a:picLocks noChangeAspect="1"/>
          </p:cNvPicPr>
          <p:nvPr/>
        </p:nvPicPr>
        <p:blipFill>
          <a:blip r:embed="rId11"/>
          <a:stretch>
            <a:fillRect/>
          </a:stretch>
        </p:blipFill>
        <p:spPr>
          <a:xfrm>
            <a:off x="597408" y="3368145"/>
            <a:ext cx="10363200" cy="3126777"/>
          </a:xfrm>
          <a:prstGeom prst="rect">
            <a:avLst/>
          </a:prstGeom>
        </p:spPr>
      </p:pic>
      <p:pic>
        <p:nvPicPr>
          <p:cNvPr id="55" name="Picture 54" descr="Shape&#10;&#10;Description automatically generated with medium confidence">
            <a:extLst>
              <a:ext uri="{FF2B5EF4-FFF2-40B4-BE49-F238E27FC236}">
                <a16:creationId xmlns:a16="http://schemas.microsoft.com/office/drawing/2014/main" id="{FA0380A6-427C-4E0F-B84E-7ABFD8A507F1}"/>
              </a:ext>
            </a:extLst>
          </p:cNvPr>
          <p:cNvPicPr>
            <a:picLocks noChangeAspect="1"/>
          </p:cNvPicPr>
          <p:nvPr/>
        </p:nvPicPr>
        <p:blipFill>
          <a:blip r:embed="rId12"/>
          <a:stretch>
            <a:fillRect/>
          </a:stretch>
        </p:blipFill>
        <p:spPr>
          <a:xfrm>
            <a:off x="597408" y="3368145"/>
            <a:ext cx="10363200" cy="3126777"/>
          </a:xfrm>
          <a:prstGeom prst="rect">
            <a:avLst/>
          </a:prstGeom>
        </p:spPr>
      </p:pic>
      <p:pic>
        <p:nvPicPr>
          <p:cNvPr id="57" name="Picture 56" descr="Shape&#10;&#10;Description automatically generated with medium confidence">
            <a:extLst>
              <a:ext uri="{FF2B5EF4-FFF2-40B4-BE49-F238E27FC236}">
                <a16:creationId xmlns:a16="http://schemas.microsoft.com/office/drawing/2014/main" id="{80DFACF6-399B-4E4B-87E3-402CC5F3560C}"/>
              </a:ext>
            </a:extLst>
          </p:cNvPr>
          <p:cNvPicPr>
            <a:picLocks noChangeAspect="1"/>
          </p:cNvPicPr>
          <p:nvPr/>
        </p:nvPicPr>
        <p:blipFill>
          <a:blip r:embed="rId13"/>
          <a:stretch>
            <a:fillRect/>
          </a:stretch>
        </p:blipFill>
        <p:spPr>
          <a:xfrm>
            <a:off x="597408" y="3368144"/>
            <a:ext cx="10363200" cy="3126781"/>
          </a:xfrm>
          <a:prstGeom prst="rect">
            <a:avLst/>
          </a:prstGeom>
        </p:spPr>
      </p:pic>
      <p:pic>
        <p:nvPicPr>
          <p:cNvPr id="60" name="Picture 59" descr="Shape&#10;&#10;Description automatically generated with medium confidence">
            <a:extLst>
              <a:ext uri="{FF2B5EF4-FFF2-40B4-BE49-F238E27FC236}">
                <a16:creationId xmlns:a16="http://schemas.microsoft.com/office/drawing/2014/main" id="{4CC4EDE5-2CE6-436D-A5F0-76A6A8749CAE}"/>
              </a:ext>
            </a:extLst>
          </p:cNvPr>
          <p:cNvPicPr>
            <a:picLocks noChangeAspect="1"/>
          </p:cNvPicPr>
          <p:nvPr/>
        </p:nvPicPr>
        <p:blipFill>
          <a:blip r:embed="rId14"/>
          <a:stretch>
            <a:fillRect/>
          </a:stretch>
        </p:blipFill>
        <p:spPr>
          <a:xfrm>
            <a:off x="597408" y="3368145"/>
            <a:ext cx="10363200" cy="3126777"/>
          </a:xfrm>
          <a:prstGeom prst="rect">
            <a:avLst/>
          </a:prstGeom>
        </p:spPr>
      </p:pic>
      <mc:AlternateContent xmlns:mc="http://schemas.openxmlformats.org/markup-compatibility/2006" xmlns:a14="http://schemas.microsoft.com/office/drawing/2010/main">
        <mc:Choice Requires="a14">
          <p:sp>
            <p:nvSpPr>
              <p:cNvPr id="2" name="文本框 57">
                <a:extLst>
                  <a:ext uri="{FF2B5EF4-FFF2-40B4-BE49-F238E27FC236}">
                    <a16:creationId xmlns:a16="http://schemas.microsoft.com/office/drawing/2014/main" id="{965F947C-6F2D-FAD6-D9B2-1CB4E75819F9}"/>
                  </a:ext>
                </a:extLst>
              </p:cNvPr>
              <p:cNvSpPr txBox="1"/>
              <p:nvPr/>
            </p:nvSpPr>
            <p:spPr>
              <a:xfrm>
                <a:off x="2358998" y="1320255"/>
                <a:ext cx="9808456" cy="502766"/>
              </a:xfrm>
              <a:prstGeom prst="rect">
                <a:avLst/>
              </a:prstGeom>
              <a:noFill/>
            </p:spPr>
            <p:txBody>
              <a:bodyPr wrap="square">
                <a:spAutoFit/>
              </a:bodyPr>
              <a:lstStyle/>
              <a:p>
                <a:pPr>
                  <a:spcBef>
                    <a:spcPct val="50000"/>
                  </a:spcBef>
                </a:pPr>
                <a14:m>
                  <m:oMathPara xmlns:m="http://schemas.openxmlformats.org/officeDocument/2006/math">
                    <m:oMathParaPr>
                      <m:jc m:val="centerGroup"/>
                    </m:oMathParaPr>
                    <m:oMath xmlns:m="http://schemas.openxmlformats.org/officeDocument/2006/math">
                      <m:sSub>
                        <m:sSubPr>
                          <m:ctrlPr>
                            <a:rPr lang="en-US" altLang="zh-CN" sz="2667"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𝑡</m:t>
                          </m:r>
                          <m:r>
                            <a:rPr lang="en-US" altLang="zh-CN" sz="2667" i="1">
                              <a:solidFill>
                                <a:schemeClr val="tx1"/>
                              </a:solidFill>
                              <a:latin typeface="Cambria Math" panose="02040503050406030204" pitchFamily="18" charset="0"/>
                              <a:cs typeface="Arial" panose="020B0604020202020204" pitchFamily="34" charset="0"/>
                              <a:sym typeface="Verdana" pitchFamily="34" charset="0"/>
                            </a:rPr>
                            <m:t>+1</m:t>
                          </m:r>
                        </m:sub>
                      </m:s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m:t>
                      </m:r>
                      <m:r>
                        <a:rPr lang="en-US" altLang="zh-CN" sz="2667" i="1">
                          <a:solidFill>
                            <a:schemeClr val="tx1"/>
                          </a:solidFill>
                          <a:latin typeface="Cambria Math" panose="02040503050406030204" pitchFamily="18" charset="0"/>
                          <a:cs typeface="Arial" panose="020B0604020202020204" pitchFamily="34" charset="0"/>
                          <a:sym typeface="Verdana" pitchFamily="34" charset="0"/>
                        </a:rPr>
                        <m:t>𝐴</m:t>
                      </m:r>
                      <m:sSub>
                        <m:sSubPr>
                          <m:ctrlPr>
                            <a:rPr lang="en-US" altLang="zh-CN" sz="2667"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m:t>
                      </m:r>
                      <m:r>
                        <a:rPr lang="en-US" altLang="zh-CN" sz="2667" i="1">
                          <a:solidFill>
                            <a:schemeClr val="tx1"/>
                          </a:solidFill>
                          <a:latin typeface="Cambria Math" panose="02040503050406030204" pitchFamily="18" charset="0"/>
                          <a:cs typeface="Arial" panose="020B0604020202020204" pitchFamily="34" charset="0"/>
                          <a:sym typeface="Verdana" pitchFamily="34" charset="0"/>
                        </a:rPr>
                        <m:t>𝐵</m:t>
                      </m:r>
                      <m:sSub>
                        <m:sSubPr>
                          <m:ctrlPr>
                            <a:rPr lang="en-US" altLang="zh-CN" sz="2667"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cs typeface="Arial" panose="020B0604020202020204" pitchFamily="34" charset="0"/>
                              <a:sym typeface="Verdana" pitchFamily="34" charset="0"/>
                            </a:rPr>
                            <m:t>(</m:t>
                          </m:r>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𝑢</m:t>
                          </m:r>
                        </m:e>
                        <m: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m:t>
                      </m:r>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zh-CN" altLang="en-US"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𝜔</m:t>
                      </m:r>
                      <m:sSub>
                        <m:sSubPr>
                          <m:ctrlP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𝑢</m:t>
                          </m:r>
                        </m:e>
                        <m: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sSub>
                            <m:sSubPr>
                              <m:ctrlP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zh-CN" altLang="en-US"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𝛿</m:t>
                              </m:r>
                            </m:e>
                            <m: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1</m:t>
                              </m:r>
                            </m:sub>
                          </m:s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1</m:t>
                          </m:r>
                        </m:sub>
                      </m:s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sSub>
                        <m:sSubPr>
                          <m:ctrlPr>
                            <a:rPr lang="en-US" altLang="zh-CN" sz="2667" i="1">
                              <a:solidFill>
                                <a:schemeClr val="tx1"/>
                              </a:solidFill>
                              <a:latin typeface="Cambria Math" panose="02040503050406030204" pitchFamily="18" charset="0"/>
                              <a:cs typeface="Arial" panose="020B0604020202020204" pitchFamily="34" charset="0"/>
                              <a:sym typeface="Verdana" pitchFamily="34" charset="0"/>
                            </a:rPr>
                          </m:ctrlPr>
                        </m:sSubPr>
                        <m:e>
                          <m:sSub>
                            <m:sSubPr>
                              <m:ctrlP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sSub>
                                <m:sSubPr>
                                  <m:ctrlP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𝐵</m:t>
                                  </m:r>
                                </m:e>
                                <m: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𝑛</m:t>
                                  </m:r>
                                </m:sub>
                              </m:sSub>
                              <m:sSub>
                                <m:sSubPr>
                                  <m:ctrlP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zh-CN" altLang="en-US"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𝛿</m:t>
                                  </m:r>
                                </m:e>
                                <m: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2</m:t>
                                  </m:r>
                                </m:sub>
                              </m:s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𝑔</m:t>
                              </m:r>
                            </m:e>
                            <m: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2</m:t>
                              </m:r>
                            </m:sub>
                          </m:sSub>
                          <m:d>
                            <m:dPr>
                              <m:ctrlP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dPr>
                            <m:e>
                              <m:sSub>
                                <m:sSubPr>
                                  <m:ctrlP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𝑥</m:t>
                                  </m:r>
                                </m:e>
                                <m:sub>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𝑡</m:t>
                                  </m:r>
                                </m:sub>
                              </m:sSub>
                            </m:e>
                          </m:d>
                          <m:r>
                            <a:rPr lang="en-US" altLang="zh-CN" sz="2667" i="1">
                              <a:solidFill>
                                <a:schemeClr val="tx1"/>
                              </a:solidFill>
                              <a:latin typeface="Cambria Math" panose="02040503050406030204" pitchFamily="18" charset="0"/>
                              <a:ea typeface="Cambria Math" panose="02040503050406030204" pitchFamily="18" charset="0"/>
                              <a:cs typeface="Arial" panose="020B0604020202020204" pitchFamily="34" charset="0"/>
                              <a:sym typeface="Verdana" pitchFamily="34" charset="0"/>
                            </a:rPr>
                            <m:t>+</m:t>
                          </m:r>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𝑤</m:t>
                          </m:r>
                        </m:e>
                        <m: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altLang="zh-CN" sz="2667" dirty="0">
                  <a:solidFill>
                    <a:schemeClr val="tx1"/>
                  </a:solidFill>
                  <a:latin typeface="+mn-lt"/>
                  <a:cs typeface="Arial" panose="020B0604020202020204" pitchFamily="34" charset="0"/>
                  <a:sym typeface="Verdana" pitchFamily="34" charset="0"/>
                </a:endParaRPr>
              </a:p>
            </p:txBody>
          </p:sp>
        </mc:Choice>
        <mc:Fallback xmlns="">
          <p:sp>
            <p:nvSpPr>
              <p:cNvPr id="2" name="文本框 57">
                <a:extLst>
                  <a:ext uri="{FF2B5EF4-FFF2-40B4-BE49-F238E27FC236}">
                    <a16:creationId xmlns:a16="http://schemas.microsoft.com/office/drawing/2014/main" id="{965F947C-6F2D-FAD6-D9B2-1CB4E75819F9}"/>
                  </a:ext>
                </a:extLst>
              </p:cNvPr>
              <p:cNvSpPr txBox="1">
                <a:spLocks noRot="1" noChangeAspect="1" noMove="1" noResize="1" noEditPoints="1" noAdjustHandles="1" noChangeArrowheads="1" noChangeShapeType="1" noTextEdit="1"/>
              </p:cNvSpPr>
              <p:nvPr/>
            </p:nvSpPr>
            <p:spPr>
              <a:xfrm>
                <a:off x="2358998" y="1320255"/>
                <a:ext cx="9808456" cy="502766"/>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879BE9F-4346-E73C-9852-691F93C2FB8D}"/>
                  </a:ext>
                </a:extLst>
              </p:cNvPr>
              <p:cNvSpPr txBox="1"/>
              <p:nvPr/>
            </p:nvSpPr>
            <p:spPr>
              <a:xfrm>
                <a:off x="3024280" y="1827559"/>
                <a:ext cx="2765833" cy="5027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667" i="1" smtClean="0">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𝑦</m:t>
                          </m:r>
                        </m:e>
                        <m: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m:t>
                      </m:r>
                      <m:r>
                        <a:rPr lang="en-US" altLang="zh-CN" sz="2667" i="1">
                          <a:solidFill>
                            <a:schemeClr val="tx1"/>
                          </a:solidFill>
                          <a:latin typeface="Cambria Math" panose="02040503050406030204" pitchFamily="18" charset="0"/>
                          <a:cs typeface="Arial" panose="020B0604020202020204" pitchFamily="34" charset="0"/>
                          <a:sym typeface="Verdana" pitchFamily="34" charset="0"/>
                        </a:rPr>
                        <m:t>𝐶</m:t>
                      </m:r>
                      <m:sSub>
                        <m:sSubPr>
                          <m:ctrlPr>
                            <a:rPr lang="en-US" altLang="zh-CN" sz="2667"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𝑥</m:t>
                          </m:r>
                        </m:e>
                        <m: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𝑡</m:t>
                          </m:r>
                        </m:sub>
                      </m:s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m:t>
                      </m:r>
                      <m:sSub>
                        <m:sSubPr>
                          <m:ctrlPr>
                            <a:rPr lang="en-US" altLang="zh-CN" sz="2667" i="1">
                              <a:solidFill>
                                <a:schemeClr val="tx1"/>
                              </a:solidFill>
                              <a:latin typeface="Cambria Math" panose="02040503050406030204" pitchFamily="18" charset="0"/>
                              <a:cs typeface="Arial" panose="020B0604020202020204" pitchFamily="34" charset="0"/>
                              <a:sym typeface="Verdana" pitchFamily="34" charset="0"/>
                            </a:rPr>
                          </m:ctrlPr>
                        </m:sSubPr>
                        <m:e>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𝑣</m:t>
                          </m:r>
                        </m:e>
                        <m:sub>
                          <m:r>
                            <a:rPr lang="en-US" altLang="zh-CN" sz="2667" i="1">
                              <a:solidFill>
                                <a:schemeClr val="tx1"/>
                              </a:solidFill>
                              <a:latin typeface="Cambria Math" panose="02040503050406030204" pitchFamily="18" charset="0"/>
                              <a:cs typeface="Arial" panose="020B0604020202020204" pitchFamily="34" charset="0"/>
                              <a:sym typeface="Verdana" pitchFamily="34" charset="0"/>
                            </a:rPr>
                            <m:t>𝑡</m:t>
                          </m:r>
                        </m:sub>
                      </m:sSub>
                    </m:oMath>
                  </m:oMathPara>
                </a14:m>
                <a:endParaRPr lang="en-US" sz="2667" dirty="0">
                  <a:solidFill>
                    <a:schemeClr val="tx1"/>
                  </a:solidFill>
                  <a:latin typeface="+mn-lt"/>
                </a:endParaRPr>
              </a:p>
            </p:txBody>
          </p:sp>
        </mc:Choice>
        <mc:Fallback xmlns="">
          <p:sp>
            <p:nvSpPr>
              <p:cNvPr id="3" name="TextBox 2">
                <a:extLst>
                  <a:ext uri="{FF2B5EF4-FFF2-40B4-BE49-F238E27FC236}">
                    <a16:creationId xmlns:a16="http://schemas.microsoft.com/office/drawing/2014/main" id="{0879BE9F-4346-E73C-9852-691F93C2FB8D}"/>
                  </a:ext>
                </a:extLst>
              </p:cNvPr>
              <p:cNvSpPr txBox="1">
                <a:spLocks noRot="1" noChangeAspect="1" noMove="1" noResize="1" noEditPoints="1" noAdjustHandles="1" noChangeArrowheads="1" noChangeShapeType="1" noTextEdit="1"/>
              </p:cNvSpPr>
              <p:nvPr/>
            </p:nvSpPr>
            <p:spPr>
              <a:xfrm>
                <a:off x="3024280" y="1827559"/>
                <a:ext cx="2765833" cy="502766"/>
              </a:xfrm>
              <a:prstGeom prst="rect">
                <a:avLst/>
              </a:prstGeom>
              <a:blipFill>
                <a:blip r:embed="rId16"/>
                <a:stretch>
                  <a:fillRect/>
                </a:stretch>
              </a:blipFill>
            </p:spPr>
            <p:txBody>
              <a:bodyPr/>
              <a:lstStyle/>
              <a:p>
                <a:r>
                  <a:rPr lang="en-US">
                    <a:noFill/>
                  </a:rPr>
                  <a:t> </a:t>
                </a:r>
              </a:p>
            </p:txBody>
          </p:sp>
        </mc:Fallback>
      </mc:AlternateContent>
      <p:pic>
        <p:nvPicPr>
          <p:cNvPr id="9" name="图片 8">
            <a:extLst>
              <a:ext uri="{FF2B5EF4-FFF2-40B4-BE49-F238E27FC236}">
                <a16:creationId xmlns:a16="http://schemas.microsoft.com/office/drawing/2014/main" id="{DBDA1057-F9E3-A904-CEF7-F027C0FD63AC}"/>
              </a:ext>
            </a:extLst>
          </p:cNvPr>
          <p:cNvPicPr>
            <a:picLocks noChangeAspect="1"/>
          </p:cNvPicPr>
          <p:nvPr/>
        </p:nvPicPr>
        <p:blipFill>
          <a:blip r:embed="rId17"/>
          <a:stretch>
            <a:fillRect/>
          </a:stretch>
        </p:blipFill>
        <p:spPr>
          <a:xfrm>
            <a:off x="647317" y="1542860"/>
            <a:ext cx="1966809" cy="1261157"/>
          </a:xfrm>
          <a:prstGeom prst="rect">
            <a:avLst/>
          </a:prstGeom>
        </p:spPr>
      </p:pic>
      <p:pic>
        <p:nvPicPr>
          <p:cNvPr id="10" name="Picture 9">
            <a:extLst>
              <a:ext uri="{FF2B5EF4-FFF2-40B4-BE49-F238E27FC236}">
                <a16:creationId xmlns:a16="http://schemas.microsoft.com/office/drawing/2014/main" id="{8791B78B-9BD3-C072-79FA-EFC0F2D719CD}"/>
              </a:ext>
            </a:extLst>
          </p:cNvPr>
          <p:cNvPicPr>
            <a:picLocks noChangeAspect="1"/>
          </p:cNvPicPr>
          <p:nvPr/>
        </p:nvPicPr>
        <p:blipFill>
          <a:blip r:embed="rId18"/>
          <a:stretch>
            <a:fillRect/>
          </a:stretch>
        </p:blipFill>
        <p:spPr>
          <a:xfrm>
            <a:off x="1053105" y="744702"/>
            <a:ext cx="1081521" cy="808063"/>
          </a:xfrm>
          <a:prstGeom prst="rect">
            <a:avLst/>
          </a:prstGeom>
        </p:spPr>
      </p:pic>
      <p:sp>
        <p:nvSpPr>
          <p:cNvPr id="4" name="Rectangle 7">
            <a:extLst>
              <a:ext uri="{FF2B5EF4-FFF2-40B4-BE49-F238E27FC236}">
                <a16:creationId xmlns:a16="http://schemas.microsoft.com/office/drawing/2014/main" id="{59BD3998-A4C0-8DD0-B4B8-A90B9917FD17}"/>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pic>
        <p:nvPicPr>
          <p:cNvPr id="5" name="Google Shape;74;p1" descr="UW logos | UW Brand">
            <a:extLst>
              <a:ext uri="{FF2B5EF4-FFF2-40B4-BE49-F238E27FC236}">
                <a16:creationId xmlns:a16="http://schemas.microsoft.com/office/drawing/2014/main" id="{8445363E-B106-09FD-4FF5-EE57E6DA8FAA}"/>
              </a:ext>
            </a:extLst>
          </p:cNvPr>
          <p:cNvPicPr preferRelativeResize="0"/>
          <p:nvPr/>
        </p:nvPicPr>
        <p:blipFill rotWithShape="1">
          <a:blip r:embed="rId19">
            <a:alphaModFix/>
          </a:blip>
          <a:srcRect/>
          <a:stretch/>
        </p:blipFill>
        <p:spPr>
          <a:xfrm>
            <a:off x="10932825" y="28657"/>
            <a:ext cx="1244213" cy="837770"/>
          </a:xfrm>
          <a:prstGeom prst="rect">
            <a:avLst/>
          </a:prstGeom>
          <a:noFill/>
          <a:ln>
            <a:noFill/>
          </a:ln>
        </p:spPr>
      </p:pic>
      <p:sp>
        <p:nvSpPr>
          <p:cNvPr id="8" name="TextBox 7">
            <a:extLst>
              <a:ext uri="{FF2B5EF4-FFF2-40B4-BE49-F238E27FC236}">
                <a16:creationId xmlns:a16="http://schemas.microsoft.com/office/drawing/2014/main" id="{0A3371FF-144F-E29E-049B-511CC1EC628E}"/>
              </a:ext>
            </a:extLst>
          </p:cNvPr>
          <p:cNvSpPr txBox="1"/>
          <p:nvPr/>
        </p:nvSpPr>
        <p:spPr>
          <a:xfrm>
            <a:off x="-14788" y="34853"/>
            <a:ext cx="11319636"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Simulation validation using deep neural networks</a:t>
            </a:r>
          </a:p>
        </p:txBody>
      </p:sp>
      <p:sp>
        <p:nvSpPr>
          <p:cNvPr id="11" name="Rectangle 7">
            <a:extLst>
              <a:ext uri="{FF2B5EF4-FFF2-40B4-BE49-F238E27FC236}">
                <a16:creationId xmlns:a16="http://schemas.microsoft.com/office/drawing/2014/main" id="{7E817201-32F8-92CC-A089-8D03F1A13322}"/>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2" name="TextBox 11">
            <a:extLst>
              <a:ext uri="{FF2B5EF4-FFF2-40B4-BE49-F238E27FC236}">
                <a16:creationId xmlns:a16="http://schemas.microsoft.com/office/drawing/2014/main" id="{B97A9A58-44B4-1855-9902-10E790B53A37}"/>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25</a:t>
            </a:r>
          </a:p>
        </p:txBody>
      </p:sp>
    </p:spTree>
    <p:extLst>
      <p:ext uri="{BB962C8B-B14F-4D97-AF65-F5344CB8AC3E}">
        <p14:creationId xmlns:p14="http://schemas.microsoft.com/office/powerpoint/2010/main" val="385757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58" grpId="0"/>
      <p:bldP spid="75" grpId="0"/>
      <p:bldP spid="73" grpId="0"/>
      <p:bldP spid="8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iagram&#10;&#10;Description automatically generated">
            <a:extLst>
              <a:ext uri="{FF2B5EF4-FFF2-40B4-BE49-F238E27FC236}">
                <a16:creationId xmlns:a16="http://schemas.microsoft.com/office/drawing/2014/main" id="{7016E471-DAC7-47CA-B154-7135B962779B}"/>
              </a:ext>
            </a:extLst>
          </p:cNvPr>
          <p:cNvPicPr>
            <a:picLocks noChangeAspect="1"/>
          </p:cNvPicPr>
          <p:nvPr/>
        </p:nvPicPr>
        <p:blipFill>
          <a:blip r:embed="rId3"/>
          <a:stretch>
            <a:fillRect/>
          </a:stretch>
        </p:blipFill>
        <p:spPr>
          <a:xfrm>
            <a:off x="4841247" y="2210280"/>
            <a:ext cx="4518347" cy="1571191"/>
          </a:xfrm>
          <a:prstGeom prst="rect">
            <a:avLst/>
          </a:prstGeom>
        </p:spPr>
      </p:pic>
      <p:pic>
        <p:nvPicPr>
          <p:cNvPr id="24" name="Picture 23" descr="Diagram&#10;&#10;Description automatically generated">
            <a:extLst>
              <a:ext uri="{FF2B5EF4-FFF2-40B4-BE49-F238E27FC236}">
                <a16:creationId xmlns:a16="http://schemas.microsoft.com/office/drawing/2014/main" id="{658D1826-189E-494B-8B89-33F119154165}"/>
              </a:ext>
            </a:extLst>
          </p:cNvPr>
          <p:cNvPicPr>
            <a:picLocks noChangeAspect="1"/>
          </p:cNvPicPr>
          <p:nvPr/>
        </p:nvPicPr>
        <p:blipFill>
          <a:blip r:embed="rId4"/>
          <a:stretch>
            <a:fillRect/>
          </a:stretch>
        </p:blipFill>
        <p:spPr>
          <a:xfrm>
            <a:off x="92248" y="1445489"/>
            <a:ext cx="4377357" cy="2818533"/>
          </a:xfrm>
          <a:prstGeom prst="rect">
            <a:avLst/>
          </a:prstGeom>
        </p:spPr>
      </p:pic>
      <p:sp>
        <p:nvSpPr>
          <p:cNvPr id="23" name="文本框 22">
            <a:extLst>
              <a:ext uri="{FF2B5EF4-FFF2-40B4-BE49-F238E27FC236}">
                <a16:creationId xmlns:a16="http://schemas.microsoft.com/office/drawing/2014/main" id="{11289DFF-3B99-49CB-BC62-EA8A5F3005C8}"/>
              </a:ext>
            </a:extLst>
          </p:cNvPr>
          <p:cNvSpPr txBox="1"/>
          <p:nvPr/>
        </p:nvSpPr>
        <p:spPr>
          <a:xfrm>
            <a:off x="9716820" y="2701217"/>
            <a:ext cx="2173917" cy="379656"/>
          </a:xfrm>
          <a:prstGeom prst="rect">
            <a:avLst/>
          </a:prstGeom>
          <a:noFill/>
        </p:spPr>
        <p:txBody>
          <a:bodyPr wrap="square">
            <a:spAutoFit/>
          </a:bodyPr>
          <a:lstStyle/>
          <a:p>
            <a:r>
              <a:rPr lang="en-US" altLang="zh-CN" sz="1867" dirty="0">
                <a:solidFill>
                  <a:schemeClr val="tx1"/>
                </a:solidFill>
                <a:latin typeface="Arial" panose="020B0604020202020204" pitchFamily="34" charset="0"/>
                <a:cs typeface="Arial" panose="020B0604020202020204" pitchFamily="34" charset="0"/>
                <a:sym typeface="Verdana" pitchFamily="34" charset="0"/>
              </a:rPr>
              <a:t>Responsive</a:t>
            </a:r>
            <a:r>
              <a:rPr lang="en-US" sz="1867" dirty="0">
                <a:solidFill>
                  <a:schemeClr val="tx1"/>
                </a:solidFill>
                <a:latin typeface="Arial" panose="020B0604020202020204" pitchFamily="34" charset="0"/>
                <a:cs typeface="Arial" panose="020B0604020202020204" pitchFamily="34" charset="0"/>
                <a:sym typeface="Verdana" pitchFamily="34" charset="0"/>
              </a:rPr>
              <a:t> DBS</a:t>
            </a:r>
            <a:endParaRPr lang="en-US" sz="1867" dirty="0">
              <a:solidFill>
                <a:schemeClr val="tx1"/>
              </a:solidFill>
            </a:endParaRPr>
          </a:p>
        </p:txBody>
      </p:sp>
      <p:sp>
        <p:nvSpPr>
          <p:cNvPr id="25" name="文本框 24">
            <a:extLst>
              <a:ext uri="{FF2B5EF4-FFF2-40B4-BE49-F238E27FC236}">
                <a16:creationId xmlns:a16="http://schemas.microsoft.com/office/drawing/2014/main" id="{6D7303BA-9F1C-4CB3-9882-7C89D96E1CE5}"/>
              </a:ext>
            </a:extLst>
          </p:cNvPr>
          <p:cNvSpPr txBox="1"/>
          <p:nvPr/>
        </p:nvSpPr>
        <p:spPr>
          <a:xfrm>
            <a:off x="9736023" y="2990114"/>
            <a:ext cx="2655096" cy="379656"/>
          </a:xfrm>
          <a:prstGeom prst="rect">
            <a:avLst/>
          </a:prstGeom>
          <a:noFill/>
        </p:spPr>
        <p:txBody>
          <a:bodyPr wrap="square">
            <a:spAutoFit/>
          </a:bodyPr>
          <a:lstStyle/>
          <a:p>
            <a:r>
              <a:rPr lang="en-US" altLang="zh-CN" sz="1867" dirty="0">
                <a:solidFill>
                  <a:schemeClr val="tx1"/>
                </a:solidFill>
                <a:latin typeface="Arial" panose="020B0604020202020204" pitchFamily="34" charset="0"/>
                <a:cs typeface="Arial" panose="020B0604020202020204" pitchFamily="34" charset="0"/>
                <a:sym typeface="Verdana" pitchFamily="34" charset="0"/>
              </a:rPr>
              <a:t>Robust adaptive DBS</a:t>
            </a:r>
            <a:endParaRPr lang="en-US" sz="1867" dirty="0">
              <a:solidFill>
                <a:schemeClr val="tx1"/>
              </a:solidFill>
            </a:endParaRPr>
          </a:p>
        </p:txBody>
      </p:sp>
      <p:sp>
        <p:nvSpPr>
          <p:cNvPr id="42" name="TextBox 41">
            <a:extLst>
              <a:ext uri="{FF2B5EF4-FFF2-40B4-BE49-F238E27FC236}">
                <a16:creationId xmlns:a16="http://schemas.microsoft.com/office/drawing/2014/main" id="{E0AA04EA-BA8C-4682-870E-82D60062F19F}"/>
              </a:ext>
            </a:extLst>
          </p:cNvPr>
          <p:cNvSpPr txBox="1"/>
          <p:nvPr/>
        </p:nvSpPr>
        <p:spPr>
          <a:xfrm>
            <a:off x="9716820" y="2405454"/>
            <a:ext cx="1945232" cy="379656"/>
          </a:xfrm>
          <a:prstGeom prst="rect">
            <a:avLst/>
          </a:prstGeom>
          <a:noFill/>
        </p:spPr>
        <p:txBody>
          <a:bodyPr wrap="square">
            <a:spAutoFit/>
          </a:bodyPr>
          <a:lstStyle/>
          <a:p>
            <a:pPr defTabSz="1219170">
              <a:spcBef>
                <a:spcPct val="50000"/>
              </a:spcBef>
              <a:buClrTx/>
              <a:defRPr/>
            </a:pPr>
            <a:r>
              <a:rPr lang="en-US" altLang="zh-CN" sz="1867" dirty="0">
                <a:solidFill>
                  <a:schemeClr val="tx1"/>
                </a:solidFill>
                <a:latin typeface="Arial" panose="020B0604020202020204" pitchFamily="34" charset="0"/>
                <a:ea typeface="宋体" panose="02010600030101010101" pitchFamily="2" charset="-122"/>
                <a:cs typeface="Arial" panose="020B0604020202020204" pitchFamily="34" charset="0"/>
                <a:sym typeface="Verdana" pitchFamily="34" charset="0"/>
              </a:rPr>
              <a:t>O</a:t>
            </a:r>
            <a:r>
              <a:rPr lang="en-US" altLang="zh-CN" sz="1867" kern="1200" dirty="0">
                <a:solidFill>
                  <a:schemeClr val="tx1"/>
                </a:solidFill>
                <a:latin typeface="Arial" panose="020B0604020202020204" pitchFamily="34" charset="0"/>
                <a:ea typeface="宋体" panose="02010600030101010101" pitchFamily="2" charset="-122"/>
                <a:cs typeface="Arial" panose="020B0604020202020204" pitchFamily="34" charset="0"/>
                <a:sym typeface="Verdana" pitchFamily="34" charset="0"/>
              </a:rPr>
              <a:t>pen-loop DBS</a:t>
            </a:r>
          </a:p>
        </p:txBody>
      </p:sp>
      <p:sp>
        <p:nvSpPr>
          <p:cNvPr id="37" name="文本框 29">
            <a:extLst>
              <a:ext uri="{FF2B5EF4-FFF2-40B4-BE49-F238E27FC236}">
                <a16:creationId xmlns:a16="http://schemas.microsoft.com/office/drawing/2014/main" id="{B5E174E1-8BB0-415C-BB98-1B8829A72C4B}"/>
              </a:ext>
            </a:extLst>
          </p:cNvPr>
          <p:cNvSpPr txBox="1"/>
          <p:nvPr/>
        </p:nvSpPr>
        <p:spPr>
          <a:xfrm>
            <a:off x="275689" y="801267"/>
            <a:ext cx="2798249" cy="646331"/>
          </a:xfrm>
          <a:prstGeom prst="rect">
            <a:avLst/>
          </a:prstGeom>
          <a:noFill/>
        </p:spPr>
        <p:txBody>
          <a:bodyPr wrap="square">
            <a:spAutoFit/>
          </a:bodyPr>
          <a:lstStyle/>
          <a:p>
            <a:r>
              <a:rPr lang="en-US" sz="1800" dirty="0" err="1">
                <a:solidFill>
                  <a:schemeClr val="tx1"/>
                </a:solidFill>
                <a:latin typeface="Arial" panose="020B0604020202020204" pitchFamily="34" charset="0"/>
                <a:cs typeface="Arial" panose="020B0604020202020204" pitchFamily="34" charset="0"/>
              </a:rPr>
              <a:t>vACC-dlPFC</a:t>
            </a:r>
            <a:r>
              <a:rPr lang="en-US" sz="1800" dirty="0">
                <a:solidFill>
                  <a:schemeClr val="tx1"/>
                </a:solidFill>
                <a:latin typeface="Arial" panose="020B0604020202020204" pitchFamily="34" charset="0"/>
                <a:cs typeface="Arial" panose="020B0604020202020204" pitchFamily="34" charset="0"/>
              </a:rPr>
              <a:t> neural mass model</a:t>
            </a:r>
            <a:r>
              <a:rPr lang="en-US" sz="1800" baseline="30000" dirty="0">
                <a:solidFill>
                  <a:schemeClr val="tx1"/>
                </a:solidFill>
                <a:latin typeface="Arial" panose="020B0604020202020204" pitchFamily="34" charset="0"/>
                <a:cs typeface="Arial" panose="020B0604020202020204" pitchFamily="34" charset="0"/>
                <a:sym typeface="Calibri" pitchFamily="34" charset="0"/>
              </a:rPr>
              <a:t>1</a:t>
            </a:r>
            <a:endParaRPr lang="en-US" sz="1800" dirty="0">
              <a:solidFill>
                <a:schemeClr val="tx1"/>
              </a:solidFill>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7025B42E-B02F-4CE9-94A2-D30E84F132AA}"/>
              </a:ext>
            </a:extLst>
          </p:cNvPr>
          <p:cNvPicPr>
            <a:picLocks noChangeAspect="1"/>
          </p:cNvPicPr>
          <p:nvPr/>
        </p:nvPicPr>
        <p:blipFill>
          <a:blip r:embed="rId5"/>
          <a:stretch>
            <a:fillRect/>
          </a:stretch>
        </p:blipFill>
        <p:spPr>
          <a:xfrm>
            <a:off x="2655568" y="807730"/>
            <a:ext cx="5743480" cy="1051888"/>
          </a:xfrm>
          <a:prstGeom prst="rect">
            <a:avLst/>
          </a:prstGeom>
        </p:spPr>
      </p:pic>
      <p:sp>
        <p:nvSpPr>
          <p:cNvPr id="39" name="文本框 42">
            <a:extLst>
              <a:ext uri="{FF2B5EF4-FFF2-40B4-BE49-F238E27FC236}">
                <a16:creationId xmlns:a16="http://schemas.microsoft.com/office/drawing/2014/main" id="{6394DB68-3D0E-4D49-86BC-92C3E5FCD2C7}"/>
              </a:ext>
            </a:extLst>
          </p:cNvPr>
          <p:cNvSpPr txBox="1"/>
          <p:nvPr/>
        </p:nvSpPr>
        <p:spPr>
          <a:xfrm>
            <a:off x="7834237" y="1071431"/>
            <a:ext cx="4252444" cy="297454"/>
          </a:xfrm>
          <a:prstGeom prst="rect">
            <a:avLst/>
          </a:prstGeom>
          <a:noFill/>
        </p:spPr>
        <p:txBody>
          <a:bodyPr wrap="square">
            <a:spAutoFit/>
          </a:bodyPr>
          <a:lstStyle/>
          <a:p>
            <a:r>
              <a:rPr lang="fr-FR" sz="1333" dirty="0">
                <a:solidFill>
                  <a:schemeClr val="tx1"/>
                </a:solidFill>
                <a:latin typeface="Arial" panose="020B0604020202020204" pitchFamily="34" charset="0"/>
                <a:cs typeface="Arial" panose="020B0604020202020204" pitchFamily="34" charset="0"/>
              </a:rPr>
              <a:t> </a:t>
            </a:r>
            <a:r>
              <a:rPr lang="en-US" sz="1333" dirty="0">
                <a:solidFill>
                  <a:schemeClr val="tx1"/>
                </a:solidFill>
                <a:latin typeface="Arial" panose="020B0604020202020204" pitchFamily="34" charset="0"/>
                <a:cs typeface="Arial" panose="020B0604020202020204" pitchFamily="34" charset="0"/>
              </a:rPr>
              <a:t>[1] </a:t>
            </a:r>
            <a:r>
              <a:rPr lang="fr-FR" sz="1333" dirty="0">
                <a:solidFill>
                  <a:schemeClr val="tx1"/>
                </a:solidFill>
                <a:latin typeface="Arial" panose="020B0604020202020204" pitchFamily="34" charset="0"/>
                <a:cs typeface="Arial" panose="020B0604020202020204" pitchFamily="34" charset="0"/>
              </a:rPr>
              <a:t>Ramirez-</a:t>
            </a:r>
            <a:r>
              <a:rPr lang="fr-FR" sz="1333" dirty="0" err="1">
                <a:solidFill>
                  <a:schemeClr val="tx1"/>
                </a:solidFill>
                <a:latin typeface="Arial" panose="020B0604020202020204" pitchFamily="34" charset="0"/>
                <a:cs typeface="Arial" panose="020B0604020202020204" pitchFamily="34" charset="0"/>
              </a:rPr>
              <a:t>Mahaluf</a:t>
            </a:r>
            <a:r>
              <a:rPr lang="fr-FR" sz="1333" dirty="0">
                <a:solidFill>
                  <a:schemeClr val="tx1"/>
                </a:solidFill>
                <a:latin typeface="Arial" panose="020B0604020202020204" pitchFamily="34" charset="0"/>
                <a:cs typeface="Arial" panose="020B0604020202020204" pitchFamily="34" charset="0"/>
              </a:rPr>
              <a:t> K et al., </a:t>
            </a:r>
            <a:r>
              <a:rPr lang="fr-FR" sz="1333" i="1" dirty="0" err="1">
                <a:solidFill>
                  <a:schemeClr val="tx1"/>
                </a:solidFill>
                <a:latin typeface="Arial" panose="020B0604020202020204" pitchFamily="34" charset="0"/>
                <a:cs typeface="Arial" panose="020B0604020202020204" pitchFamily="34" charset="0"/>
              </a:rPr>
              <a:t>Cereb</a:t>
            </a:r>
            <a:r>
              <a:rPr lang="fr-FR" sz="1333" i="1" dirty="0">
                <a:solidFill>
                  <a:schemeClr val="tx1"/>
                </a:solidFill>
                <a:latin typeface="Arial" panose="020B0604020202020204" pitchFamily="34" charset="0"/>
                <a:cs typeface="Arial" panose="020B0604020202020204" pitchFamily="34" charset="0"/>
              </a:rPr>
              <a:t>. Cortex</a:t>
            </a:r>
            <a:r>
              <a:rPr lang="fr-FR" sz="1333" dirty="0">
                <a:solidFill>
                  <a:schemeClr val="tx1"/>
                </a:solidFill>
                <a:latin typeface="Arial" panose="020B0604020202020204" pitchFamily="34" charset="0"/>
                <a:cs typeface="Arial" panose="020B0604020202020204" pitchFamily="34" charset="0"/>
              </a:rPr>
              <a:t>. (2017).</a:t>
            </a:r>
          </a:p>
        </p:txBody>
      </p:sp>
      <p:pic>
        <p:nvPicPr>
          <p:cNvPr id="12" name="Picture 11" descr="Diagram, arrow&#10;&#10;Description automatically generated">
            <a:extLst>
              <a:ext uri="{FF2B5EF4-FFF2-40B4-BE49-F238E27FC236}">
                <a16:creationId xmlns:a16="http://schemas.microsoft.com/office/drawing/2014/main" id="{0D8DF5C2-18CC-45B6-BA50-CF8FE93C36F8}"/>
              </a:ext>
            </a:extLst>
          </p:cNvPr>
          <p:cNvPicPr>
            <a:picLocks noChangeAspect="1"/>
          </p:cNvPicPr>
          <p:nvPr/>
        </p:nvPicPr>
        <p:blipFill>
          <a:blip r:embed="rId6"/>
          <a:stretch>
            <a:fillRect/>
          </a:stretch>
        </p:blipFill>
        <p:spPr>
          <a:xfrm>
            <a:off x="9832" y="4269926"/>
            <a:ext cx="12192000" cy="2280716"/>
          </a:xfrm>
          <a:prstGeom prst="rect">
            <a:avLst/>
          </a:prstGeom>
        </p:spPr>
      </p:pic>
      <p:pic>
        <p:nvPicPr>
          <p:cNvPr id="14" name="Picture 13" descr="Diagram, shape, arrow&#10;&#10;Description automatically generated">
            <a:extLst>
              <a:ext uri="{FF2B5EF4-FFF2-40B4-BE49-F238E27FC236}">
                <a16:creationId xmlns:a16="http://schemas.microsoft.com/office/drawing/2014/main" id="{87CA38DC-1A6F-40EA-9B11-924C65819D5D}"/>
              </a:ext>
            </a:extLst>
          </p:cNvPr>
          <p:cNvPicPr>
            <a:picLocks noChangeAspect="1"/>
          </p:cNvPicPr>
          <p:nvPr/>
        </p:nvPicPr>
        <p:blipFill>
          <a:blip r:embed="rId7"/>
          <a:stretch>
            <a:fillRect/>
          </a:stretch>
        </p:blipFill>
        <p:spPr>
          <a:xfrm>
            <a:off x="10064" y="4265239"/>
            <a:ext cx="12192000" cy="2280716"/>
          </a:xfrm>
          <a:prstGeom prst="rect">
            <a:avLst/>
          </a:prstGeom>
        </p:spPr>
      </p:pic>
      <p:pic>
        <p:nvPicPr>
          <p:cNvPr id="17" name="Picture 16" descr="Diagram&#10;&#10;Description automatically generated">
            <a:extLst>
              <a:ext uri="{FF2B5EF4-FFF2-40B4-BE49-F238E27FC236}">
                <a16:creationId xmlns:a16="http://schemas.microsoft.com/office/drawing/2014/main" id="{7BB0BE5D-4842-4073-A6F4-970D2D1F28C3}"/>
              </a:ext>
            </a:extLst>
          </p:cNvPr>
          <p:cNvPicPr>
            <a:picLocks noChangeAspect="1"/>
          </p:cNvPicPr>
          <p:nvPr/>
        </p:nvPicPr>
        <p:blipFill>
          <a:blip r:embed="rId8"/>
          <a:stretch>
            <a:fillRect/>
          </a:stretch>
        </p:blipFill>
        <p:spPr>
          <a:xfrm>
            <a:off x="10064" y="4263487"/>
            <a:ext cx="12192000" cy="2280716"/>
          </a:xfrm>
          <a:prstGeom prst="rect">
            <a:avLst/>
          </a:prstGeom>
        </p:spPr>
      </p:pic>
      <p:pic>
        <p:nvPicPr>
          <p:cNvPr id="19" name="Picture 18" descr="A picture containing chart&#10;&#10;Description automatically generated">
            <a:extLst>
              <a:ext uri="{FF2B5EF4-FFF2-40B4-BE49-F238E27FC236}">
                <a16:creationId xmlns:a16="http://schemas.microsoft.com/office/drawing/2014/main" id="{DB8961C5-5507-4694-813B-355ED2C3F1E9}"/>
              </a:ext>
            </a:extLst>
          </p:cNvPr>
          <p:cNvPicPr>
            <a:picLocks noChangeAspect="1"/>
          </p:cNvPicPr>
          <p:nvPr/>
        </p:nvPicPr>
        <p:blipFill>
          <a:blip r:embed="rId9"/>
          <a:stretch>
            <a:fillRect/>
          </a:stretch>
        </p:blipFill>
        <p:spPr>
          <a:xfrm>
            <a:off x="9600" y="4264243"/>
            <a:ext cx="12192000" cy="2280716"/>
          </a:xfrm>
          <a:prstGeom prst="rect">
            <a:avLst/>
          </a:prstGeom>
        </p:spPr>
      </p:pic>
      <p:pic>
        <p:nvPicPr>
          <p:cNvPr id="7" name="Picture 6" descr="Diagram&#10;&#10;Description automatically generated">
            <a:extLst>
              <a:ext uri="{FF2B5EF4-FFF2-40B4-BE49-F238E27FC236}">
                <a16:creationId xmlns:a16="http://schemas.microsoft.com/office/drawing/2014/main" id="{EB39ED40-8ADB-49B3-BF95-C41653F2C7B6}"/>
              </a:ext>
            </a:extLst>
          </p:cNvPr>
          <p:cNvPicPr>
            <a:picLocks noChangeAspect="1"/>
          </p:cNvPicPr>
          <p:nvPr/>
        </p:nvPicPr>
        <p:blipFill>
          <a:blip r:embed="rId10"/>
          <a:stretch>
            <a:fillRect/>
          </a:stretch>
        </p:blipFill>
        <p:spPr>
          <a:xfrm>
            <a:off x="4841247" y="2147008"/>
            <a:ext cx="4518347" cy="1631020"/>
          </a:xfrm>
          <a:prstGeom prst="rect">
            <a:avLst/>
          </a:prstGeom>
        </p:spPr>
      </p:pic>
      <p:pic>
        <p:nvPicPr>
          <p:cNvPr id="5" name="Picture 4" descr="Diagram&#10;&#10;Description automatically generated">
            <a:extLst>
              <a:ext uri="{FF2B5EF4-FFF2-40B4-BE49-F238E27FC236}">
                <a16:creationId xmlns:a16="http://schemas.microsoft.com/office/drawing/2014/main" id="{AF8DCC3A-B10E-40D8-A0EC-32CE8A104EAD}"/>
              </a:ext>
            </a:extLst>
          </p:cNvPr>
          <p:cNvPicPr>
            <a:picLocks noChangeAspect="1"/>
          </p:cNvPicPr>
          <p:nvPr/>
        </p:nvPicPr>
        <p:blipFill>
          <a:blip r:embed="rId11"/>
          <a:stretch>
            <a:fillRect/>
          </a:stretch>
        </p:blipFill>
        <p:spPr>
          <a:xfrm>
            <a:off x="4838701" y="2005566"/>
            <a:ext cx="4518348" cy="2156485"/>
          </a:xfrm>
          <a:prstGeom prst="rect">
            <a:avLst/>
          </a:prstGeom>
        </p:spPr>
      </p:pic>
      <p:sp>
        <p:nvSpPr>
          <p:cNvPr id="3" name="Rectangle 7">
            <a:extLst>
              <a:ext uri="{FF2B5EF4-FFF2-40B4-BE49-F238E27FC236}">
                <a16:creationId xmlns:a16="http://schemas.microsoft.com/office/drawing/2014/main" id="{844C889D-6D32-A3E2-9D6E-AC1ACC33189C}"/>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solidFill>
            </a:endParaRPr>
          </a:p>
        </p:txBody>
      </p:sp>
      <p:pic>
        <p:nvPicPr>
          <p:cNvPr id="4" name="Google Shape;74;p1" descr="UW logos | UW Brand">
            <a:extLst>
              <a:ext uri="{FF2B5EF4-FFF2-40B4-BE49-F238E27FC236}">
                <a16:creationId xmlns:a16="http://schemas.microsoft.com/office/drawing/2014/main" id="{3E57DD06-069F-318F-EE8C-08C694AC61CB}"/>
              </a:ext>
            </a:extLst>
          </p:cNvPr>
          <p:cNvPicPr preferRelativeResize="0"/>
          <p:nvPr/>
        </p:nvPicPr>
        <p:blipFill rotWithShape="1">
          <a:blip r:embed="rId12">
            <a:alphaModFix/>
          </a:blip>
          <a:srcRect/>
          <a:stretch/>
        </p:blipFill>
        <p:spPr>
          <a:xfrm>
            <a:off x="10932825" y="28657"/>
            <a:ext cx="1244213" cy="837770"/>
          </a:xfrm>
          <a:prstGeom prst="rect">
            <a:avLst/>
          </a:prstGeom>
          <a:noFill/>
          <a:ln>
            <a:noFill/>
          </a:ln>
        </p:spPr>
      </p:pic>
      <p:sp>
        <p:nvSpPr>
          <p:cNvPr id="8" name="TextBox 7">
            <a:extLst>
              <a:ext uri="{FF2B5EF4-FFF2-40B4-BE49-F238E27FC236}">
                <a16:creationId xmlns:a16="http://schemas.microsoft.com/office/drawing/2014/main" id="{9936B272-C05A-2A36-F5D0-645E117C0935}"/>
              </a:ext>
            </a:extLst>
          </p:cNvPr>
          <p:cNvSpPr txBox="1"/>
          <p:nvPr/>
        </p:nvSpPr>
        <p:spPr>
          <a:xfrm>
            <a:off x="8337" y="16278"/>
            <a:ext cx="9850529"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Validation on computational models</a:t>
            </a:r>
          </a:p>
        </p:txBody>
      </p:sp>
      <p:sp>
        <p:nvSpPr>
          <p:cNvPr id="9" name="Rectangle 7">
            <a:extLst>
              <a:ext uri="{FF2B5EF4-FFF2-40B4-BE49-F238E27FC236}">
                <a16:creationId xmlns:a16="http://schemas.microsoft.com/office/drawing/2014/main" id="{36B0723C-AC97-0D30-972C-BBA422AEC077}"/>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1" name="TextBox 10">
            <a:extLst>
              <a:ext uri="{FF2B5EF4-FFF2-40B4-BE49-F238E27FC236}">
                <a16:creationId xmlns:a16="http://schemas.microsoft.com/office/drawing/2014/main" id="{EF8EE87D-E829-712F-E15D-1DF440C2711E}"/>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26</a:t>
            </a:r>
          </a:p>
        </p:txBody>
      </p:sp>
    </p:spTree>
    <p:extLst>
      <p:ext uri="{BB962C8B-B14F-4D97-AF65-F5344CB8AC3E}">
        <p14:creationId xmlns:p14="http://schemas.microsoft.com/office/powerpoint/2010/main" val="795264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0C1454-6D89-CDC6-E899-6BDA2F2302D4}"/>
            </a:ext>
          </a:extLst>
        </p:cNvPr>
        <p:cNvGrpSpPr/>
        <p:nvPr/>
      </p:nvGrpSpPr>
      <p:grpSpPr>
        <a:xfrm>
          <a:off x="0" y="0"/>
          <a:ext cx="0" cy="0"/>
          <a:chOff x="0" y="0"/>
          <a:chExt cx="0" cy="0"/>
        </a:xfrm>
      </p:grpSpPr>
      <p:sp>
        <p:nvSpPr>
          <p:cNvPr id="19" name="Rectangle 7">
            <a:extLst>
              <a:ext uri="{FF2B5EF4-FFF2-40B4-BE49-F238E27FC236}">
                <a16:creationId xmlns:a16="http://schemas.microsoft.com/office/drawing/2014/main" id="{45B53984-E02F-0D89-8EAC-F2455E6207E8}"/>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4" name="Rectangle 7">
            <a:extLst>
              <a:ext uri="{FF2B5EF4-FFF2-40B4-BE49-F238E27FC236}">
                <a16:creationId xmlns:a16="http://schemas.microsoft.com/office/drawing/2014/main" id="{56E7B773-4B8D-66B8-1D84-745BB12EF402}"/>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1BF937B1-F76A-2FCC-5D3C-194D767CB53B}"/>
              </a:ext>
            </a:extLst>
          </p:cNvPr>
          <p:cNvSpPr txBox="1"/>
          <p:nvPr/>
        </p:nvSpPr>
        <p:spPr>
          <a:xfrm>
            <a:off x="8337" y="16278"/>
            <a:ext cx="2244533"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Overview</a:t>
            </a:r>
          </a:p>
        </p:txBody>
      </p:sp>
      <p:pic>
        <p:nvPicPr>
          <p:cNvPr id="31" name="Google Shape;74;p1" descr="UW logos | UW Brand">
            <a:extLst>
              <a:ext uri="{FF2B5EF4-FFF2-40B4-BE49-F238E27FC236}">
                <a16:creationId xmlns:a16="http://schemas.microsoft.com/office/drawing/2014/main" id="{388E0029-C427-BE97-24F9-BB8D77EE8EFE}"/>
              </a:ext>
            </a:extLst>
          </p:cNvPr>
          <p:cNvPicPr preferRelativeResize="0"/>
          <p:nvPr/>
        </p:nvPicPr>
        <p:blipFill rotWithShape="1">
          <a:blip r:embed="rId3">
            <a:alphaModFix/>
          </a:blip>
          <a:srcRect/>
          <a:stretch/>
        </p:blipFill>
        <p:spPr>
          <a:xfrm>
            <a:off x="10932825" y="28657"/>
            <a:ext cx="1244213" cy="837770"/>
          </a:xfrm>
          <a:prstGeom prst="rect">
            <a:avLst/>
          </a:prstGeom>
          <a:noFill/>
          <a:ln>
            <a:noFill/>
          </a:ln>
        </p:spPr>
      </p:pic>
      <p:sp>
        <p:nvSpPr>
          <p:cNvPr id="32" name="TextBox 31">
            <a:extLst>
              <a:ext uri="{FF2B5EF4-FFF2-40B4-BE49-F238E27FC236}">
                <a16:creationId xmlns:a16="http://schemas.microsoft.com/office/drawing/2014/main" id="{9BF89E6C-6D66-12D7-8D31-2EED18312C34}"/>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1</a:t>
            </a:r>
          </a:p>
        </p:txBody>
      </p:sp>
      <p:sp>
        <p:nvSpPr>
          <p:cNvPr id="2" name="Rectangle 13">
            <a:extLst>
              <a:ext uri="{FF2B5EF4-FFF2-40B4-BE49-F238E27FC236}">
                <a16:creationId xmlns:a16="http://schemas.microsoft.com/office/drawing/2014/main" id="{FCA91E94-799D-7341-0D78-06F4690F074C}"/>
              </a:ext>
            </a:extLst>
          </p:cNvPr>
          <p:cNvSpPr/>
          <p:nvPr/>
        </p:nvSpPr>
        <p:spPr>
          <a:xfrm>
            <a:off x="-14788" y="683451"/>
            <a:ext cx="12214779" cy="5447645"/>
          </a:xfrm>
          <a:prstGeom prst="rect">
            <a:avLst/>
          </a:prstGeom>
        </p:spPr>
        <p:txBody>
          <a:bodyPr wrap="square">
            <a:spAutoFit/>
          </a:bodyPr>
          <a:lstStyle/>
          <a:p>
            <a:pPr marL="285750" indent="-28575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Introduction of Brain-Computer Interfaces</a:t>
            </a:r>
          </a:p>
          <a:p>
            <a:pPr marL="285750" indent="-285750">
              <a:spcBef>
                <a:spcPct val="50000"/>
              </a:spcBef>
              <a:buFont typeface="Arial" panose="020B0604020202020204" pitchFamily="34" charset="0"/>
              <a:buChar char="•"/>
            </a:pPr>
            <a:endParaRPr lang="en-US" altLang="zh-CN" sz="2400" dirty="0">
              <a:solidFill>
                <a:schemeClr val="tx1"/>
              </a:solidFill>
              <a:latin typeface="Arial" panose="020B0604020202020204" pitchFamily="34" charset="0"/>
              <a:cs typeface="Arial" panose="020B0604020202020204" pitchFamily="34" charset="0"/>
            </a:endParaRPr>
          </a:p>
          <a:p>
            <a:pPr marL="285750" indent="-285750">
              <a:spcBef>
                <a:spcPct val="50000"/>
              </a:spcBef>
              <a:buFont typeface="Arial" panose="020B0604020202020204" pitchFamily="34" charset="0"/>
              <a:buChar char="•"/>
            </a:pPr>
            <a:endParaRPr lang="en-US" altLang="zh-CN" sz="2400" dirty="0">
              <a:solidFill>
                <a:schemeClr val="tx1"/>
              </a:solidFill>
              <a:latin typeface="Arial" panose="020B0604020202020204" pitchFamily="34" charset="0"/>
              <a:cs typeface="Arial" panose="020B0604020202020204" pitchFamily="34" charset="0"/>
            </a:endParaRPr>
          </a:p>
          <a:p>
            <a:pPr marL="285750" indent="-28575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rPr>
              <a:t>Neural Transformer for Intracortical Motor Decoding (Afternoon session by Trung Le)</a:t>
            </a: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a:spcBef>
                <a:spcPct val="50000"/>
              </a:spcBef>
            </a:pPr>
            <a:r>
              <a:rPr lang="en-US" sz="2400" dirty="0">
                <a:solidFill>
                  <a:schemeClr val="tx1"/>
                </a:solidFill>
                <a:latin typeface="Arial" panose="020B0604020202020204" pitchFamily="34" charset="0"/>
                <a:cs typeface="Arial" panose="020B0604020202020204" pitchFamily="34" charset="0"/>
                <a:sym typeface="Calibri" pitchFamily="34" charset="0"/>
              </a:rPr>
              <a:t>                                                          </a:t>
            </a:r>
          </a:p>
          <a:p>
            <a:pPr>
              <a:spcBef>
                <a:spcPct val="50000"/>
              </a:spcBef>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Robust Adaptive </a:t>
            </a:r>
            <a:r>
              <a:rPr lang="en-US" altLang="zh-CN" sz="2400" dirty="0">
                <a:solidFill>
                  <a:schemeClr val="tx1"/>
                </a:solidFill>
                <a:latin typeface="Arial" panose="020B0604020202020204" pitchFamily="34" charset="0"/>
                <a:cs typeface="Arial" panose="020B0604020202020204" pitchFamily="34" charset="0"/>
                <a:sym typeface="Calibri" pitchFamily="34" charset="0"/>
              </a:rPr>
              <a:t>Brain-Computer Interfaces </a:t>
            </a:r>
            <a:r>
              <a:rPr lang="en-US" sz="2400" dirty="0">
                <a:solidFill>
                  <a:schemeClr val="tx1"/>
                </a:solidFill>
                <a:latin typeface="Arial" panose="020B0604020202020204" pitchFamily="34" charset="0"/>
                <a:cs typeface="Arial" panose="020B0604020202020204" pitchFamily="34" charset="0"/>
                <a:sym typeface="Calibri" pitchFamily="34" charset="0"/>
              </a:rPr>
              <a:t>for Treating Brain Diseases and Disorders</a:t>
            </a:r>
          </a:p>
          <a:p>
            <a:pPr>
              <a:spcBef>
                <a:spcPct val="50000"/>
              </a:spcBef>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a:spcBef>
                <a:spcPct val="50000"/>
              </a:spcBef>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Conclusions and Q&amp;A</a:t>
            </a:r>
          </a:p>
        </p:txBody>
      </p:sp>
    </p:spTree>
    <p:extLst>
      <p:ext uri="{BB962C8B-B14F-4D97-AF65-F5344CB8AC3E}">
        <p14:creationId xmlns:p14="http://schemas.microsoft.com/office/powerpoint/2010/main" val="2272737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4A722BE-9B9D-4246-84EE-DABE5CF14A39}"/>
              </a:ext>
            </a:extLst>
          </p:cNvPr>
          <p:cNvSpPr txBox="1"/>
          <p:nvPr/>
        </p:nvSpPr>
        <p:spPr>
          <a:xfrm>
            <a:off x="-11225" y="3949672"/>
            <a:ext cx="6278880" cy="748795"/>
          </a:xfrm>
          <a:prstGeom prst="rect">
            <a:avLst/>
          </a:prstGeom>
          <a:noFill/>
        </p:spPr>
        <p:txBody>
          <a:bodyPr wrap="square" rtlCol="0">
            <a:spAutoFit/>
          </a:bodyPr>
          <a:lstStyle/>
          <a:p>
            <a:pPr marL="380990" indent="-380990">
              <a:buFont typeface="Wingdings" panose="05000000000000000000" pitchFamily="2" charset="2"/>
              <a:buChar char="ü"/>
            </a:pPr>
            <a:r>
              <a:rPr lang="en-US" sz="2133" dirty="0">
                <a:solidFill>
                  <a:schemeClr val="tx1"/>
                </a:solidFill>
                <a:latin typeface="Arial" panose="020B0604020202020204" pitchFamily="34" charset="0"/>
                <a:cs typeface="Arial" panose="020B0604020202020204" pitchFamily="34" charset="0"/>
              </a:rPr>
              <a:t>Construct linear dynamic IO models and a closed-loop controller</a:t>
            </a:r>
          </a:p>
        </p:txBody>
      </p:sp>
      <p:sp>
        <p:nvSpPr>
          <p:cNvPr id="11" name="Slide Number Placeholder 6">
            <a:extLst>
              <a:ext uri="{FF2B5EF4-FFF2-40B4-BE49-F238E27FC236}">
                <a16:creationId xmlns:a16="http://schemas.microsoft.com/office/drawing/2014/main" id="{33847D2B-63E4-4B30-A792-71BB8B0F16B6}"/>
              </a:ext>
            </a:extLst>
          </p:cNvPr>
          <p:cNvSpPr txBox="1">
            <a:spLocks/>
          </p:cNvSpPr>
          <p:nvPr/>
        </p:nvSpPr>
        <p:spPr>
          <a:xfrm>
            <a:off x="5887153" y="6457400"/>
            <a:ext cx="649113" cy="400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0B5CDF8-54D5-6043-A52E-76818AC5EAB8}" type="slidenum">
              <a:rPr lang="en-US" sz="1867">
                <a:solidFill>
                  <a:schemeClr val="bg1"/>
                </a:solidFill>
                <a:latin typeface="Arial" panose="020B0604020202020204" pitchFamily="34" charset="0"/>
                <a:cs typeface="Arial" panose="020B0604020202020204" pitchFamily="34" charset="0"/>
              </a:rPr>
              <a:pPr/>
              <a:t>20</a:t>
            </a:fld>
            <a:endParaRPr lang="en-US" sz="1867"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6616516-1D37-0F05-04C0-0BF2E4EF5F01}"/>
              </a:ext>
            </a:extLst>
          </p:cNvPr>
          <p:cNvSpPr txBox="1"/>
          <p:nvPr/>
        </p:nvSpPr>
        <p:spPr>
          <a:xfrm>
            <a:off x="-11225" y="4877249"/>
            <a:ext cx="6060292" cy="748795"/>
          </a:xfrm>
          <a:prstGeom prst="rect">
            <a:avLst/>
          </a:prstGeom>
          <a:noFill/>
        </p:spPr>
        <p:txBody>
          <a:bodyPr wrap="square" rtlCol="0">
            <a:spAutoFit/>
          </a:bodyPr>
          <a:lstStyle/>
          <a:p>
            <a:pPr marL="380990" indent="-380990">
              <a:buFont typeface="Wingdings" panose="05000000000000000000" pitchFamily="2" charset="2"/>
              <a:buChar char="ü"/>
            </a:pPr>
            <a:r>
              <a:rPr lang="en-US" sz="2133" dirty="0">
                <a:solidFill>
                  <a:schemeClr val="accent1"/>
                </a:solidFill>
                <a:latin typeface="Arial" panose="020B0604020202020204" pitchFamily="34" charset="0"/>
                <a:cs typeface="Arial" panose="020B0604020202020204" pitchFamily="34" charset="0"/>
              </a:rPr>
              <a:t>Extend linear models to include nonlinear uncertainties </a:t>
            </a:r>
          </a:p>
        </p:txBody>
      </p:sp>
      <p:sp>
        <p:nvSpPr>
          <p:cNvPr id="5" name="TextBox 4">
            <a:extLst>
              <a:ext uri="{FF2B5EF4-FFF2-40B4-BE49-F238E27FC236}">
                <a16:creationId xmlns:a16="http://schemas.microsoft.com/office/drawing/2014/main" id="{11CE4239-6F7F-5DB1-6708-5FA36142B4A8}"/>
              </a:ext>
            </a:extLst>
          </p:cNvPr>
          <p:cNvSpPr txBox="1"/>
          <p:nvPr/>
        </p:nvSpPr>
        <p:spPr>
          <a:xfrm>
            <a:off x="9091" y="5723353"/>
            <a:ext cx="5110694" cy="420564"/>
          </a:xfrm>
          <a:prstGeom prst="rect">
            <a:avLst/>
          </a:prstGeom>
          <a:noFill/>
        </p:spPr>
        <p:txBody>
          <a:bodyPr wrap="none" rtlCol="0">
            <a:spAutoFit/>
          </a:bodyPr>
          <a:lstStyle/>
          <a:p>
            <a:pPr marL="380990" indent="-380990">
              <a:buFont typeface="Wingdings" panose="05000000000000000000" pitchFamily="2" charset="2"/>
              <a:buChar char="ü"/>
            </a:pPr>
            <a:r>
              <a:rPr lang="en-US" sz="2133" dirty="0">
                <a:solidFill>
                  <a:schemeClr val="accent1"/>
                </a:solidFill>
                <a:latin typeface="Arial" panose="020B0604020202020204" pitchFamily="34" charset="0"/>
                <a:cs typeface="Arial" panose="020B0604020202020204" pitchFamily="34" charset="0"/>
              </a:rPr>
              <a:t>Construct a robust adaptive controller</a:t>
            </a:r>
          </a:p>
        </p:txBody>
      </p:sp>
      <p:sp>
        <p:nvSpPr>
          <p:cNvPr id="7" name="TextBox 6">
            <a:extLst>
              <a:ext uri="{FF2B5EF4-FFF2-40B4-BE49-F238E27FC236}">
                <a16:creationId xmlns:a16="http://schemas.microsoft.com/office/drawing/2014/main" id="{25549CF7-39BC-38FF-90A7-203274118704}"/>
              </a:ext>
            </a:extLst>
          </p:cNvPr>
          <p:cNvSpPr txBox="1"/>
          <p:nvPr/>
        </p:nvSpPr>
        <p:spPr>
          <a:xfrm>
            <a:off x="6211709" y="4423173"/>
            <a:ext cx="5867680" cy="748795"/>
          </a:xfrm>
          <a:prstGeom prst="rect">
            <a:avLst/>
          </a:prstGeom>
          <a:noFill/>
        </p:spPr>
        <p:txBody>
          <a:bodyPr wrap="square" rtlCol="0">
            <a:spAutoFit/>
          </a:bodyPr>
          <a:lstStyle/>
          <a:p>
            <a:endParaRPr lang="en-US" sz="2133" dirty="0">
              <a:solidFill>
                <a:srgbClr val="00B050"/>
              </a:solidFill>
              <a:latin typeface="Arial" panose="020B0604020202020204" pitchFamily="34" charset="0"/>
              <a:cs typeface="Arial" panose="020B0604020202020204" pitchFamily="34" charset="0"/>
            </a:endParaRPr>
          </a:p>
          <a:p>
            <a:pPr marL="380990" indent="-380990">
              <a:buFont typeface="Wingdings" panose="05000000000000000000" pitchFamily="2" charset="2"/>
              <a:buChar char="ü"/>
            </a:pPr>
            <a:r>
              <a:rPr lang="en-US" sz="2133" dirty="0">
                <a:solidFill>
                  <a:srgbClr val="00B050"/>
                </a:solidFill>
                <a:latin typeface="Arial" panose="020B0604020202020204" pitchFamily="34" charset="0"/>
                <a:cs typeface="Arial" panose="020B0604020202020204" pitchFamily="34" charset="0"/>
              </a:rPr>
              <a:t>Controller evaluation on biophysical models</a:t>
            </a:r>
          </a:p>
        </p:txBody>
      </p:sp>
      <p:pic>
        <p:nvPicPr>
          <p:cNvPr id="4" name="Picture 3" descr="Diagram">
            <a:extLst>
              <a:ext uri="{FF2B5EF4-FFF2-40B4-BE49-F238E27FC236}">
                <a16:creationId xmlns:a16="http://schemas.microsoft.com/office/drawing/2014/main" id="{DB35FC12-88E3-F767-3EF4-B77D4BC7B8B4}"/>
              </a:ext>
            </a:extLst>
          </p:cNvPr>
          <p:cNvPicPr>
            <a:picLocks noChangeAspect="1"/>
          </p:cNvPicPr>
          <p:nvPr/>
        </p:nvPicPr>
        <p:blipFill>
          <a:blip r:embed="rId3"/>
          <a:stretch>
            <a:fillRect/>
          </a:stretch>
        </p:blipFill>
        <p:spPr>
          <a:xfrm>
            <a:off x="3638683" y="853928"/>
            <a:ext cx="5562741" cy="2835203"/>
          </a:xfrm>
          <a:prstGeom prst="rect">
            <a:avLst/>
          </a:prstGeom>
        </p:spPr>
      </p:pic>
      <p:sp>
        <p:nvSpPr>
          <p:cNvPr id="6" name="Rectangle 7">
            <a:extLst>
              <a:ext uri="{FF2B5EF4-FFF2-40B4-BE49-F238E27FC236}">
                <a16:creationId xmlns:a16="http://schemas.microsoft.com/office/drawing/2014/main" id="{7A810109-0345-6F20-D01E-118DD4CBDA1F}"/>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1"/>
              </a:solidFill>
            </a:endParaRPr>
          </a:p>
        </p:txBody>
      </p:sp>
      <p:pic>
        <p:nvPicPr>
          <p:cNvPr id="8" name="Google Shape;74;p1" descr="UW logos | UW Brand">
            <a:extLst>
              <a:ext uri="{FF2B5EF4-FFF2-40B4-BE49-F238E27FC236}">
                <a16:creationId xmlns:a16="http://schemas.microsoft.com/office/drawing/2014/main" id="{71D33A6C-87AC-4FF3-83E4-6F8C72E070DE}"/>
              </a:ext>
            </a:extLst>
          </p:cNvPr>
          <p:cNvPicPr preferRelativeResize="0"/>
          <p:nvPr/>
        </p:nvPicPr>
        <p:blipFill rotWithShape="1">
          <a:blip r:embed="rId4">
            <a:alphaModFix/>
          </a:blip>
          <a:srcRect/>
          <a:stretch/>
        </p:blipFill>
        <p:spPr>
          <a:xfrm>
            <a:off x="10932825" y="28657"/>
            <a:ext cx="1244213" cy="837770"/>
          </a:xfrm>
          <a:prstGeom prst="rect">
            <a:avLst/>
          </a:prstGeom>
          <a:noFill/>
          <a:ln>
            <a:noFill/>
          </a:ln>
        </p:spPr>
      </p:pic>
      <p:sp>
        <p:nvSpPr>
          <p:cNvPr id="13" name="TextBox 12">
            <a:extLst>
              <a:ext uri="{FF2B5EF4-FFF2-40B4-BE49-F238E27FC236}">
                <a16:creationId xmlns:a16="http://schemas.microsoft.com/office/drawing/2014/main" id="{27B0FACA-B0E8-D238-B8BC-D9968509DAD0}"/>
              </a:ext>
            </a:extLst>
          </p:cNvPr>
          <p:cNvSpPr txBox="1"/>
          <p:nvPr/>
        </p:nvSpPr>
        <p:spPr>
          <a:xfrm>
            <a:off x="8337" y="16278"/>
            <a:ext cx="9850529"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Conclusion + Q&amp;A</a:t>
            </a:r>
          </a:p>
        </p:txBody>
      </p:sp>
      <p:sp>
        <p:nvSpPr>
          <p:cNvPr id="18" name="Rectangle 7">
            <a:extLst>
              <a:ext uri="{FF2B5EF4-FFF2-40B4-BE49-F238E27FC236}">
                <a16:creationId xmlns:a16="http://schemas.microsoft.com/office/drawing/2014/main" id="{784D0FD3-CBB8-F60E-6921-B102338EF8F4}"/>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9" name="TextBox 18">
            <a:extLst>
              <a:ext uri="{FF2B5EF4-FFF2-40B4-BE49-F238E27FC236}">
                <a16:creationId xmlns:a16="http://schemas.microsoft.com/office/drawing/2014/main" id="{E98E5805-CAC1-6441-F6E6-16933B96A2C8}"/>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27</a:t>
            </a:r>
          </a:p>
        </p:txBody>
      </p:sp>
    </p:spTree>
    <p:extLst>
      <p:ext uri="{BB962C8B-B14F-4D97-AF65-F5344CB8AC3E}">
        <p14:creationId xmlns:p14="http://schemas.microsoft.com/office/powerpoint/2010/main" val="675621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4D674-627C-3672-D8F4-11F1F7D1D737}"/>
            </a:ext>
          </a:extLst>
        </p:cNvPr>
        <p:cNvGrpSpPr/>
        <p:nvPr/>
      </p:nvGrpSpPr>
      <p:grpSpPr>
        <a:xfrm>
          <a:off x="0" y="0"/>
          <a:ext cx="0" cy="0"/>
          <a:chOff x="0" y="0"/>
          <a:chExt cx="0" cy="0"/>
        </a:xfrm>
      </p:grpSpPr>
      <p:sp>
        <p:nvSpPr>
          <p:cNvPr id="19" name="Rectangle 7">
            <a:extLst>
              <a:ext uri="{FF2B5EF4-FFF2-40B4-BE49-F238E27FC236}">
                <a16:creationId xmlns:a16="http://schemas.microsoft.com/office/drawing/2014/main" id="{D3264057-CFF4-CBC2-10B9-BA28988940CC}"/>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4" name="Rectangle 7">
            <a:extLst>
              <a:ext uri="{FF2B5EF4-FFF2-40B4-BE49-F238E27FC236}">
                <a16:creationId xmlns:a16="http://schemas.microsoft.com/office/drawing/2014/main" id="{FF4A4400-192F-146C-686D-DF5C73BB0207}"/>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A409985E-8316-5377-65D1-E5596738E94A}"/>
              </a:ext>
            </a:extLst>
          </p:cNvPr>
          <p:cNvSpPr txBox="1"/>
          <p:nvPr/>
        </p:nvSpPr>
        <p:spPr>
          <a:xfrm>
            <a:off x="8337" y="16278"/>
            <a:ext cx="2244533"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Overview</a:t>
            </a:r>
          </a:p>
        </p:txBody>
      </p:sp>
      <p:pic>
        <p:nvPicPr>
          <p:cNvPr id="31" name="Google Shape;74;p1" descr="UW logos | UW Brand">
            <a:extLst>
              <a:ext uri="{FF2B5EF4-FFF2-40B4-BE49-F238E27FC236}">
                <a16:creationId xmlns:a16="http://schemas.microsoft.com/office/drawing/2014/main" id="{5639F396-B20A-BDE8-8A62-A308F83339F3}"/>
              </a:ext>
            </a:extLst>
          </p:cNvPr>
          <p:cNvPicPr preferRelativeResize="0"/>
          <p:nvPr/>
        </p:nvPicPr>
        <p:blipFill rotWithShape="1">
          <a:blip r:embed="rId3">
            <a:alphaModFix/>
          </a:blip>
          <a:srcRect/>
          <a:stretch/>
        </p:blipFill>
        <p:spPr>
          <a:xfrm>
            <a:off x="10932825" y="28657"/>
            <a:ext cx="1244213" cy="837770"/>
          </a:xfrm>
          <a:prstGeom prst="rect">
            <a:avLst/>
          </a:prstGeom>
          <a:noFill/>
          <a:ln>
            <a:noFill/>
          </a:ln>
        </p:spPr>
      </p:pic>
      <p:sp>
        <p:nvSpPr>
          <p:cNvPr id="32" name="TextBox 31">
            <a:extLst>
              <a:ext uri="{FF2B5EF4-FFF2-40B4-BE49-F238E27FC236}">
                <a16:creationId xmlns:a16="http://schemas.microsoft.com/office/drawing/2014/main" id="{987EA956-FF0B-7662-D3D2-499873EA157C}"/>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21</a:t>
            </a:r>
          </a:p>
        </p:txBody>
      </p:sp>
      <p:sp>
        <p:nvSpPr>
          <p:cNvPr id="2" name="Rectangle 13">
            <a:extLst>
              <a:ext uri="{FF2B5EF4-FFF2-40B4-BE49-F238E27FC236}">
                <a16:creationId xmlns:a16="http://schemas.microsoft.com/office/drawing/2014/main" id="{534BB5F8-0CB7-609D-55B6-8CDA8184BEEF}"/>
              </a:ext>
            </a:extLst>
          </p:cNvPr>
          <p:cNvSpPr/>
          <p:nvPr/>
        </p:nvSpPr>
        <p:spPr>
          <a:xfrm>
            <a:off x="-14788" y="683451"/>
            <a:ext cx="12214779" cy="5447645"/>
          </a:xfrm>
          <a:prstGeom prst="rect">
            <a:avLst/>
          </a:prstGeom>
        </p:spPr>
        <p:txBody>
          <a:bodyPr wrap="square">
            <a:spAutoFit/>
          </a:bodyPr>
          <a:lstStyle/>
          <a:p>
            <a:pPr marL="285750" indent="-28575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Introduction of Brain-Computer Interfaces</a:t>
            </a:r>
          </a:p>
          <a:p>
            <a:pPr>
              <a:spcBef>
                <a:spcPct val="50000"/>
              </a:spcBef>
            </a:pPr>
            <a:r>
              <a:rPr lang="en-US" sz="2400" dirty="0">
                <a:solidFill>
                  <a:schemeClr val="tx1"/>
                </a:solidFill>
                <a:latin typeface="Arial" panose="020B0604020202020204" pitchFamily="34" charset="0"/>
                <a:cs typeface="Arial" panose="020B0604020202020204" pitchFamily="34" charset="0"/>
                <a:sym typeface="Calibri" pitchFamily="34" charset="0"/>
              </a:rPr>
              <a:t>    Brain decoding: read from the brain</a:t>
            </a:r>
          </a:p>
          <a:p>
            <a:pPr>
              <a:spcBef>
                <a:spcPct val="50000"/>
              </a:spcBef>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    Neuromodulation: write to the brain</a:t>
            </a:r>
          </a:p>
          <a:p>
            <a:pPr marL="285750" indent="-285750">
              <a:spcBef>
                <a:spcPct val="50000"/>
              </a:spcBef>
              <a:buFont typeface="Arial" panose="020B0604020202020204" pitchFamily="34" charset="0"/>
              <a:buChar char="•"/>
            </a:pPr>
            <a:r>
              <a:rPr lang="en-US" altLang="zh-CN" sz="2400" dirty="0">
                <a:solidFill>
                  <a:schemeClr val="bg1">
                    <a:lumMod val="85000"/>
                  </a:schemeClr>
                </a:solidFill>
                <a:latin typeface="Arial" panose="020B0604020202020204" pitchFamily="34" charset="0"/>
                <a:cs typeface="Arial" panose="020B0604020202020204" pitchFamily="34" charset="0"/>
              </a:rPr>
              <a:t>Neural Transformer for Intracortical Motor Decoding (Afternoon session by Trung Le)</a:t>
            </a: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Robust Adaptive </a:t>
            </a:r>
            <a:r>
              <a:rPr lang="en-US" altLang="zh-CN" sz="2400" dirty="0">
                <a:solidFill>
                  <a:schemeClr val="bg1">
                    <a:lumMod val="85000"/>
                  </a:schemeClr>
                </a:solidFill>
                <a:latin typeface="Arial" panose="020B0604020202020204" pitchFamily="34" charset="0"/>
                <a:cs typeface="Arial" panose="020B0604020202020204" pitchFamily="34" charset="0"/>
                <a:sym typeface="Calibri" pitchFamily="34" charset="0"/>
              </a:rPr>
              <a:t>Brain-Computer Interfaces </a:t>
            </a: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for Treating Brain Diseases and Disorders</a:t>
            </a:r>
          </a:p>
          <a:p>
            <a:pPr marL="285750" indent="-285750">
              <a:spcBef>
                <a:spcPct val="50000"/>
              </a:spcBef>
              <a:buFont typeface="Arial" panose="020B0604020202020204" pitchFamily="34" charset="0"/>
              <a:buChar char="•"/>
            </a:pP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Conclusions and Q&amp;A</a:t>
            </a:r>
          </a:p>
        </p:txBody>
      </p:sp>
    </p:spTree>
    <p:extLst>
      <p:ext uri="{BB962C8B-B14F-4D97-AF65-F5344CB8AC3E}">
        <p14:creationId xmlns:p14="http://schemas.microsoft.com/office/powerpoint/2010/main" val="3011912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501D0-8956-4A31-0ED1-16D4402BB8B5}"/>
            </a:ext>
          </a:extLst>
        </p:cNvPr>
        <p:cNvGrpSpPr/>
        <p:nvPr/>
      </p:nvGrpSpPr>
      <p:grpSpPr>
        <a:xfrm>
          <a:off x="0" y="0"/>
          <a:ext cx="0" cy="0"/>
          <a:chOff x="0" y="0"/>
          <a:chExt cx="0" cy="0"/>
        </a:xfrm>
      </p:grpSpPr>
      <p:sp>
        <p:nvSpPr>
          <p:cNvPr id="19" name="Rectangle 7">
            <a:extLst>
              <a:ext uri="{FF2B5EF4-FFF2-40B4-BE49-F238E27FC236}">
                <a16:creationId xmlns:a16="http://schemas.microsoft.com/office/drawing/2014/main" id="{E411BF9B-6580-6137-F089-3A23B356A08E}"/>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4" name="Rectangle 7">
            <a:extLst>
              <a:ext uri="{FF2B5EF4-FFF2-40B4-BE49-F238E27FC236}">
                <a16:creationId xmlns:a16="http://schemas.microsoft.com/office/drawing/2014/main" id="{95AD483F-4407-ED1D-9254-B88840567719}"/>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01A0FF89-5BB3-7E34-391F-3C8F004E6D63}"/>
              </a:ext>
            </a:extLst>
          </p:cNvPr>
          <p:cNvSpPr txBox="1"/>
          <p:nvPr/>
        </p:nvSpPr>
        <p:spPr>
          <a:xfrm>
            <a:off x="8338" y="16278"/>
            <a:ext cx="7306862"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Introduction: read from the brain</a:t>
            </a:r>
          </a:p>
        </p:txBody>
      </p:sp>
      <p:pic>
        <p:nvPicPr>
          <p:cNvPr id="31" name="Google Shape;74;p1" descr="UW logos | UW Brand">
            <a:extLst>
              <a:ext uri="{FF2B5EF4-FFF2-40B4-BE49-F238E27FC236}">
                <a16:creationId xmlns:a16="http://schemas.microsoft.com/office/drawing/2014/main" id="{D60B656F-875E-AB60-3169-CBD3572BEDC0}"/>
              </a:ext>
            </a:extLst>
          </p:cNvPr>
          <p:cNvPicPr preferRelativeResize="0"/>
          <p:nvPr/>
        </p:nvPicPr>
        <p:blipFill rotWithShape="1">
          <a:blip r:embed="rId3">
            <a:alphaModFix/>
          </a:blip>
          <a:srcRect/>
          <a:stretch/>
        </p:blipFill>
        <p:spPr>
          <a:xfrm>
            <a:off x="10932825" y="28657"/>
            <a:ext cx="1244213" cy="837770"/>
          </a:xfrm>
          <a:prstGeom prst="rect">
            <a:avLst/>
          </a:prstGeom>
          <a:noFill/>
          <a:ln>
            <a:noFill/>
          </a:ln>
        </p:spPr>
      </p:pic>
      <p:sp>
        <p:nvSpPr>
          <p:cNvPr id="32" name="TextBox 31">
            <a:extLst>
              <a:ext uri="{FF2B5EF4-FFF2-40B4-BE49-F238E27FC236}">
                <a16:creationId xmlns:a16="http://schemas.microsoft.com/office/drawing/2014/main" id="{C9E0B651-D927-0CB4-3651-2A749807FD5A}"/>
              </a:ext>
            </a:extLst>
          </p:cNvPr>
          <p:cNvSpPr txBox="1"/>
          <p:nvPr/>
        </p:nvSpPr>
        <p:spPr>
          <a:xfrm>
            <a:off x="5950226" y="6645247"/>
            <a:ext cx="291547"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3</a:t>
            </a:r>
          </a:p>
        </p:txBody>
      </p:sp>
      <p:pic>
        <p:nvPicPr>
          <p:cNvPr id="35" name="Picture 34">
            <a:extLst>
              <a:ext uri="{FF2B5EF4-FFF2-40B4-BE49-F238E27FC236}">
                <a16:creationId xmlns:a16="http://schemas.microsoft.com/office/drawing/2014/main" id="{4FB62BDD-2173-819D-5820-6FF3F11D0EE5}"/>
              </a:ext>
            </a:extLst>
          </p:cNvPr>
          <p:cNvPicPr>
            <a:picLocks noChangeAspect="1"/>
          </p:cNvPicPr>
          <p:nvPr/>
        </p:nvPicPr>
        <p:blipFill>
          <a:blip r:embed="rId4"/>
          <a:stretch>
            <a:fillRect/>
          </a:stretch>
        </p:blipFill>
        <p:spPr>
          <a:xfrm>
            <a:off x="123384" y="2052708"/>
            <a:ext cx="4946638" cy="2505440"/>
          </a:xfrm>
          <a:prstGeom prst="rect">
            <a:avLst/>
          </a:prstGeom>
        </p:spPr>
      </p:pic>
      <p:sp>
        <p:nvSpPr>
          <p:cNvPr id="37" name="TextBox 36">
            <a:extLst>
              <a:ext uri="{FF2B5EF4-FFF2-40B4-BE49-F238E27FC236}">
                <a16:creationId xmlns:a16="http://schemas.microsoft.com/office/drawing/2014/main" id="{70492642-CF7F-0B6F-A1BC-ABC614F6C8B1}"/>
              </a:ext>
            </a:extLst>
          </p:cNvPr>
          <p:cNvSpPr txBox="1"/>
          <p:nvPr/>
        </p:nvSpPr>
        <p:spPr>
          <a:xfrm>
            <a:off x="-756914" y="1230532"/>
            <a:ext cx="9165414" cy="523220"/>
          </a:xfrm>
          <a:prstGeom prst="rect">
            <a:avLst/>
          </a:prstGeom>
          <a:noFill/>
        </p:spPr>
        <p:txBody>
          <a:bodyPr wrap="square">
            <a:spAutoFit/>
          </a:bodyPr>
          <a:lstStyle/>
          <a:p>
            <a:pPr marL="457200" indent="-457200" algn="ctr">
              <a:buFont typeface="Arial" panose="020B0604020202020204" pitchFamily="34" charset="0"/>
              <a:buChar char="•"/>
            </a:pPr>
            <a:r>
              <a:rPr lang="en-US" sz="2800" dirty="0">
                <a:solidFill>
                  <a:schemeClr val="tx1"/>
                </a:solidFill>
                <a:latin typeface="Arial" panose="020B0604020202020204" pitchFamily="34" charset="0"/>
                <a:cs typeface="Arial" panose="020B0604020202020204" pitchFamily="34" charset="0"/>
              </a:rPr>
              <a:t>Intracortical and non-invasive BCI decoding </a:t>
            </a:r>
          </a:p>
        </p:txBody>
      </p:sp>
      <p:sp>
        <p:nvSpPr>
          <p:cNvPr id="39" name="TextBox 38">
            <a:extLst>
              <a:ext uri="{FF2B5EF4-FFF2-40B4-BE49-F238E27FC236}">
                <a16:creationId xmlns:a16="http://schemas.microsoft.com/office/drawing/2014/main" id="{5FC60A07-4986-84AF-341C-A3A4B0F95D65}"/>
              </a:ext>
            </a:extLst>
          </p:cNvPr>
          <p:cNvSpPr txBox="1"/>
          <p:nvPr/>
        </p:nvSpPr>
        <p:spPr>
          <a:xfrm>
            <a:off x="-363862" y="4955315"/>
            <a:ext cx="5690098" cy="369332"/>
          </a:xfrm>
          <a:prstGeom prst="rect">
            <a:avLst/>
          </a:prstGeom>
          <a:noFill/>
        </p:spPr>
        <p:txBody>
          <a:bodyPr wrap="square">
            <a:spAutoFit/>
          </a:bodyPr>
          <a:lstStyle/>
          <a:p>
            <a:pPr algn="ctr"/>
            <a:r>
              <a:rPr lang="en-US" sz="1800" dirty="0">
                <a:solidFill>
                  <a:schemeClr val="tx1"/>
                </a:solidFill>
                <a:latin typeface="Arial" panose="020B0604020202020204" pitchFamily="34" charset="0"/>
                <a:cs typeface="Arial" panose="020B0604020202020204" pitchFamily="34" charset="0"/>
              </a:rPr>
              <a:t>Example 1: decode cursor/joystick movement</a:t>
            </a:r>
            <a:r>
              <a:rPr lang="en-US" sz="1800" baseline="30000" dirty="0">
                <a:solidFill>
                  <a:schemeClr val="tx1"/>
                </a:solidFill>
                <a:latin typeface="Arial" panose="020B0604020202020204" pitchFamily="34" charset="0"/>
                <a:cs typeface="Arial" panose="020B0604020202020204" pitchFamily="34" charset="0"/>
                <a:sym typeface="Calibri" pitchFamily="34" charset="0"/>
              </a:rPr>
              <a:t>1,2</a:t>
            </a:r>
            <a:r>
              <a:rPr lang="en-US" sz="1800" dirty="0">
                <a:solidFill>
                  <a:schemeClr val="tx1"/>
                </a:solidFill>
                <a:latin typeface="Arial" panose="020B0604020202020204" pitchFamily="34" charset="0"/>
                <a:cs typeface="Arial" panose="020B0604020202020204" pitchFamily="34" charset="0"/>
              </a:rPr>
              <a:t> </a:t>
            </a:r>
          </a:p>
        </p:txBody>
      </p:sp>
      <p:sp>
        <p:nvSpPr>
          <p:cNvPr id="41" name="文本框 18">
            <a:extLst>
              <a:ext uri="{FF2B5EF4-FFF2-40B4-BE49-F238E27FC236}">
                <a16:creationId xmlns:a16="http://schemas.microsoft.com/office/drawing/2014/main" id="{91C2CBEE-3B7A-540F-8A9E-1A554FF92978}"/>
              </a:ext>
            </a:extLst>
          </p:cNvPr>
          <p:cNvSpPr txBox="1"/>
          <p:nvPr/>
        </p:nvSpPr>
        <p:spPr>
          <a:xfrm>
            <a:off x="241878" y="5421541"/>
            <a:ext cx="2472405" cy="553998"/>
          </a:xfrm>
          <a:prstGeom prst="rect">
            <a:avLst/>
          </a:prstGeom>
          <a:noFill/>
        </p:spPr>
        <p:txBody>
          <a:bodyPr wrap="square">
            <a:spAutoFit/>
          </a:bodyPr>
          <a:lstStyle/>
          <a:p>
            <a:r>
              <a:rPr lang="fr-FR" sz="1000" dirty="0">
                <a:solidFill>
                  <a:schemeClr val="tx1"/>
                </a:solidFill>
                <a:latin typeface="Arial" panose="020B0604020202020204" pitchFamily="34" charset="0"/>
                <a:cs typeface="Arial" panose="020B0604020202020204" pitchFamily="34" charset="0"/>
              </a:rPr>
              <a:t>[1] Nason et al., </a:t>
            </a:r>
            <a:r>
              <a:rPr lang="fr-FR" sz="1000" i="1" dirty="0" err="1">
                <a:solidFill>
                  <a:schemeClr val="tx1"/>
                </a:solidFill>
                <a:latin typeface="Arial" panose="020B0604020202020204" pitchFamily="34" charset="0"/>
                <a:cs typeface="Arial" panose="020B0604020202020204" pitchFamily="34" charset="0"/>
              </a:rPr>
              <a:t>Neuron</a:t>
            </a:r>
            <a:r>
              <a:rPr lang="fr-FR" sz="1000" dirty="0">
                <a:solidFill>
                  <a:schemeClr val="tx1"/>
                </a:solidFill>
                <a:latin typeface="Arial" panose="020B0604020202020204" pitchFamily="34" charset="0"/>
                <a:cs typeface="Arial" panose="020B0604020202020204" pitchFamily="34" charset="0"/>
              </a:rPr>
              <a:t>., 2021; </a:t>
            </a:r>
          </a:p>
          <a:p>
            <a:r>
              <a:rPr lang="fr-FR" sz="1000" dirty="0">
                <a:solidFill>
                  <a:schemeClr val="tx1"/>
                </a:solidFill>
                <a:latin typeface="Arial" panose="020B0604020202020204" pitchFamily="34" charset="0"/>
                <a:cs typeface="Arial" panose="020B0604020202020204" pitchFamily="34" charset="0"/>
              </a:rPr>
              <a:t>[2] </a:t>
            </a:r>
            <a:r>
              <a:rPr lang="fr-FR" sz="1000" dirty="0" err="1">
                <a:solidFill>
                  <a:schemeClr val="tx1"/>
                </a:solidFill>
                <a:latin typeface="Arial" panose="020B0604020202020204" pitchFamily="34" charset="0"/>
                <a:cs typeface="Arial" panose="020B0604020202020204" pitchFamily="34" charset="0"/>
              </a:rPr>
              <a:t>Rouse</a:t>
            </a:r>
            <a:r>
              <a:rPr lang="fr-FR" sz="1000" dirty="0">
                <a:solidFill>
                  <a:schemeClr val="tx1"/>
                </a:solidFill>
                <a:latin typeface="Arial" panose="020B0604020202020204" pitchFamily="34" charset="0"/>
                <a:cs typeface="Arial" panose="020B0604020202020204" pitchFamily="34" charset="0"/>
              </a:rPr>
              <a:t> et al., </a:t>
            </a:r>
            <a:r>
              <a:rPr lang="en-US" sz="1000" i="1" dirty="0">
                <a:solidFill>
                  <a:schemeClr val="tx1"/>
                </a:solidFill>
                <a:latin typeface="Arial" panose="020B0604020202020204" pitchFamily="34" charset="0"/>
                <a:cs typeface="Arial" panose="020B0604020202020204" pitchFamily="34" charset="0"/>
              </a:rPr>
              <a:t>Cell Report,</a:t>
            </a:r>
            <a:r>
              <a:rPr lang="en-US" sz="1000" b="0" i="0" u="none" strike="noStrike" baseline="0" dirty="0">
                <a:solidFill>
                  <a:schemeClr val="tx1"/>
                </a:solidFill>
                <a:latin typeface="Arial" panose="020B0604020202020204" pitchFamily="34" charset="0"/>
                <a:cs typeface="Arial" panose="020B0604020202020204" pitchFamily="34" charset="0"/>
              </a:rPr>
              <a:t>2019</a:t>
            </a:r>
            <a:r>
              <a:rPr lang="nl-NL" sz="1000" dirty="0">
                <a:solidFill>
                  <a:schemeClr val="tx1"/>
                </a:solidFill>
                <a:latin typeface="Arial" panose="020B0604020202020204" pitchFamily="34" charset="0"/>
                <a:cs typeface="Arial" panose="020B0604020202020204" pitchFamily="34" charset="0"/>
              </a:rPr>
              <a:t>;</a:t>
            </a:r>
            <a:r>
              <a:rPr lang="da-DK" sz="1000" dirty="0">
                <a:solidFill>
                  <a:schemeClr val="tx1"/>
                </a:solidFill>
                <a:latin typeface="Arial" panose="020B0604020202020204" pitchFamily="34" charset="0"/>
                <a:cs typeface="Arial" panose="020B0604020202020204" pitchFamily="34" charset="0"/>
              </a:rPr>
              <a:t>.</a:t>
            </a:r>
            <a:endParaRPr lang="en-US" sz="1000" dirty="0">
              <a:solidFill>
                <a:schemeClr val="tx1"/>
              </a:solidFill>
              <a:latin typeface="Arial" panose="020B0604020202020204" pitchFamily="34" charset="0"/>
              <a:cs typeface="Arial" panose="020B0604020202020204" pitchFamily="34" charset="0"/>
            </a:endParaRPr>
          </a:p>
          <a:p>
            <a:r>
              <a:rPr lang="nl-NL" sz="1000" dirty="0">
                <a:solidFill>
                  <a:srgbClr val="000000"/>
                </a:solidFill>
                <a:latin typeface="Arial" panose="020B0604020202020204" pitchFamily="34" charset="0"/>
                <a:cs typeface="Arial" panose="020B0604020202020204" pitchFamily="34" charset="0"/>
              </a:rPr>
              <a:t> </a:t>
            </a:r>
          </a:p>
        </p:txBody>
      </p:sp>
      <p:pic>
        <p:nvPicPr>
          <p:cNvPr id="2" name="Picture 1">
            <a:extLst>
              <a:ext uri="{FF2B5EF4-FFF2-40B4-BE49-F238E27FC236}">
                <a16:creationId xmlns:a16="http://schemas.microsoft.com/office/drawing/2014/main" id="{21592B97-574A-F3F2-8E75-EC2AA488768A}"/>
              </a:ext>
            </a:extLst>
          </p:cNvPr>
          <p:cNvPicPr>
            <a:picLocks noChangeAspect="1"/>
          </p:cNvPicPr>
          <p:nvPr/>
        </p:nvPicPr>
        <p:blipFill>
          <a:blip r:embed="rId5"/>
          <a:stretch>
            <a:fillRect/>
          </a:stretch>
        </p:blipFill>
        <p:spPr>
          <a:xfrm>
            <a:off x="6037664" y="2163537"/>
            <a:ext cx="1958320" cy="1958320"/>
          </a:xfrm>
          <a:prstGeom prst="rect">
            <a:avLst/>
          </a:prstGeom>
        </p:spPr>
      </p:pic>
      <p:pic>
        <p:nvPicPr>
          <p:cNvPr id="3" name="Picture 2">
            <a:extLst>
              <a:ext uri="{FF2B5EF4-FFF2-40B4-BE49-F238E27FC236}">
                <a16:creationId xmlns:a16="http://schemas.microsoft.com/office/drawing/2014/main" id="{04BB93FF-0D69-197F-09D7-F97466A5B53B}"/>
              </a:ext>
            </a:extLst>
          </p:cNvPr>
          <p:cNvPicPr>
            <a:picLocks noChangeAspect="1"/>
          </p:cNvPicPr>
          <p:nvPr/>
        </p:nvPicPr>
        <p:blipFill>
          <a:blip r:embed="rId6"/>
          <a:stretch>
            <a:fillRect/>
          </a:stretch>
        </p:blipFill>
        <p:spPr>
          <a:xfrm>
            <a:off x="8118269" y="2395015"/>
            <a:ext cx="4034539" cy="1599453"/>
          </a:xfrm>
          <a:prstGeom prst="rect">
            <a:avLst/>
          </a:prstGeom>
        </p:spPr>
      </p:pic>
      <p:sp>
        <p:nvSpPr>
          <p:cNvPr id="7" name="Rectangle 6">
            <a:extLst>
              <a:ext uri="{FF2B5EF4-FFF2-40B4-BE49-F238E27FC236}">
                <a16:creationId xmlns:a16="http://schemas.microsoft.com/office/drawing/2014/main" id="{07505978-885F-BDD5-C3FE-92BC7870C1A6}"/>
              </a:ext>
            </a:extLst>
          </p:cNvPr>
          <p:cNvSpPr/>
          <p:nvPr/>
        </p:nvSpPr>
        <p:spPr>
          <a:xfrm>
            <a:off x="6384568" y="5544652"/>
            <a:ext cx="2759432" cy="430887"/>
          </a:xfrm>
          <a:prstGeom prst="rect">
            <a:avLst/>
          </a:prstGeom>
        </p:spPr>
        <p:txBody>
          <a:bodyPr wrap="square">
            <a:spAutoFit/>
          </a:bodyPr>
          <a:lstStyle/>
          <a:p>
            <a:pPr lvl="0" defTabSz="914400" fontAlgn="base">
              <a:spcBef>
                <a:spcPct val="0"/>
              </a:spcBef>
              <a:spcAft>
                <a:spcPct val="0"/>
              </a:spcAft>
              <a:defRPr/>
            </a:pPr>
            <a:r>
              <a:rPr lang="en-US" sz="1100" dirty="0">
                <a:solidFill>
                  <a:prstClr val="black"/>
                </a:solidFill>
                <a:latin typeface="Arial" panose="020B0604020202020204" pitchFamily="34" charset="0"/>
                <a:ea typeface="Verdana" panose="020B0604030504040204" pitchFamily="34" charset="0"/>
                <a:cs typeface="Arial" panose="020B0604020202020204" pitchFamily="34" charset="0"/>
              </a:rPr>
              <a:t> [3] </a:t>
            </a:r>
            <a:r>
              <a:rPr lang="en-US" sz="1100" dirty="0" err="1">
                <a:solidFill>
                  <a:prstClr val="black"/>
                </a:solidFill>
                <a:latin typeface="Arial" panose="020B0604020202020204" pitchFamily="34" charset="0"/>
                <a:ea typeface="Verdana" panose="020B0604030504040204" pitchFamily="34" charset="0"/>
                <a:cs typeface="Arial" panose="020B0604020202020204" pitchFamily="34" charset="0"/>
              </a:rPr>
              <a:t>Drevets</a:t>
            </a:r>
            <a:r>
              <a:rPr lang="en-US" sz="1100" dirty="0">
                <a:solidFill>
                  <a:prstClr val="black"/>
                </a:solidFill>
                <a:latin typeface="Arial" panose="020B0604020202020204" pitchFamily="34" charset="0"/>
                <a:ea typeface="Verdana" panose="020B0604030504040204" pitchFamily="34" charset="0"/>
                <a:cs typeface="Arial" panose="020B0604020202020204" pitchFamily="34" charset="0"/>
              </a:rPr>
              <a:t>, </a:t>
            </a: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Curr </a:t>
            </a:r>
            <a:r>
              <a:rPr lang="en-US" sz="1100" i="1" dirty="0" err="1">
                <a:solidFill>
                  <a:prstClr val="black"/>
                </a:solidFill>
                <a:latin typeface="Arial" panose="020B0604020202020204" pitchFamily="34" charset="0"/>
                <a:ea typeface="Verdana" panose="020B0604030504040204" pitchFamily="34" charset="0"/>
                <a:cs typeface="Arial" panose="020B0604020202020204" pitchFamily="34" charset="0"/>
              </a:rPr>
              <a:t>Opin</a:t>
            </a: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 </a:t>
            </a:r>
            <a:r>
              <a:rPr lang="en-US" sz="1100" i="1" dirty="0" err="1">
                <a:solidFill>
                  <a:prstClr val="black"/>
                </a:solidFill>
                <a:latin typeface="Arial" panose="020B0604020202020204" pitchFamily="34" charset="0"/>
                <a:ea typeface="Verdana" panose="020B0604030504040204" pitchFamily="34" charset="0"/>
                <a:cs typeface="Arial" panose="020B0604020202020204" pitchFamily="34" charset="0"/>
              </a:rPr>
              <a:t>Neurobiol</a:t>
            </a:r>
            <a:r>
              <a:rPr lang="en-US" sz="1100" dirty="0">
                <a:solidFill>
                  <a:prstClr val="black"/>
                </a:solidFill>
                <a:latin typeface="Arial" panose="020B0604020202020204" pitchFamily="34" charset="0"/>
                <a:ea typeface="Verdana" panose="020B0604030504040204" pitchFamily="34" charset="0"/>
                <a:cs typeface="Arial" panose="020B0604020202020204" pitchFamily="34" charset="0"/>
              </a:rPr>
              <a:t>, 2001;</a:t>
            </a:r>
          </a:p>
          <a:p>
            <a:pPr lvl="0" defTabSz="914400" fontAlgn="base">
              <a:spcBef>
                <a:spcPct val="0"/>
              </a:spcBef>
              <a:spcAft>
                <a:spcPct val="0"/>
              </a:spcAft>
              <a:defRPr/>
            </a:pPr>
            <a:r>
              <a:rPr lang="en-US" sz="1100" dirty="0">
                <a:solidFill>
                  <a:prstClr val="black"/>
                </a:solidFill>
                <a:latin typeface="Arial" panose="020B0604020202020204" pitchFamily="34" charset="0"/>
                <a:ea typeface="Verdana" panose="020B0604030504040204" pitchFamily="34" charset="0"/>
                <a:cs typeface="Arial" panose="020B0604020202020204" pitchFamily="34" charset="0"/>
              </a:rPr>
              <a:t> [4] </a:t>
            </a:r>
            <a:r>
              <a:rPr lang="en-US" sz="1100" dirty="0" err="1">
                <a:solidFill>
                  <a:prstClr val="black"/>
                </a:solidFill>
                <a:latin typeface="Arial" panose="020B0604020202020204" pitchFamily="34" charset="0"/>
                <a:ea typeface="Verdana" panose="020B0604030504040204" pitchFamily="34" charset="0"/>
                <a:cs typeface="Arial" panose="020B0604020202020204" pitchFamily="34" charset="0"/>
              </a:rPr>
              <a:t>Mayberg</a:t>
            </a:r>
            <a:r>
              <a:rPr lang="en-US" sz="1100" dirty="0">
                <a:solidFill>
                  <a:prstClr val="black"/>
                </a:solidFill>
                <a:latin typeface="Arial" panose="020B0604020202020204" pitchFamily="34" charset="0"/>
                <a:ea typeface="Verdana" panose="020B0604030504040204" pitchFamily="34" charset="0"/>
                <a:cs typeface="Arial" panose="020B0604020202020204" pitchFamily="34" charset="0"/>
              </a:rPr>
              <a:t>, </a:t>
            </a: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Br Med Bull</a:t>
            </a:r>
            <a:r>
              <a:rPr lang="en-US" sz="1100" dirty="0">
                <a:solidFill>
                  <a:prstClr val="black"/>
                </a:solidFill>
                <a:latin typeface="Arial" panose="020B0604020202020204" pitchFamily="34" charset="0"/>
                <a:ea typeface="Verdana" panose="020B0604030504040204" pitchFamily="34" charset="0"/>
                <a:cs typeface="Arial" panose="020B0604020202020204" pitchFamily="34" charset="0"/>
              </a:rPr>
              <a:t>, </a:t>
            </a:r>
            <a:r>
              <a:rPr lang="en-GB" sz="1100" dirty="0">
                <a:solidFill>
                  <a:prstClr val="black"/>
                </a:solidFill>
                <a:latin typeface="Arial" panose="020B0604020202020204" pitchFamily="34" charset="0"/>
                <a:ea typeface="Verdana" panose="020B0604030504040204" pitchFamily="34" charset="0"/>
                <a:cs typeface="Arial" panose="020B0604020202020204" pitchFamily="34" charset="0"/>
              </a:rPr>
              <a:t>2003</a:t>
            </a:r>
            <a:endParaRPr lang="en-US" altLang="en-US" sz="1100"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8" name="TextBox 7">
            <a:extLst>
              <a:ext uri="{FF2B5EF4-FFF2-40B4-BE49-F238E27FC236}">
                <a16:creationId xmlns:a16="http://schemas.microsoft.com/office/drawing/2014/main" id="{7ADC6766-6566-1ED8-71A8-A502E4C57257}"/>
              </a:ext>
            </a:extLst>
          </p:cNvPr>
          <p:cNvSpPr txBox="1"/>
          <p:nvPr/>
        </p:nvSpPr>
        <p:spPr>
          <a:xfrm>
            <a:off x="5691317" y="4969987"/>
            <a:ext cx="5690098" cy="369332"/>
          </a:xfrm>
          <a:prstGeom prst="rect">
            <a:avLst/>
          </a:prstGeom>
          <a:noFill/>
        </p:spPr>
        <p:txBody>
          <a:bodyPr wrap="square">
            <a:spAutoFit/>
          </a:bodyPr>
          <a:lstStyle/>
          <a:p>
            <a:pPr algn="ctr"/>
            <a:r>
              <a:rPr lang="en-US" sz="1800" dirty="0">
                <a:solidFill>
                  <a:schemeClr val="tx1"/>
                </a:solidFill>
                <a:latin typeface="Arial" panose="020B0604020202020204" pitchFamily="34" charset="0"/>
                <a:cs typeface="Arial" panose="020B0604020202020204" pitchFamily="34" charset="0"/>
              </a:rPr>
              <a:t>Example 2: decode human emotion activity</a:t>
            </a:r>
            <a:r>
              <a:rPr lang="en-US" sz="1800" baseline="30000" dirty="0">
                <a:solidFill>
                  <a:schemeClr val="tx1"/>
                </a:solidFill>
                <a:latin typeface="Arial" panose="020B0604020202020204" pitchFamily="34" charset="0"/>
                <a:cs typeface="Arial" panose="020B0604020202020204" pitchFamily="34" charset="0"/>
                <a:sym typeface="Calibri" pitchFamily="34" charset="0"/>
              </a:rPr>
              <a:t>3,4</a:t>
            </a:r>
            <a:r>
              <a:rPr lang="en-US" sz="1800" dirty="0">
                <a:solidFill>
                  <a:schemeClr val="tx1"/>
                </a:solidFill>
                <a:latin typeface="Arial" panose="020B060402020202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8F86F7B5-2484-9CD1-543A-55119DB09A3B}"/>
              </a:ext>
            </a:extLst>
          </p:cNvPr>
          <p:cNvSpPr txBox="1"/>
          <p:nvPr/>
        </p:nvSpPr>
        <p:spPr>
          <a:xfrm>
            <a:off x="6007976" y="4027194"/>
            <a:ext cx="3069711" cy="523220"/>
          </a:xfrm>
          <a:prstGeom prst="rect">
            <a:avLst/>
          </a:prstGeom>
          <a:noFill/>
        </p:spPr>
        <p:txBody>
          <a:bodyPr wrap="square">
            <a:spAutoFit/>
          </a:bodyPr>
          <a:lstStyle/>
          <a:p>
            <a:r>
              <a:rPr lang="en-US" sz="2800" dirty="0">
                <a:solidFill>
                  <a:schemeClr val="tx1"/>
                </a:solidFill>
                <a:latin typeface="Arial" panose="020B0604020202020204" pitchFamily="34" charset="0"/>
                <a:cs typeface="Arial" panose="020B0604020202020204" pitchFamily="34" charset="0"/>
              </a:rPr>
              <a:t>Non-invasive BCI </a:t>
            </a:r>
            <a:endParaRPr lang="en-US" sz="2800" dirty="0"/>
          </a:p>
        </p:txBody>
      </p:sp>
    </p:spTree>
    <p:extLst>
      <p:ext uri="{BB962C8B-B14F-4D97-AF65-F5344CB8AC3E}">
        <p14:creationId xmlns:p14="http://schemas.microsoft.com/office/powerpoint/2010/main" val="2019001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139FB-E620-DD8D-7406-6629083F5D3D}"/>
            </a:ext>
          </a:extLst>
        </p:cNvPr>
        <p:cNvGrpSpPr/>
        <p:nvPr/>
      </p:nvGrpSpPr>
      <p:grpSpPr>
        <a:xfrm>
          <a:off x="0" y="0"/>
          <a:ext cx="0" cy="0"/>
          <a:chOff x="0" y="0"/>
          <a:chExt cx="0" cy="0"/>
        </a:xfrm>
      </p:grpSpPr>
      <p:sp>
        <p:nvSpPr>
          <p:cNvPr id="19" name="Rectangle 7">
            <a:extLst>
              <a:ext uri="{FF2B5EF4-FFF2-40B4-BE49-F238E27FC236}">
                <a16:creationId xmlns:a16="http://schemas.microsoft.com/office/drawing/2014/main" id="{B6FA4A10-D542-371E-A907-870334EC6D9B}"/>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4" name="Rectangle 7">
            <a:extLst>
              <a:ext uri="{FF2B5EF4-FFF2-40B4-BE49-F238E27FC236}">
                <a16:creationId xmlns:a16="http://schemas.microsoft.com/office/drawing/2014/main" id="{E44F810C-FD36-F324-B863-AFF7465AE258}"/>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B0737112-538B-80BB-B97B-8C836EE193EA}"/>
              </a:ext>
            </a:extLst>
          </p:cNvPr>
          <p:cNvSpPr txBox="1"/>
          <p:nvPr/>
        </p:nvSpPr>
        <p:spPr>
          <a:xfrm>
            <a:off x="8337" y="16278"/>
            <a:ext cx="2244533"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Overview</a:t>
            </a:r>
          </a:p>
        </p:txBody>
      </p:sp>
      <p:pic>
        <p:nvPicPr>
          <p:cNvPr id="31" name="Google Shape;74;p1" descr="UW logos | UW Brand">
            <a:extLst>
              <a:ext uri="{FF2B5EF4-FFF2-40B4-BE49-F238E27FC236}">
                <a16:creationId xmlns:a16="http://schemas.microsoft.com/office/drawing/2014/main" id="{8FA2AEAB-14CF-E9EA-D11E-E4A34BBFACA7}"/>
              </a:ext>
            </a:extLst>
          </p:cNvPr>
          <p:cNvPicPr preferRelativeResize="0"/>
          <p:nvPr/>
        </p:nvPicPr>
        <p:blipFill rotWithShape="1">
          <a:blip r:embed="rId3">
            <a:alphaModFix/>
          </a:blip>
          <a:srcRect/>
          <a:stretch/>
        </p:blipFill>
        <p:spPr>
          <a:xfrm>
            <a:off x="10932825" y="28657"/>
            <a:ext cx="1244213" cy="837770"/>
          </a:xfrm>
          <a:prstGeom prst="rect">
            <a:avLst/>
          </a:prstGeom>
          <a:noFill/>
          <a:ln>
            <a:noFill/>
          </a:ln>
        </p:spPr>
      </p:pic>
      <p:sp>
        <p:nvSpPr>
          <p:cNvPr id="32" name="TextBox 31">
            <a:extLst>
              <a:ext uri="{FF2B5EF4-FFF2-40B4-BE49-F238E27FC236}">
                <a16:creationId xmlns:a16="http://schemas.microsoft.com/office/drawing/2014/main" id="{395A7C94-E24B-E0E9-825E-F2B916E8EF83}"/>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21</a:t>
            </a:r>
          </a:p>
        </p:txBody>
      </p:sp>
      <p:sp>
        <p:nvSpPr>
          <p:cNvPr id="2" name="Rectangle 13">
            <a:extLst>
              <a:ext uri="{FF2B5EF4-FFF2-40B4-BE49-F238E27FC236}">
                <a16:creationId xmlns:a16="http://schemas.microsoft.com/office/drawing/2014/main" id="{F70A88E0-BCB8-0E67-0360-38F452F144CC}"/>
              </a:ext>
            </a:extLst>
          </p:cNvPr>
          <p:cNvSpPr/>
          <p:nvPr/>
        </p:nvSpPr>
        <p:spPr>
          <a:xfrm>
            <a:off x="-14788" y="683451"/>
            <a:ext cx="12214779" cy="5447645"/>
          </a:xfrm>
          <a:prstGeom prst="rect">
            <a:avLst/>
          </a:prstGeom>
        </p:spPr>
        <p:txBody>
          <a:bodyPr wrap="square">
            <a:spAutoFit/>
          </a:bodyPr>
          <a:lstStyle/>
          <a:p>
            <a:pPr marL="285750" indent="-28575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Introduction of Brain-Computer Interfaces</a:t>
            </a:r>
          </a:p>
          <a:p>
            <a:pPr>
              <a:spcBef>
                <a:spcPct val="50000"/>
              </a:spcBef>
            </a:pPr>
            <a:r>
              <a:rPr lang="en-US" sz="2400" dirty="0">
                <a:solidFill>
                  <a:schemeClr val="tx1"/>
                </a:solidFill>
                <a:latin typeface="Arial" panose="020B0604020202020204" pitchFamily="34" charset="0"/>
                <a:cs typeface="Arial" panose="020B0604020202020204" pitchFamily="34" charset="0"/>
                <a:sym typeface="Calibri" pitchFamily="34" charset="0"/>
              </a:rPr>
              <a:t>    </a:t>
            </a: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Brain decoding: read from the brain</a:t>
            </a:r>
          </a:p>
          <a:p>
            <a:pPr>
              <a:spcBef>
                <a:spcPct val="50000"/>
              </a:spcBef>
            </a:pPr>
            <a:r>
              <a:rPr lang="en-US" sz="2400" dirty="0">
                <a:solidFill>
                  <a:schemeClr val="tx1"/>
                </a:solidFill>
                <a:latin typeface="Arial" panose="020B0604020202020204" pitchFamily="34" charset="0"/>
                <a:cs typeface="Arial" panose="020B0604020202020204" pitchFamily="34" charset="0"/>
                <a:sym typeface="Calibri" pitchFamily="34" charset="0"/>
              </a:rPr>
              <a:t>    Neuromodulation: write to the brain</a:t>
            </a:r>
          </a:p>
          <a:p>
            <a:pPr marL="285750" indent="-285750">
              <a:spcBef>
                <a:spcPct val="50000"/>
              </a:spcBef>
              <a:buFont typeface="Arial" panose="020B0604020202020204" pitchFamily="34" charset="0"/>
              <a:buChar char="•"/>
            </a:pPr>
            <a:r>
              <a:rPr lang="en-US" altLang="zh-CN" sz="2400" dirty="0">
                <a:solidFill>
                  <a:schemeClr val="bg1">
                    <a:lumMod val="85000"/>
                  </a:schemeClr>
                </a:solidFill>
                <a:latin typeface="Arial" panose="020B0604020202020204" pitchFamily="34" charset="0"/>
                <a:cs typeface="Arial" panose="020B0604020202020204" pitchFamily="34" charset="0"/>
              </a:rPr>
              <a:t>Neural Transformer for Intracortical Motor Decoding (Afternoon session by Trung Le)</a:t>
            </a: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Robust Adaptive </a:t>
            </a:r>
            <a:r>
              <a:rPr lang="en-US" altLang="zh-CN" sz="2400" dirty="0">
                <a:solidFill>
                  <a:schemeClr val="bg1">
                    <a:lumMod val="85000"/>
                  </a:schemeClr>
                </a:solidFill>
                <a:latin typeface="Arial" panose="020B0604020202020204" pitchFamily="34" charset="0"/>
                <a:cs typeface="Arial" panose="020B0604020202020204" pitchFamily="34" charset="0"/>
                <a:sym typeface="Calibri" pitchFamily="34" charset="0"/>
              </a:rPr>
              <a:t>Brain-Computer Interfaces </a:t>
            </a: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for Treating Brain Diseases and Disorders</a:t>
            </a:r>
          </a:p>
          <a:p>
            <a:pPr marL="285750" indent="-285750">
              <a:spcBef>
                <a:spcPct val="50000"/>
              </a:spcBef>
              <a:buFont typeface="Arial" panose="020B0604020202020204" pitchFamily="34" charset="0"/>
              <a:buChar char="•"/>
            </a:pP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Conclusions and Q&amp;A</a:t>
            </a:r>
          </a:p>
        </p:txBody>
      </p:sp>
    </p:spTree>
    <p:extLst>
      <p:ext uri="{BB962C8B-B14F-4D97-AF65-F5344CB8AC3E}">
        <p14:creationId xmlns:p14="http://schemas.microsoft.com/office/powerpoint/2010/main" val="1746198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96A70-36F6-2C74-C418-A04D38974D64}"/>
            </a:ext>
          </a:extLst>
        </p:cNvPr>
        <p:cNvGrpSpPr/>
        <p:nvPr/>
      </p:nvGrpSpPr>
      <p:grpSpPr>
        <a:xfrm>
          <a:off x="0" y="0"/>
          <a:ext cx="0" cy="0"/>
          <a:chOff x="0" y="0"/>
          <a:chExt cx="0" cy="0"/>
        </a:xfrm>
      </p:grpSpPr>
      <p:sp>
        <p:nvSpPr>
          <p:cNvPr id="19" name="Rectangle 7">
            <a:extLst>
              <a:ext uri="{FF2B5EF4-FFF2-40B4-BE49-F238E27FC236}">
                <a16:creationId xmlns:a16="http://schemas.microsoft.com/office/drawing/2014/main" id="{5DD718F2-699C-4D4B-5182-C33E5F489BD1}"/>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4" name="Rectangle 7">
            <a:extLst>
              <a:ext uri="{FF2B5EF4-FFF2-40B4-BE49-F238E27FC236}">
                <a16:creationId xmlns:a16="http://schemas.microsoft.com/office/drawing/2014/main" id="{9B03B166-8662-CAF7-BF19-8C372034D3D5}"/>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1F07BF5A-B205-247A-9EFF-8E482C330DC8}"/>
              </a:ext>
            </a:extLst>
          </p:cNvPr>
          <p:cNvSpPr txBox="1"/>
          <p:nvPr/>
        </p:nvSpPr>
        <p:spPr>
          <a:xfrm>
            <a:off x="8338" y="16278"/>
            <a:ext cx="6815994"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Introduction: write to the brain</a:t>
            </a:r>
          </a:p>
        </p:txBody>
      </p:sp>
      <p:pic>
        <p:nvPicPr>
          <p:cNvPr id="31" name="Google Shape;74;p1" descr="UW logos | UW Brand">
            <a:extLst>
              <a:ext uri="{FF2B5EF4-FFF2-40B4-BE49-F238E27FC236}">
                <a16:creationId xmlns:a16="http://schemas.microsoft.com/office/drawing/2014/main" id="{DDD9697F-5D60-7904-649D-1AC158AE5D3E}"/>
              </a:ext>
            </a:extLst>
          </p:cNvPr>
          <p:cNvPicPr preferRelativeResize="0"/>
          <p:nvPr/>
        </p:nvPicPr>
        <p:blipFill rotWithShape="1">
          <a:blip r:embed="rId3">
            <a:alphaModFix/>
          </a:blip>
          <a:srcRect/>
          <a:stretch/>
        </p:blipFill>
        <p:spPr>
          <a:xfrm>
            <a:off x="10932825" y="28657"/>
            <a:ext cx="1244213" cy="837770"/>
          </a:xfrm>
          <a:prstGeom prst="rect">
            <a:avLst/>
          </a:prstGeom>
          <a:noFill/>
          <a:ln>
            <a:noFill/>
          </a:ln>
        </p:spPr>
      </p:pic>
      <p:sp>
        <p:nvSpPr>
          <p:cNvPr id="32" name="TextBox 31">
            <a:extLst>
              <a:ext uri="{FF2B5EF4-FFF2-40B4-BE49-F238E27FC236}">
                <a16:creationId xmlns:a16="http://schemas.microsoft.com/office/drawing/2014/main" id="{5F2AB4FB-75D0-5012-1B59-724CCB548CBB}"/>
              </a:ext>
            </a:extLst>
          </p:cNvPr>
          <p:cNvSpPr txBox="1"/>
          <p:nvPr/>
        </p:nvSpPr>
        <p:spPr>
          <a:xfrm>
            <a:off x="5950226" y="6645247"/>
            <a:ext cx="291547"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4</a:t>
            </a:r>
          </a:p>
        </p:txBody>
      </p:sp>
      <p:sp>
        <p:nvSpPr>
          <p:cNvPr id="13" name="Rectangle 12">
            <a:extLst>
              <a:ext uri="{FF2B5EF4-FFF2-40B4-BE49-F238E27FC236}">
                <a16:creationId xmlns:a16="http://schemas.microsoft.com/office/drawing/2014/main" id="{9EFC538B-B60A-9948-D8A0-8485C2568107}"/>
              </a:ext>
            </a:extLst>
          </p:cNvPr>
          <p:cNvSpPr/>
          <p:nvPr/>
        </p:nvSpPr>
        <p:spPr>
          <a:xfrm>
            <a:off x="-26887" y="742535"/>
            <a:ext cx="7710669" cy="461665"/>
          </a:xfrm>
          <a:prstGeom prst="rect">
            <a:avLst/>
          </a:prstGeom>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Neurological and neuropsychiatric disorders</a:t>
            </a:r>
            <a:endParaRPr lang="zh-CN" altLang="en-US" sz="2400" dirty="0">
              <a:solidFill>
                <a:schemeClr val="tx1"/>
              </a:solidFill>
              <a:latin typeface="Arial" panose="020B0604020202020204" pitchFamily="34" charset="0"/>
              <a:cs typeface="Arial" panose="020B0604020202020204" pitchFamily="34" charset="0"/>
            </a:endParaRPr>
          </a:p>
        </p:txBody>
      </p:sp>
      <p:pic>
        <p:nvPicPr>
          <p:cNvPr id="15" name="图片 2" descr="图片包含 游戏机, 动物&#10;&#10;描述已自动生成">
            <a:extLst>
              <a:ext uri="{FF2B5EF4-FFF2-40B4-BE49-F238E27FC236}">
                <a16:creationId xmlns:a16="http://schemas.microsoft.com/office/drawing/2014/main" id="{8049C44F-5C67-935E-0559-79167495685B}"/>
              </a:ext>
            </a:extLst>
          </p:cNvPr>
          <p:cNvPicPr>
            <a:picLocks noChangeAspect="1"/>
          </p:cNvPicPr>
          <p:nvPr/>
        </p:nvPicPr>
        <p:blipFill>
          <a:blip r:embed="rId4"/>
          <a:stretch>
            <a:fillRect/>
          </a:stretch>
        </p:blipFill>
        <p:spPr>
          <a:xfrm>
            <a:off x="232537" y="1267644"/>
            <a:ext cx="2817672" cy="1878448"/>
          </a:xfrm>
          <a:prstGeom prst="rect">
            <a:avLst/>
          </a:prstGeom>
        </p:spPr>
      </p:pic>
      <p:sp>
        <p:nvSpPr>
          <p:cNvPr id="16" name="文本框 5">
            <a:extLst>
              <a:ext uri="{FF2B5EF4-FFF2-40B4-BE49-F238E27FC236}">
                <a16:creationId xmlns:a16="http://schemas.microsoft.com/office/drawing/2014/main" id="{80B59764-A45C-74A5-B9DE-6D7CF2E9D80D}"/>
              </a:ext>
            </a:extLst>
          </p:cNvPr>
          <p:cNvSpPr txBox="1"/>
          <p:nvPr/>
        </p:nvSpPr>
        <p:spPr>
          <a:xfrm>
            <a:off x="3115524" y="1196828"/>
            <a:ext cx="4360648" cy="2118529"/>
          </a:xfrm>
          <a:prstGeom prst="rect">
            <a:avLst/>
          </a:prstGeom>
          <a:noFill/>
        </p:spPr>
        <p:txBody>
          <a:bodyPr wrap="square" rtlCol="0">
            <a:spAutoFit/>
          </a:bodyPr>
          <a:lstStyle/>
          <a:p>
            <a:pPr>
              <a:lnSpc>
                <a:spcPct val="150000"/>
              </a:lnSpc>
            </a:pPr>
            <a:r>
              <a:rPr lang="en-US" altLang="zh-CN" sz="1800" dirty="0">
                <a:solidFill>
                  <a:schemeClr val="tx1"/>
                </a:solidFill>
                <a:latin typeface="Arial" panose="020B0604020202020204" pitchFamily="34" charset="0"/>
                <a:cs typeface="Arial" panose="020B0604020202020204" pitchFamily="34" charset="0"/>
              </a:rPr>
              <a:t>Parkinson’s disease</a:t>
            </a:r>
          </a:p>
          <a:p>
            <a:pPr>
              <a:lnSpc>
                <a:spcPct val="150000"/>
              </a:lnSpc>
            </a:pPr>
            <a:r>
              <a:rPr lang="en-US" altLang="zh-CN" sz="1800" dirty="0">
                <a:solidFill>
                  <a:schemeClr val="tx1"/>
                </a:solidFill>
                <a:latin typeface="Arial" panose="020B0604020202020204" pitchFamily="34" charset="0"/>
                <a:cs typeface="Arial" panose="020B0604020202020204" pitchFamily="34" charset="0"/>
              </a:rPr>
              <a:t>Alzheimer disease</a:t>
            </a:r>
          </a:p>
          <a:p>
            <a:pPr>
              <a:lnSpc>
                <a:spcPct val="150000"/>
              </a:lnSpc>
            </a:pPr>
            <a:r>
              <a:rPr lang="en-US" altLang="zh-CN" sz="1800" dirty="0">
                <a:solidFill>
                  <a:schemeClr val="tx1"/>
                </a:solidFill>
                <a:latin typeface="Arial" panose="020B0604020202020204" pitchFamily="34" charset="0"/>
                <a:cs typeface="Arial" panose="020B0604020202020204" pitchFamily="34" charset="0"/>
              </a:rPr>
              <a:t>Epilepsy</a:t>
            </a:r>
          </a:p>
          <a:p>
            <a:pPr>
              <a:lnSpc>
                <a:spcPct val="150000"/>
              </a:lnSpc>
            </a:pPr>
            <a:r>
              <a:rPr lang="en-US" sz="1800" dirty="0">
                <a:solidFill>
                  <a:schemeClr val="tx1"/>
                </a:solidFill>
                <a:latin typeface="Arial" panose="020B0604020202020204" pitchFamily="34" charset="0"/>
                <a:cs typeface="Arial" panose="020B0604020202020204" pitchFamily="34" charset="0"/>
              </a:rPr>
              <a:t>Major depressive disorder</a:t>
            </a:r>
          </a:p>
          <a:p>
            <a:pPr>
              <a:lnSpc>
                <a:spcPct val="150000"/>
              </a:lnSpc>
            </a:pPr>
            <a:r>
              <a:rPr lang="en-US" altLang="zh-CN" sz="1800" dirty="0">
                <a:solidFill>
                  <a:schemeClr val="tx1"/>
                </a:solidFill>
                <a:latin typeface="Arial" panose="020B0604020202020204" pitchFamily="34" charset="0"/>
                <a:cs typeface="Arial" panose="020B0604020202020204" pitchFamily="34" charset="0"/>
              </a:rPr>
              <a:t>Seizure</a:t>
            </a:r>
          </a:p>
        </p:txBody>
      </p:sp>
      <p:pic>
        <p:nvPicPr>
          <p:cNvPr id="21" name="图片 8" descr="图片包含 游戏机&#10;&#10;描述已自动生成">
            <a:extLst>
              <a:ext uri="{FF2B5EF4-FFF2-40B4-BE49-F238E27FC236}">
                <a16:creationId xmlns:a16="http://schemas.microsoft.com/office/drawing/2014/main" id="{31642730-2728-5D1A-4087-86443F1065DC}"/>
              </a:ext>
            </a:extLst>
          </p:cNvPr>
          <p:cNvPicPr>
            <a:picLocks noChangeAspect="1"/>
          </p:cNvPicPr>
          <p:nvPr/>
        </p:nvPicPr>
        <p:blipFill>
          <a:blip r:embed="rId5"/>
          <a:stretch>
            <a:fillRect/>
          </a:stretch>
        </p:blipFill>
        <p:spPr>
          <a:xfrm>
            <a:off x="232537" y="3985589"/>
            <a:ext cx="3524713" cy="2474034"/>
          </a:xfrm>
          <a:prstGeom prst="rect">
            <a:avLst/>
          </a:prstGeom>
        </p:spPr>
      </p:pic>
      <p:pic>
        <p:nvPicPr>
          <p:cNvPr id="22" name="图片 21">
            <a:extLst>
              <a:ext uri="{FF2B5EF4-FFF2-40B4-BE49-F238E27FC236}">
                <a16:creationId xmlns:a16="http://schemas.microsoft.com/office/drawing/2014/main" id="{867C3EC8-385C-71EF-0266-E934AC37C85D}"/>
              </a:ext>
            </a:extLst>
          </p:cNvPr>
          <p:cNvPicPr>
            <a:picLocks noChangeAspect="1"/>
          </p:cNvPicPr>
          <p:nvPr/>
        </p:nvPicPr>
        <p:blipFill>
          <a:blip r:embed="rId6"/>
          <a:stretch>
            <a:fillRect/>
          </a:stretch>
        </p:blipFill>
        <p:spPr>
          <a:xfrm>
            <a:off x="4162358" y="4837928"/>
            <a:ext cx="790970" cy="1003283"/>
          </a:xfrm>
          <a:prstGeom prst="rect">
            <a:avLst/>
          </a:prstGeom>
        </p:spPr>
      </p:pic>
      <p:pic>
        <p:nvPicPr>
          <p:cNvPr id="24" name="图片 19">
            <a:extLst>
              <a:ext uri="{FF2B5EF4-FFF2-40B4-BE49-F238E27FC236}">
                <a16:creationId xmlns:a16="http://schemas.microsoft.com/office/drawing/2014/main" id="{8313DB4E-2EF7-9F8D-65A6-FDAD2DD35F95}"/>
              </a:ext>
            </a:extLst>
          </p:cNvPr>
          <p:cNvPicPr>
            <a:picLocks noChangeAspect="1"/>
          </p:cNvPicPr>
          <p:nvPr/>
        </p:nvPicPr>
        <p:blipFill>
          <a:blip r:embed="rId7"/>
          <a:stretch>
            <a:fillRect/>
          </a:stretch>
        </p:blipFill>
        <p:spPr>
          <a:xfrm>
            <a:off x="5042986" y="4735494"/>
            <a:ext cx="4026770" cy="1423254"/>
          </a:xfrm>
          <a:prstGeom prst="rect">
            <a:avLst/>
          </a:prstGeom>
        </p:spPr>
      </p:pic>
      <p:pic>
        <p:nvPicPr>
          <p:cNvPr id="25" name="Picture 24">
            <a:extLst>
              <a:ext uri="{FF2B5EF4-FFF2-40B4-BE49-F238E27FC236}">
                <a16:creationId xmlns:a16="http://schemas.microsoft.com/office/drawing/2014/main" id="{6404A878-C08E-E1D7-77A5-64CDACE8B437}"/>
              </a:ext>
            </a:extLst>
          </p:cNvPr>
          <p:cNvPicPr>
            <a:picLocks noChangeAspect="1"/>
          </p:cNvPicPr>
          <p:nvPr/>
        </p:nvPicPr>
        <p:blipFill rotWithShape="1">
          <a:blip r:embed="rId8">
            <a:extLst>
              <a:ext uri="{28A0092B-C50C-407E-A947-70E740481C1C}">
                <a14:useLocalDpi xmlns:a14="http://schemas.microsoft.com/office/drawing/2010/main" val="0"/>
              </a:ext>
            </a:extLst>
          </a:blip>
          <a:srcRect l="15836" t="11475" r="69475" b="73381"/>
          <a:stretch/>
        </p:blipFill>
        <p:spPr>
          <a:xfrm>
            <a:off x="5653077" y="4426913"/>
            <a:ext cx="1171255" cy="949238"/>
          </a:xfrm>
          <a:prstGeom prst="rect">
            <a:avLst/>
          </a:prstGeom>
        </p:spPr>
      </p:pic>
      <p:sp>
        <p:nvSpPr>
          <p:cNvPr id="26" name="Rectangle 25">
            <a:extLst>
              <a:ext uri="{FF2B5EF4-FFF2-40B4-BE49-F238E27FC236}">
                <a16:creationId xmlns:a16="http://schemas.microsoft.com/office/drawing/2014/main" id="{534CFA67-2640-A30E-280C-80A0440C7D11}"/>
              </a:ext>
            </a:extLst>
          </p:cNvPr>
          <p:cNvSpPr/>
          <p:nvPr/>
        </p:nvSpPr>
        <p:spPr>
          <a:xfrm>
            <a:off x="-14788" y="3481076"/>
            <a:ext cx="7710669" cy="461665"/>
          </a:xfrm>
          <a:prstGeom prst="rect">
            <a:avLst/>
          </a:prstGeom>
        </p:spPr>
        <p:txBody>
          <a:bodyPr wrap="square">
            <a:spAutoFit/>
          </a:bodyPr>
          <a:lstStyle/>
          <a:p>
            <a:pPr marL="380990" indent="-38099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Neuromodulation technology</a:t>
            </a:r>
            <a:endParaRPr lang="zh-CN" altLang="en-US" sz="2400" dirty="0">
              <a:latin typeface="Arial" panose="020B0604020202020204" pitchFamily="34" charset="0"/>
              <a:cs typeface="Arial" panose="020B0604020202020204" pitchFamily="34" charset="0"/>
            </a:endParaRPr>
          </a:p>
        </p:txBody>
      </p:sp>
      <p:sp>
        <p:nvSpPr>
          <p:cNvPr id="27" name="文本框 5">
            <a:extLst>
              <a:ext uri="{FF2B5EF4-FFF2-40B4-BE49-F238E27FC236}">
                <a16:creationId xmlns:a16="http://schemas.microsoft.com/office/drawing/2014/main" id="{2CE6BA01-F603-1EEB-42CA-7E4880EB150E}"/>
              </a:ext>
            </a:extLst>
          </p:cNvPr>
          <p:cNvSpPr txBox="1"/>
          <p:nvPr/>
        </p:nvSpPr>
        <p:spPr>
          <a:xfrm>
            <a:off x="6526366" y="1591408"/>
            <a:ext cx="5650671" cy="1703030"/>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1800" dirty="0">
                <a:solidFill>
                  <a:schemeClr val="tx1"/>
                </a:solidFill>
                <a:latin typeface="Arial" panose="020B0604020202020204" pitchFamily="34" charset="0"/>
                <a:cs typeface="Arial" panose="020B0604020202020204" pitchFamily="34" charset="0"/>
              </a:rPr>
              <a:t>Prevalence &gt; 1 billion</a:t>
            </a:r>
            <a:r>
              <a:rPr lang="en-US" sz="1800" baseline="30000" dirty="0">
                <a:solidFill>
                  <a:schemeClr val="tx1"/>
                </a:solidFill>
                <a:latin typeface="Arial" panose="020B0604020202020204" pitchFamily="34" charset="0"/>
                <a:cs typeface="Arial" panose="020B0604020202020204" pitchFamily="34" charset="0"/>
                <a:sym typeface="Calibri" pitchFamily="34" charset="0"/>
              </a:rPr>
              <a:t>1</a:t>
            </a:r>
            <a:endParaRPr lang="en-US" sz="1800" dirty="0">
              <a:solidFill>
                <a:schemeClr val="tx1"/>
              </a:solidFill>
              <a:latin typeface="Arial" panose="020B0604020202020204" pitchFamily="34" charset="0"/>
              <a:cs typeface="Arial" panose="020B0604020202020204" pitchFamily="34" charset="0"/>
            </a:endParaRPr>
          </a:p>
          <a:p>
            <a:pPr marL="285750" indent="-285750">
              <a:lnSpc>
                <a:spcPct val="150000"/>
              </a:lnSpc>
              <a:buFont typeface="Wingdings" panose="05000000000000000000" pitchFamily="2" charset="2"/>
              <a:buChar char="Ø"/>
            </a:pPr>
            <a:r>
              <a:rPr lang="en-US" altLang="zh-CN" sz="1800" dirty="0">
                <a:solidFill>
                  <a:schemeClr val="tx1"/>
                </a:solidFill>
                <a:latin typeface="Arial" panose="020B0604020202020204" pitchFamily="34" charset="0"/>
                <a:cs typeface="Arial" panose="020B0604020202020204" pitchFamily="34" charset="0"/>
              </a:rPr>
              <a:t>&gt; 30% MDD and epilepsy patients are drug-resistant</a:t>
            </a:r>
            <a:r>
              <a:rPr lang="en-US" altLang="zh-CN" sz="1800" baseline="30000" dirty="0">
                <a:solidFill>
                  <a:schemeClr val="tx1"/>
                </a:solidFill>
                <a:latin typeface="Arial" panose="020B0604020202020204" pitchFamily="34" charset="0"/>
                <a:cs typeface="Arial" panose="020B0604020202020204" pitchFamily="34" charset="0"/>
                <a:sym typeface="Calibri" pitchFamily="34" charset="0"/>
              </a:rPr>
              <a:t>2,3</a:t>
            </a:r>
            <a:endParaRPr lang="en-US" altLang="zh-CN" sz="1800" dirty="0">
              <a:solidFill>
                <a:schemeClr val="tx1"/>
              </a:solidFill>
              <a:latin typeface="Arial" panose="020B0604020202020204" pitchFamily="34" charset="0"/>
              <a:cs typeface="Arial" panose="020B0604020202020204" pitchFamily="34" charset="0"/>
            </a:endParaRPr>
          </a:p>
          <a:p>
            <a:pPr marL="285750" indent="-285750">
              <a:lnSpc>
                <a:spcPct val="150000"/>
              </a:lnSpc>
              <a:buFont typeface="Wingdings" panose="05000000000000000000" pitchFamily="2" charset="2"/>
              <a:buChar char="Ø"/>
            </a:pPr>
            <a:r>
              <a:rPr lang="en-US" altLang="zh-CN" sz="1800" dirty="0">
                <a:solidFill>
                  <a:schemeClr val="tx1"/>
                </a:solidFill>
                <a:latin typeface="Arial" panose="020B0604020202020204" pitchFamily="34" charset="0"/>
                <a:cs typeface="Arial" panose="020B0604020202020204" pitchFamily="34" charset="0"/>
              </a:rPr>
              <a:t>Annual economic burden &gt; 1 trillion $</a:t>
            </a:r>
          </a:p>
        </p:txBody>
      </p:sp>
      <p:sp>
        <p:nvSpPr>
          <p:cNvPr id="28" name="Rectangle 27">
            <a:extLst>
              <a:ext uri="{FF2B5EF4-FFF2-40B4-BE49-F238E27FC236}">
                <a16:creationId xmlns:a16="http://schemas.microsoft.com/office/drawing/2014/main" id="{4DB64ACB-D036-48E4-1EF1-DFB45A61082C}"/>
              </a:ext>
            </a:extLst>
          </p:cNvPr>
          <p:cNvSpPr/>
          <p:nvPr/>
        </p:nvSpPr>
        <p:spPr>
          <a:xfrm>
            <a:off x="6526366" y="1180632"/>
            <a:ext cx="5783002" cy="461665"/>
          </a:xfrm>
          <a:prstGeom prst="rect">
            <a:avLst/>
          </a:prstGeom>
        </p:spPr>
        <p:txBody>
          <a:bodyPr wrap="square">
            <a:spAutoFit/>
          </a:bodyPr>
          <a:lstStyle/>
          <a:p>
            <a:pPr marL="285750" indent="-285750">
              <a:spcBef>
                <a:spcPct val="50000"/>
              </a:spcBef>
              <a:buFont typeface="Arial" panose="020B0604020202020204" pitchFamily="34" charset="0"/>
              <a:buChar char="•"/>
            </a:pPr>
            <a:r>
              <a:rPr lang="en-US" altLang="zh-CN" sz="2400" dirty="0">
                <a:solidFill>
                  <a:schemeClr val="tx1"/>
                </a:solidFill>
                <a:latin typeface="Arial" panose="020B0604020202020204" pitchFamily="34" charset="0"/>
                <a:cs typeface="Arial" panose="020B0604020202020204" pitchFamily="34" charset="0"/>
                <a:sym typeface="Verdana" pitchFamily="34" charset="0"/>
              </a:rPr>
              <a:t>Reports from Global Health Metrics</a:t>
            </a:r>
            <a:endParaRPr lang="zh-CN" altLang="en-US" sz="2400" dirty="0">
              <a:solidFill>
                <a:schemeClr val="tx1"/>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A52F17D2-D6A1-395F-544E-8DE2C58F4175}"/>
              </a:ext>
            </a:extLst>
          </p:cNvPr>
          <p:cNvSpPr txBox="1"/>
          <p:nvPr/>
        </p:nvSpPr>
        <p:spPr>
          <a:xfrm>
            <a:off x="8612694" y="3440860"/>
            <a:ext cx="3217357" cy="830997"/>
          </a:xfrm>
          <a:prstGeom prst="rect">
            <a:avLst/>
          </a:prstGeom>
          <a:noFill/>
        </p:spPr>
        <p:txBody>
          <a:bodyPr wrap="square">
            <a:spAutoFit/>
          </a:bodyPr>
          <a:lstStyle/>
          <a:p>
            <a:r>
              <a:rPr lang="fr-FR" sz="1200" dirty="0">
                <a:solidFill>
                  <a:schemeClr val="tx1"/>
                </a:solidFill>
                <a:latin typeface="Arial" panose="020B0604020202020204" pitchFamily="34" charset="0"/>
                <a:cs typeface="Arial" panose="020B0604020202020204" pitchFamily="34" charset="0"/>
              </a:rPr>
              <a:t>[1] James et al., </a:t>
            </a:r>
            <a:r>
              <a:rPr lang="fr-FR" sz="1200" i="1" dirty="0">
                <a:solidFill>
                  <a:schemeClr val="tx1"/>
                </a:solidFill>
                <a:latin typeface="Arial" panose="020B0604020202020204" pitchFamily="34" charset="0"/>
                <a:cs typeface="Arial" panose="020B0604020202020204" pitchFamily="34" charset="0"/>
              </a:rPr>
              <a:t>Lancet</a:t>
            </a:r>
            <a:r>
              <a:rPr lang="fr-FR" sz="1200" dirty="0">
                <a:solidFill>
                  <a:schemeClr val="tx1"/>
                </a:solidFill>
                <a:latin typeface="Arial" panose="020B0604020202020204" pitchFamily="34" charset="0"/>
                <a:cs typeface="Arial" panose="020B0604020202020204" pitchFamily="34" charset="0"/>
              </a:rPr>
              <a:t>., 2018; </a:t>
            </a:r>
          </a:p>
          <a:p>
            <a:r>
              <a:rPr lang="fr-FR" sz="1200" dirty="0">
                <a:solidFill>
                  <a:schemeClr val="tx1"/>
                </a:solidFill>
                <a:latin typeface="Arial" panose="020B0604020202020204" pitchFamily="34" charset="0"/>
                <a:cs typeface="Arial" panose="020B0604020202020204" pitchFamily="34" charset="0"/>
              </a:rPr>
              <a:t>[2] Rush et al., </a:t>
            </a:r>
            <a:r>
              <a:rPr lang="fr-FR" sz="1200" i="1" dirty="0">
                <a:solidFill>
                  <a:schemeClr val="tx1"/>
                </a:solidFill>
                <a:latin typeface="Arial" panose="020B0604020202020204" pitchFamily="34" charset="0"/>
                <a:cs typeface="Arial" panose="020B0604020202020204" pitchFamily="34" charset="0"/>
              </a:rPr>
              <a:t>Am. J. </a:t>
            </a:r>
            <a:r>
              <a:rPr lang="fr-FR" sz="1200" i="1" dirty="0" err="1">
                <a:solidFill>
                  <a:schemeClr val="tx1"/>
                </a:solidFill>
                <a:latin typeface="Arial" panose="020B0604020202020204" pitchFamily="34" charset="0"/>
                <a:cs typeface="Arial" panose="020B0604020202020204" pitchFamily="34" charset="0"/>
              </a:rPr>
              <a:t>Psychiatry</a:t>
            </a:r>
            <a:r>
              <a:rPr lang="fr-FR" sz="1200" dirty="0">
                <a:solidFill>
                  <a:schemeClr val="tx1"/>
                </a:solidFill>
                <a:latin typeface="Arial" panose="020B0604020202020204" pitchFamily="34" charset="0"/>
                <a:cs typeface="Arial" panose="020B0604020202020204" pitchFamily="34" charset="0"/>
              </a:rPr>
              <a:t>., 2006; </a:t>
            </a:r>
          </a:p>
          <a:p>
            <a:r>
              <a:rPr lang="fr-FR" sz="1200" dirty="0">
                <a:solidFill>
                  <a:schemeClr val="tx1"/>
                </a:solidFill>
                <a:latin typeface="Arial" panose="020B0604020202020204" pitchFamily="34" charset="0"/>
                <a:cs typeface="Arial" panose="020B0604020202020204" pitchFamily="34" charset="0"/>
              </a:rPr>
              <a:t>[3] Kwan et al., </a:t>
            </a:r>
            <a:r>
              <a:rPr lang="fr-FR" sz="1200" i="1" dirty="0">
                <a:solidFill>
                  <a:schemeClr val="tx1"/>
                </a:solidFill>
                <a:latin typeface="Arial" panose="020B0604020202020204" pitchFamily="34" charset="0"/>
                <a:cs typeface="Arial" panose="020B0604020202020204" pitchFamily="34" charset="0"/>
              </a:rPr>
              <a:t>NEJM</a:t>
            </a:r>
            <a:r>
              <a:rPr lang="fr-FR" sz="1200" dirty="0">
                <a:solidFill>
                  <a:schemeClr val="tx1"/>
                </a:solidFill>
                <a:latin typeface="Arial" panose="020B0604020202020204" pitchFamily="34" charset="0"/>
                <a:cs typeface="Arial" panose="020B0604020202020204" pitchFamily="34" charset="0"/>
              </a:rPr>
              <a:t>., 2000; </a:t>
            </a:r>
          </a:p>
          <a:p>
            <a:endParaRPr lang="fr-FR" sz="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3265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44EC74-BA67-E680-DE5C-0606BE90ECA4}"/>
            </a:ext>
          </a:extLst>
        </p:cNvPr>
        <p:cNvGrpSpPr/>
        <p:nvPr/>
      </p:nvGrpSpPr>
      <p:grpSpPr>
        <a:xfrm>
          <a:off x="0" y="0"/>
          <a:ext cx="0" cy="0"/>
          <a:chOff x="0" y="0"/>
          <a:chExt cx="0" cy="0"/>
        </a:xfrm>
      </p:grpSpPr>
      <p:sp>
        <p:nvSpPr>
          <p:cNvPr id="19" name="Rectangle 7">
            <a:extLst>
              <a:ext uri="{FF2B5EF4-FFF2-40B4-BE49-F238E27FC236}">
                <a16:creationId xmlns:a16="http://schemas.microsoft.com/office/drawing/2014/main" id="{F38DBEA6-0101-7B76-973B-E539EFC5BAD2}"/>
              </a:ext>
            </a:extLst>
          </p:cNvPr>
          <p:cNvSpPr/>
          <p:nvPr/>
        </p:nvSpPr>
        <p:spPr>
          <a:xfrm flipV="1">
            <a:off x="9706" y="-16342"/>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4" name="Rectangle 7">
            <a:extLst>
              <a:ext uri="{FF2B5EF4-FFF2-40B4-BE49-F238E27FC236}">
                <a16:creationId xmlns:a16="http://schemas.microsoft.com/office/drawing/2014/main" id="{64D0F130-56E8-AD99-1DA1-7C3A4D307B3E}"/>
              </a:ext>
            </a:extLst>
          </p:cNvPr>
          <p:cNvSpPr/>
          <p:nvPr/>
        </p:nvSpPr>
        <p:spPr>
          <a:xfrm flipV="1">
            <a:off x="8336" y="657956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853F0813-B0A0-9D88-9BBE-3A581CE5E29D}"/>
              </a:ext>
            </a:extLst>
          </p:cNvPr>
          <p:cNvSpPr txBox="1"/>
          <p:nvPr/>
        </p:nvSpPr>
        <p:spPr>
          <a:xfrm>
            <a:off x="0" y="-15852"/>
            <a:ext cx="11021786" cy="646331"/>
          </a:xfrm>
          <a:prstGeom prst="rect">
            <a:avLst/>
          </a:prstGeom>
          <a:noFill/>
        </p:spPr>
        <p:txBody>
          <a:bodyPr wrap="square">
            <a:spAutoFit/>
          </a:bodyPr>
          <a:lstStyle/>
          <a:p>
            <a:r>
              <a:rPr lang="en-US" sz="3600" b="1" dirty="0">
                <a:solidFill>
                  <a:schemeClr val="bg1"/>
                </a:solidFill>
                <a:latin typeface="+mn-lt"/>
                <a:cs typeface="Arial" panose="020B0604020202020204" pitchFamily="34" charset="0"/>
              </a:rPr>
              <a:t>Introduction: next-generation of BCIs</a:t>
            </a:r>
          </a:p>
        </p:txBody>
      </p:sp>
      <p:pic>
        <p:nvPicPr>
          <p:cNvPr id="31" name="Google Shape;74;p1" descr="UW logos | UW Brand">
            <a:extLst>
              <a:ext uri="{FF2B5EF4-FFF2-40B4-BE49-F238E27FC236}">
                <a16:creationId xmlns:a16="http://schemas.microsoft.com/office/drawing/2014/main" id="{05EEBE02-C12F-1CC4-4797-3C439D39CC6C}"/>
              </a:ext>
            </a:extLst>
          </p:cNvPr>
          <p:cNvPicPr preferRelativeResize="0"/>
          <p:nvPr/>
        </p:nvPicPr>
        <p:blipFill rotWithShape="1">
          <a:blip r:embed="rId3">
            <a:alphaModFix/>
          </a:blip>
          <a:srcRect/>
          <a:stretch/>
        </p:blipFill>
        <p:spPr>
          <a:xfrm>
            <a:off x="10957319" y="12324"/>
            <a:ext cx="1244213" cy="837770"/>
          </a:xfrm>
          <a:prstGeom prst="rect">
            <a:avLst/>
          </a:prstGeom>
          <a:noFill/>
          <a:ln>
            <a:noFill/>
          </a:ln>
        </p:spPr>
      </p:pic>
      <p:sp>
        <p:nvSpPr>
          <p:cNvPr id="5" name="Rectangle 4">
            <a:extLst>
              <a:ext uri="{FF2B5EF4-FFF2-40B4-BE49-F238E27FC236}">
                <a16:creationId xmlns:a16="http://schemas.microsoft.com/office/drawing/2014/main" id="{1063C05C-E78D-DCDC-B679-100D8DFBBA45}"/>
              </a:ext>
            </a:extLst>
          </p:cNvPr>
          <p:cNvSpPr/>
          <p:nvPr/>
        </p:nvSpPr>
        <p:spPr>
          <a:xfrm>
            <a:off x="4385486" y="666925"/>
            <a:ext cx="2582759" cy="461665"/>
          </a:xfrm>
          <a:prstGeom prst="rect">
            <a:avLst/>
          </a:prstGeom>
        </p:spPr>
        <p:txBody>
          <a:bodyPr wrap="none">
            <a:spAutoFit/>
          </a:bodyPr>
          <a:lstStyle/>
          <a:p>
            <a:pPr lvl="0" algn="ctr" defTabSz="914400" fontAlgn="base">
              <a:spcBef>
                <a:spcPct val="0"/>
              </a:spcBef>
              <a:spcAft>
                <a:spcPct val="0"/>
              </a:spcAft>
              <a:defRPr/>
            </a:pPr>
            <a:r>
              <a:rPr lang="en-US" sz="2400" dirty="0">
                <a:solidFill>
                  <a:prstClr val="black"/>
                </a:solidFill>
                <a:latin typeface="+mn-lt"/>
                <a:ea typeface="Verdana" panose="020B0604030504040204" pitchFamily="34" charset="0"/>
                <a:cs typeface="Arial" panose="020B0604020202020204" pitchFamily="34" charset="0"/>
              </a:rPr>
              <a:t>Closed-loop BCIs</a:t>
            </a:r>
          </a:p>
        </p:txBody>
      </p:sp>
      <p:sp>
        <p:nvSpPr>
          <p:cNvPr id="6" name="Rectangle 5">
            <a:extLst>
              <a:ext uri="{FF2B5EF4-FFF2-40B4-BE49-F238E27FC236}">
                <a16:creationId xmlns:a16="http://schemas.microsoft.com/office/drawing/2014/main" id="{C13DBA07-0679-01C7-C676-F214A8B26455}"/>
              </a:ext>
            </a:extLst>
          </p:cNvPr>
          <p:cNvSpPr/>
          <p:nvPr/>
        </p:nvSpPr>
        <p:spPr>
          <a:xfrm>
            <a:off x="818549" y="1164261"/>
            <a:ext cx="1723292" cy="807975"/>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ea typeface="Verdana" panose="020B0604030504040204" pitchFamily="34" charset="0"/>
              <a:cs typeface="Verdana" panose="020B0604030504040204" pitchFamily="34" charset="0"/>
            </a:endParaRPr>
          </a:p>
        </p:txBody>
      </p:sp>
      <p:sp>
        <p:nvSpPr>
          <p:cNvPr id="7" name="Content Placeholder 2">
            <a:extLst>
              <a:ext uri="{FF2B5EF4-FFF2-40B4-BE49-F238E27FC236}">
                <a16:creationId xmlns:a16="http://schemas.microsoft.com/office/drawing/2014/main" id="{43AA6950-82BE-F86E-558D-BB537F00325E}"/>
              </a:ext>
            </a:extLst>
          </p:cNvPr>
          <p:cNvSpPr txBox="1">
            <a:spLocks/>
          </p:cNvSpPr>
          <p:nvPr/>
        </p:nvSpPr>
        <p:spPr>
          <a:xfrm>
            <a:off x="1534540" y="5654763"/>
            <a:ext cx="2513316" cy="11098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Char char="ü"/>
            </a:pPr>
            <a:r>
              <a:rPr lang="en-US" sz="1800" dirty="0">
                <a:solidFill>
                  <a:srgbClr val="00B050"/>
                </a:solidFill>
                <a:latin typeface="+mn-lt"/>
              </a:rPr>
              <a:t>Treatment of brain dysfunctions</a:t>
            </a:r>
          </a:p>
        </p:txBody>
      </p:sp>
      <p:sp>
        <p:nvSpPr>
          <p:cNvPr id="8" name="Content Placeholder 2">
            <a:extLst>
              <a:ext uri="{FF2B5EF4-FFF2-40B4-BE49-F238E27FC236}">
                <a16:creationId xmlns:a16="http://schemas.microsoft.com/office/drawing/2014/main" id="{1592FF9A-95C5-8320-8893-13849000A9E4}"/>
              </a:ext>
            </a:extLst>
          </p:cNvPr>
          <p:cNvSpPr txBox="1">
            <a:spLocks/>
          </p:cNvSpPr>
          <p:nvPr/>
        </p:nvSpPr>
        <p:spPr>
          <a:xfrm>
            <a:off x="4939538" y="5619333"/>
            <a:ext cx="2513317" cy="9481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Char char="ü"/>
            </a:pPr>
            <a:r>
              <a:rPr lang="en-US" sz="1800" dirty="0">
                <a:solidFill>
                  <a:srgbClr val="00B050"/>
                </a:solidFill>
                <a:latin typeface="+mn-lt"/>
              </a:rPr>
              <a:t>Modulation of brain states and functions</a:t>
            </a:r>
          </a:p>
        </p:txBody>
      </p:sp>
      <p:sp>
        <p:nvSpPr>
          <p:cNvPr id="9" name="Content Placeholder 2">
            <a:extLst>
              <a:ext uri="{FF2B5EF4-FFF2-40B4-BE49-F238E27FC236}">
                <a16:creationId xmlns:a16="http://schemas.microsoft.com/office/drawing/2014/main" id="{A56E2C45-47B9-95BA-0D1F-B3C8340291C9}"/>
              </a:ext>
            </a:extLst>
          </p:cNvPr>
          <p:cNvSpPr txBox="1">
            <a:spLocks/>
          </p:cNvSpPr>
          <p:nvPr/>
        </p:nvSpPr>
        <p:spPr>
          <a:xfrm>
            <a:off x="9196203" y="5654759"/>
            <a:ext cx="1356214" cy="948113"/>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Char char="ü"/>
            </a:pPr>
            <a:r>
              <a:rPr lang="en-US" sz="1800" dirty="0">
                <a:solidFill>
                  <a:srgbClr val="00B050"/>
                </a:solidFill>
                <a:latin typeface="+mn-lt"/>
              </a:rPr>
              <a:t>Scientific</a:t>
            </a:r>
            <a:r>
              <a:rPr lang="en-US" sz="1800" dirty="0">
                <a:solidFill>
                  <a:schemeClr val="accent6"/>
                </a:solidFill>
                <a:latin typeface="+mn-lt"/>
              </a:rPr>
              <a:t> </a:t>
            </a:r>
            <a:r>
              <a:rPr lang="en-US" sz="1800" dirty="0">
                <a:solidFill>
                  <a:srgbClr val="00B050"/>
                </a:solidFill>
                <a:latin typeface="+mn-lt"/>
              </a:rPr>
              <a:t>discovery</a:t>
            </a:r>
          </a:p>
        </p:txBody>
      </p:sp>
      <p:sp>
        <p:nvSpPr>
          <p:cNvPr id="10" name="Rectangle 9">
            <a:extLst>
              <a:ext uri="{FF2B5EF4-FFF2-40B4-BE49-F238E27FC236}">
                <a16:creationId xmlns:a16="http://schemas.microsoft.com/office/drawing/2014/main" id="{0F3D0B6A-6D39-5309-5C13-2D0F188C8BD3}"/>
              </a:ext>
            </a:extLst>
          </p:cNvPr>
          <p:cNvSpPr/>
          <p:nvPr/>
        </p:nvSpPr>
        <p:spPr>
          <a:xfrm>
            <a:off x="8045416" y="1171206"/>
            <a:ext cx="1723292" cy="807975"/>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ea typeface="Verdana" panose="020B0604030504040204" pitchFamily="34" charset="0"/>
              <a:cs typeface="Verdana" panose="020B0604030504040204" pitchFamily="34" charset="0"/>
            </a:endParaRPr>
          </a:p>
        </p:txBody>
      </p:sp>
      <p:sp>
        <p:nvSpPr>
          <p:cNvPr id="11" name="Rectangle 10">
            <a:extLst>
              <a:ext uri="{FF2B5EF4-FFF2-40B4-BE49-F238E27FC236}">
                <a16:creationId xmlns:a16="http://schemas.microsoft.com/office/drawing/2014/main" id="{F82CB8B2-C69A-CD27-BFA6-AE0B4D24284A}"/>
              </a:ext>
            </a:extLst>
          </p:cNvPr>
          <p:cNvSpPr/>
          <p:nvPr/>
        </p:nvSpPr>
        <p:spPr>
          <a:xfrm>
            <a:off x="4686217" y="1172992"/>
            <a:ext cx="1723292" cy="807975"/>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ea typeface="Verdana" panose="020B0604030504040204" pitchFamily="34" charset="0"/>
              <a:cs typeface="Verdana" panose="020B0604030504040204" pitchFamily="34" charset="0"/>
            </a:endParaRPr>
          </a:p>
        </p:txBody>
      </p:sp>
      <p:sp>
        <p:nvSpPr>
          <p:cNvPr id="29" name="TextBox 28">
            <a:extLst>
              <a:ext uri="{FF2B5EF4-FFF2-40B4-BE49-F238E27FC236}">
                <a16:creationId xmlns:a16="http://schemas.microsoft.com/office/drawing/2014/main" id="{A7186D30-8A03-E590-3676-F7AFDE6E150F}"/>
              </a:ext>
            </a:extLst>
          </p:cNvPr>
          <p:cNvSpPr txBox="1"/>
          <p:nvPr/>
        </p:nvSpPr>
        <p:spPr>
          <a:xfrm>
            <a:off x="809757" y="1252028"/>
            <a:ext cx="1723292" cy="6463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chemeClr val="accent1"/>
                </a:solidFill>
                <a:effectLst/>
                <a:uLnTx/>
                <a:uFillTx/>
                <a:latin typeface="+mn-lt"/>
                <a:ea typeface="Verdana" panose="020B0604030504040204" pitchFamily="34" charset="0"/>
                <a:cs typeface="Arial" panose="020B0604020202020204" pitchFamily="34" charset="0"/>
              </a:rPr>
              <a:t>Systems and control</a:t>
            </a:r>
            <a:r>
              <a:rPr lang="en-US" dirty="0">
                <a:solidFill>
                  <a:schemeClr val="accent1"/>
                </a:solidFill>
                <a:latin typeface="+mn-lt"/>
                <a:ea typeface="Verdana" panose="020B0604030504040204" pitchFamily="34" charset="0"/>
                <a:cs typeface="Arial" panose="020B0604020202020204" pitchFamily="34" charset="0"/>
              </a:rPr>
              <a:t> </a:t>
            </a:r>
            <a:r>
              <a:rPr lang="en-US" sz="1800" dirty="0">
                <a:solidFill>
                  <a:schemeClr val="accent1"/>
                </a:solidFill>
                <a:latin typeface="+mn-lt"/>
                <a:ea typeface="Verdana" panose="020B0604030504040204" pitchFamily="34" charset="0"/>
                <a:cs typeface="Arial" panose="020B0604020202020204" pitchFamily="34" charset="0"/>
              </a:rPr>
              <a:t>theory</a:t>
            </a:r>
            <a:endParaRPr kumimoji="0" lang="en-US" sz="1800" b="0" i="0" u="none" strike="noStrike" kern="1200" cap="none" spc="0" normalizeH="0" baseline="0" noProof="0" dirty="0">
              <a:ln>
                <a:noFill/>
              </a:ln>
              <a:solidFill>
                <a:schemeClr val="accent1"/>
              </a:solidFill>
              <a:effectLst/>
              <a:uLnTx/>
              <a:uFillTx/>
              <a:latin typeface="+mn-lt"/>
              <a:ea typeface="Verdana" panose="020B060403050404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AE22D5EF-B293-75C4-7ED9-66F826F5782A}"/>
              </a:ext>
            </a:extLst>
          </p:cNvPr>
          <p:cNvSpPr txBox="1"/>
          <p:nvPr/>
        </p:nvSpPr>
        <p:spPr>
          <a:xfrm>
            <a:off x="8045416" y="1252028"/>
            <a:ext cx="1723292" cy="6463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chemeClr val="accent1"/>
                </a:solidFill>
                <a:effectLst/>
                <a:uLnTx/>
                <a:uFillTx/>
                <a:latin typeface="+mn-lt"/>
                <a:ea typeface="Verdana" panose="020B0604030504040204" pitchFamily="34" charset="0"/>
                <a:cs typeface="Arial" panose="020B0604020202020204" pitchFamily="34" charset="0"/>
              </a:rPr>
              <a:t>Machine learning</a:t>
            </a:r>
          </a:p>
        </p:txBody>
      </p:sp>
      <p:sp>
        <p:nvSpPr>
          <p:cNvPr id="33" name="TextBox 32">
            <a:extLst>
              <a:ext uri="{FF2B5EF4-FFF2-40B4-BE49-F238E27FC236}">
                <a16:creationId xmlns:a16="http://schemas.microsoft.com/office/drawing/2014/main" id="{B402414A-7568-B965-3805-B90515EDD1CB}"/>
              </a:ext>
            </a:extLst>
          </p:cNvPr>
          <p:cNvSpPr txBox="1"/>
          <p:nvPr/>
        </p:nvSpPr>
        <p:spPr>
          <a:xfrm>
            <a:off x="4668205" y="1395548"/>
            <a:ext cx="1723292"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chemeClr val="accent1"/>
                </a:solidFill>
                <a:effectLst/>
                <a:uLnTx/>
                <a:uFillTx/>
                <a:latin typeface="+mn-lt"/>
                <a:ea typeface="Verdana" panose="020B0604030504040204" pitchFamily="34" charset="0"/>
                <a:cs typeface="Arial" panose="020B0604020202020204" pitchFamily="34" charset="0"/>
              </a:rPr>
              <a:t>Neuroscience</a:t>
            </a:r>
          </a:p>
        </p:txBody>
      </p:sp>
      <p:pic>
        <p:nvPicPr>
          <p:cNvPr id="42" name="Picture 2" descr="Image result for deep brain stimulation depression">
            <a:extLst>
              <a:ext uri="{FF2B5EF4-FFF2-40B4-BE49-F238E27FC236}">
                <a16:creationId xmlns:a16="http://schemas.microsoft.com/office/drawing/2014/main" id="{71BFC99F-4E21-153E-95E3-B849DBF63F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1620" y="5803023"/>
            <a:ext cx="1278740" cy="70530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a:extLst>
              <a:ext uri="{FF2B5EF4-FFF2-40B4-BE49-F238E27FC236}">
                <a16:creationId xmlns:a16="http://schemas.microsoft.com/office/drawing/2014/main" id="{0DB4D364-2DCC-C700-0586-1C323B046F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03668" y="5739641"/>
            <a:ext cx="1100752" cy="731999"/>
          </a:xfrm>
          <a:prstGeom prst="rect">
            <a:avLst/>
          </a:prstGeom>
        </p:spPr>
      </p:pic>
      <p:sp>
        <p:nvSpPr>
          <p:cNvPr id="44" name="Slide Number Placeholder 3">
            <a:extLst>
              <a:ext uri="{FF2B5EF4-FFF2-40B4-BE49-F238E27FC236}">
                <a16:creationId xmlns:a16="http://schemas.microsoft.com/office/drawing/2014/main" id="{0A581F7E-B3A9-2407-3B89-6903D2ED8EDE}"/>
              </a:ext>
            </a:extLst>
          </p:cNvPr>
          <p:cNvSpPr>
            <a:spLocks noGrp="1"/>
          </p:cNvSpPr>
          <p:nvPr>
            <p:ph type="sldNum" sz="quarter" idx="12"/>
          </p:nvPr>
        </p:nvSpPr>
        <p:spPr>
          <a:xfrm>
            <a:off x="9117577" y="6501039"/>
            <a:ext cx="565265" cy="365125"/>
          </a:xfrm>
          <a:prstGeom prst="rect">
            <a:avLst/>
          </a:prstGeom>
        </p:spPr>
        <p:txBody>
          <a:bodyPr>
            <a:normAutofit fontScale="47500" lnSpcReduction="20000"/>
          </a:bodyPr>
          <a:lstStyle/>
          <a:p>
            <a:fld id="{2997093A-7CF0-44E7-A3B3-0C2589B722C1}" type="slidenum">
              <a:rPr lang="en-US" smtClean="0">
                <a:latin typeface="+mn-lt"/>
              </a:rPr>
              <a:t>7</a:t>
            </a:fld>
            <a:endParaRPr lang="en-US" dirty="0">
              <a:latin typeface="+mn-lt"/>
            </a:endParaRPr>
          </a:p>
        </p:txBody>
      </p:sp>
      <p:sp>
        <p:nvSpPr>
          <p:cNvPr id="47" name="TextBox 46">
            <a:extLst>
              <a:ext uri="{FF2B5EF4-FFF2-40B4-BE49-F238E27FC236}">
                <a16:creationId xmlns:a16="http://schemas.microsoft.com/office/drawing/2014/main" id="{88796C10-ACE5-6B9C-34C3-144E2AC36EE4}"/>
              </a:ext>
            </a:extLst>
          </p:cNvPr>
          <p:cNvSpPr txBox="1"/>
          <p:nvPr/>
        </p:nvSpPr>
        <p:spPr>
          <a:xfrm>
            <a:off x="2895253" y="6622797"/>
            <a:ext cx="6196692" cy="307777"/>
          </a:xfrm>
          <a:prstGeom prst="rect">
            <a:avLst/>
          </a:prstGeom>
          <a:noFill/>
        </p:spPr>
        <p:txBody>
          <a:bodyPr wrap="square">
            <a:spAutoFit/>
          </a:bodyPr>
          <a:lstStyle/>
          <a:p>
            <a:pPr algn="ctr"/>
            <a:r>
              <a:rPr lang="en-US" sz="1400" b="1" dirty="0">
                <a:solidFill>
                  <a:schemeClr val="tx1"/>
                </a:solidFill>
                <a:latin typeface="Arial" panose="020B0604020202020204" pitchFamily="34" charset="0"/>
                <a:cs typeface="Arial" panose="020B0604020202020204" pitchFamily="34" charset="0"/>
              </a:rPr>
              <a:t>5</a:t>
            </a:r>
          </a:p>
        </p:txBody>
      </p:sp>
      <p:sp>
        <p:nvSpPr>
          <p:cNvPr id="2" name="Rectangle 1">
            <a:extLst>
              <a:ext uri="{FF2B5EF4-FFF2-40B4-BE49-F238E27FC236}">
                <a16:creationId xmlns:a16="http://schemas.microsoft.com/office/drawing/2014/main" id="{545866A2-1352-C7E1-3B85-590174D144AA}"/>
              </a:ext>
            </a:extLst>
          </p:cNvPr>
          <p:cNvSpPr/>
          <p:nvPr/>
        </p:nvSpPr>
        <p:spPr>
          <a:xfrm>
            <a:off x="8433115" y="3786214"/>
            <a:ext cx="2906566" cy="461665"/>
          </a:xfrm>
          <a:prstGeom prst="rect">
            <a:avLst/>
          </a:prstGeom>
        </p:spPr>
        <p:txBody>
          <a:bodyPr wrap="none">
            <a:spAutoFit/>
          </a:bodyPr>
          <a:lstStyle/>
          <a:p>
            <a:pPr lvl="0" algn="ctr" defTabSz="914400" fontAlgn="base">
              <a:spcBef>
                <a:spcPct val="0"/>
              </a:spcBef>
              <a:spcAft>
                <a:spcPct val="0"/>
              </a:spcAft>
              <a:defRPr/>
            </a:pPr>
            <a:r>
              <a:rPr lang="en-US" sz="2400" dirty="0">
                <a:solidFill>
                  <a:prstClr val="black"/>
                </a:solidFill>
                <a:latin typeface="+mn-lt"/>
                <a:ea typeface="Verdana" panose="020B0604030504040204" pitchFamily="34" charset="0"/>
                <a:cs typeface="Arial" panose="020B0604020202020204" pitchFamily="34" charset="0"/>
              </a:rPr>
              <a:t>Read from the brain</a:t>
            </a:r>
          </a:p>
        </p:txBody>
      </p:sp>
      <p:sp>
        <p:nvSpPr>
          <p:cNvPr id="3" name="Rectangle 2">
            <a:extLst>
              <a:ext uri="{FF2B5EF4-FFF2-40B4-BE49-F238E27FC236}">
                <a16:creationId xmlns:a16="http://schemas.microsoft.com/office/drawing/2014/main" id="{44F51789-01D4-1FEE-D43B-33707DA70FC3}"/>
              </a:ext>
            </a:extLst>
          </p:cNvPr>
          <p:cNvSpPr/>
          <p:nvPr/>
        </p:nvSpPr>
        <p:spPr>
          <a:xfrm>
            <a:off x="551228" y="3808505"/>
            <a:ext cx="2528256" cy="461665"/>
          </a:xfrm>
          <a:prstGeom prst="rect">
            <a:avLst/>
          </a:prstGeom>
        </p:spPr>
        <p:txBody>
          <a:bodyPr wrap="none">
            <a:spAutoFit/>
          </a:bodyPr>
          <a:lstStyle/>
          <a:p>
            <a:pPr lvl="0" algn="ctr" defTabSz="914400" fontAlgn="base">
              <a:spcBef>
                <a:spcPct val="0"/>
              </a:spcBef>
              <a:spcAft>
                <a:spcPct val="0"/>
              </a:spcAft>
              <a:defRPr/>
            </a:pPr>
            <a:r>
              <a:rPr lang="en-US" sz="2400" dirty="0">
                <a:solidFill>
                  <a:prstClr val="black"/>
                </a:solidFill>
                <a:latin typeface="+mn-lt"/>
                <a:ea typeface="Verdana" panose="020B0604030504040204" pitchFamily="34" charset="0"/>
                <a:cs typeface="Arial" panose="020B0604020202020204" pitchFamily="34" charset="0"/>
              </a:rPr>
              <a:t>Write to the brain</a:t>
            </a:r>
          </a:p>
        </p:txBody>
      </p:sp>
      <p:pic>
        <p:nvPicPr>
          <p:cNvPr id="4" name="Google Shape;292;p30">
            <a:extLst>
              <a:ext uri="{FF2B5EF4-FFF2-40B4-BE49-F238E27FC236}">
                <a16:creationId xmlns:a16="http://schemas.microsoft.com/office/drawing/2014/main" id="{5BC001FA-D8EC-E19D-984F-169BA7AF6BE5}"/>
              </a:ext>
            </a:extLst>
          </p:cNvPr>
          <p:cNvPicPr preferRelativeResize="0"/>
          <p:nvPr/>
        </p:nvPicPr>
        <p:blipFill>
          <a:blip r:embed="rId6">
            <a:alphaModFix/>
          </a:blip>
          <a:stretch>
            <a:fillRect/>
          </a:stretch>
        </p:blipFill>
        <p:spPr>
          <a:xfrm>
            <a:off x="3154020" y="2392136"/>
            <a:ext cx="5130022" cy="3088697"/>
          </a:xfrm>
          <a:prstGeom prst="rect">
            <a:avLst/>
          </a:prstGeom>
          <a:noFill/>
          <a:ln>
            <a:noFill/>
          </a:ln>
        </p:spPr>
      </p:pic>
    </p:spTree>
    <p:extLst>
      <p:ext uri="{BB962C8B-B14F-4D97-AF65-F5344CB8AC3E}">
        <p14:creationId xmlns:p14="http://schemas.microsoft.com/office/powerpoint/2010/main" val="40471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animBg="1"/>
      <p:bldP spid="11" grpId="0" animBg="1"/>
      <p:bldP spid="29" grpId="0"/>
      <p:bldP spid="30" grpId="0"/>
      <p:bldP spid="33" grpId="0"/>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3BAFD-9AB3-8F88-7DF3-8C47BF3C5EAE}"/>
            </a:ext>
          </a:extLst>
        </p:cNvPr>
        <p:cNvGrpSpPr/>
        <p:nvPr/>
      </p:nvGrpSpPr>
      <p:grpSpPr>
        <a:xfrm>
          <a:off x="0" y="0"/>
          <a:ext cx="0" cy="0"/>
          <a:chOff x="0" y="0"/>
          <a:chExt cx="0" cy="0"/>
        </a:xfrm>
      </p:grpSpPr>
      <p:sp>
        <p:nvSpPr>
          <p:cNvPr id="19" name="Rectangle 7">
            <a:extLst>
              <a:ext uri="{FF2B5EF4-FFF2-40B4-BE49-F238E27FC236}">
                <a16:creationId xmlns:a16="http://schemas.microsoft.com/office/drawing/2014/main" id="{005F8B90-71AC-617D-EAAC-2E745894B30B}"/>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14" name="Rectangle 7">
            <a:extLst>
              <a:ext uri="{FF2B5EF4-FFF2-40B4-BE49-F238E27FC236}">
                <a16:creationId xmlns:a16="http://schemas.microsoft.com/office/drawing/2014/main" id="{110EC2B7-1925-03A0-6CCA-2C336D99AEBB}"/>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80B3E6AE-7750-3F7A-6338-CF334CA83E9B}"/>
              </a:ext>
            </a:extLst>
          </p:cNvPr>
          <p:cNvSpPr txBox="1"/>
          <p:nvPr/>
        </p:nvSpPr>
        <p:spPr>
          <a:xfrm>
            <a:off x="8337" y="16278"/>
            <a:ext cx="2244533"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Overview</a:t>
            </a:r>
          </a:p>
        </p:txBody>
      </p:sp>
      <p:pic>
        <p:nvPicPr>
          <p:cNvPr id="31" name="Google Shape;74;p1" descr="UW logos | UW Brand">
            <a:extLst>
              <a:ext uri="{FF2B5EF4-FFF2-40B4-BE49-F238E27FC236}">
                <a16:creationId xmlns:a16="http://schemas.microsoft.com/office/drawing/2014/main" id="{C5D8A9F2-B4CA-AD29-001F-BC3278631BB9}"/>
              </a:ext>
            </a:extLst>
          </p:cNvPr>
          <p:cNvPicPr preferRelativeResize="0"/>
          <p:nvPr/>
        </p:nvPicPr>
        <p:blipFill rotWithShape="1">
          <a:blip r:embed="rId3">
            <a:alphaModFix/>
          </a:blip>
          <a:srcRect/>
          <a:stretch/>
        </p:blipFill>
        <p:spPr>
          <a:xfrm>
            <a:off x="10932825" y="28657"/>
            <a:ext cx="1244213" cy="837770"/>
          </a:xfrm>
          <a:prstGeom prst="rect">
            <a:avLst/>
          </a:prstGeom>
          <a:noFill/>
          <a:ln>
            <a:noFill/>
          </a:ln>
        </p:spPr>
      </p:pic>
      <p:sp>
        <p:nvSpPr>
          <p:cNvPr id="32" name="TextBox 31">
            <a:extLst>
              <a:ext uri="{FF2B5EF4-FFF2-40B4-BE49-F238E27FC236}">
                <a16:creationId xmlns:a16="http://schemas.microsoft.com/office/drawing/2014/main" id="{9CFA9484-C372-243E-DB44-2D36D8B18E9A}"/>
              </a:ext>
            </a:extLst>
          </p:cNvPr>
          <p:cNvSpPr txBox="1"/>
          <p:nvPr/>
        </p:nvSpPr>
        <p:spPr>
          <a:xfrm>
            <a:off x="5950226" y="6645247"/>
            <a:ext cx="393424"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21</a:t>
            </a:r>
          </a:p>
        </p:txBody>
      </p:sp>
      <p:sp>
        <p:nvSpPr>
          <p:cNvPr id="2" name="Rectangle 13">
            <a:extLst>
              <a:ext uri="{FF2B5EF4-FFF2-40B4-BE49-F238E27FC236}">
                <a16:creationId xmlns:a16="http://schemas.microsoft.com/office/drawing/2014/main" id="{4259E96E-E29C-3678-1F49-D84E0A0B71C4}"/>
              </a:ext>
            </a:extLst>
          </p:cNvPr>
          <p:cNvSpPr/>
          <p:nvPr/>
        </p:nvSpPr>
        <p:spPr>
          <a:xfrm>
            <a:off x="-14788" y="683451"/>
            <a:ext cx="12214779" cy="5447645"/>
          </a:xfrm>
          <a:prstGeom prst="rect">
            <a:avLst/>
          </a:prstGeom>
        </p:spPr>
        <p:txBody>
          <a:bodyPr wrap="square">
            <a:spAutoFit/>
          </a:bodyPr>
          <a:lstStyle/>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Introduction of Brain-Computer Interfaces</a:t>
            </a:r>
          </a:p>
          <a:p>
            <a:pPr>
              <a:spcBef>
                <a:spcPct val="50000"/>
              </a:spcBef>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    Brain decoding: read from the brain</a:t>
            </a:r>
          </a:p>
          <a:p>
            <a:pPr>
              <a:spcBef>
                <a:spcPct val="50000"/>
              </a:spcBef>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    Neuromodulation: write to the brain</a:t>
            </a:r>
          </a:p>
          <a:p>
            <a:pPr marL="285750" indent="-285750">
              <a:spcBef>
                <a:spcPct val="50000"/>
              </a:spcBef>
              <a:buFont typeface="Arial" panose="020B0604020202020204" pitchFamily="34" charset="0"/>
              <a:buChar char="•"/>
            </a:pPr>
            <a:r>
              <a:rPr lang="en-US" altLang="zh-CN" sz="2400" dirty="0">
                <a:solidFill>
                  <a:schemeClr val="bg1">
                    <a:lumMod val="85000"/>
                  </a:schemeClr>
                </a:solidFill>
                <a:latin typeface="Arial" panose="020B0604020202020204" pitchFamily="34" charset="0"/>
                <a:cs typeface="Arial" panose="020B0604020202020204" pitchFamily="34" charset="0"/>
              </a:rPr>
              <a:t>Neural Transformer for Intracortical Motor Decoding (Afternoon session by Trung Le)</a:t>
            </a:r>
            <a:endPar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Robust Adaptive </a:t>
            </a:r>
            <a:r>
              <a:rPr lang="en-US" altLang="zh-CN" sz="2400" dirty="0">
                <a:solidFill>
                  <a:schemeClr val="tx1"/>
                </a:solidFill>
                <a:latin typeface="Arial" panose="020B0604020202020204" pitchFamily="34" charset="0"/>
                <a:cs typeface="Arial" panose="020B0604020202020204" pitchFamily="34" charset="0"/>
                <a:sym typeface="Calibri" pitchFamily="34" charset="0"/>
              </a:rPr>
              <a:t>Brain-Computer Interfaces </a:t>
            </a:r>
            <a:r>
              <a:rPr lang="en-US" sz="2400" dirty="0">
                <a:solidFill>
                  <a:schemeClr val="tx1"/>
                </a:solidFill>
                <a:latin typeface="Arial" panose="020B0604020202020204" pitchFamily="34" charset="0"/>
                <a:cs typeface="Arial" panose="020B0604020202020204" pitchFamily="34" charset="0"/>
                <a:sym typeface="Calibri" pitchFamily="34" charset="0"/>
              </a:rPr>
              <a:t>for Treating Brain Diseases and Disorders</a:t>
            </a:r>
          </a:p>
          <a:p>
            <a:pPr marL="285750" indent="-285750">
              <a:spcBef>
                <a:spcPct val="50000"/>
              </a:spcBef>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sym typeface="Calibri" pitchFamily="34" charset="0"/>
            </a:endParaRPr>
          </a:p>
          <a:p>
            <a:pPr marL="285750" indent="-285750">
              <a:spcBef>
                <a:spcPct val="50000"/>
              </a:spcBef>
              <a:buFont typeface="Arial" panose="020B0604020202020204" pitchFamily="34" charset="0"/>
              <a:buChar char="•"/>
            </a:pPr>
            <a:r>
              <a:rPr lang="en-US" sz="2400" dirty="0">
                <a:solidFill>
                  <a:schemeClr val="bg1">
                    <a:lumMod val="85000"/>
                  </a:schemeClr>
                </a:solidFill>
                <a:latin typeface="Arial" panose="020B0604020202020204" pitchFamily="34" charset="0"/>
                <a:cs typeface="Arial" panose="020B0604020202020204" pitchFamily="34" charset="0"/>
                <a:sym typeface="Calibri" pitchFamily="34" charset="0"/>
              </a:rPr>
              <a:t>Conclusions and Q&amp;A</a:t>
            </a:r>
          </a:p>
        </p:txBody>
      </p:sp>
    </p:spTree>
    <p:extLst>
      <p:ext uri="{BB962C8B-B14F-4D97-AF65-F5344CB8AC3E}">
        <p14:creationId xmlns:p14="http://schemas.microsoft.com/office/powerpoint/2010/main" val="1213822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349FD80-144C-4370-8721-AC21A73C1074}"/>
              </a:ext>
            </a:extLst>
          </p:cNvPr>
          <p:cNvSpPr/>
          <p:nvPr/>
        </p:nvSpPr>
        <p:spPr>
          <a:xfrm>
            <a:off x="1" y="666600"/>
            <a:ext cx="6715593" cy="461665"/>
          </a:xfrm>
          <a:prstGeom prst="rect">
            <a:avLst/>
          </a:prstGeom>
        </p:spPr>
        <p:txBody>
          <a:bodyPr wrap="square">
            <a:spAutoFit/>
          </a:bodyPr>
          <a:lstStyle/>
          <a:p>
            <a:pPr marL="380990" indent="-38099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Open-loop deep brain stimulation</a:t>
            </a:r>
            <a:r>
              <a:rPr lang="en-US" sz="2400" baseline="30000" dirty="0">
                <a:solidFill>
                  <a:schemeClr val="tx1"/>
                </a:solidFill>
                <a:latin typeface="Arial" panose="020B0604020202020204" pitchFamily="34" charset="0"/>
                <a:cs typeface="Arial" panose="020B0604020202020204" pitchFamily="34" charset="0"/>
                <a:sym typeface="Calibri" pitchFamily="34" charset="0"/>
              </a:rPr>
              <a:t>1,2</a:t>
            </a:r>
            <a:r>
              <a:rPr lang="en-US" sz="2400" dirty="0">
                <a:solidFill>
                  <a:schemeClr val="tx1"/>
                </a:solidFill>
                <a:latin typeface="Arial" panose="020B0604020202020204" pitchFamily="34" charset="0"/>
                <a:cs typeface="Arial" panose="020B0604020202020204" pitchFamily="34" charset="0"/>
                <a:sym typeface="Calibri" pitchFamily="34" charset="0"/>
              </a:rPr>
              <a:t> (DBS)</a:t>
            </a:r>
            <a:endParaRPr lang="zh-CN" altLang="en-US" sz="2400" dirty="0">
              <a:solidFill>
                <a:schemeClr val="tx1"/>
              </a:solidFill>
              <a:latin typeface="Arial" panose="020B0604020202020204" pitchFamily="34" charset="0"/>
              <a:cs typeface="Arial" panose="020B0604020202020204" pitchFamily="34" charset="0"/>
            </a:endParaRPr>
          </a:p>
        </p:txBody>
      </p:sp>
      <p:pic>
        <p:nvPicPr>
          <p:cNvPr id="9" name="图片 8" descr="图片包含 游戏机&#10;&#10;描述已自动生成">
            <a:extLst>
              <a:ext uri="{FF2B5EF4-FFF2-40B4-BE49-F238E27FC236}">
                <a16:creationId xmlns:a16="http://schemas.microsoft.com/office/drawing/2014/main" id="{20E3ACA3-B1FD-40F6-A3C6-BF4A1B0C1435}"/>
              </a:ext>
            </a:extLst>
          </p:cNvPr>
          <p:cNvPicPr>
            <a:picLocks noChangeAspect="1"/>
          </p:cNvPicPr>
          <p:nvPr/>
        </p:nvPicPr>
        <p:blipFill>
          <a:blip r:embed="rId3"/>
          <a:stretch>
            <a:fillRect/>
          </a:stretch>
        </p:blipFill>
        <p:spPr>
          <a:xfrm>
            <a:off x="160863" y="1111773"/>
            <a:ext cx="2817672" cy="1977755"/>
          </a:xfrm>
          <a:prstGeom prst="rect">
            <a:avLst/>
          </a:prstGeom>
        </p:spPr>
      </p:pic>
      <p:pic>
        <p:nvPicPr>
          <p:cNvPr id="45" name="图片 21">
            <a:extLst>
              <a:ext uri="{FF2B5EF4-FFF2-40B4-BE49-F238E27FC236}">
                <a16:creationId xmlns:a16="http://schemas.microsoft.com/office/drawing/2014/main" id="{D3250B82-202E-4882-A046-42F766AB6D38}"/>
              </a:ext>
            </a:extLst>
          </p:cNvPr>
          <p:cNvPicPr>
            <a:picLocks noChangeAspect="1"/>
          </p:cNvPicPr>
          <p:nvPr/>
        </p:nvPicPr>
        <p:blipFill>
          <a:blip r:embed="rId4"/>
          <a:stretch>
            <a:fillRect/>
          </a:stretch>
        </p:blipFill>
        <p:spPr>
          <a:xfrm>
            <a:off x="3064137" y="1492304"/>
            <a:ext cx="632305" cy="802029"/>
          </a:xfrm>
          <a:prstGeom prst="rect">
            <a:avLst/>
          </a:prstGeom>
        </p:spPr>
      </p:pic>
      <p:sp>
        <p:nvSpPr>
          <p:cNvPr id="2" name="文本框 18">
            <a:extLst>
              <a:ext uri="{FF2B5EF4-FFF2-40B4-BE49-F238E27FC236}">
                <a16:creationId xmlns:a16="http://schemas.microsoft.com/office/drawing/2014/main" id="{0E53D45C-60AE-2285-996C-6900A4806CBA}"/>
              </a:ext>
            </a:extLst>
          </p:cNvPr>
          <p:cNvSpPr txBox="1"/>
          <p:nvPr/>
        </p:nvSpPr>
        <p:spPr>
          <a:xfrm>
            <a:off x="7427888" y="5439152"/>
            <a:ext cx="4127043" cy="1323054"/>
          </a:xfrm>
          <a:prstGeom prst="rect">
            <a:avLst/>
          </a:prstGeom>
          <a:noFill/>
        </p:spPr>
        <p:txBody>
          <a:bodyPr wrap="square">
            <a:spAutoFit/>
          </a:bodyPr>
          <a:lstStyle/>
          <a:p>
            <a:r>
              <a:rPr lang="fr-FR" sz="1333" dirty="0">
                <a:solidFill>
                  <a:schemeClr val="tx1"/>
                </a:solidFill>
                <a:latin typeface="Arial" panose="020B0604020202020204" pitchFamily="34" charset="0"/>
                <a:cs typeface="Arial" panose="020B0604020202020204" pitchFamily="34" charset="0"/>
              </a:rPr>
              <a:t>[1] </a:t>
            </a:r>
            <a:r>
              <a:rPr lang="fr-FR" sz="1333" dirty="0" err="1">
                <a:solidFill>
                  <a:schemeClr val="tx1"/>
                </a:solidFill>
                <a:latin typeface="Arial" panose="020B0604020202020204" pitchFamily="34" charset="0"/>
                <a:cs typeface="Arial" panose="020B0604020202020204" pitchFamily="34" charset="0"/>
              </a:rPr>
              <a:t>Mayberg</a:t>
            </a:r>
            <a:r>
              <a:rPr lang="fr-FR" sz="1333" dirty="0">
                <a:solidFill>
                  <a:schemeClr val="tx1"/>
                </a:solidFill>
                <a:latin typeface="Arial" panose="020B0604020202020204" pitchFamily="34" charset="0"/>
                <a:cs typeface="Arial" panose="020B0604020202020204" pitchFamily="34" charset="0"/>
              </a:rPr>
              <a:t> et al., </a:t>
            </a:r>
            <a:r>
              <a:rPr lang="fr-FR" sz="1333" i="1" dirty="0" err="1">
                <a:solidFill>
                  <a:schemeClr val="tx1"/>
                </a:solidFill>
                <a:latin typeface="Arial" panose="020B0604020202020204" pitchFamily="34" charset="0"/>
                <a:cs typeface="Arial" panose="020B0604020202020204" pitchFamily="34" charset="0"/>
              </a:rPr>
              <a:t>Neuron</a:t>
            </a:r>
            <a:r>
              <a:rPr lang="fr-FR" sz="1333" dirty="0">
                <a:solidFill>
                  <a:schemeClr val="tx1"/>
                </a:solidFill>
                <a:latin typeface="Arial" panose="020B0604020202020204" pitchFamily="34" charset="0"/>
                <a:cs typeface="Arial" panose="020B0604020202020204" pitchFamily="34" charset="0"/>
              </a:rPr>
              <a:t>., 2005; </a:t>
            </a:r>
          </a:p>
          <a:p>
            <a:r>
              <a:rPr lang="fr-FR" sz="1333" dirty="0">
                <a:solidFill>
                  <a:schemeClr val="tx1"/>
                </a:solidFill>
                <a:latin typeface="Arial" panose="020B0604020202020204" pitchFamily="34" charset="0"/>
                <a:cs typeface="Arial" panose="020B0604020202020204" pitchFamily="34" charset="0"/>
              </a:rPr>
              <a:t>[2] </a:t>
            </a:r>
            <a:r>
              <a:rPr lang="fr-FR" sz="1333" dirty="0" err="1">
                <a:solidFill>
                  <a:schemeClr val="tx1"/>
                </a:solidFill>
                <a:latin typeface="Arial" panose="020B0604020202020204" pitchFamily="34" charset="0"/>
                <a:cs typeface="Arial" panose="020B0604020202020204" pitchFamily="34" charset="0"/>
              </a:rPr>
              <a:t>Vissani</a:t>
            </a:r>
            <a:r>
              <a:rPr lang="fr-FR" sz="1333" dirty="0">
                <a:solidFill>
                  <a:schemeClr val="tx1"/>
                </a:solidFill>
                <a:latin typeface="Arial" panose="020B0604020202020204" pitchFamily="34" charset="0"/>
                <a:cs typeface="Arial" panose="020B0604020202020204" pitchFamily="34" charset="0"/>
              </a:rPr>
              <a:t> et al., </a:t>
            </a:r>
            <a:r>
              <a:rPr lang="en-US" sz="1333" i="1" dirty="0">
                <a:solidFill>
                  <a:schemeClr val="tx1"/>
                </a:solidFill>
                <a:latin typeface="Arial" panose="020B0604020202020204" pitchFamily="34" charset="0"/>
                <a:cs typeface="Arial" panose="020B0604020202020204" pitchFamily="34" charset="0"/>
              </a:rPr>
              <a:t>J. Neural Eng.,</a:t>
            </a:r>
            <a:r>
              <a:rPr lang="en-US" sz="1333" dirty="0">
                <a:solidFill>
                  <a:schemeClr val="tx1"/>
                </a:solidFill>
                <a:latin typeface="Arial" panose="020B0604020202020204" pitchFamily="34" charset="0"/>
                <a:cs typeface="Arial" panose="020B0604020202020204" pitchFamily="34" charset="0"/>
              </a:rPr>
              <a:t>2020</a:t>
            </a:r>
            <a:r>
              <a:rPr lang="nl-NL" sz="1333" dirty="0">
                <a:solidFill>
                  <a:schemeClr val="tx1"/>
                </a:solidFill>
                <a:latin typeface="Arial" panose="020B0604020202020204" pitchFamily="34" charset="0"/>
                <a:cs typeface="Arial" panose="020B0604020202020204" pitchFamily="34" charset="0"/>
              </a:rPr>
              <a:t>;</a:t>
            </a:r>
          </a:p>
          <a:p>
            <a:r>
              <a:rPr lang="da-DK" sz="1333" dirty="0">
                <a:solidFill>
                  <a:schemeClr val="tx1"/>
                </a:solidFill>
                <a:latin typeface="Arial" panose="020B0604020202020204" pitchFamily="34" charset="0"/>
                <a:cs typeface="Arial" panose="020B0604020202020204" pitchFamily="34" charset="0"/>
              </a:rPr>
              <a:t>[3] Swann et al., </a:t>
            </a:r>
            <a:r>
              <a:rPr lang="da-DK" sz="1333" i="1" dirty="0">
                <a:solidFill>
                  <a:schemeClr val="tx1"/>
                </a:solidFill>
                <a:latin typeface="Arial" panose="020B0604020202020204" pitchFamily="34" charset="0"/>
                <a:cs typeface="Arial" panose="020B0604020202020204" pitchFamily="34" charset="0"/>
              </a:rPr>
              <a:t>J. Neural Eng</a:t>
            </a:r>
            <a:r>
              <a:rPr lang="da-DK" sz="1333" dirty="0">
                <a:solidFill>
                  <a:schemeClr val="tx1"/>
                </a:solidFill>
                <a:latin typeface="Arial" panose="020B0604020202020204" pitchFamily="34" charset="0"/>
                <a:cs typeface="Arial" panose="020B0604020202020204" pitchFamily="34" charset="0"/>
              </a:rPr>
              <a:t>., 2018.</a:t>
            </a:r>
          </a:p>
          <a:p>
            <a:r>
              <a:rPr lang="da-DK" sz="1333" dirty="0">
                <a:solidFill>
                  <a:schemeClr val="tx1"/>
                </a:solidFill>
                <a:latin typeface="Arial" panose="020B0604020202020204" pitchFamily="34" charset="0"/>
                <a:cs typeface="Arial" panose="020B0604020202020204" pitchFamily="34" charset="0"/>
              </a:rPr>
              <a:t>[4] Ben-Menachem and Krauss, </a:t>
            </a:r>
            <a:r>
              <a:rPr lang="da-DK" sz="1333" i="1" dirty="0">
                <a:solidFill>
                  <a:schemeClr val="tx1"/>
                </a:solidFill>
                <a:latin typeface="Arial" panose="020B0604020202020204" pitchFamily="34" charset="0"/>
                <a:cs typeface="Arial" panose="020B0604020202020204" pitchFamily="34" charset="0"/>
              </a:rPr>
              <a:t>Nat. Rev. Neurol.</a:t>
            </a:r>
            <a:r>
              <a:rPr lang="da-DK" sz="1333" dirty="0">
                <a:solidFill>
                  <a:schemeClr val="tx1"/>
                </a:solidFill>
                <a:latin typeface="Arial" panose="020B0604020202020204" pitchFamily="34" charset="0"/>
                <a:cs typeface="Arial" panose="020B0604020202020204" pitchFamily="34" charset="0"/>
              </a:rPr>
              <a:t>, 2014.</a:t>
            </a:r>
            <a:endParaRPr lang="en-US" sz="1333" dirty="0">
              <a:solidFill>
                <a:schemeClr val="tx1"/>
              </a:solidFill>
              <a:latin typeface="Arial" panose="020B0604020202020204" pitchFamily="34" charset="0"/>
              <a:cs typeface="Arial" panose="020B0604020202020204" pitchFamily="34" charset="0"/>
            </a:endParaRPr>
          </a:p>
          <a:p>
            <a:r>
              <a:rPr lang="nl-NL" sz="1333" dirty="0">
                <a:solidFill>
                  <a:schemeClr val="tx1"/>
                </a:solidFill>
                <a:latin typeface="Arial" panose="020B0604020202020204" pitchFamily="34" charset="0"/>
                <a:cs typeface="Arial" panose="020B0604020202020204" pitchFamily="34" charset="0"/>
              </a:rPr>
              <a:t> </a:t>
            </a:r>
          </a:p>
        </p:txBody>
      </p:sp>
      <p:sp>
        <p:nvSpPr>
          <p:cNvPr id="5" name="文本框 5">
            <a:extLst>
              <a:ext uri="{FF2B5EF4-FFF2-40B4-BE49-F238E27FC236}">
                <a16:creationId xmlns:a16="http://schemas.microsoft.com/office/drawing/2014/main" id="{78C359C5-8FCC-5E3B-CEDA-970EF15BF228}"/>
              </a:ext>
            </a:extLst>
          </p:cNvPr>
          <p:cNvSpPr txBox="1"/>
          <p:nvPr/>
        </p:nvSpPr>
        <p:spPr>
          <a:xfrm>
            <a:off x="7706927" y="1224686"/>
            <a:ext cx="4616646" cy="1016304"/>
          </a:xfrm>
          <a:prstGeom prst="rect">
            <a:avLst/>
          </a:prstGeom>
          <a:noFill/>
        </p:spPr>
        <p:txBody>
          <a:bodyPr wrap="square" rtlCol="0">
            <a:spAutoFit/>
          </a:bodyPr>
          <a:lstStyle/>
          <a:p>
            <a:pPr marL="380990" indent="-380990">
              <a:lnSpc>
                <a:spcPct val="150000"/>
              </a:lnSpc>
              <a:buFont typeface="Wingdings" panose="05000000000000000000" pitchFamily="2" charset="2"/>
              <a:buChar char="Ø"/>
            </a:pPr>
            <a:r>
              <a:rPr lang="en-US" sz="2133" dirty="0">
                <a:solidFill>
                  <a:schemeClr val="tx1"/>
                </a:solidFill>
                <a:latin typeface="Arial" panose="020B0604020202020204" pitchFamily="34" charset="0"/>
                <a:cs typeface="Arial" panose="020B0604020202020204" pitchFamily="34" charset="0"/>
              </a:rPr>
              <a:t>Uncontrolled symptom variations</a:t>
            </a:r>
          </a:p>
          <a:p>
            <a:pPr marL="380990" indent="-380990">
              <a:lnSpc>
                <a:spcPct val="150000"/>
              </a:lnSpc>
              <a:buFont typeface="Wingdings" panose="05000000000000000000" pitchFamily="2" charset="2"/>
              <a:buChar char="Ø"/>
            </a:pPr>
            <a:r>
              <a:rPr lang="en-US" altLang="zh-CN" sz="2133" dirty="0">
                <a:solidFill>
                  <a:schemeClr val="tx1"/>
                </a:solidFill>
                <a:latin typeface="Arial" panose="020B0604020202020204" pitchFamily="34" charset="0"/>
                <a:cs typeface="Arial" panose="020B0604020202020204" pitchFamily="34" charset="0"/>
              </a:rPr>
              <a:t>Variable efficacy</a:t>
            </a:r>
            <a:endParaRPr lang="en-US" sz="2133" dirty="0">
              <a:solidFill>
                <a:schemeClr val="tx1"/>
              </a:solidFill>
              <a:latin typeface="Arial" panose="020B0604020202020204" pitchFamily="34" charset="0"/>
              <a:cs typeface="Arial" panose="020B0604020202020204" pitchFamily="34" charset="0"/>
            </a:endParaRPr>
          </a:p>
        </p:txBody>
      </p:sp>
      <p:pic>
        <p:nvPicPr>
          <p:cNvPr id="3" name="图片 19">
            <a:extLst>
              <a:ext uri="{FF2B5EF4-FFF2-40B4-BE49-F238E27FC236}">
                <a16:creationId xmlns:a16="http://schemas.microsoft.com/office/drawing/2014/main" id="{59C80480-E36E-4AA7-9C26-5C2A6B4AF4EE}"/>
              </a:ext>
            </a:extLst>
          </p:cNvPr>
          <p:cNvPicPr>
            <a:picLocks noChangeAspect="1"/>
          </p:cNvPicPr>
          <p:nvPr/>
        </p:nvPicPr>
        <p:blipFill>
          <a:blip r:embed="rId5"/>
          <a:stretch>
            <a:fillRect/>
          </a:stretch>
        </p:blipFill>
        <p:spPr>
          <a:xfrm>
            <a:off x="3832781" y="1352058"/>
            <a:ext cx="3219019" cy="1137756"/>
          </a:xfrm>
          <a:prstGeom prst="rect">
            <a:avLst/>
          </a:prstGeom>
        </p:spPr>
      </p:pic>
      <p:pic>
        <p:nvPicPr>
          <p:cNvPr id="46" name="Picture 45">
            <a:extLst>
              <a:ext uri="{FF2B5EF4-FFF2-40B4-BE49-F238E27FC236}">
                <a16:creationId xmlns:a16="http://schemas.microsoft.com/office/drawing/2014/main" id="{3FF2EC1F-3859-4A3B-B6F5-E92471373F12}"/>
              </a:ext>
            </a:extLst>
          </p:cNvPr>
          <p:cNvPicPr>
            <a:picLocks noChangeAspect="1"/>
          </p:cNvPicPr>
          <p:nvPr/>
        </p:nvPicPr>
        <p:blipFill rotWithShape="1">
          <a:blip r:embed="rId6">
            <a:extLst>
              <a:ext uri="{28A0092B-C50C-407E-A947-70E740481C1C}">
                <a14:useLocalDpi xmlns:a14="http://schemas.microsoft.com/office/drawing/2010/main" val="0"/>
              </a:ext>
            </a:extLst>
          </a:blip>
          <a:srcRect l="15836" t="11475" r="69475" b="73381"/>
          <a:stretch/>
        </p:blipFill>
        <p:spPr>
          <a:xfrm>
            <a:off x="4212912" y="1115914"/>
            <a:ext cx="936307" cy="758825"/>
          </a:xfrm>
          <a:prstGeom prst="rect">
            <a:avLst/>
          </a:prstGeom>
        </p:spPr>
      </p:pic>
      <p:pic>
        <p:nvPicPr>
          <p:cNvPr id="10" name="Picture 9">
            <a:extLst>
              <a:ext uri="{FF2B5EF4-FFF2-40B4-BE49-F238E27FC236}">
                <a16:creationId xmlns:a16="http://schemas.microsoft.com/office/drawing/2014/main" id="{683C121D-1A68-183E-B4CA-15F84EBD2613}"/>
              </a:ext>
            </a:extLst>
          </p:cNvPr>
          <p:cNvPicPr>
            <a:picLocks noChangeAspect="1"/>
          </p:cNvPicPr>
          <p:nvPr/>
        </p:nvPicPr>
        <p:blipFill>
          <a:blip r:embed="rId7"/>
          <a:stretch>
            <a:fillRect/>
          </a:stretch>
        </p:blipFill>
        <p:spPr>
          <a:xfrm>
            <a:off x="27488" y="3651640"/>
            <a:ext cx="6705600" cy="2490651"/>
          </a:xfrm>
          <a:prstGeom prst="rect">
            <a:avLst/>
          </a:prstGeom>
        </p:spPr>
      </p:pic>
      <p:pic>
        <p:nvPicPr>
          <p:cNvPr id="11" name="Picture 10" descr="Text&#10;&#10;Description automatically generated with medium confidence">
            <a:extLst>
              <a:ext uri="{FF2B5EF4-FFF2-40B4-BE49-F238E27FC236}">
                <a16:creationId xmlns:a16="http://schemas.microsoft.com/office/drawing/2014/main" id="{F6D96FC0-32D8-453A-997F-90C5D27BDD17}"/>
              </a:ext>
            </a:extLst>
          </p:cNvPr>
          <p:cNvPicPr>
            <a:picLocks noChangeAspect="1"/>
          </p:cNvPicPr>
          <p:nvPr/>
        </p:nvPicPr>
        <p:blipFill>
          <a:blip r:embed="rId8"/>
          <a:stretch>
            <a:fillRect/>
          </a:stretch>
        </p:blipFill>
        <p:spPr>
          <a:xfrm>
            <a:off x="37289" y="3610028"/>
            <a:ext cx="6705600" cy="2490651"/>
          </a:xfrm>
          <a:prstGeom prst="rect">
            <a:avLst/>
          </a:prstGeom>
        </p:spPr>
      </p:pic>
      <p:pic>
        <p:nvPicPr>
          <p:cNvPr id="13" name="Picture 12" descr="Text&#10;&#10;Description automatically generated with medium confidence">
            <a:extLst>
              <a:ext uri="{FF2B5EF4-FFF2-40B4-BE49-F238E27FC236}">
                <a16:creationId xmlns:a16="http://schemas.microsoft.com/office/drawing/2014/main" id="{A3728F8B-BE4E-EAF1-3084-161BA53FCC4F}"/>
              </a:ext>
            </a:extLst>
          </p:cNvPr>
          <p:cNvPicPr>
            <a:picLocks noChangeAspect="1"/>
          </p:cNvPicPr>
          <p:nvPr/>
        </p:nvPicPr>
        <p:blipFill>
          <a:blip r:embed="rId9"/>
          <a:stretch>
            <a:fillRect/>
          </a:stretch>
        </p:blipFill>
        <p:spPr>
          <a:xfrm>
            <a:off x="27681" y="3637615"/>
            <a:ext cx="6705600" cy="2490651"/>
          </a:xfrm>
          <a:prstGeom prst="rect">
            <a:avLst/>
          </a:prstGeom>
        </p:spPr>
      </p:pic>
      <p:sp>
        <p:nvSpPr>
          <p:cNvPr id="14" name="Rectangle 13">
            <a:extLst>
              <a:ext uri="{FF2B5EF4-FFF2-40B4-BE49-F238E27FC236}">
                <a16:creationId xmlns:a16="http://schemas.microsoft.com/office/drawing/2014/main" id="{AD1C1AC4-36C5-C414-2C07-4C28C1C828E5}"/>
              </a:ext>
            </a:extLst>
          </p:cNvPr>
          <p:cNvSpPr/>
          <p:nvPr/>
        </p:nvSpPr>
        <p:spPr>
          <a:xfrm>
            <a:off x="-14788" y="3300619"/>
            <a:ext cx="8244592" cy="461665"/>
          </a:xfrm>
          <a:prstGeom prst="rect">
            <a:avLst/>
          </a:prstGeom>
        </p:spPr>
        <p:txBody>
          <a:bodyPr wrap="square">
            <a:spAutoFit/>
          </a:bodyPr>
          <a:lstStyle/>
          <a:p>
            <a:pPr marL="380990" indent="-380990">
              <a:spcBef>
                <a:spcPct val="50000"/>
              </a:spcBef>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sym typeface="Calibri" pitchFamily="34" charset="0"/>
              </a:rPr>
              <a:t>Prototype closed-loop deep brain stimulation</a:t>
            </a:r>
            <a:r>
              <a:rPr lang="en-US" sz="2400" baseline="30000" dirty="0">
                <a:solidFill>
                  <a:schemeClr val="tx1"/>
                </a:solidFill>
                <a:latin typeface="Arial" panose="020B0604020202020204" pitchFamily="34" charset="0"/>
                <a:cs typeface="Arial" panose="020B0604020202020204" pitchFamily="34" charset="0"/>
                <a:sym typeface="Calibri" pitchFamily="34" charset="0"/>
              </a:rPr>
              <a:t>3,4</a:t>
            </a:r>
            <a:r>
              <a:rPr lang="en-US" sz="2400" dirty="0">
                <a:solidFill>
                  <a:schemeClr val="tx1"/>
                </a:solidFill>
                <a:latin typeface="Arial" panose="020B0604020202020204" pitchFamily="34" charset="0"/>
                <a:cs typeface="Arial" panose="020B0604020202020204" pitchFamily="34" charset="0"/>
                <a:sym typeface="Calibri" pitchFamily="34" charset="0"/>
              </a:rPr>
              <a:t> (DBS)</a:t>
            </a:r>
            <a:endParaRPr lang="zh-CN" altLang="en-US" sz="2400" dirty="0">
              <a:solidFill>
                <a:schemeClr val="tx1"/>
              </a:solidFill>
              <a:latin typeface="Arial" panose="020B0604020202020204" pitchFamily="34" charset="0"/>
              <a:cs typeface="Arial" panose="020B0604020202020204" pitchFamily="34" charset="0"/>
            </a:endParaRPr>
          </a:p>
        </p:txBody>
      </p:sp>
      <p:sp>
        <p:nvSpPr>
          <p:cNvPr id="19" name="文本框 5">
            <a:extLst>
              <a:ext uri="{FF2B5EF4-FFF2-40B4-BE49-F238E27FC236}">
                <a16:creationId xmlns:a16="http://schemas.microsoft.com/office/drawing/2014/main" id="{05BAB621-E6EA-C977-41BD-8B54A5E35837}"/>
              </a:ext>
            </a:extLst>
          </p:cNvPr>
          <p:cNvSpPr txBox="1"/>
          <p:nvPr/>
        </p:nvSpPr>
        <p:spPr>
          <a:xfrm>
            <a:off x="7050465" y="4255600"/>
            <a:ext cx="5105072" cy="1016304"/>
          </a:xfrm>
          <a:prstGeom prst="rect">
            <a:avLst/>
          </a:prstGeom>
          <a:noFill/>
        </p:spPr>
        <p:txBody>
          <a:bodyPr wrap="square" rtlCol="0">
            <a:spAutoFit/>
          </a:bodyPr>
          <a:lstStyle/>
          <a:p>
            <a:pPr marL="380990" indent="-380990">
              <a:lnSpc>
                <a:spcPct val="150000"/>
              </a:lnSpc>
              <a:buFont typeface="Wingdings" panose="05000000000000000000" pitchFamily="2" charset="2"/>
              <a:buChar char="Ø"/>
            </a:pPr>
            <a:r>
              <a:rPr lang="en-US" sz="2133" dirty="0">
                <a:solidFill>
                  <a:schemeClr val="tx1"/>
                </a:solidFill>
                <a:latin typeface="Arial" panose="020B0604020202020204" pitchFamily="34" charset="0"/>
                <a:cs typeface="Arial" panose="020B0604020202020204" pitchFamily="34" charset="0"/>
              </a:rPr>
              <a:t>Model-less, on-off control</a:t>
            </a:r>
          </a:p>
          <a:p>
            <a:pPr marL="380990" indent="-380990">
              <a:lnSpc>
                <a:spcPct val="150000"/>
              </a:lnSpc>
              <a:buFont typeface="Wingdings" panose="05000000000000000000" pitchFamily="2" charset="2"/>
              <a:buChar char="Ø"/>
            </a:pPr>
            <a:r>
              <a:rPr lang="en-US" sz="2133" dirty="0">
                <a:solidFill>
                  <a:schemeClr val="tx1"/>
                </a:solidFill>
                <a:latin typeface="Arial" panose="020B0604020202020204" pitchFamily="34" charset="0"/>
                <a:cs typeface="Arial" panose="020B0604020202020204" pitchFamily="34" charset="0"/>
              </a:rPr>
              <a:t>Efficacy needs improving</a:t>
            </a:r>
          </a:p>
        </p:txBody>
      </p:sp>
      <p:sp>
        <p:nvSpPr>
          <p:cNvPr id="22" name="TextBox 21">
            <a:extLst>
              <a:ext uri="{FF2B5EF4-FFF2-40B4-BE49-F238E27FC236}">
                <a16:creationId xmlns:a16="http://schemas.microsoft.com/office/drawing/2014/main" id="{3792D29B-AAF3-CD30-3144-720F84F25E1D}"/>
              </a:ext>
            </a:extLst>
          </p:cNvPr>
          <p:cNvSpPr txBox="1"/>
          <p:nvPr/>
        </p:nvSpPr>
        <p:spPr>
          <a:xfrm>
            <a:off x="8111541" y="3042931"/>
            <a:ext cx="3967104" cy="954300"/>
          </a:xfrm>
          <a:prstGeom prst="rect">
            <a:avLst/>
          </a:prstGeom>
          <a:noFill/>
        </p:spPr>
        <p:txBody>
          <a:bodyPr wrap="square">
            <a:spAutoFit/>
          </a:bodyPr>
          <a:lstStyle/>
          <a:p>
            <a:pPr>
              <a:spcBef>
                <a:spcPct val="50000"/>
              </a:spcBef>
            </a:pPr>
            <a:r>
              <a:rPr lang="en-US" sz="1867" b="1" dirty="0">
                <a:solidFill>
                  <a:schemeClr val="tx1"/>
                </a:solidFill>
                <a:latin typeface="Arial" panose="020B0604020202020204" pitchFamily="34" charset="0"/>
                <a:cs typeface="Arial" panose="020B0604020202020204" pitchFamily="34" charset="0"/>
                <a:sym typeface="Calibri" pitchFamily="34" charset="0"/>
              </a:rPr>
              <a:t>Consider the </a:t>
            </a:r>
            <a:r>
              <a:rPr lang="en-US" sz="1867" b="1" dirty="0">
                <a:solidFill>
                  <a:srgbClr val="00B050"/>
                </a:solidFill>
                <a:latin typeface="Arial" panose="020B0604020202020204" pitchFamily="34" charset="0"/>
                <a:cs typeface="Arial" panose="020B0604020202020204" pitchFamily="34" charset="0"/>
                <a:sym typeface="Calibri" pitchFamily="34" charset="0"/>
              </a:rPr>
              <a:t>dynamics of brain network</a:t>
            </a:r>
            <a:r>
              <a:rPr lang="en-US" sz="1867" b="1" dirty="0">
                <a:solidFill>
                  <a:schemeClr val="tx1"/>
                </a:solidFill>
                <a:latin typeface="Arial" panose="020B0604020202020204" pitchFamily="34" charset="0"/>
                <a:cs typeface="Arial" panose="020B0604020202020204" pitchFamily="34" charset="0"/>
                <a:sym typeface="Calibri" pitchFamily="34" charset="0"/>
              </a:rPr>
              <a:t> and build a </a:t>
            </a:r>
            <a:r>
              <a:rPr lang="en-US" sz="1867" b="1" dirty="0">
                <a:solidFill>
                  <a:srgbClr val="00B050"/>
                </a:solidFill>
                <a:latin typeface="Arial" panose="020B0604020202020204" pitchFamily="34" charset="0"/>
                <a:cs typeface="Arial" panose="020B0604020202020204" pitchFamily="34" charset="0"/>
                <a:sym typeface="Calibri" pitchFamily="34" charset="0"/>
              </a:rPr>
              <a:t>model-based closed-loop controller  </a:t>
            </a:r>
            <a:endParaRPr lang="en-US" sz="1867" b="1" baseline="30000" dirty="0">
              <a:solidFill>
                <a:srgbClr val="00B050"/>
              </a:solidFill>
              <a:latin typeface="Arial" panose="020B0604020202020204" pitchFamily="34" charset="0"/>
              <a:cs typeface="Arial" panose="020B0604020202020204" pitchFamily="34" charset="0"/>
              <a:sym typeface="Calibri" pitchFamily="34" charset="0"/>
            </a:endParaRPr>
          </a:p>
        </p:txBody>
      </p:sp>
      <p:sp>
        <p:nvSpPr>
          <p:cNvPr id="7" name="Rectangle 7">
            <a:extLst>
              <a:ext uri="{FF2B5EF4-FFF2-40B4-BE49-F238E27FC236}">
                <a16:creationId xmlns:a16="http://schemas.microsoft.com/office/drawing/2014/main" id="{7C4A05D1-9B5A-0768-ADF4-7E0989E453F7}"/>
              </a:ext>
            </a:extLst>
          </p:cNvPr>
          <p:cNvSpPr/>
          <p:nvPr/>
        </p:nvSpPr>
        <p:spPr>
          <a:xfrm flipV="1">
            <a:off x="-14788" y="-9"/>
            <a:ext cx="10888197" cy="68248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pic>
        <p:nvPicPr>
          <p:cNvPr id="8" name="Google Shape;74;p1" descr="UW logos | UW Brand">
            <a:extLst>
              <a:ext uri="{FF2B5EF4-FFF2-40B4-BE49-F238E27FC236}">
                <a16:creationId xmlns:a16="http://schemas.microsoft.com/office/drawing/2014/main" id="{45000F51-B9AD-F4DC-D6FE-CE789044BA9F}"/>
              </a:ext>
            </a:extLst>
          </p:cNvPr>
          <p:cNvPicPr preferRelativeResize="0"/>
          <p:nvPr/>
        </p:nvPicPr>
        <p:blipFill rotWithShape="1">
          <a:blip r:embed="rId10">
            <a:alphaModFix/>
          </a:blip>
          <a:srcRect/>
          <a:stretch/>
        </p:blipFill>
        <p:spPr>
          <a:xfrm>
            <a:off x="10932825" y="28657"/>
            <a:ext cx="1244213" cy="837770"/>
          </a:xfrm>
          <a:prstGeom prst="rect">
            <a:avLst/>
          </a:prstGeom>
          <a:noFill/>
          <a:ln>
            <a:noFill/>
          </a:ln>
        </p:spPr>
      </p:pic>
      <p:sp>
        <p:nvSpPr>
          <p:cNvPr id="20" name="TextBox 19">
            <a:extLst>
              <a:ext uri="{FF2B5EF4-FFF2-40B4-BE49-F238E27FC236}">
                <a16:creationId xmlns:a16="http://schemas.microsoft.com/office/drawing/2014/main" id="{88361FAB-03B6-7D53-CC9A-99D619DB9852}"/>
              </a:ext>
            </a:extLst>
          </p:cNvPr>
          <p:cNvSpPr txBox="1"/>
          <p:nvPr/>
        </p:nvSpPr>
        <p:spPr>
          <a:xfrm>
            <a:off x="8336" y="16278"/>
            <a:ext cx="9209143" cy="646331"/>
          </a:xfrm>
          <a:prstGeom prst="rect">
            <a:avLst/>
          </a:prstGeom>
          <a:noFill/>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From brain decoding to brain stimulation  </a:t>
            </a:r>
          </a:p>
        </p:txBody>
      </p:sp>
      <p:sp>
        <p:nvSpPr>
          <p:cNvPr id="21" name="Rectangle 7">
            <a:extLst>
              <a:ext uri="{FF2B5EF4-FFF2-40B4-BE49-F238E27FC236}">
                <a16:creationId xmlns:a16="http://schemas.microsoft.com/office/drawing/2014/main" id="{E8E59BFC-0ED7-6CD7-E2AC-2ED4EC833684}"/>
              </a:ext>
            </a:extLst>
          </p:cNvPr>
          <p:cNvSpPr/>
          <p:nvPr/>
        </p:nvSpPr>
        <p:spPr>
          <a:xfrm flipV="1">
            <a:off x="8336" y="6617418"/>
            <a:ext cx="12183664" cy="6095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bg1"/>
              </a:solidFill>
            </a:endParaRPr>
          </a:p>
        </p:txBody>
      </p:sp>
      <p:sp>
        <p:nvSpPr>
          <p:cNvPr id="23" name="TextBox 22">
            <a:extLst>
              <a:ext uri="{FF2B5EF4-FFF2-40B4-BE49-F238E27FC236}">
                <a16:creationId xmlns:a16="http://schemas.microsoft.com/office/drawing/2014/main" id="{51DEACF9-76F7-90F3-2F6E-C233960D68C8}"/>
              </a:ext>
            </a:extLst>
          </p:cNvPr>
          <p:cNvSpPr txBox="1"/>
          <p:nvPr/>
        </p:nvSpPr>
        <p:spPr>
          <a:xfrm>
            <a:off x="5950226" y="6645247"/>
            <a:ext cx="401588" cy="246221"/>
          </a:xfrm>
          <a:prstGeom prst="rect">
            <a:avLst/>
          </a:prstGeom>
          <a:noFill/>
        </p:spPr>
        <p:txBody>
          <a:bodyPr wrap="square">
            <a:spAutoFit/>
          </a:bodyPr>
          <a:lstStyle/>
          <a:p>
            <a:pPr algn="ctr"/>
            <a:r>
              <a:rPr lang="en-US" sz="1000" b="1" dirty="0">
                <a:solidFill>
                  <a:schemeClr val="tx1"/>
                </a:solidFill>
                <a:latin typeface="Arial" panose="020B0604020202020204" pitchFamily="34" charset="0"/>
                <a:cs typeface="Arial" panose="020B0604020202020204" pitchFamily="34" charset="0"/>
              </a:rPr>
              <a:t>17</a:t>
            </a:r>
          </a:p>
        </p:txBody>
      </p:sp>
    </p:spTree>
    <p:extLst>
      <p:ext uri="{BB962C8B-B14F-4D97-AF65-F5344CB8AC3E}">
        <p14:creationId xmlns:p14="http://schemas.microsoft.com/office/powerpoint/2010/main" val="3418020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ppt_x"/>
                                          </p:val>
                                        </p:tav>
                                        <p:tav tm="100000">
                                          <p:val>
                                            <p:strVal val="#ppt_x"/>
                                          </p:val>
                                        </p:tav>
                                      </p:tavLst>
                                    </p:anim>
                                    <p:anim calcmode="lin" valueType="num">
                                      <p:cBhvr additive="base">
                                        <p:cTn id="4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5" grpId="0"/>
      <p:bldP spid="14" grpId="0"/>
      <p:bldP spid="19" grpId="0"/>
      <p:bldP spid="22" grpId="0"/>
    </p:bld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TotalTime>
  <Words>2601</Words>
  <Application>Microsoft Macintosh PowerPoint</Application>
  <PresentationFormat>Widescreen</PresentationFormat>
  <Paragraphs>336</Paragraphs>
  <Slides>20</Slides>
  <Notes>20</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Cambria Math</vt:lpstr>
      <vt:lpstr>Calibri</vt:lpstr>
      <vt:lpstr>Wingdings</vt:lpstr>
      <vt:lpstr>Verdana</vt:lpstr>
      <vt:lpstr>NimbusRomNo9L-Regu</vt:lpstr>
      <vt:lpstr>Arial</vt:lpstr>
      <vt:lpstr>BlinkMacSystemFont</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Amy Orsborn</dc:creator>
  <cp:lastModifiedBy>Hao Fang</cp:lastModifiedBy>
  <cp:revision>95</cp:revision>
  <dcterms:created xsi:type="dcterms:W3CDTF">2023-07-04T01:34:02Z</dcterms:created>
  <dcterms:modified xsi:type="dcterms:W3CDTF">2025-11-19T18:10:42Z</dcterms:modified>
</cp:coreProperties>
</file>