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sldIdLst>
    <p:sldId id="460" r:id="rId2"/>
    <p:sldId id="461" r:id="rId3"/>
    <p:sldId id="465" r:id="rId4"/>
    <p:sldId id="462" r:id="rId5"/>
    <p:sldId id="463" r:id="rId6"/>
    <p:sldId id="464" r:id="rId7"/>
    <p:sldId id="466" r:id="rId8"/>
    <p:sldId id="467" r:id="rId9"/>
    <p:sldId id="468" r:id="rId10"/>
    <p:sldId id="474" r:id="rId11"/>
    <p:sldId id="450" r:id="rId12"/>
    <p:sldId id="472" r:id="rId13"/>
    <p:sldId id="473" r:id="rId14"/>
    <p:sldId id="469" r:id="rId15"/>
    <p:sldId id="470" r:id="rId16"/>
    <p:sldId id="452" r:id="rId17"/>
    <p:sldId id="453" r:id="rId18"/>
    <p:sldId id="454" r:id="rId19"/>
    <p:sldId id="458" r:id="rId20"/>
    <p:sldId id="457" r:id="rId21"/>
    <p:sldId id="456" r:id="rId22"/>
    <p:sldId id="471" r:id="rId23"/>
    <p:sldId id="475" r:id="rId24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FFFF71"/>
    <a:srgbClr val="3333FF"/>
    <a:srgbClr val="33CC33"/>
    <a:srgbClr val="6699FF"/>
    <a:srgbClr val="9999FF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99492" autoAdjust="0"/>
  </p:normalViewPr>
  <p:slideViewPr>
    <p:cSldViewPr>
      <p:cViewPr>
        <p:scale>
          <a:sx n="75" d="100"/>
          <a:sy n="75" d="100"/>
        </p:scale>
        <p:origin x="-103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670" y="-102"/>
      </p:cViewPr>
      <p:guideLst>
        <p:guide orient="horz" pos="3120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LL\DEPFET\DEPFET%20parameters%20and%20digitisation%20I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elle%20II\PEDESTAL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LL\DEPFET\DEPFET%20parameters%20and%20digitisation%20I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LL\DEPFET\DEPFET%20parameters%20and%20digitisation%20I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>
        <c:manualLayout>
          <c:layoutTarget val="inner"/>
          <c:xMode val="edge"/>
          <c:yMode val="edge"/>
          <c:x val="0.12588202692837833"/>
          <c:y val="1.9023784091026938E-2"/>
          <c:w val="0.6774137852765052"/>
          <c:h val="0.85460402991158668"/>
        </c:manualLayout>
      </c:layout>
      <c:scatterChart>
        <c:scatterStyle val="smoothMarker"/>
        <c:ser>
          <c:idx val="0"/>
          <c:order val="0"/>
          <c:tx>
            <c:strRef>
              <c:f>'L63'!$D$31</c:f>
              <c:strCache>
                <c:ptCount val="1"/>
                <c:pt idx="0">
                  <c:v>I (µA) Measured</c:v>
                </c:pt>
              </c:strCache>
            </c:strRef>
          </c:tx>
          <c:marker>
            <c:symbol val="none"/>
          </c:marker>
          <c:xVal>
            <c:numRef>
              <c:f>'L63'!$C$32:$C$97</c:f>
              <c:numCache>
                <c:formatCode>##0.0000E+0</c:formatCode>
                <c:ptCount val="66"/>
                <c:pt idx="0">
                  <c:v>-1.5</c:v>
                </c:pt>
                <c:pt idx="1">
                  <c:v>-1.3999999761581419</c:v>
                </c:pt>
                <c:pt idx="2">
                  <c:v>-1.2999999523162824</c:v>
                </c:pt>
                <c:pt idx="3">
                  <c:v>-1.200000047683716</c:v>
                </c:pt>
                <c:pt idx="4">
                  <c:v>-1.1000000238418612</c:v>
                </c:pt>
                <c:pt idx="5">
                  <c:v>-1</c:v>
                </c:pt>
                <c:pt idx="6">
                  <c:v>-0.89999997615814431</c:v>
                </c:pt>
                <c:pt idx="7">
                  <c:v>-0.80000001192092896</c:v>
                </c:pt>
                <c:pt idx="8">
                  <c:v>-0.69999998807907271</c:v>
                </c:pt>
                <c:pt idx="9">
                  <c:v>-0.60000002384185791</c:v>
                </c:pt>
                <c:pt idx="10">
                  <c:v>-0.5</c:v>
                </c:pt>
                <c:pt idx="11">
                  <c:v>-0.40000000596046514</c:v>
                </c:pt>
                <c:pt idx="12">
                  <c:v>-0.30000001192092945</c:v>
                </c:pt>
                <c:pt idx="13">
                  <c:v>-0.20000000298023224</c:v>
                </c:pt>
                <c:pt idx="14">
                  <c:v>-0.10000000149011612</c:v>
                </c:pt>
                <c:pt idx="15">
                  <c:v>0</c:v>
                </c:pt>
                <c:pt idx="16">
                  <c:v>0.10000000149011612</c:v>
                </c:pt>
                <c:pt idx="17">
                  <c:v>0.20000000298023224</c:v>
                </c:pt>
                <c:pt idx="18">
                  <c:v>0.30000001192092945</c:v>
                </c:pt>
                <c:pt idx="19">
                  <c:v>0.40000000596046514</c:v>
                </c:pt>
                <c:pt idx="20">
                  <c:v>0.5</c:v>
                </c:pt>
                <c:pt idx="21">
                  <c:v>0.60000002384185791</c:v>
                </c:pt>
                <c:pt idx="22">
                  <c:v>0.69999998807907271</c:v>
                </c:pt>
                <c:pt idx="23">
                  <c:v>0.80000001192092896</c:v>
                </c:pt>
                <c:pt idx="24">
                  <c:v>0.89999997615814431</c:v>
                </c:pt>
                <c:pt idx="25">
                  <c:v>1</c:v>
                </c:pt>
                <c:pt idx="26">
                  <c:v>1.1000000238418612</c:v>
                </c:pt>
                <c:pt idx="27">
                  <c:v>1.200000047683716</c:v>
                </c:pt>
                <c:pt idx="28">
                  <c:v>1.2999999523162824</c:v>
                </c:pt>
                <c:pt idx="29">
                  <c:v>1.3999999761581419</c:v>
                </c:pt>
                <c:pt idx="30">
                  <c:v>1.5</c:v>
                </c:pt>
                <c:pt idx="31">
                  <c:v>1.6000000238418612</c:v>
                </c:pt>
                <c:pt idx="32">
                  <c:v>1.7000000476837169</c:v>
                </c:pt>
                <c:pt idx="33">
                  <c:v>1.7999999523162833</c:v>
                </c:pt>
                <c:pt idx="34">
                  <c:v>1.8999999761581419</c:v>
                </c:pt>
                <c:pt idx="35">
                  <c:v>2</c:v>
                </c:pt>
                <c:pt idx="36">
                  <c:v>2.0999999046325684</c:v>
                </c:pt>
                <c:pt idx="37">
                  <c:v>2.2000000476837198</c:v>
                </c:pt>
                <c:pt idx="38">
                  <c:v>2.2999999523162842</c:v>
                </c:pt>
                <c:pt idx="39">
                  <c:v>2.4000000953674316</c:v>
                </c:pt>
                <c:pt idx="40">
                  <c:v>2.5</c:v>
                </c:pt>
                <c:pt idx="41">
                  <c:v>2.5999999046325684</c:v>
                </c:pt>
                <c:pt idx="42">
                  <c:v>2.7000000476837198</c:v>
                </c:pt>
                <c:pt idx="43">
                  <c:v>2.7999999523162842</c:v>
                </c:pt>
                <c:pt idx="44">
                  <c:v>2.9000000953674316</c:v>
                </c:pt>
                <c:pt idx="45">
                  <c:v>3</c:v>
                </c:pt>
                <c:pt idx="46">
                  <c:v>3.0999999046325684</c:v>
                </c:pt>
                <c:pt idx="47">
                  <c:v>3.2000000476837198</c:v>
                </c:pt>
                <c:pt idx="48">
                  <c:v>3.2999999523162842</c:v>
                </c:pt>
                <c:pt idx="49">
                  <c:v>3.4000000953674316</c:v>
                </c:pt>
                <c:pt idx="50">
                  <c:v>3.5</c:v>
                </c:pt>
                <c:pt idx="51">
                  <c:v>3.5999999046325684</c:v>
                </c:pt>
                <c:pt idx="52">
                  <c:v>3.7000000476837198</c:v>
                </c:pt>
                <c:pt idx="53">
                  <c:v>3.7999999523162842</c:v>
                </c:pt>
                <c:pt idx="54">
                  <c:v>3.9000000953674316</c:v>
                </c:pt>
                <c:pt idx="55">
                  <c:v>4</c:v>
                </c:pt>
                <c:pt idx="56">
                  <c:v>4.0999999046325764</c:v>
                </c:pt>
                <c:pt idx="57">
                  <c:v>4.1999998092651367</c:v>
                </c:pt>
                <c:pt idx="58">
                  <c:v>4.3000001907348739</c:v>
                </c:pt>
                <c:pt idx="59">
                  <c:v>4.4000000953674334</c:v>
                </c:pt>
                <c:pt idx="60">
                  <c:v>4.5</c:v>
                </c:pt>
                <c:pt idx="61">
                  <c:v>4.5999999046325764</c:v>
                </c:pt>
                <c:pt idx="62">
                  <c:v>4.6999998092651367</c:v>
                </c:pt>
                <c:pt idx="63">
                  <c:v>4.8000001907348739</c:v>
                </c:pt>
                <c:pt idx="64">
                  <c:v>4.9000000953674334</c:v>
                </c:pt>
                <c:pt idx="65">
                  <c:v>5</c:v>
                </c:pt>
              </c:numCache>
            </c:numRef>
          </c:xVal>
          <c:yVal>
            <c:numRef>
              <c:f>'L63'!$D$32:$D$97</c:f>
              <c:numCache>
                <c:formatCode>##0.0000E+0</c:formatCode>
                <c:ptCount val="66"/>
                <c:pt idx="0">
                  <c:v>-1.2857008513389461E-4</c:v>
                </c:pt>
                <c:pt idx="1">
                  <c:v>-1.295265977807605E-4</c:v>
                </c:pt>
                <c:pt idx="2">
                  <c:v>-1.2822304329418484E-4</c:v>
                </c:pt>
                <c:pt idx="3">
                  <c:v>-1.2894253720308063E-4</c:v>
                </c:pt>
                <c:pt idx="4">
                  <c:v>-1.2801988635846614E-4</c:v>
                </c:pt>
                <c:pt idx="5">
                  <c:v>-1.2802835180902899E-4</c:v>
                </c:pt>
                <c:pt idx="6">
                  <c:v>-1.2787598757668702E-4</c:v>
                </c:pt>
                <c:pt idx="7">
                  <c:v>-1.2872244936623642E-4</c:v>
                </c:pt>
                <c:pt idx="8">
                  <c:v>-1.2883250022355266E-4</c:v>
                </c:pt>
                <c:pt idx="9">
                  <c:v>-1.2827382211977361E-4</c:v>
                </c:pt>
                <c:pt idx="10">
                  <c:v>-1.1139527494874476E-4</c:v>
                </c:pt>
                <c:pt idx="11">
                  <c:v>2.0455286076082052E-4</c:v>
                </c:pt>
                <c:pt idx="12">
                  <c:v>5.4880646693789004E-3</c:v>
                </c:pt>
                <c:pt idx="13">
                  <c:v>6.2657996124926438E-2</c:v>
                </c:pt>
                <c:pt idx="14">
                  <c:v>0.36148247772871489</c:v>
                </c:pt>
                <c:pt idx="15">
                  <c:v>1.1906532790817466</c:v>
                </c:pt>
                <c:pt idx="16">
                  <c:v>2.7828475595015352</c:v>
                </c:pt>
                <c:pt idx="17">
                  <c:v>5.2686618801089935</c:v>
                </c:pt>
                <c:pt idx="18">
                  <c:v>8.668242116982583</c:v>
                </c:pt>
                <c:pt idx="19">
                  <c:v>12.980852261534892</c:v>
                </c:pt>
                <c:pt idx="20">
                  <c:v>18.16088661144023</c:v>
                </c:pt>
                <c:pt idx="21">
                  <c:v>24.157083316822565</c:v>
                </c:pt>
                <c:pt idx="22">
                  <c:v>30.967730708653086</c:v>
                </c:pt>
                <c:pt idx="23">
                  <c:v>38.52953523164615</c:v>
                </c:pt>
                <c:pt idx="24">
                  <c:v>46.794040827080607</c:v>
                </c:pt>
                <c:pt idx="25">
                  <c:v>55.685977713437751</c:v>
                </c:pt>
                <c:pt idx="26">
                  <c:v>65.216285292990506</c:v>
                </c:pt>
                <c:pt idx="27">
                  <c:v>75.319047027733149</c:v>
                </c:pt>
                <c:pt idx="28">
                  <c:v>85.968044004403055</c:v>
                </c:pt>
                <c:pt idx="29">
                  <c:v>97.11759048514088</c:v>
                </c:pt>
                <c:pt idx="30">
                  <c:v>108.69631660170853</c:v>
                </c:pt>
                <c:pt idx="31">
                  <c:v>120.76980783604074</c:v>
                </c:pt>
                <c:pt idx="32">
                  <c:v>133.25027248356491</c:v>
                </c:pt>
                <c:pt idx="33">
                  <c:v>146.12916857004143</c:v>
                </c:pt>
                <c:pt idx="34">
                  <c:v>159.33621034491807</c:v>
                </c:pt>
                <c:pt idx="35">
                  <c:v>172.93999553658045</c:v>
                </c:pt>
                <c:pt idx="36">
                  <c:v>186.88209820538782</c:v>
                </c:pt>
                <c:pt idx="37">
                  <c:v>201.14840299356715</c:v>
                </c:pt>
                <c:pt idx="38">
                  <c:v>215.70577519014427</c:v>
                </c:pt>
                <c:pt idx="39">
                  <c:v>230.50844902172707</c:v>
                </c:pt>
                <c:pt idx="40">
                  <c:v>245.62131147831681</c:v>
                </c:pt>
                <c:pt idx="41">
                  <c:v>261.01752882823325</c:v>
                </c:pt>
                <c:pt idx="42">
                  <c:v>276.63380024023354</c:v>
                </c:pt>
                <c:pt idx="43">
                  <c:v>292.44887991808304</c:v>
                </c:pt>
                <c:pt idx="44">
                  <c:v>308.50933399051399</c:v>
                </c:pt>
                <c:pt idx="45">
                  <c:v>324.81766538694552</c:v>
                </c:pt>
                <c:pt idx="46">
                  <c:v>341.29942650906742</c:v>
                </c:pt>
                <c:pt idx="47">
                  <c:v>357.96765587292612</c:v>
                </c:pt>
                <c:pt idx="48">
                  <c:v>374.76563011296139</c:v>
                </c:pt>
                <c:pt idx="49">
                  <c:v>391.79163286462381</c:v>
                </c:pt>
                <c:pt idx="50">
                  <c:v>408.9802096132189</c:v>
                </c:pt>
                <c:pt idx="51">
                  <c:v>426.30932875908894</c:v>
                </c:pt>
                <c:pt idx="52">
                  <c:v>443.78198799677193</c:v>
                </c:pt>
                <c:pt idx="53">
                  <c:v>461.34693548083305</c:v>
                </c:pt>
                <c:pt idx="54">
                  <c:v>479.09704153425992</c:v>
                </c:pt>
                <c:pt idx="55">
                  <c:v>496.97823124006345</c:v>
                </c:pt>
                <c:pt idx="56">
                  <c:v>514.96189553290606</c:v>
                </c:pt>
                <c:pt idx="57">
                  <c:v>533.01535081118345</c:v>
                </c:pt>
                <c:pt idx="58">
                  <c:v>551.20134493336195</c:v>
                </c:pt>
                <c:pt idx="59">
                  <c:v>569.48984274640782</c:v>
                </c:pt>
                <c:pt idx="60">
                  <c:v>587.88462774828076</c:v>
                </c:pt>
                <c:pt idx="61">
                  <c:v>606.36975103989255</c:v>
                </c:pt>
                <c:pt idx="62">
                  <c:v>624.88846015185152</c:v>
                </c:pt>
                <c:pt idx="63">
                  <c:v>643.50204775109887</c:v>
                </c:pt>
                <c:pt idx="64">
                  <c:v>662.24561305716725</c:v>
                </c:pt>
                <c:pt idx="65">
                  <c:v>681.01490614935801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'L63'!$I$31</c:f>
              <c:strCache>
                <c:ptCount val="1"/>
                <c:pt idx="0">
                  <c:v>Idrain/µA calc</c:v>
                </c:pt>
              </c:strCache>
            </c:strRef>
          </c:tx>
          <c:marker>
            <c:symbol val="none"/>
          </c:marker>
          <c:xVal>
            <c:numRef>
              <c:f>'L63'!$C$32:$C$97</c:f>
              <c:numCache>
                <c:formatCode>##0.0000E+0</c:formatCode>
                <c:ptCount val="66"/>
                <c:pt idx="0">
                  <c:v>-1.5</c:v>
                </c:pt>
                <c:pt idx="1">
                  <c:v>-1.3999999761581419</c:v>
                </c:pt>
                <c:pt idx="2">
                  <c:v>-1.2999999523162824</c:v>
                </c:pt>
                <c:pt idx="3">
                  <c:v>-1.200000047683716</c:v>
                </c:pt>
                <c:pt idx="4">
                  <c:v>-1.1000000238418612</c:v>
                </c:pt>
                <c:pt idx="5">
                  <c:v>-1</c:v>
                </c:pt>
                <c:pt idx="6">
                  <c:v>-0.89999997615814431</c:v>
                </c:pt>
                <c:pt idx="7">
                  <c:v>-0.80000001192092896</c:v>
                </c:pt>
                <c:pt idx="8">
                  <c:v>-0.69999998807907271</c:v>
                </c:pt>
                <c:pt idx="9">
                  <c:v>-0.60000002384185791</c:v>
                </c:pt>
                <c:pt idx="10">
                  <c:v>-0.5</c:v>
                </c:pt>
                <c:pt idx="11">
                  <c:v>-0.40000000596046514</c:v>
                </c:pt>
                <c:pt idx="12">
                  <c:v>-0.30000001192092945</c:v>
                </c:pt>
                <c:pt idx="13">
                  <c:v>-0.20000000298023224</c:v>
                </c:pt>
                <c:pt idx="14">
                  <c:v>-0.10000000149011612</c:v>
                </c:pt>
                <c:pt idx="15">
                  <c:v>0</c:v>
                </c:pt>
                <c:pt idx="16">
                  <c:v>0.10000000149011612</c:v>
                </c:pt>
                <c:pt idx="17">
                  <c:v>0.20000000298023224</c:v>
                </c:pt>
                <c:pt idx="18">
                  <c:v>0.30000001192092945</c:v>
                </c:pt>
                <c:pt idx="19">
                  <c:v>0.40000000596046514</c:v>
                </c:pt>
                <c:pt idx="20">
                  <c:v>0.5</c:v>
                </c:pt>
                <c:pt idx="21">
                  <c:v>0.60000002384185791</c:v>
                </c:pt>
                <c:pt idx="22">
                  <c:v>0.69999998807907271</c:v>
                </c:pt>
                <c:pt idx="23">
                  <c:v>0.80000001192092896</c:v>
                </c:pt>
                <c:pt idx="24">
                  <c:v>0.89999997615814431</c:v>
                </c:pt>
                <c:pt idx="25">
                  <c:v>1</c:v>
                </c:pt>
                <c:pt idx="26">
                  <c:v>1.1000000238418612</c:v>
                </c:pt>
                <c:pt idx="27">
                  <c:v>1.200000047683716</c:v>
                </c:pt>
                <c:pt idx="28">
                  <c:v>1.2999999523162824</c:v>
                </c:pt>
                <c:pt idx="29">
                  <c:v>1.3999999761581419</c:v>
                </c:pt>
                <c:pt idx="30">
                  <c:v>1.5</c:v>
                </c:pt>
                <c:pt idx="31">
                  <c:v>1.6000000238418612</c:v>
                </c:pt>
                <c:pt idx="32">
                  <c:v>1.7000000476837169</c:v>
                </c:pt>
                <c:pt idx="33">
                  <c:v>1.7999999523162833</c:v>
                </c:pt>
                <c:pt idx="34">
                  <c:v>1.8999999761581419</c:v>
                </c:pt>
                <c:pt idx="35">
                  <c:v>2</c:v>
                </c:pt>
                <c:pt idx="36">
                  <c:v>2.0999999046325684</c:v>
                </c:pt>
                <c:pt idx="37">
                  <c:v>2.2000000476837198</c:v>
                </c:pt>
                <c:pt idx="38">
                  <c:v>2.2999999523162842</c:v>
                </c:pt>
                <c:pt idx="39">
                  <c:v>2.4000000953674316</c:v>
                </c:pt>
                <c:pt idx="40">
                  <c:v>2.5</c:v>
                </c:pt>
                <c:pt idx="41">
                  <c:v>2.5999999046325684</c:v>
                </c:pt>
                <c:pt idx="42">
                  <c:v>2.7000000476837198</c:v>
                </c:pt>
                <c:pt idx="43">
                  <c:v>2.7999999523162842</c:v>
                </c:pt>
                <c:pt idx="44">
                  <c:v>2.9000000953674316</c:v>
                </c:pt>
                <c:pt idx="45">
                  <c:v>3</c:v>
                </c:pt>
                <c:pt idx="46">
                  <c:v>3.0999999046325684</c:v>
                </c:pt>
                <c:pt idx="47">
                  <c:v>3.2000000476837198</c:v>
                </c:pt>
                <c:pt idx="48">
                  <c:v>3.2999999523162842</c:v>
                </c:pt>
                <c:pt idx="49">
                  <c:v>3.4000000953674316</c:v>
                </c:pt>
                <c:pt idx="50">
                  <c:v>3.5</c:v>
                </c:pt>
                <c:pt idx="51">
                  <c:v>3.5999999046325684</c:v>
                </c:pt>
                <c:pt idx="52">
                  <c:v>3.7000000476837198</c:v>
                </c:pt>
                <c:pt idx="53">
                  <c:v>3.7999999523162842</c:v>
                </c:pt>
                <c:pt idx="54">
                  <c:v>3.9000000953674316</c:v>
                </c:pt>
                <c:pt idx="55">
                  <c:v>4</c:v>
                </c:pt>
                <c:pt idx="56">
                  <c:v>4.0999999046325764</c:v>
                </c:pt>
                <c:pt idx="57">
                  <c:v>4.1999998092651367</c:v>
                </c:pt>
                <c:pt idx="58">
                  <c:v>4.3000001907348739</c:v>
                </c:pt>
                <c:pt idx="59">
                  <c:v>4.4000000953674334</c:v>
                </c:pt>
                <c:pt idx="60">
                  <c:v>4.5</c:v>
                </c:pt>
                <c:pt idx="61">
                  <c:v>4.5999999046325764</c:v>
                </c:pt>
                <c:pt idx="62">
                  <c:v>4.6999998092651367</c:v>
                </c:pt>
                <c:pt idx="63">
                  <c:v>4.8000001907348739</c:v>
                </c:pt>
                <c:pt idx="64">
                  <c:v>4.9000000953674334</c:v>
                </c:pt>
                <c:pt idx="65">
                  <c:v>5</c:v>
                </c:pt>
              </c:numCache>
            </c:numRef>
          </c:xVal>
          <c:yVal>
            <c:numRef>
              <c:f>'L63'!$I$32:$I$97</c:f>
              <c:numCache>
                <c:formatCode>0.00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0.22746171206353416</c:v>
                </c:pt>
                <c:pt idx="15">
                  <c:v>1.2146741517397397</c:v>
                </c:pt>
                <c:pt idx="16">
                  <c:v>2.9836194265249789</c:v>
                </c:pt>
                <c:pt idx="17">
                  <c:v>5.5342975364192455</c:v>
                </c:pt>
                <c:pt idx="18">
                  <c:v>8.8667087588283575</c:v>
                </c:pt>
                <c:pt idx="19">
                  <c:v>12.980852261534896</c:v>
                </c:pt>
                <c:pt idx="20">
                  <c:v>17.876728482863196</c:v>
                </c:pt>
                <c:pt idx="21">
                  <c:v>23.55433923135999</c:v>
                </c:pt>
                <c:pt idx="22">
                  <c:v>30.013679081385163</c:v>
                </c:pt>
                <c:pt idx="23">
                  <c:v>37.254755733074582</c:v>
                </c:pt>
                <c:pt idx="24">
                  <c:v>45.277560554394171</c:v>
                </c:pt>
                <c:pt idx="25">
                  <c:v>54.082103109276204</c:v>
                </c:pt>
                <c:pt idx="26">
                  <c:v>63.668378848729219</c:v>
                </c:pt>
                <c:pt idx="27">
                  <c:v>74.036387772752576</c:v>
                </c:pt>
                <c:pt idx="28">
                  <c:v>85.186116123873518</c:v>
                </c:pt>
                <c:pt idx="29">
                  <c:v>97.11759048514088</c:v>
                </c:pt>
                <c:pt idx="30">
                  <c:v>109.83079803097857</c:v>
                </c:pt>
                <c:pt idx="31">
                  <c:v>123.32573876138746</c:v>
                </c:pt>
                <c:pt idx="32">
                  <c:v>137.60241267636718</c:v>
                </c:pt>
                <c:pt idx="33">
                  <c:v>152.66080135895373</c:v>
                </c:pt>
                <c:pt idx="34">
                  <c:v>168.50094071117658</c:v>
                </c:pt>
                <c:pt idx="35">
                  <c:v>185.12281324797067</c:v>
                </c:pt>
                <c:pt idx="36">
                  <c:v>202.5263977566774</c:v>
                </c:pt>
                <c:pt idx="37">
                  <c:v>220.71175787527136</c:v>
                </c:pt>
                <c:pt idx="38">
                  <c:v>239.67880688932289</c:v>
                </c:pt>
                <c:pt idx="39">
                  <c:v>259.42763524085524</c:v>
                </c:pt>
                <c:pt idx="40">
                  <c:v>279.95814876025167</c:v>
                </c:pt>
                <c:pt idx="41">
                  <c:v>301.27039360042397</c:v>
                </c:pt>
                <c:pt idx="42">
                  <c:v>323.36442336946578</c:v>
                </c:pt>
                <c:pt idx="43">
                  <c:v>346.24013271498166</c:v>
                </c:pt>
                <c:pt idx="44">
                  <c:v>369.89763071696132</c:v>
                </c:pt>
                <c:pt idx="45">
                  <c:v>394.33680456782309</c:v>
                </c:pt>
                <c:pt idx="46">
                  <c:v>419.55770973946079</c:v>
                </c:pt>
                <c:pt idx="47">
                  <c:v>445.56040915894795</c:v>
                </c:pt>
                <c:pt idx="48">
                  <c:v>472.34477883593081</c:v>
                </c:pt>
                <c:pt idx="49">
                  <c:v>499.91094648835622</c:v>
                </c:pt>
                <c:pt idx="50">
                  <c:v>528.25878067068561</c:v>
                </c:pt>
                <c:pt idx="51">
                  <c:v>557.38834617378654</c:v>
                </c:pt>
                <c:pt idx="52">
                  <c:v>587.29971524372172</c:v>
                </c:pt>
                <c:pt idx="53">
                  <c:v>617.99274525216902</c:v>
                </c:pt>
                <c:pt idx="54">
                  <c:v>649.46758255504039</c:v>
                </c:pt>
                <c:pt idx="55">
                  <c:v>681.72407706883473</c:v>
                </c:pt>
                <c:pt idx="56">
                  <c:v>714.76230290340141</c:v>
                </c:pt>
                <c:pt idx="57">
                  <c:v>748.5822600587444</c:v>
                </c:pt>
                <c:pt idx="58">
                  <c:v>783.18411539253191</c:v>
                </c:pt>
                <c:pt idx="59">
                  <c:v>818.56753891701476</c:v>
                </c:pt>
                <c:pt idx="60">
                  <c:v>854.7326937622729</c:v>
                </c:pt>
                <c:pt idx="61">
                  <c:v>891.67957992830816</c:v>
                </c:pt>
                <c:pt idx="62">
                  <c:v>929.40819741511439</c:v>
                </c:pt>
                <c:pt idx="63">
                  <c:v>967.91873171833163</c:v>
                </c:pt>
                <c:pt idx="64">
                  <c:v>1007.2108155742785</c:v>
                </c:pt>
                <c:pt idx="65">
                  <c:v>1047.2846307510008</c:v>
                </c:pt>
              </c:numCache>
            </c:numRef>
          </c:yVal>
          <c:smooth val="1"/>
        </c:ser>
        <c:axId val="136210304"/>
        <c:axId val="136241152"/>
      </c:scatterChart>
      <c:valAx>
        <c:axId val="136210304"/>
        <c:scaling>
          <c:orientation val="minMax"/>
          <c:max val="3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sz="2000" baseline="0"/>
                  <a:t>Vgate (V)</a:t>
                </a:r>
                <a:endParaRPr lang="de-DE"/>
              </a:p>
            </c:rich>
          </c:tx>
          <c:layout>
            <c:manualLayout>
              <c:xMode val="edge"/>
              <c:yMode val="edge"/>
              <c:x val="0.8413325639431124"/>
              <c:y val="0.90214867463235371"/>
            </c:manualLayout>
          </c:layout>
        </c:title>
        <c:numFmt formatCode="#,##0.00" sourceLinked="0"/>
        <c:majorTickMark val="none"/>
        <c:tickLblPos val="nextTo"/>
        <c:txPr>
          <a:bodyPr/>
          <a:lstStyle/>
          <a:p>
            <a:pPr>
              <a:defRPr sz="1800" baseline="0"/>
            </a:pPr>
            <a:endParaRPr lang="de-DE"/>
          </a:p>
        </c:txPr>
        <c:crossAx val="136241152"/>
        <c:crosses val="autoZero"/>
        <c:crossBetween val="midCat"/>
      </c:valAx>
      <c:valAx>
        <c:axId val="136241152"/>
        <c:scaling>
          <c:orientation val="minMax"/>
          <c:max val="250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sz="2000"/>
                  <a:t>Idrain</a:t>
                </a:r>
                <a:r>
                  <a:rPr lang="de-DE" sz="2000" baseline="0"/>
                  <a:t> (µA)</a:t>
                </a:r>
                <a:endParaRPr lang="de-DE"/>
              </a:p>
            </c:rich>
          </c:tx>
          <c:layout>
            <c:manualLayout>
              <c:xMode val="edge"/>
              <c:yMode val="edge"/>
              <c:x val="1.6263898877171865E-2"/>
              <c:y val="0.40239487863099987"/>
            </c:manualLayout>
          </c:layout>
        </c:title>
        <c:numFmt formatCode="#,##0.00" sourceLinked="0"/>
        <c:majorTickMark val="none"/>
        <c:tickLblPos val="nextTo"/>
        <c:txPr>
          <a:bodyPr/>
          <a:lstStyle/>
          <a:p>
            <a:pPr>
              <a:defRPr sz="1800" baseline="0"/>
            </a:pPr>
            <a:endParaRPr lang="de-DE"/>
          </a:p>
        </c:txPr>
        <c:crossAx val="1362103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6612504542316422"/>
          <c:y val="0.39741922807230096"/>
          <c:w val="0.21982702515233077"/>
          <c:h val="0.12611069577299192"/>
        </c:manualLayout>
      </c:layout>
      <c:txPr>
        <a:bodyPr/>
        <a:lstStyle/>
        <a:p>
          <a:pPr>
            <a:defRPr sz="2000" baseline="0"/>
          </a:pPr>
          <a:endParaRPr lang="de-DE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>
        <c:manualLayout>
          <c:layoutTarget val="inner"/>
          <c:xMode val="edge"/>
          <c:yMode val="edge"/>
          <c:x val="4.4778464292863265E-2"/>
          <c:y val="3.9137438689090254E-2"/>
          <c:w val="0.8750710716497172"/>
          <c:h val="0.84381219322431966"/>
        </c:manualLayout>
      </c:layout>
      <c:lineChart>
        <c:grouping val="standard"/>
        <c:ser>
          <c:idx val="0"/>
          <c:order val="0"/>
          <c:marker>
            <c:symbol val="none"/>
          </c:marker>
          <c:val>
            <c:numRef>
              <c:f>Sheet1!$BX$131:$CM$131</c:f>
              <c:numCache>
                <c:formatCode>General</c:formatCode>
                <c:ptCount val="16"/>
                <c:pt idx="0">
                  <c:v>28.597983203124997</c:v>
                </c:pt>
                <c:pt idx="1">
                  <c:v>14.358395390624999</c:v>
                </c:pt>
                <c:pt idx="2">
                  <c:v>17.493799765624988</c:v>
                </c:pt>
                <c:pt idx="3">
                  <c:v>14.000603046875005</c:v>
                </c:pt>
                <c:pt idx="4">
                  <c:v>17.56319406250001</c:v>
                </c:pt>
                <c:pt idx="5">
                  <c:v>13.807092109375002</c:v>
                </c:pt>
                <c:pt idx="6">
                  <c:v>11.957798750000002</c:v>
                </c:pt>
                <c:pt idx="7">
                  <c:v>9.1748339062500079</c:v>
                </c:pt>
                <c:pt idx="8">
                  <c:v>11.036544562500007</c:v>
                </c:pt>
                <c:pt idx="9">
                  <c:v>9.8867510156250091</c:v>
                </c:pt>
                <c:pt idx="10">
                  <c:v>2.6161106468749997</c:v>
                </c:pt>
                <c:pt idx="11">
                  <c:v>3.0598552343749965</c:v>
                </c:pt>
                <c:pt idx="12">
                  <c:v>-2.8271095625000018</c:v>
                </c:pt>
                <c:pt idx="13">
                  <c:v>-4.3763129687499953</c:v>
                </c:pt>
                <c:pt idx="14">
                  <c:v>-6.5658578281249946</c:v>
                </c:pt>
                <c:pt idx="15">
                  <c:v>-6.0822312500000004</c:v>
                </c:pt>
              </c:numCache>
            </c:numRef>
          </c:val>
        </c:ser>
        <c:marker val="1"/>
        <c:axId val="136276608"/>
        <c:axId val="136307072"/>
      </c:lineChart>
      <c:catAx>
        <c:axId val="136276608"/>
        <c:scaling>
          <c:orientation val="minMax"/>
        </c:scaling>
        <c:axPos val="b"/>
        <c:tickLblPos val="nextTo"/>
        <c:crossAx val="136307072"/>
        <c:crosses val="autoZero"/>
        <c:auto val="1"/>
        <c:lblAlgn val="ctr"/>
        <c:lblOffset val="100"/>
      </c:catAx>
      <c:valAx>
        <c:axId val="136307072"/>
        <c:scaling>
          <c:orientation val="minMax"/>
        </c:scaling>
        <c:axPos val="l"/>
        <c:majorGridlines/>
        <c:numFmt formatCode="General" sourceLinked="1"/>
        <c:tickLblPos val="nextTo"/>
        <c:crossAx val="1362766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layout/>
    </c:title>
    <c:plotArea>
      <c:layout>
        <c:manualLayout>
          <c:layoutTarget val="inner"/>
          <c:xMode val="edge"/>
          <c:yMode val="edge"/>
          <c:x val="0.10561811967534998"/>
          <c:y val="9.1968448620904544E-2"/>
          <c:w val="0.73738340154302362"/>
          <c:h val="0.81568933743648386"/>
        </c:manualLayout>
      </c:layout>
      <c:scatterChart>
        <c:scatterStyle val="smoothMarker"/>
        <c:ser>
          <c:idx val="0"/>
          <c:order val="0"/>
          <c:tx>
            <c:strRef>
              <c:f>Sheet1!$D$30</c:f>
              <c:strCache>
                <c:ptCount val="1"/>
                <c:pt idx="0">
                  <c:v>Idrain/µA no shift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0.60000000000000042</c:v>
                </c:pt>
                <c:pt idx="7">
                  <c:v>0.7000000000000004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7.6999999999999904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8.0999999999999979</c:v>
                </c:pt>
                <c:pt idx="82">
                  <c:v>8.1999999999999975</c:v>
                </c:pt>
                <c:pt idx="83">
                  <c:v>8.2999999999999972</c:v>
                </c:pt>
                <c:pt idx="84">
                  <c:v>8.4000000000000021</c:v>
                </c:pt>
                <c:pt idx="85">
                  <c:v>8.4999999999999982</c:v>
                </c:pt>
                <c:pt idx="86">
                  <c:v>8.5999999999999961</c:v>
                </c:pt>
                <c:pt idx="87">
                  <c:v>8.6999999999999957</c:v>
                </c:pt>
                <c:pt idx="88">
                  <c:v>8.7999999999999954</c:v>
                </c:pt>
                <c:pt idx="89">
                  <c:v>8.8999999999999986</c:v>
                </c:pt>
                <c:pt idx="90">
                  <c:v>8.9999999999999964</c:v>
                </c:pt>
                <c:pt idx="91">
                  <c:v>9.0999999999999943</c:v>
                </c:pt>
                <c:pt idx="92">
                  <c:v>9.199999999999994</c:v>
                </c:pt>
                <c:pt idx="93">
                  <c:v>9.2999999999999936</c:v>
                </c:pt>
                <c:pt idx="94">
                  <c:v>9.3999999999999986</c:v>
                </c:pt>
                <c:pt idx="95">
                  <c:v>9.4999999999999947</c:v>
                </c:pt>
                <c:pt idx="96">
                  <c:v>9.5999999999999925</c:v>
                </c:pt>
                <c:pt idx="97">
                  <c:v>9.6999999999999922</c:v>
                </c:pt>
                <c:pt idx="98">
                  <c:v>9.7999999999999865</c:v>
                </c:pt>
                <c:pt idx="99">
                  <c:v>9.899999999999995</c:v>
                </c:pt>
                <c:pt idx="100">
                  <c:v>9.9999999999999911</c:v>
                </c:pt>
              </c:numCache>
            </c:numRef>
          </c:xVal>
          <c:yVal>
            <c:numRef>
              <c:f>Sheet1!$D$31:$D$131</c:f>
              <c:numCache>
                <c:formatCode>0.00</c:formatCode>
                <c:ptCount val="101"/>
                <c:pt idx="0">
                  <c:v>0</c:v>
                </c:pt>
                <c:pt idx="1">
                  <c:v>0.23478260869565221</c:v>
                </c:pt>
                <c:pt idx="2">
                  <c:v>0.93913043478260916</c:v>
                </c:pt>
                <c:pt idx="3">
                  <c:v>2.1130434782608707</c:v>
                </c:pt>
                <c:pt idx="4">
                  <c:v>3.756521739130438</c:v>
                </c:pt>
                <c:pt idx="5">
                  <c:v>5.8695652173913055</c:v>
                </c:pt>
                <c:pt idx="6">
                  <c:v>8.4521739130434845</c:v>
                </c:pt>
                <c:pt idx="7">
                  <c:v>11.504347826086967</c:v>
                </c:pt>
                <c:pt idx="8">
                  <c:v>15.026086956521754</c:v>
                </c:pt>
                <c:pt idx="9">
                  <c:v>19.017391304347836</c:v>
                </c:pt>
                <c:pt idx="10">
                  <c:v>23.478260869565215</c:v>
                </c:pt>
                <c:pt idx="11">
                  <c:v>28.408695652173911</c:v>
                </c:pt>
                <c:pt idx="12">
                  <c:v>33.808695652173938</c:v>
                </c:pt>
                <c:pt idx="13">
                  <c:v>39.678260869565229</c:v>
                </c:pt>
                <c:pt idx="14">
                  <c:v>46.017391304347846</c:v>
                </c:pt>
                <c:pt idx="15">
                  <c:v>52.826086956521763</c:v>
                </c:pt>
                <c:pt idx="16">
                  <c:v>60.104347826086986</c:v>
                </c:pt>
                <c:pt idx="17">
                  <c:v>67.852173913043472</c:v>
                </c:pt>
                <c:pt idx="18">
                  <c:v>76.069565217391343</c:v>
                </c:pt>
                <c:pt idx="19">
                  <c:v>84.756521739130463</c:v>
                </c:pt>
                <c:pt idx="20">
                  <c:v>93.913043478260946</c:v>
                </c:pt>
                <c:pt idx="21">
                  <c:v>103.53913043478265</c:v>
                </c:pt>
                <c:pt idx="22">
                  <c:v>113.63478260869567</c:v>
                </c:pt>
                <c:pt idx="23">
                  <c:v>124.20000000000007</c:v>
                </c:pt>
                <c:pt idx="24">
                  <c:v>135.23478260869575</c:v>
                </c:pt>
                <c:pt idx="25">
                  <c:v>146.73913043478257</c:v>
                </c:pt>
                <c:pt idx="26">
                  <c:v>158.71304347826083</c:v>
                </c:pt>
                <c:pt idx="27">
                  <c:v>171.15652173913043</c:v>
                </c:pt>
                <c:pt idx="28">
                  <c:v>184.0695652173913</c:v>
                </c:pt>
                <c:pt idx="29">
                  <c:v>197.45217391304365</c:v>
                </c:pt>
                <c:pt idx="30">
                  <c:v>211.30434782608711</c:v>
                </c:pt>
                <c:pt idx="31">
                  <c:v>225.62608695652187</c:v>
                </c:pt>
                <c:pt idx="32">
                  <c:v>240.41739130434792</c:v>
                </c:pt>
                <c:pt idx="33">
                  <c:v>255.67826086956535</c:v>
                </c:pt>
                <c:pt idx="34">
                  <c:v>271.40869565217383</c:v>
                </c:pt>
                <c:pt idx="35">
                  <c:v>287.60869565217399</c:v>
                </c:pt>
                <c:pt idx="36">
                  <c:v>304.27826086956537</c:v>
                </c:pt>
                <c:pt idx="37">
                  <c:v>321.41739130434797</c:v>
                </c:pt>
                <c:pt idx="38">
                  <c:v>339.02608695652168</c:v>
                </c:pt>
                <c:pt idx="39">
                  <c:v>357.10434782608718</c:v>
                </c:pt>
                <c:pt idx="40">
                  <c:v>375.65217391304378</c:v>
                </c:pt>
                <c:pt idx="41">
                  <c:v>394.66956521739172</c:v>
                </c:pt>
                <c:pt idx="42">
                  <c:v>414.15652173913071</c:v>
                </c:pt>
                <c:pt idx="43">
                  <c:v>434.11304347826081</c:v>
                </c:pt>
                <c:pt idx="44">
                  <c:v>454.53913043478269</c:v>
                </c:pt>
                <c:pt idx="45">
                  <c:v>475.43478260869563</c:v>
                </c:pt>
                <c:pt idx="46">
                  <c:v>496.8000000000003</c:v>
                </c:pt>
                <c:pt idx="47">
                  <c:v>518.6347826086967</c:v>
                </c:pt>
                <c:pt idx="48">
                  <c:v>540.9391304347829</c:v>
                </c:pt>
                <c:pt idx="49">
                  <c:v>563.71304347826174</c:v>
                </c:pt>
                <c:pt idx="50">
                  <c:v>586.95652173913049</c:v>
                </c:pt>
                <c:pt idx="51">
                  <c:v>610.66956521739155</c:v>
                </c:pt>
                <c:pt idx="52">
                  <c:v>634.8521739130432</c:v>
                </c:pt>
                <c:pt idx="53">
                  <c:v>659.50434782608772</c:v>
                </c:pt>
                <c:pt idx="54">
                  <c:v>684.62608695652261</c:v>
                </c:pt>
                <c:pt idx="55">
                  <c:v>710.2173913043481</c:v>
                </c:pt>
                <c:pt idx="56">
                  <c:v>736.27826086956554</c:v>
                </c:pt>
                <c:pt idx="57">
                  <c:v>762.80869565217415</c:v>
                </c:pt>
                <c:pt idx="58">
                  <c:v>789.80869565217415</c:v>
                </c:pt>
                <c:pt idx="59">
                  <c:v>817.27826086956554</c:v>
                </c:pt>
                <c:pt idx="60">
                  <c:v>845.2173913043481</c:v>
                </c:pt>
                <c:pt idx="61">
                  <c:v>873.62608695652204</c:v>
                </c:pt>
                <c:pt idx="62">
                  <c:v>902.50434782608716</c:v>
                </c:pt>
                <c:pt idx="63">
                  <c:v>931.85217391304298</c:v>
                </c:pt>
                <c:pt idx="64">
                  <c:v>961.66956521739132</c:v>
                </c:pt>
                <c:pt idx="65">
                  <c:v>991.95652173912958</c:v>
                </c:pt>
                <c:pt idx="66">
                  <c:v>1022.7130434782607</c:v>
                </c:pt>
                <c:pt idx="67">
                  <c:v>1053.9391304347819</c:v>
                </c:pt>
                <c:pt idx="68">
                  <c:v>1085.6347826086949</c:v>
                </c:pt>
                <c:pt idx="69">
                  <c:v>1117.799999999999</c:v>
                </c:pt>
                <c:pt idx="70">
                  <c:v>1150.4347826086951</c:v>
                </c:pt>
                <c:pt idx="71">
                  <c:v>1183.5391304347816</c:v>
                </c:pt>
                <c:pt idx="72">
                  <c:v>1217.1130434782594</c:v>
                </c:pt>
                <c:pt idx="73">
                  <c:v>1251.1565217391289</c:v>
                </c:pt>
                <c:pt idx="74">
                  <c:v>1285.6695652173898</c:v>
                </c:pt>
                <c:pt idx="75">
                  <c:v>1320.652173913041</c:v>
                </c:pt>
                <c:pt idx="76">
                  <c:v>1356.1043478260842</c:v>
                </c:pt>
                <c:pt idx="77">
                  <c:v>1392.0260869565197</c:v>
                </c:pt>
                <c:pt idx="78">
                  <c:v>1428.417391304346</c:v>
                </c:pt>
                <c:pt idx="79">
                  <c:v>1465.2782608695627</c:v>
                </c:pt>
                <c:pt idx="80">
                  <c:v>1502.6086956521713</c:v>
                </c:pt>
                <c:pt idx="81">
                  <c:v>1540.4086956521724</c:v>
                </c:pt>
                <c:pt idx="82">
                  <c:v>1578.6782608695626</c:v>
                </c:pt>
                <c:pt idx="83">
                  <c:v>1617.4173913043451</c:v>
                </c:pt>
                <c:pt idx="84">
                  <c:v>1656.626086956519</c:v>
                </c:pt>
                <c:pt idx="85">
                  <c:v>1696.3043478260831</c:v>
                </c:pt>
                <c:pt idx="86">
                  <c:v>1736.4521739130403</c:v>
                </c:pt>
                <c:pt idx="87">
                  <c:v>1777.0695652173879</c:v>
                </c:pt>
                <c:pt idx="88">
                  <c:v>1818.1565217391271</c:v>
                </c:pt>
                <c:pt idx="89">
                  <c:v>1859.7130434782573</c:v>
                </c:pt>
                <c:pt idx="90">
                  <c:v>1901.7391304347786</c:v>
                </c:pt>
                <c:pt idx="91">
                  <c:v>1944.2347826086916</c:v>
                </c:pt>
                <c:pt idx="92">
                  <c:v>1987.199999999995</c:v>
                </c:pt>
                <c:pt idx="93">
                  <c:v>2030.6347826086908</c:v>
                </c:pt>
                <c:pt idx="94">
                  <c:v>2074.5391304347791</c:v>
                </c:pt>
                <c:pt idx="95">
                  <c:v>2118.9130434782574</c:v>
                </c:pt>
                <c:pt idx="96">
                  <c:v>2163.7565217391248</c:v>
                </c:pt>
                <c:pt idx="97">
                  <c:v>2209.0695652173863</c:v>
                </c:pt>
                <c:pt idx="98">
                  <c:v>2254.8521739130406</c:v>
                </c:pt>
                <c:pt idx="99">
                  <c:v>2301.1043478260813</c:v>
                </c:pt>
                <c:pt idx="100">
                  <c:v>2347.8260869565156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Sheet1!$R$30</c:f>
              <c:strCache>
                <c:ptCount val="1"/>
                <c:pt idx="0">
                  <c:v>Idrain/µA shifted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0.60000000000000042</c:v>
                </c:pt>
                <c:pt idx="7">
                  <c:v>0.7000000000000004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7.6999999999999904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8.0999999999999979</c:v>
                </c:pt>
                <c:pt idx="82">
                  <c:v>8.1999999999999975</c:v>
                </c:pt>
                <c:pt idx="83">
                  <c:v>8.2999999999999972</c:v>
                </c:pt>
                <c:pt idx="84">
                  <c:v>8.4000000000000021</c:v>
                </c:pt>
                <c:pt idx="85">
                  <c:v>8.4999999999999982</c:v>
                </c:pt>
                <c:pt idx="86">
                  <c:v>8.5999999999999961</c:v>
                </c:pt>
                <c:pt idx="87">
                  <c:v>8.6999999999999957</c:v>
                </c:pt>
                <c:pt idx="88">
                  <c:v>8.7999999999999954</c:v>
                </c:pt>
                <c:pt idx="89">
                  <c:v>8.8999999999999986</c:v>
                </c:pt>
                <c:pt idx="90">
                  <c:v>8.9999999999999964</c:v>
                </c:pt>
                <c:pt idx="91">
                  <c:v>9.0999999999999943</c:v>
                </c:pt>
                <c:pt idx="92">
                  <c:v>9.199999999999994</c:v>
                </c:pt>
                <c:pt idx="93">
                  <c:v>9.2999999999999936</c:v>
                </c:pt>
                <c:pt idx="94">
                  <c:v>9.3999999999999986</c:v>
                </c:pt>
                <c:pt idx="95">
                  <c:v>9.4999999999999947</c:v>
                </c:pt>
                <c:pt idx="96">
                  <c:v>9.5999999999999925</c:v>
                </c:pt>
                <c:pt idx="97">
                  <c:v>9.6999999999999922</c:v>
                </c:pt>
                <c:pt idx="98">
                  <c:v>9.7999999999999865</c:v>
                </c:pt>
                <c:pt idx="99">
                  <c:v>9.899999999999995</c:v>
                </c:pt>
                <c:pt idx="100">
                  <c:v>9.9999999999999911</c:v>
                </c:pt>
              </c:numCache>
            </c:numRef>
          </c:xVal>
          <c:yVal>
            <c:numRef>
              <c:f>Sheet1!$R$31:$R$131</c:f>
              <c:numCache>
                <c:formatCode>0.00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4.0760869565206292E-4</c:v>
                </c:pt>
                <c:pt idx="5">
                  <c:v>0.25475543478260576</c:v>
                </c:pt>
                <c:pt idx="6">
                  <c:v>0.97866847826086534</c:v>
                </c:pt>
                <c:pt idx="7">
                  <c:v>2.1721467391304277</c:v>
                </c:pt>
                <c:pt idx="8">
                  <c:v>3.8351902173912951</c:v>
                </c:pt>
                <c:pt idx="9">
                  <c:v>5.9677989130434694</c:v>
                </c:pt>
                <c:pt idx="10">
                  <c:v>8.5699728260869481</c:v>
                </c:pt>
                <c:pt idx="11">
                  <c:v>11.641711956521721</c:v>
                </c:pt>
                <c:pt idx="12">
                  <c:v>15.18301630434782</c:v>
                </c:pt>
                <c:pt idx="13">
                  <c:v>19.193885869565204</c:v>
                </c:pt>
                <c:pt idx="14">
                  <c:v>23.67432065217389</c:v>
                </c:pt>
                <c:pt idx="15">
                  <c:v>28.624320652173889</c:v>
                </c:pt>
                <c:pt idx="16">
                  <c:v>34.043885869565194</c:v>
                </c:pt>
                <c:pt idx="17">
                  <c:v>39.933016304347809</c:v>
                </c:pt>
                <c:pt idx="18">
                  <c:v>46.291711956521766</c:v>
                </c:pt>
                <c:pt idx="19">
                  <c:v>53.119972826086965</c:v>
                </c:pt>
                <c:pt idx="20">
                  <c:v>60.417798913043427</c:v>
                </c:pt>
                <c:pt idx="21">
                  <c:v>68.185190217391224</c:v>
                </c:pt>
                <c:pt idx="22">
                  <c:v>76.422146739130412</c:v>
                </c:pt>
                <c:pt idx="23">
                  <c:v>85.128668478260849</c:v>
                </c:pt>
                <c:pt idx="24">
                  <c:v>94.304755434782578</c:v>
                </c:pt>
                <c:pt idx="25">
                  <c:v>103.95040760869564</c:v>
                </c:pt>
                <c:pt idx="26">
                  <c:v>114.06562500000003</c:v>
                </c:pt>
                <c:pt idx="27">
                  <c:v>124.6504076086956</c:v>
                </c:pt>
                <c:pt idx="28">
                  <c:v>135.70475543478238</c:v>
                </c:pt>
                <c:pt idx="29">
                  <c:v>147.22866847826089</c:v>
                </c:pt>
                <c:pt idx="30">
                  <c:v>159.22214673913044</c:v>
                </c:pt>
                <c:pt idx="31">
                  <c:v>171.68519021739129</c:v>
                </c:pt>
                <c:pt idx="32">
                  <c:v>184.61779891304349</c:v>
                </c:pt>
                <c:pt idx="33">
                  <c:v>198.0199728260869</c:v>
                </c:pt>
                <c:pt idx="34">
                  <c:v>211.89171195652185</c:v>
                </c:pt>
                <c:pt idx="35">
                  <c:v>226.23301630434773</c:v>
                </c:pt>
                <c:pt idx="36">
                  <c:v>241.04388586956503</c:v>
                </c:pt>
                <c:pt idx="37">
                  <c:v>256.32432065217381</c:v>
                </c:pt>
                <c:pt idx="38">
                  <c:v>272.07432065217375</c:v>
                </c:pt>
                <c:pt idx="39">
                  <c:v>288.29388586956532</c:v>
                </c:pt>
                <c:pt idx="40">
                  <c:v>304.9830163043477</c:v>
                </c:pt>
                <c:pt idx="41">
                  <c:v>322.1417119565217</c:v>
                </c:pt>
                <c:pt idx="42">
                  <c:v>339.76997282608698</c:v>
                </c:pt>
                <c:pt idx="43">
                  <c:v>357.8677989130436</c:v>
                </c:pt>
                <c:pt idx="44">
                  <c:v>376.43519021739121</c:v>
                </c:pt>
                <c:pt idx="45">
                  <c:v>395.47214673913044</c:v>
                </c:pt>
                <c:pt idx="46">
                  <c:v>414.97866847826083</c:v>
                </c:pt>
                <c:pt idx="47">
                  <c:v>434.95475543478267</c:v>
                </c:pt>
                <c:pt idx="48">
                  <c:v>455.40040760869567</c:v>
                </c:pt>
                <c:pt idx="49">
                  <c:v>476.31562500000018</c:v>
                </c:pt>
                <c:pt idx="50">
                  <c:v>497.70040760869563</c:v>
                </c:pt>
                <c:pt idx="51">
                  <c:v>519.55475543478281</c:v>
                </c:pt>
                <c:pt idx="52">
                  <c:v>541.87866847826092</c:v>
                </c:pt>
                <c:pt idx="53">
                  <c:v>564.67214673913054</c:v>
                </c:pt>
                <c:pt idx="54">
                  <c:v>587.93519021739155</c:v>
                </c:pt>
                <c:pt idx="55">
                  <c:v>611.66779891304338</c:v>
                </c:pt>
                <c:pt idx="56">
                  <c:v>635.86997282608752</c:v>
                </c:pt>
                <c:pt idx="57">
                  <c:v>660.54171195652214</c:v>
                </c:pt>
                <c:pt idx="58">
                  <c:v>685.68301630434803</c:v>
                </c:pt>
                <c:pt idx="59">
                  <c:v>711.29388586956588</c:v>
                </c:pt>
                <c:pt idx="60">
                  <c:v>737.37432065217411</c:v>
                </c:pt>
                <c:pt idx="61">
                  <c:v>763.92432065217372</c:v>
                </c:pt>
                <c:pt idx="62">
                  <c:v>790.94388586956484</c:v>
                </c:pt>
                <c:pt idx="63">
                  <c:v>818.43301630434757</c:v>
                </c:pt>
                <c:pt idx="64">
                  <c:v>846.39171195652159</c:v>
                </c:pt>
                <c:pt idx="65">
                  <c:v>874.81997282608654</c:v>
                </c:pt>
                <c:pt idx="66">
                  <c:v>903.717798913043</c:v>
                </c:pt>
                <c:pt idx="67">
                  <c:v>933.08519021739085</c:v>
                </c:pt>
                <c:pt idx="68">
                  <c:v>962.9221467391294</c:v>
                </c:pt>
                <c:pt idx="69">
                  <c:v>993.22866847825981</c:v>
                </c:pt>
                <c:pt idx="70">
                  <c:v>1024.0047554347821</c:v>
                </c:pt>
                <c:pt idx="71">
                  <c:v>1055.2504076086943</c:v>
                </c:pt>
                <c:pt idx="72">
                  <c:v>1086.9656249999985</c:v>
                </c:pt>
                <c:pt idx="73">
                  <c:v>1119.150407608694</c:v>
                </c:pt>
                <c:pt idx="74">
                  <c:v>1151.8047554347811</c:v>
                </c:pt>
                <c:pt idx="75">
                  <c:v>1184.9286684782601</c:v>
                </c:pt>
                <c:pt idx="76">
                  <c:v>1218.5221467391279</c:v>
                </c:pt>
                <c:pt idx="77">
                  <c:v>1252.5851902173883</c:v>
                </c:pt>
                <c:pt idx="78">
                  <c:v>1287.1177989130408</c:v>
                </c:pt>
                <c:pt idx="79">
                  <c:v>1322.1199728260842</c:v>
                </c:pt>
                <c:pt idx="80">
                  <c:v>1357.591711956519</c:v>
                </c:pt>
                <c:pt idx="81">
                  <c:v>1393.5330163043448</c:v>
                </c:pt>
                <c:pt idx="82">
                  <c:v>1429.943885869563</c:v>
                </c:pt>
                <c:pt idx="83">
                  <c:v>1466.8243206521702</c:v>
                </c:pt>
                <c:pt idx="84">
                  <c:v>1504.1743206521696</c:v>
                </c:pt>
                <c:pt idx="85">
                  <c:v>1541.9938858695621</c:v>
                </c:pt>
                <c:pt idx="86">
                  <c:v>1580.2830163043438</c:v>
                </c:pt>
                <c:pt idx="87">
                  <c:v>1619.0417119565184</c:v>
                </c:pt>
                <c:pt idx="88">
                  <c:v>1658.2699728260834</c:v>
                </c:pt>
                <c:pt idx="89">
                  <c:v>1697.96779891304</c:v>
                </c:pt>
                <c:pt idx="90">
                  <c:v>1738.1351902173865</c:v>
                </c:pt>
                <c:pt idx="91">
                  <c:v>1778.7721467391254</c:v>
                </c:pt>
                <c:pt idx="92">
                  <c:v>1819.8786684782565</c:v>
                </c:pt>
                <c:pt idx="93">
                  <c:v>1861.4547554347789</c:v>
                </c:pt>
                <c:pt idx="94">
                  <c:v>1903.5004076086909</c:v>
                </c:pt>
                <c:pt idx="95">
                  <c:v>1946.015624999995</c:v>
                </c:pt>
                <c:pt idx="96">
                  <c:v>1989.0004076086907</c:v>
                </c:pt>
                <c:pt idx="97">
                  <c:v>2032.4547554347782</c:v>
                </c:pt>
                <c:pt idx="98">
                  <c:v>2076.3786684782553</c:v>
                </c:pt>
                <c:pt idx="99">
                  <c:v>2120.7721467391252</c:v>
                </c:pt>
                <c:pt idx="100">
                  <c:v>2165.6351902173865</c:v>
                </c:pt>
              </c:numCache>
            </c:numRef>
          </c:yVal>
          <c:smooth val="1"/>
        </c:ser>
        <c:ser>
          <c:idx val="2"/>
          <c:order val="2"/>
          <c:tx>
            <c:v>Idrain (min)</c:v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0.60000000000000042</c:v>
                </c:pt>
                <c:pt idx="7">
                  <c:v>0.7000000000000004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7.6999999999999904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8.0999999999999979</c:v>
                </c:pt>
                <c:pt idx="82">
                  <c:v>8.1999999999999975</c:v>
                </c:pt>
                <c:pt idx="83">
                  <c:v>8.2999999999999972</c:v>
                </c:pt>
                <c:pt idx="84">
                  <c:v>8.4000000000000021</c:v>
                </c:pt>
                <c:pt idx="85">
                  <c:v>8.4999999999999982</c:v>
                </c:pt>
                <c:pt idx="86">
                  <c:v>8.5999999999999961</c:v>
                </c:pt>
                <c:pt idx="87">
                  <c:v>8.6999999999999957</c:v>
                </c:pt>
                <c:pt idx="88">
                  <c:v>8.7999999999999954</c:v>
                </c:pt>
                <c:pt idx="89">
                  <c:v>8.8999999999999986</c:v>
                </c:pt>
                <c:pt idx="90">
                  <c:v>8.9999999999999964</c:v>
                </c:pt>
                <c:pt idx="91">
                  <c:v>9.0999999999999943</c:v>
                </c:pt>
                <c:pt idx="92">
                  <c:v>9.199999999999994</c:v>
                </c:pt>
                <c:pt idx="93">
                  <c:v>9.2999999999999936</c:v>
                </c:pt>
                <c:pt idx="94">
                  <c:v>9.3999999999999986</c:v>
                </c:pt>
                <c:pt idx="95">
                  <c:v>9.4999999999999947</c:v>
                </c:pt>
                <c:pt idx="96">
                  <c:v>9.5999999999999925</c:v>
                </c:pt>
                <c:pt idx="97">
                  <c:v>9.6999999999999922</c:v>
                </c:pt>
                <c:pt idx="98">
                  <c:v>9.7999999999999865</c:v>
                </c:pt>
                <c:pt idx="99">
                  <c:v>9.899999999999995</c:v>
                </c:pt>
                <c:pt idx="100">
                  <c:v>9.9999999999999911</c:v>
                </c:pt>
              </c:numCache>
            </c:numRef>
          </c:xVal>
          <c:yVal>
            <c:numRef>
              <c:f>Sheet1!$J$31:$J$131</c:f>
              <c:numCache>
                <c:formatCode>0.00</c:formatCode>
                <c:ptCount val="101"/>
                <c:pt idx="0">
                  <c:v>34.043885869565194</c:v>
                </c:pt>
                <c:pt idx="1">
                  <c:v>34.043885869565194</c:v>
                </c:pt>
                <c:pt idx="2">
                  <c:v>34.043885869565194</c:v>
                </c:pt>
                <c:pt idx="3">
                  <c:v>34.043885869565194</c:v>
                </c:pt>
                <c:pt idx="4">
                  <c:v>34.043885869565194</c:v>
                </c:pt>
                <c:pt idx="5">
                  <c:v>34.043885869565194</c:v>
                </c:pt>
                <c:pt idx="6">
                  <c:v>34.043885869565194</c:v>
                </c:pt>
                <c:pt idx="7">
                  <c:v>34.043885869565194</c:v>
                </c:pt>
                <c:pt idx="8">
                  <c:v>34.043885869565194</c:v>
                </c:pt>
                <c:pt idx="9">
                  <c:v>34.043885869565194</c:v>
                </c:pt>
                <c:pt idx="10">
                  <c:v>34.043885869565194</c:v>
                </c:pt>
                <c:pt idx="11">
                  <c:v>34.043885869565194</c:v>
                </c:pt>
                <c:pt idx="12">
                  <c:v>34.043885869565194</c:v>
                </c:pt>
                <c:pt idx="13">
                  <c:v>34.043885869565194</c:v>
                </c:pt>
                <c:pt idx="14">
                  <c:v>34.043885869565194</c:v>
                </c:pt>
                <c:pt idx="15">
                  <c:v>34.043885869565194</c:v>
                </c:pt>
                <c:pt idx="16">
                  <c:v>34.043885869565194</c:v>
                </c:pt>
                <c:pt idx="17">
                  <c:v>34.043885869565194</c:v>
                </c:pt>
                <c:pt idx="18">
                  <c:v>34.043885869565194</c:v>
                </c:pt>
                <c:pt idx="19">
                  <c:v>34.043885869565194</c:v>
                </c:pt>
                <c:pt idx="20">
                  <c:v>34.043885869565194</c:v>
                </c:pt>
                <c:pt idx="21">
                  <c:v>34.043885869565194</c:v>
                </c:pt>
                <c:pt idx="22">
                  <c:v>34.043885869565194</c:v>
                </c:pt>
                <c:pt idx="23">
                  <c:v>34.043885869565194</c:v>
                </c:pt>
                <c:pt idx="24">
                  <c:v>34.043885869565194</c:v>
                </c:pt>
                <c:pt idx="25">
                  <c:v>34.043885869565194</c:v>
                </c:pt>
                <c:pt idx="26">
                  <c:v>34.043885869565194</c:v>
                </c:pt>
                <c:pt idx="27">
                  <c:v>34.043885869565194</c:v>
                </c:pt>
                <c:pt idx="28">
                  <c:v>34.043885869565194</c:v>
                </c:pt>
                <c:pt idx="29">
                  <c:v>34.043885869565194</c:v>
                </c:pt>
                <c:pt idx="30">
                  <c:v>34.043885869565194</c:v>
                </c:pt>
                <c:pt idx="31">
                  <c:v>34.043885869565194</c:v>
                </c:pt>
                <c:pt idx="32">
                  <c:v>34.043885869565194</c:v>
                </c:pt>
                <c:pt idx="33">
                  <c:v>34.043885869565194</c:v>
                </c:pt>
                <c:pt idx="34">
                  <c:v>34.043885869565194</c:v>
                </c:pt>
                <c:pt idx="35">
                  <c:v>34.043885869565194</c:v>
                </c:pt>
                <c:pt idx="36">
                  <c:v>34.043885869565194</c:v>
                </c:pt>
                <c:pt idx="37">
                  <c:v>34.043885869565194</c:v>
                </c:pt>
                <c:pt idx="38">
                  <c:v>34.043885869565194</c:v>
                </c:pt>
                <c:pt idx="39">
                  <c:v>34.043885869565194</c:v>
                </c:pt>
                <c:pt idx="40">
                  <c:v>34.043885869565194</c:v>
                </c:pt>
                <c:pt idx="41">
                  <c:v>34.043885869565194</c:v>
                </c:pt>
                <c:pt idx="42">
                  <c:v>34.043885869565194</c:v>
                </c:pt>
                <c:pt idx="43">
                  <c:v>34.043885869565194</c:v>
                </c:pt>
                <c:pt idx="44">
                  <c:v>34.043885869565194</c:v>
                </c:pt>
                <c:pt idx="45">
                  <c:v>34.043885869565194</c:v>
                </c:pt>
                <c:pt idx="46">
                  <c:v>34.043885869565194</c:v>
                </c:pt>
                <c:pt idx="47">
                  <c:v>34.043885869565194</c:v>
                </c:pt>
                <c:pt idx="48">
                  <c:v>34.043885869565194</c:v>
                </c:pt>
                <c:pt idx="49">
                  <c:v>34.043885869565194</c:v>
                </c:pt>
                <c:pt idx="50">
                  <c:v>34.043885869565194</c:v>
                </c:pt>
                <c:pt idx="51">
                  <c:v>34.043885869565194</c:v>
                </c:pt>
                <c:pt idx="52">
                  <c:v>34.043885869565194</c:v>
                </c:pt>
                <c:pt idx="53">
                  <c:v>34.043885869565194</c:v>
                </c:pt>
                <c:pt idx="54">
                  <c:v>34.043885869565194</c:v>
                </c:pt>
                <c:pt idx="55">
                  <c:v>34.043885869565194</c:v>
                </c:pt>
                <c:pt idx="56">
                  <c:v>34.043885869565194</c:v>
                </c:pt>
                <c:pt idx="57">
                  <c:v>34.043885869565194</c:v>
                </c:pt>
                <c:pt idx="58">
                  <c:v>34.043885869565194</c:v>
                </c:pt>
                <c:pt idx="59">
                  <c:v>34.043885869565194</c:v>
                </c:pt>
                <c:pt idx="60">
                  <c:v>34.043885869565194</c:v>
                </c:pt>
                <c:pt idx="61">
                  <c:v>34.043885869565194</c:v>
                </c:pt>
                <c:pt idx="62">
                  <c:v>34.043885869565194</c:v>
                </c:pt>
                <c:pt idx="63">
                  <c:v>34.043885869565194</c:v>
                </c:pt>
                <c:pt idx="64">
                  <c:v>34.043885869565194</c:v>
                </c:pt>
                <c:pt idx="65">
                  <c:v>34.043885869565194</c:v>
                </c:pt>
                <c:pt idx="66">
                  <c:v>34.043885869565194</c:v>
                </c:pt>
                <c:pt idx="67">
                  <c:v>34.043885869565194</c:v>
                </c:pt>
                <c:pt idx="68">
                  <c:v>34.043885869565194</c:v>
                </c:pt>
                <c:pt idx="69">
                  <c:v>34.043885869565194</c:v>
                </c:pt>
                <c:pt idx="70">
                  <c:v>34.043885869565194</c:v>
                </c:pt>
                <c:pt idx="71">
                  <c:v>34.043885869565194</c:v>
                </c:pt>
                <c:pt idx="72">
                  <c:v>34.043885869565194</c:v>
                </c:pt>
                <c:pt idx="73">
                  <c:v>34.043885869565194</c:v>
                </c:pt>
                <c:pt idx="74">
                  <c:v>34.043885869565194</c:v>
                </c:pt>
                <c:pt idx="75">
                  <c:v>34.043885869565194</c:v>
                </c:pt>
                <c:pt idx="76">
                  <c:v>34.043885869565194</c:v>
                </c:pt>
                <c:pt idx="77">
                  <c:v>34.043885869565194</c:v>
                </c:pt>
                <c:pt idx="78">
                  <c:v>34.043885869565194</c:v>
                </c:pt>
                <c:pt idx="79">
                  <c:v>34.043885869565194</c:v>
                </c:pt>
                <c:pt idx="80">
                  <c:v>34.043885869565194</c:v>
                </c:pt>
                <c:pt idx="81">
                  <c:v>34.043885869565194</c:v>
                </c:pt>
                <c:pt idx="82">
                  <c:v>34.043885869565194</c:v>
                </c:pt>
                <c:pt idx="83">
                  <c:v>34.043885869565194</c:v>
                </c:pt>
                <c:pt idx="84">
                  <c:v>34.043885869565194</c:v>
                </c:pt>
                <c:pt idx="85">
                  <c:v>34.043885869565194</c:v>
                </c:pt>
                <c:pt idx="86">
                  <c:v>34.043885869565194</c:v>
                </c:pt>
                <c:pt idx="87">
                  <c:v>34.043885869565194</c:v>
                </c:pt>
                <c:pt idx="88">
                  <c:v>34.043885869565194</c:v>
                </c:pt>
                <c:pt idx="89">
                  <c:v>34.043885869565194</c:v>
                </c:pt>
                <c:pt idx="90">
                  <c:v>34.043885869565194</c:v>
                </c:pt>
                <c:pt idx="91">
                  <c:v>34.043885869565194</c:v>
                </c:pt>
                <c:pt idx="92">
                  <c:v>34.043885869565194</c:v>
                </c:pt>
                <c:pt idx="93">
                  <c:v>34.043885869565194</c:v>
                </c:pt>
                <c:pt idx="94">
                  <c:v>34.043885869565194</c:v>
                </c:pt>
                <c:pt idx="95">
                  <c:v>34.043885869565194</c:v>
                </c:pt>
                <c:pt idx="96">
                  <c:v>34.043885869565194</c:v>
                </c:pt>
                <c:pt idx="97">
                  <c:v>34.043885869565194</c:v>
                </c:pt>
                <c:pt idx="98">
                  <c:v>34.043885869565194</c:v>
                </c:pt>
                <c:pt idx="99">
                  <c:v>34.043885869565194</c:v>
                </c:pt>
                <c:pt idx="100">
                  <c:v>34.043885869565194</c:v>
                </c:pt>
              </c:numCache>
            </c:numRef>
          </c:yVal>
          <c:smooth val="1"/>
        </c:ser>
        <c:ser>
          <c:idx val="3"/>
          <c:order val="3"/>
          <c:tx>
            <c:v>incl DAC</c:v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0.60000000000000042</c:v>
                </c:pt>
                <c:pt idx="7">
                  <c:v>0.7000000000000004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7.6999999999999904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8.0999999999999979</c:v>
                </c:pt>
                <c:pt idx="82">
                  <c:v>8.1999999999999975</c:v>
                </c:pt>
                <c:pt idx="83">
                  <c:v>8.2999999999999972</c:v>
                </c:pt>
                <c:pt idx="84">
                  <c:v>8.4000000000000021</c:v>
                </c:pt>
                <c:pt idx="85">
                  <c:v>8.4999999999999982</c:v>
                </c:pt>
                <c:pt idx="86">
                  <c:v>8.5999999999999961</c:v>
                </c:pt>
                <c:pt idx="87">
                  <c:v>8.6999999999999957</c:v>
                </c:pt>
                <c:pt idx="88">
                  <c:v>8.7999999999999954</c:v>
                </c:pt>
                <c:pt idx="89">
                  <c:v>8.8999999999999986</c:v>
                </c:pt>
                <c:pt idx="90">
                  <c:v>8.9999999999999964</c:v>
                </c:pt>
                <c:pt idx="91">
                  <c:v>9.0999999999999943</c:v>
                </c:pt>
                <c:pt idx="92">
                  <c:v>9.199999999999994</c:v>
                </c:pt>
                <c:pt idx="93">
                  <c:v>9.2999999999999936</c:v>
                </c:pt>
                <c:pt idx="94">
                  <c:v>9.3999999999999986</c:v>
                </c:pt>
                <c:pt idx="95">
                  <c:v>9.4999999999999947</c:v>
                </c:pt>
                <c:pt idx="96">
                  <c:v>9.5999999999999925</c:v>
                </c:pt>
                <c:pt idx="97">
                  <c:v>9.6999999999999922</c:v>
                </c:pt>
                <c:pt idx="98">
                  <c:v>9.7999999999999865</c:v>
                </c:pt>
                <c:pt idx="99">
                  <c:v>9.899999999999995</c:v>
                </c:pt>
                <c:pt idx="100">
                  <c:v>9.9999999999999911</c:v>
                </c:pt>
              </c:numCache>
            </c:numRef>
          </c:xVal>
          <c:yVal>
            <c:numRef>
              <c:f>Sheet1!$K$31:$K$131</c:f>
              <c:numCache>
                <c:formatCode>0.00</c:formatCode>
                <c:ptCount val="101"/>
                <c:pt idx="0">
                  <c:v>66.043885869565202</c:v>
                </c:pt>
                <c:pt idx="1">
                  <c:v>66.043885869565202</c:v>
                </c:pt>
                <c:pt idx="2">
                  <c:v>66.043885869565202</c:v>
                </c:pt>
                <c:pt idx="3">
                  <c:v>66.043885869565202</c:v>
                </c:pt>
                <c:pt idx="4">
                  <c:v>66.043885869565202</c:v>
                </c:pt>
                <c:pt idx="5">
                  <c:v>66.043885869565202</c:v>
                </c:pt>
                <c:pt idx="6">
                  <c:v>66.043885869565202</c:v>
                </c:pt>
                <c:pt idx="7">
                  <c:v>66.043885869565202</c:v>
                </c:pt>
                <c:pt idx="8">
                  <c:v>66.043885869565202</c:v>
                </c:pt>
                <c:pt idx="9">
                  <c:v>66.043885869565202</c:v>
                </c:pt>
                <c:pt idx="10">
                  <c:v>66.043885869565202</c:v>
                </c:pt>
                <c:pt idx="11">
                  <c:v>66.043885869565202</c:v>
                </c:pt>
                <c:pt idx="12">
                  <c:v>66.043885869565202</c:v>
                </c:pt>
                <c:pt idx="13">
                  <c:v>66.043885869565202</c:v>
                </c:pt>
                <c:pt idx="14">
                  <c:v>66.043885869565202</c:v>
                </c:pt>
                <c:pt idx="15">
                  <c:v>66.043885869565202</c:v>
                </c:pt>
                <c:pt idx="16">
                  <c:v>66.043885869565202</c:v>
                </c:pt>
                <c:pt idx="17">
                  <c:v>66.043885869565202</c:v>
                </c:pt>
                <c:pt idx="18">
                  <c:v>66.043885869565202</c:v>
                </c:pt>
                <c:pt idx="19">
                  <c:v>66.043885869565202</c:v>
                </c:pt>
                <c:pt idx="20">
                  <c:v>66.043885869565202</c:v>
                </c:pt>
                <c:pt idx="21">
                  <c:v>66.043885869565202</c:v>
                </c:pt>
                <c:pt idx="22">
                  <c:v>66.043885869565202</c:v>
                </c:pt>
                <c:pt idx="23">
                  <c:v>66.043885869565202</c:v>
                </c:pt>
                <c:pt idx="24">
                  <c:v>66.043885869565202</c:v>
                </c:pt>
                <c:pt idx="25">
                  <c:v>66.043885869565202</c:v>
                </c:pt>
                <c:pt idx="26">
                  <c:v>66.043885869565202</c:v>
                </c:pt>
                <c:pt idx="27">
                  <c:v>66.043885869565202</c:v>
                </c:pt>
                <c:pt idx="28">
                  <c:v>66.043885869565202</c:v>
                </c:pt>
                <c:pt idx="29">
                  <c:v>66.043885869565202</c:v>
                </c:pt>
                <c:pt idx="30">
                  <c:v>66.043885869565202</c:v>
                </c:pt>
                <c:pt idx="31">
                  <c:v>66.043885869565202</c:v>
                </c:pt>
                <c:pt idx="32">
                  <c:v>66.043885869565202</c:v>
                </c:pt>
                <c:pt idx="33">
                  <c:v>66.043885869565202</c:v>
                </c:pt>
                <c:pt idx="34">
                  <c:v>66.043885869565202</c:v>
                </c:pt>
                <c:pt idx="35">
                  <c:v>66.043885869565202</c:v>
                </c:pt>
                <c:pt idx="36">
                  <c:v>66.043885869565202</c:v>
                </c:pt>
                <c:pt idx="37">
                  <c:v>66.043885869565202</c:v>
                </c:pt>
                <c:pt idx="38">
                  <c:v>66.043885869565202</c:v>
                </c:pt>
                <c:pt idx="39">
                  <c:v>66.043885869565202</c:v>
                </c:pt>
                <c:pt idx="40">
                  <c:v>66.043885869565202</c:v>
                </c:pt>
                <c:pt idx="41">
                  <c:v>66.043885869565202</c:v>
                </c:pt>
                <c:pt idx="42">
                  <c:v>66.043885869565202</c:v>
                </c:pt>
                <c:pt idx="43">
                  <c:v>66.043885869565202</c:v>
                </c:pt>
                <c:pt idx="44">
                  <c:v>66.043885869565202</c:v>
                </c:pt>
                <c:pt idx="45">
                  <c:v>66.043885869565202</c:v>
                </c:pt>
                <c:pt idx="46">
                  <c:v>66.043885869565202</c:v>
                </c:pt>
                <c:pt idx="47">
                  <c:v>66.043885869565202</c:v>
                </c:pt>
                <c:pt idx="48">
                  <c:v>66.043885869565202</c:v>
                </c:pt>
                <c:pt idx="49">
                  <c:v>66.043885869565202</c:v>
                </c:pt>
                <c:pt idx="50">
                  <c:v>66.043885869565202</c:v>
                </c:pt>
                <c:pt idx="51">
                  <c:v>66.043885869565202</c:v>
                </c:pt>
                <c:pt idx="52">
                  <c:v>66.043885869565202</c:v>
                </c:pt>
                <c:pt idx="53">
                  <c:v>66.043885869565202</c:v>
                </c:pt>
                <c:pt idx="54">
                  <c:v>66.043885869565202</c:v>
                </c:pt>
                <c:pt idx="55">
                  <c:v>66.043885869565202</c:v>
                </c:pt>
                <c:pt idx="56">
                  <c:v>66.043885869565202</c:v>
                </c:pt>
                <c:pt idx="57">
                  <c:v>66.043885869565202</c:v>
                </c:pt>
                <c:pt idx="58">
                  <c:v>66.043885869565202</c:v>
                </c:pt>
                <c:pt idx="59">
                  <c:v>66.043885869565202</c:v>
                </c:pt>
                <c:pt idx="60">
                  <c:v>66.043885869565202</c:v>
                </c:pt>
                <c:pt idx="61">
                  <c:v>66.043885869565202</c:v>
                </c:pt>
                <c:pt idx="62">
                  <c:v>66.043885869565202</c:v>
                </c:pt>
                <c:pt idx="63">
                  <c:v>66.043885869565202</c:v>
                </c:pt>
                <c:pt idx="64">
                  <c:v>66.043885869565202</c:v>
                </c:pt>
                <c:pt idx="65">
                  <c:v>66.043885869565202</c:v>
                </c:pt>
                <c:pt idx="66">
                  <c:v>66.043885869565202</c:v>
                </c:pt>
                <c:pt idx="67">
                  <c:v>66.043885869565202</c:v>
                </c:pt>
                <c:pt idx="68">
                  <c:v>66.043885869565202</c:v>
                </c:pt>
                <c:pt idx="69">
                  <c:v>66.043885869565202</c:v>
                </c:pt>
                <c:pt idx="70">
                  <c:v>66.043885869565202</c:v>
                </c:pt>
                <c:pt idx="71">
                  <c:v>66.043885869565202</c:v>
                </c:pt>
                <c:pt idx="72">
                  <c:v>66.043885869565202</c:v>
                </c:pt>
                <c:pt idx="73">
                  <c:v>66.043885869565202</c:v>
                </c:pt>
                <c:pt idx="74">
                  <c:v>66.043885869565202</c:v>
                </c:pt>
                <c:pt idx="75">
                  <c:v>66.043885869565202</c:v>
                </c:pt>
                <c:pt idx="76">
                  <c:v>66.043885869565202</c:v>
                </c:pt>
                <c:pt idx="77">
                  <c:v>66.043885869565202</c:v>
                </c:pt>
                <c:pt idx="78">
                  <c:v>66.043885869565202</c:v>
                </c:pt>
                <c:pt idx="79">
                  <c:v>66.043885869565202</c:v>
                </c:pt>
                <c:pt idx="80">
                  <c:v>66.043885869565202</c:v>
                </c:pt>
                <c:pt idx="81">
                  <c:v>66.043885869565202</c:v>
                </c:pt>
                <c:pt idx="82">
                  <c:v>66.043885869565202</c:v>
                </c:pt>
                <c:pt idx="83">
                  <c:v>66.043885869565202</c:v>
                </c:pt>
                <c:pt idx="84">
                  <c:v>66.043885869565202</c:v>
                </c:pt>
                <c:pt idx="85">
                  <c:v>66.043885869565202</c:v>
                </c:pt>
                <c:pt idx="86">
                  <c:v>66.043885869565202</c:v>
                </c:pt>
                <c:pt idx="87">
                  <c:v>66.043885869565202</c:v>
                </c:pt>
                <c:pt idx="88">
                  <c:v>66.043885869565202</c:v>
                </c:pt>
                <c:pt idx="89">
                  <c:v>66.043885869565202</c:v>
                </c:pt>
                <c:pt idx="90">
                  <c:v>66.043885869565202</c:v>
                </c:pt>
                <c:pt idx="91">
                  <c:v>66.043885869565202</c:v>
                </c:pt>
                <c:pt idx="92">
                  <c:v>66.043885869565202</c:v>
                </c:pt>
                <c:pt idx="93">
                  <c:v>66.043885869565202</c:v>
                </c:pt>
                <c:pt idx="94">
                  <c:v>66.043885869565202</c:v>
                </c:pt>
                <c:pt idx="95">
                  <c:v>66.043885869565202</c:v>
                </c:pt>
                <c:pt idx="96">
                  <c:v>66.043885869565202</c:v>
                </c:pt>
                <c:pt idx="97">
                  <c:v>66.043885869565202</c:v>
                </c:pt>
                <c:pt idx="98">
                  <c:v>66.043885869565202</c:v>
                </c:pt>
                <c:pt idx="99">
                  <c:v>66.043885869565202</c:v>
                </c:pt>
                <c:pt idx="100">
                  <c:v>66.043885869565202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Sheet1!$M$30</c:f>
              <c:strCache>
                <c:ptCount val="1"/>
                <c:pt idx="0">
                  <c:v>Idrain (max)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0.60000000000000042</c:v>
                </c:pt>
                <c:pt idx="7">
                  <c:v>0.7000000000000004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7.6999999999999904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8.0999999999999979</c:v>
                </c:pt>
                <c:pt idx="82">
                  <c:v>8.1999999999999975</c:v>
                </c:pt>
                <c:pt idx="83">
                  <c:v>8.2999999999999972</c:v>
                </c:pt>
                <c:pt idx="84">
                  <c:v>8.4000000000000021</c:v>
                </c:pt>
                <c:pt idx="85">
                  <c:v>8.4999999999999982</c:v>
                </c:pt>
                <c:pt idx="86">
                  <c:v>8.5999999999999961</c:v>
                </c:pt>
                <c:pt idx="87">
                  <c:v>8.6999999999999957</c:v>
                </c:pt>
                <c:pt idx="88">
                  <c:v>8.7999999999999954</c:v>
                </c:pt>
                <c:pt idx="89">
                  <c:v>8.8999999999999986</c:v>
                </c:pt>
                <c:pt idx="90">
                  <c:v>8.9999999999999964</c:v>
                </c:pt>
                <c:pt idx="91">
                  <c:v>9.0999999999999943</c:v>
                </c:pt>
                <c:pt idx="92">
                  <c:v>9.199999999999994</c:v>
                </c:pt>
                <c:pt idx="93">
                  <c:v>9.2999999999999936</c:v>
                </c:pt>
                <c:pt idx="94">
                  <c:v>9.3999999999999986</c:v>
                </c:pt>
                <c:pt idx="95">
                  <c:v>9.4999999999999947</c:v>
                </c:pt>
                <c:pt idx="96">
                  <c:v>9.5999999999999925</c:v>
                </c:pt>
                <c:pt idx="97">
                  <c:v>9.6999999999999922</c:v>
                </c:pt>
                <c:pt idx="98">
                  <c:v>9.7999999999999865</c:v>
                </c:pt>
                <c:pt idx="99">
                  <c:v>9.899999999999995</c:v>
                </c:pt>
                <c:pt idx="100">
                  <c:v>9.9999999999999911</c:v>
                </c:pt>
              </c:numCache>
            </c:numRef>
          </c:xVal>
          <c:yVal>
            <c:numRef>
              <c:f>Sheet1!$M$31:$M$131</c:f>
              <c:numCache>
                <c:formatCode>0.00</c:formatCode>
                <c:ptCount val="101"/>
                <c:pt idx="0">
                  <c:v>66.043885869565202</c:v>
                </c:pt>
                <c:pt idx="1">
                  <c:v>66.043885869565202</c:v>
                </c:pt>
                <c:pt idx="2">
                  <c:v>66.043885869565202</c:v>
                </c:pt>
                <c:pt idx="3">
                  <c:v>66.043885869565202</c:v>
                </c:pt>
                <c:pt idx="4">
                  <c:v>66.043885869565202</c:v>
                </c:pt>
                <c:pt idx="5">
                  <c:v>66.043885869565202</c:v>
                </c:pt>
                <c:pt idx="6">
                  <c:v>66.043885869565202</c:v>
                </c:pt>
                <c:pt idx="7">
                  <c:v>66.043885869565202</c:v>
                </c:pt>
                <c:pt idx="8">
                  <c:v>66.043885869565202</c:v>
                </c:pt>
                <c:pt idx="9">
                  <c:v>66.043885869565202</c:v>
                </c:pt>
                <c:pt idx="10">
                  <c:v>66.043885869565202</c:v>
                </c:pt>
                <c:pt idx="11">
                  <c:v>66.043885869565202</c:v>
                </c:pt>
                <c:pt idx="12">
                  <c:v>66.043885869565202</c:v>
                </c:pt>
                <c:pt idx="13">
                  <c:v>66.043885869565202</c:v>
                </c:pt>
                <c:pt idx="14">
                  <c:v>66.043885869565202</c:v>
                </c:pt>
                <c:pt idx="15">
                  <c:v>66.043885869565202</c:v>
                </c:pt>
                <c:pt idx="16">
                  <c:v>66.043885869565202</c:v>
                </c:pt>
                <c:pt idx="17">
                  <c:v>66.043885869565202</c:v>
                </c:pt>
                <c:pt idx="18">
                  <c:v>66.043885869565202</c:v>
                </c:pt>
                <c:pt idx="19">
                  <c:v>66.043885869565202</c:v>
                </c:pt>
                <c:pt idx="20">
                  <c:v>66.043885869565202</c:v>
                </c:pt>
                <c:pt idx="21">
                  <c:v>66.043885869565202</c:v>
                </c:pt>
                <c:pt idx="22">
                  <c:v>66.043885869565202</c:v>
                </c:pt>
                <c:pt idx="23">
                  <c:v>66.043885869565202</c:v>
                </c:pt>
                <c:pt idx="24">
                  <c:v>66.043885869565202</c:v>
                </c:pt>
                <c:pt idx="25">
                  <c:v>66.043885869565202</c:v>
                </c:pt>
                <c:pt idx="26">
                  <c:v>66.043885869565202</c:v>
                </c:pt>
                <c:pt idx="27">
                  <c:v>66.043885869565202</c:v>
                </c:pt>
                <c:pt idx="28">
                  <c:v>66.043885869565202</c:v>
                </c:pt>
                <c:pt idx="29">
                  <c:v>66.043885869565202</c:v>
                </c:pt>
                <c:pt idx="30">
                  <c:v>66.043885869565202</c:v>
                </c:pt>
                <c:pt idx="31">
                  <c:v>66.043885869565202</c:v>
                </c:pt>
                <c:pt idx="32">
                  <c:v>66.043885869565202</c:v>
                </c:pt>
                <c:pt idx="33">
                  <c:v>66.043885869565202</c:v>
                </c:pt>
                <c:pt idx="34">
                  <c:v>66.043885869565202</c:v>
                </c:pt>
                <c:pt idx="35">
                  <c:v>66.043885869565202</c:v>
                </c:pt>
                <c:pt idx="36">
                  <c:v>66.043885869565202</c:v>
                </c:pt>
                <c:pt idx="37">
                  <c:v>66.043885869565202</c:v>
                </c:pt>
                <c:pt idx="38">
                  <c:v>66.043885869565202</c:v>
                </c:pt>
                <c:pt idx="39">
                  <c:v>66.043885869565202</c:v>
                </c:pt>
                <c:pt idx="40">
                  <c:v>66.043885869565202</c:v>
                </c:pt>
                <c:pt idx="41">
                  <c:v>66.043885869565202</c:v>
                </c:pt>
                <c:pt idx="42">
                  <c:v>66.043885869565202</c:v>
                </c:pt>
                <c:pt idx="43">
                  <c:v>66.043885869565202</c:v>
                </c:pt>
                <c:pt idx="44">
                  <c:v>66.043885869565202</c:v>
                </c:pt>
                <c:pt idx="45">
                  <c:v>66.043885869565202</c:v>
                </c:pt>
                <c:pt idx="46">
                  <c:v>66.043885869565202</c:v>
                </c:pt>
                <c:pt idx="47">
                  <c:v>66.043885869565202</c:v>
                </c:pt>
                <c:pt idx="48">
                  <c:v>66.043885869565202</c:v>
                </c:pt>
                <c:pt idx="49">
                  <c:v>66.043885869565202</c:v>
                </c:pt>
                <c:pt idx="50">
                  <c:v>66.043885869565202</c:v>
                </c:pt>
                <c:pt idx="51">
                  <c:v>66.043885869565202</c:v>
                </c:pt>
                <c:pt idx="52">
                  <c:v>66.043885869565202</c:v>
                </c:pt>
                <c:pt idx="53">
                  <c:v>66.043885869565202</c:v>
                </c:pt>
                <c:pt idx="54">
                  <c:v>66.043885869565202</c:v>
                </c:pt>
                <c:pt idx="55">
                  <c:v>66.043885869565202</c:v>
                </c:pt>
                <c:pt idx="56">
                  <c:v>66.043885869565202</c:v>
                </c:pt>
                <c:pt idx="57">
                  <c:v>66.043885869565202</c:v>
                </c:pt>
                <c:pt idx="58">
                  <c:v>66.043885869565202</c:v>
                </c:pt>
                <c:pt idx="59">
                  <c:v>66.043885869565202</c:v>
                </c:pt>
                <c:pt idx="60">
                  <c:v>66.043885869565202</c:v>
                </c:pt>
                <c:pt idx="61">
                  <c:v>66.043885869565202</c:v>
                </c:pt>
                <c:pt idx="62">
                  <c:v>66.043885869565202</c:v>
                </c:pt>
                <c:pt idx="63">
                  <c:v>66.043885869565202</c:v>
                </c:pt>
                <c:pt idx="64">
                  <c:v>66.043885869565202</c:v>
                </c:pt>
                <c:pt idx="65">
                  <c:v>66.043885869565202</c:v>
                </c:pt>
                <c:pt idx="66">
                  <c:v>66.043885869565202</c:v>
                </c:pt>
                <c:pt idx="67">
                  <c:v>66.043885869565202</c:v>
                </c:pt>
                <c:pt idx="68">
                  <c:v>66.043885869565202</c:v>
                </c:pt>
                <c:pt idx="69">
                  <c:v>66.043885869565202</c:v>
                </c:pt>
                <c:pt idx="70">
                  <c:v>66.043885869565202</c:v>
                </c:pt>
                <c:pt idx="71">
                  <c:v>66.043885869565202</c:v>
                </c:pt>
                <c:pt idx="72">
                  <c:v>66.043885869565202</c:v>
                </c:pt>
                <c:pt idx="73">
                  <c:v>66.043885869565202</c:v>
                </c:pt>
                <c:pt idx="74">
                  <c:v>66.043885869565202</c:v>
                </c:pt>
                <c:pt idx="75">
                  <c:v>66.043885869565202</c:v>
                </c:pt>
                <c:pt idx="76">
                  <c:v>66.043885869565202</c:v>
                </c:pt>
                <c:pt idx="77">
                  <c:v>66.043885869565202</c:v>
                </c:pt>
                <c:pt idx="78">
                  <c:v>66.043885869565202</c:v>
                </c:pt>
                <c:pt idx="79">
                  <c:v>66.043885869565202</c:v>
                </c:pt>
                <c:pt idx="80">
                  <c:v>66.043885869565202</c:v>
                </c:pt>
                <c:pt idx="81">
                  <c:v>66.043885869565202</c:v>
                </c:pt>
                <c:pt idx="82">
                  <c:v>66.043885869565202</c:v>
                </c:pt>
                <c:pt idx="83">
                  <c:v>66.043885869565202</c:v>
                </c:pt>
                <c:pt idx="84">
                  <c:v>66.043885869565202</c:v>
                </c:pt>
                <c:pt idx="85">
                  <c:v>66.043885869565202</c:v>
                </c:pt>
                <c:pt idx="86">
                  <c:v>66.043885869565202</c:v>
                </c:pt>
                <c:pt idx="87">
                  <c:v>66.043885869565202</c:v>
                </c:pt>
                <c:pt idx="88">
                  <c:v>66.043885869565202</c:v>
                </c:pt>
                <c:pt idx="89">
                  <c:v>66.043885869565202</c:v>
                </c:pt>
                <c:pt idx="90">
                  <c:v>66.043885869565202</c:v>
                </c:pt>
                <c:pt idx="91">
                  <c:v>66.043885869565202</c:v>
                </c:pt>
                <c:pt idx="92">
                  <c:v>66.043885869565202</c:v>
                </c:pt>
                <c:pt idx="93">
                  <c:v>66.043885869565202</c:v>
                </c:pt>
                <c:pt idx="94">
                  <c:v>66.043885869565202</c:v>
                </c:pt>
                <c:pt idx="95">
                  <c:v>66.043885869565202</c:v>
                </c:pt>
                <c:pt idx="96">
                  <c:v>66.043885869565202</c:v>
                </c:pt>
                <c:pt idx="97">
                  <c:v>66.043885869565202</c:v>
                </c:pt>
                <c:pt idx="98">
                  <c:v>66.043885869565202</c:v>
                </c:pt>
                <c:pt idx="99">
                  <c:v>66.043885869565202</c:v>
                </c:pt>
                <c:pt idx="100">
                  <c:v>66.043885869565202</c:v>
                </c:pt>
              </c:numCache>
            </c:numRef>
          </c:yVal>
          <c:smooth val="1"/>
        </c:ser>
        <c:ser>
          <c:idx val="6"/>
          <c:order val="5"/>
          <c:tx>
            <c:v>Threshold shift</c:v>
          </c:tx>
          <c:spPr>
            <a:ln>
              <a:solidFill>
                <a:srgbClr val="C00000"/>
              </a:solidFill>
              <a:headEnd type="triangle"/>
            </a:ln>
          </c:spPr>
          <c:marker>
            <c:symbol val="none"/>
          </c:marker>
          <c:xVal>
            <c:numRef>
              <c:f>Sheet1!$A$31:$A$32</c:f>
              <c:numCache>
                <c:formatCode>0.00</c:formatCode>
                <c:ptCount val="2"/>
                <c:pt idx="0">
                  <c:v>0.39583333333333398</c:v>
                </c:pt>
                <c:pt idx="1">
                  <c:v>0.39583333333333398</c:v>
                </c:pt>
              </c:numCache>
            </c:numRef>
          </c:xVal>
          <c:yVal>
            <c:numRef>
              <c:f>Sheet1!$B$31:$B$32</c:f>
              <c:numCache>
                <c:formatCode>General</c:formatCode>
                <c:ptCount val="2"/>
                <c:pt idx="0">
                  <c:v>0</c:v>
                </c:pt>
                <c:pt idx="1">
                  <c:v>30</c:v>
                </c:pt>
              </c:numCache>
            </c:numRef>
          </c:yVal>
          <c:smooth val="1"/>
        </c:ser>
        <c:ser>
          <c:idx val="4"/>
          <c:order val="6"/>
          <c:tx>
            <c:strRef>
              <c:f>Sheet1!$O$30</c:f>
              <c:strCache>
                <c:ptCount val="1"/>
                <c:pt idx="0">
                  <c:v>plus ADC range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0.60000000000000042</c:v>
                </c:pt>
                <c:pt idx="7">
                  <c:v>0.7000000000000004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7.6999999999999904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8.0999999999999979</c:v>
                </c:pt>
                <c:pt idx="82">
                  <c:v>8.1999999999999975</c:v>
                </c:pt>
                <c:pt idx="83">
                  <c:v>8.2999999999999972</c:v>
                </c:pt>
                <c:pt idx="84">
                  <c:v>8.4000000000000021</c:v>
                </c:pt>
                <c:pt idx="85">
                  <c:v>8.4999999999999982</c:v>
                </c:pt>
                <c:pt idx="86">
                  <c:v>8.5999999999999961</c:v>
                </c:pt>
                <c:pt idx="87">
                  <c:v>8.6999999999999957</c:v>
                </c:pt>
                <c:pt idx="88">
                  <c:v>8.7999999999999954</c:v>
                </c:pt>
                <c:pt idx="89">
                  <c:v>8.8999999999999986</c:v>
                </c:pt>
                <c:pt idx="90">
                  <c:v>8.9999999999999964</c:v>
                </c:pt>
                <c:pt idx="91">
                  <c:v>9.0999999999999943</c:v>
                </c:pt>
                <c:pt idx="92">
                  <c:v>9.199999999999994</c:v>
                </c:pt>
                <c:pt idx="93">
                  <c:v>9.2999999999999936</c:v>
                </c:pt>
                <c:pt idx="94">
                  <c:v>9.3999999999999986</c:v>
                </c:pt>
                <c:pt idx="95">
                  <c:v>9.4999999999999947</c:v>
                </c:pt>
                <c:pt idx="96">
                  <c:v>9.5999999999999925</c:v>
                </c:pt>
                <c:pt idx="97">
                  <c:v>9.6999999999999922</c:v>
                </c:pt>
                <c:pt idx="98">
                  <c:v>9.7999999999999865</c:v>
                </c:pt>
                <c:pt idx="99">
                  <c:v>9.899999999999995</c:v>
                </c:pt>
                <c:pt idx="100">
                  <c:v>9.9999999999999911</c:v>
                </c:pt>
              </c:numCache>
            </c:numRef>
          </c:xVal>
          <c:yVal>
            <c:numRef>
              <c:f>Sheet1!$O$31:$O$131</c:f>
              <c:numCache>
                <c:formatCode>0.00</c:formatCode>
                <c:ptCount val="101"/>
                <c:pt idx="0">
                  <c:v>74.043885869565202</c:v>
                </c:pt>
                <c:pt idx="1">
                  <c:v>74.043885869565202</c:v>
                </c:pt>
                <c:pt idx="2">
                  <c:v>74.043885869565202</c:v>
                </c:pt>
                <c:pt idx="3">
                  <c:v>74.043885869565202</c:v>
                </c:pt>
                <c:pt idx="4">
                  <c:v>74.043885869565202</c:v>
                </c:pt>
                <c:pt idx="5">
                  <c:v>74.043885869565202</c:v>
                </c:pt>
                <c:pt idx="6">
                  <c:v>74.043885869565202</c:v>
                </c:pt>
                <c:pt idx="7">
                  <c:v>74.043885869565202</c:v>
                </c:pt>
                <c:pt idx="8">
                  <c:v>74.043885869565202</c:v>
                </c:pt>
                <c:pt idx="9">
                  <c:v>74.043885869565202</c:v>
                </c:pt>
                <c:pt idx="10">
                  <c:v>74.043885869565202</c:v>
                </c:pt>
                <c:pt idx="11">
                  <c:v>74.043885869565202</c:v>
                </c:pt>
                <c:pt idx="12">
                  <c:v>74.043885869565202</c:v>
                </c:pt>
                <c:pt idx="13">
                  <c:v>74.043885869565202</c:v>
                </c:pt>
                <c:pt idx="14">
                  <c:v>74.043885869565202</c:v>
                </c:pt>
                <c:pt idx="15">
                  <c:v>74.043885869565202</c:v>
                </c:pt>
                <c:pt idx="16">
                  <c:v>74.043885869565202</c:v>
                </c:pt>
                <c:pt idx="17">
                  <c:v>74.043885869565202</c:v>
                </c:pt>
                <c:pt idx="18">
                  <c:v>74.043885869565202</c:v>
                </c:pt>
                <c:pt idx="19">
                  <c:v>74.043885869565202</c:v>
                </c:pt>
                <c:pt idx="20">
                  <c:v>74.043885869565202</c:v>
                </c:pt>
                <c:pt idx="21">
                  <c:v>74.043885869565202</c:v>
                </c:pt>
                <c:pt idx="22">
                  <c:v>74.043885869565202</c:v>
                </c:pt>
                <c:pt idx="23">
                  <c:v>74.043885869565202</c:v>
                </c:pt>
                <c:pt idx="24">
                  <c:v>74.043885869565202</c:v>
                </c:pt>
                <c:pt idx="25">
                  <c:v>74.043885869565202</c:v>
                </c:pt>
                <c:pt idx="26">
                  <c:v>74.043885869565202</c:v>
                </c:pt>
                <c:pt idx="27">
                  <c:v>74.043885869565202</c:v>
                </c:pt>
                <c:pt idx="28">
                  <c:v>74.043885869565202</c:v>
                </c:pt>
                <c:pt idx="29">
                  <c:v>74.043885869565202</c:v>
                </c:pt>
                <c:pt idx="30">
                  <c:v>74.043885869565202</c:v>
                </c:pt>
                <c:pt idx="31">
                  <c:v>74.043885869565202</c:v>
                </c:pt>
                <c:pt idx="32">
                  <c:v>74.043885869565202</c:v>
                </c:pt>
                <c:pt idx="33">
                  <c:v>74.043885869565202</c:v>
                </c:pt>
                <c:pt idx="34">
                  <c:v>74.043885869565202</c:v>
                </c:pt>
                <c:pt idx="35">
                  <c:v>74.043885869565202</c:v>
                </c:pt>
                <c:pt idx="36">
                  <c:v>74.043885869565202</c:v>
                </c:pt>
                <c:pt idx="37">
                  <c:v>74.043885869565202</c:v>
                </c:pt>
                <c:pt idx="38">
                  <c:v>74.043885869565202</c:v>
                </c:pt>
                <c:pt idx="39">
                  <c:v>74.043885869565202</c:v>
                </c:pt>
                <c:pt idx="40">
                  <c:v>74.043885869565202</c:v>
                </c:pt>
                <c:pt idx="41">
                  <c:v>74.043885869565202</c:v>
                </c:pt>
                <c:pt idx="42">
                  <c:v>74.043885869565202</c:v>
                </c:pt>
                <c:pt idx="43">
                  <c:v>74.043885869565202</c:v>
                </c:pt>
                <c:pt idx="44">
                  <c:v>74.043885869565202</c:v>
                </c:pt>
                <c:pt idx="45">
                  <c:v>74.043885869565202</c:v>
                </c:pt>
                <c:pt idx="46">
                  <c:v>74.043885869565202</c:v>
                </c:pt>
                <c:pt idx="47">
                  <c:v>74.043885869565202</c:v>
                </c:pt>
                <c:pt idx="48">
                  <c:v>74.043885869565202</c:v>
                </c:pt>
                <c:pt idx="49">
                  <c:v>74.043885869565202</c:v>
                </c:pt>
                <c:pt idx="50">
                  <c:v>74.043885869565202</c:v>
                </c:pt>
                <c:pt idx="51">
                  <c:v>74.043885869565202</c:v>
                </c:pt>
                <c:pt idx="52">
                  <c:v>74.043885869565202</c:v>
                </c:pt>
                <c:pt idx="53">
                  <c:v>74.043885869565202</c:v>
                </c:pt>
                <c:pt idx="54">
                  <c:v>74.043885869565202</c:v>
                </c:pt>
                <c:pt idx="55">
                  <c:v>74.043885869565202</c:v>
                </c:pt>
                <c:pt idx="56">
                  <c:v>74.043885869565202</c:v>
                </c:pt>
                <c:pt idx="57">
                  <c:v>74.043885869565202</c:v>
                </c:pt>
                <c:pt idx="58">
                  <c:v>74.043885869565202</c:v>
                </c:pt>
                <c:pt idx="59">
                  <c:v>74.043885869565202</c:v>
                </c:pt>
                <c:pt idx="60">
                  <c:v>74.043885869565202</c:v>
                </c:pt>
                <c:pt idx="61">
                  <c:v>74.043885869565202</c:v>
                </c:pt>
                <c:pt idx="62">
                  <c:v>74.043885869565202</c:v>
                </c:pt>
                <c:pt idx="63">
                  <c:v>74.043885869565202</c:v>
                </c:pt>
                <c:pt idx="64">
                  <c:v>74.043885869565202</c:v>
                </c:pt>
                <c:pt idx="65">
                  <c:v>74.043885869565202</c:v>
                </c:pt>
                <c:pt idx="66">
                  <c:v>74.043885869565202</c:v>
                </c:pt>
                <c:pt idx="67">
                  <c:v>74.043885869565202</c:v>
                </c:pt>
                <c:pt idx="68">
                  <c:v>74.043885869565202</c:v>
                </c:pt>
                <c:pt idx="69">
                  <c:v>74.043885869565202</c:v>
                </c:pt>
                <c:pt idx="70">
                  <c:v>74.043885869565202</c:v>
                </c:pt>
                <c:pt idx="71">
                  <c:v>74.043885869565202</c:v>
                </c:pt>
                <c:pt idx="72">
                  <c:v>74.043885869565202</c:v>
                </c:pt>
                <c:pt idx="73">
                  <c:v>74.043885869565202</c:v>
                </c:pt>
                <c:pt idx="74">
                  <c:v>74.043885869565202</c:v>
                </c:pt>
                <c:pt idx="75">
                  <c:v>74.043885869565202</c:v>
                </c:pt>
                <c:pt idx="76">
                  <c:v>74.043885869565202</c:v>
                </c:pt>
                <c:pt idx="77">
                  <c:v>74.043885869565202</c:v>
                </c:pt>
                <c:pt idx="78">
                  <c:v>74.043885869565202</c:v>
                </c:pt>
                <c:pt idx="79">
                  <c:v>74.043885869565202</c:v>
                </c:pt>
                <c:pt idx="80">
                  <c:v>74.043885869565202</c:v>
                </c:pt>
                <c:pt idx="81">
                  <c:v>74.043885869565202</c:v>
                </c:pt>
                <c:pt idx="82">
                  <c:v>74.043885869565202</c:v>
                </c:pt>
                <c:pt idx="83">
                  <c:v>74.043885869565202</c:v>
                </c:pt>
                <c:pt idx="84">
                  <c:v>74.043885869565202</c:v>
                </c:pt>
                <c:pt idx="85">
                  <c:v>74.043885869565202</c:v>
                </c:pt>
                <c:pt idx="86">
                  <c:v>74.043885869565202</c:v>
                </c:pt>
                <c:pt idx="87">
                  <c:v>74.043885869565202</c:v>
                </c:pt>
                <c:pt idx="88">
                  <c:v>74.043885869565202</c:v>
                </c:pt>
                <c:pt idx="89">
                  <c:v>74.043885869565202</c:v>
                </c:pt>
                <c:pt idx="90">
                  <c:v>74.043885869565202</c:v>
                </c:pt>
                <c:pt idx="91">
                  <c:v>74.043885869565202</c:v>
                </c:pt>
                <c:pt idx="92">
                  <c:v>74.043885869565202</c:v>
                </c:pt>
                <c:pt idx="93">
                  <c:v>74.043885869565202</c:v>
                </c:pt>
                <c:pt idx="94">
                  <c:v>74.043885869565202</c:v>
                </c:pt>
                <c:pt idx="95">
                  <c:v>74.043885869565202</c:v>
                </c:pt>
                <c:pt idx="96">
                  <c:v>74.043885869565202</c:v>
                </c:pt>
                <c:pt idx="97">
                  <c:v>74.043885869565202</c:v>
                </c:pt>
                <c:pt idx="98">
                  <c:v>74.043885869565202</c:v>
                </c:pt>
                <c:pt idx="99">
                  <c:v>74.043885869565202</c:v>
                </c:pt>
                <c:pt idx="100">
                  <c:v>74.043885869565202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Sheet1!$P$30</c:f>
              <c:strCache>
                <c:ptCount val="1"/>
                <c:pt idx="0">
                  <c:v>MIP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0.60000000000000042</c:v>
                </c:pt>
                <c:pt idx="7">
                  <c:v>0.7000000000000004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7.6999999999999904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8.0999999999999979</c:v>
                </c:pt>
                <c:pt idx="82">
                  <c:v>8.1999999999999975</c:v>
                </c:pt>
                <c:pt idx="83">
                  <c:v>8.2999999999999972</c:v>
                </c:pt>
                <c:pt idx="84">
                  <c:v>8.4000000000000021</c:v>
                </c:pt>
                <c:pt idx="85">
                  <c:v>8.4999999999999982</c:v>
                </c:pt>
                <c:pt idx="86">
                  <c:v>8.5999999999999961</c:v>
                </c:pt>
                <c:pt idx="87">
                  <c:v>8.6999999999999957</c:v>
                </c:pt>
                <c:pt idx="88">
                  <c:v>8.7999999999999954</c:v>
                </c:pt>
                <c:pt idx="89">
                  <c:v>8.8999999999999986</c:v>
                </c:pt>
                <c:pt idx="90">
                  <c:v>8.9999999999999964</c:v>
                </c:pt>
                <c:pt idx="91">
                  <c:v>9.0999999999999943</c:v>
                </c:pt>
                <c:pt idx="92">
                  <c:v>9.199999999999994</c:v>
                </c:pt>
                <c:pt idx="93">
                  <c:v>9.2999999999999936</c:v>
                </c:pt>
                <c:pt idx="94">
                  <c:v>9.3999999999999986</c:v>
                </c:pt>
                <c:pt idx="95">
                  <c:v>9.4999999999999947</c:v>
                </c:pt>
                <c:pt idx="96">
                  <c:v>9.5999999999999925</c:v>
                </c:pt>
                <c:pt idx="97">
                  <c:v>9.6999999999999922</c:v>
                </c:pt>
                <c:pt idx="98">
                  <c:v>9.7999999999999865</c:v>
                </c:pt>
                <c:pt idx="99">
                  <c:v>9.899999999999995</c:v>
                </c:pt>
                <c:pt idx="100">
                  <c:v>9.9999999999999911</c:v>
                </c:pt>
              </c:numCache>
            </c:numRef>
          </c:xVal>
          <c:yVal>
            <c:numRef>
              <c:f>Sheet1!$P$31:$P$131</c:f>
              <c:numCache>
                <c:formatCode>0.00</c:formatCode>
                <c:ptCount val="101"/>
                <c:pt idx="0">
                  <c:v>66.043885869565202</c:v>
                </c:pt>
                <c:pt idx="1">
                  <c:v>66.209975834963089</c:v>
                </c:pt>
                <c:pt idx="2">
                  <c:v>66.376065800361019</c:v>
                </c:pt>
                <c:pt idx="3">
                  <c:v>66.542155765758977</c:v>
                </c:pt>
                <c:pt idx="4">
                  <c:v>66.708245731156879</c:v>
                </c:pt>
                <c:pt idx="5">
                  <c:v>66.874335696554724</c:v>
                </c:pt>
                <c:pt idx="6">
                  <c:v>67.04042566195281</c:v>
                </c:pt>
                <c:pt idx="7">
                  <c:v>67.206515627350697</c:v>
                </c:pt>
                <c:pt idx="8">
                  <c:v>67.372605592748556</c:v>
                </c:pt>
                <c:pt idx="9">
                  <c:v>67.538695558146514</c:v>
                </c:pt>
                <c:pt idx="10">
                  <c:v>67.704785523544402</c:v>
                </c:pt>
                <c:pt idx="11">
                  <c:v>67.87087548894236</c:v>
                </c:pt>
                <c:pt idx="12">
                  <c:v>68.036965454340347</c:v>
                </c:pt>
                <c:pt idx="13">
                  <c:v>68.203055419738206</c:v>
                </c:pt>
                <c:pt idx="14">
                  <c:v>68.369145385136136</c:v>
                </c:pt>
                <c:pt idx="15">
                  <c:v>68.535235350533995</c:v>
                </c:pt>
                <c:pt idx="16">
                  <c:v>68.701325315931982</c:v>
                </c:pt>
                <c:pt idx="17">
                  <c:v>68.867415281329926</c:v>
                </c:pt>
                <c:pt idx="18">
                  <c:v>69.033505246727813</c:v>
                </c:pt>
                <c:pt idx="19">
                  <c:v>69.199595212125715</c:v>
                </c:pt>
                <c:pt idx="20">
                  <c:v>69.365685177523588</c:v>
                </c:pt>
                <c:pt idx="21">
                  <c:v>69.531775142921518</c:v>
                </c:pt>
                <c:pt idx="22">
                  <c:v>69.697865108319533</c:v>
                </c:pt>
                <c:pt idx="23">
                  <c:v>69.863955073717463</c:v>
                </c:pt>
                <c:pt idx="24">
                  <c:v>70.030045039115393</c:v>
                </c:pt>
                <c:pt idx="25">
                  <c:v>70.19613500451328</c:v>
                </c:pt>
                <c:pt idx="26">
                  <c:v>70.362224969911281</c:v>
                </c:pt>
                <c:pt idx="27">
                  <c:v>70.528314935309155</c:v>
                </c:pt>
                <c:pt idx="28">
                  <c:v>70.694404900707113</c:v>
                </c:pt>
                <c:pt idx="29">
                  <c:v>70.860494866105</c:v>
                </c:pt>
                <c:pt idx="30">
                  <c:v>71.026584831502888</c:v>
                </c:pt>
                <c:pt idx="31">
                  <c:v>71.192674796900818</c:v>
                </c:pt>
                <c:pt idx="32">
                  <c:v>71.358764762298748</c:v>
                </c:pt>
                <c:pt idx="33">
                  <c:v>71.524854727696678</c:v>
                </c:pt>
                <c:pt idx="34">
                  <c:v>71.690944693094579</c:v>
                </c:pt>
                <c:pt idx="35">
                  <c:v>71.857034658492509</c:v>
                </c:pt>
                <c:pt idx="36">
                  <c:v>72.023124623890467</c:v>
                </c:pt>
                <c:pt idx="37">
                  <c:v>72.189214589288397</c:v>
                </c:pt>
                <c:pt idx="38">
                  <c:v>72.355304554686228</c:v>
                </c:pt>
                <c:pt idx="39">
                  <c:v>72.521394520084186</c:v>
                </c:pt>
                <c:pt idx="40">
                  <c:v>72.687484485482173</c:v>
                </c:pt>
                <c:pt idx="41">
                  <c:v>72.853574450880089</c:v>
                </c:pt>
                <c:pt idx="42">
                  <c:v>73.019664416278061</c:v>
                </c:pt>
                <c:pt idx="43">
                  <c:v>73.185754381675892</c:v>
                </c:pt>
                <c:pt idx="44">
                  <c:v>73.35184434707385</c:v>
                </c:pt>
                <c:pt idx="45">
                  <c:v>73.517934312471724</c:v>
                </c:pt>
                <c:pt idx="46">
                  <c:v>73.684024277869682</c:v>
                </c:pt>
                <c:pt idx="47">
                  <c:v>73.850114243267626</c:v>
                </c:pt>
                <c:pt idx="48">
                  <c:v>74.016204208665599</c:v>
                </c:pt>
                <c:pt idx="49">
                  <c:v>74.182294174063458</c:v>
                </c:pt>
                <c:pt idx="50">
                  <c:v>74.348384139461317</c:v>
                </c:pt>
                <c:pt idx="51">
                  <c:v>74.514474104859318</c:v>
                </c:pt>
                <c:pt idx="52">
                  <c:v>74.680564070257262</c:v>
                </c:pt>
                <c:pt idx="53">
                  <c:v>74.846654035655163</c:v>
                </c:pt>
                <c:pt idx="54">
                  <c:v>75.012744001053079</c:v>
                </c:pt>
                <c:pt idx="55">
                  <c:v>75.178833966450924</c:v>
                </c:pt>
                <c:pt idx="56">
                  <c:v>75.34492393184901</c:v>
                </c:pt>
                <c:pt idx="57">
                  <c:v>75.511013897246897</c:v>
                </c:pt>
                <c:pt idx="58">
                  <c:v>75.677103862644742</c:v>
                </c:pt>
                <c:pt idx="59">
                  <c:v>75.843193828042757</c:v>
                </c:pt>
                <c:pt idx="60">
                  <c:v>76.00928379344063</c:v>
                </c:pt>
                <c:pt idx="61">
                  <c:v>76.175373758838475</c:v>
                </c:pt>
                <c:pt idx="62">
                  <c:v>76.341463724236519</c:v>
                </c:pt>
                <c:pt idx="63">
                  <c:v>76.507553689634449</c:v>
                </c:pt>
                <c:pt idx="64">
                  <c:v>76.673643655032322</c:v>
                </c:pt>
                <c:pt idx="65">
                  <c:v>76.839733620430252</c:v>
                </c:pt>
                <c:pt idx="66">
                  <c:v>77.005823585828196</c:v>
                </c:pt>
                <c:pt idx="67">
                  <c:v>77.171913551226098</c:v>
                </c:pt>
                <c:pt idx="68">
                  <c:v>77.338003516623942</c:v>
                </c:pt>
                <c:pt idx="69">
                  <c:v>77.504093482021943</c:v>
                </c:pt>
                <c:pt idx="70">
                  <c:v>77.670183447419859</c:v>
                </c:pt>
                <c:pt idx="71">
                  <c:v>77.836273412817803</c:v>
                </c:pt>
                <c:pt idx="72">
                  <c:v>78.002363378215733</c:v>
                </c:pt>
                <c:pt idx="73">
                  <c:v>78.168453343613592</c:v>
                </c:pt>
                <c:pt idx="74">
                  <c:v>78.334543309011565</c:v>
                </c:pt>
                <c:pt idx="75">
                  <c:v>78.500633274409481</c:v>
                </c:pt>
                <c:pt idx="76">
                  <c:v>78.666723239807425</c:v>
                </c:pt>
                <c:pt idx="77">
                  <c:v>78.832813205205326</c:v>
                </c:pt>
                <c:pt idx="78">
                  <c:v>78.998903170603256</c:v>
                </c:pt>
                <c:pt idx="79">
                  <c:v>79.164993136001158</c:v>
                </c:pt>
                <c:pt idx="80">
                  <c:v>79.331083101399102</c:v>
                </c:pt>
                <c:pt idx="81">
                  <c:v>79.497173066797075</c:v>
                </c:pt>
                <c:pt idx="82">
                  <c:v>79.663263032194948</c:v>
                </c:pt>
                <c:pt idx="83">
                  <c:v>79.829352997592778</c:v>
                </c:pt>
                <c:pt idx="84">
                  <c:v>79.995442962990779</c:v>
                </c:pt>
                <c:pt idx="85">
                  <c:v>80.161532928388709</c:v>
                </c:pt>
                <c:pt idx="86">
                  <c:v>80.327622893786568</c:v>
                </c:pt>
                <c:pt idx="87">
                  <c:v>80.493712859184527</c:v>
                </c:pt>
                <c:pt idx="88">
                  <c:v>80.6598028245824</c:v>
                </c:pt>
                <c:pt idx="89">
                  <c:v>80.825892789980372</c:v>
                </c:pt>
                <c:pt idx="90">
                  <c:v>80.991982755378416</c:v>
                </c:pt>
                <c:pt idx="91">
                  <c:v>81.158072720776175</c:v>
                </c:pt>
                <c:pt idx="92">
                  <c:v>81.324162686174176</c:v>
                </c:pt>
                <c:pt idx="93">
                  <c:v>81.490252651572149</c:v>
                </c:pt>
                <c:pt idx="94">
                  <c:v>81.656342616969923</c:v>
                </c:pt>
                <c:pt idx="95">
                  <c:v>81.822432582367895</c:v>
                </c:pt>
                <c:pt idx="96">
                  <c:v>81.988522547765882</c:v>
                </c:pt>
                <c:pt idx="97">
                  <c:v>82.154612513163755</c:v>
                </c:pt>
                <c:pt idx="98">
                  <c:v>82.320702478561643</c:v>
                </c:pt>
                <c:pt idx="99">
                  <c:v>82.486792443959601</c:v>
                </c:pt>
                <c:pt idx="100">
                  <c:v>82.652882409357559</c:v>
                </c:pt>
              </c:numCache>
            </c:numRef>
          </c:yVal>
          <c:smooth val="1"/>
        </c:ser>
        <c:ser>
          <c:idx val="9"/>
          <c:order val="8"/>
          <c:tx>
            <c:v>Trans (JN)</c:v>
          </c:tx>
          <c:marker>
            <c:symbol val="none"/>
          </c:marker>
          <c:xVal>
            <c:strRef>
              <c:f>'L12'!$C$30:$C$91</c:f>
              <c:strCache>
                <c:ptCount val="62"/>
                <c:pt idx="0">
                  <c:v>V</c:v>
                </c:pt>
                <c:pt idx="1">
                  <c:v>-1.0000E+0</c:v>
                </c:pt>
                <c:pt idx="2">
                  <c:v>-900.0000E-3</c:v>
                </c:pt>
                <c:pt idx="3">
                  <c:v>-800.0000E-3</c:v>
                </c:pt>
                <c:pt idx="4">
                  <c:v>-700.0000E-3</c:v>
                </c:pt>
                <c:pt idx="5">
                  <c:v>-600.0000E-3</c:v>
                </c:pt>
                <c:pt idx="6">
                  <c:v>-500.0000E-3</c:v>
                </c:pt>
                <c:pt idx="7">
                  <c:v>-400.0000E-3</c:v>
                </c:pt>
                <c:pt idx="8">
                  <c:v>-300.0000E-3</c:v>
                </c:pt>
                <c:pt idx="9">
                  <c:v>-200.0000E-3</c:v>
                </c:pt>
                <c:pt idx="10">
                  <c:v>-100.0000E-3</c:v>
                </c:pt>
                <c:pt idx="11">
                  <c:v>000.0000E+0</c:v>
                </c:pt>
                <c:pt idx="12">
                  <c:v>100.0000E-3</c:v>
                </c:pt>
                <c:pt idx="13">
                  <c:v>200.0000E-3</c:v>
                </c:pt>
                <c:pt idx="14">
                  <c:v>300.0000E-3</c:v>
                </c:pt>
                <c:pt idx="15">
                  <c:v>400.0000E-3</c:v>
                </c:pt>
                <c:pt idx="16">
                  <c:v>500.0000E-3</c:v>
                </c:pt>
                <c:pt idx="17">
                  <c:v>600.0000E-3</c:v>
                </c:pt>
                <c:pt idx="18">
                  <c:v>700.0000E-3</c:v>
                </c:pt>
                <c:pt idx="19">
                  <c:v>800.0000E-3</c:v>
                </c:pt>
                <c:pt idx="20">
                  <c:v>900.0000E-3</c:v>
                </c:pt>
                <c:pt idx="21">
                  <c:v>1.0000E+0</c:v>
                </c:pt>
                <c:pt idx="22">
                  <c:v>1.1000E+0</c:v>
                </c:pt>
                <c:pt idx="23">
                  <c:v>1.2000E+0</c:v>
                </c:pt>
                <c:pt idx="24">
                  <c:v>1.3000E+0</c:v>
                </c:pt>
                <c:pt idx="25">
                  <c:v>1.4000E+0</c:v>
                </c:pt>
                <c:pt idx="26">
                  <c:v>1.5000E+0</c:v>
                </c:pt>
                <c:pt idx="27">
                  <c:v>1.6000E+0</c:v>
                </c:pt>
                <c:pt idx="28">
                  <c:v>1.7000E+0</c:v>
                </c:pt>
                <c:pt idx="29">
                  <c:v>1.8000E+0</c:v>
                </c:pt>
                <c:pt idx="30">
                  <c:v>1.9000E+0</c:v>
                </c:pt>
                <c:pt idx="31">
                  <c:v>2.0000E+0</c:v>
                </c:pt>
                <c:pt idx="32">
                  <c:v>2.1000E+0</c:v>
                </c:pt>
                <c:pt idx="33">
                  <c:v>2.2000E+0</c:v>
                </c:pt>
                <c:pt idx="34">
                  <c:v>2.3000E+0</c:v>
                </c:pt>
                <c:pt idx="35">
                  <c:v>2.4000E+0</c:v>
                </c:pt>
                <c:pt idx="36">
                  <c:v>2.5000E+0</c:v>
                </c:pt>
                <c:pt idx="37">
                  <c:v>2.6000E+0</c:v>
                </c:pt>
                <c:pt idx="38">
                  <c:v>2.7000E+0</c:v>
                </c:pt>
                <c:pt idx="39">
                  <c:v>2.8000E+0</c:v>
                </c:pt>
                <c:pt idx="40">
                  <c:v>2.9000E+0</c:v>
                </c:pt>
                <c:pt idx="41">
                  <c:v>3.0000E+0</c:v>
                </c:pt>
                <c:pt idx="42">
                  <c:v>3.1000E+0</c:v>
                </c:pt>
                <c:pt idx="43">
                  <c:v>3.2000E+0</c:v>
                </c:pt>
                <c:pt idx="44">
                  <c:v>3.3000E+0</c:v>
                </c:pt>
                <c:pt idx="45">
                  <c:v>3.4000E+0</c:v>
                </c:pt>
                <c:pt idx="46">
                  <c:v>3.5000E+0</c:v>
                </c:pt>
                <c:pt idx="47">
                  <c:v>3.6000E+0</c:v>
                </c:pt>
                <c:pt idx="48">
                  <c:v>3.7000E+0</c:v>
                </c:pt>
                <c:pt idx="49">
                  <c:v>3.8000E+0</c:v>
                </c:pt>
                <c:pt idx="50">
                  <c:v>3.9000E+0</c:v>
                </c:pt>
                <c:pt idx="51">
                  <c:v>4.0000E+0</c:v>
                </c:pt>
                <c:pt idx="52">
                  <c:v>4.1000E+0</c:v>
                </c:pt>
                <c:pt idx="53">
                  <c:v>4.2000E+0</c:v>
                </c:pt>
                <c:pt idx="54">
                  <c:v>4.3000E+0</c:v>
                </c:pt>
                <c:pt idx="55">
                  <c:v>4.4000E+0</c:v>
                </c:pt>
                <c:pt idx="56">
                  <c:v>4.5000E+0</c:v>
                </c:pt>
                <c:pt idx="57">
                  <c:v>4.6000E+0</c:v>
                </c:pt>
                <c:pt idx="58">
                  <c:v>4.7000E+0</c:v>
                </c:pt>
                <c:pt idx="59">
                  <c:v>4.8000E+0</c:v>
                </c:pt>
                <c:pt idx="60">
                  <c:v>4.9000E+0</c:v>
                </c:pt>
                <c:pt idx="61">
                  <c:v>5.0000E+0</c:v>
                </c:pt>
              </c:strCache>
            </c:strRef>
          </c:xVal>
          <c:yVal>
            <c:numRef>
              <c:f>'L12'!$D$30:$D$91</c:f>
              <c:numCache>
                <c:formatCode>##0.0000E+0</c:formatCode>
                <c:ptCount val="62"/>
                <c:pt idx="0" formatCode="General">
                  <c:v>0</c:v>
                </c:pt>
                <c:pt idx="1">
                  <c:v>5.3355739965121935E-6</c:v>
                </c:pt>
                <c:pt idx="2">
                  <c:v>5.3945671714406041E-6</c:v>
                </c:pt>
                <c:pt idx="3">
                  <c:v>5.4458256480705039E-6</c:v>
                </c:pt>
                <c:pt idx="4">
                  <c:v>5.5095745674083066E-6</c:v>
                </c:pt>
                <c:pt idx="5">
                  <c:v>5.5675928277432174E-6</c:v>
                </c:pt>
                <c:pt idx="6">
                  <c:v>5.6212747130690619E-6</c:v>
                </c:pt>
                <c:pt idx="7">
                  <c:v>5.7256144270212434E-6</c:v>
                </c:pt>
                <c:pt idx="8">
                  <c:v>6.8048748060045597E-6</c:v>
                </c:pt>
                <c:pt idx="9">
                  <c:v>2.8651931521794834E-5</c:v>
                </c:pt>
                <c:pt idx="10">
                  <c:v>4.4150419431510129E-4</c:v>
                </c:pt>
                <c:pt idx="11">
                  <c:v>6.339300639979231E-3</c:v>
                </c:pt>
                <c:pt idx="12">
                  <c:v>5.2809589590196993E-2</c:v>
                </c:pt>
                <c:pt idx="13">
                  <c:v>0.2353341983507562</c:v>
                </c:pt>
                <c:pt idx="14">
                  <c:v>0.69054777895871666</c:v>
                </c:pt>
                <c:pt idx="15">
                  <c:v>1.542867835269135</c:v>
                </c:pt>
                <c:pt idx="16">
                  <c:v>2.8621188903343864</c:v>
                </c:pt>
                <c:pt idx="17">
                  <c:v>4.6683526306878775</c:v>
                </c:pt>
                <c:pt idx="18">
                  <c:v>6.9818102019780781</c:v>
                </c:pt>
                <c:pt idx="19">
                  <c:v>9.7842148534255102</c:v>
                </c:pt>
                <c:pt idx="20">
                  <c:v>13.06394369748887</c:v>
                </c:pt>
                <c:pt idx="21">
                  <c:v>16.789494111435488</c:v>
                </c:pt>
                <c:pt idx="22">
                  <c:v>20.969162505934925</c:v>
                </c:pt>
                <c:pt idx="23">
                  <c:v>25.569697754690431</c:v>
                </c:pt>
                <c:pt idx="24">
                  <c:v>30.57917274418287</c:v>
                </c:pt>
                <c:pt idx="25">
                  <c:v>35.978526284452528</c:v>
                </c:pt>
                <c:pt idx="26">
                  <c:v>41.722778405528537</c:v>
                </c:pt>
                <c:pt idx="27">
                  <c:v>47.844467189861412</c:v>
                </c:pt>
                <c:pt idx="28">
                  <c:v>54.301264754030825</c:v>
                </c:pt>
                <c:pt idx="29">
                  <c:v>61.074577388353646</c:v>
                </c:pt>
                <c:pt idx="30">
                  <c:v>68.137669586576521</c:v>
                </c:pt>
                <c:pt idx="31">
                  <c:v>75.506395660340829</c:v>
                </c:pt>
                <c:pt idx="32">
                  <c:v>83.166545664425939</c:v>
                </c:pt>
                <c:pt idx="33">
                  <c:v>91.098008851986307</c:v>
                </c:pt>
                <c:pt idx="34">
                  <c:v>99.284407042432548</c:v>
                </c:pt>
                <c:pt idx="35">
                  <c:v>107.68856009235601</c:v>
                </c:pt>
                <c:pt idx="36">
                  <c:v>116.36131239356465</c:v>
                </c:pt>
                <c:pt idx="37">
                  <c:v>125.26706268545244</c:v>
                </c:pt>
                <c:pt idx="38">
                  <c:v>134.38705354928979</c:v>
                </c:pt>
                <c:pt idx="39">
                  <c:v>143.694443977438</c:v>
                </c:pt>
                <c:pt idx="40">
                  <c:v>153.22695253416876</c:v>
                </c:pt>
                <c:pt idx="41">
                  <c:v>162.95077512040726</c:v>
                </c:pt>
                <c:pt idx="42">
                  <c:v>172.86918591707953</c:v>
                </c:pt>
                <c:pt idx="43">
                  <c:v>182.95769405085593</c:v>
                </c:pt>
                <c:pt idx="44">
                  <c:v>193.18629347253599</c:v>
                </c:pt>
                <c:pt idx="45">
                  <c:v>203.609888558276</c:v>
                </c:pt>
                <c:pt idx="46">
                  <c:v>214.19560653157532</c:v>
                </c:pt>
                <c:pt idx="47">
                  <c:v>224.93653523270038</c:v>
                </c:pt>
                <c:pt idx="48">
                  <c:v>235.82395806442946</c:v>
                </c:pt>
                <c:pt idx="49">
                  <c:v>246.81122158654034</c:v>
                </c:pt>
                <c:pt idx="50">
                  <c:v>257.96965928748233</c:v>
                </c:pt>
                <c:pt idx="51">
                  <c:v>269.25763813778758</c:v>
                </c:pt>
                <c:pt idx="52">
                  <c:v>280.67795210517943</c:v>
                </c:pt>
                <c:pt idx="53">
                  <c:v>292.1728300862016</c:v>
                </c:pt>
                <c:pt idx="54">
                  <c:v>303.81383839994692</c:v>
                </c:pt>
                <c:pt idx="55">
                  <c:v>315.55630266666395</c:v>
                </c:pt>
                <c:pt idx="56">
                  <c:v>327.39958260208368</c:v>
                </c:pt>
                <c:pt idx="57">
                  <c:v>339.34216480702179</c:v>
                </c:pt>
                <c:pt idx="58">
                  <c:v>351.32665652781725</c:v>
                </c:pt>
                <c:pt idx="59">
                  <c:v>363.42424573376792</c:v>
                </c:pt>
                <c:pt idx="60">
                  <c:v>375.59017073363066</c:v>
                </c:pt>
                <c:pt idx="61">
                  <c:v>387.84093339927495</c:v>
                </c:pt>
              </c:numCache>
            </c:numRef>
          </c:yVal>
          <c:smooth val="1"/>
        </c:ser>
        <c:axId val="134888064"/>
        <c:axId val="134914816"/>
      </c:scatterChart>
      <c:valAx>
        <c:axId val="134888064"/>
        <c:scaling>
          <c:orientation val="minMax"/>
          <c:max val="4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V(drain-source)/V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34914816"/>
        <c:crosses val="autoZero"/>
        <c:crossBetween val="midCat"/>
      </c:valAx>
      <c:valAx>
        <c:axId val="134914816"/>
        <c:scaling>
          <c:orientation val="minMax"/>
          <c:max val="250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Idrain (µA)</a:t>
                </a:r>
              </a:p>
            </c:rich>
          </c:tx>
          <c:layout/>
        </c:title>
        <c:numFmt formatCode="0.00" sourceLinked="1"/>
        <c:majorTickMark val="none"/>
        <c:tickLblPos val="nextTo"/>
        <c:crossAx val="134888064"/>
        <c:crosses val="autoZero"/>
        <c:crossBetween val="midCat"/>
      </c:valAx>
    </c:plotArea>
    <c:legend>
      <c:legendPos val="r"/>
      <c:legendEntry>
        <c:idx val="3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1357115012954527"/>
          <c:y val="0.37504778856613263"/>
          <c:w val="0.13278714153913593"/>
          <c:h val="0.26411177669633179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Sheet1!$D$30</c:f>
              <c:strCache>
                <c:ptCount val="1"/>
                <c:pt idx="0">
                  <c:v>Idrain/µA no shift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7.6999999999999895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8.1000000000000014</c:v>
                </c:pt>
                <c:pt idx="82">
                  <c:v>8.2000000000000011</c:v>
                </c:pt>
                <c:pt idx="83">
                  <c:v>8.3000000000000025</c:v>
                </c:pt>
                <c:pt idx="84">
                  <c:v>8.4000000000000021</c:v>
                </c:pt>
                <c:pt idx="85">
                  <c:v>8.5000000000000018</c:v>
                </c:pt>
                <c:pt idx="86">
                  <c:v>8.6000000000000014</c:v>
                </c:pt>
                <c:pt idx="87">
                  <c:v>8.7000000000000011</c:v>
                </c:pt>
                <c:pt idx="88">
                  <c:v>8.8000000000000025</c:v>
                </c:pt>
                <c:pt idx="89">
                  <c:v>8.9000000000000021</c:v>
                </c:pt>
                <c:pt idx="90">
                  <c:v>9.0000000000000018</c:v>
                </c:pt>
                <c:pt idx="91">
                  <c:v>9.1000000000000014</c:v>
                </c:pt>
                <c:pt idx="92">
                  <c:v>9.1999999999999993</c:v>
                </c:pt>
                <c:pt idx="93">
                  <c:v>9.2999999999999989</c:v>
                </c:pt>
                <c:pt idx="94">
                  <c:v>9.4000000000000021</c:v>
                </c:pt>
                <c:pt idx="95">
                  <c:v>9.5000000000000018</c:v>
                </c:pt>
                <c:pt idx="96">
                  <c:v>9.5999999999999979</c:v>
                </c:pt>
                <c:pt idx="97">
                  <c:v>9.6999999999999975</c:v>
                </c:pt>
                <c:pt idx="98">
                  <c:v>9.7999999999999865</c:v>
                </c:pt>
                <c:pt idx="99">
                  <c:v>9.9000000000000021</c:v>
                </c:pt>
                <c:pt idx="100">
                  <c:v>9.9999999999999982</c:v>
                </c:pt>
              </c:numCache>
            </c:numRef>
          </c:xVal>
          <c:yVal>
            <c:numRef>
              <c:f>Sheet1!$D$31:$D$131</c:f>
              <c:numCache>
                <c:formatCode>0.00</c:formatCode>
                <c:ptCount val="101"/>
                <c:pt idx="0">
                  <c:v>0</c:v>
                </c:pt>
                <c:pt idx="1">
                  <c:v>0.23478260869565218</c:v>
                </c:pt>
                <c:pt idx="2">
                  <c:v>0.93913043478260916</c:v>
                </c:pt>
                <c:pt idx="3">
                  <c:v>2.1130434782608707</c:v>
                </c:pt>
                <c:pt idx="4">
                  <c:v>3.7565217391304393</c:v>
                </c:pt>
                <c:pt idx="5">
                  <c:v>5.8695652173913055</c:v>
                </c:pt>
                <c:pt idx="6">
                  <c:v>8.4521739130434845</c:v>
                </c:pt>
                <c:pt idx="7">
                  <c:v>11.50434782608697</c:v>
                </c:pt>
                <c:pt idx="8">
                  <c:v>15.026086956521759</c:v>
                </c:pt>
                <c:pt idx="9">
                  <c:v>19.017391304347836</c:v>
                </c:pt>
                <c:pt idx="10">
                  <c:v>23.478260869565194</c:v>
                </c:pt>
                <c:pt idx="11">
                  <c:v>28.40869565217389</c:v>
                </c:pt>
                <c:pt idx="12">
                  <c:v>33.808695652173938</c:v>
                </c:pt>
                <c:pt idx="13">
                  <c:v>39.678260869565229</c:v>
                </c:pt>
                <c:pt idx="14">
                  <c:v>46.017391304347846</c:v>
                </c:pt>
                <c:pt idx="15">
                  <c:v>52.826086956521763</c:v>
                </c:pt>
                <c:pt idx="16">
                  <c:v>60.104347826086986</c:v>
                </c:pt>
                <c:pt idx="17">
                  <c:v>67.852173913043458</c:v>
                </c:pt>
                <c:pt idx="18">
                  <c:v>76.069565217391343</c:v>
                </c:pt>
                <c:pt idx="19">
                  <c:v>84.756521739130463</c:v>
                </c:pt>
                <c:pt idx="20">
                  <c:v>93.913043478260988</c:v>
                </c:pt>
                <c:pt idx="21">
                  <c:v>103.53913043478265</c:v>
                </c:pt>
                <c:pt idx="22">
                  <c:v>113.63478260869563</c:v>
                </c:pt>
                <c:pt idx="23">
                  <c:v>124.20000000000007</c:v>
                </c:pt>
                <c:pt idx="24">
                  <c:v>135.23478260869575</c:v>
                </c:pt>
                <c:pt idx="25">
                  <c:v>146.73913043478248</c:v>
                </c:pt>
                <c:pt idx="26">
                  <c:v>158.71304347826074</c:v>
                </c:pt>
                <c:pt idx="27">
                  <c:v>171.15652173913034</c:v>
                </c:pt>
                <c:pt idx="28">
                  <c:v>184.06956521739119</c:v>
                </c:pt>
                <c:pt idx="29">
                  <c:v>197.45217391304374</c:v>
                </c:pt>
                <c:pt idx="30">
                  <c:v>211.3043478260872</c:v>
                </c:pt>
                <c:pt idx="31">
                  <c:v>225.62608695652187</c:v>
                </c:pt>
                <c:pt idx="32">
                  <c:v>240.41739130434792</c:v>
                </c:pt>
                <c:pt idx="33">
                  <c:v>255.67826086956535</c:v>
                </c:pt>
                <c:pt idx="34">
                  <c:v>271.40869565217361</c:v>
                </c:pt>
                <c:pt idx="35">
                  <c:v>287.60869565217399</c:v>
                </c:pt>
                <c:pt idx="36">
                  <c:v>304.27826086956537</c:v>
                </c:pt>
                <c:pt idx="37">
                  <c:v>321.41739130434797</c:v>
                </c:pt>
                <c:pt idx="38">
                  <c:v>339.02608695652151</c:v>
                </c:pt>
                <c:pt idx="39">
                  <c:v>357.10434782608718</c:v>
                </c:pt>
                <c:pt idx="40">
                  <c:v>375.65217391304378</c:v>
                </c:pt>
                <c:pt idx="41">
                  <c:v>394.66956521739172</c:v>
                </c:pt>
                <c:pt idx="42">
                  <c:v>414.15652173913071</c:v>
                </c:pt>
                <c:pt idx="43">
                  <c:v>434.11304347826069</c:v>
                </c:pt>
                <c:pt idx="44">
                  <c:v>454.53913043478269</c:v>
                </c:pt>
                <c:pt idx="45">
                  <c:v>475.43478260869563</c:v>
                </c:pt>
                <c:pt idx="46">
                  <c:v>496.8000000000003</c:v>
                </c:pt>
                <c:pt idx="47">
                  <c:v>518.63478260869738</c:v>
                </c:pt>
                <c:pt idx="48">
                  <c:v>540.9391304347829</c:v>
                </c:pt>
                <c:pt idx="49">
                  <c:v>563.71304347826219</c:v>
                </c:pt>
                <c:pt idx="50">
                  <c:v>586.95652173913049</c:v>
                </c:pt>
                <c:pt idx="51">
                  <c:v>610.66956521739155</c:v>
                </c:pt>
                <c:pt idx="52">
                  <c:v>634.85217391304298</c:v>
                </c:pt>
                <c:pt idx="53">
                  <c:v>659.50434782608806</c:v>
                </c:pt>
                <c:pt idx="54">
                  <c:v>684.62608695652295</c:v>
                </c:pt>
                <c:pt idx="55">
                  <c:v>710.2173913043481</c:v>
                </c:pt>
                <c:pt idx="56">
                  <c:v>736.27826086956554</c:v>
                </c:pt>
                <c:pt idx="57">
                  <c:v>762.80869565217415</c:v>
                </c:pt>
                <c:pt idx="58">
                  <c:v>789.80869565217415</c:v>
                </c:pt>
                <c:pt idx="59">
                  <c:v>817.27826086956554</c:v>
                </c:pt>
                <c:pt idx="60">
                  <c:v>845.2173913043481</c:v>
                </c:pt>
                <c:pt idx="61">
                  <c:v>873.62608695652261</c:v>
                </c:pt>
                <c:pt idx="62">
                  <c:v>902.50434782608772</c:v>
                </c:pt>
                <c:pt idx="63">
                  <c:v>931.85217391304298</c:v>
                </c:pt>
                <c:pt idx="64">
                  <c:v>961.66956521739155</c:v>
                </c:pt>
                <c:pt idx="65">
                  <c:v>991.95652173912947</c:v>
                </c:pt>
                <c:pt idx="66">
                  <c:v>1022.7130434782611</c:v>
                </c:pt>
                <c:pt idx="67">
                  <c:v>1053.9391304347819</c:v>
                </c:pt>
                <c:pt idx="68">
                  <c:v>1085.6347826086949</c:v>
                </c:pt>
                <c:pt idx="69">
                  <c:v>1117.799999999999</c:v>
                </c:pt>
                <c:pt idx="70">
                  <c:v>1150.4347826086951</c:v>
                </c:pt>
                <c:pt idx="71">
                  <c:v>1183.5391304347816</c:v>
                </c:pt>
                <c:pt idx="72">
                  <c:v>1217.1130434782594</c:v>
                </c:pt>
                <c:pt idx="73">
                  <c:v>1251.1565217391289</c:v>
                </c:pt>
                <c:pt idx="74">
                  <c:v>1285.6695652173898</c:v>
                </c:pt>
                <c:pt idx="75">
                  <c:v>1320.6521739130408</c:v>
                </c:pt>
                <c:pt idx="76">
                  <c:v>1356.1043478260835</c:v>
                </c:pt>
                <c:pt idx="77">
                  <c:v>1392.0260869565197</c:v>
                </c:pt>
                <c:pt idx="78">
                  <c:v>1428.417391304346</c:v>
                </c:pt>
                <c:pt idx="79">
                  <c:v>1465.2782608695627</c:v>
                </c:pt>
                <c:pt idx="80">
                  <c:v>1502.6086956521713</c:v>
                </c:pt>
                <c:pt idx="81">
                  <c:v>1540.4086956521735</c:v>
                </c:pt>
                <c:pt idx="82">
                  <c:v>1578.6782608695626</c:v>
                </c:pt>
                <c:pt idx="83">
                  <c:v>1617.4173913043451</c:v>
                </c:pt>
                <c:pt idx="84">
                  <c:v>1656.626086956519</c:v>
                </c:pt>
                <c:pt idx="85">
                  <c:v>1696.3043478260822</c:v>
                </c:pt>
                <c:pt idx="86">
                  <c:v>1736.4521739130403</c:v>
                </c:pt>
                <c:pt idx="87">
                  <c:v>1777.0695652173879</c:v>
                </c:pt>
                <c:pt idx="88">
                  <c:v>1818.1565217391271</c:v>
                </c:pt>
                <c:pt idx="89">
                  <c:v>1859.7130434782573</c:v>
                </c:pt>
                <c:pt idx="90">
                  <c:v>1901.7391304347786</c:v>
                </c:pt>
                <c:pt idx="91">
                  <c:v>1944.2347826086916</c:v>
                </c:pt>
                <c:pt idx="92">
                  <c:v>1987.1999999999948</c:v>
                </c:pt>
                <c:pt idx="93">
                  <c:v>2030.6347826086908</c:v>
                </c:pt>
                <c:pt idx="94">
                  <c:v>2074.5391304347804</c:v>
                </c:pt>
                <c:pt idx="95">
                  <c:v>2118.9130434782592</c:v>
                </c:pt>
                <c:pt idx="96">
                  <c:v>2163.7565217391248</c:v>
                </c:pt>
                <c:pt idx="97">
                  <c:v>2209.0695652173863</c:v>
                </c:pt>
                <c:pt idx="98">
                  <c:v>2254.852173913042</c:v>
                </c:pt>
                <c:pt idx="99">
                  <c:v>2301.1043478260813</c:v>
                </c:pt>
                <c:pt idx="100">
                  <c:v>2347.8260869565156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Sheet1!$R$30</c:f>
              <c:strCache>
                <c:ptCount val="1"/>
                <c:pt idx="0">
                  <c:v>Idrain/µA shifted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7.6999999999999895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8.1000000000000014</c:v>
                </c:pt>
                <c:pt idx="82">
                  <c:v>8.2000000000000011</c:v>
                </c:pt>
                <c:pt idx="83">
                  <c:v>8.3000000000000025</c:v>
                </c:pt>
                <c:pt idx="84">
                  <c:v>8.4000000000000021</c:v>
                </c:pt>
                <c:pt idx="85">
                  <c:v>8.5000000000000018</c:v>
                </c:pt>
                <c:pt idx="86">
                  <c:v>8.6000000000000014</c:v>
                </c:pt>
                <c:pt idx="87">
                  <c:v>8.7000000000000011</c:v>
                </c:pt>
                <c:pt idx="88">
                  <c:v>8.8000000000000025</c:v>
                </c:pt>
                <c:pt idx="89">
                  <c:v>8.9000000000000021</c:v>
                </c:pt>
                <c:pt idx="90">
                  <c:v>9.0000000000000018</c:v>
                </c:pt>
                <c:pt idx="91">
                  <c:v>9.1000000000000014</c:v>
                </c:pt>
                <c:pt idx="92">
                  <c:v>9.1999999999999993</c:v>
                </c:pt>
                <c:pt idx="93">
                  <c:v>9.2999999999999989</c:v>
                </c:pt>
                <c:pt idx="94">
                  <c:v>9.4000000000000021</c:v>
                </c:pt>
                <c:pt idx="95">
                  <c:v>9.5000000000000018</c:v>
                </c:pt>
                <c:pt idx="96">
                  <c:v>9.5999999999999979</c:v>
                </c:pt>
                <c:pt idx="97">
                  <c:v>9.6999999999999975</c:v>
                </c:pt>
                <c:pt idx="98">
                  <c:v>9.7999999999999865</c:v>
                </c:pt>
                <c:pt idx="99">
                  <c:v>9.9000000000000021</c:v>
                </c:pt>
                <c:pt idx="100">
                  <c:v>9.9999999999999982</c:v>
                </c:pt>
              </c:numCache>
            </c:numRef>
          </c:xVal>
          <c:yVal>
            <c:numRef>
              <c:f>Sheet1!$R$31:$R$131</c:f>
              <c:numCache>
                <c:formatCode>0.00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4.0760869565204081E-4</c:v>
                </c:pt>
                <c:pt idx="17">
                  <c:v>0.25475543478260576</c:v>
                </c:pt>
                <c:pt idx="18">
                  <c:v>0.97866847826086356</c:v>
                </c:pt>
                <c:pt idx="19">
                  <c:v>2.1721467391304268</c:v>
                </c:pt>
                <c:pt idx="20">
                  <c:v>3.8351902173912915</c:v>
                </c:pt>
                <c:pt idx="21">
                  <c:v>5.9677989130434694</c:v>
                </c:pt>
                <c:pt idx="22">
                  <c:v>8.5699728260869552</c:v>
                </c:pt>
                <c:pt idx="23">
                  <c:v>11.641711956521718</c:v>
                </c:pt>
                <c:pt idx="24">
                  <c:v>15.18301630434782</c:v>
                </c:pt>
                <c:pt idx="25">
                  <c:v>19.193885869565193</c:v>
                </c:pt>
                <c:pt idx="26">
                  <c:v>23.674320652173886</c:v>
                </c:pt>
                <c:pt idx="27">
                  <c:v>28.624320652173889</c:v>
                </c:pt>
                <c:pt idx="28">
                  <c:v>34.043885869565194</c:v>
                </c:pt>
                <c:pt idx="29">
                  <c:v>39.933016304347809</c:v>
                </c:pt>
                <c:pt idx="30">
                  <c:v>46.291711956521794</c:v>
                </c:pt>
                <c:pt idx="31">
                  <c:v>53.119972826086965</c:v>
                </c:pt>
                <c:pt idx="32">
                  <c:v>60.417798913043399</c:v>
                </c:pt>
                <c:pt idx="33">
                  <c:v>68.185190217391138</c:v>
                </c:pt>
                <c:pt idx="34">
                  <c:v>76.422146739130412</c:v>
                </c:pt>
                <c:pt idx="35">
                  <c:v>85.128668478260778</c:v>
                </c:pt>
                <c:pt idx="36">
                  <c:v>94.304755434782578</c:v>
                </c:pt>
                <c:pt idx="37">
                  <c:v>103.95040760869564</c:v>
                </c:pt>
                <c:pt idx="38">
                  <c:v>114.06562500000007</c:v>
                </c:pt>
                <c:pt idx="39">
                  <c:v>124.65040760869556</c:v>
                </c:pt>
                <c:pt idx="40">
                  <c:v>135.70475543478216</c:v>
                </c:pt>
                <c:pt idx="41">
                  <c:v>147.22866847826089</c:v>
                </c:pt>
                <c:pt idx="42">
                  <c:v>159.22214673913044</c:v>
                </c:pt>
                <c:pt idx="43">
                  <c:v>171.68519021739124</c:v>
                </c:pt>
                <c:pt idx="44">
                  <c:v>184.61779891304349</c:v>
                </c:pt>
                <c:pt idx="45">
                  <c:v>198.01997282608667</c:v>
                </c:pt>
                <c:pt idx="46">
                  <c:v>211.89171195652187</c:v>
                </c:pt>
                <c:pt idx="47">
                  <c:v>226.23301630434761</c:v>
                </c:pt>
                <c:pt idx="48">
                  <c:v>241.04388586956497</c:v>
                </c:pt>
                <c:pt idx="49">
                  <c:v>256.32432065217364</c:v>
                </c:pt>
                <c:pt idx="50">
                  <c:v>272.07432065217364</c:v>
                </c:pt>
                <c:pt idx="51">
                  <c:v>288.29388586956532</c:v>
                </c:pt>
                <c:pt idx="52">
                  <c:v>304.98301630434764</c:v>
                </c:pt>
                <c:pt idx="53">
                  <c:v>322.14171195652165</c:v>
                </c:pt>
                <c:pt idx="54">
                  <c:v>339.76997282608698</c:v>
                </c:pt>
                <c:pt idx="55">
                  <c:v>357.86779891304371</c:v>
                </c:pt>
                <c:pt idx="56">
                  <c:v>376.43519021739104</c:v>
                </c:pt>
                <c:pt idx="57">
                  <c:v>395.47214673913044</c:v>
                </c:pt>
                <c:pt idx="58">
                  <c:v>414.97866847826037</c:v>
                </c:pt>
                <c:pt idx="59">
                  <c:v>434.9547554347825</c:v>
                </c:pt>
                <c:pt idx="60">
                  <c:v>455.4004076086951</c:v>
                </c:pt>
                <c:pt idx="61">
                  <c:v>476.31562499999973</c:v>
                </c:pt>
                <c:pt idx="62">
                  <c:v>497.70040760869529</c:v>
                </c:pt>
                <c:pt idx="63">
                  <c:v>519.55475543478224</c:v>
                </c:pt>
                <c:pt idx="64">
                  <c:v>541.87866847826035</c:v>
                </c:pt>
                <c:pt idx="65">
                  <c:v>564.67214673912974</c:v>
                </c:pt>
                <c:pt idx="66">
                  <c:v>587.93519021739064</c:v>
                </c:pt>
                <c:pt idx="67">
                  <c:v>611.66779891304259</c:v>
                </c:pt>
                <c:pt idx="68">
                  <c:v>635.86997282608615</c:v>
                </c:pt>
                <c:pt idx="69">
                  <c:v>660.54171195652145</c:v>
                </c:pt>
                <c:pt idx="70">
                  <c:v>685.68301630434735</c:v>
                </c:pt>
                <c:pt idx="71">
                  <c:v>711.29388586956509</c:v>
                </c:pt>
                <c:pt idx="72">
                  <c:v>737.37432065217331</c:v>
                </c:pt>
                <c:pt idx="73">
                  <c:v>763.92432065217304</c:v>
                </c:pt>
                <c:pt idx="74">
                  <c:v>790.9438858695637</c:v>
                </c:pt>
                <c:pt idx="75">
                  <c:v>818.43301630434621</c:v>
                </c:pt>
                <c:pt idx="76">
                  <c:v>846.39171195652057</c:v>
                </c:pt>
                <c:pt idx="77">
                  <c:v>874.81997282608552</c:v>
                </c:pt>
                <c:pt idx="78">
                  <c:v>903.71779891304152</c:v>
                </c:pt>
                <c:pt idx="79">
                  <c:v>933.08519021738994</c:v>
                </c:pt>
                <c:pt idx="80">
                  <c:v>962.92214673912792</c:v>
                </c:pt>
                <c:pt idx="81">
                  <c:v>993.22866847825867</c:v>
                </c:pt>
                <c:pt idx="82">
                  <c:v>1024.0047554347811</c:v>
                </c:pt>
                <c:pt idx="83">
                  <c:v>1055.2504076086932</c:v>
                </c:pt>
                <c:pt idx="84">
                  <c:v>1086.9656249999973</c:v>
                </c:pt>
                <c:pt idx="85">
                  <c:v>1119.1504076086928</c:v>
                </c:pt>
                <c:pt idx="86">
                  <c:v>1151.8047554347811</c:v>
                </c:pt>
                <c:pt idx="87">
                  <c:v>1184.9286684782596</c:v>
                </c:pt>
                <c:pt idx="88">
                  <c:v>1218.5221467391254</c:v>
                </c:pt>
                <c:pt idx="89">
                  <c:v>1252.5851902173865</c:v>
                </c:pt>
                <c:pt idx="90">
                  <c:v>1287.1177989130399</c:v>
                </c:pt>
                <c:pt idx="91">
                  <c:v>1322.1199728260829</c:v>
                </c:pt>
                <c:pt idx="92">
                  <c:v>1357.5917119565179</c:v>
                </c:pt>
                <c:pt idx="93">
                  <c:v>1393.5330163043423</c:v>
                </c:pt>
                <c:pt idx="94">
                  <c:v>1429.943885869561</c:v>
                </c:pt>
                <c:pt idx="95">
                  <c:v>1466.8243206521681</c:v>
                </c:pt>
                <c:pt idx="96">
                  <c:v>1504.1743206521667</c:v>
                </c:pt>
                <c:pt idx="97">
                  <c:v>1541.9938858695609</c:v>
                </c:pt>
                <c:pt idx="98">
                  <c:v>1580.2830163043413</c:v>
                </c:pt>
                <c:pt idx="99">
                  <c:v>1619.041711956517</c:v>
                </c:pt>
                <c:pt idx="100">
                  <c:v>1658.2699728260809</c:v>
                </c:pt>
              </c:numCache>
            </c:numRef>
          </c:yVal>
          <c:smooth val="1"/>
        </c:ser>
        <c:ser>
          <c:idx val="2"/>
          <c:order val="2"/>
          <c:tx>
            <c:v>Idrain (min)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7.6999999999999895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8.1000000000000014</c:v>
                </c:pt>
                <c:pt idx="82">
                  <c:v>8.2000000000000011</c:v>
                </c:pt>
                <c:pt idx="83">
                  <c:v>8.3000000000000025</c:v>
                </c:pt>
                <c:pt idx="84">
                  <c:v>8.4000000000000021</c:v>
                </c:pt>
                <c:pt idx="85">
                  <c:v>8.5000000000000018</c:v>
                </c:pt>
                <c:pt idx="86">
                  <c:v>8.6000000000000014</c:v>
                </c:pt>
                <c:pt idx="87">
                  <c:v>8.7000000000000011</c:v>
                </c:pt>
                <c:pt idx="88">
                  <c:v>8.8000000000000025</c:v>
                </c:pt>
                <c:pt idx="89">
                  <c:v>8.9000000000000021</c:v>
                </c:pt>
                <c:pt idx="90">
                  <c:v>9.0000000000000018</c:v>
                </c:pt>
                <c:pt idx="91">
                  <c:v>9.1000000000000014</c:v>
                </c:pt>
                <c:pt idx="92">
                  <c:v>9.1999999999999993</c:v>
                </c:pt>
                <c:pt idx="93">
                  <c:v>9.2999999999999989</c:v>
                </c:pt>
                <c:pt idx="94">
                  <c:v>9.4000000000000021</c:v>
                </c:pt>
                <c:pt idx="95">
                  <c:v>9.5000000000000018</c:v>
                </c:pt>
                <c:pt idx="96">
                  <c:v>9.5999999999999979</c:v>
                </c:pt>
                <c:pt idx="97">
                  <c:v>9.6999999999999975</c:v>
                </c:pt>
                <c:pt idx="98">
                  <c:v>9.7999999999999865</c:v>
                </c:pt>
                <c:pt idx="99">
                  <c:v>9.9000000000000021</c:v>
                </c:pt>
                <c:pt idx="100">
                  <c:v>9.9999999999999982</c:v>
                </c:pt>
              </c:numCache>
            </c:numRef>
          </c:xVal>
          <c:yVal>
            <c:numRef>
              <c:f>Sheet1!$J$31:$J$131</c:f>
              <c:numCache>
                <c:formatCode>0.00</c:formatCode>
                <c:ptCount val="101"/>
                <c:pt idx="0">
                  <c:v>34.043885869565194</c:v>
                </c:pt>
                <c:pt idx="1">
                  <c:v>34.043885869565194</c:v>
                </c:pt>
                <c:pt idx="2">
                  <c:v>34.043885869565194</c:v>
                </c:pt>
                <c:pt idx="3">
                  <c:v>34.043885869565194</c:v>
                </c:pt>
                <c:pt idx="4">
                  <c:v>34.043885869565194</c:v>
                </c:pt>
                <c:pt idx="5">
                  <c:v>34.043885869565194</c:v>
                </c:pt>
                <c:pt idx="6">
                  <c:v>34.043885869565194</c:v>
                </c:pt>
                <c:pt idx="7">
                  <c:v>34.043885869565194</c:v>
                </c:pt>
                <c:pt idx="8">
                  <c:v>34.043885869565194</c:v>
                </c:pt>
                <c:pt idx="9">
                  <c:v>34.043885869565194</c:v>
                </c:pt>
                <c:pt idx="10">
                  <c:v>34.043885869565194</c:v>
                </c:pt>
                <c:pt idx="11">
                  <c:v>34.043885869565194</c:v>
                </c:pt>
                <c:pt idx="12">
                  <c:v>34.043885869565194</c:v>
                </c:pt>
                <c:pt idx="13">
                  <c:v>34.043885869565194</c:v>
                </c:pt>
                <c:pt idx="14">
                  <c:v>34.043885869565194</c:v>
                </c:pt>
                <c:pt idx="15">
                  <c:v>34.043885869565194</c:v>
                </c:pt>
                <c:pt idx="16">
                  <c:v>34.043885869565194</c:v>
                </c:pt>
                <c:pt idx="17">
                  <c:v>34.043885869565194</c:v>
                </c:pt>
                <c:pt idx="18">
                  <c:v>34.043885869565194</c:v>
                </c:pt>
                <c:pt idx="19">
                  <c:v>34.043885869565194</c:v>
                </c:pt>
                <c:pt idx="20">
                  <c:v>34.043885869565194</c:v>
                </c:pt>
                <c:pt idx="21">
                  <c:v>34.043885869565194</c:v>
                </c:pt>
                <c:pt idx="22">
                  <c:v>34.043885869565194</c:v>
                </c:pt>
                <c:pt idx="23">
                  <c:v>34.043885869565194</c:v>
                </c:pt>
                <c:pt idx="24">
                  <c:v>34.043885869565194</c:v>
                </c:pt>
                <c:pt idx="25">
                  <c:v>34.043885869565194</c:v>
                </c:pt>
                <c:pt idx="26">
                  <c:v>34.043885869565194</c:v>
                </c:pt>
                <c:pt idx="27">
                  <c:v>34.043885869565194</c:v>
                </c:pt>
                <c:pt idx="28">
                  <c:v>34.043885869565194</c:v>
                </c:pt>
                <c:pt idx="29">
                  <c:v>34.043885869565194</c:v>
                </c:pt>
                <c:pt idx="30">
                  <c:v>34.043885869565194</c:v>
                </c:pt>
                <c:pt idx="31">
                  <c:v>34.043885869565194</c:v>
                </c:pt>
                <c:pt idx="32">
                  <c:v>34.043885869565194</c:v>
                </c:pt>
                <c:pt idx="33">
                  <c:v>34.043885869565194</c:v>
                </c:pt>
                <c:pt idx="34">
                  <c:v>34.043885869565194</c:v>
                </c:pt>
                <c:pt idx="35">
                  <c:v>34.043885869565194</c:v>
                </c:pt>
                <c:pt idx="36">
                  <c:v>34.043885869565194</c:v>
                </c:pt>
                <c:pt idx="37">
                  <c:v>34.043885869565194</c:v>
                </c:pt>
                <c:pt idx="38">
                  <c:v>34.043885869565194</c:v>
                </c:pt>
                <c:pt idx="39">
                  <c:v>34.043885869565194</c:v>
                </c:pt>
                <c:pt idx="40">
                  <c:v>34.043885869565194</c:v>
                </c:pt>
                <c:pt idx="41">
                  <c:v>34.043885869565194</c:v>
                </c:pt>
                <c:pt idx="42">
                  <c:v>34.043885869565194</c:v>
                </c:pt>
                <c:pt idx="43">
                  <c:v>34.043885869565194</c:v>
                </c:pt>
                <c:pt idx="44">
                  <c:v>34.043885869565194</c:v>
                </c:pt>
                <c:pt idx="45">
                  <c:v>34.043885869565194</c:v>
                </c:pt>
                <c:pt idx="46">
                  <c:v>34.043885869565194</c:v>
                </c:pt>
                <c:pt idx="47">
                  <c:v>34.043885869565194</c:v>
                </c:pt>
                <c:pt idx="48">
                  <c:v>34.043885869565194</c:v>
                </c:pt>
                <c:pt idx="49">
                  <c:v>34.043885869565194</c:v>
                </c:pt>
                <c:pt idx="50">
                  <c:v>34.043885869565194</c:v>
                </c:pt>
                <c:pt idx="51">
                  <c:v>34.043885869565194</c:v>
                </c:pt>
                <c:pt idx="52">
                  <c:v>34.043885869565194</c:v>
                </c:pt>
                <c:pt idx="53">
                  <c:v>34.043885869565194</c:v>
                </c:pt>
                <c:pt idx="54">
                  <c:v>34.043885869565194</c:v>
                </c:pt>
                <c:pt idx="55">
                  <c:v>34.043885869565194</c:v>
                </c:pt>
                <c:pt idx="56">
                  <c:v>34.043885869565194</c:v>
                </c:pt>
                <c:pt idx="57">
                  <c:v>34.043885869565194</c:v>
                </c:pt>
                <c:pt idx="58">
                  <c:v>34.043885869565194</c:v>
                </c:pt>
                <c:pt idx="59">
                  <c:v>34.043885869565194</c:v>
                </c:pt>
                <c:pt idx="60">
                  <c:v>34.043885869565194</c:v>
                </c:pt>
                <c:pt idx="61">
                  <c:v>34.043885869565194</c:v>
                </c:pt>
                <c:pt idx="62">
                  <c:v>34.043885869565194</c:v>
                </c:pt>
                <c:pt idx="63">
                  <c:v>34.043885869565194</c:v>
                </c:pt>
                <c:pt idx="64">
                  <c:v>34.043885869565194</c:v>
                </c:pt>
                <c:pt idx="65">
                  <c:v>34.043885869565194</c:v>
                </c:pt>
                <c:pt idx="66">
                  <c:v>34.043885869565194</c:v>
                </c:pt>
                <c:pt idx="67">
                  <c:v>34.043885869565194</c:v>
                </c:pt>
                <c:pt idx="68">
                  <c:v>34.043885869565194</c:v>
                </c:pt>
                <c:pt idx="69">
                  <c:v>34.043885869565194</c:v>
                </c:pt>
                <c:pt idx="70">
                  <c:v>34.043885869565194</c:v>
                </c:pt>
                <c:pt idx="71">
                  <c:v>34.043885869565194</c:v>
                </c:pt>
                <c:pt idx="72">
                  <c:v>34.043885869565194</c:v>
                </c:pt>
                <c:pt idx="73">
                  <c:v>34.043885869565194</c:v>
                </c:pt>
                <c:pt idx="74">
                  <c:v>34.043885869565194</c:v>
                </c:pt>
                <c:pt idx="75">
                  <c:v>34.043885869565194</c:v>
                </c:pt>
                <c:pt idx="76">
                  <c:v>34.043885869565194</c:v>
                </c:pt>
                <c:pt idx="77">
                  <c:v>34.043885869565194</c:v>
                </c:pt>
                <c:pt idx="78">
                  <c:v>34.043885869565194</c:v>
                </c:pt>
                <c:pt idx="79">
                  <c:v>34.043885869565194</c:v>
                </c:pt>
                <c:pt idx="80">
                  <c:v>34.043885869565194</c:v>
                </c:pt>
                <c:pt idx="81">
                  <c:v>34.043885869565194</c:v>
                </c:pt>
                <c:pt idx="82">
                  <c:v>34.043885869565194</c:v>
                </c:pt>
                <c:pt idx="83">
                  <c:v>34.043885869565194</c:v>
                </c:pt>
                <c:pt idx="84">
                  <c:v>34.043885869565194</c:v>
                </c:pt>
                <c:pt idx="85">
                  <c:v>34.043885869565194</c:v>
                </c:pt>
                <c:pt idx="86">
                  <c:v>34.043885869565194</c:v>
                </c:pt>
                <c:pt idx="87">
                  <c:v>34.043885869565194</c:v>
                </c:pt>
                <c:pt idx="88">
                  <c:v>34.043885869565194</c:v>
                </c:pt>
                <c:pt idx="89">
                  <c:v>34.043885869565194</c:v>
                </c:pt>
                <c:pt idx="90">
                  <c:v>34.043885869565194</c:v>
                </c:pt>
                <c:pt idx="91">
                  <c:v>34.043885869565194</c:v>
                </c:pt>
                <c:pt idx="92">
                  <c:v>34.043885869565194</c:v>
                </c:pt>
                <c:pt idx="93">
                  <c:v>34.043885869565194</c:v>
                </c:pt>
                <c:pt idx="94">
                  <c:v>34.043885869565194</c:v>
                </c:pt>
                <c:pt idx="95">
                  <c:v>34.043885869565194</c:v>
                </c:pt>
                <c:pt idx="96">
                  <c:v>34.043885869565194</c:v>
                </c:pt>
                <c:pt idx="97">
                  <c:v>34.043885869565194</c:v>
                </c:pt>
                <c:pt idx="98">
                  <c:v>34.043885869565194</c:v>
                </c:pt>
                <c:pt idx="99">
                  <c:v>34.043885869565194</c:v>
                </c:pt>
                <c:pt idx="100">
                  <c:v>34.043885869565194</c:v>
                </c:pt>
              </c:numCache>
            </c:numRef>
          </c:yVal>
          <c:smooth val="1"/>
        </c:ser>
        <c:ser>
          <c:idx val="3"/>
          <c:order val="3"/>
          <c:tx>
            <c:v>incl DAC</c:v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7.6999999999999895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8.1000000000000014</c:v>
                </c:pt>
                <c:pt idx="82">
                  <c:v>8.2000000000000011</c:v>
                </c:pt>
                <c:pt idx="83">
                  <c:v>8.3000000000000025</c:v>
                </c:pt>
                <c:pt idx="84">
                  <c:v>8.4000000000000021</c:v>
                </c:pt>
                <c:pt idx="85">
                  <c:v>8.5000000000000018</c:v>
                </c:pt>
                <c:pt idx="86">
                  <c:v>8.6000000000000014</c:v>
                </c:pt>
                <c:pt idx="87">
                  <c:v>8.7000000000000011</c:v>
                </c:pt>
                <c:pt idx="88">
                  <c:v>8.8000000000000025</c:v>
                </c:pt>
                <c:pt idx="89">
                  <c:v>8.9000000000000021</c:v>
                </c:pt>
                <c:pt idx="90">
                  <c:v>9.0000000000000018</c:v>
                </c:pt>
                <c:pt idx="91">
                  <c:v>9.1000000000000014</c:v>
                </c:pt>
                <c:pt idx="92">
                  <c:v>9.1999999999999993</c:v>
                </c:pt>
                <c:pt idx="93">
                  <c:v>9.2999999999999989</c:v>
                </c:pt>
                <c:pt idx="94">
                  <c:v>9.4000000000000021</c:v>
                </c:pt>
                <c:pt idx="95">
                  <c:v>9.5000000000000018</c:v>
                </c:pt>
                <c:pt idx="96">
                  <c:v>9.5999999999999979</c:v>
                </c:pt>
                <c:pt idx="97">
                  <c:v>9.6999999999999975</c:v>
                </c:pt>
                <c:pt idx="98">
                  <c:v>9.7999999999999865</c:v>
                </c:pt>
                <c:pt idx="99">
                  <c:v>9.9000000000000021</c:v>
                </c:pt>
                <c:pt idx="100">
                  <c:v>9.9999999999999982</c:v>
                </c:pt>
              </c:numCache>
            </c:numRef>
          </c:xVal>
          <c:yVal>
            <c:numRef>
              <c:f>Sheet1!$K$31:$K$131</c:f>
              <c:numCache>
                <c:formatCode>0.00</c:formatCode>
                <c:ptCount val="101"/>
                <c:pt idx="0">
                  <c:v>66.043885869565202</c:v>
                </c:pt>
                <c:pt idx="1">
                  <c:v>66.043885869565202</c:v>
                </c:pt>
                <c:pt idx="2">
                  <c:v>66.043885869565202</c:v>
                </c:pt>
                <c:pt idx="3">
                  <c:v>66.043885869565202</c:v>
                </c:pt>
                <c:pt idx="4">
                  <c:v>66.043885869565202</c:v>
                </c:pt>
                <c:pt idx="5">
                  <c:v>66.043885869565202</c:v>
                </c:pt>
                <c:pt idx="6">
                  <c:v>66.043885869565202</c:v>
                </c:pt>
                <c:pt idx="7">
                  <c:v>66.043885869565202</c:v>
                </c:pt>
                <c:pt idx="8">
                  <c:v>66.043885869565202</c:v>
                </c:pt>
                <c:pt idx="9">
                  <c:v>66.043885869565202</c:v>
                </c:pt>
                <c:pt idx="10">
                  <c:v>66.043885869565202</c:v>
                </c:pt>
                <c:pt idx="11">
                  <c:v>66.043885869565202</c:v>
                </c:pt>
                <c:pt idx="12">
                  <c:v>66.043885869565202</c:v>
                </c:pt>
                <c:pt idx="13">
                  <c:v>66.043885869565202</c:v>
                </c:pt>
                <c:pt idx="14">
                  <c:v>66.043885869565202</c:v>
                </c:pt>
                <c:pt idx="15">
                  <c:v>66.043885869565202</c:v>
                </c:pt>
                <c:pt idx="16">
                  <c:v>66.043885869565202</c:v>
                </c:pt>
                <c:pt idx="17">
                  <c:v>66.043885869565202</c:v>
                </c:pt>
                <c:pt idx="18">
                  <c:v>66.043885869565202</c:v>
                </c:pt>
                <c:pt idx="19">
                  <c:v>66.043885869565202</c:v>
                </c:pt>
                <c:pt idx="20">
                  <c:v>66.043885869565202</c:v>
                </c:pt>
                <c:pt idx="21">
                  <c:v>66.043885869565202</c:v>
                </c:pt>
                <c:pt idx="22">
                  <c:v>66.043885869565202</c:v>
                </c:pt>
                <c:pt idx="23">
                  <c:v>66.043885869565202</c:v>
                </c:pt>
                <c:pt idx="24">
                  <c:v>66.043885869565202</c:v>
                </c:pt>
                <c:pt idx="25">
                  <c:v>66.043885869565202</c:v>
                </c:pt>
                <c:pt idx="26">
                  <c:v>66.043885869565202</c:v>
                </c:pt>
                <c:pt idx="27">
                  <c:v>66.043885869565202</c:v>
                </c:pt>
                <c:pt idx="28">
                  <c:v>66.043885869565202</c:v>
                </c:pt>
                <c:pt idx="29">
                  <c:v>66.043885869565202</c:v>
                </c:pt>
                <c:pt idx="30">
                  <c:v>66.043885869565202</c:v>
                </c:pt>
                <c:pt idx="31">
                  <c:v>66.043885869565202</c:v>
                </c:pt>
                <c:pt idx="32">
                  <c:v>66.043885869565202</c:v>
                </c:pt>
                <c:pt idx="33">
                  <c:v>66.043885869565202</c:v>
                </c:pt>
                <c:pt idx="34">
                  <c:v>66.043885869565202</c:v>
                </c:pt>
                <c:pt idx="35">
                  <c:v>66.043885869565202</c:v>
                </c:pt>
                <c:pt idx="36">
                  <c:v>66.043885869565202</c:v>
                </c:pt>
                <c:pt idx="37">
                  <c:v>66.043885869565202</c:v>
                </c:pt>
                <c:pt idx="38">
                  <c:v>66.043885869565202</c:v>
                </c:pt>
                <c:pt idx="39">
                  <c:v>66.043885869565202</c:v>
                </c:pt>
                <c:pt idx="40">
                  <c:v>66.043885869565202</c:v>
                </c:pt>
                <c:pt idx="41">
                  <c:v>66.043885869565202</c:v>
                </c:pt>
                <c:pt idx="42">
                  <c:v>66.043885869565202</c:v>
                </c:pt>
                <c:pt idx="43">
                  <c:v>66.043885869565202</c:v>
                </c:pt>
                <c:pt idx="44">
                  <c:v>66.043885869565202</c:v>
                </c:pt>
                <c:pt idx="45">
                  <c:v>66.043885869565202</c:v>
                </c:pt>
                <c:pt idx="46">
                  <c:v>66.043885869565202</c:v>
                </c:pt>
                <c:pt idx="47">
                  <c:v>66.043885869565202</c:v>
                </c:pt>
                <c:pt idx="48">
                  <c:v>66.043885869565202</c:v>
                </c:pt>
                <c:pt idx="49">
                  <c:v>66.043885869565202</c:v>
                </c:pt>
                <c:pt idx="50">
                  <c:v>66.043885869565202</c:v>
                </c:pt>
                <c:pt idx="51">
                  <c:v>66.043885869565202</c:v>
                </c:pt>
                <c:pt idx="52">
                  <c:v>66.043885869565202</c:v>
                </c:pt>
                <c:pt idx="53">
                  <c:v>66.043885869565202</c:v>
                </c:pt>
                <c:pt idx="54">
                  <c:v>66.043885869565202</c:v>
                </c:pt>
                <c:pt idx="55">
                  <c:v>66.043885869565202</c:v>
                </c:pt>
                <c:pt idx="56">
                  <c:v>66.043885869565202</c:v>
                </c:pt>
                <c:pt idx="57">
                  <c:v>66.043885869565202</c:v>
                </c:pt>
                <c:pt idx="58">
                  <c:v>66.043885869565202</c:v>
                </c:pt>
                <c:pt idx="59">
                  <c:v>66.043885869565202</c:v>
                </c:pt>
                <c:pt idx="60">
                  <c:v>66.043885869565202</c:v>
                </c:pt>
                <c:pt idx="61">
                  <c:v>66.043885869565202</c:v>
                </c:pt>
                <c:pt idx="62">
                  <c:v>66.043885869565202</c:v>
                </c:pt>
                <c:pt idx="63">
                  <c:v>66.043885869565202</c:v>
                </c:pt>
                <c:pt idx="64">
                  <c:v>66.043885869565202</c:v>
                </c:pt>
                <c:pt idx="65">
                  <c:v>66.043885869565202</c:v>
                </c:pt>
                <c:pt idx="66">
                  <c:v>66.043885869565202</c:v>
                </c:pt>
                <c:pt idx="67">
                  <c:v>66.043885869565202</c:v>
                </c:pt>
                <c:pt idx="68">
                  <c:v>66.043885869565202</c:v>
                </c:pt>
                <c:pt idx="69">
                  <c:v>66.043885869565202</c:v>
                </c:pt>
                <c:pt idx="70">
                  <c:v>66.043885869565202</c:v>
                </c:pt>
                <c:pt idx="71">
                  <c:v>66.043885869565202</c:v>
                </c:pt>
                <c:pt idx="72">
                  <c:v>66.043885869565202</c:v>
                </c:pt>
                <c:pt idx="73">
                  <c:v>66.043885869565202</c:v>
                </c:pt>
                <c:pt idx="74">
                  <c:v>66.043885869565202</c:v>
                </c:pt>
                <c:pt idx="75">
                  <c:v>66.043885869565202</c:v>
                </c:pt>
                <c:pt idx="76">
                  <c:v>66.043885869565202</c:v>
                </c:pt>
                <c:pt idx="77">
                  <c:v>66.043885869565202</c:v>
                </c:pt>
                <c:pt idx="78">
                  <c:v>66.043885869565202</c:v>
                </c:pt>
                <c:pt idx="79">
                  <c:v>66.043885869565202</c:v>
                </c:pt>
                <c:pt idx="80">
                  <c:v>66.043885869565202</c:v>
                </c:pt>
                <c:pt idx="81">
                  <c:v>66.043885869565202</c:v>
                </c:pt>
                <c:pt idx="82">
                  <c:v>66.043885869565202</c:v>
                </c:pt>
                <c:pt idx="83">
                  <c:v>66.043885869565202</c:v>
                </c:pt>
                <c:pt idx="84">
                  <c:v>66.043885869565202</c:v>
                </c:pt>
                <c:pt idx="85">
                  <c:v>66.043885869565202</c:v>
                </c:pt>
                <c:pt idx="86">
                  <c:v>66.043885869565202</c:v>
                </c:pt>
                <c:pt idx="87">
                  <c:v>66.043885869565202</c:v>
                </c:pt>
                <c:pt idx="88">
                  <c:v>66.043885869565202</c:v>
                </c:pt>
                <c:pt idx="89">
                  <c:v>66.043885869565202</c:v>
                </c:pt>
                <c:pt idx="90">
                  <c:v>66.043885869565202</c:v>
                </c:pt>
                <c:pt idx="91">
                  <c:v>66.043885869565202</c:v>
                </c:pt>
                <c:pt idx="92">
                  <c:v>66.043885869565202</c:v>
                </c:pt>
                <c:pt idx="93">
                  <c:v>66.043885869565202</c:v>
                </c:pt>
                <c:pt idx="94">
                  <c:v>66.043885869565202</c:v>
                </c:pt>
                <c:pt idx="95">
                  <c:v>66.043885869565202</c:v>
                </c:pt>
                <c:pt idx="96">
                  <c:v>66.043885869565202</c:v>
                </c:pt>
                <c:pt idx="97">
                  <c:v>66.043885869565202</c:v>
                </c:pt>
                <c:pt idx="98">
                  <c:v>66.043885869565202</c:v>
                </c:pt>
                <c:pt idx="99">
                  <c:v>66.043885869565202</c:v>
                </c:pt>
                <c:pt idx="100">
                  <c:v>66.043885869565202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Sheet1!$M$30</c:f>
              <c:strCache>
                <c:ptCount val="1"/>
                <c:pt idx="0">
                  <c:v>Idrain (max)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7.6999999999999895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8.1000000000000014</c:v>
                </c:pt>
                <c:pt idx="82">
                  <c:v>8.2000000000000011</c:v>
                </c:pt>
                <c:pt idx="83">
                  <c:v>8.3000000000000025</c:v>
                </c:pt>
                <c:pt idx="84">
                  <c:v>8.4000000000000021</c:v>
                </c:pt>
                <c:pt idx="85">
                  <c:v>8.5000000000000018</c:v>
                </c:pt>
                <c:pt idx="86">
                  <c:v>8.6000000000000014</c:v>
                </c:pt>
                <c:pt idx="87">
                  <c:v>8.7000000000000011</c:v>
                </c:pt>
                <c:pt idx="88">
                  <c:v>8.8000000000000025</c:v>
                </c:pt>
                <c:pt idx="89">
                  <c:v>8.9000000000000021</c:v>
                </c:pt>
                <c:pt idx="90">
                  <c:v>9.0000000000000018</c:v>
                </c:pt>
                <c:pt idx="91">
                  <c:v>9.1000000000000014</c:v>
                </c:pt>
                <c:pt idx="92">
                  <c:v>9.1999999999999993</c:v>
                </c:pt>
                <c:pt idx="93">
                  <c:v>9.2999999999999989</c:v>
                </c:pt>
                <c:pt idx="94">
                  <c:v>9.4000000000000021</c:v>
                </c:pt>
                <c:pt idx="95">
                  <c:v>9.5000000000000018</c:v>
                </c:pt>
                <c:pt idx="96">
                  <c:v>9.5999999999999979</c:v>
                </c:pt>
                <c:pt idx="97">
                  <c:v>9.6999999999999975</c:v>
                </c:pt>
                <c:pt idx="98">
                  <c:v>9.7999999999999865</c:v>
                </c:pt>
                <c:pt idx="99">
                  <c:v>9.9000000000000021</c:v>
                </c:pt>
                <c:pt idx="100">
                  <c:v>9.9999999999999982</c:v>
                </c:pt>
              </c:numCache>
            </c:numRef>
          </c:xVal>
          <c:yVal>
            <c:numRef>
              <c:f>Sheet1!$M$31:$M$131</c:f>
              <c:numCache>
                <c:formatCode>0.00</c:formatCode>
                <c:ptCount val="101"/>
                <c:pt idx="0">
                  <c:v>192</c:v>
                </c:pt>
                <c:pt idx="1">
                  <c:v>192</c:v>
                </c:pt>
                <c:pt idx="2">
                  <c:v>192</c:v>
                </c:pt>
                <c:pt idx="3">
                  <c:v>192</c:v>
                </c:pt>
                <c:pt idx="4">
                  <c:v>192</c:v>
                </c:pt>
                <c:pt idx="5">
                  <c:v>192</c:v>
                </c:pt>
                <c:pt idx="6">
                  <c:v>192</c:v>
                </c:pt>
                <c:pt idx="7">
                  <c:v>192</c:v>
                </c:pt>
                <c:pt idx="8">
                  <c:v>192</c:v>
                </c:pt>
                <c:pt idx="9">
                  <c:v>192</c:v>
                </c:pt>
                <c:pt idx="10">
                  <c:v>192</c:v>
                </c:pt>
                <c:pt idx="11">
                  <c:v>192</c:v>
                </c:pt>
                <c:pt idx="12">
                  <c:v>192</c:v>
                </c:pt>
                <c:pt idx="13">
                  <c:v>192</c:v>
                </c:pt>
                <c:pt idx="14">
                  <c:v>192</c:v>
                </c:pt>
                <c:pt idx="15">
                  <c:v>192</c:v>
                </c:pt>
                <c:pt idx="16">
                  <c:v>192</c:v>
                </c:pt>
                <c:pt idx="17">
                  <c:v>192</c:v>
                </c:pt>
                <c:pt idx="18">
                  <c:v>192</c:v>
                </c:pt>
                <c:pt idx="19">
                  <c:v>192</c:v>
                </c:pt>
                <c:pt idx="20">
                  <c:v>192</c:v>
                </c:pt>
                <c:pt idx="21">
                  <c:v>192</c:v>
                </c:pt>
                <c:pt idx="22">
                  <c:v>192</c:v>
                </c:pt>
                <c:pt idx="23">
                  <c:v>192</c:v>
                </c:pt>
                <c:pt idx="24">
                  <c:v>192</c:v>
                </c:pt>
                <c:pt idx="25">
                  <c:v>192</c:v>
                </c:pt>
                <c:pt idx="26">
                  <c:v>192</c:v>
                </c:pt>
                <c:pt idx="27">
                  <c:v>192</c:v>
                </c:pt>
                <c:pt idx="28">
                  <c:v>192</c:v>
                </c:pt>
                <c:pt idx="29">
                  <c:v>192</c:v>
                </c:pt>
                <c:pt idx="30">
                  <c:v>192</c:v>
                </c:pt>
                <c:pt idx="31">
                  <c:v>192</c:v>
                </c:pt>
                <c:pt idx="32">
                  <c:v>192</c:v>
                </c:pt>
                <c:pt idx="33">
                  <c:v>192</c:v>
                </c:pt>
                <c:pt idx="34">
                  <c:v>192</c:v>
                </c:pt>
                <c:pt idx="35">
                  <c:v>192</c:v>
                </c:pt>
                <c:pt idx="36">
                  <c:v>192</c:v>
                </c:pt>
                <c:pt idx="37">
                  <c:v>192</c:v>
                </c:pt>
                <c:pt idx="38">
                  <c:v>192</c:v>
                </c:pt>
                <c:pt idx="39">
                  <c:v>192</c:v>
                </c:pt>
                <c:pt idx="40">
                  <c:v>192</c:v>
                </c:pt>
                <c:pt idx="41">
                  <c:v>192</c:v>
                </c:pt>
                <c:pt idx="42">
                  <c:v>192</c:v>
                </c:pt>
                <c:pt idx="43">
                  <c:v>192</c:v>
                </c:pt>
                <c:pt idx="44">
                  <c:v>192</c:v>
                </c:pt>
                <c:pt idx="45">
                  <c:v>192</c:v>
                </c:pt>
                <c:pt idx="46">
                  <c:v>192</c:v>
                </c:pt>
                <c:pt idx="47">
                  <c:v>192</c:v>
                </c:pt>
                <c:pt idx="48">
                  <c:v>192</c:v>
                </c:pt>
                <c:pt idx="49">
                  <c:v>192</c:v>
                </c:pt>
                <c:pt idx="50">
                  <c:v>192</c:v>
                </c:pt>
                <c:pt idx="51">
                  <c:v>192</c:v>
                </c:pt>
                <c:pt idx="52">
                  <c:v>192</c:v>
                </c:pt>
                <c:pt idx="53">
                  <c:v>192</c:v>
                </c:pt>
                <c:pt idx="54">
                  <c:v>192</c:v>
                </c:pt>
                <c:pt idx="55">
                  <c:v>192</c:v>
                </c:pt>
                <c:pt idx="56">
                  <c:v>192</c:v>
                </c:pt>
                <c:pt idx="57">
                  <c:v>192</c:v>
                </c:pt>
                <c:pt idx="58">
                  <c:v>192</c:v>
                </c:pt>
                <c:pt idx="59">
                  <c:v>192</c:v>
                </c:pt>
                <c:pt idx="60">
                  <c:v>192</c:v>
                </c:pt>
                <c:pt idx="61">
                  <c:v>192</c:v>
                </c:pt>
                <c:pt idx="62">
                  <c:v>192</c:v>
                </c:pt>
                <c:pt idx="63">
                  <c:v>192</c:v>
                </c:pt>
                <c:pt idx="64">
                  <c:v>192</c:v>
                </c:pt>
                <c:pt idx="65">
                  <c:v>192</c:v>
                </c:pt>
                <c:pt idx="66">
                  <c:v>192</c:v>
                </c:pt>
                <c:pt idx="67">
                  <c:v>192</c:v>
                </c:pt>
                <c:pt idx="68">
                  <c:v>192</c:v>
                </c:pt>
                <c:pt idx="69">
                  <c:v>192</c:v>
                </c:pt>
                <c:pt idx="70">
                  <c:v>192</c:v>
                </c:pt>
                <c:pt idx="71">
                  <c:v>192</c:v>
                </c:pt>
                <c:pt idx="72">
                  <c:v>192</c:v>
                </c:pt>
                <c:pt idx="73">
                  <c:v>192</c:v>
                </c:pt>
                <c:pt idx="74">
                  <c:v>192</c:v>
                </c:pt>
                <c:pt idx="75">
                  <c:v>192</c:v>
                </c:pt>
                <c:pt idx="76">
                  <c:v>192</c:v>
                </c:pt>
                <c:pt idx="77">
                  <c:v>192</c:v>
                </c:pt>
                <c:pt idx="78">
                  <c:v>192</c:v>
                </c:pt>
                <c:pt idx="79">
                  <c:v>192</c:v>
                </c:pt>
                <c:pt idx="80">
                  <c:v>192</c:v>
                </c:pt>
                <c:pt idx="81">
                  <c:v>192</c:v>
                </c:pt>
                <c:pt idx="82">
                  <c:v>192</c:v>
                </c:pt>
                <c:pt idx="83">
                  <c:v>192</c:v>
                </c:pt>
                <c:pt idx="84">
                  <c:v>192</c:v>
                </c:pt>
                <c:pt idx="85">
                  <c:v>192</c:v>
                </c:pt>
                <c:pt idx="86">
                  <c:v>192</c:v>
                </c:pt>
                <c:pt idx="87">
                  <c:v>192</c:v>
                </c:pt>
                <c:pt idx="88">
                  <c:v>192</c:v>
                </c:pt>
                <c:pt idx="89">
                  <c:v>192</c:v>
                </c:pt>
                <c:pt idx="90">
                  <c:v>192</c:v>
                </c:pt>
                <c:pt idx="91">
                  <c:v>192</c:v>
                </c:pt>
                <c:pt idx="92">
                  <c:v>192</c:v>
                </c:pt>
                <c:pt idx="93">
                  <c:v>192</c:v>
                </c:pt>
                <c:pt idx="94">
                  <c:v>192</c:v>
                </c:pt>
                <c:pt idx="95">
                  <c:v>192</c:v>
                </c:pt>
                <c:pt idx="96">
                  <c:v>192</c:v>
                </c:pt>
                <c:pt idx="97">
                  <c:v>192</c:v>
                </c:pt>
                <c:pt idx="98">
                  <c:v>192</c:v>
                </c:pt>
                <c:pt idx="99">
                  <c:v>192</c:v>
                </c:pt>
                <c:pt idx="100">
                  <c:v>192</c:v>
                </c:pt>
              </c:numCache>
            </c:numRef>
          </c:yVal>
          <c:smooth val="1"/>
        </c:ser>
        <c:ser>
          <c:idx val="6"/>
          <c:order val="5"/>
          <c:tx>
            <c:v>Threshold shift</c:v>
          </c:tx>
          <c:spPr>
            <a:ln>
              <a:solidFill>
                <a:srgbClr val="C00000"/>
              </a:solidFill>
              <a:headEnd type="triangle"/>
            </a:ln>
          </c:spPr>
          <c:marker>
            <c:symbol val="none"/>
          </c:marker>
          <c:xVal>
            <c:numRef>
              <c:f>Sheet1!$A$31:$A$32</c:f>
              <c:numCache>
                <c:formatCode>0.00</c:formatCode>
                <c:ptCount val="2"/>
                <c:pt idx="0">
                  <c:v>1.5958333333333339</c:v>
                </c:pt>
                <c:pt idx="1">
                  <c:v>1.5958333333333339</c:v>
                </c:pt>
              </c:numCache>
            </c:numRef>
          </c:xVal>
          <c:yVal>
            <c:numRef>
              <c:f>Sheet1!$B$31:$B$32</c:f>
              <c:numCache>
                <c:formatCode>General</c:formatCode>
                <c:ptCount val="2"/>
                <c:pt idx="0">
                  <c:v>0</c:v>
                </c:pt>
                <c:pt idx="1">
                  <c:v>30</c:v>
                </c:pt>
              </c:numCache>
            </c:numRef>
          </c:yVal>
          <c:smooth val="1"/>
        </c:ser>
        <c:ser>
          <c:idx val="4"/>
          <c:order val="6"/>
          <c:tx>
            <c:strRef>
              <c:f>Sheet1!$O$30</c:f>
              <c:strCache>
                <c:ptCount val="1"/>
                <c:pt idx="0">
                  <c:v>plus ADC range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7.6999999999999895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8.1000000000000014</c:v>
                </c:pt>
                <c:pt idx="82">
                  <c:v>8.2000000000000011</c:v>
                </c:pt>
                <c:pt idx="83">
                  <c:v>8.3000000000000025</c:v>
                </c:pt>
                <c:pt idx="84">
                  <c:v>8.4000000000000021</c:v>
                </c:pt>
                <c:pt idx="85">
                  <c:v>8.5000000000000018</c:v>
                </c:pt>
                <c:pt idx="86">
                  <c:v>8.6000000000000014</c:v>
                </c:pt>
                <c:pt idx="87">
                  <c:v>8.7000000000000011</c:v>
                </c:pt>
                <c:pt idx="88">
                  <c:v>8.8000000000000025</c:v>
                </c:pt>
                <c:pt idx="89">
                  <c:v>8.9000000000000021</c:v>
                </c:pt>
                <c:pt idx="90">
                  <c:v>9.0000000000000018</c:v>
                </c:pt>
                <c:pt idx="91">
                  <c:v>9.1000000000000014</c:v>
                </c:pt>
                <c:pt idx="92">
                  <c:v>9.1999999999999993</c:v>
                </c:pt>
                <c:pt idx="93">
                  <c:v>9.2999999999999989</c:v>
                </c:pt>
                <c:pt idx="94">
                  <c:v>9.4000000000000021</c:v>
                </c:pt>
                <c:pt idx="95">
                  <c:v>9.5000000000000018</c:v>
                </c:pt>
                <c:pt idx="96">
                  <c:v>9.5999999999999979</c:v>
                </c:pt>
                <c:pt idx="97">
                  <c:v>9.6999999999999975</c:v>
                </c:pt>
                <c:pt idx="98">
                  <c:v>9.7999999999999865</c:v>
                </c:pt>
                <c:pt idx="99">
                  <c:v>9.9000000000000021</c:v>
                </c:pt>
                <c:pt idx="100">
                  <c:v>9.9999999999999982</c:v>
                </c:pt>
              </c:numCache>
            </c:numRef>
          </c:xVal>
          <c:yVal>
            <c:numRef>
              <c:f>Sheet1!$O$31:$O$131</c:f>
              <c:numCache>
                <c:formatCode>0.00</c:formatCode>
                <c:ptCount val="101"/>
                <c:pt idx="0">
                  <c:v>200</c:v>
                </c:pt>
                <c:pt idx="1">
                  <c:v>200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  <c:pt idx="5">
                  <c:v>200</c:v>
                </c:pt>
                <c:pt idx="6">
                  <c:v>200</c:v>
                </c:pt>
                <c:pt idx="7">
                  <c:v>200</c:v>
                </c:pt>
                <c:pt idx="8">
                  <c:v>200</c:v>
                </c:pt>
                <c:pt idx="9">
                  <c:v>200</c:v>
                </c:pt>
                <c:pt idx="10">
                  <c:v>200</c:v>
                </c:pt>
                <c:pt idx="11">
                  <c:v>200</c:v>
                </c:pt>
                <c:pt idx="12">
                  <c:v>200</c:v>
                </c:pt>
                <c:pt idx="13">
                  <c:v>200</c:v>
                </c:pt>
                <c:pt idx="14">
                  <c:v>200</c:v>
                </c:pt>
                <c:pt idx="15">
                  <c:v>200</c:v>
                </c:pt>
                <c:pt idx="16">
                  <c:v>200</c:v>
                </c:pt>
                <c:pt idx="17">
                  <c:v>200</c:v>
                </c:pt>
                <c:pt idx="18">
                  <c:v>200</c:v>
                </c:pt>
                <c:pt idx="19">
                  <c:v>200</c:v>
                </c:pt>
                <c:pt idx="20">
                  <c:v>200</c:v>
                </c:pt>
                <c:pt idx="21">
                  <c:v>200</c:v>
                </c:pt>
                <c:pt idx="22">
                  <c:v>200</c:v>
                </c:pt>
                <c:pt idx="23">
                  <c:v>200</c:v>
                </c:pt>
                <c:pt idx="24">
                  <c:v>200</c:v>
                </c:pt>
                <c:pt idx="25">
                  <c:v>200</c:v>
                </c:pt>
                <c:pt idx="26">
                  <c:v>200</c:v>
                </c:pt>
                <c:pt idx="27">
                  <c:v>200</c:v>
                </c:pt>
                <c:pt idx="28">
                  <c:v>200</c:v>
                </c:pt>
                <c:pt idx="29">
                  <c:v>200</c:v>
                </c:pt>
                <c:pt idx="30">
                  <c:v>200</c:v>
                </c:pt>
                <c:pt idx="31">
                  <c:v>200</c:v>
                </c:pt>
                <c:pt idx="32">
                  <c:v>200</c:v>
                </c:pt>
                <c:pt idx="33">
                  <c:v>200</c:v>
                </c:pt>
                <c:pt idx="34">
                  <c:v>200</c:v>
                </c:pt>
                <c:pt idx="35">
                  <c:v>200</c:v>
                </c:pt>
                <c:pt idx="36">
                  <c:v>200</c:v>
                </c:pt>
                <c:pt idx="37">
                  <c:v>200</c:v>
                </c:pt>
                <c:pt idx="38">
                  <c:v>200</c:v>
                </c:pt>
                <c:pt idx="39">
                  <c:v>200</c:v>
                </c:pt>
                <c:pt idx="40">
                  <c:v>200</c:v>
                </c:pt>
                <c:pt idx="41">
                  <c:v>200</c:v>
                </c:pt>
                <c:pt idx="42">
                  <c:v>200</c:v>
                </c:pt>
                <c:pt idx="43">
                  <c:v>200</c:v>
                </c:pt>
                <c:pt idx="44">
                  <c:v>200</c:v>
                </c:pt>
                <c:pt idx="45">
                  <c:v>200</c:v>
                </c:pt>
                <c:pt idx="46">
                  <c:v>200</c:v>
                </c:pt>
                <c:pt idx="47">
                  <c:v>200</c:v>
                </c:pt>
                <c:pt idx="48">
                  <c:v>200</c:v>
                </c:pt>
                <c:pt idx="49">
                  <c:v>200</c:v>
                </c:pt>
                <c:pt idx="50">
                  <c:v>200</c:v>
                </c:pt>
                <c:pt idx="51">
                  <c:v>200</c:v>
                </c:pt>
                <c:pt idx="52">
                  <c:v>200</c:v>
                </c:pt>
                <c:pt idx="53">
                  <c:v>200</c:v>
                </c:pt>
                <c:pt idx="54">
                  <c:v>200</c:v>
                </c:pt>
                <c:pt idx="55">
                  <c:v>200</c:v>
                </c:pt>
                <c:pt idx="56">
                  <c:v>200</c:v>
                </c:pt>
                <c:pt idx="57">
                  <c:v>200</c:v>
                </c:pt>
                <c:pt idx="58">
                  <c:v>200</c:v>
                </c:pt>
                <c:pt idx="59">
                  <c:v>200</c:v>
                </c:pt>
                <c:pt idx="60">
                  <c:v>200</c:v>
                </c:pt>
                <c:pt idx="61">
                  <c:v>200</c:v>
                </c:pt>
                <c:pt idx="62">
                  <c:v>200</c:v>
                </c:pt>
                <c:pt idx="63">
                  <c:v>200</c:v>
                </c:pt>
                <c:pt idx="64">
                  <c:v>200</c:v>
                </c:pt>
                <c:pt idx="65">
                  <c:v>200</c:v>
                </c:pt>
                <c:pt idx="66">
                  <c:v>200</c:v>
                </c:pt>
                <c:pt idx="67">
                  <c:v>200</c:v>
                </c:pt>
                <c:pt idx="68">
                  <c:v>200</c:v>
                </c:pt>
                <c:pt idx="69">
                  <c:v>200</c:v>
                </c:pt>
                <c:pt idx="70">
                  <c:v>200</c:v>
                </c:pt>
                <c:pt idx="71">
                  <c:v>200</c:v>
                </c:pt>
                <c:pt idx="72">
                  <c:v>200</c:v>
                </c:pt>
                <c:pt idx="73">
                  <c:v>200</c:v>
                </c:pt>
                <c:pt idx="74">
                  <c:v>200</c:v>
                </c:pt>
                <c:pt idx="75">
                  <c:v>200</c:v>
                </c:pt>
                <c:pt idx="76">
                  <c:v>200</c:v>
                </c:pt>
                <c:pt idx="77">
                  <c:v>200</c:v>
                </c:pt>
                <c:pt idx="78">
                  <c:v>200</c:v>
                </c:pt>
                <c:pt idx="79">
                  <c:v>200</c:v>
                </c:pt>
                <c:pt idx="80">
                  <c:v>200</c:v>
                </c:pt>
                <c:pt idx="81">
                  <c:v>200</c:v>
                </c:pt>
                <c:pt idx="82">
                  <c:v>200</c:v>
                </c:pt>
                <c:pt idx="83">
                  <c:v>200</c:v>
                </c:pt>
                <c:pt idx="84">
                  <c:v>200</c:v>
                </c:pt>
                <c:pt idx="85">
                  <c:v>200</c:v>
                </c:pt>
                <c:pt idx="86">
                  <c:v>200</c:v>
                </c:pt>
                <c:pt idx="87">
                  <c:v>200</c:v>
                </c:pt>
                <c:pt idx="88">
                  <c:v>200</c:v>
                </c:pt>
                <c:pt idx="89">
                  <c:v>200</c:v>
                </c:pt>
                <c:pt idx="90">
                  <c:v>200</c:v>
                </c:pt>
                <c:pt idx="91">
                  <c:v>200</c:v>
                </c:pt>
                <c:pt idx="92">
                  <c:v>200</c:v>
                </c:pt>
                <c:pt idx="93">
                  <c:v>200</c:v>
                </c:pt>
                <c:pt idx="94">
                  <c:v>200</c:v>
                </c:pt>
                <c:pt idx="95">
                  <c:v>200</c:v>
                </c:pt>
                <c:pt idx="96">
                  <c:v>200</c:v>
                </c:pt>
                <c:pt idx="97">
                  <c:v>200</c:v>
                </c:pt>
                <c:pt idx="98">
                  <c:v>200</c:v>
                </c:pt>
                <c:pt idx="99">
                  <c:v>200</c:v>
                </c:pt>
                <c:pt idx="100">
                  <c:v>200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Sheet1!$P$30</c:f>
              <c:strCache>
                <c:ptCount val="1"/>
                <c:pt idx="0">
                  <c:v>MIP</c:v>
                </c:pt>
              </c:strCache>
            </c:strRef>
          </c:tx>
          <c:marker>
            <c:symbol val="none"/>
          </c:marker>
          <c:xVal>
            <c:numRef>
              <c:f>Sheet1!$C$31:$C$131</c:f>
              <c:numCache>
                <c:formatCode>General</c:formatCode>
                <c:ptCount val="10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1.2000000000000002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1.7000000000000002</c:v>
                </c:pt>
                <c:pt idx="18">
                  <c:v>1.8</c:v>
                </c:pt>
                <c:pt idx="19">
                  <c:v>1.9000000000000001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2.3000000000000003</c:v>
                </c:pt>
                <c:pt idx="24">
                  <c:v>2.4000000000000004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2.8000000000000003</c:v>
                </c:pt>
                <c:pt idx="29">
                  <c:v>2.9000000000000004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3.3000000000000003</c:v>
                </c:pt>
                <c:pt idx="34">
                  <c:v>3.4000000000000004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3.8000000000000003</c:v>
                </c:pt>
                <c:pt idx="39">
                  <c:v>3.9000000000000004</c:v>
                </c:pt>
                <c:pt idx="40">
                  <c:v>4</c:v>
                </c:pt>
                <c:pt idx="41">
                  <c:v>4.1000000000000005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4.6000000000000005</c:v>
                </c:pt>
                <c:pt idx="47">
                  <c:v>4.7</c:v>
                </c:pt>
                <c:pt idx="48">
                  <c:v>4.8000000000000007</c:v>
                </c:pt>
                <c:pt idx="49">
                  <c:v>4.9000000000000004</c:v>
                </c:pt>
                <c:pt idx="50">
                  <c:v>5</c:v>
                </c:pt>
                <c:pt idx="51">
                  <c:v>5.1000000000000005</c:v>
                </c:pt>
                <c:pt idx="52">
                  <c:v>5.2</c:v>
                </c:pt>
                <c:pt idx="53">
                  <c:v>5.3000000000000007</c:v>
                </c:pt>
                <c:pt idx="54">
                  <c:v>5.4</c:v>
                </c:pt>
                <c:pt idx="55">
                  <c:v>5.5</c:v>
                </c:pt>
                <c:pt idx="56">
                  <c:v>5.6000000000000005</c:v>
                </c:pt>
                <c:pt idx="57">
                  <c:v>5.7</c:v>
                </c:pt>
                <c:pt idx="58">
                  <c:v>5.8</c:v>
                </c:pt>
                <c:pt idx="59">
                  <c:v>5.8999999999999995</c:v>
                </c:pt>
                <c:pt idx="60">
                  <c:v>5.9999999999999991</c:v>
                </c:pt>
                <c:pt idx="61">
                  <c:v>6.0999999999999988</c:v>
                </c:pt>
                <c:pt idx="62">
                  <c:v>6.1999999999999975</c:v>
                </c:pt>
                <c:pt idx="63">
                  <c:v>6.299999999999998</c:v>
                </c:pt>
                <c:pt idx="64">
                  <c:v>6.3999999999999977</c:v>
                </c:pt>
                <c:pt idx="65">
                  <c:v>6.4999999999999973</c:v>
                </c:pt>
                <c:pt idx="66">
                  <c:v>6.599999999999997</c:v>
                </c:pt>
                <c:pt idx="67">
                  <c:v>6.6999999999999966</c:v>
                </c:pt>
                <c:pt idx="68">
                  <c:v>6.7999999999999963</c:v>
                </c:pt>
                <c:pt idx="69">
                  <c:v>6.8999999999999959</c:v>
                </c:pt>
                <c:pt idx="70">
                  <c:v>6.9999999999999964</c:v>
                </c:pt>
                <c:pt idx="71">
                  <c:v>7.0999999999999952</c:v>
                </c:pt>
                <c:pt idx="72">
                  <c:v>7.1999999999999948</c:v>
                </c:pt>
                <c:pt idx="73">
                  <c:v>7.2999999999999954</c:v>
                </c:pt>
                <c:pt idx="74">
                  <c:v>7.3999999999999941</c:v>
                </c:pt>
                <c:pt idx="75">
                  <c:v>7.4999999999999938</c:v>
                </c:pt>
                <c:pt idx="76">
                  <c:v>7.5999999999999925</c:v>
                </c:pt>
                <c:pt idx="77">
                  <c:v>7.6999999999999895</c:v>
                </c:pt>
                <c:pt idx="78">
                  <c:v>7.7999999999999927</c:v>
                </c:pt>
                <c:pt idx="79">
                  <c:v>7.8999999999999915</c:v>
                </c:pt>
                <c:pt idx="80">
                  <c:v>7.999999999999992</c:v>
                </c:pt>
                <c:pt idx="81">
                  <c:v>8.1000000000000014</c:v>
                </c:pt>
                <c:pt idx="82">
                  <c:v>8.2000000000000011</c:v>
                </c:pt>
                <c:pt idx="83">
                  <c:v>8.3000000000000025</c:v>
                </c:pt>
                <c:pt idx="84">
                  <c:v>8.4000000000000021</c:v>
                </c:pt>
                <c:pt idx="85">
                  <c:v>8.5000000000000018</c:v>
                </c:pt>
                <c:pt idx="86">
                  <c:v>8.6000000000000014</c:v>
                </c:pt>
                <c:pt idx="87">
                  <c:v>8.7000000000000011</c:v>
                </c:pt>
                <c:pt idx="88">
                  <c:v>8.8000000000000025</c:v>
                </c:pt>
                <c:pt idx="89">
                  <c:v>8.9000000000000021</c:v>
                </c:pt>
                <c:pt idx="90">
                  <c:v>9.0000000000000018</c:v>
                </c:pt>
                <c:pt idx="91">
                  <c:v>9.1000000000000014</c:v>
                </c:pt>
                <c:pt idx="92">
                  <c:v>9.1999999999999993</c:v>
                </c:pt>
                <c:pt idx="93">
                  <c:v>9.2999999999999989</c:v>
                </c:pt>
                <c:pt idx="94">
                  <c:v>9.4000000000000021</c:v>
                </c:pt>
                <c:pt idx="95">
                  <c:v>9.5000000000000018</c:v>
                </c:pt>
                <c:pt idx="96">
                  <c:v>9.5999999999999979</c:v>
                </c:pt>
                <c:pt idx="97">
                  <c:v>9.6999999999999975</c:v>
                </c:pt>
                <c:pt idx="98">
                  <c:v>9.7999999999999865</c:v>
                </c:pt>
                <c:pt idx="99">
                  <c:v>9.9000000000000021</c:v>
                </c:pt>
                <c:pt idx="100">
                  <c:v>9.9999999999999982</c:v>
                </c:pt>
              </c:numCache>
            </c:numRef>
          </c:xVal>
          <c:yVal>
            <c:numRef>
              <c:f>Sheet1!$P$31:$P$131</c:f>
              <c:numCache>
                <c:formatCode>0.00</c:formatCode>
                <c:ptCount val="101"/>
                <c:pt idx="0">
                  <c:v>192</c:v>
                </c:pt>
                <c:pt idx="1">
                  <c:v>192.16608996539793</c:v>
                </c:pt>
                <c:pt idx="2">
                  <c:v>192.33217993079606</c:v>
                </c:pt>
                <c:pt idx="3">
                  <c:v>192.49826989619393</c:v>
                </c:pt>
                <c:pt idx="4">
                  <c:v>192.66435986159158</c:v>
                </c:pt>
                <c:pt idx="5">
                  <c:v>192.83044982698996</c:v>
                </c:pt>
                <c:pt idx="6">
                  <c:v>192.99653979238755</c:v>
                </c:pt>
                <c:pt idx="7">
                  <c:v>193.16262975778565</c:v>
                </c:pt>
                <c:pt idx="8">
                  <c:v>193.32871972318341</c:v>
                </c:pt>
                <c:pt idx="9">
                  <c:v>193.49480968858131</c:v>
                </c:pt>
                <c:pt idx="10">
                  <c:v>193.66089965397924</c:v>
                </c:pt>
                <c:pt idx="11">
                  <c:v>193.82698961937717</c:v>
                </c:pt>
                <c:pt idx="12">
                  <c:v>193.99307958477505</c:v>
                </c:pt>
                <c:pt idx="13">
                  <c:v>194.159169550173</c:v>
                </c:pt>
                <c:pt idx="14">
                  <c:v>194.3252595155711</c:v>
                </c:pt>
                <c:pt idx="15">
                  <c:v>194.49134948096915</c:v>
                </c:pt>
                <c:pt idx="16">
                  <c:v>194.65743944636696</c:v>
                </c:pt>
                <c:pt idx="17">
                  <c:v>194.82352941176481</c:v>
                </c:pt>
                <c:pt idx="18">
                  <c:v>194.98961937716263</c:v>
                </c:pt>
                <c:pt idx="19">
                  <c:v>195.15570934256061</c:v>
                </c:pt>
                <c:pt idx="20">
                  <c:v>195.32179930795866</c:v>
                </c:pt>
                <c:pt idx="21">
                  <c:v>195.48788927335642</c:v>
                </c:pt>
                <c:pt idx="22">
                  <c:v>195.65397923875432</c:v>
                </c:pt>
                <c:pt idx="23">
                  <c:v>195.82006920415208</c:v>
                </c:pt>
                <c:pt idx="24">
                  <c:v>195.98615916955018</c:v>
                </c:pt>
                <c:pt idx="25">
                  <c:v>196.15224913494811</c:v>
                </c:pt>
                <c:pt idx="26">
                  <c:v>196.31833910034601</c:v>
                </c:pt>
                <c:pt idx="27">
                  <c:v>196.48442906574411</c:v>
                </c:pt>
                <c:pt idx="28">
                  <c:v>196.65051903114161</c:v>
                </c:pt>
                <c:pt idx="29">
                  <c:v>196.8166089965398</c:v>
                </c:pt>
                <c:pt idx="30">
                  <c:v>196.98269896193781</c:v>
                </c:pt>
                <c:pt idx="31">
                  <c:v>197.14878892733563</c:v>
                </c:pt>
                <c:pt idx="32">
                  <c:v>197.31487889273367</c:v>
                </c:pt>
                <c:pt idx="33">
                  <c:v>197.48096885813172</c:v>
                </c:pt>
                <c:pt idx="34">
                  <c:v>197.64705882352942</c:v>
                </c:pt>
                <c:pt idx="35">
                  <c:v>197.81314878892741</c:v>
                </c:pt>
                <c:pt idx="36">
                  <c:v>197.97923875432525</c:v>
                </c:pt>
                <c:pt idx="37">
                  <c:v>198.14532871972321</c:v>
                </c:pt>
                <c:pt idx="38">
                  <c:v>198.31141868512128</c:v>
                </c:pt>
                <c:pt idx="39">
                  <c:v>198.47750865051904</c:v>
                </c:pt>
                <c:pt idx="40">
                  <c:v>198.64359861591677</c:v>
                </c:pt>
                <c:pt idx="41">
                  <c:v>198.80968858131482</c:v>
                </c:pt>
                <c:pt idx="42">
                  <c:v>198.97577854671275</c:v>
                </c:pt>
                <c:pt idx="43">
                  <c:v>199.14186851211073</c:v>
                </c:pt>
                <c:pt idx="44">
                  <c:v>199.30795847750866</c:v>
                </c:pt>
                <c:pt idx="45">
                  <c:v>199.47404844290674</c:v>
                </c:pt>
                <c:pt idx="46">
                  <c:v>199.64013840830449</c:v>
                </c:pt>
                <c:pt idx="47">
                  <c:v>199.8062283737026</c:v>
                </c:pt>
                <c:pt idx="48">
                  <c:v>199.97231833910041</c:v>
                </c:pt>
                <c:pt idx="49">
                  <c:v>200.13840830449845</c:v>
                </c:pt>
                <c:pt idx="50">
                  <c:v>200.30449826989619</c:v>
                </c:pt>
                <c:pt idx="51">
                  <c:v>200.47058823529414</c:v>
                </c:pt>
                <c:pt idx="52">
                  <c:v>200.63667820069205</c:v>
                </c:pt>
                <c:pt idx="53">
                  <c:v>200.80276816609</c:v>
                </c:pt>
                <c:pt idx="54">
                  <c:v>200.96885813148791</c:v>
                </c:pt>
                <c:pt idx="55">
                  <c:v>201.13494809688578</c:v>
                </c:pt>
                <c:pt idx="56">
                  <c:v>201.30103806228408</c:v>
                </c:pt>
                <c:pt idx="57">
                  <c:v>201.46712802768189</c:v>
                </c:pt>
                <c:pt idx="58">
                  <c:v>201.6332179930796</c:v>
                </c:pt>
                <c:pt idx="59">
                  <c:v>201.79930795847761</c:v>
                </c:pt>
                <c:pt idx="60">
                  <c:v>201.96539792387543</c:v>
                </c:pt>
                <c:pt idx="61">
                  <c:v>202.13148788927364</c:v>
                </c:pt>
                <c:pt idx="62">
                  <c:v>202.29757785467129</c:v>
                </c:pt>
                <c:pt idx="63">
                  <c:v>202.46366782006919</c:v>
                </c:pt>
                <c:pt idx="64">
                  <c:v>202.62975778546712</c:v>
                </c:pt>
                <c:pt idx="65">
                  <c:v>202.79584775086505</c:v>
                </c:pt>
                <c:pt idx="66">
                  <c:v>202.96193771626318</c:v>
                </c:pt>
                <c:pt idx="67">
                  <c:v>203.12802768166108</c:v>
                </c:pt>
                <c:pt idx="68">
                  <c:v>203.29411764705878</c:v>
                </c:pt>
                <c:pt idx="69">
                  <c:v>203.46020761245691</c:v>
                </c:pt>
                <c:pt idx="70">
                  <c:v>203.62629757785467</c:v>
                </c:pt>
                <c:pt idx="71">
                  <c:v>203.7923875432526</c:v>
                </c:pt>
                <c:pt idx="72">
                  <c:v>203.95847750865082</c:v>
                </c:pt>
                <c:pt idx="73">
                  <c:v>204.12456747404818</c:v>
                </c:pt>
                <c:pt idx="74">
                  <c:v>204.29065743944619</c:v>
                </c:pt>
                <c:pt idx="75">
                  <c:v>204.45674740484429</c:v>
                </c:pt>
                <c:pt idx="76">
                  <c:v>204.62283737024239</c:v>
                </c:pt>
                <c:pt idx="77">
                  <c:v>204.78892733564041</c:v>
                </c:pt>
                <c:pt idx="78">
                  <c:v>204.95501730103823</c:v>
                </c:pt>
                <c:pt idx="79">
                  <c:v>205.12110726643601</c:v>
                </c:pt>
                <c:pt idx="80">
                  <c:v>205.28719723183389</c:v>
                </c:pt>
                <c:pt idx="81">
                  <c:v>205.45328719723184</c:v>
                </c:pt>
                <c:pt idx="82">
                  <c:v>205.61937716262977</c:v>
                </c:pt>
                <c:pt idx="83">
                  <c:v>205.78546712802768</c:v>
                </c:pt>
                <c:pt idx="84">
                  <c:v>205.95155709342561</c:v>
                </c:pt>
                <c:pt idx="85">
                  <c:v>206.11764705882368</c:v>
                </c:pt>
                <c:pt idx="86">
                  <c:v>206.28373702422138</c:v>
                </c:pt>
                <c:pt idx="87">
                  <c:v>206.44982698961954</c:v>
                </c:pt>
                <c:pt idx="88">
                  <c:v>206.61591695501741</c:v>
                </c:pt>
                <c:pt idx="89">
                  <c:v>206.78200692041537</c:v>
                </c:pt>
                <c:pt idx="90">
                  <c:v>206.94809688581341</c:v>
                </c:pt>
                <c:pt idx="91">
                  <c:v>207.11418685121106</c:v>
                </c:pt>
                <c:pt idx="92">
                  <c:v>207.28027681660927</c:v>
                </c:pt>
                <c:pt idx="93">
                  <c:v>207.44636678200689</c:v>
                </c:pt>
                <c:pt idx="94">
                  <c:v>207.61245674740499</c:v>
                </c:pt>
                <c:pt idx="95">
                  <c:v>207.77854671280275</c:v>
                </c:pt>
                <c:pt idx="96">
                  <c:v>207.94463667820068</c:v>
                </c:pt>
                <c:pt idx="97">
                  <c:v>208.11072664359858</c:v>
                </c:pt>
                <c:pt idx="98">
                  <c:v>208.27681660899651</c:v>
                </c:pt>
                <c:pt idx="99">
                  <c:v>208.44290657439444</c:v>
                </c:pt>
                <c:pt idx="100">
                  <c:v>208.60899653979237</c:v>
                </c:pt>
              </c:numCache>
            </c:numRef>
          </c:yVal>
          <c:smooth val="1"/>
        </c:ser>
        <c:ser>
          <c:idx val="9"/>
          <c:order val="8"/>
          <c:tx>
            <c:v>Trans (JN)</c:v>
          </c:tx>
          <c:marker>
            <c:symbol val="none"/>
          </c:marker>
          <c:xVal>
            <c:strRef>
              <c:f>'L12'!$C$30:$C$91</c:f>
              <c:strCache>
                <c:ptCount val="62"/>
                <c:pt idx="0">
                  <c:v>V</c:v>
                </c:pt>
                <c:pt idx="1">
                  <c:v>-1.0000E+0</c:v>
                </c:pt>
                <c:pt idx="2">
                  <c:v>-900.0000E-3</c:v>
                </c:pt>
                <c:pt idx="3">
                  <c:v>-800.0000E-3</c:v>
                </c:pt>
                <c:pt idx="4">
                  <c:v>-700.0000E-3</c:v>
                </c:pt>
                <c:pt idx="5">
                  <c:v>-600.0000E-3</c:v>
                </c:pt>
                <c:pt idx="6">
                  <c:v>-500.0000E-3</c:v>
                </c:pt>
                <c:pt idx="7">
                  <c:v>-400.0000E-3</c:v>
                </c:pt>
                <c:pt idx="8">
                  <c:v>-300.0000E-3</c:v>
                </c:pt>
                <c:pt idx="9">
                  <c:v>-200.0000E-3</c:v>
                </c:pt>
                <c:pt idx="10">
                  <c:v>-100.0000E-3</c:v>
                </c:pt>
                <c:pt idx="11">
                  <c:v>000.0000E+0</c:v>
                </c:pt>
                <c:pt idx="12">
                  <c:v>100.0000E-3</c:v>
                </c:pt>
                <c:pt idx="13">
                  <c:v>200.0000E-3</c:v>
                </c:pt>
                <c:pt idx="14">
                  <c:v>300.0000E-3</c:v>
                </c:pt>
                <c:pt idx="15">
                  <c:v>400.0000E-3</c:v>
                </c:pt>
                <c:pt idx="16">
                  <c:v>500.0000E-3</c:v>
                </c:pt>
                <c:pt idx="17">
                  <c:v>600.0000E-3</c:v>
                </c:pt>
                <c:pt idx="18">
                  <c:v>700.0000E-3</c:v>
                </c:pt>
                <c:pt idx="19">
                  <c:v>800.0000E-3</c:v>
                </c:pt>
                <c:pt idx="20">
                  <c:v>900.0000E-3</c:v>
                </c:pt>
                <c:pt idx="21">
                  <c:v>1.0000E+0</c:v>
                </c:pt>
                <c:pt idx="22">
                  <c:v>1.1000E+0</c:v>
                </c:pt>
                <c:pt idx="23">
                  <c:v>1.2000E+0</c:v>
                </c:pt>
                <c:pt idx="24">
                  <c:v>1.3000E+0</c:v>
                </c:pt>
                <c:pt idx="25">
                  <c:v>1.4000E+0</c:v>
                </c:pt>
                <c:pt idx="26">
                  <c:v>1.5000E+0</c:v>
                </c:pt>
                <c:pt idx="27">
                  <c:v>1.6000E+0</c:v>
                </c:pt>
                <c:pt idx="28">
                  <c:v>1.7000E+0</c:v>
                </c:pt>
                <c:pt idx="29">
                  <c:v>1.8000E+0</c:v>
                </c:pt>
                <c:pt idx="30">
                  <c:v>1.9000E+0</c:v>
                </c:pt>
                <c:pt idx="31">
                  <c:v>2.0000E+0</c:v>
                </c:pt>
                <c:pt idx="32">
                  <c:v>2.1000E+0</c:v>
                </c:pt>
                <c:pt idx="33">
                  <c:v>2.2000E+0</c:v>
                </c:pt>
                <c:pt idx="34">
                  <c:v>2.3000E+0</c:v>
                </c:pt>
                <c:pt idx="35">
                  <c:v>2.4000E+0</c:v>
                </c:pt>
                <c:pt idx="36">
                  <c:v>2.5000E+0</c:v>
                </c:pt>
                <c:pt idx="37">
                  <c:v>2.6000E+0</c:v>
                </c:pt>
                <c:pt idx="38">
                  <c:v>2.7000E+0</c:v>
                </c:pt>
                <c:pt idx="39">
                  <c:v>2.8000E+0</c:v>
                </c:pt>
                <c:pt idx="40">
                  <c:v>2.9000E+0</c:v>
                </c:pt>
                <c:pt idx="41">
                  <c:v>3.0000E+0</c:v>
                </c:pt>
                <c:pt idx="42">
                  <c:v>3.1000E+0</c:v>
                </c:pt>
                <c:pt idx="43">
                  <c:v>3.2000E+0</c:v>
                </c:pt>
                <c:pt idx="44">
                  <c:v>3.3000E+0</c:v>
                </c:pt>
                <c:pt idx="45">
                  <c:v>3.4000E+0</c:v>
                </c:pt>
                <c:pt idx="46">
                  <c:v>3.5000E+0</c:v>
                </c:pt>
                <c:pt idx="47">
                  <c:v>3.6000E+0</c:v>
                </c:pt>
                <c:pt idx="48">
                  <c:v>3.7000E+0</c:v>
                </c:pt>
                <c:pt idx="49">
                  <c:v>3.8000E+0</c:v>
                </c:pt>
                <c:pt idx="50">
                  <c:v>3.9000E+0</c:v>
                </c:pt>
                <c:pt idx="51">
                  <c:v>4.0000E+0</c:v>
                </c:pt>
                <c:pt idx="52">
                  <c:v>4.1000E+0</c:v>
                </c:pt>
                <c:pt idx="53">
                  <c:v>4.2000E+0</c:v>
                </c:pt>
                <c:pt idx="54">
                  <c:v>4.3000E+0</c:v>
                </c:pt>
                <c:pt idx="55">
                  <c:v>4.4000E+0</c:v>
                </c:pt>
                <c:pt idx="56">
                  <c:v>4.5000E+0</c:v>
                </c:pt>
                <c:pt idx="57">
                  <c:v>4.6000E+0</c:v>
                </c:pt>
                <c:pt idx="58">
                  <c:v>4.7000E+0</c:v>
                </c:pt>
                <c:pt idx="59">
                  <c:v>4.8000E+0</c:v>
                </c:pt>
                <c:pt idx="60">
                  <c:v>4.9000E+0</c:v>
                </c:pt>
                <c:pt idx="61">
                  <c:v>5.0000E+0</c:v>
                </c:pt>
              </c:strCache>
            </c:strRef>
          </c:xVal>
          <c:yVal>
            <c:numRef>
              <c:f>'L12'!$D$30:$D$91</c:f>
              <c:numCache>
                <c:formatCode>##0.0000E+0</c:formatCode>
                <c:ptCount val="62"/>
                <c:pt idx="0" formatCode="General">
                  <c:v>0</c:v>
                </c:pt>
                <c:pt idx="1">
                  <c:v>5.3355739965121995E-6</c:v>
                </c:pt>
                <c:pt idx="2">
                  <c:v>5.39456717144061E-6</c:v>
                </c:pt>
                <c:pt idx="3">
                  <c:v>5.4458256480705082E-6</c:v>
                </c:pt>
                <c:pt idx="4">
                  <c:v>5.5095745674083083E-6</c:v>
                </c:pt>
                <c:pt idx="5">
                  <c:v>5.5675928277432174E-6</c:v>
                </c:pt>
                <c:pt idx="6">
                  <c:v>5.6212747130690687E-6</c:v>
                </c:pt>
                <c:pt idx="7">
                  <c:v>5.7256144270212434E-6</c:v>
                </c:pt>
                <c:pt idx="8">
                  <c:v>6.8048748060045631E-6</c:v>
                </c:pt>
                <c:pt idx="9">
                  <c:v>2.8651931521794865E-5</c:v>
                </c:pt>
                <c:pt idx="10">
                  <c:v>4.4150419431510172E-4</c:v>
                </c:pt>
                <c:pt idx="11">
                  <c:v>6.3393006399792336E-3</c:v>
                </c:pt>
                <c:pt idx="12">
                  <c:v>5.2809589590196993E-2</c:v>
                </c:pt>
                <c:pt idx="13">
                  <c:v>0.2353341983507562</c:v>
                </c:pt>
                <c:pt idx="14">
                  <c:v>0.69054777895871666</c:v>
                </c:pt>
                <c:pt idx="15">
                  <c:v>1.542867835269135</c:v>
                </c:pt>
                <c:pt idx="16">
                  <c:v>2.8621188903343864</c:v>
                </c:pt>
                <c:pt idx="17">
                  <c:v>4.6683526306878775</c:v>
                </c:pt>
                <c:pt idx="18">
                  <c:v>6.9818102019780781</c:v>
                </c:pt>
                <c:pt idx="19">
                  <c:v>9.7842148534255102</c:v>
                </c:pt>
                <c:pt idx="20">
                  <c:v>13.06394369748887</c:v>
                </c:pt>
                <c:pt idx="21">
                  <c:v>16.789494111435488</c:v>
                </c:pt>
                <c:pt idx="22">
                  <c:v>20.969162505934904</c:v>
                </c:pt>
                <c:pt idx="23">
                  <c:v>25.569697754690431</c:v>
                </c:pt>
                <c:pt idx="24">
                  <c:v>30.57917274418287</c:v>
                </c:pt>
                <c:pt idx="25">
                  <c:v>35.978526284452528</c:v>
                </c:pt>
                <c:pt idx="26">
                  <c:v>41.722778405528565</c:v>
                </c:pt>
                <c:pt idx="27">
                  <c:v>47.844467189861362</c:v>
                </c:pt>
                <c:pt idx="28">
                  <c:v>54.301264754030797</c:v>
                </c:pt>
                <c:pt idx="29">
                  <c:v>61.074577388353646</c:v>
                </c:pt>
                <c:pt idx="30">
                  <c:v>68.137669586576521</c:v>
                </c:pt>
                <c:pt idx="31">
                  <c:v>75.506395660340871</c:v>
                </c:pt>
                <c:pt idx="32">
                  <c:v>83.166545664425939</c:v>
                </c:pt>
                <c:pt idx="33">
                  <c:v>91.098008851986236</c:v>
                </c:pt>
                <c:pt idx="34">
                  <c:v>99.284407042432548</c:v>
                </c:pt>
                <c:pt idx="35">
                  <c:v>107.68856009235597</c:v>
                </c:pt>
                <c:pt idx="36">
                  <c:v>116.36131239356457</c:v>
                </c:pt>
                <c:pt idx="37">
                  <c:v>125.26706268545249</c:v>
                </c:pt>
                <c:pt idx="38">
                  <c:v>134.38705354928987</c:v>
                </c:pt>
                <c:pt idx="39">
                  <c:v>143.69444397743808</c:v>
                </c:pt>
                <c:pt idx="40">
                  <c:v>153.22695253416859</c:v>
                </c:pt>
                <c:pt idx="41">
                  <c:v>162.95077512040717</c:v>
                </c:pt>
                <c:pt idx="42">
                  <c:v>172.86918591707962</c:v>
                </c:pt>
                <c:pt idx="43">
                  <c:v>182.95769405085593</c:v>
                </c:pt>
                <c:pt idx="44">
                  <c:v>193.18629347253608</c:v>
                </c:pt>
                <c:pt idx="45">
                  <c:v>203.609888558276</c:v>
                </c:pt>
                <c:pt idx="46">
                  <c:v>214.19560653157532</c:v>
                </c:pt>
                <c:pt idx="47">
                  <c:v>224.93653523270038</c:v>
                </c:pt>
                <c:pt idx="48">
                  <c:v>235.82395806442946</c:v>
                </c:pt>
                <c:pt idx="49">
                  <c:v>246.81122158654034</c:v>
                </c:pt>
                <c:pt idx="50">
                  <c:v>257.96965928748216</c:v>
                </c:pt>
                <c:pt idx="51">
                  <c:v>269.25763813778758</c:v>
                </c:pt>
                <c:pt idx="52">
                  <c:v>280.67795210517943</c:v>
                </c:pt>
                <c:pt idx="53">
                  <c:v>292.17283008620171</c:v>
                </c:pt>
                <c:pt idx="54">
                  <c:v>303.81383839994709</c:v>
                </c:pt>
                <c:pt idx="55">
                  <c:v>315.55630266666395</c:v>
                </c:pt>
                <c:pt idx="56">
                  <c:v>327.39958260208368</c:v>
                </c:pt>
                <c:pt idx="57">
                  <c:v>339.34216480702196</c:v>
                </c:pt>
                <c:pt idx="58">
                  <c:v>351.32665652781725</c:v>
                </c:pt>
                <c:pt idx="59">
                  <c:v>363.42424573376815</c:v>
                </c:pt>
                <c:pt idx="60">
                  <c:v>375.59017073363066</c:v>
                </c:pt>
                <c:pt idx="61">
                  <c:v>387.84093339927495</c:v>
                </c:pt>
              </c:numCache>
            </c:numRef>
          </c:yVal>
          <c:smooth val="1"/>
        </c:ser>
        <c:axId val="138072448"/>
        <c:axId val="138074368"/>
      </c:scatterChart>
      <c:valAx>
        <c:axId val="138072448"/>
        <c:scaling>
          <c:orientation val="minMax"/>
          <c:max val="4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V(drain-source)/V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38074368"/>
        <c:crosses val="autoZero"/>
        <c:crossBetween val="midCat"/>
      </c:valAx>
      <c:valAx>
        <c:axId val="138074368"/>
        <c:scaling>
          <c:orientation val="minMax"/>
          <c:max val="200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Idrain (µA)</a:t>
                </a:r>
              </a:p>
            </c:rich>
          </c:tx>
          <c:layout/>
        </c:title>
        <c:numFmt formatCode="0.00" sourceLinked="1"/>
        <c:majorTickMark val="none"/>
        <c:tickLblPos val="nextTo"/>
        <c:crossAx val="138072448"/>
        <c:crosses val="autoZero"/>
        <c:crossBetween val="midCat"/>
      </c:valAx>
    </c:plotArea>
    <c:legend>
      <c:legendPos val="r"/>
      <c:legendEntry>
        <c:idx val="3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12656773433088511"/>
          <c:y val="0.1643098641022149"/>
          <c:w val="0.17615665654635823"/>
          <c:h val="0.39043034257454912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9C64FE3-6EEA-43CE-BADA-756C43F34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0"/>
            <a:ext cx="1042987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depfet_logo_v5_hex_layou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0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0"/>
            <a:ext cx="7200800" cy="8286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FF78-044D-41DA-9A54-A86A756EFE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0"/>
            <a:ext cx="1042987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depfet_logo_v5_hex_layou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0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86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FF29F-412A-4CCD-969A-6823A2E336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C860C-FE5E-4248-8022-D723396A8B21}" type="datetimeFigureOut">
              <a:rPr lang="en-US" smtClean="0"/>
              <a:pPr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AB26-0645-4C34-8584-7CB13BF4D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81075"/>
            <a:ext cx="91440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				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597650"/>
            <a:ext cx="5397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fld id="{5FD4E496-7071-41B1-8C53-D6F54F3297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29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0"/>
            <a:ext cx="104298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0" y="6608763"/>
            <a:ext cx="205492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2"/>
                </a:solidFill>
                <a:cs typeface="+mn-cs"/>
              </a:rPr>
              <a:t>Hans-Günther Moser, </a:t>
            </a:r>
            <a:r>
              <a:rPr lang="en-US" sz="1200" dirty="0" smtClean="0">
                <a:solidFill>
                  <a:schemeClr val="accent2"/>
                </a:solidFill>
                <a:cs typeface="+mn-cs"/>
              </a:rPr>
              <a:t>PXD</a:t>
            </a:r>
            <a:endParaRPr lang="en-US" sz="1200" dirty="0">
              <a:solidFill>
                <a:schemeClr val="accent2"/>
              </a:solidFill>
              <a:cs typeface="+mn-cs"/>
            </a:endParaRPr>
          </a:p>
        </p:txBody>
      </p:sp>
      <p:pic>
        <p:nvPicPr>
          <p:cNvPr id="1031" name="Picture 6" descr="depfet_logo_v5_hex_layout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8270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>
          <a:xfrm>
            <a:off x="0" y="908050"/>
            <a:ext cx="9144000" cy="0"/>
          </a:xfrm>
          <a:prstGeom prst="line">
            <a:avLst/>
          </a:prstGeom>
          <a:ln w="5715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30000"/>
        </a:lnSpc>
        <a:spcBef>
          <a:spcPct val="20000"/>
        </a:spcBef>
        <a:spcAft>
          <a:spcPct val="2000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PXD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87624" y="1052736"/>
            <a:ext cx="7183356" cy="563231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800" b="1" dirty="0" smtClean="0"/>
              <a:t>PXD Sessions:</a:t>
            </a:r>
          </a:p>
          <a:p>
            <a:pPr marL="342900" indent="-342900">
              <a:buAutoNum type="arabicParenR"/>
            </a:pPr>
            <a:endParaRPr lang="en-US" sz="1800" b="1" dirty="0" smtClean="0"/>
          </a:p>
          <a:p>
            <a:pPr marL="342900" indent="-342900">
              <a:buAutoNum type="arabicParenR"/>
            </a:pPr>
            <a:r>
              <a:rPr lang="en-US" sz="1800" b="1" dirty="0" smtClean="0"/>
              <a:t>DEPFET</a:t>
            </a:r>
          </a:p>
          <a:p>
            <a:pPr marL="342900" indent="-342900"/>
            <a:r>
              <a:rPr lang="en-US" sz="1800" dirty="0" smtClean="0"/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PXD6 evaluation, irradiations, SOI, PXD9</a:t>
            </a:r>
          </a:p>
          <a:p>
            <a:pPr marL="342900" indent="-342900"/>
            <a:r>
              <a:rPr lang="en-US" sz="1800" b="1" dirty="0" smtClean="0"/>
              <a:t>2) 	ASICs</a:t>
            </a:r>
          </a:p>
          <a:p>
            <a:pPr marL="342900" indent="-342900"/>
            <a:r>
              <a:rPr lang="en-US" sz="1800" b="1" dirty="0" smtClean="0"/>
              <a:t>	</a:t>
            </a:r>
            <a:r>
              <a:rPr lang="en-US" sz="1800" dirty="0" smtClean="0"/>
              <a:t>DCDB tests, SDS, DHPT 01</a:t>
            </a:r>
          </a:p>
          <a:p>
            <a:pPr marL="342900" indent="-342900"/>
            <a:r>
              <a:rPr lang="en-US" sz="1800" b="1" dirty="0" smtClean="0"/>
              <a:t>3) 	PXD Characterization</a:t>
            </a:r>
          </a:p>
          <a:p>
            <a:pPr marL="342900" indent="-342900"/>
            <a:r>
              <a:rPr lang="en-US" sz="1800" dirty="0" smtClean="0"/>
              <a:t>	Hybrid tests, in pixel tests, PXD6/DCDB2, ELSA irradiations, </a:t>
            </a:r>
            <a:r>
              <a:rPr lang="en-US" sz="1800" dirty="0" smtClean="0">
                <a:solidFill>
                  <a:srgbClr val="FF0000"/>
                </a:solidFill>
              </a:rPr>
              <a:t>gated mode</a:t>
            </a:r>
            <a:r>
              <a:rPr lang="en-US" sz="1800" dirty="0" smtClean="0"/>
              <a:t>, QC</a:t>
            </a:r>
          </a:p>
          <a:p>
            <a:pPr marL="342900" indent="-342900"/>
            <a:r>
              <a:rPr lang="en-US" sz="1800" b="1" dirty="0" smtClean="0"/>
              <a:t>4) 	Module Concept/Interconnection/EMCM</a:t>
            </a:r>
          </a:p>
          <a:p>
            <a:pPr marL="342900" indent="-342900"/>
            <a:r>
              <a:rPr lang="en-US" sz="1800" dirty="0" smtClean="0"/>
              <a:t>	Interconnects, EMCM, Tests in Valencia</a:t>
            </a:r>
          </a:p>
          <a:p>
            <a:pPr marL="342900" indent="-342900"/>
            <a:r>
              <a:rPr lang="en-US" sz="1800" b="1" dirty="0" smtClean="0"/>
              <a:t>5) 	Monitoring Software</a:t>
            </a:r>
          </a:p>
          <a:p>
            <a:pPr marL="342900" indent="-342900"/>
            <a:r>
              <a:rPr lang="en-US" sz="1800" dirty="0" smtClean="0"/>
              <a:t>	DAQ and monitoring, slow control -&gt; monitoring group</a:t>
            </a:r>
          </a:p>
          <a:p>
            <a:pPr marL="342900" indent="-342900"/>
            <a:r>
              <a:rPr lang="en-US" sz="1800" b="1" dirty="0" smtClean="0"/>
              <a:t>6)	Testbeam</a:t>
            </a:r>
          </a:p>
          <a:p>
            <a:pPr marL="342900" indent="-342900"/>
            <a:r>
              <a:rPr lang="en-US" sz="1800" dirty="0" smtClean="0"/>
              <a:t>	Results, Plans</a:t>
            </a:r>
          </a:p>
          <a:p>
            <a:pPr marL="342900" indent="-342900"/>
            <a:r>
              <a:rPr lang="en-US" sz="1800" b="1" dirty="0" smtClean="0"/>
              <a:t>7)	Services/PS/Grounding</a:t>
            </a:r>
          </a:p>
          <a:p>
            <a:pPr marL="342900" indent="-342900"/>
            <a:r>
              <a:rPr lang="en-US" sz="1800" dirty="0" smtClean="0"/>
              <a:t>	PS, </a:t>
            </a:r>
            <a:r>
              <a:rPr lang="en-US" sz="1800" dirty="0" err="1" smtClean="0"/>
              <a:t>Kapton</a:t>
            </a:r>
            <a:r>
              <a:rPr lang="en-US" sz="1800" dirty="0" smtClean="0"/>
              <a:t>, PPP, Services, Signal Integrity, Overvoltage Protection, Grounding</a:t>
            </a:r>
          </a:p>
          <a:p>
            <a:pPr marL="342900" indent="-342900"/>
            <a:r>
              <a:rPr lang="en-US" sz="1800" b="1" dirty="0" smtClean="0"/>
              <a:t>8)	DAQ/DHH</a:t>
            </a:r>
          </a:p>
          <a:p>
            <a:pPr marL="342900" indent="-342900"/>
            <a:r>
              <a:rPr lang="en-US" sz="1800" dirty="0" smtClean="0"/>
              <a:t>	DHH status, ATCA status (ONSEN)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11560" y="1124744"/>
            <a:ext cx="79928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Potential problems: </a:t>
            </a:r>
          </a:p>
          <a:p>
            <a:endParaRPr lang="en-US" dirty="0" smtClean="0"/>
          </a:p>
          <a:p>
            <a:r>
              <a:rPr lang="en-US" dirty="0" smtClean="0"/>
              <a:t>	large currents for global clear: 30 </a:t>
            </a:r>
            <a:r>
              <a:rPr lang="en-US" dirty="0" err="1" smtClean="0"/>
              <a:t>mA</a:t>
            </a:r>
            <a:endParaRPr lang="en-US" dirty="0" smtClean="0"/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more power: 360mW/module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need caps (2 x 200 </a:t>
            </a:r>
            <a:r>
              <a:rPr lang="en-US" dirty="0" err="1" smtClean="0"/>
              <a:t>nF</a:t>
            </a:r>
            <a:r>
              <a:rPr lang="en-US" dirty="0" smtClean="0"/>
              <a:t>);  where?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modifications of switcher, DHP needed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complicated readout cycle </a:t>
            </a:r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869182"/>
            <a:ext cx="30765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ast-hors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005064"/>
            <a:ext cx="4048125" cy="2686050"/>
          </a:xfrm>
          <a:prstGeom prst="rect">
            <a:avLst/>
          </a:prstGeom>
        </p:spPr>
      </p:pic>
      <p:pic>
        <p:nvPicPr>
          <p:cNvPr id="7" name="Picture 6" descr="fat-p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3144" y="3933056"/>
            <a:ext cx="4111104" cy="2737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7543800" cy="593725"/>
          </a:xfrm>
        </p:spPr>
        <p:txBody>
          <a:bodyPr anchor="t"/>
          <a:lstStyle/>
          <a:p>
            <a:r>
              <a:rPr lang="en-US" dirty="0" smtClean="0"/>
              <a:t>Dynamic Range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3" y="1484784"/>
            <a:ext cx="82089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need a certain dynamic range to see a signal of up to 2.5 MIPs (? </a:t>
            </a:r>
            <a:r>
              <a:rPr lang="en-US" dirty="0" err="1" smtClean="0"/>
              <a:t>tbc</a:t>
            </a:r>
            <a:r>
              <a:rPr lang="en-US" dirty="0" smtClean="0"/>
              <a:t>) with 128 bit resolution </a:t>
            </a:r>
          </a:p>
          <a:p>
            <a:endParaRPr lang="en-US" dirty="0" smtClean="0"/>
          </a:p>
          <a:p>
            <a:r>
              <a:rPr lang="en-US" dirty="0" smtClean="0"/>
              <a:t>On top of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DEPFET/DCD pedestal spread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Common mode fluctuations (per input line)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Variations due to radiation damage (threshold voltage shift)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Basics: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Max. baseline compensation of DCD-B2: 200µA (common for each DCD)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Input current compensation: up to 0/8/16/24 µA  (2 bit DAC)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Option in DCD-B2: input common mode compensation up to 200µA  (300 ? </a:t>
            </a:r>
            <a:r>
              <a:rPr lang="en-US" dirty="0" err="1" smtClean="0"/>
              <a:t>tbc</a:t>
            </a:r>
            <a:r>
              <a:rPr lang="en-US" dirty="0" smtClean="0"/>
              <a:t>, not yet tested)</a:t>
            </a:r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DEPFET current range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547664" y="1628800"/>
          <a:ext cx="6159561" cy="1100758"/>
        </p:xfrm>
        <a:graphic>
          <a:graphicData uri="http://schemas.openxmlformats.org/presentationml/2006/ole">
            <p:oleObj spid="_x0000_s44034" name="Formel" r:id="rId3" imgW="2311200" imgH="393480" progId="Equation.3">
              <p:embed/>
            </p:oleObj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331640" y="4797152"/>
          <a:ext cx="5671689" cy="936104"/>
        </p:xfrm>
        <a:graphic>
          <a:graphicData uri="http://schemas.openxmlformats.org/presentationml/2006/ole">
            <p:oleObj spid="_x0000_s44035" name="Formel" r:id="rId4" imgW="3149600" imgH="4826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55776" y="2852936"/>
            <a:ext cx="104067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2924944"/>
            <a:ext cx="3956532" cy="3385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Threshold voltage: depends on irradiation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39952" y="3573016"/>
            <a:ext cx="239681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Gate voltage: adjustable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39952" y="2564904"/>
            <a:ext cx="72008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32040" y="2564904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15616" y="4293096"/>
            <a:ext cx="7633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Inhomogeneous threshold voltage shift leads to a large pedestal dispersion!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15616" y="5949280"/>
            <a:ext cx="4275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to a dispersion of the DEPFET gain, too!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versus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79512" y="1052736"/>
          <a:ext cx="8824423" cy="4910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6237312"/>
            <a:ext cx="7749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agreement till ~ 125 µA </a:t>
            </a:r>
            <a:r>
              <a:rPr lang="en-US" dirty="0" smtClean="0"/>
              <a:t>(</a:t>
            </a:r>
            <a:r>
              <a:rPr lang="en-US" dirty="0" smtClean="0"/>
              <a:t>then</a:t>
            </a:r>
            <a:r>
              <a:rPr lang="en-US" dirty="0" smtClean="0"/>
              <a:t> </a:t>
            </a:r>
            <a:r>
              <a:rPr lang="en-US" dirty="0" smtClean="0"/>
              <a:t>deviations </a:t>
            </a:r>
            <a:r>
              <a:rPr lang="en-US" dirty="0" smtClean="0"/>
              <a:t>from</a:t>
            </a:r>
            <a:r>
              <a:rPr lang="en-US" dirty="0" smtClean="0"/>
              <a:t> </a:t>
            </a:r>
            <a:r>
              <a:rPr lang="en-US" dirty="0" smtClean="0"/>
              <a:t>the simple </a:t>
            </a:r>
            <a:r>
              <a:rPr lang="en-US" dirty="0" smtClean="0"/>
              <a:t>model are expected)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Pedestal Spread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24744"/>
            <a:ext cx="5121572" cy="285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541110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Rather large pedestal spread in</a:t>
            </a:r>
          </a:p>
          <a:p>
            <a:r>
              <a:rPr lang="en-US" dirty="0" smtClean="0"/>
              <a:t>Hybrid 4.1.04</a:t>
            </a:r>
          </a:p>
          <a:p>
            <a:r>
              <a:rPr lang="en-US" dirty="0" smtClean="0"/>
              <a:t>100 ADC counts =&gt; 10µA</a:t>
            </a:r>
          </a:p>
          <a:p>
            <a:r>
              <a:rPr lang="en-US" dirty="0" smtClean="0"/>
              <a:t>~ 0.3 volt shift</a:t>
            </a:r>
          </a:p>
          <a:p>
            <a:r>
              <a:rPr lang="en-US" dirty="0" smtClean="0"/>
              <a:t>Some gradient along and across matrix</a:t>
            </a:r>
          </a:p>
          <a:p>
            <a:r>
              <a:rPr lang="en-US" dirty="0" smtClean="0"/>
              <a:t>But, this is a small matrix!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0" y="3717032"/>
          <a:ext cx="3791948" cy="2826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23928" y="4581128"/>
            <a:ext cx="4769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Perhaps, this is a somehow sick matrix</a:t>
            </a:r>
          </a:p>
          <a:p>
            <a:endParaRPr lang="en-US" dirty="0" smtClean="0"/>
          </a:p>
          <a:p>
            <a:r>
              <a:rPr lang="en-US" dirty="0" smtClean="0"/>
              <a:t>Need more statistics and systematic investigations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voltage difference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625669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500441"/>
            <a:ext cx="2771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Thin wet oxide (like in PXD6)</a:t>
            </a:r>
          </a:p>
          <a:p>
            <a:r>
              <a:rPr lang="en-US" dirty="0" smtClean="0"/>
              <a:t>Factor 3 difference</a:t>
            </a:r>
          </a:p>
          <a:p>
            <a:endParaRPr lang="en-US" dirty="0" smtClean="0"/>
          </a:p>
          <a:p>
            <a:r>
              <a:rPr lang="en-US" dirty="0" smtClean="0"/>
              <a:t>In fact: module divided in three sections</a:t>
            </a:r>
          </a:p>
          <a:p>
            <a:endParaRPr lang="en-US" dirty="0" smtClean="0"/>
          </a:p>
          <a:p>
            <a:r>
              <a:rPr lang="en-US" dirty="0" smtClean="0"/>
              <a:t>Facto3 3 across 1.1 cm!</a:t>
            </a:r>
          </a:p>
          <a:p>
            <a:endParaRPr lang="en-US" dirty="0" smtClean="0"/>
          </a:p>
          <a:p>
            <a:r>
              <a:rPr lang="en-US" dirty="0" smtClean="0"/>
              <a:t>Anyway: </a:t>
            </a:r>
          </a:p>
          <a:p>
            <a:r>
              <a:rPr lang="en-US" dirty="0" smtClean="0"/>
              <a:t>Max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V &lt; 1.5V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05583" y="5610726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Ritter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59632" y="3861048"/>
            <a:ext cx="72008" cy="24482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31640" y="3501008"/>
            <a:ext cx="72008" cy="280831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03648" y="2852936"/>
            <a:ext cx="72008" cy="34563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75656" y="3140968"/>
            <a:ext cx="72008" cy="316835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47664" y="3645024"/>
            <a:ext cx="72008" cy="266429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19672" y="2492896"/>
            <a:ext cx="72008" cy="38164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91680" y="2780928"/>
            <a:ext cx="72008" cy="35283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763688" y="3356992"/>
            <a:ext cx="72008" cy="29523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835696" y="1628800"/>
            <a:ext cx="72008" cy="46805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907704" y="3573016"/>
            <a:ext cx="72008" cy="27363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79712" y="3140968"/>
            <a:ext cx="72008" cy="31683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051720" y="2636912"/>
            <a:ext cx="72008" cy="36724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123728" y="1412776"/>
            <a:ext cx="72008" cy="489654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195736" y="3356992"/>
            <a:ext cx="72008" cy="29523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267744" y="3068960"/>
            <a:ext cx="72008" cy="32403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779912" y="3861048"/>
            <a:ext cx="72008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851920" y="3501008"/>
            <a:ext cx="72008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923928" y="2852936"/>
            <a:ext cx="72008" cy="12961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995936" y="3140968"/>
            <a:ext cx="72008" cy="10081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067944" y="3645024"/>
            <a:ext cx="72008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139952" y="2492896"/>
            <a:ext cx="72008" cy="16561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211960" y="2780928"/>
            <a:ext cx="72008" cy="136815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283968" y="3356992"/>
            <a:ext cx="72008" cy="792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355976" y="1628800"/>
            <a:ext cx="72008" cy="25202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427984" y="3573016"/>
            <a:ext cx="72008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499992" y="3140968"/>
            <a:ext cx="72008" cy="10081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572000" y="2636912"/>
            <a:ext cx="72008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644008" y="1412776"/>
            <a:ext cx="72008" cy="27363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16016" y="3356992"/>
            <a:ext cx="72008" cy="792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788024" y="3068960"/>
            <a:ext cx="72008" cy="108012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444208" y="3861048"/>
            <a:ext cx="72008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516216" y="3501008"/>
            <a:ext cx="72008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88224" y="3573016"/>
            <a:ext cx="72008" cy="5760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660232" y="3861048"/>
            <a:ext cx="72008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732240" y="3645024"/>
            <a:ext cx="72008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804248" y="3933056"/>
            <a:ext cx="72008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76256" y="3501008"/>
            <a:ext cx="72008" cy="6480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948264" y="4077072"/>
            <a:ext cx="72008" cy="720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020272" y="3789040"/>
            <a:ext cx="72008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092280" y="3573016"/>
            <a:ext cx="72008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164288" y="3861048"/>
            <a:ext cx="72008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236296" y="4077072"/>
            <a:ext cx="72008" cy="720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08304" y="3573016"/>
            <a:ext cx="72008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380312" y="4077072"/>
            <a:ext cx="72008" cy="720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452320" y="3789040"/>
            <a:ext cx="7200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Brace 57"/>
          <p:cNvSpPr/>
          <p:nvPr/>
        </p:nvSpPr>
        <p:spPr>
          <a:xfrm>
            <a:off x="2411760" y="4149080"/>
            <a:ext cx="288032" cy="216024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2843808" y="5013176"/>
            <a:ext cx="5557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CM compensation &lt;200µA (in steps of &lt;2µA – 7bits?)</a:t>
            </a:r>
          </a:p>
          <a:p>
            <a:r>
              <a:rPr lang="en-US" dirty="0" smtClean="0"/>
              <a:t>Option in DCD-B2: input CM compensation &lt;200µA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3563888" y="3429000"/>
            <a:ext cx="2448272" cy="72008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ounded Rectangle 60"/>
          <p:cNvSpPr/>
          <p:nvPr/>
        </p:nvSpPr>
        <p:spPr>
          <a:xfrm>
            <a:off x="3563888" y="2708920"/>
            <a:ext cx="2448272" cy="72008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3563888" y="1988840"/>
            <a:ext cx="2448272" cy="72008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3563888" y="1268760"/>
            <a:ext cx="2448272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5004048" y="3645024"/>
            <a:ext cx="963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DAC 00 0 µA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5004048" y="2924944"/>
            <a:ext cx="963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DAC 01 8 µA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5004048" y="2276872"/>
            <a:ext cx="1042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DAC 10 16 µA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5004048" y="1556792"/>
            <a:ext cx="1042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DAC 11 24 µA</a:t>
            </a:r>
            <a:endParaRPr lang="en-US" sz="1200" dirty="0"/>
          </a:p>
        </p:txBody>
      </p:sp>
      <p:sp>
        <p:nvSpPr>
          <p:cNvPr id="68" name="Right Brace 67"/>
          <p:cNvSpPr/>
          <p:nvPr/>
        </p:nvSpPr>
        <p:spPr>
          <a:xfrm>
            <a:off x="7668344" y="2708920"/>
            <a:ext cx="216024" cy="144016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7915549" y="3212976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ADC: 16µA</a:t>
            </a:r>
          </a:p>
          <a:p>
            <a:r>
              <a:rPr lang="en-US" dirty="0" smtClean="0"/>
              <a:t>256 steps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611560" y="1988840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83568" y="219557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µA</a:t>
            </a:r>
            <a:endParaRPr lang="en-US" dirty="0"/>
          </a:p>
        </p:txBody>
      </p:sp>
      <p:sp>
        <p:nvSpPr>
          <p:cNvPr id="73" name="Up-Down Arrow 72"/>
          <p:cNvSpPr/>
          <p:nvPr/>
        </p:nvSpPr>
        <p:spPr>
          <a:xfrm>
            <a:off x="6876256" y="2708920"/>
            <a:ext cx="504056" cy="720080"/>
          </a:xfrm>
          <a:prstGeom prst="up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6588224" y="2348880"/>
            <a:ext cx="2345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 signal range: 8µA</a:t>
            </a:r>
          </a:p>
          <a:p>
            <a:r>
              <a:rPr lang="en-US" dirty="0" smtClean="0"/>
              <a:t>                        128 steps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1259632" y="899428"/>
            <a:ext cx="1525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pedestals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3813864" y="899428"/>
            <a:ext cx="2126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baseline comp.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6479440" y="899428"/>
            <a:ext cx="2226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DAC subtraction.</a:t>
            </a:r>
            <a:endParaRPr lang="en-US" dirty="0"/>
          </a:p>
        </p:txBody>
      </p:sp>
      <p:sp>
        <p:nvSpPr>
          <p:cNvPr id="81" name="Right Brace 80"/>
          <p:cNvSpPr/>
          <p:nvPr/>
        </p:nvSpPr>
        <p:spPr>
          <a:xfrm>
            <a:off x="2699792" y="1268760"/>
            <a:ext cx="216024" cy="288032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 rot="5400000">
            <a:off x="1866239" y="2593481"/>
            <a:ext cx="2449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Max pedestal spread: 32µA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3275856" y="6453336"/>
            <a:ext cx="290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ADC step 16µA/256 = 62.5nA</a:t>
            </a:r>
            <a:endParaRPr lang="en-US" dirty="0"/>
          </a:p>
        </p:txBody>
      </p:sp>
      <p:sp>
        <p:nvSpPr>
          <p:cNvPr id="75" name="タイトル 1"/>
          <p:cNvSpPr txBox="1">
            <a:spLocks/>
          </p:cNvSpPr>
          <p:nvPr/>
        </p:nvSpPr>
        <p:spPr bwMode="auto">
          <a:xfrm>
            <a:off x="457200" y="188913"/>
            <a:ext cx="75438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Pedestal Compensation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AB26-0645-4C34-8584-7CB13BF4D4A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4948" y="1052736"/>
            <a:ext cx="8665386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	Max allowed pedestal spread of </a:t>
            </a:r>
            <a:r>
              <a:rPr lang="en-US" dirty="0" smtClean="0"/>
              <a:t> 32µA</a:t>
            </a:r>
          </a:p>
          <a:p>
            <a:endParaRPr lang="en-US" dirty="0" smtClean="0"/>
          </a:p>
          <a:p>
            <a:r>
              <a:rPr lang="en-US" dirty="0" smtClean="0"/>
              <a:t>	Residual dynamic range for signal: 8 µA</a:t>
            </a:r>
          </a:p>
          <a:p>
            <a:endParaRPr lang="en-US" dirty="0" smtClean="0"/>
          </a:p>
          <a:p>
            <a:r>
              <a:rPr lang="en-US" dirty="0" smtClean="0"/>
              <a:t>	MIP ~ 2.7 µA (</a:t>
            </a:r>
            <a:r>
              <a:rPr lang="en-US" dirty="0" err="1" smtClean="0"/>
              <a:t>gq</a:t>
            </a:r>
            <a:r>
              <a:rPr lang="en-US" dirty="0" smtClean="0"/>
              <a:t> 0.45nA/e): 3 MIPs!</a:t>
            </a:r>
          </a:p>
          <a:p>
            <a:endParaRPr lang="en-US" dirty="0" smtClean="0"/>
          </a:p>
          <a:p>
            <a:r>
              <a:rPr lang="en-US" dirty="0" smtClean="0"/>
              <a:t>	but: common mode!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Input CM compensation should help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dirty="0" smtClean="0"/>
              <a:t>may be affected by disconnected or noisy channels: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One noisy channel with 100µA offset would give 0.4µA offset: ok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6/256 channels disconnected: CM wrong by 2%: 2µA for 100µA </a:t>
            </a:r>
            <a:r>
              <a:rPr lang="en-US" dirty="0" smtClean="0"/>
              <a:t>offset</a:t>
            </a:r>
            <a:r>
              <a:rPr lang="en-US" dirty="0" smtClean="0"/>
              <a:t>: </a:t>
            </a:r>
            <a:r>
              <a:rPr lang="en-US" dirty="0" smtClean="0"/>
              <a:t>probably still ok         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Real hit: </a:t>
            </a:r>
            <a:r>
              <a:rPr lang="en-US" dirty="0" smtClean="0"/>
              <a:t>2.7µA/250 </a:t>
            </a:r>
            <a:r>
              <a:rPr lang="en-US" dirty="0" smtClean="0"/>
              <a:t>~ 0.01µA, negligible</a:t>
            </a:r>
          </a:p>
          <a:p>
            <a:endParaRPr lang="en-US" dirty="0" smtClean="0"/>
          </a:p>
          <a:p>
            <a:r>
              <a:rPr lang="en-US" b="1" dirty="0" smtClean="0"/>
              <a:t>Nevertheless: this is a 2</a:t>
            </a:r>
            <a:r>
              <a:rPr lang="en-US" b="1" baseline="30000" dirty="0" smtClean="0"/>
              <a:t>nd</a:t>
            </a:r>
            <a:r>
              <a:rPr lang="en-US" b="1" dirty="0" smtClean="0"/>
              <a:t> order effect and will be exactly corrected by the DHP</a:t>
            </a:r>
          </a:p>
          <a:p>
            <a:r>
              <a:rPr lang="en-US" b="1" dirty="0" smtClean="0"/>
              <a:t>We just have to make sure that the residual CM does not saturate the dynamic range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if we have DAQ only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43608" y="1484784"/>
            <a:ext cx="6801606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limit of Id: minimum acceptable </a:t>
            </a:r>
            <a:r>
              <a:rPr lang="en-US" dirty="0" err="1" smtClean="0"/>
              <a:t>q</a:t>
            </a:r>
            <a:r>
              <a:rPr lang="en-US" sz="1400" dirty="0" err="1" smtClean="0"/>
              <a:t>g</a:t>
            </a:r>
            <a:r>
              <a:rPr lang="en-US" dirty="0" smtClean="0"/>
              <a:t> =&gt; minimum signal/noise</a:t>
            </a:r>
          </a:p>
          <a:p>
            <a:endParaRPr lang="en-US" dirty="0" smtClean="0"/>
          </a:p>
          <a:p>
            <a:r>
              <a:rPr lang="en-US" dirty="0" smtClean="0"/>
              <a:t>	Assume: S/N &gt; 20:1</a:t>
            </a:r>
          </a:p>
          <a:p>
            <a:r>
              <a:rPr lang="en-US" dirty="0" smtClean="0"/>
              <a:t>	Noise  100 </a:t>
            </a:r>
            <a:r>
              <a:rPr lang="en-US" dirty="0" err="1" smtClean="0"/>
              <a:t>nA</a:t>
            </a:r>
            <a:endParaRPr lang="en-US" dirty="0" smtClean="0"/>
          </a:p>
          <a:p>
            <a:r>
              <a:rPr lang="en-US" dirty="0" smtClean="0"/>
              <a:t>	Signal: 2µA for 6000 electrons =&gt; </a:t>
            </a:r>
            <a:r>
              <a:rPr lang="en-US" dirty="0" err="1" smtClean="0"/>
              <a:t>g</a:t>
            </a:r>
            <a:r>
              <a:rPr lang="en-US" sz="1400" dirty="0" err="1" smtClean="0"/>
              <a:t>q</a:t>
            </a:r>
            <a:r>
              <a:rPr lang="en-US" dirty="0" smtClean="0"/>
              <a:t>(min) = 0.33 </a:t>
            </a:r>
            <a:r>
              <a:rPr lang="en-US" dirty="0" err="1" smtClean="0"/>
              <a:t>nA</a:t>
            </a:r>
            <a:r>
              <a:rPr lang="en-US" dirty="0" smtClean="0"/>
              <a:t>/e</a:t>
            </a:r>
          </a:p>
          <a:p>
            <a:endParaRPr lang="en-US" dirty="0" smtClean="0"/>
          </a:p>
          <a:p>
            <a:r>
              <a:rPr lang="en-US" dirty="0" smtClean="0"/>
              <a:t>For L=5µm W=20µA we need </a:t>
            </a:r>
          </a:p>
          <a:p>
            <a:endParaRPr lang="en-US" dirty="0" smtClean="0"/>
          </a:p>
          <a:p>
            <a:r>
              <a:rPr lang="en-US" dirty="0" smtClean="0"/>
              <a:t>	I</a:t>
            </a:r>
            <a:r>
              <a:rPr lang="en-US" sz="1400" dirty="0" smtClean="0"/>
              <a:t>d</a:t>
            </a:r>
            <a:r>
              <a:rPr lang="en-US" dirty="0" smtClean="0"/>
              <a:t>(min)=34µA @ 1.2V</a:t>
            </a:r>
          </a:p>
          <a:p>
            <a:endParaRPr lang="en-US" dirty="0"/>
          </a:p>
          <a:p>
            <a:r>
              <a:rPr lang="en-US" dirty="0" smtClean="0"/>
              <a:t>Upper limit of I</a:t>
            </a:r>
            <a:r>
              <a:rPr lang="en-US" sz="1400" dirty="0" smtClean="0"/>
              <a:t>d</a:t>
            </a:r>
            <a:r>
              <a:rPr lang="en-US" dirty="0" smtClean="0"/>
              <a:t> (DAC range) : </a:t>
            </a:r>
          </a:p>
          <a:p>
            <a:endParaRPr lang="en-US" dirty="0" smtClean="0"/>
          </a:p>
          <a:p>
            <a:r>
              <a:rPr lang="en-US" dirty="0" smtClean="0"/>
              <a:t>	I</a:t>
            </a:r>
            <a:r>
              <a:rPr lang="en-US" sz="1400" dirty="0" smtClean="0"/>
              <a:t>d</a:t>
            </a:r>
            <a:r>
              <a:rPr lang="en-US" dirty="0" smtClean="0"/>
              <a:t>(max) = I</a:t>
            </a:r>
            <a:r>
              <a:rPr lang="en-US" sz="1400" dirty="0" smtClean="0"/>
              <a:t>d</a:t>
            </a:r>
            <a:r>
              <a:rPr lang="en-US" dirty="0" smtClean="0"/>
              <a:t>(min) +  32µA = 66µA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The max voltage shift which keeps I</a:t>
            </a:r>
            <a:r>
              <a:rPr lang="en-US" sz="1400" dirty="0" smtClean="0"/>
              <a:t>d</a:t>
            </a:r>
            <a:r>
              <a:rPr lang="en-US" dirty="0" smtClean="0"/>
              <a:t> between 34µA and 66 µA is ~ 0.4 V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g</a:t>
            </a:r>
            <a:r>
              <a:rPr lang="en-US" sz="1400" dirty="0" err="1" smtClean="0"/>
              <a:t>q</a:t>
            </a:r>
            <a:r>
              <a:rPr lang="en-US" dirty="0" smtClean="0"/>
              <a:t> varies between 0.33 </a:t>
            </a:r>
            <a:r>
              <a:rPr lang="en-US" dirty="0" err="1" smtClean="0"/>
              <a:t>nA</a:t>
            </a:r>
            <a:r>
              <a:rPr lang="en-US" dirty="0" smtClean="0"/>
              <a:t>/e to 0.44 </a:t>
            </a:r>
            <a:r>
              <a:rPr lang="en-US" dirty="0" err="1" smtClean="0"/>
              <a:t>nA</a:t>
            </a:r>
            <a:r>
              <a:rPr lang="en-US" dirty="0" smtClean="0"/>
              <a:t>/e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with DAQ only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467544" y="1196752"/>
          <a:ext cx="8317619" cy="5203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PXD6 tests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381000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836712"/>
            <a:ext cx="4248472" cy="191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8562" y="4910350"/>
            <a:ext cx="4207934" cy="190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6372200" y="2492896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780928"/>
            <a:ext cx="425381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3707904" y="1844824"/>
            <a:ext cx="2592288" cy="7200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372200" y="1988840"/>
            <a:ext cx="360040" cy="194421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27784" y="4005064"/>
            <a:ext cx="4032448" cy="129614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805264"/>
            <a:ext cx="3329558" cy="91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5719886"/>
            <a:ext cx="1375221" cy="113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22379" y="5466710"/>
            <a:ext cx="4089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Measuremtents</a:t>
            </a:r>
            <a:r>
              <a:rPr lang="en-US" dirty="0" smtClean="0"/>
              <a:t> of full size matrices started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568027"/>
          </a:xfrm>
        </p:spPr>
        <p:txBody>
          <a:bodyPr/>
          <a:lstStyle/>
          <a:p>
            <a:r>
              <a:rPr lang="en-US" dirty="0" smtClean="0"/>
              <a:t> with input CM compensation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43608" y="1484784"/>
            <a:ext cx="6915419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limit of Id: minimum acceptable </a:t>
            </a:r>
            <a:r>
              <a:rPr lang="en-US" dirty="0" err="1" smtClean="0"/>
              <a:t>q</a:t>
            </a:r>
            <a:r>
              <a:rPr lang="en-US" sz="1400" dirty="0" err="1" smtClean="0"/>
              <a:t>g</a:t>
            </a:r>
            <a:r>
              <a:rPr lang="en-US" dirty="0" smtClean="0"/>
              <a:t> =&gt; minimum signal/noise</a:t>
            </a:r>
          </a:p>
          <a:p>
            <a:endParaRPr lang="en-US" dirty="0" smtClean="0"/>
          </a:p>
          <a:p>
            <a:r>
              <a:rPr lang="en-US" dirty="0" smtClean="0"/>
              <a:t>	Assume: S/N &gt; 20:1</a:t>
            </a:r>
          </a:p>
          <a:p>
            <a:r>
              <a:rPr lang="en-US" dirty="0" smtClean="0"/>
              <a:t>	Noise  100 </a:t>
            </a:r>
            <a:r>
              <a:rPr lang="en-US" dirty="0" err="1" smtClean="0"/>
              <a:t>nA</a:t>
            </a:r>
            <a:endParaRPr lang="en-US" dirty="0" smtClean="0"/>
          </a:p>
          <a:p>
            <a:r>
              <a:rPr lang="en-US" dirty="0" smtClean="0"/>
              <a:t>	Signal: 2µA for 6000 electrons =&gt; </a:t>
            </a:r>
            <a:r>
              <a:rPr lang="en-US" dirty="0" err="1" smtClean="0"/>
              <a:t>g</a:t>
            </a:r>
            <a:r>
              <a:rPr lang="en-US" sz="1400" dirty="0" err="1" smtClean="0"/>
              <a:t>q</a:t>
            </a:r>
            <a:r>
              <a:rPr lang="en-US" dirty="0" smtClean="0"/>
              <a:t>(min) = 0.33</a:t>
            </a:r>
          </a:p>
          <a:p>
            <a:endParaRPr lang="en-US" dirty="0" smtClean="0"/>
          </a:p>
          <a:p>
            <a:r>
              <a:rPr lang="en-US" dirty="0" smtClean="0"/>
              <a:t>For L=5µm W=20µA we need </a:t>
            </a:r>
          </a:p>
          <a:p>
            <a:endParaRPr lang="en-US" dirty="0" smtClean="0"/>
          </a:p>
          <a:p>
            <a:r>
              <a:rPr lang="en-US" dirty="0" smtClean="0"/>
              <a:t>I</a:t>
            </a:r>
            <a:r>
              <a:rPr lang="en-US" sz="1400" dirty="0" smtClean="0"/>
              <a:t>d</a:t>
            </a:r>
            <a:r>
              <a:rPr lang="en-US" dirty="0" smtClean="0"/>
              <a:t>(min)=34µA @ 1.2V</a:t>
            </a:r>
          </a:p>
          <a:p>
            <a:endParaRPr lang="en-US" dirty="0"/>
          </a:p>
          <a:p>
            <a:r>
              <a:rPr lang="en-US" dirty="0" smtClean="0"/>
              <a:t>Upper limit of I</a:t>
            </a:r>
            <a:r>
              <a:rPr lang="en-US" sz="1400" dirty="0" smtClean="0"/>
              <a:t>d</a:t>
            </a:r>
            <a:r>
              <a:rPr lang="en-US" dirty="0" smtClean="0"/>
              <a:t>: can compensate shifts up to full DCD range (200µA): </a:t>
            </a:r>
          </a:p>
          <a:p>
            <a:endParaRPr lang="en-US" dirty="0" smtClean="0"/>
          </a:p>
          <a:p>
            <a:r>
              <a:rPr lang="en-US" dirty="0" smtClean="0"/>
              <a:t>I</a:t>
            </a:r>
            <a:r>
              <a:rPr lang="en-US" sz="1400" dirty="0" smtClean="0"/>
              <a:t>d</a:t>
            </a:r>
            <a:r>
              <a:rPr lang="en-US" dirty="0" smtClean="0"/>
              <a:t>(max) = 200µA – signal range (8µA) = 192µA</a:t>
            </a:r>
          </a:p>
          <a:p>
            <a:endParaRPr lang="en-US" dirty="0" smtClean="0"/>
          </a:p>
          <a:p>
            <a:r>
              <a:rPr lang="en-US" dirty="0" smtClean="0"/>
              <a:t>The max voltage shift which keeps I</a:t>
            </a:r>
            <a:r>
              <a:rPr lang="en-US" sz="1400" dirty="0" smtClean="0"/>
              <a:t>d</a:t>
            </a:r>
            <a:r>
              <a:rPr lang="en-US" dirty="0" smtClean="0"/>
              <a:t> between 34µA and 192 µA is ~ 1.6 V</a:t>
            </a:r>
          </a:p>
          <a:p>
            <a:endParaRPr lang="en-US" dirty="0" smtClean="0"/>
          </a:p>
          <a:p>
            <a:r>
              <a:rPr lang="en-US" dirty="0" err="1" smtClean="0"/>
              <a:t>g</a:t>
            </a:r>
            <a:r>
              <a:rPr lang="en-US" sz="1400" dirty="0" err="1" smtClean="0"/>
              <a:t>q</a:t>
            </a:r>
            <a:r>
              <a:rPr lang="en-US" dirty="0" smtClean="0"/>
              <a:t> varies </a:t>
            </a:r>
            <a:r>
              <a:rPr lang="en-US" dirty="0" err="1" smtClean="0"/>
              <a:t>beween</a:t>
            </a:r>
            <a:r>
              <a:rPr lang="en-US" dirty="0" smtClean="0"/>
              <a:t> 0.33 </a:t>
            </a:r>
            <a:r>
              <a:rPr lang="en-US" dirty="0" err="1" smtClean="0"/>
              <a:t>nA</a:t>
            </a:r>
            <a:r>
              <a:rPr lang="en-US" dirty="0" smtClean="0"/>
              <a:t>/e to 0.76 </a:t>
            </a:r>
            <a:r>
              <a:rPr lang="en-US" dirty="0" err="1" smtClean="0"/>
              <a:t>nA</a:t>
            </a:r>
            <a:r>
              <a:rPr lang="en-US" dirty="0" smtClean="0"/>
              <a:t>/e (a MIP is 4.5µA!)</a:t>
            </a:r>
          </a:p>
          <a:p>
            <a:endParaRPr lang="en-US" dirty="0" smtClean="0"/>
          </a:p>
          <a:p>
            <a:pPr algn="ctr"/>
            <a:r>
              <a:rPr lang="en-US" b="1" dirty="0" smtClean="0"/>
              <a:t>This would be ok, given the expectations!</a:t>
            </a:r>
          </a:p>
          <a:p>
            <a:pPr algn="ctr"/>
            <a:r>
              <a:rPr lang="en-US" b="1" dirty="0" smtClean="0"/>
              <a:t>(and, we still have the segmentation!)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with CM compensation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79512" y="1052737"/>
          <a:ext cx="878497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15616" y="1052736"/>
            <a:ext cx="6705682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Main worry: availability of SOI material!</a:t>
            </a:r>
          </a:p>
          <a:p>
            <a:endParaRPr lang="en-US" dirty="0" smtClean="0"/>
          </a:p>
          <a:p>
            <a:r>
              <a:rPr lang="en-US" dirty="0" smtClean="0"/>
              <a:t>Project already delayed!</a:t>
            </a:r>
          </a:p>
          <a:p>
            <a:r>
              <a:rPr lang="en-US" dirty="0" smtClean="0"/>
              <a:t>Rely on improvements at ICEMOS (in work) and/or Shin </a:t>
            </a:r>
            <a:r>
              <a:rPr lang="en-US" dirty="0" err="1" smtClean="0"/>
              <a:t>Etsu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Otherwise, things look pretty good</a:t>
            </a:r>
          </a:p>
          <a:p>
            <a:endParaRPr lang="en-US" dirty="0" smtClean="0"/>
          </a:p>
          <a:p>
            <a:r>
              <a:rPr lang="en-US" dirty="0" smtClean="0"/>
              <a:t>Noteworthy: gated operation to suppress injection noise seems possible</a:t>
            </a:r>
          </a:p>
          <a:p>
            <a:r>
              <a:rPr lang="en-US" dirty="0" smtClean="0"/>
              <a:t>However: system aspects (power, current)</a:t>
            </a:r>
          </a:p>
          <a:p>
            <a:endParaRPr lang="en-US" dirty="0" smtClean="0"/>
          </a:p>
          <a:p>
            <a:r>
              <a:rPr lang="en-US" dirty="0" smtClean="0"/>
              <a:t>Need to understand operation parameters:</a:t>
            </a:r>
          </a:p>
          <a:p>
            <a:r>
              <a:rPr lang="en-US" dirty="0" smtClean="0"/>
              <a:t>	pedestal spread</a:t>
            </a:r>
          </a:p>
          <a:p>
            <a:r>
              <a:rPr lang="en-US" dirty="0" smtClean="0"/>
              <a:t>	dynamic range</a:t>
            </a:r>
          </a:p>
          <a:p>
            <a:r>
              <a:rPr lang="en-US" dirty="0" smtClean="0"/>
              <a:t>	max. compensable threshold voltage shift!</a:t>
            </a:r>
          </a:p>
          <a:p>
            <a:endParaRPr lang="en-US" dirty="0" smtClean="0"/>
          </a:p>
          <a:p>
            <a:r>
              <a:rPr lang="en-US" dirty="0" smtClean="0"/>
              <a:t>Need to change attitude: 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US" b="1" dirty="0" smtClean="0"/>
              <a:t>from proof of principle =&gt; limits of operation</a:t>
            </a:r>
          </a:p>
          <a:p>
            <a:endParaRPr lang="en-US" dirty="0" smtClean="0"/>
          </a:p>
          <a:p>
            <a:r>
              <a:rPr lang="en-US" dirty="0" smtClean="0"/>
              <a:t>We need to implement “imperfections” in MC</a:t>
            </a:r>
          </a:p>
          <a:p>
            <a:r>
              <a:rPr lang="en-US" b="1" dirty="0" smtClean="0"/>
              <a:t>Need guidance what performance parameters are critical!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6" name="Picture 5" descr="vien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4632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20073" y="2420888"/>
            <a:ext cx="3672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rgbClr val="FF0000"/>
                </a:solidFill>
              </a:rPr>
              <a:t>Thanks </a:t>
            </a:r>
            <a:r>
              <a:rPr lang="en-US" sz="3200" b="1" dirty="0" smtClean="0">
                <a:solidFill>
                  <a:srgbClr val="FF0000"/>
                </a:solidFill>
              </a:rPr>
              <a:t>to the Vienna team for hosting this great workshop!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5950"/>
            <a:ext cx="73152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9632" y="980728"/>
            <a:ext cx="60340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PXD6 has a wet oxide instead the dry oxide of previous versions</a:t>
            </a:r>
          </a:p>
          <a:p>
            <a:r>
              <a:rPr lang="en-US" dirty="0" smtClean="0"/>
              <a:t>Wet oxide turns out to be more radiation hard than dry one</a:t>
            </a:r>
          </a:p>
          <a:p>
            <a:r>
              <a:rPr lang="en-US" dirty="0" smtClean="0"/>
              <a:t>=&gt; We can use nitride with a comfortable thickness !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PXD9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4654744" cy="26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1496" y="1052736"/>
            <a:ext cx="45425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653136"/>
            <a:ext cx="3960440" cy="174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5562" y="3429000"/>
            <a:ext cx="4688438" cy="321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600400" cy="227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9833" y="980728"/>
            <a:ext cx="537416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411332"/>
            <a:ext cx="5467375" cy="344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40152" y="3861048"/>
            <a:ext cx="314060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Processing of PXD9 scheduled</a:t>
            </a:r>
          </a:p>
          <a:p>
            <a:r>
              <a:rPr lang="en-US" dirty="0" smtClean="0"/>
              <a:t>to start February 2012</a:t>
            </a:r>
          </a:p>
          <a:p>
            <a:endParaRPr lang="en-US" dirty="0" smtClean="0"/>
          </a:p>
          <a:p>
            <a:r>
              <a:rPr lang="en-US" dirty="0" smtClean="0"/>
              <a:t>Had to stop processing</a:t>
            </a:r>
          </a:p>
          <a:p>
            <a:endParaRPr lang="en-US" dirty="0" smtClean="0"/>
          </a:p>
          <a:p>
            <a:r>
              <a:rPr lang="en-US" dirty="0" smtClean="0"/>
              <a:t>Need to repair wafers or procure</a:t>
            </a:r>
          </a:p>
          <a:p>
            <a:r>
              <a:rPr lang="en-US" dirty="0" smtClean="0"/>
              <a:t>new ones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SOI: next steps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51520" y="1124744"/>
            <a:ext cx="8076250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Repair wafers (cover edge with poly, re-polish, inspect)  		restart in March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ICEMOS will try a new edge treatment </a:t>
            </a:r>
          </a:p>
          <a:p>
            <a:pPr marL="342900" indent="-342900"/>
            <a:r>
              <a:rPr lang="en-US" dirty="0" smtClean="0"/>
              <a:t>	(etching instead of grinding)				restart in May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3) 	Wafers from Shin </a:t>
            </a:r>
            <a:r>
              <a:rPr lang="en-US" dirty="0" err="1" smtClean="0"/>
              <a:t>Etsu</a:t>
            </a:r>
            <a:endParaRPr lang="en-US" dirty="0" smtClean="0"/>
          </a:p>
          <a:p>
            <a:pPr marL="342900" indent="-342900"/>
            <a:r>
              <a:rPr lang="en-US" dirty="0" smtClean="0"/>
              <a:t> 	edge quality of standard wafers ok</a:t>
            </a:r>
          </a:p>
          <a:p>
            <a:pPr marL="342900" indent="-342900"/>
            <a:r>
              <a:rPr lang="en-US" dirty="0" smtClean="0"/>
              <a:t>	bonding ok (but not with the edge quality required)</a:t>
            </a:r>
          </a:p>
          <a:p>
            <a:pPr marL="342900" indent="-342900"/>
            <a:r>
              <a:rPr lang="en-US" dirty="0" smtClean="0"/>
              <a:t>	need more R&amp;D 					restart in August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Need to re-schedule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Plan with prototype run &amp; main production:  already late (finish PXD end 2015!)</a:t>
            </a:r>
          </a:p>
          <a:p>
            <a:pPr marL="342900" indent="-342900">
              <a:buFont typeface="Symbol"/>
              <a:buChar char="Þ"/>
            </a:pPr>
            <a:r>
              <a:rPr lang="en-US" dirty="0" smtClean="0"/>
              <a:t>PXD9 will become main production</a:t>
            </a:r>
          </a:p>
          <a:p>
            <a:pPr marL="342900" indent="-342900">
              <a:buFont typeface="Symbol"/>
              <a:buChar char="Þ"/>
            </a:pPr>
            <a:endParaRPr lang="en-US" dirty="0" smtClean="0"/>
          </a:p>
          <a:p>
            <a:pPr marL="342900" indent="-342900"/>
            <a:r>
              <a:rPr lang="en-US" dirty="0" smtClean="0"/>
              <a:t>Even with 6 months delay (Shin </a:t>
            </a:r>
            <a:r>
              <a:rPr lang="en-US" dirty="0" err="1" smtClean="0"/>
              <a:t>Etsu</a:t>
            </a:r>
            <a:r>
              <a:rPr lang="en-US" dirty="0" smtClean="0"/>
              <a:t>): PXD ready in time (August 2015)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Backup production still possible if yield low (but with a delay) -&gt; plan B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Noise: Gated DEPFET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704856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87817" y="5805264"/>
            <a:ext cx="65245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Injected bunches are noisy and spoil data</a:t>
            </a:r>
          </a:p>
          <a:p>
            <a:r>
              <a:rPr lang="en-US" dirty="0" smtClean="0"/>
              <a:t>Can we gate the DEPFET during the passage of a noisy bunch?</a:t>
            </a:r>
          </a:p>
          <a:p>
            <a:r>
              <a:rPr lang="en-US" dirty="0" smtClean="0"/>
              <a:t>~ 20% loss of data (with some uncertainty about actual damping time)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Gated operation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8"/>
            <a:ext cx="5328592" cy="237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475" y="3543300"/>
            <a:ext cx="70199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3635896" y="5301208"/>
            <a:ext cx="0" cy="57606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91880" y="6165304"/>
            <a:ext cx="4400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Potential difference controlled by external gate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FF29F-412A-4CCD-969A-6823A2E3362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64103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14417" y="4941168"/>
            <a:ext cx="73019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Measurements will be done by Felix Müller. stay tuned!</a:t>
            </a:r>
          </a:p>
          <a:p>
            <a:endParaRPr lang="en-US" dirty="0" smtClean="0"/>
          </a:p>
          <a:p>
            <a:r>
              <a:rPr lang="en-US" dirty="0" smtClean="0"/>
              <a:t>Note: even a slight penalty in performance would outweigh a 20% loss of data!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Standarddesign">
      <a:majorFont>
        <a:latin typeface="Arial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632</Words>
  <Application>Microsoft Office PowerPoint</Application>
  <PresentationFormat>On-screen Show (4:3)</PresentationFormat>
  <Paragraphs>252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2_Standarddesign</vt:lpstr>
      <vt:lpstr>Formel</vt:lpstr>
      <vt:lpstr>PXD Summary</vt:lpstr>
      <vt:lpstr>PXD6 tests</vt:lpstr>
      <vt:lpstr>Irradiations</vt:lpstr>
      <vt:lpstr>PXD9</vt:lpstr>
      <vt:lpstr>SOI</vt:lpstr>
      <vt:lpstr>SOI: next steps</vt:lpstr>
      <vt:lpstr>Injection Noise: Gated DEPFET</vt:lpstr>
      <vt:lpstr>Gated operation</vt:lpstr>
      <vt:lpstr>Simulation</vt:lpstr>
      <vt:lpstr>Caveats</vt:lpstr>
      <vt:lpstr>Dynamic Range</vt:lpstr>
      <vt:lpstr>DEPFET current range</vt:lpstr>
      <vt:lpstr>Data versus Model</vt:lpstr>
      <vt:lpstr>Pedestal Spread</vt:lpstr>
      <vt:lpstr>Threshold voltage difference</vt:lpstr>
      <vt:lpstr>Slide 16</vt:lpstr>
      <vt:lpstr>Slide 17</vt:lpstr>
      <vt:lpstr>Range if we have DAQ only</vt:lpstr>
      <vt:lpstr>Range with DAQ only</vt:lpstr>
      <vt:lpstr> with input CM compensation </vt:lpstr>
      <vt:lpstr>Range with CM compensation</vt:lpstr>
      <vt:lpstr>Conclusions</vt:lpstr>
      <vt:lpstr>Slide 23</vt:lpstr>
    </vt:vector>
  </TitlesOfParts>
  <Company>hll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moser</dc:creator>
  <cp:lastModifiedBy>moser</cp:lastModifiedBy>
  <cp:revision>425</cp:revision>
  <dcterms:created xsi:type="dcterms:W3CDTF">2006-06-22T07:15:02Z</dcterms:created>
  <dcterms:modified xsi:type="dcterms:W3CDTF">2012-02-08T14:45:24Z</dcterms:modified>
</cp:coreProperties>
</file>