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79" r:id="rId3"/>
    <p:sldId id="280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u" initials="c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8" autoAdjust="0"/>
    <p:restoredTop sz="94660"/>
  </p:normalViewPr>
  <p:slideViewPr>
    <p:cSldViewPr>
      <p:cViewPr varScale="1">
        <p:scale>
          <a:sx n="112" d="100"/>
          <a:sy n="112" d="100"/>
        </p:scale>
        <p:origin x="-16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1E1E0-2386-47EB-BF47-46EFCBC784A7}" type="datetimeFigureOut">
              <a:rPr lang="de-AT" smtClean="0"/>
              <a:pPr/>
              <a:t>02.02.2012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4FAB-2F75-41FC-AE27-04263F5B677B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noProof="0" smtClean="0"/>
              <a:t>Click to edit Master title style</a:t>
            </a:r>
            <a:endParaRPr kumimoji="0"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791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6416675"/>
            <a:ext cx="2133600" cy="365125"/>
          </a:xfrm>
        </p:spPr>
        <p:txBody>
          <a:bodyPr/>
          <a:lstStyle>
            <a:lvl1pPr>
              <a:defRPr sz="1600"/>
            </a:lvl1pPr>
            <a:extLst/>
          </a:lstStyle>
          <a:p>
            <a:r>
              <a:rPr lang="de-DE" noProof="0" smtClean="0"/>
              <a:t>7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4114800" cy="365125"/>
          </a:xfrm>
        </p:spPr>
        <p:txBody>
          <a:bodyPr/>
          <a:lstStyle>
            <a:lvl1pPr algn="l">
              <a:defRPr sz="1600"/>
            </a:lvl1pPr>
            <a:extLst/>
          </a:lstStyle>
          <a:p>
            <a:r>
              <a:rPr lang="en-US" noProof="0" smtClean="0"/>
              <a:t>Meeting Dinner @ Waldviertlerhof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71088" cy="365125"/>
          </a:xfrm>
        </p:spPr>
        <p:txBody>
          <a:bodyPr/>
          <a:lstStyle>
            <a:lvl1pPr algn="r">
              <a:defRPr sz="1600"/>
            </a:lvl1pPr>
            <a:extLst/>
          </a:lstStyle>
          <a:p>
            <a:fld id="{B6F15528-21DE-4FAA-801E-634DDDAF4B2B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7" name="Picture 26" descr="LOGO_top-banner_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Meeting Dinner @ Waldviertlerhof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2125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de-DE" smtClean="0"/>
              <a:t>7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019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Meeting Dinner @ Waldviertlerhof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belle2\svdpxd\banner\tu_laptops\svdpxd_bgr_1366x768.jpg"/>
          <p:cNvPicPr>
            <a:picLocks noChangeAspect="1" noChangeArrowheads="1"/>
          </p:cNvPicPr>
          <p:nvPr/>
        </p:nvPicPr>
        <p:blipFill>
          <a:blip r:embed="rId2" cstate="print"/>
          <a:srcRect l="12494" r="125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74767" y="2798058"/>
            <a:ext cx="328006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600" b="1" dirty="0" smtClean="0">
                <a:solidFill>
                  <a:schemeClr val="bg1"/>
                </a:solidFill>
              </a:rPr>
              <a:t>Meeting Dinner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1814" y="3657600"/>
            <a:ext cx="2175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Restaurant</a:t>
            </a:r>
          </a:p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Waldviertlerhof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Waldviertlerhof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7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Meeting Dinner @ Waldviertlerhof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2</a:t>
            </a:fld>
            <a:endParaRPr lang="en-US" noProof="0"/>
          </a:p>
        </p:txBody>
      </p:sp>
      <p:pic>
        <p:nvPicPr>
          <p:cNvPr id="1026" name="Picture 2" descr="E:\belle2\svdpxd\web\dinne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5865" y="1066799"/>
            <a:ext cx="3981000" cy="5309659"/>
          </a:xfrm>
          <a:prstGeom prst="rect">
            <a:avLst/>
          </a:prstGeom>
          <a:noFill/>
        </p:spPr>
      </p:pic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457200" y="17526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Austrian cuisine</a:t>
            </a:r>
          </a:p>
          <a:p>
            <a:r>
              <a:rPr lang="en-US" dirty="0" smtClean="0"/>
              <a:t>Starting time: 20:00</a:t>
            </a:r>
          </a:p>
          <a:p>
            <a:r>
              <a:rPr lang="en-US" dirty="0" smtClean="0"/>
              <a:t>Address: </a:t>
            </a:r>
            <a:br>
              <a:rPr lang="en-US" dirty="0" smtClean="0"/>
            </a:br>
            <a:r>
              <a:rPr lang="en-US" dirty="0" err="1" smtClean="0"/>
              <a:t>Schönbrunner</a:t>
            </a:r>
            <a:r>
              <a:rPr lang="en-US" dirty="0" smtClean="0"/>
              <a:t> </a:t>
            </a:r>
            <a:r>
              <a:rPr lang="en-US" dirty="0" err="1" smtClean="0"/>
              <a:t>Straße</a:t>
            </a:r>
            <a:r>
              <a:rPr lang="en-US" dirty="0" smtClean="0"/>
              <a:t> 20, 1050 Vienna</a:t>
            </a:r>
          </a:p>
          <a:p>
            <a:r>
              <a:rPr lang="en-US" dirty="0" smtClean="0"/>
              <a:t>Walking distance: 1.2km</a:t>
            </a:r>
          </a:p>
          <a:p>
            <a:r>
              <a:rPr lang="en-US" dirty="0" smtClean="0"/>
              <a:t>Public transportation: bus</a:t>
            </a:r>
          </a:p>
          <a:p>
            <a:r>
              <a:rPr lang="en-US" dirty="0" smtClean="0"/>
              <a:t>Each takes ~15 minutes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Bus Route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7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Meeting Dinner @ Waldviertlerhof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3</a:t>
            </a:fld>
            <a:endParaRPr lang="en-US" noProof="0"/>
          </a:p>
        </p:txBody>
      </p:sp>
      <p:grpSp>
        <p:nvGrpSpPr>
          <p:cNvPr id="14" name="Group 13"/>
          <p:cNvGrpSpPr/>
          <p:nvPr/>
        </p:nvGrpSpPr>
        <p:grpSpPr>
          <a:xfrm>
            <a:off x="2582905" y="0"/>
            <a:ext cx="6561095" cy="6858001"/>
            <a:chOff x="2514599" y="-31750"/>
            <a:chExt cx="6629401" cy="692939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4599" y="3209578"/>
              <a:ext cx="4680000" cy="3688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416" y="-31750"/>
              <a:ext cx="4495584" cy="4085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001000" y="1066800"/>
            <a:ext cx="914400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900" b="1" kern="10" spc="0" dirty="0" smtClean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Myriad Pro"/>
              </a:rPr>
              <a:t>MEETING</a:t>
            </a:r>
            <a:endParaRPr lang="en-US" sz="900" b="1" kern="10" spc="0" dirty="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0070C0"/>
              </a:solidFill>
              <a:effectLst/>
              <a:latin typeface="Myriad Pro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048000" y="4953000"/>
            <a:ext cx="785813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1000" b="1" kern="10" spc="0" dirty="0" smtClean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Myriad Pro"/>
              </a:rPr>
              <a:t>DINNER</a:t>
            </a:r>
            <a:endParaRPr lang="en-US" sz="1000" b="1" kern="10" spc="0" dirty="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0070C0"/>
              </a:solidFill>
              <a:effectLst/>
              <a:latin typeface="Myriad Pro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48468" y="2514600"/>
            <a:ext cx="1905000" cy="106680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Public transportation: bus 59A from </a:t>
            </a:r>
            <a:r>
              <a:rPr lang="en-US" dirty="0" err="1" smtClean="0"/>
              <a:t>Bärenmühldurchgang</a:t>
            </a:r>
            <a:r>
              <a:rPr lang="en-US" dirty="0" smtClean="0"/>
              <a:t> (direction Philadelphia-</a:t>
            </a:r>
            <a:r>
              <a:rPr lang="en-US" dirty="0" err="1" smtClean="0"/>
              <a:t>brücke</a:t>
            </a:r>
            <a:r>
              <a:rPr lang="en-US" dirty="0" smtClean="0"/>
              <a:t>) to </a:t>
            </a:r>
            <a:r>
              <a:rPr lang="en-US" dirty="0" err="1" smtClean="0"/>
              <a:t>Ziegelofengasse</a:t>
            </a:r>
            <a:r>
              <a:rPr lang="en-US" dirty="0" smtClean="0"/>
              <a:t> (3 stops)</a:t>
            </a:r>
          </a:p>
          <a:p>
            <a:r>
              <a:rPr lang="en-US" dirty="0" smtClean="0"/>
              <a:t>Short</a:t>
            </a:r>
            <a:br>
              <a:rPr lang="en-US" dirty="0" smtClean="0"/>
            </a:br>
            <a:r>
              <a:rPr lang="en-US" dirty="0" smtClean="0"/>
              <a:t>distance:</a:t>
            </a:r>
            <a:br>
              <a:rPr lang="en-US" dirty="0" smtClean="0"/>
            </a:br>
            <a:r>
              <a:rPr lang="en-US" dirty="0" smtClean="0"/>
              <a:t>Half-price</a:t>
            </a:r>
            <a:br>
              <a:rPr lang="en-US" dirty="0" smtClean="0"/>
            </a:br>
            <a:r>
              <a:rPr lang="en-US" dirty="0" smtClean="0"/>
              <a:t>ticket </a:t>
            </a:r>
            <a:br>
              <a:rPr lang="en-US" dirty="0" smtClean="0"/>
            </a:br>
            <a:r>
              <a:rPr lang="en-US" dirty="0" smtClean="0"/>
              <a:t>(children)</a:t>
            </a:r>
            <a:br>
              <a:rPr lang="en-US" dirty="0" smtClean="0"/>
            </a:br>
            <a:r>
              <a:rPr lang="en-US" dirty="0" smtClean="0"/>
              <a:t>is sufficient!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 to Go There With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guide you there (walking)</a:t>
            </a:r>
          </a:p>
          <a:p>
            <a:r>
              <a:rPr lang="en-US" dirty="0" smtClean="0"/>
              <a:t>We meet here (at the registration desk) at 19:30</a:t>
            </a:r>
          </a:p>
          <a:p>
            <a:r>
              <a:rPr lang="en-US" dirty="0" smtClean="0"/>
              <a:t>Of course you can also go there by yourself</a:t>
            </a:r>
          </a:p>
          <a:p>
            <a:r>
              <a:rPr lang="en-US" dirty="0" smtClean="0"/>
              <a:t>If you take the bus, please note that you need a (half-price) ticket (to be punched inside the bus)</a:t>
            </a:r>
          </a:p>
          <a:p>
            <a:r>
              <a:rPr lang="en-US" dirty="0" smtClean="0"/>
              <a:t>Tickets are sold at vending machines in underground stations or at tobacconists</a:t>
            </a:r>
          </a:p>
          <a:p>
            <a:r>
              <a:rPr lang="en-US" dirty="0" smtClean="0"/>
              <a:t>Please wear your name badge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7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Meeting Dinner @ Waldviertlerhof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</a:t>
            </a:fld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137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Slide 1</vt:lpstr>
      <vt:lpstr>Waldviertlerhof</vt:lpstr>
      <vt:lpstr>Bus Route</vt:lpstr>
      <vt:lpstr>If You Want to Go There With 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friedl</dc:creator>
  <cp:lastModifiedBy>Markus Friedl</cp:lastModifiedBy>
  <cp:revision>244</cp:revision>
  <dcterms:created xsi:type="dcterms:W3CDTF">2006-08-16T00:00:00Z</dcterms:created>
  <dcterms:modified xsi:type="dcterms:W3CDTF">2012-02-02T20:20:41Z</dcterms:modified>
</cp:coreProperties>
</file>