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1" r:id="rId2"/>
    <p:sldMasterId id="2147483659" r:id="rId3"/>
  </p:sldMasterIdLst>
  <p:notesMasterIdLst>
    <p:notesMasterId r:id="rId5"/>
  </p:notesMasterIdLst>
  <p:sldIdLst>
    <p:sldId id="257" r:id="rId4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4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4" name="Shape 14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C2201-D88D-6181-1828-F6C010EC0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F43C49-CE0A-CFDA-4AFC-61298B2100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F8311C-C6EC-0037-1DB2-F36D8F52A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E3FE6-68BB-4899-898B-EC0A975BB7BF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9D5C7-D079-AD12-85A2-DE0340C46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95593-DA30-43CA-86D2-87F3CED79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D30DA-EE62-4A47-AB94-21F67A664B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516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2CC8E-7B35-0D7C-7E8B-EA6A51439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D3F872-4E96-759F-0FC1-18C93276F7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11E777-DF74-EA83-902A-00E699554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E3FE6-68BB-4899-898B-EC0A975BB7BF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959CCC-27A6-795D-EED8-17AF26D69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468A41-2FAC-D421-4B8C-4EB733A79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D30DA-EE62-4A47-AB94-21F67A664B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4438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85D36-83D3-8D3D-AC3D-309F573B0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875E8E-B019-1C42-2817-D21E0C6C4D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93763" y="2597150"/>
            <a:ext cx="5532437" cy="6188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E7BCD5-2D93-C196-B2EF-3655B740E2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78600" y="2597150"/>
            <a:ext cx="5532438" cy="6188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E2ACEE-042A-C60C-1976-8CBE7151D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E3FE6-68BB-4899-898B-EC0A975BB7BF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14D44A-226B-E8A9-3CED-6BA9388F9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A4A45A-8191-2171-5AC3-9E9ABFF43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D30DA-EE62-4A47-AB94-21F67A664B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8123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F74C2-72A9-8938-5CB8-97878D8CA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11BA18-AD1E-1E66-B8B4-6BD73B39F6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D2CC9B-AD06-2FB7-F634-6C9D9BB384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A038A9-063D-1D2A-A2EA-A468BC6F99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9161D9-20F5-F547-5FB3-7509E47B73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7CCC53-F0EF-9ADC-EA2E-91ADDCD5C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E3FE6-68BB-4899-898B-EC0A975BB7BF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E09A0B-DDFD-A311-4700-7790568AF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1061B4-0745-81FE-8750-DCD8EB2FD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D30DA-EE62-4A47-AB94-21F67A664B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95155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0890D-44F3-BF99-D213-10CF1554F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2717F3-A558-86FC-69C9-A0F7314DC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E3FE6-68BB-4899-898B-EC0A975BB7BF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C5EDF4-0CB8-0F04-BA4C-2A04C7681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D75C86-BD87-8C12-D158-3CCFB0B76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D30DA-EE62-4A47-AB94-21F67A664B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1787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6D012B-0A3A-A68F-3292-D6EFDAF87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E3FE6-68BB-4899-898B-EC0A975BB7BF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EC5908-7C9C-AFDC-FCE2-CAFB0EE67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2463E4-0008-C51E-433C-3CE47B4A3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D30DA-EE62-4A47-AB94-21F67A664B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4596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6E44C-1DCA-6324-15A4-7716F4203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F808D9-A927-1739-A2C7-C76AD82716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233CA2-FC69-8622-C198-5DE7769140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43BBD5-F8D0-488E-20F6-5D00E49B0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E3FE6-68BB-4899-898B-EC0A975BB7BF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E7B392-D69D-278F-AA64-A68387E28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2208A1-E648-FA2E-D2A1-9F0B44BE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D30DA-EE62-4A47-AB94-21F67A664B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5458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56804-E20B-0ED6-BEC3-A858CBCDB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10A5E3-1FED-DF61-F38B-35F7F96642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7695FD-B709-5FEF-359C-2433AC9441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63830-3614-7632-29DE-A37663462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E3FE6-68BB-4899-898B-EC0A975BB7BF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7CB8E7-1046-99EC-C58F-2689D902C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10DFBD-0075-48C8-E5D5-32D7F17E8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D30DA-EE62-4A47-AB94-21F67A664B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4527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B672BD-2816-A361-7B25-5BF5FB92EB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F4D199-FA3A-DFEC-43B4-700484430D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EB2013-49FD-CA91-8515-57EEEB318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E3FE6-68BB-4899-898B-EC0A975BB7BF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64E0C-A4E1-D3D0-2A15-4A9EF6A9F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BDDEA0-0C12-3319-6595-5A76B704F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D30DA-EE62-4A47-AB94-21F67A664B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4359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1F8CD8-5B6D-18FB-7CAA-4C479212B4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307513" y="519113"/>
            <a:ext cx="2803525" cy="8266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510DD8-3B12-69DF-0963-4C1A169E37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93763" y="519113"/>
            <a:ext cx="8261350" cy="8266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251CE9-5E53-F70D-0648-6E5F187AD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E3FE6-68BB-4899-898B-EC0A975BB7BF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79E840-524F-3B41-7DA3-54E7F47F0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4CA33-146B-96EF-0A40-940D588D5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D30DA-EE62-4A47-AB94-21F67A664B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601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D3892-713B-956B-C9BA-2F0CFBAC53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644280-2E00-01A6-DE98-9547E88D2A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065C40-8FCD-F4B0-1989-5EDFB6F29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07B7-1ECE-4515-9836-2A0B55E9459F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FB626A-2566-46A7-16B4-8059CE78D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66DD75-6F04-2E9C-826B-B5A98333C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05CB-BF8E-4F92-96A0-802C0C7A9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203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E14E6-BAE4-0657-1BD4-922482D57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9BB5B2-0F52-2D48-FECE-160A4E3520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0E2962-C7ED-B159-F052-062A4DAC4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07B7-1ECE-4515-9836-2A0B55E9459F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9501C3-A78D-CA79-EFA9-A7215DACF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3F07BE-890D-CE00-DF89-1F4E7C3C9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05CB-BF8E-4F92-96A0-802C0C7A9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4155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BA627-07B8-419E-CC88-3B9D8F793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29E7BC-ECCA-BB6E-EEDD-A7245C9A89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01592C-E8C5-0E2E-36C7-F5C000EC6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07B7-1ECE-4515-9836-2A0B55E9459F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0A926C-FF4A-07F0-67C2-BAC6AD50D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57B6D0-EB53-B2A3-EAF8-B028B7827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05CB-BF8E-4F92-96A0-802C0C7A9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08768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82647-A7FF-29D2-3008-05F45A0DB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2DE196-8605-B640-1A73-44B44DDB22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93763" y="2597150"/>
            <a:ext cx="5532437" cy="6188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443B24-914E-2048-F65C-A051E5201E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78600" y="2597150"/>
            <a:ext cx="5532438" cy="6188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F37984-62CB-F53B-E7F3-8E26174F6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07B7-1ECE-4515-9836-2A0B55E9459F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200762-A94E-3909-BD75-856910EBB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2A689D-06C2-E139-A8C6-C61D2903C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05CB-BF8E-4F92-96A0-802C0C7A9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56059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C4B50-47AC-8897-FBE7-E68D58C85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99C553-814F-BF28-6592-0A47CB5DD3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AC6C21-F774-FB70-B562-670DE5E5FE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E78F02-0AB7-9D94-9EA3-5780799465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4D88C8-CB5A-4355-BF1B-B0216065BB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504CF4-21B8-EE08-C9DB-F67948EE8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07B7-1ECE-4515-9836-2A0B55E9459F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3329AA-CF21-850F-D60E-9F4BD4383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939157-AB35-D718-B440-F4A4E0E60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05CB-BF8E-4F92-96A0-802C0C7A9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9721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7F0F1-E13B-496D-1BCB-283466925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FE93F1-8D57-B330-790B-B4D1767B9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07B7-1ECE-4515-9836-2A0B55E9459F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D85FE5-2BA6-4556-01E8-613B33FEA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285BD3-E04B-8180-480D-067A30947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05CB-BF8E-4F92-96A0-802C0C7A9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7075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BF6A24-6154-E815-9AD9-637CFF24F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07B7-1ECE-4515-9836-2A0B55E9459F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EF7799-C05A-B949-511C-2124B932C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1BBD22-D7FD-22DD-B528-F523145D7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05CB-BF8E-4F92-96A0-802C0C7A9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68279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B8B56-F265-DAD8-2A89-AC19BE18E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CD3228-A79C-50C2-739F-5535361F2F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9FA5D8-9A0B-4B7D-B4E8-8776261E23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C1DF51-EEE0-DF0A-156F-F76FF92E4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07B7-1ECE-4515-9836-2A0B55E9459F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B39D48-8147-2AA2-0745-4546EC1C8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08A012-B624-878C-9575-888CD0499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05CB-BF8E-4F92-96A0-802C0C7A9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264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3EE11-3693-D588-EC11-436A4819A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9F42AF-6AAC-93B2-949E-01DDD192C3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CFC357-99B3-18C6-DA30-E060131ED8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7B2679-E703-592F-5B1C-32B0F4FEF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07B7-1ECE-4515-9836-2A0B55E9459F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499527-CA2A-BEFA-DFF0-DBDC33A53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2A23E9-94AB-3F0A-4B5D-48AC73269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05CB-BF8E-4F92-96A0-802C0C7A9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0982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2FA31-3057-B97C-7C74-A41E189C2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E736BF-CAF6-9C2C-B56F-461D93C64D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ABEFB-3A24-0CF1-45B9-E64FCD911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07B7-1ECE-4515-9836-2A0B55E9459F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094DAC-F59A-34A6-036A-216A96212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F3837D-9030-01D5-B3AC-39844DA00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05CB-BF8E-4F92-96A0-802C0C7A9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4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Text"/>
          <p:cNvSpPr txBox="1">
            <a:spLocks noGrp="1"/>
          </p:cNvSpPr>
          <p:nvPr>
            <p:ph type="title"/>
          </p:nvPr>
        </p:nvSpPr>
        <p:spPr>
          <a:xfrm>
            <a:off x="952500" y="742163"/>
            <a:ext cx="11099800" cy="107698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000"/>
            </a:lvl1pPr>
          </a:lstStyle>
          <a:p>
            <a:endParaRPr dirty="0"/>
          </a:p>
        </p:txBody>
      </p:sp>
      <p:sp>
        <p:nvSpPr>
          <p:cNvPr id="35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" name="GIF++ EATM"/>
          <p:cNvSpPr/>
          <p:nvPr/>
        </p:nvSpPr>
        <p:spPr>
          <a:xfrm>
            <a:off x="-14014" y="9410464"/>
            <a:ext cx="13032828" cy="353572"/>
          </a:xfrm>
          <a:prstGeom prst="rect">
            <a:avLst/>
          </a:prstGeom>
          <a:solidFill>
            <a:srgbClr val="2E5099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15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r>
              <a:rPr dirty="0"/>
              <a:t>GIF</a:t>
            </a:r>
            <a:r>
              <a:rPr baseline="31999" dirty="0"/>
              <a:t>++</a:t>
            </a:r>
            <a:r>
              <a:rPr dirty="0"/>
              <a:t> EATM</a:t>
            </a:r>
            <a:r>
              <a:rPr lang="en-US" dirty="0"/>
              <a:t> 8.12.2025</a:t>
            </a:r>
            <a:endParaRPr dirty="0"/>
          </a:p>
        </p:txBody>
      </p:sp>
      <p:sp>
        <p:nvSpPr>
          <p:cNvPr id="37" name="M.R. Jäkel"/>
          <p:cNvSpPr txBox="1"/>
          <p:nvPr/>
        </p:nvSpPr>
        <p:spPr>
          <a:xfrm>
            <a:off x="94701" y="9440538"/>
            <a:ext cx="1715598" cy="287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900" b="0">
                <a:solidFill>
                  <a:srgbClr val="FFFFFF"/>
                </a:solidFill>
              </a:defRPr>
            </a:lvl1pPr>
          </a:lstStyle>
          <a:p>
            <a:r>
              <a:rPr lang="en-US" sz="1200" dirty="0"/>
              <a:t>P. Martinengo</a:t>
            </a:r>
            <a:endParaRPr sz="1200" dirty="0"/>
          </a:p>
        </p:txBody>
      </p:sp>
      <p:pic>
        <p:nvPicPr>
          <p:cNvPr id="38" name="GIFppsmall.png" descr="GIFppsmal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8930" y="150090"/>
            <a:ext cx="792176" cy="427776"/>
          </a:xfrm>
          <a:prstGeom prst="rect">
            <a:avLst/>
          </a:prstGeom>
          <a:ln w="12700">
            <a:miter lim="400000"/>
          </a:ln>
        </p:spPr>
      </p:pic>
      <p:pic>
        <p:nvPicPr>
          <p:cNvPr id="39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842" y="122082"/>
            <a:ext cx="2114769" cy="483889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be_logo_new_blue_256px_0.png" descr="be_logo_new_blue_256px_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00375" y="80704"/>
            <a:ext cx="353572" cy="353572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Beams Department"/>
          <p:cNvSpPr txBox="1"/>
          <p:nvPr/>
        </p:nvSpPr>
        <p:spPr>
          <a:xfrm>
            <a:off x="10890584" y="82712"/>
            <a:ext cx="1986154" cy="3495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700" b="0">
                <a:solidFill>
                  <a:schemeClr val="accent1">
                    <a:lumOff val="-13575"/>
                  </a:schemeClr>
                </a:solidFill>
              </a:defRPr>
            </a:lvl1pPr>
          </a:lstStyle>
          <a:p>
            <a:r>
              <a:t>Beams Department</a:t>
            </a:r>
          </a:p>
        </p:txBody>
      </p:sp>
      <p:sp>
        <p:nvSpPr>
          <p:cNvPr id="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537999" y="9425096"/>
            <a:ext cx="297892" cy="300012"/>
          </a:xfrm>
          <a:prstGeom prst="rect">
            <a:avLst/>
          </a:prstGeom>
        </p:spPr>
        <p:txBody>
          <a:bodyPr/>
          <a:lstStyle>
            <a:lvl1pPr>
              <a:defRPr sz="13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56A0DF-33D3-87B1-362A-8E0E22EB70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307513" y="519113"/>
            <a:ext cx="2803525" cy="8266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880253-5810-9E6B-4ADD-98F2D206B2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93763" y="519113"/>
            <a:ext cx="8261350" cy="8266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41A36C-8E32-8BCA-262F-6C5A81272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07B7-1ECE-4515-9836-2A0B55E9459F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BA1D56-3A05-46E4-A1E4-8B896DB30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0FE44D-8258-2155-55D9-4B76DA133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05CB-BF8E-4F92-96A0-802C0C7A9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661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1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Text"/>
          <p:cNvSpPr txBox="1">
            <a:spLocks noGrp="1"/>
          </p:cNvSpPr>
          <p:nvPr>
            <p:ph type="title"/>
          </p:nvPr>
        </p:nvSpPr>
        <p:spPr>
          <a:xfrm>
            <a:off x="952500" y="742163"/>
            <a:ext cx="11099800" cy="107698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000"/>
            </a:lvl1pPr>
          </a:lstStyle>
          <a:p>
            <a:endParaRPr dirty="0"/>
          </a:p>
        </p:txBody>
      </p:sp>
      <p:sp>
        <p:nvSpPr>
          <p:cNvPr id="35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" name="GIF++ EATM"/>
          <p:cNvSpPr/>
          <p:nvPr/>
        </p:nvSpPr>
        <p:spPr>
          <a:xfrm>
            <a:off x="-14014" y="9410464"/>
            <a:ext cx="13032828" cy="353572"/>
          </a:xfrm>
          <a:prstGeom prst="rect">
            <a:avLst/>
          </a:prstGeom>
          <a:solidFill>
            <a:srgbClr val="2E509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>
              <a:defRPr sz="15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r>
              <a:rPr dirty="0"/>
              <a:t>GIF</a:t>
            </a:r>
            <a:r>
              <a:rPr baseline="31999" dirty="0"/>
              <a:t>++</a:t>
            </a:r>
            <a:r>
              <a:rPr dirty="0"/>
              <a:t> EATM</a:t>
            </a:r>
            <a:r>
              <a:rPr lang="en-US" dirty="0"/>
              <a:t> 8.12.2025</a:t>
            </a:r>
            <a:endParaRPr dirty="0"/>
          </a:p>
        </p:txBody>
      </p:sp>
      <p:sp>
        <p:nvSpPr>
          <p:cNvPr id="37" name="M.R. Jäkel"/>
          <p:cNvSpPr txBox="1"/>
          <p:nvPr/>
        </p:nvSpPr>
        <p:spPr>
          <a:xfrm>
            <a:off x="94701" y="9440538"/>
            <a:ext cx="1715598" cy="287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900" b="0">
                <a:solidFill>
                  <a:srgbClr val="FFFFFF"/>
                </a:solidFill>
              </a:defRPr>
            </a:lvl1pPr>
          </a:lstStyle>
          <a:p>
            <a:r>
              <a:rPr lang="en-US" sz="1200" dirty="0"/>
              <a:t>P. Martinengo</a:t>
            </a:r>
            <a:endParaRPr sz="1200" dirty="0"/>
          </a:p>
        </p:txBody>
      </p:sp>
      <p:pic>
        <p:nvPicPr>
          <p:cNvPr id="38" name="GIFppsmall.png" descr="GIFppsmal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8930" y="150090"/>
            <a:ext cx="792176" cy="427776"/>
          </a:xfrm>
          <a:prstGeom prst="rect">
            <a:avLst/>
          </a:prstGeom>
          <a:ln w="12700">
            <a:miter lim="400000"/>
          </a:ln>
        </p:spPr>
      </p:pic>
      <p:pic>
        <p:nvPicPr>
          <p:cNvPr id="39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842" y="122082"/>
            <a:ext cx="2114769" cy="483889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be_logo_new_blue_256px_0.png" descr="be_logo_new_blue_256px_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00375" y="80704"/>
            <a:ext cx="353572" cy="353572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Beams Department"/>
          <p:cNvSpPr txBox="1"/>
          <p:nvPr/>
        </p:nvSpPr>
        <p:spPr>
          <a:xfrm>
            <a:off x="10890584" y="82712"/>
            <a:ext cx="1986154" cy="3495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700" b="0">
                <a:solidFill>
                  <a:schemeClr val="accent1">
                    <a:lumOff val="-13575"/>
                  </a:schemeClr>
                </a:solidFill>
              </a:defRPr>
            </a:lvl1pPr>
          </a:lstStyle>
          <a:p>
            <a:r>
              <a:t>Beams Department</a:t>
            </a:r>
          </a:p>
        </p:txBody>
      </p:sp>
      <p:sp>
        <p:nvSpPr>
          <p:cNvPr id="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537999" y="9425096"/>
            <a:ext cx="297892" cy="300012"/>
          </a:xfrm>
          <a:prstGeom prst="rect">
            <a:avLst/>
          </a:prstGeom>
        </p:spPr>
        <p:txBody>
          <a:bodyPr/>
          <a:lstStyle>
            <a:lvl1pPr>
              <a:defRPr sz="13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9475316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BTTB8 28.01.2020, Tbilisi"/>
          <p:cNvGrpSpPr/>
          <p:nvPr/>
        </p:nvGrpSpPr>
        <p:grpSpPr>
          <a:xfrm>
            <a:off x="-14014" y="9410464"/>
            <a:ext cx="13032828" cy="353573"/>
            <a:chOff x="0" y="0"/>
            <a:chExt cx="13032827" cy="353571"/>
          </a:xfrm>
        </p:grpSpPr>
        <p:sp>
          <p:nvSpPr>
            <p:cNvPr id="49" name="Rectangle"/>
            <p:cNvSpPr/>
            <p:nvPr/>
          </p:nvSpPr>
          <p:spPr>
            <a:xfrm>
              <a:off x="0" y="0"/>
              <a:ext cx="13032828" cy="353572"/>
            </a:xfrm>
            <a:prstGeom prst="rect">
              <a:avLst/>
            </a:prstGeom>
            <a:solidFill>
              <a:srgbClr val="2E50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15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0" name="BTTB8 28.01.2020, Tbilisi"/>
            <p:cNvSpPr txBox="1"/>
            <p:nvPr/>
          </p:nvSpPr>
          <p:spPr>
            <a:xfrm>
              <a:off x="0" y="8283"/>
              <a:ext cx="13032828" cy="3370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16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r>
                <a:t>BTTB8 28.01.2020, Tbilisi</a:t>
              </a:r>
            </a:p>
          </p:txBody>
        </p:sp>
      </p:grpSp>
      <p:sp>
        <p:nvSpPr>
          <p:cNvPr id="52" name="M.R. Jäkel"/>
          <p:cNvSpPr txBox="1"/>
          <p:nvPr/>
        </p:nvSpPr>
        <p:spPr>
          <a:xfrm>
            <a:off x="15888" y="9416938"/>
            <a:ext cx="1074217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 b="0">
                <a:solidFill>
                  <a:srgbClr val="FFFFFF"/>
                </a:solidFill>
              </a:defRPr>
            </a:lvl1pPr>
          </a:lstStyle>
          <a:p>
            <a:r>
              <a:t>M.R. Jäkel</a:t>
            </a:r>
          </a:p>
        </p:txBody>
      </p:sp>
      <p:pic>
        <p:nvPicPr>
          <p:cNvPr id="5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841" y="122081"/>
            <a:ext cx="2114770" cy="483891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Line"/>
          <p:cNvSpPr/>
          <p:nvPr/>
        </p:nvSpPr>
        <p:spPr>
          <a:xfrm>
            <a:off x="16791" y="704999"/>
            <a:ext cx="12971218" cy="1"/>
          </a:xfrm>
          <a:prstGeom prst="line">
            <a:avLst/>
          </a:prstGeom>
          <a:ln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>
              <a:defRPr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5" name="Title Text"/>
          <p:cNvSpPr txBox="1">
            <a:spLocks noGrp="1"/>
          </p:cNvSpPr>
          <p:nvPr>
            <p:ph type="title"/>
          </p:nvPr>
        </p:nvSpPr>
        <p:spPr>
          <a:xfrm>
            <a:off x="952500" y="742162"/>
            <a:ext cx="11099800" cy="1076981"/>
          </a:xfrm>
          <a:prstGeom prst="rect">
            <a:avLst/>
          </a:prstGeom>
        </p:spPr>
        <p:txBody>
          <a:bodyPr/>
          <a:lstStyle>
            <a:lvl1pPr>
              <a:defRPr sz="5000"/>
            </a:lvl1pPr>
          </a:lstStyle>
          <a:p>
            <a:r>
              <a:t>Title Text</a:t>
            </a:r>
          </a:p>
        </p:txBody>
      </p:sp>
      <p:sp>
        <p:nvSpPr>
          <p:cNvPr id="5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633024" y="9455925"/>
            <a:ext cx="269647" cy="262648"/>
          </a:xfrm>
          <a:prstGeom prst="rect">
            <a:avLst/>
          </a:prstGeom>
        </p:spPr>
        <p:txBody>
          <a:bodyPr/>
          <a:lstStyle>
            <a:lvl1pPr>
              <a:defRPr sz="1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800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89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90" name="GIF New Logo.pdf" descr="GIF New Logo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7874" y="109381"/>
            <a:ext cx="1432977" cy="767667"/>
          </a:xfrm>
          <a:prstGeom prst="rect">
            <a:avLst/>
          </a:prstGeom>
          <a:ln w="12700">
            <a:miter lim="400000"/>
          </a:ln>
        </p:spPr>
      </p:pic>
      <p:sp>
        <p:nvSpPr>
          <p:cNvPr id="91" name="M.R. Jäkel"/>
          <p:cNvSpPr txBox="1"/>
          <p:nvPr/>
        </p:nvSpPr>
        <p:spPr>
          <a:xfrm>
            <a:off x="6115278" y="9401660"/>
            <a:ext cx="774244" cy="250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100" b="0"/>
            </a:lvl1pPr>
          </a:lstStyle>
          <a:p>
            <a:r>
              <a:t>M.R. Jäkel</a:t>
            </a:r>
          </a:p>
        </p:txBody>
      </p:sp>
      <p:sp>
        <p:nvSpPr>
          <p:cNvPr id="92" name="30.3.2022"/>
          <p:cNvSpPr txBox="1"/>
          <p:nvPr/>
        </p:nvSpPr>
        <p:spPr>
          <a:xfrm>
            <a:off x="12087263" y="9401660"/>
            <a:ext cx="735687" cy="250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100" b="0"/>
            </a:lvl1pPr>
          </a:lstStyle>
          <a:p>
            <a:r>
              <a:t>30.3.2022</a:t>
            </a:r>
          </a:p>
        </p:txBody>
      </p:sp>
      <p:sp>
        <p:nvSpPr>
          <p:cNvPr id="9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Text"/>
          <p:cNvSpPr txBox="1">
            <a:spLocks noGrp="1"/>
          </p:cNvSpPr>
          <p:nvPr>
            <p:ph type="title"/>
          </p:nvPr>
        </p:nvSpPr>
        <p:spPr>
          <a:xfrm>
            <a:off x="952500" y="742163"/>
            <a:ext cx="11099800" cy="107698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000"/>
            </a:lvl1pPr>
          </a:lstStyle>
          <a:p>
            <a:r>
              <a:t>Title Text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7" name="GIF++ Update - Section Meeting"/>
          <p:cNvSpPr/>
          <p:nvPr/>
        </p:nvSpPr>
        <p:spPr>
          <a:xfrm>
            <a:off x="-14014" y="9410464"/>
            <a:ext cx="13032828" cy="353572"/>
          </a:xfrm>
          <a:prstGeom prst="rect">
            <a:avLst/>
          </a:prstGeom>
          <a:solidFill>
            <a:srgbClr val="2E5099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15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r>
              <a:t>GIF</a:t>
            </a:r>
            <a:r>
              <a:rPr baseline="31999"/>
              <a:t>++</a:t>
            </a:r>
            <a:r>
              <a:t> Update - Section Meeting</a:t>
            </a:r>
          </a:p>
        </p:txBody>
      </p:sp>
      <p:sp>
        <p:nvSpPr>
          <p:cNvPr id="118" name="M.R. Jäkel"/>
          <p:cNvSpPr txBox="1"/>
          <p:nvPr/>
        </p:nvSpPr>
        <p:spPr>
          <a:xfrm>
            <a:off x="47572" y="9468199"/>
            <a:ext cx="654255" cy="238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900" b="0">
                <a:solidFill>
                  <a:srgbClr val="FFFFFF"/>
                </a:solidFill>
              </a:defRPr>
            </a:lvl1pPr>
          </a:lstStyle>
          <a:p>
            <a:r>
              <a:t>M.R. Jäkel</a:t>
            </a:r>
          </a:p>
        </p:txBody>
      </p:sp>
      <p:pic>
        <p:nvPicPr>
          <p:cNvPr id="119" name="GIFppsmall.png" descr="GIFppsmal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8930" y="150090"/>
            <a:ext cx="792176" cy="4277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0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842" y="122082"/>
            <a:ext cx="2114769" cy="483889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" name="be_logo_new_blue_256px_0.png" descr="be_logo_new_blue_256px_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00375" y="80704"/>
            <a:ext cx="353572" cy="353572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Beams Department"/>
          <p:cNvSpPr txBox="1"/>
          <p:nvPr/>
        </p:nvSpPr>
        <p:spPr>
          <a:xfrm>
            <a:off x="10890584" y="82712"/>
            <a:ext cx="1986154" cy="3495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700" b="0">
                <a:solidFill>
                  <a:schemeClr val="accent1">
                    <a:lumOff val="-13575"/>
                  </a:schemeClr>
                </a:solidFill>
              </a:defRPr>
            </a:lvl1pPr>
          </a:lstStyle>
          <a:p>
            <a:r>
              <a:t>Beams Department</a:t>
            </a:r>
          </a:p>
        </p:txBody>
      </p:sp>
      <p:sp>
        <p:nvSpPr>
          <p:cNvPr id="1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537999" y="9425096"/>
            <a:ext cx="297892" cy="300012"/>
          </a:xfrm>
          <a:prstGeom prst="rect">
            <a:avLst/>
          </a:prstGeom>
        </p:spPr>
        <p:txBody>
          <a:bodyPr/>
          <a:lstStyle>
            <a:lvl1pPr>
              <a:defRPr sz="13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traight Connector 13"/>
          <p:cNvSpPr/>
          <p:nvPr/>
        </p:nvSpPr>
        <p:spPr>
          <a:xfrm>
            <a:off x="435185" y="8020625"/>
            <a:ext cx="12134429" cy="1"/>
          </a:xfrm>
          <a:prstGeom prst="line">
            <a:avLst/>
          </a:prstGeom>
          <a:ln w="3175">
            <a:solidFill>
              <a:srgbClr val="0033A0"/>
            </a:solidFill>
            <a:miter/>
          </a:ln>
        </p:spPr>
        <p:txBody>
          <a:bodyPr lIns="48767" tIns="48767" rIns="48767" bIns="48767"/>
          <a:lstStyle/>
          <a:p>
            <a:pPr algn="l" defTabSz="1300480">
              <a:defRPr b="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131" name="Picture 11" descr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806" y="8053623"/>
            <a:ext cx="528322" cy="4196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Picture 9" descr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007" y="8049890"/>
            <a:ext cx="423353" cy="4233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33" name="Picture 10" descr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1741" y="8042000"/>
            <a:ext cx="431243" cy="43124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Straight Connector 12"/>
          <p:cNvSpPr/>
          <p:nvPr/>
        </p:nvSpPr>
        <p:spPr>
          <a:xfrm>
            <a:off x="440293" y="2237957"/>
            <a:ext cx="12134428" cy="1"/>
          </a:xfrm>
          <a:prstGeom prst="line">
            <a:avLst/>
          </a:prstGeom>
          <a:ln w="3175">
            <a:solidFill>
              <a:srgbClr val="0033A0"/>
            </a:solidFill>
            <a:miter/>
          </a:ln>
        </p:spPr>
        <p:txBody>
          <a:bodyPr lIns="48767" tIns="48767" rIns="48767" bIns="48767"/>
          <a:lstStyle/>
          <a:p>
            <a:pPr algn="l" defTabSz="1300480">
              <a:defRPr b="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35" name="Title Text"/>
          <p:cNvSpPr txBox="1">
            <a:spLocks noGrp="1"/>
          </p:cNvSpPr>
          <p:nvPr>
            <p:ph type="title"/>
          </p:nvPr>
        </p:nvSpPr>
        <p:spPr>
          <a:xfrm>
            <a:off x="435184" y="1477491"/>
            <a:ext cx="12134429" cy="747547"/>
          </a:xfrm>
          <a:prstGeom prst="rect">
            <a:avLst/>
          </a:prstGeom>
        </p:spPr>
        <p:txBody>
          <a:bodyPr lIns="0" tIns="0" rIns="0" bIns="0" anchor="t"/>
          <a:lstStyle>
            <a:lvl1pPr algn="l" defTabSz="1300480">
              <a:lnSpc>
                <a:spcPct val="90000"/>
              </a:lnSpc>
              <a:defRPr sz="5000" b="1">
                <a:solidFill>
                  <a:srgbClr val="0033A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36" name="Body Level One…"/>
          <p:cNvSpPr txBox="1">
            <a:spLocks noGrp="1"/>
          </p:cNvSpPr>
          <p:nvPr>
            <p:ph type="body" idx="1"/>
          </p:nvPr>
        </p:nvSpPr>
        <p:spPr>
          <a:xfrm>
            <a:off x="435187" y="2362314"/>
            <a:ext cx="12134428" cy="5658311"/>
          </a:xfrm>
          <a:prstGeom prst="rect">
            <a:avLst/>
          </a:prstGeom>
        </p:spPr>
        <p:txBody>
          <a:bodyPr lIns="0" tIns="0" rIns="0" bIns="0" anchor="t"/>
          <a:lstStyle>
            <a:lvl1pPr marL="0" indent="0" defTabSz="1300480">
              <a:lnSpc>
                <a:spcPct val="90000"/>
              </a:lnSpc>
              <a:spcBef>
                <a:spcPts val="2500"/>
              </a:spcBef>
              <a:buSzTx/>
              <a:buNone/>
              <a:defRPr sz="2800" b="1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03849" indent="-503999" defTabSz="1300480">
              <a:lnSpc>
                <a:spcPct val="90000"/>
              </a:lnSpc>
              <a:spcBef>
                <a:spcPts val="2500"/>
              </a:spcBef>
              <a:buSzPct val="100000"/>
              <a:defRPr sz="2800" b="1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7647" indent="-533647" defTabSz="1300480">
              <a:lnSpc>
                <a:spcPct val="90000"/>
              </a:lnSpc>
              <a:spcBef>
                <a:spcPts val="2500"/>
              </a:spcBef>
              <a:buSzPct val="100000"/>
              <a:defRPr sz="2800" b="1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14999" indent="-566999" defTabSz="1300480">
              <a:lnSpc>
                <a:spcPct val="90000"/>
              </a:lnSpc>
              <a:spcBef>
                <a:spcPts val="2500"/>
              </a:spcBef>
              <a:buSzPct val="100000"/>
              <a:defRPr sz="2800" b="1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28850" indent="-400050" defTabSz="1300480">
              <a:lnSpc>
                <a:spcPct val="90000"/>
              </a:lnSpc>
              <a:spcBef>
                <a:spcPts val="2500"/>
              </a:spcBef>
              <a:buSzPct val="100000"/>
              <a:defRPr sz="2800" b="1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364252" y="8192244"/>
            <a:ext cx="210469" cy="197385"/>
          </a:xfrm>
          <a:prstGeom prst="rect">
            <a:avLst/>
          </a:prstGeom>
        </p:spPr>
        <p:txBody>
          <a:bodyPr lIns="0" tIns="0" rIns="0" bIns="0" anchor="ctr"/>
          <a:lstStyle>
            <a:lvl1pPr algn="r" defTabSz="1300480">
              <a:defRPr sz="14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74871-AF22-6F2F-AAC2-A56D83F75D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49B782-F9DF-47A8-D1FB-EFCF2547B9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42017D-9E22-7696-D502-A8793D724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E3FE6-68BB-4899-898B-EC0A975BB7BF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F44C44-3777-5409-5A2B-53738D8E1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0DDBE2-6BE0-EEE8-8EA5-44269F4F9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D30DA-EE62-4A47-AB94-21F67A664B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568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M.R. Jäkel"/>
          <p:cNvSpPr txBox="1"/>
          <p:nvPr/>
        </p:nvSpPr>
        <p:spPr>
          <a:xfrm>
            <a:off x="12271273" y="9485471"/>
            <a:ext cx="654254" cy="238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900" b="0">
                <a:solidFill>
                  <a:srgbClr val="FFFFFF"/>
                </a:solidFill>
              </a:defRPr>
            </a:lvl1pPr>
          </a:lstStyle>
          <a:p>
            <a:r>
              <a:t>M.R. Jäkel</a:t>
            </a:r>
          </a:p>
        </p:txBody>
      </p:sp>
      <p:pic>
        <p:nvPicPr>
          <p:cNvPr id="4" name="GIFppsmall.png" descr="GIFppsmall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78930" y="150090"/>
            <a:ext cx="792176" cy="42777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Image" descr="Image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7842" y="122082"/>
            <a:ext cx="2114769" cy="483889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GIF AUM 2020/21"/>
          <p:cNvSpPr/>
          <p:nvPr/>
        </p:nvSpPr>
        <p:spPr>
          <a:xfrm>
            <a:off x="-14014" y="9410464"/>
            <a:ext cx="13032828" cy="353572"/>
          </a:xfrm>
          <a:prstGeom prst="rect">
            <a:avLst/>
          </a:prstGeom>
          <a:solidFill>
            <a:srgbClr val="2E5099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5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GIF AUM 2020/21</a:t>
            </a:r>
          </a:p>
        </p:txBody>
      </p:sp>
      <p:pic>
        <p:nvPicPr>
          <p:cNvPr id="7" name="be_logo_new_blue_256px_0.png" descr="be_logo_new_blue_256px_0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500375" y="80704"/>
            <a:ext cx="353572" cy="353572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Beams Department"/>
          <p:cNvSpPr txBox="1"/>
          <p:nvPr/>
        </p:nvSpPr>
        <p:spPr>
          <a:xfrm>
            <a:off x="10890584" y="82712"/>
            <a:ext cx="1986154" cy="3495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700" b="0">
                <a:solidFill>
                  <a:schemeClr val="accent1">
                    <a:lumOff val="-13575"/>
                  </a:schemeClr>
                </a:solidFill>
              </a:defRPr>
            </a:lvl1pPr>
          </a:lstStyle>
          <a:p>
            <a:r>
              <a:t>Beams Department</a:t>
            </a:r>
          </a:p>
        </p:txBody>
      </p:sp>
      <p:sp>
        <p:nvSpPr>
          <p:cNvPr id="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83" r:id="rId4"/>
    <p:sldLayoutId id="2147483652" r:id="rId5"/>
    <p:sldLayoutId id="2147483655" r:id="rId6"/>
    <p:sldLayoutId id="2147483657" r:id="rId7"/>
    <p:sldLayoutId id="2147483658" r:id="rId8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solidFill>
            <a:schemeClr val="accent1">
              <a:lumOff val="-13575"/>
            </a:schemeClr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solidFill>
            <a:schemeClr val="accent1">
              <a:lumOff val="-13575"/>
            </a:schemeClr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solidFill>
            <a:schemeClr val="accent1">
              <a:lumOff val="-13575"/>
            </a:schemeClr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solidFill>
            <a:schemeClr val="accent1">
              <a:lumOff val="-13575"/>
            </a:schemeClr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solidFill>
            <a:schemeClr val="accent1">
              <a:lumOff val="-13575"/>
            </a:schemeClr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solidFill>
            <a:schemeClr val="accent1">
              <a:lumOff val="-13575"/>
            </a:schemeClr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solidFill>
            <a:schemeClr val="accent1">
              <a:lumOff val="-13575"/>
            </a:schemeClr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solidFill>
            <a:schemeClr val="accent1">
              <a:lumOff val="-13575"/>
            </a:schemeClr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solidFill>
            <a:schemeClr val="accent1">
              <a:lumOff val="-13575"/>
            </a:schemeClr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E84FF2-861E-6678-E082-86F9E1DCC5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2C4065-3CD2-2E4E-05E8-1B332FCE81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3AD7C2-2EC7-04C9-E438-87D5958021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93763" y="9040813"/>
            <a:ext cx="2925762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EFE3FE6-68BB-4899-898B-EC0A975BB7BF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DCEB09-ADD5-C45A-0829-B5468E0E19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08475" y="9040813"/>
            <a:ext cx="4387850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69F6CF-80B0-531B-810C-CB172ED62F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85275" y="9040813"/>
            <a:ext cx="292576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92D30DA-EE62-4A47-AB94-21F67A664B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5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8B82AB-9F19-DEC4-3B02-DA95E79E1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06C41D-7791-EAC7-AF15-702B3507E9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CC7F57-104A-4303-3B60-F2A992AAB0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93763" y="9040813"/>
            <a:ext cx="2925762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0D207B7-1ECE-4515-9836-2A0B55E9459F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F7CD4A-E677-64C3-99DC-3A9A5C8877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08475" y="9040813"/>
            <a:ext cx="4387850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CBAC3B-6CA8-03CB-12EA-B6E0A2CE31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85275" y="9040813"/>
            <a:ext cx="292576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1805CB-BF8E-4F92-96A0-802C0C7A9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6152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12583897" y="9425096"/>
            <a:ext cx="206096" cy="300012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</a:t>
            </a:fld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58220A-1D09-8137-116C-2CE5F6B22B06}"/>
              </a:ext>
            </a:extLst>
          </p:cNvPr>
          <p:cNvSpPr txBox="1"/>
          <p:nvPr/>
        </p:nvSpPr>
        <p:spPr>
          <a:xfrm>
            <a:off x="1135545" y="1628194"/>
            <a:ext cx="10733709" cy="40421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Excellent year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beam was excellent and all our users more than h</a:t>
            </a:r>
            <a:r>
              <a:rPr lang="en-US" sz="3200" dirty="0">
                <a:solidFill>
                  <a:srgbClr val="0070C0"/>
                </a:solidFill>
              </a:rPr>
              <a:t>appy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(well, they have to get used to the filling of LHC)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3200" dirty="0">
              <a:solidFill>
                <a:srgbClr val="0070C0"/>
              </a:solidFill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We don’t have suggestions/requests for next year 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dirty="0">
                <a:solidFill>
                  <a:srgbClr val="0070C0"/>
                </a:solidFill>
              </a:rPr>
              <a:t>It works, please don’t fix it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1" i="0" u="none" strike="noStrike" cap="none" spc="0" normalizeH="0" baseline="0" dirty="0">
              <a:ln>
                <a:noFill/>
              </a:ln>
              <a:solidFill>
                <a:srgbClr val="0070C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dirty="0">
                <a:solidFill>
                  <a:srgbClr val="0070C0"/>
                </a:solidFill>
              </a:rPr>
              <a:t>Thank you everybody </a:t>
            </a:r>
            <a:endParaRPr kumimoji="0" lang="en-GB" sz="3200" b="1" i="0" u="none" strike="noStrike" cap="none" spc="0" normalizeH="0" baseline="0" dirty="0">
              <a:ln>
                <a:noFill/>
              </a:ln>
              <a:solidFill>
                <a:srgbClr val="0070C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46</Words>
  <Application>Microsoft Office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11" baseType="lpstr">
      <vt:lpstr>Aptos</vt:lpstr>
      <vt:lpstr>Aptos Display</vt:lpstr>
      <vt:lpstr>Arial</vt:lpstr>
      <vt:lpstr>Helvetica Neue</vt:lpstr>
      <vt:lpstr>Helvetica Neue Light</vt:lpstr>
      <vt:lpstr>Helvetica Neue Medium</vt:lpstr>
      <vt:lpstr>Helvetica Neue Thin</vt:lpstr>
      <vt:lpstr>White</vt:lpstr>
      <vt:lpstr>1_Custom Design</vt:lpstr>
      <vt:lpstr>Custom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Paolo Martinengo</dc:creator>
  <cp:lastModifiedBy>Paolo Martinengo</cp:lastModifiedBy>
  <cp:revision>5</cp:revision>
  <dcterms:modified xsi:type="dcterms:W3CDTF">2025-12-09T10:08:00Z</dcterms:modified>
</cp:coreProperties>
</file>