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Masters/slideMaster19.xml" ContentType="application/vnd.openxmlformats-officedocument.presentationml.slideMaster+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theme/theme18.xml" ContentType="application/vnd.openxmlformats-officedocument.theme+xml"/>
  <Override PartName="/ppt/theme/theme29.xml" ContentType="application/vnd.openxmlformats-officedocument.them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22.xml" ContentType="application/vnd.openxmlformats-officedocument.presentationml.slideMaster+xml"/>
  <Override PartName="/ppt/theme/theme21.xml" ContentType="application/vnd.openxmlformats-officedocument.theme+xml"/>
  <Override PartName="/ppt/notesSlides/notesSlide7.xml" ContentType="application/vnd.openxmlformats-officedocument.presentationml.notesSlide+xml"/>
  <Override PartName="/ppt/theme/theme10.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Masters/slideMaster27.xml" ContentType="application/vnd.openxmlformats-officedocument.presentationml.slideMaster+xml"/>
  <Override PartName="/ppt/slides/slide33.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Default Extension="emf" ContentType="image/x-emf"/>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theme/theme26.xml" ContentType="application/vnd.openxmlformats-officedocument.them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heme/theme15.xml" ContentType="application/vnd.openxmlformats-officedocument.theme+xml"/>
  <Override PartName="/ppt/slideLayouts/slideLayout99.xml" ContentType="application/vnd.openxmlformats-officedocument.presentationml.slideLayout+xml"/>
  <Override PartName="/ppt/theme/theme22.xml" ContentType="application/vnd.openxmlformats-officedocument.theme+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theme/theme11.xml" ContentType="application/vnd.openxmlformats-officedocument.theme+xml"/>
  <Override PartName="/ppt/slideLayouts/slideLayout88.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Masters/slideMaster28.xml" ContentType="application/vnd.openxmlformats-officedocument.presentationml.slideMaster+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Default Extension="wmf" ContentType="image/x-wmf"/>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Masters/slideMaster24.xml" ContentType="application/vnd.openxmlformats-officedocument.presentationml.slideMaster+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theme/theme16.xml" ContentType="application/vnd.openxmlformats-officedocument.theme+xml"/>
  <Override PartName="/ppt/slideLayouts/slideLayout111.xml" ContentType="application/vnd.openxmlformats-officedocument.presentationml.slideLayout+xml"/>
  <Override PartName="/ppt/theme/theme27.xml" ContentType="application/vnd.openxmlformats-officedocument.theme+xml"/>
  <Override PartName="/ppt/notesSlides/notesSlide14.xml" ContentType="application/vnd.openxmlformats-officedocument.presentationml.notesSlid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theme/theme23.xml" ContentType="application/vnd.openxmlformats-officedocument.theme+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theme/theme12.xml" ContentType="application/vnd.openxmlformats-officedocument.theme+xml"/>
  <Override PartName="/ppt/slideLayouts/slideLayout89.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theme/theme30.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notesSlides/notesSlide1.xml" ContentType="application/vnd.openxmlformats-officedocument.presentationml.notesSlide+xml"/>
  <Override PartName="/ppt/slideMasters/slideMaster29.xml" ContentType="application/vnd.openxmlformats-officedocument.presentationml.slideMaster+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Masters/slideMaster18.xml" ContentType="application/vnd.openxmlformats-officedocument.presentationml.slideMaster+xml"/>
  <Override PartName="/ppt/slides/slide24.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Masters/slideMaster25.xml" ContentType="application/vnd.openxmlformats-officedocument.presentationml.slideMaster+xml"/>
  <Override PartName="/ppt/slides/slide1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theme/theme28.xml" ContentType="application/vnd.openxmlformats-officedocument.theme+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theme/theme17.xml" ContentType="application/vnd.openxmlformats-officedocument.theme+xml"/>
  <Override PartName="/ppt/slideLayouts/slideLayout130.xml" ContentType="application/vnd.openxmlformats-officedocument.presentationml.slideLayout+xml"/>
  <Override PartName="/ppt/slideMasters/slideMaster21.xml" ContentType="application/vnd.openxmlformats-officedocument.presentationml.slideMaster+xml"/>
  <Override PartName="/ppt/theme/theme24.xml" ContentType="application/vnd.openxmlformats-officedocument.them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theme/theme31.xml" ContentType="application/vnd.openxmlformats-officedocument.them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theme/theme20.xml" ContentType="application/vnd.openxmlformats-officedocument.theme+xml"/>
  <Override PartName="/ppt/slideLayouts/slideLayout139.xml" ContentType="application/vnd.openxmlformats-officedocument.presentationml.slideLayout+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Masters/slideMaster26.xml" ContentType="application/vnd.openxmlformats-officedocument.presentationml.slideMaster+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theme/theme14.xml" ContentType="application/vnd.openxmlformats-officedocument.theme+xml"/>
  <Override PartName="/ppt/theme/theme25.xml" ContentType="application/vnd.openxmlformats-officedocument.them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theme/theme19.xml" ContentType="application/vnd.openxmlformats-officedocument.theme+xml"/>
  <Override PartName="/ppt/slideMasters/slideMaster23.xml" ContentType="application/vnd.openxmlformats-officedocument.presentationml.slideMaster+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Default Extension="gif" ContentType="image/gif"/>
  <Default Extension="vml" ContentType="application/vnd.openxmlformats-officedocument.vmlDrawing"/>
  <Override PartName="/ppt/notesSlides/notesSlide8.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1"/>
    <p:sldMasterId id="2147483765" r:id="rId2"/>
    <p:sldMasterId id="2147484041" r:id="rId3"/>
    <p:sldMasterId id="2147484301" r:id="rId4"/>
    <p:sldMasterId id="2147484863" r:id="rId5"/>
    <p:sldMasterId id="2147485435" r:id="rId6"/>
    <p:sldMasterId id="2147485447" r:id="rId7"/>
    <p:sldMasterId id="2147485530" r:id="rId8"/>
    <p:sldMasterId id="2147485547" r:id="rId9"/>
    <p:sldMasterId id="2147485556" r:id="rId10"/>
    <p:sldMasterId id="2147485557" r:id="rId11"/>
    <p:sldMasterId id="2147485560" r:id="rId12"/>
    <p:sldMasterId id="2147485562" r:id="rId13"/>
    <p:sldMasterId id="2147485564" r:id="rId14"/>
    <p:sldMasterId id="2147485566" r:id="rId15"/>
    <p:sldMasterId id="2147485578" r:id="rId16"/>
    <p:sldMasterId id="2147485593" r:id="rId17"/>
    <p:sldMasterId id="2147485605" r:id="rId18"/>
    <p:sldMasterId id="2147485617" r:id="rId19"/>
    <p:sldMasterId id="2147485620" r:id="rId20"/>
    <p:sldMasterId id="2147485623" r:id="rId21"/>
    <p:sldMasterId id="2147485626" r:id="rId22"/>
    <p:sldMasterId id="2147485628" r:id="rId23"/>
    <p:sldMasterId id="2147485630" r:id="rId24"/>
    <p:sldMasterId id="2147485632" r:id="rId25"/>
    <p:sldMasterId id="2147485634" r:id="rId26"/>
    <p:sldMasterId id="2147485636" r:id="rId27"/>
    <p:sldMasterId id="2147485648" r:id="rId28"/>
    <p:sldMasterId id="2147485652" r:id="rId29"/>
  </p:sldMasterIdLst>
  <p:notesMasterIdLst>
    <p:notesMasterId r:id="rId63"/>
  </p:notesMasterIdLst>
  <p:handoutMasterIdLst>
    <p:handoutMasterId r:id="rId64"/>
  </p:handoutMasterIdLst>
  <p:sldIdLst>
    <p:sldId id="532" r:id="rId30"/>
    <p:sldId id="688" r:id="rId31"/>
    <p:sldId id="691" r:id="rId32"/>
    <p:sldId id="692" r:id="rId33"/>
    <p:sldId id="693" r:id="rId34"/>
    <p:sldId id="673" r:id="rId35"/>
    <p:sldId id="676" r:id="rId36"/>
    <p:sldId id="666" r:id="rId37"/>
    <p:sldId id="675" r:id="rId38"/>
    <p:sldId id="669" r:id="rId39"/>
    <p:sldId id="694" r:id="rId40"/>
    <p:sldId id="695" r:id="rId41"/>
    <p:sldId id="696" r:id="rId42"/>
    <p:sldId id="677" r:id="rId43"/>
    <p:sldId id="679" r:id="rId44"/>
    <p:sldId id="682" r:id="rId45"/>
    <p:sldId id="663" r:id="rId46"/>
    <p:sldId id="660" r:id="rId47"/>
    <p:sldId id="687" r:id="rId48"/>
    <p:sldId id="661" r:id="rId49"/>
    <p:sldId id="678" r:id="rId50"/>
    <p:sldId id="681" r:id="rId51"/>
    <p:sldId id="683" r:id="rId52"/>
    <p:sldId id="684" r:id="rId53"/>
    <p:sldId id="685" r:id="rId54"/>
    <p:sldId id="686" r:id="rId55"/>
    <p:sldId id="664" r:id="rId56"/>
    <p:sldId id="665" r:id="rId57"/>
    <p:sldId id="670" r:id="rId58"/>
    <p:sldId id="671" r:id="rId59"/>
    <p:sldId id="672" r:id="rId60"/>
    <p:sldId id="689" r:id="rId61"/>
    <p:sldId id="690" r:id="rId62"/>
  </p:sldIdLst>
  <p:sldSz cx="9144000" cy="6858000" type="screen4x3"/>
  <p:notesSz cx="6797675" cy="99282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099" algn="l" rtl="0" fontAlgn="base">
      <a:spcBef>
        <a:spcPct val="0"/>
      </a:spcBef>
      <a:spcAft>
        <a:spcPct val="0"/>
      </a:spcAft>
      <a:defRPr kern="1200">
        <a:solidFill>
          <a:schemeClr val="tx1"/>
        </a:solidFill>
        <a:latin typeface="Arial" charset="0"/>
        <a:ea typeface="+mn-ea"/>
        <a:cs typeface="+mn-cs"/>
      </a:defRPr>
    </a:lvl2pPr>
    <a:lvl3pPr marL="914199" algn="l" rtl="0" fontAlgn="base">
      <a:spcBef>
        <a:spcPct val="0"/>
      </a:spcBef>
      <a:spcAft>
        <a:spcPct val="0"/>
      </a:spcAft>
      <a:defRPr kern="1200">
        <a:solidFill>
          <a:schemeClr val="tx1"/>
        </a:solidFill>
        <a:latin typeface="Arial" charset="0"/>
        <a:ea typeface="+mn-ea"/>
        <a:cs typeface="+mn-cs"/>
      </a:defRPr>
    </a:lvl3pPr>
    <a:lvl4pPr marL="1371297" algn="l" rtl="0" fontAlgn="base">
      <a:spcBef>
        <a:spcPct val="0"/>
      </a:spcBef>
      <a:spcAft>
        <a:spcPct val="0"/>
      </a:spcAft>
      <a:defRPr kern="1200">
        <a:solidFill>
          <a:schemeClr val="tx1"/>
        </a:solidFill>
        <a:latin typeface="Arial" charset="0"/>
        <a:ea typeface="+mn-ea"/>
        <a:cs typeface="+mn-cs"/>
      </a:defRPr>
    </a:lvl4pPr>
    <a:lvl5pPr marL="1828398" algn="l" rtl="0" fontAlgn="base">
      <a:spcBef>
        <a:spcPct val="0"/>
      </a:spcBef>
      <a:spcAft>
        <a:spcPct val="0"/>
      </a:spcAft>
      <a:defRPr kern="1200">
        <a:solidFill>
          <a:schemeClr val="tx1"/>
        </a:solidFill>
        <a:latin typeface="Arial" charset="0"/>
        <a:ea typeface="+mn-ea"/>
        <a:cs typeface="+mn-cs"/>
      </a:defRPr>
    </a:lvl5pPr>
    <a:lvl6pPr marL="2285498" algn="l" defTabSz="914199" rtl="0" eaLnBrk="1" latinLnBrk="0" hangingPunct="1">
      <a:defRPr kern="1200">
        <a:solidFill>
          <a:schemeClr val="tx1"/>
        </a:solidFill>
        <a:latin typeface="Arial" charset="0"/>
        <a:ea typeface="+mn-ea"/>
        <a:cs typeface="+mn-cs"/>
      </a:defRPr>
    </a:lvl6pPr>
    <a:lvl7pPr marL="2742596" algn="l" defTabSz="914199" rtl="0" eaLnBrk="1" latinLnBrk="0" hangingPunct="1">
      <a:defRPr kern="1200">
        <a:solidFill>
          <a:schemeClr val="tx1"/>
        </a:solidFill>
        <a:latin typeface="Arial" charset="0"/>
        <a:ea typeface="+mn-ea"/>
        <a:cs typeface="+mn-cs"/>
      </a:defRPr>
    </a:lvl7pPr>
    <a:lvl8pPr marL="3199698" algn="l" defTabSz="914199" rtl="0" eaLnBrk="1" latinLnBrk="0" hangingPunct="1">
      <a:defRPr kern="1200">
        <a:solidFill>
          <a:schemeClr val="tx1"/>
        </a:solidFill>
        <a:latin typeface="Arial" charset="0"/>
        <a:ea typeface="+mn-ea"/>
        <a:cs typeface="+mn-cs"/>
      </a:defRPr>
    </a:lvl8pPr>
    <a:lvl9pPr marL="3656799" algn="l" defTabSz="914199"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B9CEE5"/>
    <a:srgbClr val="CC99FF"/>
    <a:srgbClr val="33CCCC"/>
  </p:clrMru>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05" autoAdjust="0"/>
    <p:restoredTop sz="94660"/>
  </p:normalViewPr>
  <p:slideViewPr>
    <p:cSldViewPr>
      <p:cViewPr>
        <p:scale>
          <a:sx n="60" d="100"/>
          <a:sy n="60" d="100"/>
        </p:scale>
        <p:origin x="-894"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227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 Target="slides/slide10.xml"/><Relationship Id="rId21" Type="http://schemas.openxmlformats.org/officeDocument/2006/relationships/slideMaster" Target="slideMasters/slideMaster21.xml"/><Relationship Id="rId34" Type="http://schemas.openxmlformats.org/officeDocument/2006/relationships/slide" Target="slides/slide5.xml"/><Relationship Id="rId42" Type="http://schemas.openxmlformats.org/officeDocument/2006/relationships/slide" Target="slides/slide13.xml"/><Relationship Id="rId47" Type="http://schemas.openxmlformats.org/officeDocument/2006/relationships/slide" Target="slides/slide18.xml"/><Relationship Id="rId50" Type="http://schemas.openxmlformats.org/officeDocument/2006/relationships/slide" Target="slides/slide21.xml"/><Relationship Id="rId55" Type="http://schemas.openxmlformats.org/officeDocument/2006/relationships/slide" Target="slides/slide26.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3.xml"/><Relationship Id="rId37" Type="http://schemas.openxmlformats.org/officeDocument/2006/relationships/slide" Target="slides/slide8.xml"/><Relationship Id="rId40" Type="http://schemas.openxmlformats.org/officeDocument/2006/relationships/slide" Target="slides/slide11.xml"/><Relationship Id="rId45" Type="http://schemas.openxmlformats.org/officeDocument/2006/relationships/slide" Target="slides/slide16.xml"/><Relationship Id="rId53" Type="http://schemas.openxmlformats.org/officeDocument/2006/relationships/slide" Target="slides/slide24.xml"/><Relationship Id="rId58" Type="http://schemas.openxmlformats.org/officeDocument/2006/relationships/slide" Target="slides/slide29.xml"/><Relationship Id="rId66"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7.xml"/><Relationship Id="rId49" Type="http://schemas.openxmlformats.org/officeDocument/2006/relationships/slide" Target="slides/slide20.xml"/><Relationship Id="rId57" Type="http://schemas.openxmlformats.org/officeDocument/2006/relationships/slide" Target="slides/slide28.xml"/><Relationship Id="rId61" Type="http://schemas.openxmlformats.org/officeDocument/2006/relationships/slide" Target="slides/slide32.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2.xml"/><Relationship Id="rId44" Type="http://schemas.openxmlformats.org/officeDocument/2006/relationships/slide" Target="slides/slide15.xml"/><Relationship Id="rId52" Type="http://schemas.openxmlformats.org/officeDocument/2006/relationships/slide" Target="slides/slide23.xml"/><Relationship Id="rId60" Type="http://schemas.openxmlformats.org/officeDocument/2006/relationships/slide" Target="slides/slide31.xml"/><Relationship Id="rId65"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 Target="slides/slide1.xml"/><Relationship Id="rId35" Type="http://schemas.openxmlformats.org/officeDocument/2006/relationships/slide" Target="slides/slide6.xml"/><Relationship Id="rId43" Type="http://schemas.openxmlformats.org/officeDocument/2006/relationships/slide" Target="slides/slide14.xml"/><Relationship Id="rId48" Type="http://schemas.openxmlformats.org/officeDocument/2006/relationships/slide" Target="slides/slide19.xml"/><Relationship Id="rId56" Type="http://schemas.openxmlformats.org/officeDocument/2006/relationships/slide" Target="slides/slide27.xml"/><Relationship Id="rId64"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slide" Target="slides/slide22.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4.xml"/><Relationship Id="rId38" Type="http://schemas.openxmlformats.org/officeDocument/2006/relationships/slide" Target="slides/slide9.xml"/><Relationship Id="rId46" Type="http://schemas.openxmlformats.org/officeDocument/2006/relationships/slide" Target="slides/slide17.xml"/><Relationship Id="rId59" Type="http://schemas.openxmlformats.org/officeDocument/2006/relationships/slide" Target="slides/slide30.xml"/><Relationship Id="rId67" Type="http://schemas.openxmlformats.org/officeDocument/2006/relationships/theme" Target="theme/theme1.xml"/><Relationship Id="rId20" Type="http://schemas.openxmlformats.org/officeDocument/2006/relationships/slideMaster" Target="slideMasters/slideMaster20.xml"/><Relationship Id="rId41" Type="http://schemas.openxmlformats.org/officeDocument/2006/relationships/slide" Target="slides/slide12.xml"/><Relationship Id="rId54" Type="http://schemas.openxmlformats.org/officeDocument/2006/relationships/slide" Target="slides/slide25.xml"/><Relationship Id="rId62" Type="http://schemas.openxmlformats.org/officeDocument/2006/relationships/slide" Target="slides/slide3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1" y="0"/>
            <a:ext cx="2945767" cy="496572"/>
          </a:xfrm>
          <a:prstGeom prst="rect">
            <a:avLst/>
          </a:prstGeom>
          <a:noFill/>
          <a:ln w="9525">
            <a:noFill/>
            <a:miter lim="800000"/>
            <a:headEnd/>
            <a:tailEnd/>
          </a:ln>
          <a:effectLst/>
        </p:spPr>
        <p:txBody>
          <a:bodyPr vert="horz" wrap="square" lIns="92201" tIns="46100" rIns="92201" bIns="46100" numCol="1" anchor="t" anchorCtr="0" compatLnSpc="1">
            <a:prstTxWarp prst="textNoShape">
              <a:avLst/>
            </a:prstTxWarp>
          </a:bodyPr>
          <a:lstStyle>
            <a:lvl1pPr>
              <a:defRPr sz="1200"/>
            </a:lvl1pPr>
          </a:lstStyle>
          <a:p>
            <a:pPr>
              <a:defRPr/>
            </a:pPr>
            <a:endParaRPr lang="en-US"/>
          </a:p>
        </p:txBody>
      </p:sp>
      <p:sp>
        <p:nvSpPr>
          <p:cNvPr id="100355" name="Rectangle 3"/>
          <p:cNvSpPr>
            <a:spLocks noGrp="1" noChangeArrowheads="1"/>
          </p:cNvSpPr>
          <p:nvPr>
            <p:ph type="dt" sz="quarter" idx="1"/>
          </p:nvPr>
        </p:nvSpPr>
        <p:spPr bwMode="auto">
          <a:xfrm>
            <a:off x="3850285" y="0"/>
            <a:ext cx="2945767" cy="496572"/>
          </a:xfrm>
          <a:prstGeom prst="rect">
            <a:avLst/>
          </a:prstGeom>
          <a:noFill/>
          <a:ln w="9525">
            <a:noFill/>
            <a:miter lim="800000"/>
            <a:headEnd/>
            <a:tailEnd/>
          </a:ln>
          <a:effectLst/>
        </p:spPr>
        <p:txBody>
          <a:bodyPr vert="horz" wrap="square" lIns="92201" tIns="46100" rIns="92201" bIns="46100" numCol="1" anchor="t" anchorCtr="0" compatLnSpc="1">
            <a:prstTxWarp prst="textNoShape">
              <a:avLst/>
            </a:prstTxWarp>
          </a:bodyPr>
          <a:lstStyle>
            <a:lvl1pPr algn="r">
              <a:defRPr sz="1200"/>
            </a:lvl1pPr>
          </a:lstStyle>
          <a:p>
            <a:pPr>
              <a:defRPr/>
            </a:pPr>
            <a:endParaRPr lang="en-US"/>
          </a:p>
        </p:txBody>
      </p:sp>
      <p:sp>
        <p:nvSpPr>
          <p:cNvPr id="100356" name="Rectangle 4"/>
          <p:cNvSpPr>
            <a:spLocks noGrp="1" noChangeArrowheads="1"/>
          </p:cNvSpPr>
          <p:nvPr>
            <p:ph type="ftr" sz="quarter" idx="2"/>
          </p:nvPr>
        </p:nvSpPr>
        <p:spPr bwMode="auto">
          <a:xfrm>
            <a:off x="1" y="9431653"/>
            <a:ext cx="2945767" cy="494961"/>
          </a:xfrm>
          <a:prstGeom prst="rect">
            <a:avLst/>
          </a:prstGeom>
          <a:noFill/>
          <a:ln w="9525">
            <a:noFill/>
            <a:miter lim="800000"/>
            <a:headEnd/>
            <a:tailEnd/>
          </a:ln>
          <a:effectLst/>
        </p:spPr>
        <p:txBody>
          <a:bodyPr vert="horz" wrap="square" lIns="92201" tIns="46100" rIns="92201" bIns="46100" numCol="1" anchor="b" anchorCtr="0" compatLnSpc="1">
            <a:prstTxWarp prst="textNoShape">
              <a:avLst/>
            </a:prstTxWarp>
          </a:bodyPr>
          <a:lstStyle>
            <a:lvl1pPr>
              <a:defRPr sz="1200"/>
            </a:lvl1pPr>
          </a:lstStyle>
          <a:p>
            <a:pPr>
              <a:defRPr/>
            </a:pPr>
            <a:endParaRPr lang="en-US"/>
          </a:p>
        </p:txBody>
      </p:sp>
      <p:sp>
        <p:nvSpPr>
          <p:cNvPr id="100357" name="Rectangle 5"/>
          <p:cNvSpPr>
            <a:spLocks noGrp="1" noChangeArrowheads="1"/>
          </p:cNvSpPr>
          <p:nvPr>
            <p:ph type="sldNum" sz="quarter" idx="3"/>
          </p:nvPr>
        </p:nvSpPr>
        <p:spPr bwMode="auto">
          <a:xfrm>
            <a:off x="3850285" y="9431653"/>
            <a:ext cx="2945767" cy="494961"/>
          </a:xfrm>
          <a:prstGeom prst="rect">
            <a:avLst/>
          </a:prstGeom>
          <a:noFill/>
          <a:ln w="9525">
            <a:noFill/>
            <a:miter lim="800000"/>
            <a:headEnd/>
            <a:tailEnd/>
          </a:ln>
          <a:effectLst/>
        </p:spPr>
        <p:txBody>
          <a:bodyPr vert="horz" wrap="square" lIns="92201" tIns="46100" rIns="92201" bIns="46100" numCol="1" anchor="b" anchorCtr="0" compatLnSpc="1">
            <a:prstTxWarp prst="textNoShape">
              <a:avLst/>
            </a:prstTxWarp>
          </a:bodyPr>
          <a:lstStyle>
            <a:lvl1pPr algn="r">
              <a:defRPr sz="1200"/>
            </a:lvl1pPr>
          </a:lstStyle>
          <a:p>
            <a:pPr>
              <a:defRPr/>
            </a:pPr>
            <a:fld id="{5D2DC906-1C9C-4F2B-B82F-EE101EF8ADF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0"/>
            <a:ext cx="2945767" cy="496572"/>
          </a:xfrm>
          <a:prstGeom prst="rect">
            <a:avLst/>
          </a:prstGeom>
          <a:noFill/>
          <a:ln w="9525">
            <a:noFill/>
            <a:miter lim="800000"/>
            <a:headEnd/>
            <a:tailEnd/>
          </a:ln>
          <a:effectLst/>
        </p:spPr>
        <p:txBody>
          <a:bodyPr vert="horz" wrap="square" lIns="92201" tIns="46100" rIns="92201" bIns="46100" numCol="1" anchor="t" anchorCtr="0" compatLnSpc="1">
            <a:prstTxWarp prst="textNoShape">
              <a:avLst/>
            </a:prstTxWarp>
          </a:bodyPr>
          <a:lstStyle>
            <a:lvl1pPr>
              <a:defRPr sz="1200"/>
            </a:lvl1pPr>
          </a:lstStyle>
          <a:p>
            <a:pPr>
              <a:defRPr/>
            </a:pPr>
            <a:endParaRPr lang="en-US"/>
          </a:p>
        </p:txBody>
      </p:sp>
      <p:sp>
        <p:nvSpPr>
          <p:cNvPr id="10243" name="Rectangle 3"/>
          <p:cNvSpPr>
            <a:spLocks noGrp="1" noChangeArrowheads="1"/>
          </p:cNvSpPr>
          <p:nvPr>
            <p:ph type="dt" idx="1"/>
          </p:nvPr>
        </p:nvSpPr>
        <p:spPr bwMode="auto">
          <a:xfrm>
            <a:off x="3850285" y="0"/>
            <a:ext cx="2945767" cy="496572"/>
          </a:xfrm>
          <a:prstGeom prst="rect">
            <a:avLst/>
          </a:prstGeom>
          <a:noFill/>
          <a:ln w="9525">
            <a:noFill/>
            <a:miter lim="800000"/>
            <a:headEnd/>
            <a:tailEnd/>
          </a:ln>
          <a:effectLst/>
        </p:spPr>
        <p:txBody>
          <a:bodyPr vert="horz" wrap="square" lIns="92201" tIns="46100" rIns="92201" bIns="46100" numCol="1" anchor="t" anchorCtr="0" compatLnSpc="1">
            <a:prstTxWarp prst="textNoShape">
              <a:avLst/>
            </a:prstTxWarp>
          </a:bodyPr>
          <a:lstStyle>
            <a:lvl1pPr algn="r">
              <a:defRPr sz="1200"/>
            </a:lvl1pPr>
          </a:lstStyle>
          <a:p>
            <a:pPr>
              <a:defRPr/>
            </a:pPr>
            <a:endParaRPr lang="en-US"/>
          </a:p>
        </p:txBody>
      </p:sp>
      <p:sp>
        <p:nvSpPr>
          <p:cNvPr id="3994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0418" y="4715827"/>
            <a:ext cx="5436841" cy="4467540"/>
          </a:xfrm>
          <a:prstGeom prst="rect">
            <a:avLst/>
          </a:prstGeom>
          <a:noFill/>
          <a:ln w="9525">
            <a:noFill/>
            <a:miter lim="800000"/>
            <a:headEnd/>
            <a:tailEnd/>
          </a:ln>
          <a:effectLst/>
        </p:spPr>
        <p:txBody>
          <a:bodyPr vert="horz" wrap="square" lIns="92201" tIns="46100" rIns="92201" bIns="4610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1" y="9431653"/>
            <a:ext cx="2945767" cy="494961"/>
          </a:xfrm>
          <a:prstGeom prst="rect">
            <a:avLst/>
          </a:prstGeom>
          <a:noFill/>
          <a:ln w="9525">
            <a:noFill/>
            <a:miter lim="800000"/>
            <a:headEnd/>
            <a:tailEnd/>
          </a:ln>
          <a:effectLst/>
        </p:spPr>
        <p:txBody>
          <a:bodyPr vert="horz" wrap="square" lIns="92201" tIns="46100" rIns="92201" bIns="46100" numCol="1" anchor="b" anchorCtr="0" compatLnSpc="1">
            <a:prstTxWarp prst="textNoShape">
              <a:avLst/>
            </a:prstTxWarp>
          </a:bodyPr>
          <a:lstStyle>
            <a:lvl1pPr>
              <a:defRPr sz="1200"/>
            </a:lvl1pPr>
          </a:lstStyle>
          <a:p>
            <a:pPr>
              <a:defRPr/>
            </a:pPr>
            <a:endParaRPr lang="en-US"/>
          </a:p>
        </p:txBody>
      </p:sp>
      <p:sp>
        <p:nvSpPr>
          <p:cNvPr id="10247" name="Rectangle 7"/>
          <p:cNvSpPr>
            <a:spLocks noGrp="1" noChangeArrowheads="1"/>
          </p:cNvSpPr>
          <p:nvPr>
            <p:ph type="sldNum" sz="quarter" idx="5"/>
          </p:nvPr>
        </p:nvSpPr>
        <p:spPr bwMode="auto">
          <a:xfrm>
            <a:off x="3850285" y="9431653"/>
            <a:ext cx="2945767" cy="494961"/>
          </a:xfrm>
          <a:prstGeom prst="rect">
            <a:avLst/>
          </a:prstGeom>
          <a:noFill/>
          <a:ln w="9525">
            <a:noFill/>
            <a:miter lim="800000"/>
            <a:headEnd/>
            <a:tailEnd/>
          </a:ln>
          <a:effectLst/>
        </p:spPr>
        <p:txBody>
          <a:bodyPr vert="horz" wrap="square" lIns="92201" tIns="46100" rIns="92201" bIns="46100" numCol="1" anchor="b" anchorCtr="0" compatLnSpc="1">
            <a:prstTxWarp prst="textNoShape">
              <a:avLst/>
            </a:prstTxWarp>
          </a:bodyPr>
          <a:lstStyle>
            <a:lvl1pPr algn="r">
              <a:defRPr sz="1200"/>
            </a:lvl1pPr>
          </a:lstStyle>
          <a:p>
            <a:pPr>
              <a:defRPr/>
            </a:pPr>
            <a:fld id="{EF8A115F-B9CE-439E-B08C-4DE178A014F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099" algn="l" rtl="0" eaLnBrk="0" fontAlgn="base" hangingPunct="0">
      <a:spcBef>
        <a:spcPct val="30000"/>
      </a:spcBef>
      <a:spcAft>
        <a:spcPct val="0"/>
      </a:spcAft>
      <a:defRPr sz="1200" kern="1200">
        <a:solidFill>
          <a:schemeClr val="tx1"/>
        </a:solidFill>
        <a:latin typeface="Arial" charset="0"/>
        <a:ea typeface="+mn-ea"/>
        <a:cs typeface="+mn-cs"/>
      </a:defRPr>
    </a:lvl2pPr>
    <a:lvl3pPr marL="914199" algn="l" rtl="0" eaLnBrk="0" fontAlgn="base" hangingPunct="0">
      <a:spcBef>
        <a:spcPct val="30000"/>
      </a:spcBef>
      <a:spcAft>
        <a:spcPct val="0"/>
      </a:spcAft>
      <a:defRPr sz="1200" kern="1200">
        <a:solidFill>
          <a:schemeClr val="tx1"/>
        </a:solidFill>
        <a:latin typeface="Arial" charset="0"/>
        <a:ea typeface="+mn-ea"/>
        <a:cs typeface="+mn-cs"/>
      </a:defRPr>
    </a:lvl3pPr>
    <a:lvl4pPr marL="1371297" algn="l" rtl="0" eaLnBrk="0" fontAlgn="base" hangingPunct="0">
      <a:spcBef>
        <a:spcPct val="30000"/>
      </a:spcBef>
      <a:spcAft>
        <a:spcPct val="0"/>
      </a:spcAft>
      <a:defRPr sz="1200" kern="1200">
        <a:solidFill>
          <a:schemeClr val="tx1"/>
        </a:solidFill>
        <a:latin typeface="Arial" charset="0"/>
        <a:ea typeface="+mn-ea"/>
        <a:cs typeface="+mn-cs"/>
      </a:defRPr>
    </a:lvl4pPr>
    <a:lvl5pPr marL="1828398" algn="l" rtl="0" eaLnBrk="0" fontAlgn="base" hangingPunct="0">
      <a:spcBef>
        <a:spcPct val="30000"/>
      </a:spcBef>
      <a:spcAft>
        <a:spcPct val="0"/>
      </a:spcAft>
      <a:defRPr sz="1200" kern="1200">
        <a:solidFill>
          <a:schemeClr val="tx1"/>
        </a:solidFill>
        <a:latin typeface="Arial" charset="0"/>
        <a:ea typeface="+mn-ea"/>
        <a:cs typeface="+mn-cs"/>
      </a:defRPr>
    </a:lvl5pPr>
    <a:lvl6pPr marL="2285498" algn="l" defTabSz="914199" rtl="0" eaLnBrk="1" latinLnBrk="0" hangingPunct="1">
      <a:defRPr sz="1200" kern="1200">
        <a:solidFill>
          <a:schemeClr val="tx1"/>
        </a:solidFill>
        <a:latin typeface="+mn-lt"/>
        <a:ea typeface="+mn-ea"/>
        <a:cs typeface="+mn-cs"/>
      </a:defRPr>
    </a:lvl6pPr>
    <a:lvl7pPr marL="2742596" algn="l" defTabSz="914199" rtl="0" eaLnBrk="1" latinLnBrk="0" hangingPunct="1">
      <a:defRPr sz="1200" kern="1200">
        <a:solidFill>
          <a:schemeClr val="tx1"/>
        </a:solidFill>
        <a:latin typeface="+mn-lt"/>
        <a:ea typeface="+mn-ea"/>
        <a:cs typeface="+mn-cs"/>
      </a:defRPr>
    </a:lvl7pPr>
    <a:lvl8pPr marL="3199698" algn="l" defTabSz="914199" rtl="0" eaLnBrk="1" latinLnBrk="0" hangingPunct="1">
      <a:defRPr sz="1200" kern="1200">
        <a:solidFill>
          <a:schemeClr val="tx1"/>
        </a:solidFill>
        <a:latin typeface="+mn-lt"/>
        <a:ea typeface="+mn-ea"/>
        <a:cs typeface="+mn-cs"/>
      </a:defRPr>
    </a:lvl8pPr>
    <a:lvl9pPr marL="3656799" algn="l" defTabSz="91419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A63D52CA-8CC4-8C4E-A809-8F69200F260D}" type="slidenum">
              <a:rPr lang="en-GB">
                <a:solidFill>
                  <a:prstClr val="black"/>
                </a:solidFill>
              </a:rPr>
              <a:pPr/>
              <a:t>1</a:t>
            </a:fld>
            <a:endParaRPr lang="en-GB">
              <a:solidFill>
                <a:prstClr val="black"/>
              </a:solidFill>
            </a:endParaRPr>
          </a:p>
        </p:txBody>
      </p:sp>
      <p:sp>
        <p:nvSpPr>
          <p:cNvPr id="15363" name="Rectangle 7"/>
          <p:cNvSpPr txBox="1">
            <a:spLocks noGrp="1" noChangeArrowheads="1"/>
          </p:cNvSpPr>
          <p:nvPr/>
        </p:nvSpPr>
        <p:spPr bwMode="auto">
          <a:xfrm>
            <a:off x="3852017" y="9431815"/>
            <a:ext cx="2945659" cy="496411"/>
          </a:xfrm>
          <a:prstGeom prst="rect">
            <a:avLst/>
          </a:prstGeom>
          <a:noFill/>
          <a:ln w="9525">
            <a:noFill/>
            <a:miter lim="800000"/>
            <a:headEnd/>
            <a:tailEnd/>
          </a:ln>
        </p:spPr>
        <p:txBody>
          <a:bodyPr lIns="93132" tIns="46566" rIns="93132" bIns="46566" anchor="b">
            <a:prstTxWarp prst="textNoShape">
              <a:avLst/>
            </a:prstTxWarp>
          </a:bodyPr>
          <a:lstStyle/>
          <a:p>
            <a:pPr algn="r" eaLnBrk="0" hangingPunct="0"/>
            <a:fld id="{EF8D4E0B-4F63-B444-BCF0-980A6CD5F8E4}" type="slidenum">
              <a:rPr lang="en-GB" sz="1200">
                <a:solidFill>
                  <a:prstClr val="black"/>
                </a:solidFill>
                <a:latin typeface="Arial" pitchFamily="-112" charset="0"/>
                <a:ea typeface="ＭＳ Ｐゴシック" pitchFamily="-112" charset="-128"/>
              </a:rPr>
              <a:pPr algn="r" eaLnBrk="0" hangingPunct="0"/>
              <a:t>1</a:t>
            </a:fld>
            <a:endParaRPr lang="en-GB" sz="1200" dirty="0">
              <a:solidFill>
                <a:prstClr val="black"/>
              </a:solidFill>
              <a:latin typeface="Arial" pitchFamily="-112" charset="0"/>
              <a:ea typeface="ＭＳ Ｐゴシック" pitchFamily="-112" charset="-128"/>
            </a:endParaRPr>
          </a:p>
        </p:txBody>
      </p:sp>
      <p:sp>
        <p:nvSpPr>
          <p:cNvPr id="15364" name="Rectangle 2"/>
          <p:cNvSpPr>
            <a:spLocks noGrp="1" noRot="1" noChangeAspect="1" noChangeArrowheads="1" noTextEdit="1"/>
          </p:cNvSpPr>
          <p:nvPr>
            <p:ph type="sldImg"/>
          </p:nvPr>
        </p:nvSpPr>
        <p:spPr>
          <a:xfrm>
            <a:off x="917575" y="744538"/>
            <a:ext cx="4962525" cy="3722687"/>
          </a:xfrm>
          <a:solidFill>
            <a:srgbClr val="FFFFFF"/>
          </a:solidFill>
          <a:ln/>
        </p:spPr>
      </p:sp>
      <p:sp>
        <p:nvSpPr>
          <p:cNvPr id="15365" name="Rectangle 3"/>
          <p:cNvSpPr>
            <a:spLocks noGrp="1" noChangeArrowheads="1"/>
          </p:cNvSpPr>
          <p:nvPr>
            <p:ph type="body" idx="1"/>
          </p:nvPr>
        </p:nvSpPr>
        <p:spPr>
          <a:noFill/>
          <a:ln>
            <a:solidFill>
              <a:srgbClr val="000000"/>
            </a:solidFill>
          </a:ln>
        </p:spPr>
        <p:txBody>
          <a:bodyPr/>
          <a:lstStyle/>
          <a:p>
            <a:pPr eaLnBrk="1" hangingPunct="1"/>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a:xfrm>
            <a:off x="917575" y="744538"/>
            <a:ext cx="4962525" cy="3722687"/>
          </a:xfrm>
          <a:ln/>
        </p:spPr>
      </p:sp>
      <p:sp>
        <p:nvSpPr>
          <p:cNvPr id="36867" name="Notes Placeholder 2"/>
          <p:cNvSpPr>
            <a:spLocks noGrp="1"/>
          </p:cNvSpPr>
          <p:nvPr>
            <p:ph type="body" idx="1"/>
          </p:nvPr>
        </p:nvSpPr>
        <p:spPr>
          <a:noFill/>
          <a:ln/>
        </p:spPr>
        <p:txBody>
          <a:bodyPr/>
          <a:lstStyle/>
          <a:p>
            <a:r>
              <a:rPr lang="en-US">
                <a:latin typeface="Arial" charset="0"/>
                <a:ea typeface="ＭＳ Ｐゴシック" charset="-128"/>
                <a:cs typeface="ＭＳ Ｐゴシック" charset="-128"/>
              </a:rPr>
              <a:t>Contours are envelopes of best sensitivity from different signal regions</a:t>
            </a:r>
          </a:p>
        </p:txBody>
      </p:sp>
      <p:sp>
        <p:nvSpPr>
          <p:cNvPr id="36868" name="Date Placeholder 3"/>
          <p:cNvSpPr>
            <a:spLocks noGrp="1"/>
          </p:cNvSpPr>
          <p:nvPr>
            <p:ph type="dt" sz="quarter" idx="1"/>
          </p:nvPr>
        </p:nvSpPr>
        <p:spPr>
          <a:noFill/>
        </p:spPr>
        <p:txBody>
          <a:bodyPr/>
          <a:lstStyle/>
          <a:p>
            <a:fld id="{D1D27A62-7BF0-6747-84CC-63E03D06BCDE}" type="datetime1">
              <a:rPr lang="en-US">
                <a:solidFill>
                  <a:prstClr val="black"/>
                </a:solidFill>
              </a:rPr>
              <a:pPr/>
              <a:t>11/24/2011</a:t>
            </a:fld>
            <a:endParaRPr lang="en-US">
              <a:solidFill>
                <a:prstClr val="black"/>
              </a:solidFill>
            </a:endParaRPr>
          </a:p>
        </p:txBody>
      </p:sp>
      <p:sp>
        <p:nvSpPr>
          <p:cNvPr id="36869" name="Slide Number Placeholder 4"/>
          <p:cNvSpPr>
            <a:spLocks noGrp="1"/>
          </p:cNvSpPr>
          <p:nvPr>
            <p:ph type="sldNum" sz="quarter" idx="5"/>
          </p:nvPr>
        </p:nvSpPr>
        <p:spPr>
          <a:noFill/>
        </p:spPr>
        <p:txBody>
          <a:bodyPr/>
          <a:lstStyle/>
          <a:p>
            <a:fld id="{BE67C290-5132-0543-8699-830B1F1B3E18}" type="slidenum">
              <a:rPr lang="en-US">
                <a:solidFill>
                  <a:prstClr val="black"/>
                </a:solidFill>
              </a:rPr>
              <a:pPr/>
              <a:t>20</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1" name="Text Box 1"/>
          <p:cNvSpPr txBox="1">
            <a:spLocks noGrp="1" noRot="1" noChangeAspect="1" noChangeArrowheads="1"/>
          </p:cNvSpPr>
          <p:nvPr>
            <p:ph type="sldImg"/>
          </p:nvPr>
        </p:nvSpPr>
        <p:spPr bwMode="auto">
          <a:xfrm>
            <a:off x="1108075" y="952500"/>
            <a:ext cx="4581525" cy="3436938"/>
          </a:xfrm>
          <a:prstGeom prst="rect">
            <a:avLst/>
          </a:prstGeom>
          <a:solidFill>
            <a:srgbClr val="FFFFFF"/>
          </a:solidFill>
          <a:ln>
            <a:solidFill>
              <a:srgbClr val="000000"/>
            </a:solidFill>
            <a:miter lim="800000"/>
            <a:headEnd/>
            <a:tailEnd/>
          </a:ln>
        </p:spPr>
      </p:sp>
      <p:sp>
        <p:nvSpPr>
          <p:cNvPr id="40962" name="Text Box 2"/>
          <p:cNvSpPr txBox="1">
            <a:spLocks noGrp="1" noChangeArrowheads="1"/>
          </p:cNvSpPr>
          <p:nvPr>
            <p:ph type="body" idx="1"/>
          </p:nvPr>
        </p:nvSpPr>
        <p:spPr bwMode="auto">
          <a:xfrm>
            <a:off x="1052056" y="4723094"/>
            <a:ext cx="4699275" cy="3813559"/>
          </a:xfrm>
          <a:prstGeom prst="rect">
            <a:avLst/>
          </a:prstGeom>
          <a:noFill/>
          <a:ln>
            <a:round/>
            <a:headEnd/>
            <a:tailEnd/>
          </a:ln>
        </p:spPr>
        <p:txBody>
          <a:bodyPr wrap="none" anchor="ctr">
            <a:prstTxWarp prst="textNoShape">
              <a:avLst/>
            </a:prstTxWarp>
          </a:bodyPr>
          <a:lstStyle/>
          <a:p>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F5CF4B7-0B5C-4AFE-ABA6-5BBA6C569182}" type="slidenum">
              <a:rPr lang="en-GB" smtClean="0">
                <a:solidFill>
                  <a:prstClr val="black"/>
                </a:solidFill>
              </a:rPr>
              <a:pPr/>
              <a:t>29</a:t>
            </a:fld>
            <a:endParaRPr lang="en-GB">
              <a:solidFill>
                <a:prstClr val="black"/>
              </a:solidFill>
            </a:endParaRPr>
          </a:p>
        </p:txBody>
      </p:sp>
    </p:spTree>
    <p:extLst>
      <p:ext uri="{BB962C8B-B14F-4D97-AF65-F5344CB8AC3E}">
        <p14:creationId xmlns:p14="http://schemas.microsoft.com/office/powerpoint/2010/main" xmlns="" val="39179809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F5CF4B7-0B5C-4AFE-ABA6-5BBA6C569182}" type="slidenum">
              <a:rPr lang="en-GB" smtClean="0">
                <a:solidFill>
                  <a:prstClr val="black"/>
                </a:solidFill>
              </a:rPr>
              <a:pPr/>
              <a:t>30</a:t>
            </a:fld>
            <a:endParaRPr lang="en-GB">
              <a:solidFill>
                <a:prstClr val="black"/>
              </a:solidFill>
            </a:endParaRPr>
          </a:p>
        </p:txBody>
      </p:sp>
    </p:spTree>
    <p:extLst>
      <p:ext uri="{BB962C8B-B14F-4D97-AF65-F5344CB8AC3E}">
        <p14:creationId xmlns:p14="http://schemas.microsoft.com/office/powerpoint/2010/main" xmlns="" val="39179809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F5CF4B7-0B5C-4AFE-ABA6-5BBA6C569182}" type="slidenum">
              <a:rPr lang="en-GB" smtClean="0">
                <a:solidFill>
                  <a:prstClr val="black"/>
                </a:solidFill>
              </a:rPr>
              <a:pPr/>
              <a:t>31</a:t>
            </a:fld>
            <a:endParaRPr lang="en-GB">
              <a:solidFill>
                <a:prstClr val="black"/>
              </a:solidFill>
            </a:endParaRPr>
          </a:p>
        </p:txBody>
      </p:sp>
    </p:spTree>
    <p:extLst>
      <p:ext uri="{BB962C8B-B14F-4D97-AF65-F5344CB8AC3E}">
        <p14:creationId xmlns:p14="http://schemas.microsoft.com/office/powerpoint/2010/main" xmlns="" val="3917980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E043AA9-A32C-441E-8638-8740F8CD1F23}"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xmlns="" xmlns:mv="urn:schemas-microsoft-com:mac:vml" xmlns:mc="http://schemas.openxmlformats.org/markup-compatibility/2006" val="969263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A63D52CA-8CC4-8C4E-A809-8F69200F260D}" type="slidenum">
              <a:rPr lang="en-GB">
                <a:solidFill>
                  <a:prstClr val="black"/>
                </a:solidFill>
              </a:rPr>
              <a:pPr/>
              <a:t>5</a:t>
            </a:fld>
            <a:endParaRPr lang="en-GB">
              <a:solidFill>
                <a:prstClr val="black"/>
              </a:solidFill>
            </a:endParaRPr>
          </a:p>
        </p:txBody>
      </p:sp>
      <p:sp>
        <p:nvSpPr>
          <p:cNvPr id="15363" name="Rectangle 7"/>
          <p:cNvSpPr txBox="1">
            <a:spLocks noGrp="1" noChangeArrowheads="1"/>
          </p:cNvSpPr>
          <p:nvPr/>
        </p:nvSpPr>
        <p:spPr bwMode="auto">
          <a:xfrm>
            <a:off x="3852017" y="9431815"/>
            <a:ext cx="2945659" cy="496411"/>
          </a:xfrm>
          <a:prstGeom prst="rect">
            <a:avLst/>
          </a:prstGeom>
          <a:noFill/>
          <a:ln w="9525">
            <a:noFill/>
            <a:miter lim="800000"/>
            <a:headEnd/>
            <a:tailEnd/>
          </a:ln>
        </p:spPr>
        <p:txBody>
          <a:bodyPr lIns="93132" tIns="46566" rIns="93132" bIns="46566" anchor="b">
            <a:prstTxWarp prst="textNoShape">
              <a:avLst/>
            </a:prstTxWarp>
          </a:bodyPr>
          <a:lstStyle/>
          <a:p>
            <a:pPr algn="r" eaLnBrk="0" hangingPunct="0"/>
            <a:fld id="{EF8D4E0B-4F63-B444-BCF0-980A6CD5F8E4}" type="slidenum">
              <a:rPr lang="en-GB" sz="1200">
                <a:solidFill>
                  <a:prstClr val="black"/>
                </a:solidFill>
                <a:latin typeface="Arial" pitchFamily="-112" charset="0"/>
                <a:ea typeface="ＭＳ Ｐゴシック" pitchFamily="-112" charset="-128"/>
              </a:rPr>
              <a:pPr algn="r" eaLnBrk="0" hangingPunct="0"/>
              <a:t>5</a:t>
            </a:fld>
            <a:endParaRPr lang="en-GB" sz="1200" dirty="0">
              <a:solidFill>
                <a:prstClr val="black"/>
              </a:solidFill>
              <a:latin typeface="Arial" pitchFamily="-112" charset="0"/>
              <a:ea typeface="ＭＳ Ｐゴシック" pitchFamily="-112" charset="-128"/>
            </a:endParaRPr>
          </a:p>
        </p:txBody>
      </p:sp>
      <p:sp>
        <p:nvSpPr>
          <p:cNvPr id="15364" name="Rectangle 2"/>
          <p:cNvSpPr>
            <a:spLocks noGrp="1" noRot="1" noChangeAspect="1" noChangeArrowheads="1" noTextEdit="1"/>
          </p:cNvSpPr>
          <p:nvPr>
            <p:ph type="sldImg"/>
          </p:nvPr>
        </p:nvSpPr>
        <p:spPr>
          <a:xfrm>
            <a:off x="917575" y="744538"/>
            <a:ext cx="4962525" cy="3722687"/>
          </a:xfrm>
          <a:solidFill>
            <a:srgbClr val="FFFFFF"/>
          </a:solidFill>
          <a:ln/>
        </p:spPr>
      </p:sp>
      <p:sp>
        <p:nvSpPr>
          <p:cNvPr id="15365" name="Rectangle 3"/>
          <p:cNvSpPr>
            <a:spLocks noGrp="1" noChangeArrowheads="1"/>
          </p:cNvSpPr>
          <p:nvPr>
            <p:ph type="body" idx="1"/>
          </p:nvPr>
        </p:nvSpPr>
        <p:spPr>
          <a:noFill/>
          <a:ln>
            <a:solidFill>
              <a:srgbClr val="000000"/>
            </a:solidFill>
          </a:ln>
        </p:spPr>
        <p:txBody>
          <a:bodyPr/>
          <a:lstStyle/>
          <a:p>
            <a:pPr eaLnBrk="1" hangingPunct="1"/>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lvl1pPr defTabSz="918803">
              <a:defRPr sz="1600">
                <a:solidFill>
                  <a:schemeClr val="tx1"/>
                </a:solidFill>
                <a:latin typeface="Comic Sans MS" charset="0"/>
                <a:ea typeface="ＭＳ Ｐゴシック" charset="0"/>
                <a:cs typeface="ＭＳ Ｐゴシック" charset="0"/>
              </a:defRPr>
            </a:lvl1pPr>
            <a:lvl2pPr marL="38247210" indent="-37786207" defTabSz="918803">
              <a:defRPr sz="1600">
                <a:solidFill>
                  <a:schemeClr val="tx1"/>
                </a:solidFill>
                <a:latin typeface="Comic Sans MS" charset="0"/>
                <a:ea typeface="ＭＳ Ｐゴシック" charset="0"/>
              </a:defRPr>
            </a:lvl2pPr>
            <a:lvl3pPr>
              <a:defRPr sz="1600">
                <a:solidFill>
                  <a:schemeClr val="tx1"/>
                </a:solidFill>
                <a:latin typeface="Comic Sans MS" charset="0"/>
                <a:ea typeface="ＭＳ Ｐゴシック" charset="0"/>
              </a:defRPr>
            </a:lvl3pPr>
            <a:lvl4pPr>
              <a:defRPr sz="1600">
                <a:solidFill>
                  <a:schemeClr val="tx1"/>
                </a:solidFill>
                <a:latin typeface="Comic Sans MS" charset="0"/>
                <a:ea typeface="ＭＳ Ｐゴシック" charset="0"/>
              </a:defRPr>
            </a:lvl4pPr>
            <a:lvl5pPr>
              <a:defRPr sz="1600">
                <a:solidFill>
                  <a:schemeClr val="tx1"/>
                </a:solidFill>
                <a:latin typeface="Comic Sans MS" charset="0"/>
                <a:ea typeface="ＭＳ Ｐゴシック" charset="0"/>
              </a:defRPr>
            </a:lvl5pPr>
            <a:lvl6pPr marL="461003" eaLnBrk="0" fontAlgn="base" hangingPunct="0">
              <a:spcBef>
                <a:spcPct val="0"/>
              </a:spcBef>
              <a:spcAft>
                <a:spcPct val="0"/>
              </a:spcAft>
              <a:defRPr sz="1600">
                <a:solidFill>
                  <a:schemeClr val="tx1"/>
                </a:solidFill>
                <a:latin typeface="Comic Sans MS" charset="0"/>
                <a:ea typeface="ＭＳ Ｐゴシック" charset="0"/>
              </a:defRPr>
            </a:lvl6pPr>
            <a:lvl7pPr marL="922005" eaLnBrk="0" fontAlgn="base" hangingPunct="0">
              <a:spcBef>
                <a:spcPct val="0"/>
              </a:spcBef>
              <a:spcAft>
                <a:spcPct val="0"/>
              </a:spcAft>
              <a:defRPr sz="1600">
                <a:solidFill>
                  <a:schemeClr val="tx1"/>
                </a:solidFill>
                <a:latin typeface="Comic Sans MS" charset="0"/>
                <a:ea typeface="ＭＳ Ｐゴシック" charset="0"/>
              </a:defRPr>
            </a:lvl7pPr>
            <a:lvl8pPr marL="1383008" eaLnBrk="0" fontAlgn="base" hangingPunct="0">
              <a:spcBef>
                <a:spcPct val="0"/>
              </a:spcBef>
              <a:spcAft>
                <a:spcPct val="0"/>
              </a:spcAft>
              <a:defRPr sz="1600">
                <a:solidFill>
                  <a:schemeClr val="tx1"/>
                </a:solidFill>
                <a:latin typeface="Comic Sans MS" charset="0"/>
                <a:ea typeface="ＭＳ Ｐゴシック" charset="0"/>
              </a:defRPr>
            </a:lvl8pPr>
            <a:lvl9pPr marL="1844011" eaLnBrk="0" fontAlgn="base" hangingPunct="0">
              <a:spcBef>
                <a:spcPct val="0"/>
              </a:spcBef>
              <a:spcAft>
                <a:spcPct val="0"/>
              </a:spcAft>
              <a:defRPr sz="1600">
                <a:solidFill>
                  <a:schemeClr val="tx1"/>
                </a:solidFill>
                <a:latin typeface="Comic Sans MS" charset="0"/>
                <a:ea typeface="ＭＳ Ｐゴシック" charset="0"/>
              </a:defRPr>
            </a:lvl9pPr>
          </a:lstStyle>
          <a:p>
            <a:pPr>
              <a:defRPr/>
            </a:pPr>
            <a:fld id="{16B13A5F-468D-6C49-8C24-DAC84FBE6C72}" type="slidenum">
              <a:rPr lang="en-US" sz="1300">
                <a:solidFill>
                  <a:prstClr val="black"/>
                </a:solidFill>
                <a:latin typeface="Times New Roman" charset="0"/>
              </a:rPr>
              <a:pPr>
                <a:defRPr/>
              </a:pPr>
              <a:t>7</a:t>
            </a:fld>
            <a:endParaRPr lang="en-US" sz="1300" dirty="0">
              <a:solidFill>
                <a:prstClr val="black"/>
              </a:solidFill>
              <a:latin typeface="Times New Roman" charset="0"/>
            </a:endParaRPr>
          </a:p>
        </p:txBody>
      </p:sp>
      <p:sp>
        <p:nvSpPr>
          <p:cNvPr id="43010" name="Rectangle 2"/>
          <p:cNvSpPr>
            <a:spLocks noGrp="1" noRot="1" noChangeAspect="1" noChangeArrowheads="1" noTextEdit="1"/>
          </p:cNvSpPr>
          <p:nvPr>
            <p:ph type="sldImg"/>
          </p:nvPr>
        </p:nvSpPr>
        <p:spPr>
          <a:xfrm>
            <a:off x="917575" y="744538"/>
            <a:ext cx="4962525" cy="3722687"/>
          </a:xfrm>
          <a:ln/>
        </p:spPr>
      </p:sp>
      <p:sp>
        <p:nvSpPr>
          <p:cNvPr id="43011" name="Rectangle 3"/>
          <p:cNvSpPr>
            <a:spLocks noGrp="1" noChangeArrowheads="1"/>
          </p:cNvSpPr>
          <p:nvPr>
            <p:ph type="body" idx="1"/>
          </p:nvPr>
        </p:nvSpPr>
        <p:spPr>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 uri="{FAA26D3D-D897-4be2-8F04-BA451C77F1D7}">
              <ma14:placeholderFlag xmlns:mc="http://schemas.openxmlformats.org/markup-compatibility/2006" xmlns:mv="urn:schemas-microsoft-com:mac:vml" xmlns:ma14="http://schemas.microsoft.com/office/mac/drawingml/2011/main" xmlns="" val="1"/>
            </a:ext>
          </a:extLst>
        </p:spPr>
        <p:txBody>
          <a:bodyPr/>
          <a:lstStyle/>
          <a:p>
            <a:endParaRPr lang="en-US">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F5CF4B7-0B5C-4AFE-ABA6-5BBA6C569182}"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xmlns="" val="1981376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1EE94C69-A77A-4829-890D-081FF2A6740B}" type="slidenum">
              <a:rPr lang="en-US" smtClean="0">
                <a:solidFill>
                  <a:srgbClr val="EEECE1"/>
                </a:solidFill>
              </a:rPr>
              <a:pPr/>
              <a:t>10</a:t>
            </a:fld>
            <a:endParaRPr lang="en-US">
              <a:solidFill>
                <a:srgbClr val="EEECE1"/>
              </a:solidFill>
            </a:endParaRPr>
          </a:p>
        </p:txBody>
      </p:sp>
    </p:spTree>
    <p:extLst>
      <p:ext uri="{BB962C8B-B14F-4D97-AF65-F5344CB8AC3E}">
        <p14:creationId xmlns:p14="http://schemas.microsoft.com/office/powerpoint/2010/main" xmlns="" val="1126968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p:cNvSpPr>
          <p:nvPr>
            <p:ph type="sldImg"/>
          </p:nvPr>
        </p:nvSpPr>
        <p:spPr>
          <a:xfrm>
            <a:off x="919163" y="744538"/>
            <a:ext cx="4960937" cy="3722687"/>
          </a:xfrm>
          <a:ln/>
        </p:spPr>
      </p:sp>
      <p:sp>
        <p:nvSpPr>
          <p:cNvPr id="34819"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14DE7F50-9D17-4840-A88F-8118050D86FC}" type="slidenum">
              <a:rPr lang="en-US" smtClean="0">
                <a:solidFill>
                  <a:prstClr val="black"/>
                </a:solidFill>
              </a:rPr>
              <a:pPr>
                <a:defRPr/>
              </a:pPr>
              <a:t>11</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a:xfrm>
            <a:off x="919163" y="744538"/>
            <a:ext cx="4960937" cy="3722687"/>
          </a:xfrm>
          <a:ln/>
        </p:spPr>
      </p:sp>
      <p:sp>
        <p:nvSpPr>
          <p:cNvPr id="36867" name="Notes Placeholder 2"/>
          <p:cNvSpPr>
            <a:spLocks noGrp="1"/>
          </p:cNvSpPr>
          <p:nvPr>
            <p:ph type="body" idx="1"/>
          </p:nvPr>
        </p:nvSpPr>
        <p:spPr>
          <a:noFill/>
          <a:ln/>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3A6559F3-CA18-844D-A3D5-7F0489FF6755}" type="slidenum">
              <a:rPr lang="en-US" smtClean="0">
                <a:solidFill>
                  <a:prstClr val="black"/>
                </a:solidFill>
              </a:rPr>
              <a:pPr>
                <a:defRPr/>
              </a:pPr>
              <a:t>12</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p:cNvSpPr>
          <p:nvPr>
            <p:ph type="sldImg"/>
          </p:nvPr>
        </p:nvSpPr>
        <p:spPr>
          <a:xfrm>
            <a:off x="919163" y="744538"/>
            <a:ext cx="4960937" cy="3722687"/>
          </a:xfrm>
          <a:ln/>
        </p:spPr>
      </p:sp>
      <p:sp>
        <p:nvSpPr>
          <p:cNvPr id="31747" name="Notes Placeholder 2"/>
          <p:cNvSpPr>
            <a:spLocks noGrp="1"/>
          </p:cNvSpPr>
          <p:nvPr>
            <p:ph type="body" idx="1"/>
          </p:nvPr>
        </p:nvSpPr>
        <p:spPr>
          <a:noFill/>
          <a:ln/>
        </p:spPr>
        <p:txBody>
          <a:bodyPr/>
          <a:lstStyle/>
          <a:p>
            <a:endParaRPr lang="en-US"/>
          </a:p>
        </p:txBody>
      </p:sp>
      <p:sp>
        <p:nvSpPr>
          <p:cNvPr id="4" name="Slide Number Placeholder 3"/>
          <p:cNvSpPr>
            <a:spLocks noGrp="1"/>
          </p:cNvSpPr>
          <p:nvPr>
            <p:ph type="sldNum" sz="quarter" idx="5"/>
          </p:nvPr>
        </p:nvSpPr>
        <p:spPr/>
        <p:txBody>
          <a:bodyPr/>
          <a:lstStyle/>
          <a:p>
            <a:pPr>
              <a:defRPr/>
            </a:pPr>
            <a:fld id="{231FF0B6-1338-FF40-98CA-0CA3C6D4A2F5}" type="slidenum">
              <a:rPr lang="en-US" smtClean="0">
                <a:solidFill>
                  <a:prstClr val="black"/>
                </a:solidFill>
              </a:rPr>
              <a:pPr>
                <a:defRPr/>
              </a:pPr>
              <a:t>13</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2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Master" Target="../slideMasters/slideMaster1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3" y="213043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099" indent="0" algn="ctr">
              <a:buNone/>
              <a:defRPr/>
            </a:lvl2pPr>
            <a:lvl3pPr marL="914199" indent="0" algn="ctr">
              <a:buNone/>
              <a:defRPr/>
            </a:lvl3pPr>
            <a:lvl4pPr marL="1371297" indent="0" algn="ctr">
              <a:buNone/>
              <a:defRPr/>
            </a:lvl4pPr>
            <a:lvl5pPr marL="1828398" indent="0" algn="ctr">
              <a:buNone/>
              <a:defRPr/>
            </a:lvl5pPr>
            <a:lvl6pPr marL="2285498" indent="0" algn="ctr">
              <a:buNone/>
              <a:defRPr/>
            </a:lvl6pPr>
            <a:lvl7pPr marL="2742596" indent="0" algn="ctr">
              <a:buNone/>
              <a:defRPr/>
            </a:lvl7pPr>
            <a:lvl8pPr marL="3199698" indent="0" algn="ctr">
              <a:buNone/>
              <a:defRPr/>
            </a:lvl8pPr>
            <a:lvl9pPr marL="3656799"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5174233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53779108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29013569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416526333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69416270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813490261"/>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99173020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44682549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47667874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772755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334205806"/>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51742335"/>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53779108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29013569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416526333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69416270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813490261"/>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99173020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44682549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4766787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3" y="213043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099" indent="0" algn="ctr">
              <a:buNone/>
              <a:defRPr/>
            </a:lvl2pPr>
            <a:lvl3pPr marL="914199" indent="0" algn="ctr">
              <a:buNone/>
              <a:defRPr/>
            </a:lvl3pPr>
            <a:lvl4pPr marL="1371297" indent="0" algn="ctr">
              <a:buNone/>
              <a:defRPr/>
            </a:lvl4pPr>
            <a:lvl5pPr marL="1828398" indent="0" algn="ctr">
              <a:buNone/>
              <a:defRPr/>
            </a:lvl5pPr>
            <a:lvl6pPr marL="2285498" indent="0" algn="ctr">
              <a:buNone/>
              <a:defRPr/>
            </a:lvl6pPr>
            <a:lvl7pPr marL="2742596" indent="0" algn="ctr">
              <a:buNone/>
              <a:defRPr/>
            </a:lvl7pPr>
            <a:lvl8pPr marL="3199698" indent="0" algn="ctr">
              <a:buNone/>
              <a:defRPr/>
            </a:lvl8pPr>
            <a:lvl9pPr marL="3656799"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772755613"/>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000108"/>
            <a:ext cx="8229600" cy="5111750"/>
          </a:xfrm>
        </p:spPr>
        <p:txBody>
          <a:bodyPr/>
          <a:lstStyle>
            <a:lvl3pPr>
              <a:defRPr>
                <a:solidFill>
                  <a:schemeClr val="bg2">
                    <a:lumMod val="40000"/>
                    <a:lumOff val="60000"/>
                  </a:schemeClr>
                </a:solidFill>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7" name="Date Placeholder 16"/>
          <p:cNvSpPr>
            <a:spLocks noGrp="1"/>
          </p:cNvSpPr>
          <p:nvPr>
            <p:ph type="dt" sz="half" idx="10"/>
          </p:nvPr>
        </p:nvSpPr>
        <p:spPr/>
        <p:txBody>
          <a:bodyPr/>
          <a:lstStyle/>
          <a:p>
            <a:pPr>
              <a:defRPr/>
            </a:pPr>
            <a:endParaRPr lang="en-US">
              <a:solidFill>
                <a:srgbClr val="00007D"/>
              </a:solidFill>
            </a:endParaRPr>
          </a:p>
        </p:txBody>
      </p:sp>
      <p:sp>
        <p:nvSpPr>
          <p:cNvPr id="18" name="Slide Number Placeholder 17"/>
          <p:cNvSpPr>
            <a:spLocks noGrp="1"/>
          </p:cNvSpPr>
          <p:nvPr>
            <p:ph type="sldNum" sz="quarter" idx="11"/>
          </p:nvPr>
        </p:nvSpPr>
        <p:spPr/>
        <p:txBody>
          <a:bodyPr/>
          <a:lstStyle/>
          <a:p>
            <a:pPr>
              <a:defRPr/>
            </a:pPr>
            <a:fld id="{69CF8F24-2345-4359-A23A-40838D5E6DC1}" type="slidenum">
              <a:rPr lang="en-US" smtClean="0">
                <a:solidFill>
                  <a:srgbClr val="00007D"/>
                </a:solidFill>
              </a:rPr>
              <a:pPr>
                <a:defRPr/>
              </a:pPr>
              <a:t>‹#›</a:t>
            </a:fld>
            <a:endParaRPr lang="en-US" dirty="0">
              <a:solidFill>
                <a:srgbClr val="00007D"/>
              </a:solidFill>
            </a:endParaRPr>
          </a:p>
        </p:txBody>
      </p:sp>
      <p:sp>
        <p:nvSpPr>
          <p:cNvPr id="19" name="Footer Placeholder 18"/>
          <p:cNvSpPr>
            <a:spLocks noGrp="1"/>
          </p:cNvSpPr>
          <p:nvPr>
            <p:ph type="ftr" sz="quarter" idx="12"/>
          </p:nvPr>
        </p:nvSpPr>
        <p:spPr/>
        <p:txBody>
          <a:bodyPr/>
          <a:lstStyle/>
          <a:p>
            <a:pPr>
              <a:defRPr/>
            </a:pPr>
            <a:endParaRPr lang="en-US">
              <a:solidFill>
                <a:srgbClr val="00007D"/>
              </a:solidFill>
            </a:endParaRPr>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endParaRPr lang="en-US" dirty="0">
              <a:solidFill>
                <a:srgbClr val="00007D"/>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EE9A8FA0-5CB1-47CC-8E14-97CA62F167CF}" type="slidenum">
              <a:rPr lang="en-US">
                <a:solidFill>
                  <a:srgbClr val="00007D"/>
                </a:solidFill>
              </a:rPr>
              <a:pPr>
                <a:defRPr/>
              </a:pPr>
              <a:t>‹#›</a:t>
            </a:fld>
            <a:endParaRPr lang="en-US" dirty="0">
              <a:solidFill>
                <a:srgbClr val="00007D"/>
              </a:solidFill>
            </a:endParaRPr>
          </a:p>
        </p:txBody>
      </p:sp>
      <p:sp>
        <p:nvSpPr>
          <p:cNvPr id="5" name="Rectangle 16"/>
          <p:cNvSpPr>
            <a:spLocks noGrp="1" noChangeArrowheads="1"/>
          </p:cNvSpPr>
          <p:nvPr>
            <p:ph type="dt" sz="half" idx="12"/>
          </p:nvPr>
        </p:nvSpPr>
        <p:spPr>
          <a:ln/>
        </p:spPr>
        <p:txBody>
          <a:bodyPr/>
          <a:lstStyle>
            <a:lvl1pPr>
              <a:defRPr/>
            </a:lvl1pPr>
          </a:lstStyle>
          <a:p>
            <a:pPr>
              <a:defRPr/>
            </a:pPr>
            <a:endParaRPr lang="en-US" dirty="0">
              <a:solidFill>
                <a:srgbClr val="00007D"/>
              </a:solidFill>
            </a:endParaRP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75EA3AE2-1023-2243-BBDE-C44D82F11010}"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 val="407595948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
            <a:ext cx="7772400" cy="9906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2"/>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E4C691D3-1268-BC46-A466-4FE7F8FFD0C6}"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 val="211289625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solidFill>
                  <a:schemeClr val="tx1"/>
                </a:solidFill>
              </a:defRPr>
            </a:lvl1pPr>
          </a:lstStyle>
          <a:p>
            <a:pPr>
              <a:defRPr/>
            </a:pPr>
            <a:endParaRPr lang="de-DE">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pPr>
              <a:defRPr/>
            </a:pPr>
            <a:fld id="{5334CBAF-CF87-DA40-B4F5-4A0C0ACC6A0A}" type="slidenum">
              <a:rPr lang="en-US"/>
              <a:pPr>
                <a:defRPr/>
              </a:pPr>
              <a:t>‹#›</a:t>
            </a:fld>
            <a:endParaRPr 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GB">
                <a:solidFill>
                  <a:srgbClr val="000000"/>
                </a:solidFill>
              </a:rPr>
              <a:t>06/06/2011</a:t>
            </a: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HCP 2011 tsv</a:t>
            </a:r>
          </a:p>
        </p:txBody>
      </p:sp>
      <p:sp>
        <p:nvSpPr>
          <p:cNvPr id="5" name="Text Box 19"/>
          <p:cNvSpPr txBox="1">
            <a:spLocks noGrp="1" noChangeArrowheads="1"/>
          </p:cNvSpPr>
          <p:nvPr>
            <p:ph type="sldNum" sz="quarter" idx="12"/>
          </p:nvPr>
        </p:nvSpPr>
        <p:spPr>
          <a:ln/>
        </p:spPr>
        <p:txBody>
          <a:bodyPr/>
          <a:lstStyle>
            <a:lvl1pPr>
              <a:defRPr/>
            </a:lvl1pPr>
          </a:lstStyle>
          <a:p>
            <a:pPr>
              <a:defRPr/>
            </a:pPr>
            <a:fld id="{C99789EE-E56C-0D41-94CE-1E41F8E2472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solidFill>
                  <a:prstClr val="black">
                    <a:tint val="75000"/>
                  </a:prstClr>
                </a:solidFill>
              </a:rPr>
              <a:t>July 23, 2011</a:t>
            </a: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S. Myers                   ECFA-EPS, Grenoble</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4B6EE404-7511-4D48-9F44-05E9428C5A60}"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xmlns:mv="urn:schemas-microsoft-com:mac:vml" xmlns:mc="http://schemas.openxmlformats.org/markup-compatibility/2006" val="333983825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CC"/>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8A37C28D-FCB0-477D-82D3-62143F2DA843}" type="slidenum">
              <a:rPr lang="en-US">
                <a:solidFill>
                  <a:prstClr val="black"/>
                </a:solidFill>
              </a:rPr>
              <a:pPr/>
              <a:t>‹#›</a:t>
            </a:fld>
            <a:endParaRPr lang="en-US">
              <a:solidFill>
                <a:prstClr val="black"/>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4" name="Picture 7" descr="Blue-banner"/>
          <p:cNvPicPr>
            <a:picLocks noChangeAspect="1" noChangeArrowheads="1"/>
          </p:cNvPicPr>
          <p:nvPr userDrawn="1"/>
        </p:nvPicPr>
        <p:blipFill>
          <a:blip r:embed="rId2" cstate="print">
            <a:clrChange>
              <a:clrFrom>
                <a:srgbClr val="FFFFFF"/>
              </a:clrFrom>
              <a:clrTo>
                <a:srgbClr val="FFFFFF">
                  <a:alpha val="0"/>
                </a:srgbClr>
              </a:clrTo>
            </a:clrChange>
          </a:blip>
          <a:srcRect b="56508"/>
          <a:stretch>
            <a:fillRect/>
          </a:stretch>
        </p:blipFill>
        <p:spPr bwMode="auto">
          <a:xfrm>
            <a:off x="-1588" y="0"/>
            <a:ext cx="9145588" cy="838200"/>
          </a:xfrm>
          <a:prstGeom prst="rect">
            <a:avLst/>
          </a:prstGeom>
          <a:noFill/>
          <a:ln w="9525">
            <a:noFill/>
            <a:miter lim="800000"/>
            <a:headEnd/>
            <a:tailEnd/>
          </a:ln>
        </p:spPr>
      </p:pic>
      <p:pic>
        <p:nvPicPr>
          <p:cNvPr id="5" name="Picture 7"/>
          <p:cNvPicPr>
            <a:picLocks noChangeAspect="1" noChangeArrowheads="1"/>
          </p:cNvPicPr>
          <p:nvPr userDrawn="1"/>
        </p:nvPicPr>
        <p:blipFill>
          <a:blip r:embed="rId3" cstate="print"/>
          <a:srcRect/>
          <a:stretch>
            <a:fillRect/>
          </a:stretch>
        </p:blipFill>
        <p:spPr bwMode="auto">
          <a:xfrm>
            <a:off x="-9525" y="-19050"/>
            <a:ext cx="852488" cy="863600"/>
          </a:xfrm>
          <a:prstGeom prst="rect">
            <a:avLst/>
          </a:prstGeom>
          <a:noFill/>
          <a:ln w="9525">
            <a:noFill/>
            <a:miter lim="800000"/>
            <a:headEnd/>
            <a:tailEnd/>
          </a:ln>
        </p:spPr>
      </p:pic>
      <p:sp>
        <p:nvSpPr>
          <p:cNvPr id="193538" name="Rectangle 2"/>
          <p:cNvSpPr>
            <a:spLocks noGrp="1" noChangeArrowheads="1"/>
          </p:cNvSpPr>
          <p:nvPr>
            <p:ph type="ctrTitle"/>
          </p:nvPr>
        </p:nvSpPr>
        <p:spPr>
          <a:xfrm>
            <a:off x="685800" y="2130427"/>
            <a:ext cx="7772400" cy="1470025"/>
          </a:xfrm>
        </p:spPr>
        <p:txBody>
          <a:bodyPr/>
          <a:lstStyle>
            <a:lvl1pPr>
              <a:defRPr b="0"/>
            </a:lvl1pPr>
          </a:lstStyle>
          <a:p>
            <a:r>
              <a:rPr lang="en-US" smtClean="0"/>
              <a:t>Click to edit Master title style</a:t>
            </a:r>
            <a:endParaRPr lang="en-US"/>
          </a:p>
        </p:txBody>
      </p:sp>
      <p:sp>
        <p:nvSpPr>
          <p:cNvPr id="193539" name="Rectangle 3"/>
          <p:cNvSpPr>
            <a:spLocks noGrp="1" noChangeArrowheads="1"/>
          </p:cNvSpPr>
          <p:nvPr>
            <p:ph type="subTitle" idx="1"/>
          </p:nvPr>
        </p:nvSpPr>
        <p:spPr>
          <a:xfrm>
            <a:off x="1371600" y="3886200"/>
            <a:ext cx="6400800" cy="1752600"/>
          </a:xfrm>
        </p:spPr>
        <p:txBody>
          <a:bodyPr/>
          <a:lstStyle>
            <a:lvl1pPr marL="0" indent="0" algn="ctr">
              <a:buFontTx/>
              <a:buNone/>
              <a:defRPr b="1">
                <a:solidFill>
                  <a:schemeClr val="accent2"/>
                </a:solidFill>
                <a:effectLst>
                  <a:outerShdw blurRad="38100" dist="38100" dir="2700000" algn="tl">
                    <a:srgbClr val="C0C0C0"/>
                  </a:outerShdw>
                </a:effectLst>
              </a:defRPr>
            </a:lvl1pPr>
          </a:lstStyle>
          <a:p>
            <a:r>
              <a:rPr lang="en-US" smtClean="0"/>
              <a:t>Click to edit Master subtitle style</a:t>
            </a:r>
            <a:endParaRPr lang="en-US"/>
          </a:p>
        </p:txBody>
      </p:sp>
      <p:sp>
        <p:nvSpPr>
          <p:cNvPr id="6" name="Rectangle 5"/>
          <p:cNvSpPr>
            <a:spLocks noGrp="1" noChangeArrowheads="1"/>
          </p:cNvSpPr>
          <p:nvPr>
            <p:ph type="ftr" sz="quarter" idx="10"/>
          </p:nvPr>
        </p:nvSpPr>
        <p:spPr/>
        <p:txBody>
          <a:bodyPr/>
          <a:lstStyle>
            <a:lvl1pPr>
              <a:defRPr/>
            </a:lvl1pPr>
          </a:lstStyle>
          <a:p>
            <a:pPr>
              <a:defRPr/>
            </a:pPr>
            <a:endParaRPr lang="fr-FR">
              <a:solidFill>
                <a:srgbClr val="000000"/>
              </a:solidFill>
            </a:endParaRPr>
          </a:p>
        </p:txBody>
      </p:sp>
      <p:sp>
        <p:nvSpPr>
          <p:cNvPr id="7" name="Rectangle 6"/>
          <p:cNvSpPr>
            <a:spLocks noGrp="1" noChangeArrowheads="1"/>
          </p:cNvSpPr>
          <p:nvPr>
            <p:ph type="sldNum" sz="quarter" idx="11"/>
          </p:nvPr>
        </p:nvSpPr>
        <p:spPr/>
        <p:txBody>
          <a:bodyPr/>
          <a:lstStyle>
            <a:lvl1pPr>
              <a:defRPr/>
            </a:lvl1pPr>
          </a:lstStyle>
          <a:p>
            <a:pPr>
              <a:defRPr/>
            </a:pPr>
            <a:fld id="{3F77D88D-3607-4206-B3A0-EF2378482323}" type="slidenum">
              <a:rPr lang="en-US">
                <a:solidFill>
                  <a:srgbClr val="000000"/>
                </a:solidFill>
              </a:rPr>
              <a:pPr>
                <a:defRPr/>
              </a:pPr>
              <a:t>‹#›</a:t>
            </a:fld>
            <a:endParaRPr lang="en-US">
              <a:solidFill>
                <a:srgbClr val="000000"/>
              </a:solidFill>
            </a:endParaRPr>
          </a:p>
        </p:txBody>
      </p:sp>
      <p:sp>
        <p:nvSpPr>
          <p:cNvPr id="8" name="Rectangle 4"/>
          <p:cNvSpPr>
            <a:spLocks noGrp="1" noChangeArrowheads="1"/>
          </p:cNvSpPr>
          <p:nvPr>
            <p:ph type="dt" sz="half" idx="12"/>
          </p:nvPr>
        </p:nvSpPr>
        <p:spPr/>
        <p:txBody>
          <a:bodyPr/>
          <a:lstStyle>
            <a:lvl1pPr>
              <a:defRPr/>
            </a:lvl1pPr>
          </a:lstStyle>
          <a:p>
            <a:pPr>
              <a:defRPr/>
            </a:pPr>
            <a:r>
              <a:rPr lang="en-GB"/>
              <a:t>December 2008</a:t>
            </a:r>
            <a:endParaRPr lang="fr-FR"/>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95E9707-BF97-4F38-AF66-9B2694EE5691}" type="datetimeFigureOut">
              <a:rPr lang="en-US" smtClean="0">
                <a:solidFill>
                  <a:prstClr val="black">
                    <a:tint val="75000"/>
                  </a:prstClr>
                </a:solidFill>
              </a:rPr>
              <a:pPr/>
              <a:t>11/24/2011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CD692D8-2C07-41C0-AFEC-340C1B41B6C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E9707-BF97-4F38-AF66-9B2694EE5691}" type="datetimeFigureOut">
              <a:rPr lang="en-US" smtClean="0">
                <a:solidFill>
                  <a:prstClr val="black">
                    <a:tint val="75000"/>
                  </a:prstClr>
                </a:solidFill>
              </a:rPr>
              <a:pPr/>
              <a:t>11/24/2011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CD692D8-2C07-41C0-AFEC-340C1B41B6C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5E9707-BF97-4F38-AF66-9B2694EE5691}" type="datetimeFigureOut">
              <a:rPr lang="en-US" smtClean="0">
                <a:solidFill>
                  <a:prstClr val="black">
                    <a:tint val="75000"/>
                  </a:prstClr>
                </a:solidFill>
              </a:rPr>
              <a:pPr/>
              <a:t>11/24/2011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CD692D8-2C07-41C0-AFEC-340C1B41B6C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95E9707-BF97-4F38-AF66-9B2694EE5691}" type="datetimeFigureOut">
              <a:rPr lang="en-US" smtClean="0">
                <a:solidFill>
                  <a:prstClr val="black">
                    <a:tint val="75000"/>
                  </a:prstClr>
                </a:solidFill>
              </a:rPr>
              <a:pPr/>
              <a:t>11/24/2011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CD692D8-2C07-41C0-AFEC-340C1B41B6C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95E9707-BF97-4F38-AF66-9B2694EE5691}" type="datetimeFigureOut">
              <a:rPr lang="en-US" smtClean="0">
                <a:solidFill>
                  <a:prstClr val="black">
                    <a:tint val="75000"/>
                  </a:prstClr>
                </a:solidFill>
              </a:rPr>
              <a:pPr/>
              <a:t>11/24/2011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CD692D8-2C07-41C0-AFEC-340C1B41B6C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95E9707-BF97-4F38-AF66-9B2694EE5691}" type="datetimeFigureOut">
              <a:rPr lang="en-US" smtClean="0">
                <a:solidFill>
                  <a:prstClr val="black">
                    <a:tint val="75000"/>
                  </a:prstClr>
                </a:solidFill>
              </a:rPr>
              <a:pPr/>
              <a:t>11/24/2011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CD692D8-2C07-41C0-AFEC-340C1B41B6C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5E9707-BF97-4F38-AF66-9B2694EE5691}" type="datetimeFigureOut">
              <a:rPr lang="en-US" smtClean="0">
                <a:solidFill>
                  <a:prstClr val="black">
                    <a:tint val="75000"/>
                  </a:prstClr>
                </a:solidFill>
              </a:rPr>
              <a:pPr/>
              <a:t>11/24/2011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CD692D8-2C07-41C0-AFEC-340C1B41B6C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5E9707-BF97-4F38-AF66-9B2694EE5691}" type="datetimeFigureOut">
              <a:rPr lang="en-US" smtClean="0">
                <a:solidFill>
                  <a:prstClr val="black">
                    <a:tint val="75000"/>
                  </a:prstClr>
                </a:solidFill>
              </a:rPr>
              <a:pPr/>
              <a:t>11/24/2011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CD692D8-2C07-41C0-AFEC-340C1B41B6C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5E9707-BF97-4F38-AF66-9B2694EE5691}" type="datetimeFigureOut">
              <a:rPr lang="en-US" smtClean="0">
                <a:solidFill>
                  <a:prstClr val="black">
                    <a:tint val="75000"/>
                  </a:prstClr>
                </a:solidFill>
              </a:rPr>
              <a:pPr/>
              <a:t>11/24/2011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CD692D8-2C07-41C0-AFEC-340C1B41B6C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2000"/>
            </a:lvl1pPr>
            <a:lvl2pPr marL="457099" indent="0">
              <a:buNone/>
              <a:defRPr sz="1800"/>
            </a:lvl2pPr>
            <a:lvl3pPr marL="914199" indent="0">
              <a:buNone/>
              <a:defRPr sz="1600"/>
            </a:lvl3pPr>
            <a:lvl4pPr marL="1371297" indent="0">
              <a:buNone/>
              <a:defRPr sz="1400"/>
            </a:lvl4pPr>
            <a:lvl5pPr marL="1828398" indent="0">
              <a:buNone/>
              <a:defRPr sz="1400"/>
            </a:lvl5pPr>
            <a:lvl6pPr marL="2285498" indent="0">
              <a:buNone/>
              <a:defRPr sz="1400"/>
            </a:lvl6pPr>
            <a:lvl7pPr marL="2742596" indent="0">
              <a:buNone/>
              <a:defRPr sz="1400"/>
            </a:lvl7pPr>
            <a:lvl8pPr marL="3199698" indent="0">
              <a:buNone/>
              <a:defRPr sz="1400"/>
            </a:lvl8pPr>
            <a:lvl9pPr marL="3656799"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E9707-BF97-4F38-AF66-9B2694EE5691}" type="datetimeFigureOut">
              <a:rPr lang="en-US" smtClean="0">
                <a:solidFill>
                  <a:prstClr val="black">
                    <a:tint val="75000"/>
                  </a:prstClr>
                </a:solidFill>
              </a:rPr>
              <a:pPr/>
              <a:t>11/24/2011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CD692D8-2C07-41C0-AFEC-340C1B41B6C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5E9707-BF97-4F38-AF66-9B2694EE5691}" type="datetimeFigureOut">
              <a:rPr lang="en-US" smtClean="0">
                <a:solidFill>
                  <a:prstClr val="black">
                    <a:tint val="75000"/>
                  </a:prstClr>
                </a:solidFill>
              </a:rPr>
              <a:pPr/>
              <a:t>11/24/2011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CD692D8-2C07-41C0-AFEC-340C1B41B6CE}"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3"/>
            <a:ext cx="8229600" cy="4525963"/>
          </a:xfrm>
          <a:prstGeom prst="rect">
            <a:avLst/>
          </a:prstGeom>
        </p:spPr>
        <p:txBody>
          <a:bodyPr vert="horz"/>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a:solidFill>
                  <a:srgbClr val="000000"/>
                </a:solidFill>
              </a:rPr>
              <a:t>06/06/2011</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HCP 2011 tsv</a:t>
            </a:r>
          </a:p>
        </p:txBody>
      </p:sp>
      <p:sp>
        <p:nvSpPr>
          <p:cNvPr id="6" name="Text Box 19"/>
          <p:cNvSpPr txBox="1">
            <a:spLocks noGrp="1" noChangeArrowheads="1"/>
          </p:cNvSpPr>
          <p:nvPr>
            <p:ph type="sldNum" sz="quarter" idx="12"/>
          </p:nvPr>
        </p:nvSpPr>
        <p:spPr>
          <a:ln/>
        </p:spPr>
        <p:txBody>
          <a:bodyPr/>
          <a:lstStyle>
            <a:lvl1pPr>
              <a:defRPr/>
            </a:lvl1pPr>
          </a:lstStyle>
          <a:p>
            <a:pPr>
              <a:defRPr/>
            </a:pPr>
            <a:fld id="{F987F674-9890-0343-864E-5F9718B7A8BD}"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GB">
                <a:solidFill>
                  <a:srgbClr val="000000"/>
                </a:solidFill>
              </a:rPr>
              <a:t>06/06/2011</a:t>
            </a: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HCP 2011 tsv</a:t>
            </a:r>
          </a:p>
        </p:txBody>
      </p:sp>
      <p:sp>
        <p:nvSpPr>
          <p:cNvPr id="5" name="Text Box 19"/>
          <p:cNvSpPr txBox="1">
            <a:spLocks noGrp="1" noChangeArrowheads="1"/>
          </p:cNvSpPr>
          <p:nvPr>
            <p:ph type="sldNum" sz="quarter" idx="12"/>
          </p:nvPr>
        </p:nvSpPr>
        <p:spPr>
          <a:ln/>
        </p:spPr>
        <p:txBody>
          <a:bodyPr/>
          <a:lstStyle>
            <a:lvl1pPr>
              <a:defRPr/>
            </a:lvl1pPr>
          </a:lstStyle>
          <a:p>
            <a:pPr>
              <a:defRPr/>
            </a:pPr>
            <a:fld id="{BFD5A431-2F64-504D-B8E5-0F54B77B96C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1" y="1600203"/>
            <a:ext cx="4044462"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2338" y="1600203"/>
            <a:ext cx="4044462"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a:solidFill>
                  <a:srgbClr val="000000"/>
                </a:solidFill>
              </a:rPr>
              <a:t>06/06/2011</a:t>
            </a: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HCP 2011 tsv</a:t>
            </a:r>
          </a:p>
        </p:txBody>
      </p:sp>
      <p:sp>
        <p:nvSpPr>
          <p:cNvPr id="7" name="Text Box 19"/>
          <p:cNvSpPr txBox="1">
            <a:spLocks noGrp="1" noChangeArrowheads="1"/>
          </p:cNvSpPr>
          <p:nvPr>
            <p:ph type="sldNum" sz="quarter" idx="12"/>
          </p:nvPr>
        </p:nvSpPr>
        <p:spPr>
          <a:ln/>
        </p:spPr>
        <p:txBody>
          <a:bodyPr/>
          <a:lstStyle>
            <a:lvl1pPr>
              <a:defRPr/>
            </a:lvl1pPr>
          </a:lstStyle>
          <a:p>
            <a:pPr>
              <a:defRPr/>
            </a:pPr>
            <a:fld id="{321C7D7C-A890-D34D-88B5-4B78AAD9869D}"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a:xfrm>
            <a:off x="457200" y="1600203"/>
            <a:ext cx="8229600" cy="4525963"/>
          </a:xfrm>
          <a:prstGeom prst="rect">
            <a:avLst/>
          </a:prstGeom>
        </p:spPr>
        <p:txBody>
          <a:bodyPr vert="horz"/>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a:solidFill>
                  <a:srgbClr val="000000"/>
                </a:solidFill>
              </a:rPr>
              <a:t>06/06/2011</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HCP 2011 tsv</a:t>
            </a:r>
          </a:p>
        </p:txBody>
      </p:sp>
      <p:sp>
        <p:nvSpPr>
          <p:cNvPr id="6" name="Text Box 19"/>
          <p:cNvSpPr txBox="1">
            <a:spLocks noGrp="1" noChangeArrowheads="1"/>
          </p:cNvSpPr>
          <p:nvPr>
            <p:ph type="sldNum" sz="quarter" idx="12"/>
          </p:nvPr>
        </p:nvSpPr>
        <p:spPr>
          <a:ln/>
        </p:spPr>
        <p:txBody>
          <a:bodyPr/>
          <a:lstStyle>
            <a:lvl1pPr>
              <a:defRPr/>
            </a:lvl1pPr>
          </a:lstStyle>
          <a:p>
            <a:pPr>
              <a:defRPr/>
            </a:pPr>
            <a:fld id="{F987F674-9890-0343-864E-5F9718B7A8BD}"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GB">
                <a:solidFill>
                  <a:srgbClr val="000000"/>
                </a:solidFill>
              </a:rPr>
              <a:t>06/06/2011</a:t>
            </a: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HCP 2011 tsv</a:t>
            </a:r>
          </a:p>
        </p:txBody>
      </p:sp>
      <p:sp>
        <p:nvSpPr>
          <p:cNvPr id="5" name="Text Box 19"/>
          <p:cNvSpPr txBox="1">
            <a:spLocks noGrp="1" noChangeArrowheads="1"/>
          </p:cNvSpPr>
          <p:nvPr>
            <p:ph type="sldNum" sz="quarter" idx="12"/>
          </p:nvPr>
        </p:nvSpPr>
        <p:spPr>
          <a:ln/>
        </p:spPr>
        <p:txBody>
          <a:bodyPr/>
          <a:lstStyle>
            <a:lvl1pPr>
              <a:defRPr/>
            </a:lvl1pPr>
          </a:lstStyle>
          <a:p>
            <a:pPr>
              <a:defRPr/>
            </a:pPr>
            <a:fld id="{BFD5A431-2F64-504D-B8E5-0F54B77B96C2}"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1" y="1600203"/>
            <a:ext cx="4044462"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2338" y="1600203"/>
            <a:ext cx="4044462"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a:solidFill>
                  <a:srgbClr val="000000"/>
                </a:solidFill>
              </a:rPr>
              <a:t>06/06/2011</a:t>
            </a: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solidFill>
                  <a:srgbClr val="000000"/>
                </a:solidFill>
              </a:rPr>
              <a:t>HCP 2011 tsv</a:t>
            </a:r>
          </a:p>
        </p:txBody>
      </p:sp>
      <p:sp>
        <p:nvSpPr>
          <p:cNvPr id="7" name="Text Box 19"/>
          <p:cNvSpPr txBox="1">
            <a:spLocks noGrp="1" noChangeArrowheads="1"/>
          </p:cNvSpPr>
          <p:nvPr>
            <p:ph type="sldNum" sz="quarter" idx="12"/>
          </p:nvPr>
        </p:nvSpPr>
        <p:spPr>
          <a:ln/>
        </p:spPr>
        <p:txBody>
          <a:bodyPr/>
          <a:lstStyle>
            <a:lvl1pPr>
              <a:defRPr/>
            </a:lvl1pPr>
          </a:lstStyle>
          <a:p>
            <a:pPr>
              <a:defRPr/>
            </a:pPr>
            <a:fld id="{321C7D7C-A890-D34D-88B5-4B78AAD9869D}" type="slidenum">
              <a:rPr lang="en-US">
                <a:solidFill>
                  <a:srgbClr val="000000"/>
                </a:solidFill>
              </a:rPr>
              <a:pPr>
                <a:defRPr/>
              </a:pPr>
              <a:t>‹#›</a:t>
            </a:fld>
            <a:endParaRPr 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4"/>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8" y="1435111"/>
            <a:ext cx="3008313" cy="4691063"/>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99" indent="0">
              <a:buNone/>
              <a:defRPr sz="2800"/>
            </a:lvl2pPr>
            <a:lvl3pPr marL="914199" indent="0">
              <a:buNone/>
              <a:defRPr sz="2400"/>
            </a:lvl3pPr>
            <a:lvl4pPr marL="1371297" indent="0">
              <a:buNone/>
              <a:defRPr sz="2000"/>
            </a:lvl4pPr>
            <a:lvl5pPr marL="1828398" indent="0">
              <a:buNone/>
              <a:defRPr sz="2000"/>
            </a:lvl5pPr>
            <a:lvl6pPr marL="2285498" indent="0">
              <a:buNone/>
              <a:defRPr sz="2000"/>
            </a:lvl6pPr>
            <a:lvl7pPr marL="2742596" indent="0">
              <a:buNone/>
              <a:defRPr sz="2000"/>
            </a:lvl7pPr>
            <a:lvl8pPr marL="3199698" indent="0">
              <a:buNone/>
              <a:defRPr sz="2000"/>
            </a:lvl8pPr>
            <a:lvl9pPr marL="365679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3" y="213043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099" indent="0" algn="ctr">
              <a:buNone/>
              <a:defRPr/>
            </a:lvl2pPr>
            <a:lvl3pPr marL="914199" indent="0" algn="ctr">
              <a:buNone/>
              <a:defRPr/>
            </a:lvl3pPr>
            <a:lvl4pPr marL="1371297" indent="0" algn="ctr">
              <a:buNone/>
              <a:defRPr/>
            </a:lvl4pPr>
            <a:lvl5pPr marL="1828398" indent="0" algn="ctr">
              <a:buNone/>
              <a:defRPr/>
            </a:lvl5pPr>
            <a:lvl6pPr marL="2285498" indent="0" algn="ctr">
              <a:buNone/>
              <a:defRPr/>
            </a:lvl6pPr>
            <a:lvl7pPr marL="2742596" indent="0" algn="ctr">
              <a:buNone/>
              <a:defRPr/>
            </a:lvl7pPr>
            <a:lvl8pPr marL="3199698" indent="0" algn="ctr">
              <a:buNone/>
              <a:defRPr/>
            </a:lvl8pPr>
            <a:lvl9pPr marL="3656799"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2000"/>
            </a:lvl1pPr>
            <a:lvl2pPr marL="457099" indent="0">
              <a:buNone/>
              <a:defRPr sz="1800"/>
            </a:lvl2pPr>
            <a:lvl3pPr marL="914199" indent="0">
              <a:buNone/>
              <a:defRPr sz="1600"/>
            </a:lvl3pPr>
            <a:lvl4pPr marL="1371297" indent="0">
              <a:buNone/>
              <a:defRPr sz="1400"/>
            </a:lvl4pPr>
            <a:lvl5pPr marL="1828398" indent="0">
              <a:buNone/>
              <a:defRPr sz="1400"/>
            </a:lvl5pPr>
            <a:lvl6pPr marL="2285498" indent="0">
              <a:buNone/>
              <a:defRPr sz="1400"/>
            </a:lvl6pPr>
            <a:lvl7pPr marL="2742596" indent="0">
              <a:buNone/>
              <a:defRPr sz="1400"/>
            </a:lvl7pPr>
            <a:lvl8pPr marL="3199698" indent="0">
              <a:buNone/>
              <a:defRPr sz="1400"/>
            </a:lvl8pPr>
            <a:lvl9pPr marL="3656799"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2000"/>
            </a:lvl1pPr>
            <a:lvl2pPr marL="457099" indent="0">
              <a:buNone/>
              <a:defRPr sz="1800"/>
            </a:lvl2pPr>
            <a:lvl3pPr marL="914199" indent="0">
              <a:buNone/>
              <a:defRPr sz="1600"/>
            </a:lvl3pPr>
            <a:lvl4pPr marL="1371297" indent="0">
              <a:buNone/>
              <a:defRPr sz="1400"/>
            </a:lvl4pPr>
            <a:lvl5pPr marL="1828398" indent="0">
              <a:buNone/>
              <a:defRPr sz="1400"/>
            </a:lvl5pPr>
            <a:lvl6pPr marL="2285498" indent="0">
              <a:buNone/>
              <a:defRPr sz="1400"/>
            </a:lvl6pPr>
            <a:lvl7pPr marL="2742596" indent="0">
              <a:buNone/>
              <a:defRPr sz="1400"/>
            </a:lvl7pPr>
            <a:lvl8pPr marL="3199698" indent="0">
              <a:buNone/>
              <a:defRPr sz="1400"/>
            </a:lvl8pPr>
            <a:lvl9pPr marL="3656799"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4"/>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8" y="1435111"/>
            <a:ext cx="3008313" cy="4691063"/>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99" indent="0">
              <a:buNone/>
              <a:defRPr sz="2800"/>
            </a:lvl2pPr>
            <a:lvl3pPr marL="914199" indent="0">
              <a:buNone/>
              <a:defRPr sz="2400"/>
            </a:lvl3pPr>
            <a:lvl4pPr marL="1371297" indent="0">
              <a:buNone/>
              <a:defRPr sz="2000"/>
            </a:lvl4pPr>
            <a:lvl5pPr marL="1828398" indent="0">
              <a:buNone/>
              <a:defRPr sz="2000"/>
            </a:lvl5pPr>
            <a:lvl6pPr marL="2285498" indent="0">
              <a:buNone/>
              <a:defRPr sz="2000"/>
            </a:lvl6pPr>
            <a:lvl7pPr marL="2742596" indent="0">
              <a:buNone/>
              <a:defRPr sz="2000"/>
            </a:lvl7pPr>
            <a:lvl8pPr marL="3199698" indent="0">
              <a:buNone/>
              <a:defRPr sz="2000"/>
            </a:lvl8pPr>
            <a:lvl9pPr marL="3656799"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4"/>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3"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099" indent="0" algn="ctr">
              <a:buNone/>
              <a:defRPr/>
            </a:lvl2pPr>
            <a:lvl3pPr marL="914199" indent="0" algn="ctr">
              <a:buNone/>
              <a:defRPr/>
            </a:lvl3pPr>
            <a:lvl4pPr marL="1371297" indent="0" algn="ctr">
              <a:buNone/>
              <a:defRPr/>
            </a:lvl4pPr>
            <a:lvl5pPr marL="1828398" indent="0" algn="ctr">
              <a:buNone/>
              <a:defRPr/>
            </a:lvl5pPr>
            <a:lvl6pPr marL="2285498" indent="0" algn="ctr">
              <a:buNone/>
              <a:defRPr/>
            </a:lvl6pPr>
            <a:lvl7pPr marL="2742596" indent="0" algn="ctr">
              <a:buNone/>
              <a:defRPr/>
            </a:lvl7pPr>
            <a:lvl8pPr marL="3199698" indent="0" algn="ctr">
              <a:buNone/>
              <a:defRPr/>
            </a:lvl8pPr>
            <a:lvl9pPr marL="3656799"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8"/>
            <a:ext cx="7772400" cy="1500187"/>
          </a:xfrm>
        </p:spPr>
        <p:txBody>
          <a:bodyPr anchor="b"/>
          <a:lstStyle>
            <a:lvl1pPr marL="0" indent="0">
              <a:buNone/>
              <a:defRPr sz="2000"/>
            </a:lvl1pPr>
            <a:lvl2pPr marL="457099" indent="0">
              <a:buNone/>
              <a:defRPr sz="1800"/>
            </a:lvl2pPr>
            <a:lvl3pPr marL="914199" indent="0">
              <a:buNone/>
              <a:defRPr sz="1600"/>
            </a:lvl3pPr>
            <a:lvl4pPr marL="1371297" indent="0">
              <a:buNone/>
              <a:defRPr sz="1400"/>
            </a:lvl4pPr>
            <a:lvl5pPr marL="1828398" indent="0">
              <a:buNone/>
              <a:defRPr sz="1400"/>
            </a:lvl5pPr>
            <a:lvl6pPr marL="2285498" indent="0">
              <a:buNone/>
              <a:defRPr sz="1400"/>
            </a:lvl6pPr>
            <a:lvl7pPr marL="2742596" indent="0">
              <a:buNone/>
              <a:defRPr sz="1400"/>
            </a:lvl7pPr>
            <a:lvl8pPr marL="3199698" indent="0">
              <a:buNone/>
              <a:defRPr sz="1400"/>
            </a:lvl8pPr>
            <a:lvl9pPr marL="3656799"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54"/>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5" y="1435105"/>
            <a:ext cx="3008313" cy="4691063"/>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99" indent="0">
              <a:buNone/>
              <a:defRPr sz="2800"/>
            </a:lvl2pPr>
            <a:lvl3pPr marL="914199" indent="0">
              <a:buNone/>
              <a:defRPr sz="2400"/>
            </a:lvl3pPr>
            <a:lvl4pPr marL="1371297" indent="0">
              <a:buNone/>
              <a:defRPr sz="2000"/>
            </a:lvl4pPr>
            <a:lvl5pPr marL="1828398" indent="0">
              <a:buNone/>
              <a:defRPr sz="2000"/>
            </a:lvl5pPr>
            <a:lvl6pPr marL="2285498" indent="0">
              <a:buNone/>
              <a:defRPr sz="2000"/>
            </a:lvl6pPr>
            <a:lvl7pPr marL="2742596" indent="0">
              <a:buNone/>
              <a:defRPr sz="2000"/>
            </a:lvl7pPr>
            <a:lvl8pPr marL="3199698" indent="0">
              <a:buNone/>
              <a:defRPr sz="2000"/>
            </a:lvl8pPr>
            <a:lvl9pPr marL="365679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3"/>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3"/>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447800"/>
            <a:ext cx="4229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447800"/>
            <a:ext cx="42291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9"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4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42877"/>
            <a:ext cx="2152650" cy="602932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0" y="142877"/>
            <a:ext cx="6305550" cy="602932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CC"/>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8A37C28D-FCB0-477D-82D3-62143F2DA843}" type="slidenum">
              <a:rPr lang="en-US">
                <a:solidFill>
                  <a:prstClr val="black"/>
                </a:solidFill>
              </a:rPr>
              <a:pPr/>
              <a:t>‹#›</a:t>
            </a:fld>
            <a:endParaRPr lang="en-US">
              <a:solidFill>
                <a:prstClr val="black"/>
              </a:solidFill>
            </a:endParaRPr>
          </a:p>
        </p:txBody>
      </p:sp>
    </p:spTree>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solidFill>
                  <a:schemeClr val="tx1"/>
                </a:solidFill>
              </a:defRPr>
            </a:lvl1pPr>
          </a:lstStyle>
          <a:p>
            <a:pPr>
              <a:defRPr/>
            </a:pPr>
            <a:endParaRPr lang="de-DE">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pPr>
              <a:defRPr/>
            </a:pPr>
            <a:fld id="{5334CBAF-CF87-DA40-B4F5-4A0C0ACC6A0A}" type="slidenum">
              <a:rPr lang="en-US"/>
              <a:pPr>
                <a:defRPr/>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957FE3-C8BB-754B-9488-6FE7740B20E2}" type="datetime1">
              <a:rPr lang="en-US" smtClean="0">
                <a:solidFill>
                  <a:prstClr val="black">
                    <a:tint val="75000"/>
                  </a:prstClr>
                </a:solidFill>
              </a:rPr>
              <a:pPr/>
              <a:t>11/24/2011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53F216-B186-8045-891A-A4FE5F3C267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mc="http://schemas.openxmlformats.org/markup-compatibility/2006" xmlns:mv="urn:schemas-microsoft-com:mac:vml" xmlns:p14="http://schemas.microsoft.com/office/powerpoint/2010/main" xmlns="" val="30858238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334205806"/>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5174233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5377910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29013569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416526333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694162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3054"/>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8" y="1435111"/>
            <a:ext cx="3008313" cy="4691063"/>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813490261"/>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99173020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344682549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4766787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277275561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sp>
          <p:nvSpPr>
            <p:cNvPr id="25603"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US" sz="2400">
                <a:solidFill>
                  <a:srgbClr val="000000"/>
                </a:solidFill>
                <a:latin typeface="Times New Roman" pitchFamily="18" charset="0"/>
              </a:endParaRPr>
            </a:p>
          </p:txBody>
        </p:sp>
        <p:sp>
          <p:nvSpPr>
            <p:cNvPr id="25604"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US" sz="2400">
                <a:solidFill>
                  <a:srgbClr val="000000"/>
                </a:solidFill>
                <a:latin typeface="Times New Roman" pitchFamily="18" charset="0"/>
              </a:endParaRPr>
            </a:p>
          </p:txBody>
        </p:sp>
        <p:grpSp>
          <p:nvGrpSpPr>
            <p:cNvPr id="3" name="Group 5"/>
            <p:cNvGrpSpPr>
              <a:grpSpLocks/>
            </p:cNvGrpSpPr>
            <p:nvPr/>
          </p:nvGrpSpPr>
          <p:grpSpPr bwMode="auto">
            <a:xfrm>
              <a:off x="0" y="672"/>
              <a:ext cx="1806" cy="1989"/>
              <a:chOff x="0" y="672"/>
              <a:chExt cx="1806" cy="1989"/>
            </a:xfrm>
          </p:grpSpPr>
          <p:sp>
            <p:nvSpPr>
              <p:cNvPr id="25606"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US" sz="2400">
                  <a:solidFill>
                    <a:srgbClr val="000000"/>
                  </a:solidFill>
                  <a:latin typeface="Times New Roman" pitchFamily="18" charset="0"/>
                </a:endParaRPr>
              </a:p>
            </p:txBody>
          </p:sp>
          <p:sp>
            <p:nvSpPr>
              <p:cNvPr id="25607"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US" sz="2400">
                  <a:solidFill>
                    <a:srgbClr val="000000"/>
                  </a:solidFill>
                  <a:latin typeface="Times New Roman" pitchFamily="18" charset="0"/>
                </a:endParaRPr>
              </a:p>
            </p:txBody>
          </p:sp>
          <p:sp>
            <p:nvSpPr>
              <p:cNvPr id="25608"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US" sz="2400">
                  <a:solidFill>
                    <a:srgbClr val="000000"/>
                  </a:solidFill>
                  <a:latin typeface="Times New Roman" pitchFamily="18" charset="0"/>
                </a:endParaRPr>
              </a:p>
            </p:txBody>
          </p:sp>
          <p:sp>
            <p:nvSpPr>
              <p:cNvPr id="25609"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US" sz="2400">
                  <a:solidFill>
                    <a:srgbClr val="000000"/>
                  </a:solidFill>
                  <a:latin typeface="Times New Roman" pitchFamily="18" charset="0"/>
                </a:endParaRPr>
              </a:p>
            </p:txBody>
          </p:sp>
          <p:sp>
            <p:nvSpPr>
              <p:cNvPr id="25610"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US" sz="2400">
                  <a:solidFill>
                    <a:srgbClr val="000000"/>
                  </a:solidFill>
                  <a:latin typeface="Times New Roman" pitchFamily="18" charset="0"/>
                </a:endParaRPr>
              </a:p>
            </p:txBody>
          </p:sp>
          <p:sp>
            <p:nvSpPr>
              <p:cNvPr id="25611"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US" sz="2400">
                  <a:solidFill>
                    <a:srgbClr val="000000"/>
                  </a:solidFill>
                  <a:latin typeface="Times New Roman" pitchFamily="18" charset="0"/>
                </a:endParaRPr>
              </a:p>
            </p:txBody>
          </p:sp>
          <p:sp>
            <p:nvSpPr>
              <p:cNvPr id="25612"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US" sz="2400">
                  <a:solidFill>
                    <a:srgbClr val="000000"/>
                  </a:solidFill>
                  <a:latin typeface="Times New Roman" pitchFamily="18" charset="0"/>
                </a:endParaRPr>
              </a:p>
            </p:txBody>
          </p:sp>
          <p:sp>
            <p:nvSpPr>
              <p:cNvPr id="25613"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US" sz="2400">
                  <a:solidFill>
                    <a:srgbClr val="000000"/>
                  </a:solidFill>
                  <a:latin typeface="Times New Roman" pitchFamily="18" charset="0"/>
                </a:endParaRPr>
              </a:p>
            </p:txBody>
          </p:sp>
          <p:sp>
            <p:nvSpPr>
              <p:cNvPr id="25614"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US" sz="2400">
                  <a:solidFill>
                    <a:srgbClr val="000000"/>
                  </a:solidFill>
                  <a:latin typeface="Times New Roman" pitchFamily="18" charset="0"/>
                </a:endParaRPr>
              </a:p>
            </p:txBody>
          </p:sp>
          <p:sp>
            <p:nvSpPr>
              <p:cNvPr id="25615"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US" sz="2400">
                  <a:solidFill>
                    <a:srgbClr val="000000"/>
                  </a:solidFill>
                  <a:latin typeface="Times New Roman" pitchFamily="18" charset="0"/>
                </a:endParaRPr>
              </a:p>
            </p:txBody>
          </p:sp>
        </p:grpSp>
      </p:grpSp>
      <p:sp>
        <p:nvSpPr>
          <p:cNvPr id="25616" name="Rectangle 16"/>
          <p:cNvSpPr>
            <a:spLocks noGrp="1" noChangeArrowheads="1"/>
          </p:cNvSpPr>
          <p:nvPr>
            <p:ph type="dt" sz="half" idx="2"/>
          </p:nvPr>
        </p:nvSpPr>
        <p:spPr>
          <a:xfrm>
            <a:off x="457200" y="6248400"/>
            <a:ext cx="2133600" cy="457200"/>
          </a:xfrm>
        </p:spPr>
        <p:txBody>
          <a:bodyPr/>
          <a:lstStyle>
            <a:lvl1pPr>
              <a:defRPr>
                <a:solidFill>
                  <a:schemeClr val="tx1"/>
                </a:solidFill>
              </a:defRPr>
            </a:lvl1pPr>
          </a:lstStyle>
          <a:p>
            <a:r>
              <a:rPr lang="en-US" smtClean="0">
                <a:solidFill>
                  <a:srgbClr val="000000"/>
                </a:solidFill>
              </a:rPr>
              <a:t>November 22, 2011</a:t>
            </a:r>
            <a:endParaRPr lang="en-US">
              <a:solidFill>
                <a:srgbClr val="000000"/>
              </a:solidFill>
            </a:endParaRPr>
          </a:p>
        </p:txBody>
      </p:sp>
      <p:sp>
        <p:nvSpPr>
          <p:cNvPr id="25617" name="Rectangle 17"/>
          <p:cNvSpPr>
            <a:spLocks noGrp="1" noChangeArrowheads="1"/>
          </p:cNvSpPr>
          <p:nvPr>
            <p:ph type="ftr" sz="quarter" idx="3"/>
          </p:nvPr>
        </p:nvSpPr>
        <p:spPr>
          <a:xfrm>
            <a:off x="3124200" y="6248400"/>
            <a:ext cx="2895600" cy="457200"/>
          </a:xfrm>
        </p:spPr>
        <p:txBody>
          <a:bodyPr/>
          <a:lstStyle>
            <a:lvl1pPr>
              <a:defRPr>
                <a:solidFill>
                  <a:schemeClr val="tx1"/>
                </a:solidFill>
              </a:defRPr>
            </a:lvl1pPr>
          </a:lstStyle>
          <a:p>
            <a:r>
              <a:rPr lang="en-US" smtClean="0">
                <a:solidFill>
                  <a:srgbClr val="000000"/>
                </a:solidFill>
              </a:rPr>
              <a:t>S. Myers ATLAS Meeting</a:t>
            </a:r>
            <a:endParaRPr lang="en-US">
              <a:solidFill>
                <a:srgbClr val="000000"/>
              </a:solidFill>
            </a:endParaRPr>
          </a:p>
        </p:txBody>
      </p:sp>
      <p:sp>
        <p:nvSpPr>
          <p:cNvPr id="25618" name="Rectangle 18"/>
          <p:cNvSpPr>
            <a:spLocks noGrp="1" noChangeArrowheads="1"/>
          </p:cNvSpPr>
          <p:nvPr>
            <p:ph type="sldNum" sz="quarter" idx="4"/>
          </p:nvPr>
        </p:nvSpPr>
        <p:spPr>
          <a:xfrm>
            <a:off x="6553200" y="6248400"/>
            <a:ext cx="2133600" cy="457200"/>
          </a:xfrm>
        </p:spPr>
        <p:txBody>
          <a:bodyPr/>
          <a:lstStyle>
            <a:lvl1pPr>
              <a:defRPr sz="1200">
                <a:solidFill>
                  <a:schemeClr val="tx1"/>
                </a:solidFill>
                <a:latin typeface="Arial Black" pitchFamily="34" charset="0"/>
              </a:defRPr>
            </a:lvl1pPr>
          </a:lstStyle>
          <a:p>
            <a:fld id="{42080964-D815-4D51-9BE1-AC88875DFBA6}" type="slidenum">
              <a:rPr lang="en-US">
                <a:solidFill>
                  <a:srgbClr val="000000"/>
                </a:solidFill>
              </a:rPr>
              <a:pPr/>
              <a:t>‹#›</a:t>
            </a:fld>
            <a:endParaRPr lang="en-US">
              <a:solidFill>
                <a:srgbClr val="000000"/>
              </a:solidFill>
            </a:endParaRPr>
          </a:p>
        </p:txBody>
      </p:sp>
      <p:sp>
        <p:nvSpPr>
          <p:cNvPr id="25619" name="Rectangle 19"/>
          <p:cNvSpPr>
            <a:spLocks noGrp="1" noChangeArrowheads="1"/>
          </p:cNvSpPr>
          <p:nvPr>
            <p:ph type="ctrTitle"/>
          </p:nvPr>
        </p:nvSpPr>
        <p:spPr>
          <a:xfrm>
            <a:off x="2971800" y="1828800"/>
            <a:ext cx="6019800" cy="2209800"/>
          </a:xfrm>
        </p:spPr>
        <p:txBody>
          <a:bodyPr/>
          <a:lstStyle>
            <a:lvl1pPr>
              <a:defRPr sz="3800">
                <a:solidFill>
                  <a:srgbClr val="FFFFFF"/>
                </a:solidFill>
              </a:defRPr>
            </a:lvl1pPr>
          </a:lstStyle>
          <a:p>
            <a:r>
              <a:rPr lang="en-US"/>
              <a:t>Click to edit Master title style</a:t>
            </a:r>
          </a:p>
        </p:txBody>
      </p:sp>
      <p:sp>
        <p:nvSpPr>
          <p:cNvPr id="2562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2600"/>
            </a:lvl1pPr>
          </a:lstStyle>
          <a:p>
            <a:r>
              <a:rPr lang="en-US"/>
              <a:t>Click to edit Master subtitle style</a:t>
            </a:r>
          </a:p>
        </p:txBody>
      </p:sp>
    </p:spTree>
    <p:extLst>
      <p:ext uri="{BB962C8B-B14F-4D97-AF65-F5344CB8AC3E}">
        <p14:creationId xmlns:p14="http://schemas.microsoft.com/office/powerpoint/2010/main" xmlns="" val="352833664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4"/>
          <p:cNvSpPr>
            <a:spLocks noGrp="1"/>
          </p:cNvSpPr>
          <p:nvPr>
            <p:ph type="sldNum" sz="quarter" idx="11"/>
          </p:nvPr>
        </p:nvSpPr>
        <p:spPr/>
        <p:txBody>
          <a:bodyPr/>
          <a:lstStyle>
            <a:lvl1pPr>
              <a:defRPr/>
            </a:lvl1pPr>
          </a:lstStyle>
          <a:p>
            <a:fld id="{57C3E7D3-E8A8-4E1B-881E-DBC7929F1526}" type="slidenum">
              <a:rPr lang="en-US">
                <a:solidFill>
                  <a:srgbClr val="00007D"/>
                </a:solidFill>
              </a:rPr>
              <a:pPr/>
              <a:t>‹#›</a:t>
            </a:fld>
            <a:endParaRPr lang="en-US">
              <a:solidFill>
                <a:srgbClr val="00007D"/>
              </a:solidFill>
            </a:endParaRPr>
          </a:p>
        </p:txBody>
      </p:sp>
      <p:sp>
        <p:nvSpPr>
          <p:cNvPr id="7" name="Footer Placeholder 3"/>
          <p:cNvSpPr>
            <a:spLocks noGrp="1"/>
          </p:cNvSpPr>
          <p:nvPr userDrawn="1">
            <p:ph type="ftr" sz="quarter" idx="10"/>
          </p:nvPr>
        </p:nvSpPr>
        <p:spPr>
          <a:xfrm>
            <a:off x="3124200" y="6632575"/>
            <a:ext cx="2895600" cy="252413"/>
          </a:xfrm>
        </p:spPr>
        <p:txBody>
          <a:bodyPr/>
          <a:lstStyle>
            <a:lvl1pPr>
              <a:defRPr/>
            </a:lvl1pPr>
          </a:lstStyle>
          <a:p>
            <a:r>
              <a:rPr lang="en-US" smtClean="0">
                <a:solidFill>
                  <a:srgbClr val="00007D"/>
                </a:solidFill>
              </a:rPr>
              <a:t>S. Myers ATLAS Meeting</a:t>
            </a:r>
            <a:endParaRPr lang="en-US" dirty="0">
              <a:solidFill>
                <a:srgbClr val="00007D"/>
              </a:solidFill>
            </a:endParaRPr>
          </a:p>
        </p:txBody>
      </p:sp>
      <p:sp>
        <p:nvSpPr>
          <p:cNvPr id="8" name="Date Placeholder 4"/>
          <p:cNvSpPr>
            <a:spLocks noGrp="1"/>
          </p:cNvSpPr>
          <p:nvPr userDrawn="1">
            <p:ph type="dt" sz="half" idx="12"/>
          </p:nvPr>
        </p:nvSpPr>
        <p:spPr>
          <a:xfrm>
            <a:off x="34925" y="6616700"/>
            <a:ext cx="2133600" cy="268288"/>
          </a:xfrm>
        </p:spPr>
        <p:txBody>
          <a:bodyPr/>
          <a:lstStyle/>
          <a:p>
            <a:r>
              <a:rPr lang="en-US" smtClean="0">
                <a:solidFill>
                  <a:srgbClr val="00007D"/>
                </a:solidFill>
              </a:rPr>
              <a:t>November 22, 2011</a:t>
            </a:r>
            <a:endParaRPr lang="en-US" dirty="0">
              <a:solidFill>
                <a:srgbClr val="00007D"/>
              </a:solidFill>
            </a:endParaRPr>
          </a:p>
        </p:txBody>
      </p:sp>
    </p:spTree>
    <p:extLst>
      <p:ext uri="{BB962C8B-B14F-4D97-AF65-F5344CB8AC3E}">
        <p14:creationId xmlns:p14="http://schemas.microsoft.com/office/powerpoint/2010/main" xmlns="" val="357525206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smtClean="0">
                <a:solidFill>
                  <a:srgbClr val="00007D"/>
                </a:solidFill>
              </a:rPr>
              <a:t>S. Myers ATLAS Meeting</a:t>
            </a:r>
            <a:endParaRPr lang="en-US">
              <a:solidFill>
                <a:srgbClr val="00007D"/>
              </a:solidFill>
            </a:endParaRPr>
          </a:p>
        </p:txBody>
      </p:sp>
      <p:sp>
        <p:nvSpPr>
          <p:cNvPr id="5" name="Slide Number Placeholder 4"/>
          <p:cNvSpPr>
            <a:spLocks noGrp="1"/>
          </p:cNvSpPr>
          <p:nvPr>
            <p:ph type="sldNum" sz="quarter" idx="11"/>
          </p:nvPr>
        </p:nvSpPr>
        <p:spPr/>
        <p:txBody>
          <a:bodyPr/>
          <a:lstStyle>
            <a:lvl1pPr>
              <a:defRPr/>
            </a:lvl1pPr>
          </a:lstStyle>
          <a:p>
            <a:fld id="{16E0ED20-7A76-4972-AE92-35B37E632041}" type="slidenum">
              <a:rPr lang="en-US">
                <a:solidFill>
                  <a:srgbClr val="00007D"/>
                </a:solidFill>
              </a:rPr>
              <a:pPr/>
              <a:t>‹#›</a:t>
            </a:fld>
            <a:endParaRPr lang="en-US">
              <a:solidFill>
                <a:srgbClr val="00007D"/>
              </a:solidFill>
            </a:endParaRPr>
          </a:p>
        </p:txBody>
      </p:sp>
      <p:sp>
        <p:nvSpPr>
          <p:cNvPr id="6" name="Date Placeholder 5"/>
          <p:cNvSpPr>
            <a:spLocks noGrp="1"/>
          </p:cNvSpPr>
          <p:nvPr>
            <p:ph type="dt" sz="half" idx="12"/>
          </p:nvPr>
        </p:nvSpPr>
        <p:spPr/>
        <p:txBody>
          <a:bodyPr/>
          <a:lstStyle>
            <a:lvl1pPr>
              <a:defRPr/>
            </a:lvl1pPr>
          </a:lstStyle>
          <a:p>
            <a:r>
              <a:rPr lang="en-US" smtClean="0">
                <a:solidFill>
                  <a:srgbClr val="00007D"/>
                </a:solidFill>
              </a:rPr>
              <a:t>November 22, 2011</a:t>
            </a:r>
            <a:endParaRPr lang="en-US">
              <a:solidFill>
                <a:srgbClr val="00007D"/>
              </a:solidFill>
            </a:endParaRPr>
          </a:p>
        </p:txBody>
      </p:sp>
    </p:spTree>
    <p:extLst>
      <p:ext uri="{BB962C8B-B14F-4D97-AF65-F5344CB8AC3E}">
        <p14:creationId xmlns:p14="http://schemas.microsoft.com/office/powerpoint/2010/main" xmlns="" val="197469483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96975"/>
            <a:ext cx="403860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96975"/>
            <a:ext cx="4038600" cy="51117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smtClean="0">
                <a:solidFill>
                  <a:srgbClr val="00007D"/>
                </a:solidFill>
              </a:rPr>
              <a:t>S. Myers ATLAS Meeting</a:t>
            </a:r>
            <a:endParaRPr lang="en-US">
              <a:solidFill>
                <a:srgbClr val="00007D"/>
              </a:solidFill>
            </a:endParaRPr>
          </a:p>
        </p:txBody>
      </p:sp>
      <p:sp>
        <p:nvSpPr>
          <p:cNvPr id="6" name="Slide Number Placeholder 5"/>
          <p:cNvSpPr>
            <a:spLocks noGrp="1"/>
          </p:cNvSpPr>
          <p:nvPr>
            <p:ph type="sldNum" sz="quarter" idx="11"/>
          </p:nvPr>
        </p:nvSpPr>
        <p:spPr/>
        <p:txBody>
          <a:bodyPr/>
          <a:lstStyle>
            <a:lvl1pPr>
              <a:defRPr/>
            </a:lvl1pPr>
          </a:lstStyle>
          <a:p>
            <a:fld id="{E8C3C834-58DF-41D7-88B7-80F9B44404A1}" type="slidenum">
              <a:rPr lang="en-US">
                <a:solidFill>
                  <a:srgbClr val="00007D"/>
                </a:solidFill>
              </a:rPr>
              <a:pPr/>
              <a:t>‹#›</a:t>
            </a:fld>
            <a:endParaRPr lang="en-US">
              <a:solidFill>
                <a:srgbClr val="00007D"/>
              </a:solidFill>
            </a:endParaRPr>
          </a:p>
        </p:txBody>
      </p:sp>
      <p:sp>
        <p:nvSpPr>
          <p:cNvPr id="7" name="Date Placeholder 6"/>
          <p:cNvSpPr>
            <a:spLocks noGrp="1"/>
          </p:cNvSpPr>
          <p:nvPr>
            <p:ph type="dt" sz="half" idx="12"/>
          </p:nvPr>
        </p:nvSpPr>
        <p:spPr/>
        <p:txBody>
          <a:bodyPr/>
          <a:lstStyle>
            <a:lvl1pPr>
              <a:defRPr/>
            </a:lvl1pPr>
          </a:lstStyle>
          <a:p>
            <a:r>
              <a:rPr lang="en-US" smtClean="0">
                <a:solidFill>
                  <a:srgbClr val="00007D"/>
                </a:solidFill>
              </a:rPr>
              <a:t>November 22, 2011</a:t>
            </a:r>
            <a:endParaRPr lang="en-US">
              <a:solidFill>
                <a:srgbClr val="00007D"/>
              </a:solidFill>
            </a:endParaRPr>
          </a:p>
        </p:txBody>
      </p:sp>
    </p:spTree>
    <p:extLst>
      <p:ext uri="{BB962C8B-B14F-4D97-AF65-F5344CB8AC3E}">
        <p14:creationId xmlns:p14="http://schemas.microsoft.com/office/powerpoint/2010/main" xmlns="" val="181809343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smtClean="0">
                <a:solidFill>
                  <a:srgbClr val="00007D"/>
                </a:solidFill>
              </a:rPr>
              <a:t>S. Myers ATLAS Meeting</a:t>
            </a:r>
            <a:endParaRPr lang="en-US">
              <a:solidFill>
                <a:srgbClr val="00007D"/>
              </a:solidFill>
            </a:endParaRPr>
          </a:p>
        </p:txBody>
      </p:sp>
      <p:sp>
        <p:nvSpPr>
          <p:cNvPr id="8" name="Slide Number Placeholder 7"/>
          <p:cNvSpPr>
            <a:spLocks noGrp="1"/>
          </p:cNvSpPr>
          <p:nvPr>
            <p:ph type="sldNum" sz="quarter" idx="11"/>
          </p:nvPr>
        </p:nvSpPr>
        <p:spPr/>
        <p:txBody>
          <a:bodyPr/>
          <a:lstStyle>
            <a:lvl1pPr>
              <a:defRPr/>
            </a:lvl1pPr>
          </a:lstStyle>
          <a:p>
            <a:fld id="{B5E1D296-40C6-4194-BE1B-ED8CF69751C5}" type="slidenum">
              <a:rPr lang="en-US">
                <a:solidFill>
                  <a:srgbClr val="00007D"/>
                </a:solidFill>
              </a:rPr>
              <a:pPr/>
              <a:t>‹#›</a:t>
            </a:fld>
            <a:endParaRPr lang="en-US">
              <a:solidFill>
                <a:srgbClr val="00007D"/>
              </a:solidFill>
            </a:endParaRPr>
          </a:p>
        </p:txBody>
      </p:sp>
      <p:sp>
        <p:nvSpPr>
          <p:cNvPr id="9" name="Date Placeholder 8"/>
          <p:cNvSpPr>
            <a:spLocks noGrp="1"/>
          </p:cNvSpPr>
          <p:nvPr>
            <p:ph type="dt" sz="half" idx="12"/>
          </p:nvPr>
        </p:nvSpPr>
        <p:spPr/>
        <p:txBody>
          <a:bodyPr/>
          <a:lstStyle>
            <a:lvl1pPr>
              <a:defRPr/>
            </a:lvl1pPr>
          </a:lstStyle>
          <a:p>
            <a:r>
              <a:rPr lang="en-US" smtClean="0">
                <a:solidFill>
                  <a:srgbClr val="00007D"/>
                </a:solidFill>
              </a:rPr>
              <a:t>November 22, 2011</a:t>
            </a:r>
            <a:endParaRPr lang="en-US">
              <a:solidFill>
                <a:srgbClr val="00007D"/>
              </a:solidFill>
            </a:endParaRPr>
          </a:p>
        </p:txBody>
      </p:sp>
    </p:spTree>
    <p:extLst>
      <p:ext uri="{BB962C8B-B14F-4D97-AF65-F5344CB8AC3E}">
        <p14:creationId xmlns:p14="http://schemas.microsoft.com/office/powerpoint/2010/main" xmlns="" val="1939738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99" indent="0">
              <a:buNone/>
              <a:defRPr sz="2800"/>
            </a:lvl2pPr>
            <a:lvl3pPr marL="914199" indent="0">
              <a:buNone/>
              <a:defRPr sz="2400"/>
            </a:lvl3pPr>
            <a:lvl4pPr marL="1371297" indent="0">
              <a:buNone/>
              <a:defRPr sz="2000"/>
            </a:lvl4pPr>
            <a:lvl5pPr marL="1828398" indent="0">
              <a:buNone/>
              <a:defRPr sz="2000"/>
            </a:lvl5pPr>
            <a:lvl6pPr marL="2285498" indent="0">
              <a:buNone/>
              <a:defRPr sz="2000"/>
            </a:lvl6pPr>
            <a:lvl7pPr marL="2742596" indent="0">
              <a:buNone/>
              <a:defRPr sz="2000"/>
            </a:lvl7pPr>
            <a:lvl8pPr marL="3199698" indent="0">
              <a:buNone/>
              <a:defRPr sz="2000"/>
            </a:lvl8pPr>
            <a:lvl9pPr marL="365679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smtClean="0">
                <a:solidFill>
                  <a:srgbClr val="00007D"/>
                </a:solidFill>
              </a:rPr>
              <a:t>S. Myers ATLAS Meeting</a:t>
            </a:r>
            <a:endParaRPr lang="en-US" dirty="0">
              <a:solidFill>
                <a:srgbClr val="00007D"/>
              </a:solidFill>
            </a:endParaRPr>
          </a:p>
        </p:txBody>
      </p:sp>
      <p:sp>
        <p:nvSpPr>
          <p:cNvPr id="4" name="Slide Number Placeholder 3"/>
          <p:cNvSpPr>
            <a:spLocks noGrp="1"/>
          </p:cNvSpPr>
          <p:nvPr>
            <p:ph type="sldNum" sz="quarter" idx="11"/>
          </p:nvPr>
        </p:nvSpPr>
        <p:spPr/>
        <p:txBody>
          <a:bodyPr/>
          <a:lstStyle>
            <a:lvl1pPr>
              <a:defRPr/>
            </a:lvl1pPr>
          </a:lstStyle>
          <a:p>
            <a:fld id="{20D66058-8582-419F-AA3B-A79C8D77E78A}" type="slidenum">
              <a:rPr lang="en-US">
                <a:solidFill>
                  <a:srgbClr val="00007D"/>
                </a:solidFill>
              </a:rPr>
              <a:pPr/>
              <a:t>‹#›</a:t>
            </a:fld>
            <a:endParaRPr lang="en-US">
              <a:solidFill>
                <a:srgbClr val="00007D"/>
              </a:solidFill>
            </a:endParaRPr>
          </a:p>
        </p:txBody>
      </p:sp>
      <p:sp>
        <p:nvSpPr>
          <p:cNvPr id="5" name="Date Placeholder 4"/>
          <p:cNvSpPr>
            <a:spLocks noGrp="1"/>
          </p:cNvSpPr>
          <p:nvPr>
            <p:ph type="dt" sz="half" idx="12"/>
          </p:nvPr>
        </p:nvSpPr>
        <p:spPr/>
        <p:txBody>
          <a:bodyPr/>
          <a:lstStyle>
            <a:lvl1pPr>
              <a:defRPr/>
            </a:lvl1pPr>
          </a:lstStyle>
          <a:p>
            <a:r>
              <a:rPr lang="en-US" smtClean="0">
                <a:solidFill>
                  <a:srgbClr val="00007D"/>
                </a:solidFill>
              </a:rPr>
              <a:t>November 22, 2011</a:t>
            </a:r>
            <a:endParaRPr lang="en-US" dirty="0">
              <a:solidFill>
                <a:srgbClr val="00007D"/>
              </a:solidFill>
            </a:endParaRPr>
          </a:p>
        </p:txBody>
      </p:sp>
    </p:spTree>
    <p:extLst>
      <p:ext uri="{BB962C8B-B14F-4D97-AF65-F5344CB8AC3E}">
        <p14:creationId xmlns:p14="http://schemas.microsoft.com/office/powerpoint/2010/main" xmlns="" val="242901782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smtClean="0">
                <a:solidFill>
                  <a:srgbClr val="00007D"/>
                </a:solidFill>
              </a:rPr>
              <a:t>S. Myers ATLAS Meeting</a:t>
            </a:r>
            <a:endParaRPr lang="en-US">
              <a:solidFill>
                <a:srgbClr val="00007D"/>
              </a:solidFill>
            </a:endParaRPr>
          </a:p>
        </p:txBody>
      </p:sp>
      <p:sp>
        <p:nvSpPr>
          <p:cNvPr id="3" name="Slide Number Placeholder 2"/>
          <p:cNvSpPr>
            <a:spLocks noGrp="1"/>
          </p:cNvSpPr>
          <p:nvPr>
            <p:ph type="sldNum" sz="quarter" idx="11"/>
          </p:nvPr>
        </p:nvSpPr>
        <p:spPr/>
        <p:txBody>
          <a:bodyPr/>
          <a:lstStyle>
            <a:lvl1pPr>
              <a:defRPr/>
            </a:lvl1pPr>
          </a:lstStyle>
          <a:p>
            <a:fld id="{35627ED7-E218-4887-B885-6131837B1356}" type="slidenum">
              <a:rPr lang="en-US">
                <a:solidFill>
                  <a:srgbClr val="00007D"/>
                </a:solidFill>
              </a:rPr>
              <a:pPr/>
              <a:t>‹#›</a:t>
            </a:fld>
            <a:endParaRPr lang="en-US">
              <a:solidFill>
                <a:srgbClr val="00007D"/>
              </a:solidFill>
            </a:endParaRPr>
          </a:p>
        </p:txBody>
      </p:sp>
      <p:sp>
        <p:nvSpPr>
          <p:cNvPr id="4" name="Date Placeholder 3"/>
          <p:cNvSpPr>
            <a:spLocks noGrp="1"/>
          </p:cNvSpPr>
          <p:nvPr>
            <p:ph type="dt" sz="half" idx="12"/>
          </p:nvPr>
        </p:nvSpPr>
        <p:spPr/>
        <p:txBody>
          <a:bodyPr/>
          <a:lstStyle>
            <a:lvl1pPr>
              <a:defRPr/>
            </a:lvl1pPr>
          </a:lstStyle>
          <a:p>
            <a:r>
              <a:rPr lang="en-US" smtClean="0">
                <a:solidFill>
                  <a:srgbClr val="00007D"/>
                </a:solidFill>
              </a:rPr>
              <a:t>November 22, 2011</a:t>
            </a:r>
            <a:endParaRPr lang="en-US">
              <a:solidFill>
                <a:srgbClr val="00007D"/>
              </a:solidFill>
            </a:endParaRPr>
          </a:p>
        </p:txBody>
      </p:sp>
    </p:spTree>
    <p:extLst>
      <p:ext uri="{BB962C8B-B14F-4D97-AF65-F5344CB8AC3E}">
        <p14:creationId xmlns:p14="http://schemas.microsoft.com/office/powerpoint/2010/main" xmlns="" val="342286376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solidFill>
                  <a:srgbClr val="00007D"/>
                </a:solidFill>
              </a:rPr>
              <a:t>S. Myers ATLAS Meeting</a:t>
            </a:r>
            <a:endParaRPr lang="en-US">
              <a:solidFill>
                <a:srgbClr val="00007D"/>
              </a:solidFill>
            </a:endParaRPr>
          </a:p>
        </p:txBody>
      </p:sp>
      <p:sp>
        <p:nvSpPr>
          <p:cNvPr id="6" name="Slide Number Placeholder 5"/>
          <p:cNvSpPr>
            <a:spLocks noGrp="1"/>
          </p:cNvSpPr>
          <p:nvPr>
            <p:ph type="sldNum" sz="quarter" idx="11"/>
          </p:nvPr>
        </p:nvSpPr>
        <p:spPr/>
        <p:txBody>
          <a:bodyPr/>
          <a:lstStyle>
            <a:lvl1pPr>
              <a:defRPr/>
            </a:lvl1pPr>
          </a:lstStyle>
          <a:p>
            <a:fld id="{255E8A60-F04D-4DB5-AB5E-D47017D00F30}" type="slidenum">
              <a:rPr lang="en-US">
                <a:solidFill>
                  <a:srgbClr val="00007D"/>
                </a:solidFill>
              </a:rPr>
              <a:pPr/>
              <a:t>‹#›</a:t>
            </a:fld>
            <a:endParaRPr lang="en-US">
              <a:solidFill>
                <a:srgbClr val="00007D"/>
              </a:solidFill>
            </a:endParaRPr>
          </a:p>
        </p:txBody>
      </p:sp>
      <p:sp>
        <p:nvSpPr>
          <p:cNvPr id="7" name="Date Placeholder 6"/>
          <p:cNvSpPr>
            <a:spLocks noGrp="1"/>
          </p:cNvSpPr>
          <p:nvPr>
            <p:ph type="dt" sz="half" idx="12"/>
          </p:nvPr>
        </p:nvSpPr>
        <p:spPr/>
        <p:txBody>
          <a:bodyPr/>
          <a:lstStyle>
            <a:lvl1pPr>
              <a:defRPr/>
            </a:lvl1pPr>
          </a:lstStyle>
          <a:p>
            <a:r>
              <a:rPr lang="en-US" smtClean="0">
                <a:solidFill>
                  <a:srgbClr val="00007D"/>
                </a:solidFill>
              </a:rPr>
              <a:t>November 22, 2011</a:t>
            </a:r>
            <a:endParaRPr lang="en-US">
              <a:solidFill>
                <a:srgbClr val="00007D"/>
              </a:solidFill>
            </a:endParaRPr>
          </a:p>
        </p:txBody>
      </p:sp>
    </p:spTree>
    <p:extLst>
      <p:ext uri="{BB962C8B-B14F-4D97-AF65-F5344CB8AC3E}">
        <p14:creationId xmlns:p14="http://schemas.microsoft.com/office/powerpoint/2010/main" xmlns="" val="183881011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smtClean="0">
                <a:solidFill>
                  <a:srgbClr val="00007D"/>
                </a:solidFill>
              </a:rPr>
              <a:t>S. Myers ATLAS Meeting</a:t>
            </a:r>
            <a:endParaRPr lang="en-US">
              <a:solidFill>
                <a:srgbClr val="00007D"/>
              </a:solidFill>
            </a:endParaRPr>
          </a:p>
        </p:txBody>
      </p:sp>
      <p:sp>
        <p:nvSpPr>
          <p:cNvPr id="6" name="Slide Number Placeholder 5"/>
          <p:cNvSpPr>
            <a:spLocks noGrp="1"/>
          </p:cNvSpPr>
          <p:nvPr>
            <p:ph type="sldNum" sz="quarter" idx="11"/>
          </p:nvPr>
        </p:nvSpPr>
        <p:spPr/>
        <p:txBody>
          <a:bodyPr/>
          <a:lstStyle>
            <a:lvl1pPr>
              <a:defRPr/>
            </a:lvl1pPr>
          </a:lstStyle>
          <a:p>
            <a:fld id="{776E6735-74B0-4165-999F-8C826942DD75}" type="slidenum">
              <a:rPr lang="en-US">
                <a:solidFill>
                  <a:srgbClr val="00007D"/>
                </a:solidFill>
              </a:rPr>
              <a:pPr/>
              <a:t>‹#›</a:t>
            </a:fld>
            <a:endParaRPr lang="en-US">
              <a:solidFill>
                <a:srgbClr val="00007D"/>
              </a:solidFill>
            </a:endParaRPr>
          </a:p>
        </p:txBody>
      </p:sp>
      <p:sp>
        <p:nvSpPr>
          <p:cNvPr id="7" name="Date Placeholder 6"/>
          <p:cNvSpPr>
            <a:spLocks noGrp="1"/>
          </p:cNvSpPr>
          <p:nvPr>
            <p:ph type="dt" sz="half" idx="12"/>
          </p:nvPr>
        </p:nvSpPr>
        <p:spPr/>
        <p:txBody>
          <a:bodyPr/>
          <a:lstStyle>
            <a:lvl1pPr>
              <a:defRPr/>
            </a:lvl1pPr>
          </a:lstStyle>
          <a:p>
            <a:r>
              <a:rPr lang="en-US" smtClean="0">
                <a:solidFill>
                  <a:srgbClr val="00007D"/>
                </a:solidFill>
              </a:rPr>
              <a:t>November 22, 2011</a:t>
            </a:r>
            <a:endParaRPr lang="en-US">
              <a:solidFill>
                <a:srgbClr val="00007D"/>
              </a:solidFill>
            </a:endParaRPr>
          </a:p>
        </p:txBody>
      </p:sp>
    </p:spTree>
    <p:extLst>
      <p:ext uri="{BB962C8B-B14F-4D97-AF65-F5344CB8AC3E}">
        <p14:creationId xmlns:p14="http://schemas.microsoft.com/office/powerpoint/2010/main" xmlns="" val="29865705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solidFill>
                  <a:srgbClr val="00007D"/>
                </a:solidFill>
              </a:rPr>
              <a:t>S. Myers ATLAS Meeting</a:t>
            </a:r>
            <a:endParaRPr lang="en-US">
              <a:solidFill>
                <a:srgbClr val="00007D"/>
              </a:solidFill>
            </a:endParaRPr>
          </a:p>
        </p:txBody>
      </p:sp>
      <p:sp>
        <p:nvSpPr>
          <p:cNvPr id="5" name="Slide Number Placeholder 4"/>
          <p:cNvSpPr>
            <a:spLocks noGrp="1"/>
          </p:cNvSpPr>
          <p:nvPr>
            <p:ph type="sldNum" sz="quarter" idx="11"/>
          </p:nvPr>
        </p:nvSpPr>
        <p:spPr/>
        <p:txBody>
          <a:bodyPr/>
          <a:lstStyle>
            <a:lvl1pPr>
              <a:defRPr/>
            </a:lvl1pPr>
          </a:lstStyle>
          <a:p>
            <a:fld id="{89DD70A9-BAE9-49B5-BB4A-4022358022C0}" type="slidenum">
              <a:rPr lang="en-US">
                <a:solidFill>
                  <a:srgbClr val="00007D"/>
                </a:solidFill>
              </a:rPr>
              <a:pPr/>
              <a:t>‹#›</a:t>
            </a:fld>
            <a:endParaRPr lang="en-US">
              <a:solidFill>
                <a:srgbClr val="00007D"/>
              </a:solidFill>
            </a:endParaRPr>
          </a:p>
        </p:txBody>
      </p:sp>
      <p:sp>
        <p:nvSpPr>
          <p:cNvPr id="6" name="Date Placeholder 5"/>
          <p:cNvSpPr>
            <a:spLocks noGrp="1"/>
          </p:cNvSpPr>
          <p:nvPr>
            <p:ph type="dt" sz="half" idx="12"/>
          </p:nvPr>
        </p:nvSpPr>
        <p:spPr/>
        <p:txBody>
          <a:bodyPr/>
          <a:lstStyle>
            <a:lvl1pPr>
              <a:defRPr/>
            </a:lvl1pPr>
          </a:lstStyle>
          <a:p>
            <a:r>
              <a:rPr lang="en-US" smtClean="0">
                <a:solidFill>
                  <a:srgbClr val="00007D"/>
                </a:solidFill>
              </a:rPr>
              <a:t>November 22, 2011</a:t>
            </a:r>
            <a:endParaRPr lang="en-US">
              <a:solidFill>
                <a:srgbClr val="00007D"/>
              </a:solidFill>
            </a:endParaRPr>
          </a:p>
        </p:txBody>
      </p:sp>
    </p:spTree>
    <p:extLst>
      <p:ext uri="{BB962C8B-B14F-4D97-AF65-F5344CB8AC3E}">
        <p14:creationId xmlns:p14="http://schemas.microsoft.com/office/powerpoint/2010/main" xmlns="" val="196008899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5400"/>
            <a:ext cx="2112963" cy="6283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5400"/>
            <a:ext cx="6191250" cy="62833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smtClean="0">
                <a:solidFill>
                  <a:srgbClr val="00007D"/>
                </a:solidFill>
              </a:rPr>
              <a:t>S. Myers ATLAS Meeting</a:t>
            </a:r>
            <a:endParaRPr lang="en-US">
              <a:solidFill>
                <a:srgbClr val="00007D"/>
              </a:solidFill>
            </a:endParaRPr>
          </a:p>
        </p:txBody>
      </p:sp>
      <p:sp>
        <p:nvSpPr>
          <p:cNvPr id="5" name="Slide Number Placeholder 4"/>
          <p:cNvSpPr>
            <a:spLocks noGrp="1"/>
          </p:cNvSpPr>
          <p:nvPr>
            <p:ph type="sldNum" sz="quarter" idx="11"/>
          </p:nvPr>
        </p:nvSpPr>
        <p:spPr/>
        <p:txBody>
          <a:bodyPr/>
          <a:lstStyle>
            <a:lvl1pPr>
              <a:defRPr/>
            </a:lvl1pPr>
          </a:lstStyle>
          <a:p>
            <a:fld id="{EE8FBF62-69F5-429E-9AEA-628EF2B2989F}" type="slidenum">
              <a:rPr lang="en-US">
                <a:solidFill>
                  <a:srgbClr val="00007D"/>
                </a:solidFill>
              </a:rPr>
              <a:pPr/>
              <a:t>‹#›</a:t>
            </a:fld>
            <a:endParaRPr lang="en-US">
              <a:solidFill>
                <a:srgbClr val="00007D"/>
              </a:solidFill>
            </a:endParaRPr>
          </a:p>
        </p:txBody>
      </p:sp>
      <p:sp>
        <p:nvSpPr>
          <p:cNvPr id="6" name="Date Placeholder 5"/>
          <p:cNvSpPr>
            <a:spLocks noGrp="1"/>
          </p:cNvSpPr>
          <p:nvPr>
            <p:ph type="dt" sz="half" idx="12"/>
          </p:nvPr>
        </p:nvSpPr>
        <p:spPr/>
        <p:txBody>
          <a:bodyPr/>
          <a:lstStyle>
            <a:lvl1pPr>
              <a:defRPr/>
            </a:lvl1pPr>
          </a:lstStyle>
          <a:p>
            <a:r>
              <a:rPr lang="en-US" smtClean="0">
                <a:solidFill>
                  <a:srgbClr val="00007D"/>
                </a:solidFill>
              </a:rPr>
              <a:t>November 22, 2011</a:t>
            </a:r>
            <a:endParaRPr lang="en-US">
              <a:solidFill>
                <a:srgbClr val="00007D"/>
              </a:solidFill>
            </a:endParaRPr>
          </a:p>
        </p:txBody>
      </p:sp>
    </p:spTree>
    <p:extLst>
      <p:ext uri="{BB962C8B-B14F-4D97-AF65-F5344CB8AC3E}">
        <p14:creationId xmlns:p14="http://schemas.microsoft.com/office/powerpoint/2010/main" xmlns="" val="191378296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4213" y="25400"/>
            <a:ext cx="8229600" cy="52387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96975"/>
            <a:ext cx="4038600" cy="5111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96975"/>
            <a:ext cx="4038600" cy="5111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3124200" y="6632575"/>
            <a:ext cx="2895600" cy="252413"/>
          </a:xfrm>
        </p:spPr>
        <p:txBody>
          <a:bodyPr/>
          <a:lstStyle>
            <a:lvl1pPr>
              <a:defRPr/>
            </a:lvl1pPr>
          </a:lstStyle>
          <a:p>
            <a:r>
              <a:rPr lang="en-US" smtClean="0">
                <a:solidFill>
                  <a:srgbClr val="00007D"/>
                </a:solidFill>
              </a:rPr>
              <a:t>S. Myers ATLAS Meeting</a:t>
            </a:r>
            <a:endParaRPr lang="en-US">
              <a:solidFill>
                <a:srgbClr val="00007D"/>
              </a:solidFill>
            </a:endParaRPr>
          </a:p>
        </p:txBody>
      </p:sp>
      <p:sp>
        <p:nvSpPr>
          <p:cNvPr id="6" name="Slide Number Placeholder 5"/>
          <p:cNvSpPr>
            <a:spLocks noGrp="1"/>
          </p:cNvSpPr>
          <p:nvPr>
            <p:ph type="sldNum" sz="quarter" idx="11"/>
          </p:nvPr>
        </p:nvSpPr>
        <p:spPr>
          <a:xfrm>
            <a:off x="6902450" y="6632575"/>
            <a:ext cx="2133600" cy="252413"/>
          </a:xfrm>
        </p:spPr>
        <p:txBody>
          <a:bodyPr/>
          <a:lstStyle>
            <a:lvl1pPr>
              <a:defRPr/>
            </a:lvl1pPr>
          </a:lstStyle>
          <a:p>
            <a:fld id="{C49955D0-AFF1-4FD6-B1E6-F241286C4CD1}" type="slidenum">
              <a:rPr lang="en-US">
                <a:solidFill>
                  <a:srgbClr val="00007D"/>
                </a:solidFill>
              </a:rPr>
              <a:pPr/>
              <a:t>‹#›</a:t>
            </a:fld>
            <a:endParaRPr lang="en-US">
              <a:solidFill>
                <a:srgbClr val="00007D"/>
              </a:solidFill>
            </a:endParaRPr>
          </a:p>
        </p:txBody>
      </p:sp>
      <p:sp>
        <p:nvSpPr>
          <p:cNvPr id="7" name="Date Placeholder 6"/>
          <p:cNvSpPr>
            <a:spLocks noGrp="1"/>
          </p:cNvSpPr>
          <p:nvPr>
            <p:ph type="dt" sz="half" idx="12"/>
          </p:nvPr>
        </p:nvSpPr>
        <p:spPr>
          <a:xfrm>
            <a:off x="34925" y="6616700"/>
            <a:ext cx="2133600" cy="268288"/>
          </a:xfrm>
        </p:spPr>
        <p:txBody>
          <a:bodyPr/>
          <a:lstStyle>
            <a:lvl1pPr>
              <a:defRPr/>
            </a:lvl1pPr>
          </a:lstStyle>
          <a:p>
            <a:r>
              <a:rPr lang="en-US" smtClean="0">
                <a:solidFill>
                  <a:srgbClr val="00007D"/>
                </a:solidFill>
              </a:rPr>
              <a:t>November 22, 2011</a:t>
            </a:r>
            <a:endParaRPr lang="en-US">
              <a:solidFill>
                <a:srgbClr val="00007D"/>
              </a:solidFill>
            </a:endParaRPr>
          </a:p>
        </p:txBody>
      </p:sp>
    </p:spTree>
    <p:extLst>
      <p:ext uri="{BB962C8B-B14F-4D97-AF65-F5344CB8AC3E}">
        <p14:creationId xmlns:p14="http://schemas.microsoft.com/office/powerpoint/2010/main" xmlns="" val="296699578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4213" y="25400"/>
            <a:ext cx="8229600" cy="523875"/>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196975"/>
            <a:ext cx="8229600" cy="5111750"/>
          </a:xfrm>
        </p:spPr>
        <p:txBody>
          <a:bodyPr/>
          <a:lstStyle/>
          <a:p>
            <a:endParaRPr lang="en-US"/>
          </a:p>
        </p:txBody>
      </p:sp>
      <p:sp>
        <p:nvSpPr>
          <p:cNvPr id="4" name="Footer Placeholder 3"/>
          <p:cNvSpPr>
            <a:spLocks noGrp="1"/>
          </p:cNvSpPr>
          <p:nvPr>
            <p:ph type="ftr" sz="quarter" idx="10"/>
          </p:nvPr>
        </p:nvSpPr>
        <p:spPr>
          <a:xfrm>
            <a:off x="3124200" y="6632575"/>
            <a:ext cx="2895600" cy="252413"/>
          </a:xfrm>
        </p:spPr>
        <p:txBody>
          <a:bodyPr/>
          <a:lstStyle>
            <a:lvl1pPr>
              <a:defRPr/>
            </a:lvl1pPr>
          </a:lstStyle>
          <a:p>
            <a:r>
              <a:rPr lang="en-US" smtClean="0">
                <a:solidFill>
                  <a:srgbClr val="00007D"/>
                </a:solidFill>
              </a:rPr>
              <a:t>S. Myers ATLAS Meeting</a:t>
            </a:r>
            <a:endParaRPr lang="en-US">
              <a:solidFill>
                <a:srgbClr val="00007D"/>
              </a:solidFill>
            </a:endParaRPr>
          </a:p>
        </p:txBody>
      </p:sp>
      <p:sp>
        <p:nvSpPr>
          <p:cNvPr id="5" name="Slide Number Placeholder 4"/>
          <p:cNvSpPr>
            <a:spLocks noGrp="1"/>
          </p:cNvSpPr>
          <p:nvPr>
            <p:ph type="sldNum" sz="quarter" idx="11"/>
          </p:nvPr>
        </p:nvSpPr>
        <p:spPr>
          <a:xfrm>
            <a:off x="6902450" y="6632575"/>
            <a:ext cx="2133600" cy="252413"/>
          </a:xfrm>
        </p:spPr>
        <p:txBody>
          <a:bodyPr/>
          <a:lstStyle>
            <a:lvl1pPr>
              <a:defRPr/>
            </a:lvl1pPr>
          </a:lstStyle>
          <a:p>
            <a:fld id="{4F3283CE-86ED-4A5A-9952-48D6A180EE0C}" type="slidenum">
              <a:rPr lang="en-US">
                <a:solidFill>
                  <a:srgbClr val="00007D"/>
                </a:solidFill>
              </a:rPr>
              <a:pPr/>
              <a:t>‹#›</a:t>
            </a:fld>
            <a:endParaRPr lang="en-US">
              <a:solidFill>
                <a:srgbClr val="00007D"/>
              </a:solidFill>
            </a:endParaRPr>
          </a:p>
        </p:txBody>
      </p:sp>
      <p:sp>
        <p:nvSpPr>
          <p:cNvPr id="6" name="Date Placeholder 5"/>
          <p:cNvSpPr>
            <a:spLocks noGrp="1"/>
          </p:cNvSpPr>
          <p:nvPr>
            <p:ph type="dt" sz="half" idx="12"/>
          </p:nvPr>
        </p:nvSpPr>
        <p:spPr>
          <a:xfrm>
            <a:off x="34925" y="6616700"/>
            <a:ext cx="2133600" cy="268288"/>
          </a:xfrm>
        </p:spPr>
        <p:txBody>
          <a:bodyPr/>
          <a:lstStyle>
            <a:lvl1pPr>
              <a:defRPr/>
            </a:lvl1pPr>
          </a:lstStyle>
          <a:p>
            <a:r>
              <a:rPr lang="en-US" smtClean="0">
                <a:solidFill>
                  <a:srgbClr val="00007D"/>
                </a:solidFill>
              </a:rPr>
              <a:t>November 22, 2011</a:t>
            </a:r>
            <a:endParaRPr lang="en-US">
              <a:solidFill>
                <a:srgbClr val="00007D"/>
              </a:solidFill>
            </a:endParaRPr>
          </a:p>
        </p:txBody>
      </p:sp>
    </p:spTree>
    <p:extLst>
      <p:ext uri="{BB962C8B-B14F-4D97-AF65-F5344CB8AC3E}">
        <p14:creationId xmlns:p14="http://schemas.microsoft.com/office/powerpoint/2010/main" xmlns="" val="214515504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pic>
        <p:nvPicPr>
          <p:cNvPr id="4" name="Picture 3" descr="newlhc logo1.gif"/>
          <p:cNvPicPr>
            <a:picLocks noChangeAspect="1"/>
          </p:cNvPicPr>
          <p:nvPr userDrawn="1"/>
        </p:nvPicPr>
        <p:blipFill>
          <a:blip r:embed="rId2" cstate="print"/>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
        <p:nvSpPr>
          <p:cNvPr id="11" name="Text Placeholder 10"/>
          <p:cNvSpPr>
            <a:spLocks noGrp="1"/>
          </p:cNvSpPr>
          <p:nvPr>
            <p:ph type="body" sz="quarter" idx="10"/>
          </p:nvPr>
        </p:nvSpPr>
        <p:spPr>
          <a:xfrm>
            <a:off x="685800" y="1295400"/>
            <a:ext cx="8128000" cy="4597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Placeholder 1"/>
          <p:cNvSpPr>
            <a:spLocks noGrp="1"/>
          </p:cNvSpPr>
          <p:nvPr>
            <p:ph type="title"/>
          </p:nvPr>
        </p:nvSpPr>
        <p:spPr bwMode="auto">
          <a:xfrm>
            <a:off x="1600200" y="152400"/>
            <a:ext cx="7315200" cy="792163"/>
          </a:xfrm>
          <a:prstGeom prst="rect">
            <a:avLst/>
          </a:prstGeom>
          <a:noFill/>
          <a:ln w="9525">
            <a:noFill/>
            <a:miter lim="800000"/>
            <a:headEnd/>
            <a:tailEnd/>
          </a:ln>
        </p:spPr>
        <p:txBody>
          <a:bodyPr/>
          <a:lstStyle>
            <a:lvl1pPr>
              <a:defRPr sz="3600"/>
            </a:lvl1pPr>
          </a:lstStyle>
          <a:p>
            <a:pPr lvl="0"/>
            <a:r>
              <a:rPr lang="en-US" dirty="0" smtClean="0"/>
              <a:t>Click to edit Master title style</a:t>
            </a:r>
          </a:p>
        </p:txBody>
      </p:sp>
      <p:sp>
        <p:nvSpPr>
          <p:cNvPr id="5" name="Date Placeholder 3"/>
          <p:cNvSpPr>
            <a:spLocks noGrp="1"/>
          </p:cNvSpPr>
          <p:nvPr>
            <p:ph type="dt" sz="half" idx="11"/>
          </p:nvPr>
        </p:nvSpPr>
        <p:spPr>
          <a:xfrm>
            <a:off x="204788" y="6553200"/>
            <a:ext cx="1199009" cy="198438"/>
          </a:xfrm>
        </p:spPr>
        <p:txBody>
          <a:bodyPr/>
          <a:lstStyle>
            <a:lvl1pPr algn="l" fontAlgn="auto">
              <a:spcBef>
                <a:spcPts val="0"/>
              </a:spcBef>
              <a:spcAft>
                <a:spcPts val="0"/>
              </a:spcAft>
              <a:defRPr sz="1200" smtClean="0">
                <a:solidFill>
                  <a:schemeClr val="tx1">
                    <a:tint val="75000"/>
                  </a:schemeClr>
                </a:solidFill>
                <a:latin typeface="+mj-lt"/>
              </a:defRPr>
            </a:lvl1pPr>
          </a:lstStyle>
          <a:p>
            <a:pPr>
              <a:defRPr/>
            </a:pPr>
            <a:r>
              <a:rPr lang="en-US">
                <a:solidFill>
                  <a:srgbClr val="000000">
                    <a:tint val="75000"/>
                  </a:srgbClr>
                </a:solidFill>
              </a:rPr>
              <a:t>November 22, 2011</a:t>
            </a:r>
            <a:endParaRPr lang="en-US" dirty="0">
              <a:solidFill>
                <a:srgbClr val="000000">
                  <a:tint val="75000"/>
                </a:srgbClr>
              </a:solidFill>
            </a:endParaRPr>
          </a:p>
        </p:txBody>
      </p:sp>
      <p:sp>
        <p:nvSpPr>
          <p:cNvPr id="6" name="Footer Placeholder 4"/>
          <p:cNvSpPr>
            <a:spLocks noGrp="1"/>
          </p:cNvSpPr>
          <p:nvPr>
            <p:ph type="ftr" sz="quarter" idx="12"/>
          </p:nvPr>
        </p:nvSpPr>
        <p:spPr>
          <a:xfrm>
            <a:off x="1764402" y="6553200"/>
            <a:ext cx="5615189" cy="198438"/>
          </a:xfrm>
        </p:spPr>
        <p:txBody>
          <a:bodyPr/>
          <a:lstStyle>
            <a:lvl1pPr algn="ctr" fontAlgn="auto">
              <a:spcBef>
                <a:spcPts val="0"/>
              </a:spcBef>
              <a:spcAft>
                <a:spcPts val="0"/>
              </a:spcAft>
              <a:defRPr sz="1200" dirty="0" smtClean="0">
                <a:solidFill>
                  <a:schemeClr val="tx1">
                    <a:tint val="75000"/>
                  </a:schemeClr>
                </a:solidFill>
                <a:latin typeface="+mj-lt"/>
              </a:defRPr>
            </a:lvl1pPr>
          </a:lstStyle>
          <a:p>
            <a:pPr>
              <a:defRPr/>
            </a:pPr>
            <a:r>
              <a:rPr lang="en-US">
                <a:solidFill>
                  <a:srgbClr val="000000">
                    <a:tint val="75000"/>
                  </a:srgbClr>
                </a:solidFill>
              </a:rPr>
              <a:t>S. Myers ATLAS Meeting</a:t>
            </a:r>
          </a:p>
        </p:txBody>
      </p:sp>
      <p:sp>
        <p:nvSpPr>
          <p:cNvPr id="7" name="Slide Number Placeholder 5"/>
          <p:cNvSpPr>
            <a:spLocks noGrp="1"/>
          </p:cNvSpPr>
          <p:nvPr>
            <p:ph type="sldNum" sz="quarter" idx="13"/>
          </p:nvPr>
        </p:nvSpPr>
        <p:spPr>
          <a:xfrm>
            <a:off x="8433851" y="6553200"/>
            <a:ext cx="495837" cy="198438"/>
          </a:xfrm>
        </p:spPr>
        <p:txBody>
          <a:bodyPr/>
          <a:lstStyle>
            <a:lvl1pPr algn="r" fontAlgn="auto">
              <a:spcBef>
                <a:spcPts val="0"/>
              </a:spcBef>
              <a:spcAft>
                <a:spcPts val="0"/>
              </a:spcAft>
              <a:defRPr sz="1200" smtClean="0">
                <a:solidFill>
                  <a:schemeClr val="tx1">
                    <a:tint val="75000"/>
                  </a:schemeClr>
                </a:solidFill>
                <a:latin typeface="+mj-lt"/>
              </a:defRPr>
            </a:lvl1pPr>
          </a:lstStyle>
          <a:p>
            <a:pPr>
              <a:defRPr/>
            </a:pPr>
            <a:fld id="{F5548BC7-4E35-4494-AD1E-CD52997EA5ED}" type="slidenum">
              <a:rPr lang="en-US">
                <a:solidFill>
                  <a:srgbClr val="000000">
                    <a:tint val="75000"/>
                  </a:srgbClr>
                </a:solidFill>
              </a:rPr>
              <a:pPr>
                <a:defRPr/>
              </a:pPr>
              <a:t>‹#›</a:t>
            </a:fld>
            <a:endParaRPr lang="en-US" dirty="0">
              <a:solidFill>
                <a:srgbClr val="000000">
                  <a:tint val="75000"/>
                </a:srgbClr>
              </a:solidFill>
            </a:endParaRPr>
          </a:p>
        </p:txBody>
      </p:sp>
    </p:spTree>
    <p:extLst>
      <p:ext uri="{BB962C8B-B14F-4D97-AF65-F5344CB8AC3E}">
        <p14:creationId xmlns:p14="http://schemas.microsoft.com/office/powerpoint/2010/main" xmlns="" val="357230958"/>
      </p:ext>
    </p:extLst>
  </p:cSld>
  <p:clrMapOvr>
    <a:masterClrMapping/>
  </p:clrMapOvr>
  <p:transition spd="med">
    <p:fade/>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S. Myers ATLAS Meeting</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987C70E8-245D-45BF-84AB-A10F652D2589}"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xmlns="" val="133420580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1"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70.xml"/><Relationship Id="rId1" Type="http://schemas.openxmlformats.org/officeDocument/2006/relationships/slideLayout" Target="../slideLayouts/slideLayout69.xml"/><Relationship Id="rId4" Type="http://schemas.openxmlformats.org/officeDocument/2006/relationships/image" Target="../media/image6.jpeg"/></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12.xml"/><Relationship Id="rId1" Type="http://schemas.openxmlformats.org/officeDocument/2006/relationships/slideLayout" Target="../slideLayouts/slideLayout71.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72.xml"/></Relationships>
</file>

<file path=ppt/slideMasters/_rels/slideMaster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14.xml"/><Relationship Id="rId1" Type="http://schemas.openxmlformats.org/officeDocument/2006/relationships/slideLayout" Target="../slideLayouts/slideLayout73.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81.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theme" Target="../theme/theme15.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slideLayout" Target="../slideLayouts/slideLayout97.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6" Type="http://schemas.openxmlformats.org/officeDocument/2006/relationships/image" Target="../media/image9.png"/><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5" Type="http://schemas.openxmlformats.org/officeDocument/2006/relationships/theme" Target="../theme/theme16.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06.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theme" Target="../theme/theme17.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17.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theme" Target="../theme/theme18.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s>
</file>

<file path=ppt/slideMasters/_rels/slideMaster19.xml.rels><?xml version="1.0" encoding="UTF-8" standalone="yes"?>
<Relationships xmlns="http://schemas.openxmlformats.org/package/2006/relationships"><Relationship Id="rId3" Type="http://schemas.openxmlformats.org/officeDocument/2006/relationships/theme" Target="../theme/theme19.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4" Type="http://schemas.openxmlformats.org/officeDocument/2006/relationships/image" Target="../media/image9.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3" Type="http://schemas.openxmlformats.org/officeDocument/2006/relationships/theme" Target="../theme/theme20.xml"/><Relationship Id="rId2" Type="http://schemas.openxmlformats.org/officeDocument/2006/relationships/slideLayout" Target="../slideLayouts/slideLayout124.xml"/><Relationship Id="rId1" Type="http://schemas.openxmlformats.org/officeDocument/2006/relationships/slideLayout" Target="../slideLayouts/slideLayout123.xml"/><Relationship Id="rId4" Type="http://schemas.openxmlformats.org/officeDocument/2006/relationships/image" Target="../media/image11.png"/></Relationships>
</file>

<file path=ppt/slideMasters/_rels/slideMaster2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21.xml"/><Relationship Id="rId1" Type="http://schemas.openxmlformats.org/officeDocument/2006/relationships/slideLayout" Target="../slideLayouts/slideLayout125.xml"/></Relationships>
</file>

<file path=ppt/slideMasters/_rels/slideMaster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22.xml"/><Relationship Id="rId1" Type="http://schemas.openxmlformats.org/officeDocument/2006/relationships/slideLayout" Target="../slideLayouts/slideLayout126.xml"/></Relationships>
</file>

<file path=ppt/slideMasters/_rels/slideMaster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theme" Target="../theme/theme23.xml"/><Relationship Id="rId1" Type="http://schemas.openxmlformats.org/officeDocument/2006/relationships/slideLayout" Target="../slideLayouts/slideLayout127.xml"/><Relationship Id="rId4" Type="http://schemas.openxmlformats.org/officeDocument/2006/relationships/image" Target="../media/image13.png"/></Relationships>
</file>

<file path=ppt/slideMasters/_rels/slideMaster24.xml.rels><?xml version="1.0" encoding="UTF-8" standalone="yes"?>
<Relationships xmlns="http://schemas.openxmlformats.org/package/2006/relationships"><Relationship Id="rId2" Type="http://schemas.openxmlformats.org/officeDocument/2006/relationships/theme" Target="../theme/theme24.xml"/><Relationship Id="rId1" Type="http://schemas.openxmlformats.org/officeDocument/2006/relationships/slideLayout" Target="../slideLayouts/slideLayout128.xml"/></Relationships>
</file>

<file path=ppt/slideMasters/_rels/slideMaster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5.xml"/><Relationship Id="rId1" Type="http://schemas.openxmlformats.org/officeDocument/2006/relationships/slideLayout" Target="../slideLayouts/slideLayout129.xml"/></Relationships>
</file>

<file path=ppt/slideMasters/_rels/slideMaster26.xml.rels><?xml version="1.0" encoding="UTF-8" standalone="yes"?>
<Relationships xmlns="http://schemas.openxmlformats.org/package/2006/relationships"><Relationship Id="rId2" Type="http://schemas.openxmlformats.org/officeDocument/2006/relationships/theme" Target="../theme/theme26.xml"/><Relationship Id="rId1" Type="http://schemas.openxmlformats.org/officeDocument/2006/relationships/slideLayout" Target="../slideLayouts/slideLayout130.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138.xml"/><Relationship Id="rId3" Type="http://schemas.openxmlformats.org/officeDocument/2006/relationships/slideLayout" Target="../slideLayouts/slideLayout133.xml"/><Relationship Id="rId7" Type="http://schemas.openxmlformats.org/officeDocument/2006/relationships/slideLayout" Target="../slideLayouts/slideLayout137.xml"/><Relationship Id="rId12" Type="http://schemas.openxmlformats.org/officeDocument/2006/relationships/theme" Target="../theme/theme27.xml"/><Relationship Id="rId2" Type="http://schemas.openxmlformats.org/officeDocument/2006/relationships/slideLayout" Target="../slideLayouts/slideLayout132.xml"/><Relationship Id="rId1" Type="http://schemas.openxmlformats.org/officeDocument/2006/relationships/slideLayout" Target="../slideLayouts/slideLayout131.xml"/><Relationship Id="rId6" Type="http://schemas.openxmlformats.org/officeDocument/2006/relationships/slideLayout" Target="../slideLayouts/slideLayout136.xml"/><Relationship Id="rId11" Type="http://schemas.openxmlformats.org/officeDocument/2006/relationships/slideLayout" Target="../slideLayouts/slideLayout141.xml"/><Relationship Id="rId5" Type="http://schemas.openxmlformats.org/officeDocument/2006/relationships/slideLayout" Target="../slideLayouts/slideLayout135.xml"/><Relationship Id="rId10" Type="http://schemas.openxmlformats.org/officeDocument/2006/relationships/slideLayout" Target="../slideLayouts/slideLayout140.xml"/><Relationship Id="rId4" Type="http://schemas.openxmlformats.org/officeDocument/2006/relationships/slideLayout" Target="../slideLayouts/slideLayout134.xml"/><Relationship Id="rId9" Type="http://schemas.openxmlformats.org/officeDocument/2006/relationships/slideLayout" Target="../slideLayouts/slideLayout139.xml"/></Relationships>
</file>

<file path=ppt/slideMasters/_rels/slideMaster28.xml.rels><?xml version="1.0" encoding="UTF-8" standalone="yes"?>
<Relationships xmlns="http://schemas.openxmlformats.org/package/2006/relationships"><Relationship Id="rId3" Type="http://schemas.openxmlformats.org/officeDocument/2006/relationships/slideLayout" Target="../slideLayouts/slideLayout144.xml"/><Relationship Id="rId2" Type="http://schemas.openxmlformats.org/officeDocument/2006/relationships/slideLayout" Target="../slideLayouts/slideLayout143.xml"/><Relationship Id="rId1" Type="http://schemas.openxmlformats.org/officeDocument/2006/relationships/slideLayout" Target="../slideLayouts/slideLayout142.xml"/><Relationship Id="rId4" Type="http://schemas.openxmlformats.org/officeDocument/2006/relationships/theme" Target="../theme/theme28.xml"/></Relationships>
</file>

<file path=ppt/slideMasters/_rels/slideMaster29.xml.rels><?xml version="1.0" encoding="UTF-8" standalone="yes"?>
<Relationships xmlns="http://schemas.openxmlformats.org/package/2006/relationships"><Relationship Id="rId3" Type="http://schemas.openxmlformats.org/officeDocument/2006/relationships/slideLayout" Target="../slideLayouts/slideLayout147.xml"/><Relationship Id="rId2" Type="http://schemas.openxmlformats.org/officeDocument/2006/relationships/slideLayout" Target="../slideLayouts/slideLayout146.xml"/><Relationship Id="rId1" Type="http://schemas.openxmlformats.org/officeDocument/2006/relationships/slideLayout" Target="../slideLayouts/slideLayout145.xml"/><Relationship Id="rId4" Type="http://schemas.openxmlformats.org/officeDocument/2006/relationships/theme" Target="../theme/theme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6.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theme" Target="../theme/theme7.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slideLayout" Target="../slideLayouts/slideLayout67.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5" Type="http://schemas.openxmlformats.org/officeDocument/2006/relationships/image" Target="../media/image3.jpeg"/><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 Id="rId14" Type="http://schemas.openxmlformats.org/officeDocument/2006/relationships/image" Target="../media/image2.jpeg"/></Relationships>
</file>

<file path=ppt/slideMasters/_rels/slideMaster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9.xml"/><Relationship Id="rId1"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11362" name="Rectangle 2"/>
          <p:cNvSpPr>
            <a:spLocks noGrp="1" noChangeArrowheads="1"/>
          </p:cNvSpPr>
          <p:nvPr>
            <p:ph type="title"/>
          </p:nvPr>
        </p:nvSpPr>
        <p:spPr bwMode="auto">
          <a:xfrm>
            <a:off x="457200" y="274639"/>
            <a:ext cx="8229600" cy="1143000"/>
          </a:xfrm>
          <a:prstGeom prst="rect">
            <a:avLst/>
          </a:prstGeom>
          <a:noFill/>
          <a:ln w="9525">
            <a:noFill/>
            <a:miter lim="800000"/>
            <a:headEnd/>
            <a:tailEnd/>
          </a:ln>
          <a:effectLst/>
        </p:spPr>
        <p:txBody>
          <a:bodyPr vert="horz" wrap="square" lIns="91390" tIns="45696" rIns="91390" bIns="45696" numCol="1" anchor="ctr" anchorCtr="0" compatLnSpc="1">
            <a:prstTxWarp prst="textNoShape">
              <a:avLst/>
            </a:prstTxWarp>
          </a:bodyPr>
          <a:lstStyle/>
          <a:p>
            <a:pPr lvl="0"/>
            <a:r>
              <a:rPr lang="en-GB" smtClean="0"/>
              <a:t>Click to edit Master title style</a:t>
            </a:r>
          </a:p>
        </p:txBody>
      </p:sp>
      <p:sp>
        <p:nvSpPr>
          <p:cNvPr id="911363" name="Rectangle 3"/>
          <p:cNvSpPr>
            <a:spLocks noGrp="1" noChangeArrowheads="1"/>
          </p:cNvSpPr>
          <p:nvPr>
            <p:ph type="body" idx="1"/>
          </p:nvPr>
        </p:nvSpPr>
        <p:spPr bwMode="auto">
          <a:xfrm>
            <a:off x="457200" y="1600206"/>
            <a:ext cx="8229600" cy="4525963"/>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11365" name="Rectangle 5"/>
          <p:cNvSpPr>
            <a:spLocks noGrp="1" noChangeArrowheads="1"/>
          </p:cNvSpPr>
          <p:nvPr>
            <p:ph type="ftr" sz="quarter" idx="3"/>
          </p:nvPr>
        </p:nvSpPr>
        <p:spPr bwMode="auto">
          <a:xfrm>
            <a:off x="468321" y="6165850"/>
            <a:ext cx="8207375" cy="476250"/>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lvl1pPr algn="ctr">
              <a:defRPr sz="1400">
                <a:latin typeface="+mn-lt"/>
              </a:defRPr>
            </a:lvl1pPr>
          </a:lstStyle>
          <a:p>
            <a:endParaRPr lang="en-GB"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99" algn="ctr" rtl="0" fontAlgn="base">
        <a:spcBef>
          <a:spcPct val="0"/>
        </a:spcBef>
        <a:spcAft>
          <a:spcPct val="0"/>
        </a:spcAft>
        <a:defRPr sz="4400">
          <a:solidFill>
            <a:schemeClr val="tx2"/>
          </a:solidFill>
          <a:latin typeface="Arial" charset="0"/>
        </a:defRPr>
      </a:lvl6pPr>
      <a:lvl7pPr marL="914199" algn="ctr" rtl="0" fontAlgn="base">
        <a:spcBef>
          <a:spcPct val="0"/>
        </a:spcBef>
        <a:spcAft>
          <a:spcPct val="0"/>
        </a:spcAft>
        <a:defRPr sz="4400">
          <a:solidFill>
            <a:schemeClr val="tx2"/>
          </a:solidFill>
          <a:latin typeface="Arial" charset="0"/>
        </a:defRPr>
      </a:lvl7pPr>
      <a:lvl8pPr marL="1371297" algn="ctr" rtl="0" fontAlgn="base">
        <a:spcBef>
          <a:spcPct val="0"/>
        </a:spcBef>
        <a:spcAft>
          <a:spcPct val="0"/>
        </a:spcAft>
        <a:defRPr sz="4400">
          <a:solidFill>
            <a:schemeClr val="tx2"/>
          </a:solidFill>
          <a:latin typeface="Arial" charset="0"/>
        </a:defRPr>
      </a:lvl8pPr>
      <a:lvl9pPr marL="1828398" algn="ctr" rtl="0" fontAlgn="base">
        <a:spcBef>
          <a:spcPct val="0"/>
        </a:spcBef>
        <a:spcAft>
          <a:spcPct val="0"/>
        </a:spcAft>
        <a:defRPr sz="4400">
          <a:solidFill>
            <a:schemeClr val="tx2"/>
          </a:solidFill>
          <a:latin typeface="Arial" charset="0"/>
        </a:defRPr>
      </a:lvl9pPr>
    </p:titleStyle>
    <p:bodyStyle>
      <a:lvl1pPr marL="342825" indent="-342825" algn="l" rtl="0" fontAlgn="base">
        <a:spcBef>
          <a:spcPct val="20000"/>
        </a:spcBef>
        <a:spcAft>
          <a:spcPct val="0"/>
        </a:spcAft>
        <a:buChar char="•"/>
        <a:defRPr sz="3200">
          <a:solidFill>
            <a:schemeClr val="tx1"/>
          </a:solidFill>
          <a:latin typeface="+mn-lt"/>
          <a:ea typeface="+mn-ea"/>
          <a:cs typeface="+mn-cs"/>
        </a:defRPr>
      </a:lvl1pPr>
      <a:lvl2pPr marL="742786" indent="-285686" algn="l" rtl="0" fontAlgn="base">
        <a:spcBef>
          <a:spcPct val="20000"/>
        </a:spcBef>
        <a:spcAft>
          <a:spcPct val="0"/>
        </a:spcAft>
        <a:buChar char="–"/>
        <a:defRPr sz="2800">
          <a:solidFill>
            <a:schemeClr val="tx1"/>
          </a:solidFill>
          <a:latin typeface="+mn-lt"/>
        </a:defRPr>
      </a:lvl2pPr>
      <a:lvl3pPr marL="1142749" indent="-228550" algn="l" rtl="0" fontAlgn="base">
        <a:spcBef>
          <a:spcPct val="20000"/>
        </a:spcBef>
        <a:spcAft>
          <a:spcPct val="0"/>
        </a:spcAft>
        <a:buChar char="•"/>
        <a:defRPr sz="2400">
          <a:solidFill>
            <a:schemeClr val="tx1"/>
          </a:solidFill>
          <a:latin typeface="+mn-lt"/>
        </a:defRPr>
      </a:lvl3pPr>
      <a:lvl4pPr marL="1599848" indent="-228550" algn="l" rtl="0" fontAlgn="base">
        <a:spcBef>
          <a:spcPct val="20000"/>
        </a:spcBef>
        <a:spcAft>
          <a:spcPct val="0"/>
        </a:spcAft>
        <a:buChar char="–"/>
        <a:defRPr sz="2000">
          <a:solidFill>
            <a:schemeClr val="tx1"/>
          </a:solidFill>
          <a:latin typeface="+mn-lt"/>
        </a:defRPr>
      </a:lvl4pPr>
      <a:lvl5pPr marL="2056948" indent="-228550" algn="l" rtl="0" fontAlgn="base">
        <a:spcBef>
          <a:spcPct val="20000"/>
        </a:spcBef>
        <a:spcAft>
          <a:spcPct val="0"/>
        </a:spcAft>
        <a:buChar char="»"/>
        <a:defRPr sz="2000">
          <a:solidFill>
            <a:schemeClr val="tx1"/>
          </a:solidFill>
          <a:latin typeface="+mn-lt"/>
        </a:defRPr>
      </a:lvl5pPr>
      <a:lvl6pPr marL="2514048" indent="-228550" algn="l" rtl="0" fontAlgn="base">
        <a:spcBef>
          <a:spcPct val="20000"/>
        </a:spcBef>
        <a:spcAft>
          <a:spcPct val="0"/>
        </a:spcAft>
        <a:buChar char="»"/>
        <a:defRPr sz="2000">
          <a:solidFill>
            <a:schemeClr val="tx1"/>
          </a:solidFill>
          <a:latin typeface="+mn-lt"/>
        </a:defRPr>
      </a:lvl6pPr>
      <a:lvl7pPr marL="2971148" indent="-228550" algn="l" rtl="0" fontAlgn="base">
        <a:spcBef>
          <a:spcPct val="20000"/>
        </a:spcBef>
        <a:spcAft>
          <a:spcPct val="0"/>
        </a:spcAft>
        <a:buChar char="»"/>
        <a:defRPr sz="2000">
          <a:solidFill>
            <a:schemeClr val="tx1"/>
          </a:solidFill>
          <a:latin typeface="+mn-lt"/>
        </a:defRPr>
      </a:lvl7pPr>
      <a:lvl8pPr marL="3428247" indent="-228550" algn="l" rtl="0" fontAlgn="base">
        <a:spcBef>
          <a:spcPct val="20000"/>
        </a:spcBef>
        <a:spcAft>
          <a:spcPct val="0"/>
        </a:spcAft>
        <a:buChar char="»"/>
        <a:defRPr sz="2000">
          <a:solidFill>
            <a:schemeClr val="tx1"/>
          </a:solidFill>
          <a:latin typeface="+mn-lt"/>
        </a:defRPr>
      </a:lvl8pPr>
      <a:lvl9pPr marL="3885346" indent="-22855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99" rtl="0" eaLnBrk="1" latinLnBrk="0" hangingPunct="1">
        <a:defRPr sz="1800" kern="1200">
          <a:solidFill>
            <a:schemeClr val="tx1"/>
          </a:solidFill>
          <a:latin typeface="+mn-lt"/>
          <a:ea typeface="+mn-ea"/>
          <a:cs typeface="+mn-cs"/>
        </a:defRPr>
      </a:lvl1pPr>
      <a:lvl2pPr marL="457099" algn="l" defTabSz="914199" rtl="0" eaLnBrk="1" latinLnBrk="0" hangingPunct="1">
        <a:defRPr sz="1800" kern="1200">
          <a:solidFill>
            <a:schemeClr val="tx1"/>
          </a:solidFill>
          <a:latin typeface="+mn-lt"/>
          <a:ea typeface="+mn-ea"/>
          <a:cs typeface="+mn-cs"/>
        </a:defRPr>
      </a:lvl2pPr>
      <a:lvl3pPr marL="914199" algn="l" defTabSz="914199" rtl="0" eaLnBrk="1" latinLnBrk="0" hangingPunct="1">
        <a:defRPr sz="1800" kern="1200">
          <a:solidFill>
            <a:schemeClr val="tx1"/>
          </a:solidFill>
          <a:latin typeface="+mn-lt"/>
          <a:ea typeface="+mn-ea"/>
          <a:cs typeface="+mn-cs"/>
        </a:defRPr>
      </a:lvl3pPr>
      <a:lvl4pPr marL="1371297" algn="l" defTabSz="914199" rtl="0" eaLnBrk="1" latinLnBrk="0" hangingPunct="1">
        <a:defRPr sz="1800" kern="1200">
          <a:solidFill>
            <a:schemeClr val="tx1"/>
          </a:solidFill>
          <a:latin typeface="+mn-lt"/>
          <a:ea typeface="+mn-ea"/>
          <a:cs typeface="+mn-cs"/>
        </a:defRPr>
      </a:lvl4pPr>
      <a:lvl5pPr marL="1828398" algn="l" defTabSz="914199" rtl="0" eaLnBrk="1" latinLnBrk="0" hangingPunct="1">
        <a:defRPr sz="1800" kern="1200">
          <a:solidFill>
            <a:schemeClr val="tx1"/>
          </a:solidFill>
          <a:latin typeface="+mn-lt"/>
          <a:ea typeface="+mn-ea"/>
          <a:cs typeface="+mn-cs"/>
        </a:defRPr>
      </a:lvl5pPr>
      <a:lvl6pPr marL="2285498" algn="l" defTabSz="914199" rtl="0" eaLnBrk="1" latinLnBrk="0" hangingPunct="1">
        <a:defRPr sz="1800" kern="1200">
          <a:solidFill>
            <a:schemeClr val="tx1"/>
          </a:solidFill>
          <a:latin typeface="+mn-lt"/>
          <a:ea typeface="+mn-ea"/>
          <a:cs typeface="+mn-cs"/>
        </a:defRPr>
      </a:lvl6pPr>
      <a:lvl7pPr marL="2742596" algn="l" defTabSz="914199" rtl="0" eaLnBrk="1" latinLnBrk="0" hangingPunct="1">
        <a:defRPr sz="1800" kern="1200">
          <a:solidFill>
            <a:schemeClr val="tx1"/>
          </a:solidFill>
          <a:latin typeface="+mn-lt"/>
          <a:ea typeface="+mn-ea"/>
          <a:cs typeface="+mn-cs"/>
        </a:defRPr>
      </a:lvl7pPr>
      <a:lvl8pPr marL="3199698" algn="l" defTabSz="914199" rtl="0" eaLnBrk="1" latinLnBrk="0" hangingPunct="1">
        <a:defRPr sz="1800" kern="1200">
          <a:solidFill>
            <a:schemeClr val="tx1"/>
          </a:solidFill>
          <a:latin typeface="+mn-lt"/>
          <a:ea typeface="+mn-ea"/>
          <a:cs typeface="+mn-cs"/>
        </a:defRPr>
      </a:lvl8pPr>
      <a:lvl9pPr marL="3656799" algn="l" defTabSz="914199"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11362" name="Rectangle 2"/>
          <p:cNvSpPr>
            <a:spLocks noGrp="1" noChangeArrowheads="1"/>
          </p:cNvSpPr>
          <p:nvPr>
            <p:ph type="title"/>
          </p:nvPr>
        </p:nvSpPr>
        <p:spPr bwMode="auto">
          <a:xfrm>
            <a:off x="457200" y="274639"/>
            <a:ext cx="8229600" cy="1143000"/>
          </a:xfrm>
          <a:prstGeom prst="rect">
            <a:avLst/>
          </a:prstGeom>
          <a:noFill/>
          <a:ln w="9525">
            <a:noFill/>
            <a:miter lim="800000"/>
            <a:headEnd/>
            <a:tailEnd/>
          </a:ln>
          <a:effectLst/>
        </p:spPr>
        <p:txBody>
          <a:bodyPr vert="horz" wrap="square" lIns="91390" tIns="45696" rIns="91390" bIns="45696" numCol="1" anchor="ctr" anchorCtr="0" compatLnSpc="1">
            <a:prstTxWarp prst="textNoShape">
              <a:avLst/>
            </a:prstTxWarp>
          </a:bodyPr>
          <a:lstStyle/>
          <a:p>
            <a:pPr lvl="0"/>
            <a:r>
              <a:rPr lang="en-GB" smtClean="0"/>
              <a:t>Click to edit Master title style</a:t>
            </a:r>
          </a:p>
        </p:txBody>
      </p:sp>
      <p:sp>
        <p:nvSpPr>
          <p:cNvPr id="911363" name="Rectangle 3"/>
          <p:cNvSpPr>
            <a:spLocks noGrp="1" noChangeArrowheads="1"/>
          </p:cNvSpPr>
          <p:nvPr>
            <p:ph type="body" idx="1"/>
          </p:nvPr>
        </p:nvSpPr>
        <p:spPr bwMode="auto">
          <a:xfrm>
            <a:off x="457200" y="1600206"/>
            <a:ext cx="8229600" cy="4525963"/>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11365" name="Rectangle 5"/>
          <p:cNvSpPr>
            <a:spLocks noGrp="1" noChangeArrowheads="1"/>
          </p:cNvSpPr>
          <p:nvPr>
            <p:ph type="ftr" sz="quarter" idx="3"/>
          </p:nvPr>
        </p:nvSpPr>
        <p:spPr bwMode="auto">
          <a:xfrm>
            <a:off x="468322" y="6165850"/>
            <a:ext cx="8207375" cy="476250"/>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lvl1pPr algn="ctr">
              <a:defRPr sz="1400">
                <a:latin typeface="+mn-lt"/>
              </a:defRPr>
            </a:lvl1pPr>
          </a:lstStyle>
          <a:p>
            <a:endParaRPr lang="en-GB" smtClean="0">
              <a:solidFill>
                <a:srgbClr val="000000"/>
              </a:solidFill>
              <a:ea typeface="ＭＳ Ｐゴシック" pitchFamily="-112" charset="-128"/>
            </a:endParaRPr>
          </a:p>
        </p:txBody>
      </p:sp>
    </p:spTree>
  </p:cSld>
  <p:clrMap bg1="lt1" tx1="dk1" bg2="lt2" tx2="dk2" accent1="accent1" accent2="accent2" accent3="accent3" accent4="accent4" accent5="accent5" accent6="accent6" hlink="hlink" folHlink="folHlink"/>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99" algn="ctr" rtl="0" fontAlgn="base">
        <a:spcBef>
          <a:spcPct val="0"/>
        </a:spcBef>
        <a:spcAft>
          <a:spcPct val="0"/>
        </a:spcAft>
        <a:defRPr sz="4400">
          <a:solidFill>
            <a:schemeClr val="tx2"/>
          </a:solidFill>
          <a:latin typeface="Arial" charset="0"/>
        </a:defRPr>
      </a:lvl6pPr>
      <a:lvl7pPr marL="914199" algn="ctr" rtl="0" fontAlgn="base">
        <a:spcBef>
          <a:spcPct val="0"/>
        </a:spcBef>
        <a:spcAft>
          <a:spcPct val="0"/>
        </a:spcAft>
        <a:defRPr sz="4400">
          <a:solidFill>
            <a:schemeClr val="tx2"/>
          </a:solidFill>
          <a:latin typeface="Arial" charset="0"/>
        </a:defRPr>
      </a:lvl7pPr>
      <a:lvl8pPr marL="1371297" algn="ctr" rtl="0" fontAlgn="base">
        <a:spcBef>
          <a:spcPct val="0"/>
        </a:spcBef>
        <a:spcAft>
          <a:spcPct val="0"/>
        </a:spcAft>
        <a:defRPr sz="4400">
          <a:solidFill>
            <a:schemeClr val="tx2"/>
          </a:solidFill>
          <a:latin typeface="Arial" charset="0"/>
        </a:defRPr>
      </a:lvl8pPr>
      <a:lvl9pPr marL="1828398" algn="ctr" rtl="0" fontAlgn="base">
        <a:spcBef>
          <a:spcPct val="0"/>
        </a:spcBef>
        <a:spcAft>
          <a:spcPct val="0"/>
        </a:spcAft>
        <a:defRPr sz="4400">
          <a:solidFill>
            <a:schemeClr val="tx2"/>
          </a:solidFill>
          <a:latin typeface="Arial" charset="0"/>
        </a:defRPr>
      </a:lvl9pPr>
    </p:titleStyle>
    <p:bodyStyle>
      <a:lvl1pPr marL="342825" indent="-342825" algn="l" rtl="0" fontAlgn="base">
        <a:spcBef>
          <a:spcPct val="20000"/>
        </a:spcBef>
        <a:spcAft>
          <a:spcPct val="0"/>
        </a:spcAft>
        <a:buChar char="•"/>
        <a:defRPr sz="3200">
          <a:solidFill>
            <a:schemeClr val="tx1"/>
          </a:solidFill>
          <a:latin typeface="+mn-lt"/>
          <a:ea typeface="+mn-ea"/>
          <a:cs typeface="+mn-cs"/>
        </a:defRPr>
      </a:lvl1pPr>
      <a:lvl2pPr marL="742786" indent="-285686" algn="l" rtl="0" fontAlgn="base">
        <a:spcBef>
          <a:spcPct val="20000"/>
        </a:spcBef>
        <a:spcAft>
          <a:spcPct val="0"/>
        </a:spcAft>
        <a:buChar char="–"/>
        <a:defRPr sz="2800">
          <a:solidFill>
            <a:schemeClr val="tx1"/>
          </a:solidFill>
          <a:latin typeface="+mn-lt"/>
        </a:defRPr>
      </a:lvl2pPr>
      <a:lvl3pPr marL="1142749" indent="-228550" algn="l" rtl="0" fontAlgn="base">
        <a:spcBef>
          <a:spcPct val="20000"/>
        </a:spcBef>
        <a:spcAft>
          <a:spcPct val="0"/>
        </a:spcAft>
        <a:buChar char="•"/>
        <a:defRPr sz="2400">
          <a:solidFill>
            <a:schemeClr val="tx1"/>
          </a:solidFill>
          <a:latin typeface="+mn-lt"/>
        </a:defRPr>
      </a:lvl3pPr>
      <a:lvl4pPr marL="1599848" indent="-228550" algn="l" rtl="0" fontAlgn="base">
        <a:spcBef>
          <a:spcPct val="20000"/>
        </a:spcBef>
        <a:spcAft>
          <a:spcPct val="0"/>
        </a:spcAft>
        <a:buChar char="–"/>
        <a:defRPr sz="2000">
          <a:solidFill>
            <a:schemeClr val="tx1"/>
          </a:solidFill>
          <a:latin typeface="+mn-lt"/>
        </a:defRPr>
      </a:lvl4pPr>
      <a:lvl5pPr marL="2056948" indent="-228550" algn="l" rtl="0" fontAlgn="base">
        <a:spcBef>
          <a:spcPct val="20000"/>
        </a:spcBef>
        <a:spcAft>
          <a:spcPct val="0"/>
        </a:spcAft>
        <a:buChar char="»"/>
        <a:defRPr sz="2000">
          <a:solidFill>
            <a:schemeClr val="tx1"/>
          </a:solidFill>
          <a:latin typeface="+mn-lt"/>
        </a:defRPr>
      </a:lvl5pPr>
      <a:lvl6pPr marL="2514048" indent="-228550" algn="l" rtl="0" fontAlgn="base">
        <a:spcBef>
          <a:spcPct val="20000"/>
        </a:spcBef>
        <a:spcAft>
          <a:spcPct val="0"/>
        </a:spcAft>
        <a:buChar char="»"/>
        <a:defRPr sz="2000">
          <a:solidFill>
            <a:schemeClr val="tx1"/>
          </a:solidFill>
          <a:latin typeface="+mn-lt"/>
        </a:defRPr>
      </a:lvl6pPr>
      <a:lvl7pPr marL="2971148" indent="-228550" algn="l" rtl="0" fontAlgn="base">
        <a:spcBef>
          <a:spcPct val="20000"/>
        </a:spcBef>
        <a:spcAft>
          <a:spcPct val="0"/>
        </a:spcAft>
        <a:buChar char="»"/>
        <a:defRPr sz="2000">
          <a:solidFill>
            <a:schemeClr val="tx1"/>
          </a:solidFill>
          <a:latin typeface="+mn-lt"/>
        </a:defRPr>
      </a:lvl7pPr>
      <a:lvl8pPr marL="3428247" indent="-228550" algn="l" rtl="0" fontAlgn="base">
        <a:spcBef>
          <a:spcPct val="20000"/>
        </a:spcBef>
        <a:spcAft>
          <a:spcPct val="0"/>
        </a:spcAft>
        <a:buChar char="»"/>
        <a:defRPr sz="2000">
          <a:solidFill>
            <a:schemeClr val="tx1"/>
          </a:solidFill>
          <a:latin typeface="+mn-lt"/>
        </a:defRPr>
      </a:lvl8pPr>
      <a:lvl9pPr marL="3885346" indent="-22855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99" rtl="0" eaLnBrk="1" latinLnBrk="0" hangingPunct="1">
        <a:defRPr sz="1800" kern="1200">
          <a:solidFill>
            <a:schemeClr val="tx1"/>
          </a:solidFill>
          <a:latin typeface="+mn-lt"/>
          <a:ea typeface="+mn-ea"/>
          <a:cs typeface="+mn-cs"/>
        </a:defRPr>
      </a:lvl1pPr>
      <a:lvl2pPr marL="457099" algn="l" defTabSz="914199" rtl="0" eaLnBrk="1" latinLnBrk="0" hangingPunct="1">
        <a:defRPr sz="1800" kern="1200">
          <a:solidFill>
            <a:schemeClr val="tx1"/>
          </a:solidFill>
          <a:latin typeface="+mn-lt"/>
          <a:ea typeface="+mn-ea"/>
          <a:cs typeface="+mn-cs"/>
        </a:defRPr>
      </a:lvl2pPr>
      <a:lvl3pPr marL="914199" algn="l" defTabSz="914199" rtl="0" eaLnBrk="1" latinLnBrk="0" hangingPunct="1">
        <a:defRPr sz="1800" kern="1200">
          <a:solidFill>
            <a:schemeClr val="tx1"/>
          </a:solidFill>
          <a:latin typeface="+mn-lt"/>
          <a:ea typeface="+mn-ea"/>
          <a:cs typeface="+mn-cs"/>
        </a:defRPr>
      </a:lvl3pPr>
      <a:lvl4pPr marL="1371297" algn="l" defTabSz="914199" rtl="0" eaLnBrk="1" latinLnBrk="0" hangingPunct="1">
        <a:defRPr sz="1800" kern="1200">
          <a:solidFill>
            <a:schemeClr val="tx1"/>
          </a:solidFill>
          <a:latin typeface="+mn-lt"/>
          <a:ea typeface="+mn-ea"/>
          <a:cs typeface="+mn-cs"/>
        </a:defRPr>
      </a:lvl4pPr>
      <a:lvl5pPr marL="1828398" algn="l" defTabSz="914199" rtl="0" eaLnBrk="1" latinLnBrk="0" hangingPunct="1">
        <a:defRPr sz="1800" kern="1200">
          <a:solidFill>
            <a:schemeClr val="tx1"/>
          </a:solidFill>
          <a:latin typeface="+mn-lt"/>
          <a:ea typeface="+mn-ea"/>
          <a:cs typeface="+mn-cs"/>
        </a:defRPr>
      </a:lvl5pPr>
      <a:lvl6pPr marL="2285498" algn="l" defTabSz="914199" rtl="0" eaLnBrk="1" latinLnBrk="0" hangingPunct="1">
        <a:defRPr sz="1800" kern="1200">
          <a:solidFill>
            <a:schemeClr val="tx1"/>
          </a:solidFill>
          <a:latin typeface="+mn-lt"/>
          <a:ea typeface="+mn-ea"/>
          <a:cs typeface="+mn-cs"/>
        </a:defRPr>
      </a:lvl6pPr>
      <a:lvl7pPr marL="2742596" algn="l" defTabSz="914199" rtl="0" eaLnBrk="1" latinLnBrk="0" hangingPunct="1">
        <a:defRPr sz="1800" kern="1200">
          <a:solidFill>
            <a:schemeClr val="tx1"/>
          </a:solidFill>
          <a:latin typeface="+mn-lt"/>
          <a:ea typeface="+mn-ea"/>
          <a:cs typeface="+mn-cs"/>
        </a:defRPr>
      </a:lvl7pPr>
      <a:lvl8pPr marL="3199698" algn="l" defTabSz="914199" rtl="0" eaLnBrk="1" latinLnBrk="0" hangingPunct="1">
        <a:defRPr sz="1800" kern="1200">
          <a:solidFill>
            <a:schemeClr val="tx1"/>
          </a:solidFill>
          <a:latin typeface="+mn-lt"/>
          <a:ea typeface="+mn-ea"/>
          <a:cs typeface="+mn-cs"/>
        </a:defRPr>
      </a:lvl8pPr>
      <a:lvl9pPr marL="3656799" algn="l" defTabSz="914199"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6764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1" name="Line 7"/>
          <p:cNvSpPr>
            <a:spLocks noChangeShapeType="1"/>
          </p:cNvSpPr>
          <p:nvPr/>
        </p:nvSpPr>
        <p:spPr bwMode="auto">
          <a:xfrm>
            <a:off x="562708" y="6324600"/>
            <a:ext cx="7877908" cy="0"/>
          </a:xfrm>
          <a:prstGeom prst="line">
            <a:avLst/>
          </a:prstGeom>
          <a:noFill/>
          <a:ln w="9525">
            <a:solidFill>
              <a:schemeClr val="tx1"/>
            </a:solidFill>
            <a:round/>
            <a:headEnd/>
            <a:tailEnd/>
          </a:ln>
          <a:effectLst/>
        </p:spPr>
        <p:txBody>
          <a:bodyPr wrap="none" anchor="ctr">
            <a:prstTxWarp prst="textNoShape">
              <a:avLst/>
            </a:prstTxWarp>
          </a:bodyPr>
          <a:lstStyle/>
          <a:p>
            <a:pPr algn="ctr" eaLnBrk="0" hangingPunct="0">
              <a:defRPr/>
            </a:pPr>
            <a:endParaRPr lang="en-US" sz="2000" dirty="0">
              <a:solidFill>
                <a:srgbClr val="000000"/>
              </a:solidFill>
              <a:latin typeface="Helvetica" pitchFamily="-107" charset="0"/>
              <a:ea typeface="ＭＳ Ｐゴシック" pitchFamily="-112" charset="-128"/>
            </a:endParaRPr>
          </a:p>
        </p:txBody>
      </p:sp>
      <p:sp>
        <p:nvSpPr>
          <p:cNvPr id="1032" name="Text Box 8"/>
          <p:cNvSpPr txBox="1">
            <a:spLocks noChangeArrowheads="1"/>
          </p:cNvSpPr>
          <p:nvPr userDrawn="1"/>
        </p:nvSpPr>
        <p:spPr bwMode="auto">
          <a:xfrm>
            <a:off x="492369" y="6400803"/>
            <a:ext cx="8364415" cy="276999"/>
          </a:xfrm>
          <a:prstGeom prst="rect">
            <a:avLst/>
          </a:prstGeom>
          <a:noFill/>
          <a:ln w="9525">
            <a:noFill/>
            <a:miter lim="800000"/>
            <a:headEnd/>
            <a:tailEnd/>
          </a:ln>
          <a:effectLst/>
        </p:spPr>
        <p:txBody>
          <a:bodyPr>
            <a:prstTxWarp prst="textNoShape">
              <a:avLst/>
            </a:prstTxWarp>
            <a:spAutoFit/>
          </a:bodyPr>
          <a:lstStyle/>
          <a:p>
            <a:pPr eaLnBrk="0" hangingPunct="0">
              <a:defRPr/>
            </a:pPr>
            <a:r>
              <a:rPr lang="en-GB" sz="1200" i="1" dirty="0">
                <a:solidFill>
                  <a:srgbClr val="000000"/>
                </a:solidFill>
                <a:latin typeface="Helvetica" pitchFamily="-109" charset="0"/>
                <a:ea typeface="ＭＳ Ｐゴシック" pitchFamily="-112" charset="-128"/>
              </a:rPr>
              <a:t>G. </a:t>
            </a:r>
            <a:r>
              <a:rPr lang="en-GB" sz="1200" i="1" dirty="0" err="1">
                <a:solidFill>
                  <a:srgbClr val="000000"/>
                </a:solidFill>
                <a:latin typeface="Helvetica" pitchFamily="-109" charset="0"/>
                <a:ea typeface="ＭＳ Ｐゴシック" pitchFamily="-112" charset="-128"/>
              </a:rPr>
              <a:t>Tonelli</a:t>
            </a:r>
            <a:r>
              <a:rPr lang="en-GB" sz="1200" i="1" dirty="0">
                <a:solidFill>
                  <a:srgbClr val="000000"/>
                </a:solidFill>
                <a:latin typeface="Helvetica" pitchFamily="-109" charset="0"/>
                <a:ea typeface="ＭＳ Ｐゴシック" pitchFamily="-112" charset="-128"/>
              </a:rPr>
              <a:t>, CERN/INFN/UNIPI                                                 </a:t>
            </a:r>
            <a:r>
              <a:rPr lang="en-GB" sz="1200" i="1" dirty="0" smtClean="0">
                <a:solidFill>
                  <a:srgbClr val="000000"/>
                </a:solidFill>
                <a:latin typeface="Helvetica" pitchFamily="-109" charset="0"/>
                <a:ea typeface="ＭＳ Ｐゴシック" pitchFamily="-112" charset="-128"/>
              </a:rPr>
              <a:t>           </a:t>
            </a:r>
            <a:endParaRPr lang="en-GB" sz="1200" i="1" dirty="0">
              <a:solidFill>
                <a:srgbClr val="000000"/>
              </a:solidFill>
              <a:latin typeface="Helvetica" pitchFamily="-109" charset="0"/>
              <a:ea typeface="ＭＳ Ｐゴシック" pitchFamily="-112" charset="-128"/>
            </a:endParaRPr>
          </a:p>
        </p:txBody>
      </p:sp>
      <p:pic>
        <p:nvPicPr>
          <p:cNvPr id="1029" name="Picture 9"/>
          <p:cNvPicPr>
            <a:picLocks noChangeAspect="1" noChangeArrowheads="1"/>
          </p:cNvPicPr>
          <p:nvPr/>
        </p:nvPicPr>
        <p:blipFill>
          <a:blip r:embed="rId4" cstate="print"/>
          <a:srcRect/>
          <a:stretch>
            <a:fillRect/>
          </a:stretch>
        </p:blipFill>
        <p:spPr bwMode="auto">
          <a:xfrm>
            <a:off x="161192" y="119063"/>
            <a:ext cx="8688266" cy="533400"/>
          </a:xfrm>
          <a:prstGeom prst="rect">
            <a:avLst/>
          </a:prstGeom>
          <a:noFill/>
          <a:ln w="9525">
            <a:noFill/>
            <a:miter lim="800000"/>
            <a:headEnd/>
            <a:tailEnd/>
          </a:ln>
        </p:spPr>
      </p:pic>
      <p:sp>
        <p:nvSpPr>
          <p:cNvPr id="7" name="Rectangle 6"/>
          <p:cNvSpPr>
            <a:spLocks noChangeArrowheads="1"/>
          </p:cNvSpPr>
          <p:nvPr userDrawn="1"/>
        </p:nvSpPr>
        <p:spPr bwMode="auto">
          <a:xfrm>
            <a:off x="8688314" y="6400803"/>
            <a:ext cx="380904" cy="276999"/>
          </a:xfrm>
          <a:prstGeom prst="rect">
            <a:avLst/>
          </a:prstGeom>
          <a:noFill/>
          <a:ln w="9525">
            <a:noFill/>
            <a:miter lim="800000"/>
            <a:headEnd/>
            <a:tailEnd/>
          </a:ln>
        </p:spPr>
        <p:txBody>
          <a:bodyPr wrap="none">
            <a:prstTxWarp prst="textNoShape">
              <a:avLst/>
            </a:prstTxWarp>
            <a:spAutoFit/>
          </a:bodyPr>
          <a:lstStyle/>
          <a:p>
            <a:pPr algn="ctr" eaLnBrk="0" hangingPunct="0">
              <a:defRPr/>
            </a:pPr>
            <a:fld id="{40245331-76A7-8040-9D49-7638D603A502}" type="slidenum">
              <a:rPr lang="en-US" sz="1200" i="1">
                <a:solidFill>
                  <a:srgbClr val="000000"/>
                </a:solidFill>
                <a:latin typeface="Arial" pitchFamily="-109" charset="0"/>
                <a:ea typeface="Arial" pitchFamily="-109" charset="0"/>
                <a:cs typeface="Arial" pitchFamily="-109" charset="0"/>
              </a:rPr>
              <a:pPr algn="ctr" eaLnBrk="0" hangingPunct="0">
                <a:defRPr/>
              </a:pPr>
              <a:t>‹#›</a:t>
            </a:fld>
            <a:endParaRPr lang="en-US" sz="1200">
              <a:solidFill>
                <a:srgbClr val="000000"/>
              </a:solidFill>
              <a:latin typeface="Helvetica" pitchFamily="-109" charset="0"/>
              <a:ea typeface="ＭＳ Ｐゴシック" pitchFamily="-112" charset="-128"/>
            </a:endParaRPr>
          </a:p>
        </p:txBody>
      </p:sp>
      <p:sp>
        <p:nvSpPr>
          <p:cNvPr id="2" name="Rectangle 2"/>
          <p:cNvSpPr>
            <a:spLocks noGrp="1" noChangeArrowheads="1"/>
          </p:cNvSpPr>
          <p:nvPr>
            <p:ph type="title"/>
          </p:nvPr>
        </p:nvSpPr>
        <p:spPr bwMode="auto">
          <a:xfrm>
            <a:off x="685800" y="-1524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cSld>
  <p:clrMap bg1="lt1" tx1="dk1" bg2="lt2" tx2="dk2" accent1="accent1" accent2="accent2" accent3="accent3" accent4="accent4" accent5="accent5" accent6="accent6" hlink="hlink" folHlink="folHlink"/>
  <p:sldLayoutIdLst>
    <p:sldLayoutId id="2147485558" r:id="rId1"/>
    <p:sldLayoutId id="2147485559" r:id="rId2"/>
  </p:sldLayoutIdLst>
  <p:hf hdr="0" dt="0"/>
  <p:txStyles>
    <p:titleStyle>
      <a:lvl1pPr algn="ctr" rtl="0" eaLnBrk="0" fontAlgn="base" hangingPunct="0">
        <a:spcBef>
          <a:spcPct val="0"/>
        </a:spcBef>
        <a:spcAft>
          <a:spcPct val="0"/>
        </a:spcAft>
        <a:defRPr sz="4400" b="1">
          <a:solidFill>
            <a:srgbClr val="184B81"/>
          </a:solidFill>
          <a:latin typeface="Arial"/>
          <a:ea typeface="ＭＳ Ｐゴシック" pitchFamily="-107" charset="-128"/>
          <a:cs typeface="Arial"/>
        </a:defRPr>
      </a:lvl1pPr>
      <a:lvl2pPr algn="ctr" rtl="0" eaLnBrk="0" fontAlgn="base" hangingPunct="0">
        <a:spcBef>
          <a:spcPct val="0"/>
        </a:spcBef>
        <a:spcAft>
          <a:spcPct val="0"/>
        </a:spcAft>
        <a:defRPr sz="4400" b="1">
          <a:solidFill>
            <a:srgbClr val="184B81"/>
          </a:solidFill>
          <a:latin typeface="Arial" pitchFamily="-109" charset="0"/>
          <a:ea typeface="ＭＳ Ｐゴシック" pitchFamily="-107" charset="-128"/>
          <a:cs typeface="Arial" pitchFamily="-109" charset="0"/>
        </a:defRPr>
      </a:lvl2pPr>
      <a:lvl3pPr algn="ctr" rtl="0" eaLnBrk="0" fontAlgn="base" hangingPunct="0">
        <a:spcBef>
          <a:spcPct val="0"/>
        </a:spcBef>
        <a:spcAft>
          <a:spcPct val="0"/>
        </a:spcAft>
        <a:defRPr sz="4400" b="1">
          <a:solidFill>
            <a:srgbClr val="184B81"/>
          </a:solidFill>
          <a:latin typeface="Arial" pitchFamily="-109" charset="0"/>
          <a:ea typeface="ＭＳ Ｐゴシック" pitchFamily="-107" charset="-128"/>
          <a:cs typeface="Arial" pitchFamily="-109" charset="0"/>
        </a:defRPr>
      </a:lvl3pPr>
      <a:lvl4pPr algn="ctr" rtl="0" eaLnBrk="0" fontAlgn="base" hangingPunct="0">
        <a:spcBef>
          <a:spcPct val="0"/>
        </a:spcBef>
        <a:spcAft>
          <a:spcPct val="0"/>
        </a:spcAft>
        <a:defRPr sz="4400" b="1">
          <a:solidFill>
            <a:srgbClr val="184B81"/>
          </a:solidFill>
          <a:latin typeface="Arial" pitchFamily="-109" charset="0"/>
          <a:ea typeface="ＭＳ Ｐゴシック" pitchFamily="-107" charset="-128"/>
          <a:cs typeface="Arial" pitchFamily="-109" charset="0"/>
        </a:defRPr>
      </a:lvl4pPr>
      <a:lvl5pPr algn="ctr" rtl="0" eaLnBrk="0" fontAlgn="base" hangingPunct="0">
        <a:spcBef>
          <a:spcPct val="0"/>
        </a:spcBef>
        <a:spcAft>
          <a:spcPct val="0"/>
        </a:spcAft>
        <a:defRPr sz="4400" b="1">
          <a:solidFill>
            <a:srgbClr val="184B81"/>
          </a:solidFill>
          <a:latin typeface="Arial" pitchFamily="-109" charset="0"/>
          <a:ea typeface="ＭＳ Ｐゴシック" pitchFamily="-107" charset="-128"/>
          <a:cs typeface="Arial" pitchFamily="-109" charset="0"/>
        </a:defRPr>
      </a:lvl5pPr>
      <a:lvl6pPr marL="457200" algn="ctr" rtl="0" eaLnBrk="0" fontAlgn="base" hangingPunct="0">
        <a:spcBef>
          <a:spcPct val="0"/>
        </a:spcBef>
        <a:spcAft>
          <a:spcPct val="0"/>
        </a:spcAft>
        <a:defRPr sz="4400">
          <a:solidFill>
            <a:schemeClr val="tx2"/>
          </a:solidFill>
          <a:latin typeface="Times" pitchFamily="-107" charset="0"/>
        </a:defRPr>
      </a:lvl6pPr>
      <a:lvl7pPr marL="914400" algn="ctr" rtl="0" eaLnBrk="0" fontAlgn="base" hangingPunct="0">
        <a:spcBef>
          <a:spcPct val="0"/>
        </a:spcBef>
        <a:spcAft>
          <a:spcPct val="0"/>
        </a:spcAft>
        <a:defRPr sz="4400">
          <a:solidFill>
            <a:schemeClr val="tx2"/>
          </a:solidFill>
          <a:latin typeface="Times" pitchFamily="-107" charset="0"/>
        </a:defRPr>
      </a:lvl7pPr>
      <a:lvl8pPr marL="1371600" algn="ctr" rtl="0" eaLnBrk="0" fontAlgn="base" hangingPunct="0">
        <a:spcBef>
          <a:spcPct val="0"/>
        </a:spcBef>
        <a:spcAft>
          <a:spcPct val="0"/>
        </a:spcAft>
        <a:defRPr sz="4400">
          <a:solidFill>
            <a:schemeClr val="tx2"/>
          </a:solidFill>
          <a:latin typeface="Times" pitchFamily="-107" charset="0"/>
        </a:defRPr>
      </a:lvl8pPr>
      <a:lvl9pPr marL="1828800" algn="ctr" rtl="0" eaLnBrk="0" fontAlgn="base" hangingPunct="0">
        <a:spcBef>
          <a:spcPct val="0"/>
        </a:spcBef>
        <a:spcAft>
          <a:spcPct val="0"/>
        </a:spcAft>
        <a:defRPr sz="4400">
          <a:solidFill>
            <a:schemeClr val="tx2"/>
          </a:solidFill>
          <a:latin typeface="Times" pitchFamily="-107" charset="0"/>
        </a:defRPr>
      </a:lvl9pPr>
    </p:titleStyle>
    <p:bodyStyle>
      <a:lvl1pPr marL="342900" indent="-342900" algn="l" rtl="0" eaLnBrk="0" fontAlgn="base" hangingPunct="0">
        <a:spcBef>
          <a:spcPct val="20000"/>
        </a:spcBef>
        <a:spcAft>
          <a:spcPct val="0"/>
        </a:spcAft>
        <a:buChar char="•"/>
        <a:defRPr sz="3200">
          <a:solidFill>
            <a:srgbClr val="184B81"/>
          </a:solidFill>
          <a:latin typeface="Arial"/>
          <a:ea typeface="ＭＳ Ｐゴシック" pitchFamily="-107" charset="-128"/>
          <a:cs typeface="Arial"/>
        </a:defRPr>
      </a:lvl1pPr>
      <a:lvl2pPr marL="742950" indent="-285750" algn="l" rtl="0" eaLnBrk="0" fontAlgn="base" hangingPunct="0">
        <a:spcBef>
          <a:spcPct val="20000"/>
        </a:spcBef>
        <a:spcAft>
          <a:spcPct val="0"/>
        </a:spcAft>
        <a:buChar char="–"/>
        <a:defRPr sz="2800">
          <a:solidFill>
            <a:srgbClr val="184B81"/>
          </a:solidFill>
          <a:latin typeface="Arial"/>
          <a:ea typeface="ＭＳ Ｐゴシック" pitchFamily="-107" charset="-128"/>
          <a:cs typeface="Arial"/>
        </a:defRPr>
      </a:lvl2pPr>
      <a:lvl3pPr marL="1143000" indent="-228600" algn="l" rtl="0" eaLnBrk="0" fontAlgn="base" hangingPunct="0">
        <a:spcBef>
          <a:spcPct val="20000"/>
        </a:spcBef>
        <a:spcAft>
          <a:spcPct val="0"/>
        </a:spcAft>
        <a:buChar char="•"/>
        <a:defRPr sz="2400">
          <a:solidFill>
            <a:srgbClr val="184B81"/>
          </a:solidFill>
          <a:latin typeface="Arial"/>
          <a:ea typeface="ＭＳ Ｐゴシック" pitchFamily="-107" charset="-128"/>
          <a:cs typeface="Arial"/>
        </a:defRPr>
      </a:lvl3pPr>
      <a:lvl4pPr marL="1600200" indent="-228600" algn="l" rtl="0" eaLnBrk="0" fontAlgn="base" hangingPunct="0">
        <a:spcBef>
          <a:spcPct val="20000"/>
        </a:spcBef>
        <a:spcAft>
          <a:spcPct val="0"/>
        </a:spcAft>
        <a:buChar char="–"/>
        <a:defRPr sz="2000">
          <a:solidFill>
            <a:srgbClr val="184B81"/>
          </a:solidFill>
          <a:latin typeface="Arial"/>
          <a:ea typeface="ＭＳ Ｐゴシック" pitchFamily="-107" charset="-128"/>
          <a:cs typeface="Arial"/>
        </a:defRPr>
      </a:lvl4pPr>
      <a:lvl5pPr marL="2057400" indent="-228600" algn="l" rtl="0" eaLnBrk="0" fontAlgn="base" hangingPunct="0">
        <a:spcBef>
          <a:spcPct val="20000"/>
        </a:spcBef>
        <a:spcAft>
          <a:spcPct val="0"/>
        </a:spcAft>
        <a:buChar char="»"/>
        <a:defRPr sz="2000">
          <a:solidFill>
            <a:srgbClr val="184B81"/>
          </a:solidFill>
          <a:latin typeface="Arial"/>
          <a:ea typeface="ＭＳ Ｐゴシック" pitchFamily="-107"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5715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22"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000250" y="6400800"/>
            <a:ext cx="5105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967A4"/>
                </a:solidFill>
                <a:latin typeface="Helvetica" pitchFamily="-107" charset="0"/>
                <a:ea typeface="ＭＳ Ｐゴシック" pitchFamily="-107" charset="-128"/>
                <a:cs typeface="ＭＳ Ｐゴシック" pitchFamily="-107" charset="-128"/>
              </a:defRPr>
            </a:lvl1pPr>
          </a:lstStyle>
          <a:p>
            <a:pPr>
              <a:defRPr/>
            </a:pPr>
            <a:endParaRPr lang="de-DE"/>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rgbClr val="0967A4"/>
                </a:solidFill>
                <a:latin typeface="Helvetica" pitchFamily="-107" charset="0"/>
                <a:ea typeface="ＭＳ Ｐゴシック" pitchFamily="-107" charset="-128"/>
                <a:cs typeface="ＭＳ Ｐゴシック" pitchFamily="-107" charset="-128"/>
              </a:defRPr>
            </a:lvl1pPr>
          </a:lstStyle>
          <a:p>
            <a:pPr>
              <a:defRPr/>
            </a:pPr>
            <a:fld id="{A4438610-681B-C348-A37B-607072BC5A44}" type="slidenum">
              <a:rPr lang="en-US"/>
              <a:pPr>
                <a:defRPr/>
              </a:pPr>
              <a:t>‹#›</a:t>
            </a:fld>
            <a:endParaRPr lang="en-US" dirty="0"/>
          </a:p>
        </p:txBody>
      </p:sp>
      <p:pic>
        <p:nvPicPr>
          <p:cNvPr id="1030" name="Picture 17" descr="CERNlogo-bleu"/>
          <p:cNvPicPr>
            <a:picLocks noChangeAspect="1" noChangeArrowheads="1"/>
          </p:cNvPicPr>
          <p:nvPr userDrawn="1"/>
        </p:nvPicPr>
        <p:blipFill>
          <a:blip r:embed="rId3" cstate="print">
            <a:clrChange>
              <a:clrFrom>
                <a:srgbClr val="FFFFFF"/>
              </a:clrFrom>
              <a:clrTo>
                <a:srgbClr val="FFFFFF">
                  <a:alpha val="0"/>
                </a:srgbClr>
              </a:clrTo>
            </a:clrChange>
          </a:blip>
          <a:srcRect/>
          <a:stretch>
            <a:fillRect/>
          </a:stretch>
        </p:blipFill>
        <p:spPr bwMode="auto">
          <a:xfrm>
            <a:off x="381000" y="6324618"/>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hangingPunct="0">
              <a:defRPr/>
            </a:pPr>
            <a:endParaRPr lang="en-US" sz="2400" dirty="0">
              <a:solidFill>
                <a:srgbClr val="000000"/>
              </a:solidFill>
              <a:ea typeface="ＭＳ Ｐゴシック" charset="-128"/>
              <a:cs typeface="ＭＳ Ｐゴシック" charset="-128"/>
            </a:endParaRPr>
          </a:p>
        </p:txBody>
      </p:sp>
      <p:sp>
        <p:nvSpPr>
          <p:cNvPr id="3146" name="Rectangle 74"/>
          <p:cNvSpPr>
            <a:spLocks noChangeArrowheads="1"/>
          </p:cNvSpPr>
          <p:nvPr userDrawn="1"/>
        </p:nvSpPr>
        <p:spPr bwMode="auto">
          <a:xfrm>
            <a:off x="0" y="81915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a:defRPr/>
            </a:pPr>
            <a:endParaRPr kumimoji="1" lang="en-US" sz="2400" dirty="0">
              <a:solidFill>
                <a:srgbClr val="000000"/>
              </a:solidFill>
              <a:latin typeface="Helvetica" pitchFamily="-107" charset="0"/>
              <a:ea typeface="ＭＳ Ｐゴシック" pitchFamily="-107" charset="-128"/>
              <a:cs typeface="ＭＳ Ｐゴシック" pitchFamily="-107" charset="-128"/>
            </a:endParaRPr>
          </a:p>
        </p:txBody>
      </p:sp>
    </p:spTree>
  </p:cSld>
  <p:clrMap bg1="lt1" tx1="dk1" bg2="lt2" tx2="dk2" accent1="accent1" accent2="accent2" accent3="accent3" accent4="accent4" accent5="accent5" accent6="accent6" hlink="hlink" folHlink="folHlink"/>
  <p:sldLayoutIdLst>
    <p:sldLayoutId id="2147485561" r:id="rId1"/>
  </p:sldLayoutIdLst>
  <p:hf sldNum="0" hdr="0" ft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charset="0"/>
        </a:defRPr>
      </a:lvl6pPr>
      <a:lvl7pPr marL="914400" algn="l" rtl="0" fontAlgn="base">
        <a:spcBef>
          <a:spcPct val="0"/>
        </a:spcBef>
        <a:spcAft>
          <a:spcPct val="0"/>
        </a:spcAft>
        <a:defRPr sz="4000">
          <a:solidFill>
            <a:schemeClr val="hlink"/>
          </a:solidFill>
          <a:latin typeface="Helvetica" charset="0"/>
        </a:defRPr>
      </a:lvl7pPr>
      <a:lvl8pPr marL="1371600" algn="l" rtl="0" fontAlgn="base">
        <a:spcBef>
          <a:spcPct val="0"/>
        </a:spcBef>
        <a:spcAft>
          <a:spcPct val="0"/>
        </a:spcAft>
        <a:defRPr sz="4000">
          <a:solidFill>
            <a:schemeClr val="hlink"/>
          </a:solidFill>
          <a:latin typeface="Helvetica" charset="0"/>
        </a:defRPr>
      </a:lvl8pPr>
      <a:lvl9pPr marL="1828800" algn="l" rtl="0" fontAlgn="base">
        <a:spcBef>
          <a:spcPct val="0"/>
        </a:spcBef>
        <a:spcAft>
          <a:spcPct val="0"/>
        </a:spcAft>
        <a:defRPr sz="4000">
          <a:solidFill>
            <a:schemeClr val="hlink"/>
          </a:solidFill>
          <a:latin typeface="Helvetica"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charset="-128"/>
        </a:defRPr>
      </a:lvl3pPr>
      <a:lvl4pPr marL="1600200" indent="-228600" algn="l" rtl="0" eaLnBrk="0" fontAlgn="base" hangingPunct="0">
        <a:spcBef>
          <a:spcPct val="20000"/>
        </a:spcBef>
        <a:spcAft>
          <a:spcPct val="0"/>
        </a:spcAft>
        <a:buClr>
          <a:schemeClr val="hlink"/>
        </a:buClr>
        <a:buChar char="•"/>
        <a:defRPr>
          <a:solidFill>
            <a:schemeClr val="tx2"/>
          </a:solidFill>
          <a:latin typeface="+mn-lt"/>
          <a:ea typeface="ＭＳ Ｐゴシック" charset="-128"/>
        </a:defRPr>
      </a:lvl4pPr>
      <a:lvl5pPr marL="2057400" indent="-228600" algn="l" rtl="0" eaLnBrk="0" fontAlgn="base" hangingPunct="0">
        <a:spcBef>
          <a:spcPct val="20000"/>
        </a:spcBef>
        <a:spcAft>
          <a:spcPct val="0"/>
        </a:spcAft>
        <a:buClr>
          <a:schemeClr val="tx1"/>
        </a:buClr>
        <a:buSzPct val="85000"/>
        <a:buChar char="•"/>
        <a:defRPr>
          <a:solidFill>
            <a:schemeClr val="tx2"/>
          </a:solidFill>
          <a:latin typeface="+mn-lt"/>
          <a:ea typeface="ＭＳ Ｐゴシック"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DFA2B81A-E921-2447-A6D8-85D3E3FBBD7A}" type="datetime1">
              <a:rPr lang="en-US" smtClean="0">
                <a:solidFill>
                  <a:prstClr val="black">
                    <a:tint val="75000"/>
                  </a:prstClr>
                </a:solidFill>
                <a:latin typeface="Calibri"/>
                <a:ea typeface="ＭＳ Ｐゴシック" pitchFamily="-112" charset="-128"/>
              </a:rPr>
              <a:pPr defTabSz="457200" fontAlgn="auto">
                <a:spcBef>
                  <a:spcPts val="0"/>
                </a:spcBef>
                <a:spcAft>
                  <a:spcPts val="0"/>
                </a:spcAft>
              </a:pPr>
              <a:t>11/24/2011</a:t>
            </a:fld>
            <a:endParaRPr lang="en-US">
              <a:solidFill>
                <a:prstClr val="black">
                  <a:tint val="75000"/>
                </a:prstClr>
              </a:solidFill>
              <a:latin typeface="Calibri"/>
              <a:ea typeface="ＭＳ Ｐゴシック" pitchFamily="-112" charset="-128"/>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en-US">
              <a:solidFill>
                <a:prstClr val="black">
                  <a:tint val="75000"/>
                </a:prstClr>
              </a:solidFill>
              <a:latin typeface="Calibri"/>
              <a:ea typeface="ＭＳ Ｐゴシック" pitchFamily="-112" charset="-128"/>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AA53F216-B186-8045-891A-A4FE5F3C267B}" type="slidenum">
              <a:rPr lang="en-US" smtClean="0">
                <a:solidFill>
                  <a:prstClr val="black">
                    <a:tint val="75000"/>
                  </a:prstClr>
                </a:solidFill>
                <a:latin typeface="Calibri"/>
                <a:ea typeface="ＭＳ Ｐゴシック" pitchFamily="-112" charset="-128"/>
              </a:rPr>
              <a:pPr defTabSz="457200" fontAlgn="auto">
                <a:spcBef>
                  <a:spcPts val="0"/>
                </a:spcBef>
                <a:spcAft>
                  <a:spcPts val="0"/>
                </a:spcAft>
              </a:pPr>
              <a:t>‹#›</a:t>
            </a:fld>
            <a:endParaRPr lang="en-US">
              <a:solidFill>
                <a:prstClr val="black">
                  <a:tint val="75000"/>
                </a:prstClr>
              </a:solidFill>
              <a:latin typeface="Calibri"/>
              <a:ea typeface="ＭＳ Ｐゴシック" pitchFamily="-112" charset="-128"/>
            </a:endParaRPr>
          </a:p>
        </p:txBody>
      </p:sp>
    </p:spTree>
    <p:extLst>
      <p:ext uri="{BB962C8B-B14F-4D97-AF65-F5344CB8AC3E}">
        <p14:creationId xmlns:mc="http://schemas.openxmlformats.org/markup-compatibility/2006" xmlns:mv="urn:schemas-microsoft-com:mac:vml" xmlns:p14="http://schemas.microsoft.com/office/powerpoint/2010/main" xmlns="" val="1018511017"/>
      </p:ext>
    </p:extLst>
  </p:cSld>
  <p:clrMap bg1="lt1" tx1="dk1" bg2="lt2" tx2="dk2" accent1="accent1" accent2="accent2" accent3="accent3" accent4="accent4" accent5="accent5" accent6="accent6" hlink="hlink" folHlink="folHlink"/>
  <p:sldLayoutIdLst>
    <p:sldLayoutId id="2147485563" r:id="rId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5F7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527040" y="208823"/>
            <a:ext cx="8110080" cy="596223"/>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273600" y="967782"/>
            <a:ext cx="8647200" cy="5257992"/>
          </a:xfrm>
          <a:prstGeom prst="rect">
            <a:avLst/>
          </a:prstGeom>
          <a:noFill/>
          <a:ln w="9525">
            <a:noFill/>
            <a:round/>
            <a:headEnd/>
            <a:tailEnd/>
          </a:ln>
          <a:effectLst/>
        </p:spPr>
        <p:txBody>
          <a:bodyPr vert="horz" wrap="square" lIns="0" tIns="4115"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8" name="Text Box 4"/>
          <p:cNvSpPr txBox="1">
            <a:spLocks noChangeArrowheads="1"/>
          </p:cNvSpPr>
          <p:nvPr/>
        </p:nvSpPr>
        <p:spPr bwMode="auto">
          <a:xfrm>
            <a:off x="8180641" y="6519565"/>
            <a:ext cx="744480" cy="288030"/>
          </a:xfrm>
          <a:prstGeom prst="rect">
            <a:avLst/>
          </a:prstGeom>
          <a:noFill/>
          <a:ln w="9525">
            <a:noFill/>
            <a:round/>
            <a:headEnd/>
            <a:tailEnd/>
          </a:ln>
          <a:effectLst/>
        </p:spPr>
        <p:txBody>
          <a:bodyPr lIns="0" tIns="9601" rIns="0" bIns="0">
            <a:prstTxWarp prst="textNoShape">
              <a:avLst/>
            </a:prstTxWarp>
          </a:bodyPr>
          <a:lstStyle/>
          <a:p>
            <a:pPr defTabSz="407526" hangingPunct="0">
              <a:lnSpc>
                <a:spcPct val="93000"/>
              </a:lnSpc>
              <a:buClr>
                <a:srgbClr val="000000"/>
              </a:buClr>
              <a:buSzPct val="45000"/>
              <a:buFont typeface="Symbol" charset="2"/>
              <a:buChar char=""/>
              <a:tabLst>
                <a:tab pos="656650" algn="l"/>
              </a:tabLst>
            </a:pPr>
            <a:endParaRPr lang="en-GB" sz="1100" dirty="0">
              <a:solidFill>
                <a:srgbClr val="000080"/>
              </a:solidFill>
            </a:endParaRPr>
          </a:p>
        </p:txBody>
      </p:sp>
      <p:pic>
        <p:nvPicPr>
          <p:cNvPr id="1031" name="Picture 7"/>
          <p:cNvPicPr>
            <a:picLocks noChangeAspect="1" noChangeArrowheads="1"/>
          </p:cNvPicPr>
          <p:nvPr/>
        </p:nvPicPr>
        <p:blipFill>
          <a:blip r:embed="rId3" cstate="print"/>
          <a:srcRect/>
          <a:stretch>
            <a:fillRect/>
          </a:stretch>
        </p:blipFill>
        <p:spPr bwMode="auto">
          <a:xfrm>
            <a:off x="269281" y="712888"/>
            <a:ext cx="8560800" cy="66247"/>
          </a:xfrm>
          <a:prstGeom prst="rect">
            <a:avLst/>
          </a:prstGeom>
          <a:noFill/>
          <a:ln w="9525">
            <a:noFill/>
            <a:round/>
            <a:headEnd/>
            <a:tailEnd/>
          </a:ln>
          <a:effectLst/>
        </p:spPr>
      </p:pic>
    </p:spTree>
  </p:cSld>
  <p:clrMap bg1="lt1" tx1="dk1" bg2="lt2" tx2="dk2" accent1="accent1" accent2="accent2" accent3="accent3" accent4="accent4" accent5="accent5" accent6="accent6" hlink="hlink" folHlink="folHlink"/>
  <p:sldLayoutIdLst>
    <p:sldLayoutId id="2147485565" r:id="rId1"/>
  </p:sldLayoutIdLst>
  <p:hf sldNum="0" hdr="0" ftr="0" dt="0"/>
  <p:txStyles>
    <p:titleStyle>
      <a:lvl1pPr algn="ctr" defTabSz="407526" rtl="0" fontAlgn="base" hangingPunct="0">
        <a:lnSpc>
          <a:spcPct val="98000"/>
        </a:lnSpc>
        <a:spcBef>
          <a:spcPct val="0"/>
        </a:spcBef>
        <a:spcAft>
          <a:spcPct val="0"/>
        </a:spcAft>
        <a:buClr>
          <a:srgbClr val="000000"/>
        </a:buClr>
        <a:buSzPct val="100000"/>
        <a:buFont typeface="Times New Roman" charset="0"/>
        <a:defRPr sz="2200">
          <a:solidFill>
            <a:srgbClr val="280099"/>
          </a:solidFill>
          <a:latin typeface="+mj-lt"/>
          <a:ea typeface="+mj-ea"/>
          <a:cs typeface="+mj-cs"/>
        </a:defRPr>
      </a:lvl1pPr>
      <a:lvl2pPr marL="673930" indent="-259204" algn="ctr" defTabSz="407526" rtl="0" fontAlgn="base" hangingPunct="0">
        <a:lnSpc>
          <a:spcPct val="98000"/>
        </a:lnSpc>
        <a:spcBef>
          <a:spcPct val="0"/>
        </a:spcBef>
        <a:spcAft>
          <a:spcPct val="0"/>
        </a:spcAft>
        <a:buClr>
          <a:srgbClr val="000000"/>
        </a:buClr>
        <a:buSzPct val="100000"/>
        <a:buFont typeface="Times New Roman" charset="0"/>
        <a:defRPr sz="2200">
          <a:solidFill>
            <a:srgbClr val="280099"/>
          </a:solidFill>
          <a:latin typeface="Bitstream Vera Sans" charset="0"/>
          <a:ea typeface="msmincho" charset="0"/>
          <a:cs typeface="msmincho" charset="0"/>
        </a:defRPr>
      </a:lvl2pPr>
      <a:lvl3pPr marL="1036815" indent="-207363" algn="ctr" defTabSz="407526" rtl="0" fontAlgn="base" hangingPunct="0">
        <a:lnSpc>
          <a:spcPct val="98000"/>
        </a:lnSpc>
        <a:spcBef>
          <a:spcPct val="0"/>
        </a:spcBef>
        <a:spcAft>
          <a:spcPct val="0"/>
        </a:spcAft>
        <a:buClr>
          <a:srgbClr val="000000"/>
        </a:buClr>
        <a:buSzPct val="100000"/>
        <a:buFont typeface="Times New Roman" charset="0"/>
        <a:defRPr sz="2200">
          <a:solidFill>
            <a:srgbClr val="280099"/>
          </a:solidFill>
          <a:latin typeface="Bitstream Vera Sans" charset="0"/>
          <a:ea typeface="msmincho" charset="0"/>
          <a:cs typeface="msmincho" charset="0"/>
        </a:defRPr>
      </a:lvl3pPr>
      <a:lvl4pPr marL="1451541" indent="-207363" algn="ctr" defTabSz="407526" rtl="0" fontAlgn="base" hangingPunct="0">
        <a:lnSpc>
          <a:spcPct val="98000"/>
        </a:lnSpc>
        <a:spcBef>
          <a:spcPct val="0"/>
        </a:spcBef>
        <a:spcAft>
          <a:spcPct val="0"/>
        </a:spcAft>
        <a:buClr>
          <a:srgbClr val="000000"/>
        </a:buClr>
        <a:buSzPct val="100000"/>
        <a:buFont typeface="Times New Roman" charset="0"/>
        <a:defRPr sz="2200">
          <a:solidFill>
            <a:srgbClr val="280099"/>
          </a:solidFill>
          <a:latin typeface="Bitstream Vera Sans" charset="0"/>
          <a:ea typeface="msmincho" charset="0"/>
          <a:cs typeface="msmincho" charset="0"/>
        </a:defRPr>
      </a:lvl4pPr>
      <a:lvl5pPr marL="1866268" indent="-207363" algn="ctr" defTabSz="407526" rtl="0" fontAlgn="base" hangingPunct="0">
        <a:lnSpc>
          <a:spcPct val="98000"/>
        </a:lnSpc>
        <a:spcBef>
          <a:spcPct val="0"/>
        </a:spcBef>
        <a:spcAft>
          <a:spcPct val="0"/>
        </a:spcAft>
        <a:buClr>
          <a:srgbClr val="000000"/>
        </a:buClr>
        <a:buSzPct val="100000"/>
        <a:buFont typeface="Times New Roman" charset="0"/>
        <a:defRPr sz="2200">
          <a:solidFill>
            <a:srgbClr val="280099"/>
          </a:solidFill>
          <a:latin typeface="Bitstream Vera Sans" charset="0"/>
          <a:ea typeface="msmincho" charset="0"/>
          <a:cs typeface="msmincho" charset="0"/>
        </a:defRPr>
      </a:lvl5pPr>
      <a:lvl6pPr marL="2280994" indent="-207363" algn="ctr" defTabSz="407526" rtl="0" fontAlgn="base" hangingPunct="0">
        <a:lnSpc>
          <a:spcPct val="98000"/>
        </a:lnSpc>
        <a:spcBef>
          <a:spcPct val="0"/>
        </a:spcBef>
        <a:spcAft>
          <a:spcPct val="0"/>
        </a:spcAft>
        <a:buClr>
          <a:srgbClr val="000000"/>
        </a:buClr>
        <a:buSzPct val="100000"/>
        <a:buFont typeface="Times New Roman" charset="0"/>
        <a:defRPr sz="2200">
          <a:solidFill>
            <a:srgbClr val="280099"/>
          </a:solidFill>
          <a:latin typeface="Bitstream Vera Sans" charset="0"/>
          <a:ea typeface="msmincho" charset="0"/>
          <a:cs typeface="msmincho" charset="0"/>
        </a:defRPr>
      </a:lvl6pPr>
      <a:lvl7pPr marL="2695720" indent="-207363" algn="ctr" defTabSz="407526" rtl="0" fontAlgn="base" hangingPunct="0">
        <a:lnSpc>
          <a:spcPct val="98000"/>
        </a:lnSpc>
        <a:spcBef>
          <a:spcPct val="0"/>
        </a:spcBef>
        <a:spcAft>
          <a:spcPct val="0"/>
        </a:spcAft>
        <a:buClr>
          <a:srgbClr val="000000"/>
        </a:buClr>
        <a:buSzPct val="100000"/>
        <a:buFont typeface="Times New Roman" charset="0"/>
        <a:defRPr sz="2200">
          <a:solidFill>
            <a:srgbClr val="280099"/>
          </a:solidFill>
          <a:latin typeface="Bitstream Vera Sans" charset="0"/>
          <a:ea typeface="msmincho" charset="0"/>
          <a:cs typeface="msmincho" charset="0"/>
        </a:defRPr>
      </a:lvl7pPr>
      <a:lvl8pPr marL="3110446" indent="-207363" algn="ctr" defTabSz="407526" rtl="0" fontAlgn="base" hangingPunct="0">
        <a:lnSpc>
          <a:spcPct val="98000"/>
        </a:lnSpc>
        <a:spcBef>
          <a:spcPct val="0"/>
        </a:spcBef>
        <a:spcAft>
          <a:spcPct val="0"/>
        </a:spcAft>
        <a:buClr>
          <a:srgbClr val="000000"/>
        </a:buClr>
        <a:buSzPct val="100000"/>
        <a:buFont typeface="Times New Roman" charset="0"/>
        <a:defRPr sz="2200">
          <a:solidFill>
            <a:srgbClr val="280099"/>
          </a:solidFill>
          <a:latin typeface="Bitstream Vera Sans" charset="0"/>
          <a:ea typeface="msmincho" charset="0"/>
          <a:cs typeface="msmincho" charset="0"/>
        </a:defRPr>
      </a:lvl8pPr>
      <a:lvl9pPr marL="3525172" indent="-207363" algn="ctr" defTabSz="407526" rtl="0" fontAlgn="base" hangingPunct="0">
        <a:lnSpc>
          <a:spcPct val="98000"/>
        </a:lnSpc>
        <a:spcBef>
          <a:spcPct val="0"/>
        </a:spcBef>
        <a:spcAft>
          <a:spcPct val="0"/>
        </a:spcAft>
        <a:buClr>
          <a:srgbClr val="000000"/>
        </a:buClr>
        <a:buSzPct val="100000"/>
        <a:buFont typeface="Times New Roman" charset="0"/>
        <a:defRPr sz="2200">
          <a:solidFill>
            <a:srgbClr val="280099"/>
          </a:solidFill>
          <a:latin typeface="Bitstream Vera Sans" charset="0"/>
          <a:ea typeface="msmincho" charset="0"/>
          <a:cs typeface="msmincho" charset="0"/>
        </a:defRPr>
      </a:lvl9pPr>
    </p:titleStyle>
    <p:bodyStyle>
      <a:lvl1pPr marL="311045" indent="-311045" algn="l" defTabSz="407526" rtl="0" fontAlgn="base" hangingPunct="0">
        <a:lnSpc>
          <a:spcPct val="98000"/>
        </a:lnSpc>
        <a:spcBef>
          <a:spcPct val="0"/>
        </a:spcBef>
        <a:spcAft>
          <a:spcPts val="522"/>
        </a:spcAft>
        <a:buClr>
          <a:srgbClr val="000000"/>
        </a:buClr>
        <a:buSzPct val="100000"/>
        <a:buFont typeface="Times New Roman" charset="0"/>
        <a:defRPr>
          <a:solidFill>
            <a:srgbClr val="280099"/>
          </a:solidFill>
          <a:latin typeface="+mn-lt"/>
          <a:ea typeface="+mn-ea"/>
          <a:cs typeface="+mn-cs"/>
        </a:defRPr>
      </a:lvl1pPr>
      <a:lvl2pPr marL="673930" indent="-259204" algn="l" defTabSz="407526" rtl="0" fontAlgn="base" hangingPunct="0">
        <a:lnSpc>
          <a:spcPct val="98000"/>
        </a:lnSpc>
        <a:spcBef>
          <a:spcPct val="0"/>
        </a:spcBef>
        <a:spcAft>
          <a:spcPts val="522"/>
        </a:spcAft>
        <a:buClr>
          <a:srgbClr val="000000"/>
        </a:buClr>
        <a:buSzPct val="100000"/>
        <a:buFont typeface="Times New Roman" charset="0"/>
        <a:defRPr sz="1500">
          <a:solidFill>
            <a:srgbClr val="0099FF"/>
          </a:solidFill>
          <a:latin typeface="+mn-lt"/>
          <a:ea typeface="+mn-ea"/>
          <a:cs typeface="+mn-cs"/>
        </a:defRPr>
      </a:lvl2pPr>
      <a:lvl3pPr marL="1036815" indent="-207363" algn="l" defTabSz="407526" rtl="0" fontAlgn="base" hangingPunct="0">
        <a:lnSpc>
          <a:spcPct val="98000"/>
        </a:lnSpc>
        <a:spcBef>
          <a:spcPct val="0"/>
        </a:spcBef>
        <a:spcAft>
          <a:spcPts val="771"/>
        </a:spcAft>
        <a:buClr>
          <a:srgbClr val="000000"/>
        </a:buClr>
        <a:buSzPct val="100000"/>
        <a:buFont typeface="Times New Roman" charset="0"/>
        <a:defRPr sz="1400">
          <a:solidFill>
            <a:srgbClr val="198A8A"/>
          </a:solidFill>
          <a:latin typeface="+mn-lt"/>
          <a:ea typeface="+mn-ea"/>
          <a:cs typeface="+mn-cs"/>
        </a:defRPr>
      </a:lvl3pPr>
      <a:lvl4pPr marL="1451541" indent="-207363" algn="l" defTabSz="407526" rtl="0" fontAlgn="base" hangingPunct="0">
        <a:lnSpc>
          <a:spcPct val="98000"/>
        </a:lnSpc>
        <a:spcBef>
          <a:spcPct val="0"/>
        </a:spcBef>
        <a:spcAft>
          <a:spcPts val="522"/>
        </a:spcAft>
        <a:buClr>
          <a:srgbClr val="000000"/>
        </a:buClr>
        <a:buSzPct val="100000"/>
        <a:buFont typeface="Times New Roman" charset="0"/>
        <a:defRPr sz="1300">
          <a:solidFill>
            <a:srgbClr val="23B8DC"/>
          </a:solidFill>
          <a:latin typeface="+mn-lt"/>
          <a:ea typeface="+mn-ea"/>
          <a:cs typeface="+mn-cs"/>
        </a:defRPr>
      </a:lvl4pPr>
      <a:lvl5pPr marL="1866268" indent="-207363" algn="l" defTabSz="407526" rtl="0" fontAlgn="base" hangingPunct="0">
        <a:lnSpc>
          <a:spcPct val="98000"/>
        </a:lnSpc>
        <a:spcBef>
          <a:spcPct val="0"/>
        </a:spcBef>
        <a:spcAft>
          <a:spcPts val="261"/>
        </a:spcAft>
        <a:buClr>
          <a:srgbClr val="000000"/>
        </a:buClr>
        <a:buSzPct val="100000"/>
        <a:buFont typeface="Times New Roman" charset="0"/>
        <a:defRPr sz="1300">
          <a:solidFill>
            <a:srgbClr val="23B8DC"/>
          </a:solidFill>
          <a:latin typeface="+mn-lt"/>
          <a:ea typeface="+mn-ea"/>
          <a:cs typeface="+mn-cs"/>
        </a:defRPr>
      </a:lvl5pPr>
      <a:lvl6pPr marL="2280994" indent="-207363" algn="l" defTabSz="407526" rtl="0" fontAlgn="base" hangingPunct="0">
        <a:lnSpc>
          <a:spcPct val="98000"/>
        </a:lnSpc>
        <a:spcBef>
          <a:spcPct val="0"/>
        </a:spcBef>
        <a:spcAft>
          <a:spcPts val="261"/>
        </a:spcAft>
        <a:buClr>
          <a:srgbClr val="000000"/>
        </a:buClr>
        <a:buSzPct val="100000"/>
        <a:buFont typeface="Times New Roman" charset="0"/>
        <a:defRPr sz="1300">
          <a:solidFill>
            <a:srgbClr val="23B8DC"/>
          </a:solidFill>
          <a:latin typeface="+mn-lt"/>
          <a:ea typeface="+mn-ea"/>
          <a:cs typeface="+mn-cs"/>
        </a:defRPr>
      </a:lvl6pPr>
      <a:lvl7pPr marL="2695720" indent="-207363" algn="l" defTabSz="407526" rtl="0" fontAlgn="base" hangingPunct="0">
        <a:lnSpc>
          <a:spcPct val="98000"/>
        </a:lnSpc>
        <a:spcBef>
          <a:spcPct val="0"/>
        </a:spcBef>
        <a:spcAft>
          <a:spcPts val="261"/>
        </a:spcAft>
        <a:buClr>
          <a:srgbClr val="000000"/>
        </a:buClr>
        <a:buSzPct val="100000"/>
        <a:buFont typeface="Times New Roman" charset="0"/>
        <a:defRPr sz="1300">
          <a:solidFill>
            <a:srgbClr val="23B8DC"/>
          </a:solidFill>
          <a:latin typeface="+mn-lt"/>
          <a:ea typeface="+mn-ea"/>
          <a:cs typeface="+mn-cs"/>
        </a:defRPr>
      </a:lvl7pPr>
      <a:lvl8pPr marL="3110446" indent="-207363" algn="l" defTabSz="407526" rtl="0" fontAlgn="base" hangingPunct="0">
        <a:lnSpc>
          <a:spcPct val="98000"/>
        </a:lnSpc>
        <a:spcBef>
          <a:spcPct val="0"/>
        </a:spcBef>
        <a:spcAft>
          <a:spcPts val="261"/>
        </a:spcAft>
        <a:buClr>
          <a:srgbClr val="000000"/>
        </a:buClr>
        <a:buSzPct val="100000"/>
        <a:buFont typeface="Times New Roman" charset="0"/>
        <a:defRPr sz="1300">
          <a:solidFill>
            <a:srgbClr val="23B8DC"/>
          </a:solidFill>
          <a:latin typeface="+mn-lt"/>
          <a:ea typeface="+mn-ea"/>
          <a:cs typeface="+mn-cs"/>
        </a:defRPr>
      </a:lvl8pPr>
      <a:lvl9pPr marL="3525172" indent="-207363" algn="l" defTabSz="407526" rtl="0" fontAlgn="base" hangingPunct="0">
        <a:lnSpc>
          <a:spcPct val="98000"/>
        </a:lnSpc>
        <a:spcBef>
          <a:spcPct val="0"/>
        </a:spcBef>
        <a:spcAft>
          <a:spcPts val="261"/>
        </a:spcAft>
        <a:buClr>
          <a:srgbClr val="000000"/>
        </a:buClr>
        <a:buSzPct val="100000"/>
        <a:buFont typeface="Times New Roman" charset="0"/>
        <a:defRPr sz="1300">
          <a:solidFill>
            <a:srgbClr val="23B8DC"/>
          </a:solidFill>
          <a:latin typeface="+mn-lt"/>
          <a:ea typeface="+mn-ea"/>
          <a:cs typeface="+mn-cs"/>
        </a:defRPr>
      </a:lvl9pPr>
    </p:bodyStyle>
    <p:otherStyle>
      <a:defPPr>
        <a:defRPr lang="en-US"/>
      </a:defPPr>
      <a:lvl1pPr marL="0" algn="l" defTabSz="414726" rtl="0" eaLnBrk="1" latinLnBrk="0" hangingPunct="1">
        <a:defRPr sz="1600" kern="1200">
          <a:solidFill>
            <a:schemeClr val="tx1"/>
          </a:solidFill>
          <a:latin typeface="+mn-lt"/>
          <a:ea typeface="+mn-ea"/>
          <a:cs typeface="+mn-cs"/>
        </a:defRPr>
      </a:lvl1pPr>
      <a:lvl2pPr marL="414726" algn="l" defTabSz="414726" rtl="0" eaLnBrk="1" latinLnBrk="0" hangingPunct="1">
        <a:defRPr sz="1600" kern="1200">
          <a:solidFill>
            <a:schemeClr val="tx1"/>
          </a:solidFill>
          <a:latin typeface="+mn-lt"/>
          <a:ea typeface="+mn-ea"/>
          <a:cs typeface="+mn-cs"/>
        </a:defRPr>
      </a:lvl2pPr>
      <a:lvl3pPr marL="829452" algn="l" defTabSz="414726" rtl="0" eaLnBrk="1" latinLnBrk="0" hangingPunct="1">
        <a:defRPr sz="1600" kern="1200">
          <a:solidFill>
            <a:schemeClr val="tx1"/>
          </a:solidFill>
          <a:latin typeface="+mn-lt"/>
          <a:ea typeface="+mn-ea"/>
          <a:cs typeface="+mn-cs"/>
        </a:defRPr>
      </a:lvl3pPr>
      <a:lvl4pPr marL="1244178" algn="l" defTabSz="414726" rtl="0" eaLnBrk="1" latinLnBrk="0" hangingPunct="1">
        <a:defRPr sz="1600" kern="1200">
          <a:solidFill>
            <a:schemeClr val="tx1"/>
          </a:solidFill>
          <a:latin typeface="+mn-lt"/>
          <a:ea typeface="+mn-ea"/>
          <a:cs typeface="+mn-cs"/>
        </a:defRPr>
      </a:lvl4pPr>
      <a:lvl5pPr marL="1658904" algn="l" defTabSz="414726" rtl="0" eaLnBrk="1" latinLnBrk="0" hangingPunct="1">
        <a:defRPr sz="1600" kern="1200">
          <a:solidFill>
            <a:schemeClr val="tx1"/>
          </a:solidFill>
          <a:latin typeface="+mn-lt"/>
          <a:ea typeface="+mn-ea"/>
          <a:cs typeface="+mn-cs"/>
        </a:defRPr>
      </a:lvl5pPr>
      <a:lvl6pPr marL="2073631" algn="l" defTabSz="414726" rtl="0" eaLnBrk="1" latinLnBrk="0" hangingPunct="1">
        <a:defRPr sz="1600" kern="1200">
          <a:solidFill>
            <a:schemeClr val="tx1"/>
          </a:solidFill>
          <a:latin typeface="+mn-lt"/>
          <a:ea typeface="+mn-ea"/>
          <a:cs typeface="+mn-cs"/>
        </a:defRPr>
      </a:lvl6pPr>
      <a:lvl7pPr marL="2488357" algn="l" defTabSz="414726" rtl="0" eaLnBrk="1" latinLnBrk="0" hangingPunct="1">
        <a:defRPr sz="1600" kern="1200">
          <a:solidFill>
            <a:schemeClr val="tx1"/>
          </a:solidFill>
          <a:latin typeface="+mn-lt"/>
          <a:ea typeface="+mn-ea"/>
          <a:cs typeface="+mn-cs"/>
        </a:defRPr>
      </a:lvl7pPr>
      <a:lvl8pPr marL="2903083" algn="l" defTabSz="414726" rtl="0" eaLnBrk="1" latinLnBrk="0" hangingPunct="1">
        <a:defRPr sz="1600" kern="1200">
          <a:solidFill>
            <a:schemeClr val="tx1"/>
          </a:solidFill>
          <a:latin typeface="+mn-lt"/>
          <a:ea typeface="+mn-ea"/>
          <a:cs typeface="+mn-cs"/>
        </a:defRPr>
      </a:lvl8pPr>
      <a:lvl9pPr marL="3317809" algn="l" defTabSz="414726" rtl="0" eaLnBrk="1" latinLnBrk="0" hangingPunct="1">
        <a:defRPr sz="16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r>
              <a:rPr lang="en-US" smtClean="0">
                <a:solidFill>
                  <a:prstClr val="black">
                    <a:tint val="75000"/>
                  </a:prstClr>
                </a:solidFill>
                <a:latin typeface="Calibri"/>
              </a:rPr>
              <a:t>November 22, 2011</a:t>
            </a:r>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GB" smtClean="0">
                <a:solidFill>
                  <a:prstClr val="black">
                    <a:tint val="75000"/>
                  </a:prstClr>
                </a:solidFill>
                <a:latin typeface="Calibri"/>
              </a:rPr>
              <a:t>S. Myers ATLAS Meeting</a:t>
            </a:r>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987C70E8-245D-45BF-84AB-A10F652D2589}" type="slidenum">
              <a:rPr lang="en-GB" smtClean="0">
                <a:solidFill>
                  <a:prstClr val="black">
                    <a:tint val="75000"/>
                  </a:prstClr>
                </a:solidFill>
                <a:latin typeface="Calibri"/>
              </a:rPr>
              <a:pPr fontAlgn="auto">
                <a:spcBef>
                  <a:spcPts val="0"/>
                </a:spcBef>
                <a:spcAft>
                  <a:spcPts val="0"/>
                </a:spcAft>
              </a:pPr>
              <a:t>‹#›</a:t>
            </a:fld>
            <a:endParaRPr lang="en-GB">
              <a:solidFill>
                <a:prstClr val="black">
                  <a:tint val="75000"/>
                </a:prstClr>
              </a:solidFill>
              <a:latin typeface="Calibri"/>
            </a:endParaRPr>
          </a:p>
        </p:txBody>
      </p:sp>
    </p:spTree>
    <p:extLst>
      <p:ext uri="{BB962C8B-B14F-4D97-AF65-F5344CB8AC3E}">
        <p14:creationId xmlns:p14="http://schemas.microsoft.com/office/powerpoint/2010/main" xmlns="" val="4081077164"/>
      </p:ext>
    </p:extLst>
  </p:cSld>
  <p:clrMap bg1="lt1" tx1="dk1" bg2="lt2" tx2="dk2" accent1="accent1" accent2="accent2" accent3="accent3" accent4="accent4" accent5="accent5" accent6="accent6" hlink="hlink" folHlink="folHlink"/>
  <p:sldLayoutIdLst>
    <p:sldLayoutId id="2147485567" r:id="rId1"/>
    <p:sldLayoutId id="2147485568" r:id="rId2"/>
    <p:sldLayoutId id="2147485569" r:id="rId3"/>
    <p:sldLayoutId id="2147485570" r:id="rId4"/>
    <p:sldLayoutId id="2147485571" r:id="rId5"/>
    <p:sldLayoutId id="2147485572" r:id="rId6"/>
    <p:sldLayoutId id="2147485573" r:id="rId7"/>
    <p:sldLayoutId id="2147485574" r:id="rId8"/>
    <p:sldLayoutId id="2147485575" r:id="rId9"/>
    <p:sldLayoutId id="2147485576" r:id="rId10"/>
    <p:sldLayoutId id="2147485577"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578" name="Rectangle 2"/>
          <p:cNvSpPr>
            <a:spLocks noGrp="1" noChangeArrowheads="1"/>
          </p:cNvSpPr>
          <p:nvPr>
            <p:ph type="ftr" sz="quarter" idx="3"/>
          </p:nvPr>
        </p:nvSpPr>
        <p:spPr bwMode="auto">
          <a:xfrm>
            <a:off x="3124200" y="6632575"/>
            <a:ext cx="2895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0"/>
              </a:spcBef>
              <a:defRPr sz="1200"/>
            </a:lvl1pPr>
          </a:lstStyle>
          <a:p>
            <a:pPr algn="ctr"/>
            <a:r>
              <a:rPr lang="en-US" smtClean="0">
                <a:solidFill>
                  <a:srgbClr val="00007D"/>
                </a:solidFill>
                <a:latin typeface="Arial"/>
              </a:rPr>
              <a:t>S. Myers ATLAS Meeting</a:t>
            </a:r>
            <a:endParaRPr lang="en-US" dirty="0">
              <a:solidFill>
                <a:srgbClr val="00007D"/>
              </a:solidFill>
              <a:latin typeface="Arial"/>
            </a:endParaRPr>
          </a:p>
        </p:txBody>
      </p:sp>
      <p:sp>
        <p:nvSpPr>
          <p:cNvPr id="24579" name="Rectangle 3"/>
          <p:cNvSpPr>
            <a:spLocks noGrp="1" noChangeArrowheads="1"/>
          </p:cNvSpPr>
          <p:nvPr>
            <p:ph type="sldNum" sz="quarter" idx="4"/>
          </p:nvPr>
        </p:nvSpPr>
        <p:spPr bwMode="auto">
          <a:xfrm>
            <a:off x="6902450" y="6632575"/>
            <a:ext cx="2133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0"/>
              </a:spcBef>
              <a:defRPr sz="1000"/>
            </a:lvl1pPr>
          </a:lstStyle>
          <a:p>
            <a:fld id="{212BBE4B-11BF-433F-B4D5-C48334632EB9}" type="slidenum">
              <a:rPr lang="en-US">
                <a:solidFill>
                  <a:srgbClr val="00007D"/>
                </a:solidFill>
                <a:latin typeface="Arial"/>
              </a:rPr>
              <a:pPr/>
              <a:t>‹#›</a:t>
            </a:fld>
            <a:endParaRPr lang="en-US">
              <a:solidFill>
                <a:srgbClr val="00007D"/>
              </a:solidFill>
              <a:latin typeface="Arial"/>
            </a:endParaRPr>
          </a:p>
        </p:txBody>
      </p:sp>
      <p:sp>
        <p:nvSpPr>
          <p:cNvPr id="24590" name="Rectangle 14"/>
          <p:cNvSpPr>
            <a:spLocks noGrp="1" noChangeArrowheads="1"/>
          </p:cNvSpPr>
          <p:nvPr>
            <p:ph type="title"/>
          </p:nvPr>
        </p:nvSpPr>
        <p:spPr bwMode="auto">
          <a:xfrm>
            <a:off x="684213" y="25400"/>
            <a:ext cx="8229600" cy="523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4591" name="Rectangle 15"/>
          <p:cNvSpPr>
            <a:spLocks noGrp="1" noChangeArrowheads="1"/>
          </p:cNvSpPr>
          <p:nvPr>
            <p:ph type="body" idx="1"/>
          </p:nvPr>
        </p:nvSpPr>
        <p:spPr bwMode="auto">
          <a:xfrm>
            <a:off x="457200" y="1196975"/>
            <a:ext cx="8229600" cy="51117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24592" name="Rectangle 16"/>
          <p:cNvSpPr>
            <a:spLocks noGrp="1" noChangeArrowheads="1"/>
          </p:cNvSpPr>
          <p:nvPr>
            <p:ph type="dt" sz="half" idx="2"/>
          </p:nvPr>
        </p:nvSpPr>
        <p:spPr bwMode="auto">
          <a:xfrm>
            <a:off x="34925" y="6616700"/>
            <a:ext cx="2133600" cy="2682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spcBef>
                <a:spcPct val="0"/>
              </a:spcBef>
              <a:defRPr sz="1200"/>
            </a:lvl1pPr>
          </a:lstStyle>
          <a:p>
            <a:r>
              <a:rPr lang="en-US" smtClean="0">
                <a:solidFill>
                  <a:srgbClr val="00007D"/>
                </a:solidFill>
                <a:latin typeface="Arial"/>
              </a:rPr>
              <a:t>November 22, 2011</a:t>
            </a:r>
            <a:endParaRPr lang="en-US" dirty="0">
              <a:solidFill>
                <a:srgbClr val="00007D"/>
              </a:solidFill>
              <a:latin typeface="Arial"/>
            </a:endParaRPr>
          </a:p>
        </p:txBody>
      </p:sp>
      <p:sp>
        <p:nvSpPr>
          <p:cNvPr id="24593" name="Line 17"/>
          <p:cNvSpPr>
            <a:spLocks noChangeShapeType="1"/>
          </p:cNvSpPr>
          <p:nvPr/>
        </p:nvSpPr>
        <p:spPr bwMode="auto">
          <a:xfrm>
            <a:off x="684213" y="620713"/>
            <a:ext cx="8280400" cy="0"/>
          </a:xfrm>
          <a:prstGeom prst="line">
            <a:avLst/>
          </a:prstGeom>
          <a:noFill/>
          <a:ln w="25400" cap="sq">
            <a:solidFill>
              <a:schemeClr val="bg2"/>
            </a:solidFill>
            <a:round/>
            <a:headEnd/>
            <a:tailEnd type="none" w="lg" len="lg"/>
          </a:ln>
          <a:effectLst/>
        </p:spPr>
        <p:txBody>
          <a:bodyPr wrap="none" anchor="ctr"/>
          <a:lstStyle/>
          <a:p>
            <a:pPr algn="ctr" eaLnBrk="0" hangingPunct="0">
              <a:spcBef>
                <a:spcPct val="50000"/>
              </a:spcBef>
            </a:pPr>
            <a:endParaRPr lang="en-US" sz="2000">
              <a:solidFill>
                <a:srgbClr val="00007D"/>
              </a:solidFill>
              <a:latin typeface="Arial"/>
            </a:endParaRPr>
          </a:p>
        </p:txBody>
      </p:sp>
      <p:pic>
        <p:nvPicPr>
          <p:cNvPr id="24594" name="Picture 18"/>
          <p:cNvPicPr>
            <a:picLocks noChangeAspect="1" noChangeArrowheads="1"/>
          </p:cNvPicPr>
          <p:nvPr/>
        </p:nvPicPr>
        <p:blipFill>
          <a:blip r:embed="rId16" cstate="print"/>
          <a:srcRect/>
          <a:stretch>
            <a:fillRect/>
          </a:stretch>
        </p:blipFill>
        <p:spPr bwMode="auto">
          <a:xfrm>
            <a:off x="0" y="0"/>
            <a:ext cx="654050" cy="623888"/>
          </a:xfrm>
          <a:prstGeom prst="rect">
            <a:avLst/>
          </a:prstGeom>
          <a:noFill/>
          <a:ln w="12700" cap="sq" algn="ctr">
            <a:noFill/>
            <a:miter lim="800000"/>
            <a:headEnd/>
            <a:tailEnd type="none" w="lg" len="lg"/>
          </a:ln>
          <a:effectLst/>
        </p:spPr>
      </p:pic>
    </p:spTree>
    <p:extLst>
      <p:ext uri="{BB962C8B-B14F-4D97-AF65-F5344CB8AC3E}">
        <p14:creationId xmlns:p14="http://schemas.microsoft.com/office/powerpoint/2010/main" xmlns="" val="178132461"/>
      </p:ext>
    </p:extLst>
  </p:cSld>
  <p:clrMap bg1="lt1" tx1="dk1" bg2="lt2" tx2="dk2" accent1="accent1" accent2="accent2" accent3="accent3" accent4="accent4" accent5="accent5" accent6="accent6" hlink="hlink" folHlink="folHlink"/>
  <p:sldLayoutIdLst>
    <p:sldLayoutId id="2147485579" r:id="rId1"/>
    <p:sldLayoutId id="2147485580" r:id="rId2"/>
    <p:sldLayoutId id="2147485581" r:id="rId3"/>
    <p:sldLayoutId id="2147485582" r:id="rId4"/>
    <p:sldLayoutId id="2147485583" r:id="rId5"/>
    <p:sldLayoutId id="2147485584" r:id="rId6"/>
    <p:sldLayoutId id="2147485585" r:id="rId7"/>
    <p:sldLayoutId id="2147485586" r:id="rId8"/>
    <p:sldLayoutId id="2147485587" r:id="rId9"/>
    <p:sldLayoutId id="2147485588" r:id="rId10"/>
    <p:sldLayoutId id="2147485589" r:id="rId11"/>
    <p:sldLayoutId id="2147485590" r:id="rId12"/>
    <p:sldLayoutId id="2147485591" r:id="rId13"/>
    <p:sldLayoutId id="2147485592" r:id="rId14"/>
  </p:sldLayoutIdLst>
  <p:hf hdr="0"/>
  <p:txStyles>
    <p:titleStyle>
      <a:lvl1pPr algn="l" rtl="0" fontAlgn="base">
        <a:spcBef>
          <a:spcPct val="0"/>
        </a:spcBef>
        <a:spcAft>
          <a:spcPct val="0"/>
        </a:spcAft>
        <a:defRPr sz="3200">
          <a:solidFill>
            <a:schemeClr val="bg2"/>
          </a:solidFill>
          <a:latin typeface="+mj-lt"/>
          <a:ea typeface="+mj-ea"/>
          <a:cs typeface="+mj-cs"/>
        </a:defRPr>
      </a:lvl1pPr>
      <a:lvl2pPr algn="l" rtl="0" fontAlgn="base">
        <a:spcBef>
          <a:spcPct val="0"/>
        </a:spcBef>
        <a:spcAft>
          <a:spcPct val="0"/>
        </a:spcAft>
        <a:defRPr sz="3200">
          <a:solidFill>
            <a:schemeClr val="bg2"/>
          </a:solidFill>
          <a:latin typeface="Arial" charset="0"/>
        </a:defRPr>
      </a:lvl2pPr>
      <a:lvl3pPr algn="l" rtl="0" fontAlgn="base">
        <a:spcBef>
          <a:spcPct val="0"/>
        </a:spcBef>
        <a:spcAft>
          <a:spcPct val="0"/>
        </a:spcAft>
        <a:defRPr sz="3200">
          <a:solidFill>
            <a:schemeClr val="bg2"/>
          </a:solidFill>
          <a:latin typeface="Arial" charset="0"/>
        </a:defRPr>
      </a:lvl3pPr>
      <a:lvl4pPr algn="l" rtl="0" fontAlgn="base">
        <a:spcBef>
          <a:spcPct val="0"/>
        </a:spcBef>
        <a:spcAft>
          <a:spcPct val="0"/>
        </a:spcAft>
        <a:defRPr sz="3200">
          <a:solidFill>
            <a:schemeClr val="bg2"/>
          </a:solidFill>
          <a:latin typeface="Arial" charset="0"/>
        </a:defRPr>
      </a:lvl4pPr>
      <a:lvl5pPr algn="l" rtl="0" fontAlgn="base">
        <a:spcBef>
          <a:spcPct val="0"/>
        </a:spcBef>
        <a:spcAft>
          <a:spcPct val="0"/>
        </a:spcAft>
        <a:defRPr sz="3200">
          <a:solidFill>
            <a:schemeClr val="bg2"/>
          </a:solidFill>
          <a:latin typeface="Arial" charset="0"/>
        </a:defRPr>
      </a:lvl5pPr>
      <a:lvl6pPr marL="457200" algn="l" rtl="0" fontAlgn="base">
        <a:spcBef>
          <a:spcPct val="0"/>
        </a:spcBef>
        <a:spcAft>
          <a:spcPct val="0"/>
        </a:spcAft>
        <a:defRPr sz="3200">
          <a:solidFill>
            <a:schemeClr val="bg2"/>
          </a:solidFill>
          <a:latin typeface="Arial" charset="0"/>
        </a:defRPr>
      </a:lvl6pPr>
      <a:lvl7pPr marL="914400" algn="l" rtl="0" fontAlgn="base">
        <a:spcBef>
          <a:spcPct val="0"/>
        </a:spcBef>
        <a:spcAft>
          <a:spcPct val="0"/>
        </a:spcAft>
        <a:defRPr sz="3200">
          <a:solidFill>
            <a:schemeClr val="bg2"/>
          </a:solidFill>
          <a:latin typeface="Arial" charset="0"/>
        </a:defRPr>
      </a:lvl7pPr>
      <a:lvl8pPr marL="1371600" algn="l" rtl="0" fontAlgn="base">
        <a:spcBef>
          <a:spcPct val="0"/>
        </a:spcBef>
        <a:spcAft>
          <a:spcPct val="0"/>
        </a:spcAft>
        <a:defRPr sz="3200">
          <a:solidFill>
            <a:schemeClr val="bg2"/>
          </a:solidFill>
          <a:latin typeface="Arial" charset="0"/>
        </a:defRPr>
      </a:lvl8pPr>
      <a:lvl9pPr marL="1828800" algn="l" rtl="0" fontAlgn="base">
        <a:spcBef>
          <a:spcPct val="0"/>
        </a:spcBef>
        <a:spcAft>
          <a:spcPct val="0"/>
        </a:spcAft>
        <a:defRPr sz="3200">
          <a:solidFill>
            <a:schemeClr val="bg2"/>
          </a:solidFill>
          <a:latin typeface="Arial"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2400">
          <a:solidFill>
            <a:schemeClr val="bg2"/>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000">
          <a:solidFill>
            <a:srgbClr val="0000FF"/>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16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r>
              <a:rPr lang="en-US" smtClean="0">
                <a:solidFill>
                  <a:prstClr val="black">
                    <a:tint val="75000"/>
                  </a:prstClr>
                </a:solidFill>
                <a:latin typeface="Calibri"/>
              </a:rPr>
              <a:t>November 22, 2011</a:t>
            </a:r>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GB" smtClean="0">
                <a:solidFill>
                  <a:prstClr val="black">
                    <a:tint val="75000"/>
                  </a:prstClr>
                </a:solidFill>
                <a:latin typeface="Calibri"/>
              </a:rPr>
              <a:t>S. Myers ATLAS Meeting</a:t>
            </a:r>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987C70E8-245D-45BF-84AB-A10F652D2589}" type="slidenum">
              <a:rPr lang="en-GB" smtClean="0">
                <a:solidFill>
                  <a:prstClr val="black">
                    <a:tint val="75000"/>
                  </a:prstClr>
                </a:solidFill>
                <a:latin typeface="Calibri"/>
              </a:rPr>
              <a:pPr fontAlgn="auto">
                <a:spcBef>
                  <a:spcPts val="0"/>
                </a:spcBef>
                <a:spcAft>
                  <a:spcPts val="0"/>
                </a:spcAft>
              </a:pPr>
              <a:t>‹#›</a:t>
            </a:fld>
            <a:endParaRPr lang="en-GB">
              <a:solidFill>
                <a:prstClr val="black">
                  <a:tint val="75000"/>
                </a:prstClr>
              </a:solidFill>
              <a:latin typeface="Calibri"/>
            </a:endParaRPr>
          </a:p>
        </p:txBody>
      </p:sp>
    </p:spTree>
    <p:extLst>
      <p:ext uri="{BB962C8B-B14F-4D97-AF65-F5344CB8AC3E}">
        <p14:creationId xmlns:p14="http://schemas.microsoft.com/office/powerpoint/2010/main" xmlns="" val="4081077164"/>
      </p:ext>
    </p:extLst>
  </p:cSld>
  <p:clrMap bg1="lt1" tx1="dk1" bg2="lt2" tx2="dk2" accent1="accent1" accent2="accent2" accent3="accent3" accent4="accent4" accent5="accent5" accent6="accent6" hlink="hlink" folHlink="folHlink"/>
  <p:sldLayoutIdLst>
    <p:sldLayoutId id="2147485594" r:id="rId1"/>
    <p:sldLayoutId id="2147485595" r:id="rId2"/>
    <p:sldLayoutId id="2147485596" r:id="rId3"/>
    <p:sldLayoutId id="2147485597" r:id="rId4"/>
    <p:sldLayoutId id="2147485598" r:id="rId5"/>
    <p:sldLayoutId id="2147485599" r:id="rId6"/>
    <p:sldLayoutId id="2147485600" r:id="rId7"/>
    <p:sldLayoutId id="2147485601" r:id="rId8"/>
    <p:sldLayoutId id="2147485602" r:id="rId9"/>
    <p:sldLayoutId id="2147485603" r:id="rId10"/>
    <p:sldLayoutId id="2147485604"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r>
              <a:rPr lang="en-US" smtClean="0">
                <a:solidFill>
                  <a:prstClr val="black">
                    <a:tint val="75000"/>
                  </a:prstClr>
                </a:solidFill>
                <a:latin typeface="Calibri"/>
              </a:rPr>
              <a:t>November 22, 2011</a:t>
            </a:r>
            <a:endParaRPr lang="en-GB">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GB" smtClean="0">
                <a:solidFill>
                  <a:prstClr val="black">
                    <a:tint val="75000"/>
                  </a:prstClr>
                </a:solidFill>
                <a:latin typeface="Calibri"/>
              </a:rPr>
              <a:t>S. Myers ATLAS Meeting</a:t>
            </a:r>
            <a:endParaRPr lang="en-GB">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987C70E8-245D-45BF-84AB-A10F652D2589}" type="slidenum">
              <a:rPr lang="en-GB" smtClean="0">
                <a:solidFill>
                  <a:prstClr val="black">
                    <a:tint val="75000"/>
                  </a:prstClr>
                </a:solidFill>
                <a:latin typeface="Calibri"/>
              </a:rPr>
              <a:pPr fontAlgn="auto">
                <a:spcBef>
                  <a:spcPts val="0"/>
                </a:spcBef>
                <a:spcAft>
                  <a:spcPts val="0"/>
                </a:spcAft>
              </a:pPr>
              <a:t>‹#›</a:t>
            </a:fld>
            <a:endParaRPr lang="en-GB">
              <a:solidFill>
                <a:prstClr val="black">
                  <a:tint val="75000"/>
                </a:prstClr>
              </a:solidFill>
              <a:latin typeface="Calibri"/>
            </a:endParaRPr>
          </a:p>
        </p:txBody>
      </p:sp>
    </p:spTree>
    <p:extLst>
      <p:ext uri="{BB962C8B-B14F-4D97-AF65-F5344CB8AC3E}">
        <p14:creationId xmlns:p14="http://schemas.microsoft.com/office/powerpoint/2010/main" xmlns="" val="4081077164"/>
      </p:ext>
    </p:extLst>
  </p:cSld>
  <p:clrMap bg1="lt1" tx1="dk1" bg2="lt2" tx2="dk2" accent1="accent1" accent2="accent2" accent3="accent3" accent4="accent4" accent5="accent5" accent6="accent6" hlink="hlink" folHlink="folHlink"/>
  <p:sldLayoutIdLst>
    <p:sldLayoutId id="2147485606" r:id="rId1"/>
    <p:sldLayoutId id="2147485607" r:id="rId2"/>
    <p:sldLayoutId id="2147485608" r:id="rId3"/>
    <p:sldLayoutId id="2147485609" r:id="rId4"/>
    <p:sldLayoutId id="2147485610" r:id="rId5"/>
    <p:sldLayoutId id="2147485611" r:id="rId6"/>
    <p:sldLayoutId id="2147485612" r:id="rId7"/>
    <p:sldLayoutId id="2147485613" r:id="rId8"/>
    <p:sldLayoutId id="2147485614" r:id="rId9"/>
    <p:sldLayoutId id="2147485615" r:id="rId10"/>
    <p:sldLayoutId id="2147485616"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ftr" sz="quarter" idx="3"/>
          </p:nvPr>
        </p:nvSpPr>
        <p:spPr bwMode="auto">
          <a:xfrm>
            <a:off x="3124200" y="6632587"/>
            <a:ext cx="2895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spcBef>
                <a:spcPct val="0"/>
              </a:spcBef>
              <a:defRPr sz="1200" dirty="0"/>
            </a:lvl1pPr>
          </a:lstStyle>
          <a:p>
            <a:pPr algn="ctr">
              <a:defRPr/>
            </a:pPr>
            <a:endParaRPr lang="en-US">
              <a:solidFill>
                <a:srgbClr val="00007D"/>
              </a:solidFill>
              <a:ea typeface="ＭＳ Ｐゴシック" charset="-128"/>
              <a:cs typeface="ＭＳ Ｐゴシック" charset="-128"/>
            </a:endParaRPr>
          </a:p>
        </p:txBody>
      </p:sp>
      <p:sp>
        <p:nvSpPr>
          <p:cNvPr id="24579" name="Rectangle 3"/>
          <p:cNvSpPr>
            <a:spLocks noGrp="1" noChangeArrowheads="1"/>
          </p:cNvSpPr>
          <p:nvPr>
            <p:ph type="sldNum" sz="quarter" idx="4"/>
          </p:nvPr>
        </p:nvSpPr>
        <p:spPr bwMode="auto">
          <a:xfrm>
            <a:off x="6902450" y="6632587"/>
            <a:ext cx="2133600" cy="2524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spcBef>
                <a:spcPct val="0"/>
              </a:spcBef>
              <a:defRPr sz="1000"/>
            </a:lvl1pPr>
          </a:lstStyle>
          <a:p>
            <a:pPr>
              <a:defRPr/>
            </a:pPr>
            <a:fld id="{69CF8F24-2345-4359-A23A-40838D5E6DC1}" type="slidenum">
              <a:rPr lang="en-US">
                <a:solidFill>
                  <a:srgbClr val="00007D"/>
                </a:solidFill>
                <a:ea typeface="ＭＳ Ｐゴシック" charset="-128"/>
                <a:cs typeface="ＭＳ Ｐゴシック" charset="-128"/>
              </a:rPr>
              <a:pPr>
                <a:defRPr/>
              </a:pPr>
              <a:t>‹#›</a:t>
            </a:fld>
            <a:endParaRPr lang="en-US" dirty="0">
              <a:solidFill>
                <a:srgbClr val="00007D"/>
              </a:solidFill>
              <a:ea typeface="ＭＳ Ｐゴシック" charset="-128"/>
              <a:cs typeface="ＭＳ Ｐゴシック" charset="-128"/>
            </a:endParaRPr>
          </a:p>
        </p:txBody>
      </p:sp>
      <p:sp>
        <p:nvSpPr>
          <p:cNvPr id="9220" name="Rectangle 14"/>
          <p:cNvSpPr>
            <a:spLocks noGrp="1" noChangeArrowheads="1"/>
          </p:cNvSpPr>
          <p:nvPr>
            <p:ph type="title"/>
          </p:nvPr>
        </p:nvSpPr>
        <p:spPr bwMode="auto">
          <a:xfrm>
            <a:off x="684213" y="25412"/>
            <a:ext cx="8229600" cy="5238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21" name="Rectangle 15"/>
          <p:cNvSpPr>
            <a:spLocks noGrp="1" noChangeArrowheads="1"/>
          </p:cNvSpPr>
          <p:nvPr>
            <p:ph type="body" idx="1"/>
          </p:nvPr>
        </p:nvSpPr>
        <p:spPr bwMode="auto">
          <a:xfrm>
            <a:off x="457200" y="1196975"/>
            <a:ext cx="8229600" cy="5111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92" name="Rectangle 16"/>
          <p:cNvSpPr>
            <a:spLocks noGrp="1" noChangeArrowheads="1"/>
          </p:cNvSpPr>
          <p:nvPr>
            <p:ph type="dt" sz="half" idx="2"/>
          </p:nvPr>
        </p:nvSpPr>
        <p:spPr bwMode="auto">
          <a:xfrm>
            <a:off x="34925" y="6616700"/>
            <a:ext cx="2133600" cy="2682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spcBef>
                <a:spcPct val="0"/>
              </a:spcBef>
              <a:defRPr sz="1200" dirty="0"/>
            </a:lvl1pPr>
          </a:lstStyle>
          <a:p>
            <a:pPr>
              <a:defRPr/>
            </a:pPr>
            <a:endParaRPr lang="en-US">
              <a:solidFill>
                <a:srgbClr val="00007D"/>
              </a:solidFill>
              <a:ea typeface="ＭＳ Ｐゴシック" charset="-128"/>
              <a:cs typeface="ＭＳ Ｐゴシック" charset="-128"/>
            </a:endParaRPr>
          </a:p>
        </p:txBody>
      </p:sp>
      <p:sp>
        <p:nvSpPr>
          <p:cNvPr id="24593" name="Line 17"/>
          <p:cNvSpPr>
            <a:spLocks noChangeShapeType="1"/>
          </p:cNvSpPr>
          <p:nvPr userDrawn="1"/>
        </p:nvSpPr>
        <p:spPr bwMode="auto">
          <a:xfrm>
            <a:off x="684214" y="620713"/>
            <a:ext cx="8280400" cy="0"/>
          </a:xfrm>
          <a:prstGeom prst="line">
            <a:avLst/>
          </a:prstGeom>
          <a:noFill/>
          <a:ln w="25400" cap="sq">
            <a:solidFill>
              <a:schemeClr val="bg2"/>
            </a:solidFill>
            <a:round/>
            <a:headEnd/>
            <a:tailEnd type="none" w="lg" len="lg"/>
          </a:ln>
          <a:effectLst/>
        </p:spPr>
        <p:txBody>
          <a:bodyPr wrap="none" anchor="ctr"/>
          <a:lstStyle/>
          <a:p>
            <a:pPr algn="ctr" eaLnBrk="0" hangingPunct="0">
              <a:spcBef>
                <a:spcPct val="50000"/>
              </a:spcBef>
              <a:defRPr/>
            </a:pPr>
            <a:endParaRPr lang="en-US" sz="2000" dirty="0">
              <a:solidFill>
                <a:srgbClr val="00007D"/>
              </a:solidFill>
              <a:ea typeface="ＭＳ Ｐゴシック" charset="-128"/>
              <a:cs typeface="ＭＳ Ｐゴシック" charset="-128"/>
            </a:endParaRPr>
          </a:p>
        </p:txBody>
      </p:sp>
      <p:pic>
        <p:nvPicPr>
          <p:cNvPr id="9224" name="Picture 18"/>
          <p:cNvPicPr>
            <a:picLocks noChangeAspect="1" noChangeArrowheads="1"/>
          </p:cNvPicPr>
          <p:nvPr userDrawn="1"/>
        </p:nvPicPr>
        <p:blipFill>
          <a:blip r:embed="rId4" cstate="print"/>
          <a:srcRect/>
          <a:stretch>
            <a:fillRect/>
          </a:stretch>
        </p:blipFill>
        <p:spPr bwMode="auto">
          <a:xfrm>
            <a:off x="0" y="0"/>
            <a:ext cx="654050" cy="623888"/>
          </a:xfrm>
          <a:prstGeom prst="rect">
            <a:avLst/>
          </a:prstGeom>
          <a:noFill/>
          <a:ln w="12700" cap="sq" algn="ctr">
            <a:noFill/>
            <a:miter lim="800000"/>
            <a:headEnd/>
            <a:tailEnd type="none" w="lg" len="lg"/>
          </a:ln>
        </p:spPr>
      </p:pic>
    </p:spTree>
  </p:cSld>
  <p:clrMap bg1="lt1" tx1="dk1" bg2="lt2" tx2="dk2" accent1="accent1" accent2="accent2" accent3="accent3" accent4="accent4" accent5="accent5" accent6="accent6" hlink="hlink" folHlink="folHlink"/>
  <p:sldLayoutIdLst>
    <p:sldLayoutId id="2147485618" r:id="rId1"/>
    <p:sldLayoutId id="2147485619" r:id="rId2"/>
  </p:sldLayoutIdLst>
  <p:hf sldNum="0" hdr="0" ftr="0" dt="0"/>
  <p:txStyles>
    <p:titleStyle>
      <a:lvl1pPr algn="l" rtl="0" eaLnBrk="0" fontAlgn="base" hangingPunct="0">
        <a:spcBef>
          <a:spcPct val="0"/>
        </a:spcBef>
        <a:spcAft>
          <a:spcPct val="0"/>
        </a:spcAft>
        <a:defRPr sz="3200">
          <a:solidFill>
            <a:schemeClr val="bg2"/>
          </a:solidFill>
          <a:latin typeface="+mj-lt"/>
          <a:ea typeface="+mj-ea"/>
          <a:cs typeface="+mj-cs"/>
        </a:defRPr>
      </a:lvl1pPr>
      <a:lvl2pPr algn="l" rtl="0" eaLnBrk="0" fontAlgn="base" hangingPunct="0">
        <a:spcBef>
          <a:spcPct val="0"/>
        </a:spcBef>
        <a:spcAft>
          <a:spcPct val="0"/>
        </a:spcAft>
        <a:defRPr sz="3200">
          <a:solidFill>
            <a:schemeClr val="bg2"/>
          </a:solidFill>
          <a:latin typeface="Arial" charset="0"/>
        </a:defRPr>
      </a:lvl2pPr>
      <a:lvl3pPr algn="l" rtl="0" eaLnBrk="0" fontAlgn="base" hangingPunct="0">
        <a:spcBef>
          <a:spcPct val="0"/>
        </a:spcBef>
        <a:spcAft>
          <a:spcPct val="0"/>
        </a:spcAft>
        <a:defRPr sz="3200">
          <a:solidFill>
            <a:schemeClr val="bg2"/>
          </a:solidFill>
          <a:latin typeface="Arial" charset="0"/>
        </a:defRPr>
      </a:lvl3pPr>
      <a:lvl4pPr algn="l" rtl="0" eaLnBrk="0" fontAlgn="base" hangingPunct="0">
        <a:spcBef>
          <a:spcPct val="0"/>
        </a:spcBef>
        <a:spcAft>
          <a:spcPct val="0"/>
        </a:spcAft>
        <a:defRPr sz="3200">
          <a:solidFill>
            <a:schemeClr val="bg2"/>
          </a:solidFill>
          <a:latin typeface="Arial" charset="0"/>
        </a:defRPr>
      </a:lvl4pPr>
      <a:lvl5pPr algn="l" rtl="0" eaLnBrk="0" fontAlgn="base" hangingPunct="0">
        <a:spcBef>
          <a:spcPct val="0"/>
        </a:spcBef>
        <a:spcAft>
          <a:spcPct val="0"/>
        </a:spcAft>
        <a:defRPr sz="3200">
          <a:solidFill>
            <a:schemeClr val="bg2"/>
          </a:solidFill>
          <a:latin typeface="Arial" charset="0"/>
        </a:defRPr>
      </a:lvl5pPr>
      <a:lvl6pPr marL="457200" algn="l" rtl="0" fontAlgn="base">
        <a:spcBef>
          <a:spcPct val="0"/>
        </a:spcBef>
        <a:spcAft>
          <a:spcPct val="0"/>
        </a:spcAft>
        <a:defRPr sz="3200">
          <a:solidFill>
            <a:schemeClr val="bg2"/>
          </a:solidFill>
          <a:latin typeface="Arial" charset="0"/>
        </a:defRPr>
      </a:lvl6pPr>
      <a:lvl7pPr marL="914400" algn="l" rtl="0" fontAlgn="base">
        <a:spcBef>
          <a:spcPct val="0"/>
        </a:spcBef>
        <a:spcAft>
          <a:spcPct val="0"/>
        </a:spcAft>
        <a:defRPr sz="3200">
          <a:solidFill>
            <a:schemeClr val="bg2"/>
          </a:solidFill>
          <a:latin typeface="Arial" charset="0"/>
        </a:defRPr>
      </a:lvl7pPr>
      <a:lvl8pPr marL="1371600" algn="l" rtl="0" fontAlgn="base">
        <a:spcBef>
          <a:spcPct val="0"/>
        </a:spcBef>
        <a:spcAft>
          <a:spcPct val="0"/>
        </a:spcAft>
        <a:defRPr sz="3200">
          <a:solidFill>
            <a:schemeClr val="bg2"/>
          </a:solidFill>
          <a:latin typeface="Arial" charset="0"/>
        </a:defRPr>
      </a:lvl8pPr>
      <a:lvl9pPr marL="1828800" algn="l" rtl="0" fontAlgn="base">
        <a:spcBef>
          <a:spcPct val="0"/>
        </a:spcBef>
        <a:spcAft>
          <a:spcPct val="0"/>
        </a:spcAft>
        <a:defRPr sz="3200">
          <a:solidFill>
            <a:schemeClr val="bg2"/>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2400">
          <a:solidFill>
            <a:schemeClr val="bg2"/>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000">
          <a:solidFill>
            <a:srgbClr val="0000FF"/>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a:solidFill>
            <a:schemeClr val="accent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16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16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11362" name="Rectangle 2"/>
          <p:cNvSpPr>
            <a:spLocks noGrp="1" noChangeArrowheads="1"/>
          </p:cNvSpPr>
          <p:nvPr>
            <p:ph type="title"/>
          </p:nvPr>
        </p:nvSpPr>
        <p:spPr bwMode="auto">
          <a:xfrm>
            <a:off x="457200" y="274639"/>
            <a:ext cx="8229600" cy="1143000"/>
          </a:xfrm>
          <a:prstGeom prst="rect">
            <a:avLst/>
          </a:prstGeom>
          <a:noFill/>
          <a:ln w="9525">
            <a:noFill/>
            <a:miter lim="800000"/>
            <a:headEnd/>
            <a:tailEnd/>
          </a:ln>
          <a:effectLst/>
        </p:spPr>
        <p:txBody>
          <a:bodyPr vert="horz" wrap="square" lIns="91390" tIns="45696" rIns="91390" bIns="45696" numCol="1" anchor="ctr" anchorCtr="0" compatLnSpc="1">
            <a:prstTxWarp prst="textNoShape">
              <a:avLst/>
            </a:prstTxWarp>
          </a:bodyPr>
          <a:lstStyle/>
          <a:p>
            <a:pPr lvl="0"/>
            <a:r>
              <a:rPr lang="en-GB" smtClean="0"/>
              <a:t>Click to edit Master title style</a:t>
            </a:r>
          </a:p>
        </p:txBody>
      </p:sp>
      <p:sp>
        <p:nvSpPr>
          <p:cNvPr id="911363" name="Rectangle 3"/>
          <p:cNvSpPr>
            <a:spLocks noGrp="1" noChangeArrowheads="1"/>
          </p:cNvSpPr>
          <p:nvPr>
            <p:ph type="body" idx="1"/>
          </p:nvPr>
        </p:nvSpPr>
        <p:spPr bwMode="auto">
          <a:xfrm>
            <a:off x="457200" y="1600206"/>
            <a:ext cx="8229600" cy="4525963"/>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11365" name="Rectangle 5"/>
          <p:cNvSpPr>
            <a:spLocks noGrp="1" noChangeArrowheads="1"/>
          </p:cNvSpPr>
          <p:nvPr>
            <p:ph type="ftr" sz="quarter" idx="3"/>
          </p:nvPr>
        </p:nvSpPr>
        <p:spPr bwMode="auto">
          <a:xfrm>
            <a:off x="468321" y="6165850"/>
            <a:ext cx="8207375" cy="476250"/>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lvl1pPr algn="ctr">
              <a:defRPr sz="1400">
                <a:latin typeface="+mn-lt"/>
              </a:defRPr>
            </a:lvl1pPr>
          </a:lstStyle>
          <a:p>
            <a:endParaRPr lang="en-GB"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99" algn="ctr" rtl="0" fontAlgn="base">
        <a:spcBef>
          <a:spcPct val="0"/>
        </a:spcBef>
        <a:spcAft>
          <a:spcPct val="0"/>
        </a:spcAft>
        <a:defRPr sz="4400">
          <a:solidFill>
            <a:schemeClr val="tx2"/>
          </a:solidFill>
          <a:latin typeface="Arial" charset="0"/>
        </a:defRPr>
      </a:lvl6pPr>
      <a:lvl7pPr marL="914199" algn="ctr" rtl="0" fontAlgn="base">
        <a:spcBef>
          <a:spcPct val="0"/>
        </a:spcBef>
        <a:spcAft>
          <a:spcPct val="0"/>
        </a:spcAft>
        <a:defRPr sz="4400">
          <a:solidFill>
            <a:schemeClr val="tx2"/>
          </a:solidFill>
          <a:latin typeface="Arial" charset="0"/>
        </a:defRPr>
      </a:lvl7pPr>
      <a:lvl8pPr marL="1371297" algn="ctr" rtl="0" fontAlgn="base">
        <a:spcBef>
          <a:spcPct val="0"/>
        </a:spcBef>
        <a:spcAft>
          <a:spcPct val="0"/>
        </a:spcAft>
        <a:defRPr sz="4400">
          <a:solidFill>
            <a:schemeClr val="tx2"/>
          </a:solidFill>
          <a:latin typeface="Arial" charset="0"/>
        </a:defRPr>
      </a:lvl8pPr>
      <a:lvl9pPr marL="1828398" algn="ctr" rtl="0" fontAlgn="base">
        <a:spcBef>
          <a:spcPct val="0"/>
        </a:spcBef>
        <a:spcAft>
          <a:spcPct val="0"/>
        </a:spcAft>
        <a:defRPr sz="4400">
          <a:solidFill>
            <a:schemeClr val="tx2"/>
          </a:solidFill>
          <a:latin typeface="Arial" charset="0"/>
        </a:defRPr>
      </a:lvl9pPr>
    </p:titleStyle>
    <p:bodyStyle>
      <a:lvl1pPr marL="342825" indent="-342825" algn="l" rtl="0" fontAlgn="base">
        <a:spcBef>
          <a:spcPct val="20000"/>
        </a:spcBef>
        <a:spcAft>
          <a:spcPct val="0"/>
        </a:spcAft>
        <a:buChar char="•"/>
        <a:defRPr sz="3200">
          <a:solidFill>
            <a:schemeClr val="tx1"/>
          </a:solidFill>
          <a:latin typeface="+mn-lt"/>
          <a:ea typeface="+mn-ea"/>
          <a:cs typeface="+mn-cs"/>
        </a:defRPr>
      </a:lvl1pPr>
      <a:lvl2pPr marL="742786" indent="-285686" algn="l" rtl="0" fontAlgn="base">
        <a:spcBef>
          <a:spcPct val="20000"/>
        </a:spcBef>
        <a:spcAft>
          <a:spcPct val="0"/>
        </a:spcAft>
        <a:buChar char="–"/>
        <a:defRPr sz="2800">
          <a:solidFill>
            <a:schemeClr val="tx1"/>
          </a:solidFill>
          <a:latin typeface="+mn-lt"/>
        </a:defRPr>
      </a:lvl2pPr>
      <a:lvl3pPr marL="1142749" indent="-228550" algn="l" rtl="0" fontAlgn="base">
        <a:spcBef>
          <a:spcPct val="20000"/>
        </a:spcBef>
        <a:spcAft>
          <a:spcPct val="0"/>
        </a:spcAft>
        <a:buChar char="•"/>
        <a:defRPr sz="2400">
          <a:solidFill>
            <a:schemeClr val="tx1"/>
          </a:solidFill>
          <a:latin typeface="+mn-lt"/>
        </a:defRPr>
      </a:lvl3pPr>
      <a:lvl4pPr marL="1599848" indent="-228550" algn="l" rtl="0" fontAlgn="base">
        <a:spcBef>
          <a:spcPct val="20000"/>
        </a:spcBef>
        <a:spcAft>
          <a:spcPct val="0"/>
        </a:spcAft>
        <a:buChar char="–"/>
        <a:defRPr sz="2000">
          <a:solidFill>
            <a:schemeClr val="tx1"/>
          </a:solidFill>
          <a:latin typeface="+mn-lt"/>
        </a:defRPr>
      </a:lvl4pPr>
      <a:lvl5pPr marL="2056948" indent="-228550" algn="l" rtl="0" fontAlgn="base">
        <a:spcBef>
          <a:spcPct val="20000"/>
        </a:spcBef>
        <a:spcAft>
          <a:spcPct val="0"/>
        </a:spcAft>
        <a:buChar char="»"/>
        <a:defRPr sz="2000">
          <a:solidFill>
            <a:schemeClr val="tx1"/>
          </a:solidFill>
          <a:latin typeface="+mn-lt"/>
        </a:defRPr>
      </a:lvl5pPr>
      <a:lvl6pPr marL="2514048" indent="-228550" algn="l" rtl="0" fontAlgn="base">
        <a:spcBef>
          <a:spcPct val="20000"/>
        </a:spcBef>
        <a:spcAft>
          <a:spcPct val="0"/>
        </a:spcAft>
        <a:buChar char="»"/>
        <a:defRPr sz="2000">
          <a:solidFill>
            <a:schemeClr val="tx1"/>
          </a:solidFill>
          <a:latin typeface="+mn-lt"/>
        </a:defRPr>
      </a:lvl6pPr>
      <a:lvl7pPr marL="2971148" indent="-228550" algn="l" rtl="0" fontAlgn="base">
        <a:spcBef>
          <a:spcPct val="20000"/>
        </a:spcBef>
        <a:spcAft>
          <a:spcPct val="0"/>
        </a:spcAft>
        <a:buChar char="»"/>
        <a:defRPr sz="2000">
          <a:solidFill>
            <a:schemeClr val="tx1"/>
          </a:solidFill>
          <a:latin typeface="+mn-lt"/>
        </a:defRPr>
      </a:lvl7pPr>
      <a:lvl8pPr marL="3428247" indent="-228550" algn="l" rtl="0" fontAlgn="base">
        <a:spcBef>
          <a:spcPct val="20000"/>
        </a:spcBef>
        <a:spcAft>
          <a:spcPct val="0"/>
        </a:spcAft>
        <a:buChar char="»"/>
        <a:defRPr sz="2000">
          <a:solidFill>
            <a:schemeClr val="tx1"/>
          </a:solidFill>
          <a:latin typeface="+mn-lt"/>
        </a:defRPr>
      </a:lvl8pPr>
      <a:lvl9pPr marL="3885346" indent="-22855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99" rtl="0" eaLnBrk="1" latinLnBrk="0" hangingPunct="1">
        <a:defRPr sz="1800" kern="1200">
          <a:solidFill>
            <a:schemeClr val="tx1"/>
          </a:solidFill>
          <a:latin typeface="+mn-lt"/>
          <a:ea typeface="+mn-ea"/>
          <a:cs typeface="+mn-cs"/>
        </a:defRPr>
      </a:lvl1pPr>
      <a:lvl2pPr marL="457099" algn="l" defTabSz="914199" rtl="0" eaLnBrk="1" latinLnBrk="0" hangingPunct="1">
        <a:defRPr sz="1800" kern="1200">
          <a:solidFill>
            <a:schemeClr val="tx1"/>
          </a:solidFill>
          <a:latin typeface="+mn-lt"/>
          <a:ea typeface="+mn-ea"/>
          <a:cs typeface="+mn-cs"/>
        </a:defRPr>
      </a:lvl2pPr>
      <a:lvl3pPr marL="914199" algn="l" defTabSz="914199" rtl="0" eaLnBrk="1" latinLnBrk="0" hangingPunct="1">
        <a:defRPr sz="1800" kern="1200">
          <a:solidFill>
            <a:schemeClr val="tx1"/>
          </a:solidFill>
          <a:latin typeface="+mn-lt"/>
          <a:ea typeface="+mn-ea"/>
          <a:cs typeface="+mn-cs"/>
        </a:defRPr>
      </a:lvl3pPr>
      <a:lvl4pPr marL="1371297" algn="l" defTabSz="914199" rtl="0" eaLnBrk="1" latinLnBrk="0" hangingPunct="1">
        <a:defRPr sz="1800" kern="1200">
          <a:solidFill>
            <a:schemeClr val="tx1"/>
          </a:solidFill>
          <a:latin typeface="+mn-lt"/>
          <a:ea typeface="+mn-ea"/>
          <a:cs typeface="+mn-cs"/>
        </a:defRPr>
      </a:lvl4pPr>
      <a:lvl5pPr marL="1828398" algn="l" defTabSz="914199" rtl="0" eaLnBrk="1" latinLnBrk="0" hangingPunct="1">
        <a:defRPr sz="1800" kern="1200">
          <a:solidFill>
            <a:schemeClr val="tx1"/>
          </a:solidFill>
          <a:latin typeface="+mn-lt"/>
          <a:ea typeface="+mn-ea"/>
          <a:cs typeface="+mn-cs"/>
        </a:defRPr>
      </a:lvl5pPr>
      <a:lvl6pPr marL="2285498" algn="l" defTabSz="914199" rtl="0" eaLnBrk="1" latinLnBrk="0" hangingPunct="1">
        <a:defRPr sz="1800" kern="1200">
          <a:solidFill>
            <a:schemeClr val="tx1"/>
          </a:solidFill>
          <a:latin typeface="+mn-lt"/>
          <a:ea typeface="+mn-ea"/>
          <a:cs typeface="+mn-cs"/>
        </a:defRPr>
      </a:lvl6pPr>
      <a:lvl7pPr marL="2742596" algn="l" defTabSz="914199" rtl="0" eaLnBrk="1" latinLnBrk="0" hangingPunct="1">
        <a:defRPr sz="1800" kern="1200">
          <a:solidFill>
            <a:schemeClr val="tx1"/>
          </a:solidFill>
          <a:latin typeface="+mn-lt"/>
          <a:ea typeface="+mn-ea"/>
          <a:cs typeface="+mn-cs"/>
        </a:defRPr>
      </a:lvl7pPr>
      <a:lvl8pPr marL="3199698" algn="l" defTabSz="914199" rtl="0" eaLnBrk="1" latinLnBrk="0" hangingPunct="1">
        <a:defRPr sz="1800" kern="1200">
          <a:solidFill>
            <a:schemeClr val="tx1"/>
          </a:solidFill>
          <a:latin typeface="+mn-lt"/>
          <a:ea typeface="+mn-ea"/>
          <a:cs typeface="+mn-cs"/>
        </a:defRPr>
      </a:lvl8pPr>
      <a:lvl9pPr marL="3656799" algn="l" defTabSz="914199"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30" name="Rectangle 6"/>
          <p:cNvSpPr>
            <a:spLocks noGrp="1" noChangeArrowheads="1"/>
          </p:cNvSpPr>
          <p:nvPr>
            <p:ph type="sldNum" sz="quarter" idx="4"/>
          </p:nvPr>
        </p:nvSpPr>
        <p:spPr bwMode="auto">
          <a:xfrm>
            <a:off x="8305800" y="6553200"/>
            <a:ext cx="8382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chemeClr val="tx2"/>
                </a:solidFill>
                <a:effectLst/>
              </a:defRPr>
            </a:lvl1pPr>
          </a:lstStyle>
          <a:p>
            <a:pPr eaLnBrk="0" hangingPunct="0">
              <a:defRPr/>
            </a:pPr>
            <a:fld id="{29B1099E-627F-6F44-8F3D-F0C10159656A}" type="slidenum">
              <a:rPr lang="en-US">
                <a:solidFill>
                  <a:srgbClr val="000000"/>
                </a:solidFill>
                <a:latin typeface="Comic Sans MS" charset="0"/>
                <a:ea typeface="ＭＳ Ｐゴシック" charset="0"/>
                <a:cs typeface="ＭＳ Ｐゴシック" charset="0"/>
              </a:rPr>
              <a:pPr eaLnBrk="0" hangingPunct="0">
                <a:defRPr/>
              </a:pPr>
              <a:t>‹#›</a:t>
            </a:fld>
            <a:endParaRPr lang="en-US" dirty="0">
              <a:solidFill>
                <a:srgbClr val="000000"/>
              </a:solidFill>
              <a:latin typeface="Comic Sans MS" charset="0"/>
              <a:ea typeface="ＭＳ Ｐゴシック" charset="0"/>
              <a:cs typeface="ＭＳ Ｐゴシック" charset="0"/>
            </a:endParaRPr>
          </a:p>
        </p:txBody>
      </p:sp>
      <p:cxnSp>
        <p:nvCxnSpPr>
          <p:cNvPr id="3" name="Straight Connector 2"/>
          <p:cNvCxnSpPr/>
          <p:nvPr userDrawn="1"/>
        </p:nvCxnSpPr>
        <p:spPr bwMode="auto">
          <a:xfrm>
            <a:off x="179512" y="6525344"/>
            <a:ext cx="842493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5" name="Picture 6" descr="mighty_Atlas.gif"/>
          <p:cNvPicPr preferRelativeResize="0">
            <a:picLocks noChangeAspect="1"/>
          </p:cNvPicPr>
          <p:nvPr userDrawn="1"/>
        </p:nvPicPr>
        <p:blipFill>
          <a:blip r:embed="rId4" cstate="print">
            <a:extLst>
              <a:ext uri="{28A0092B-C50C-407E-A947-70E740481C1C}">
                <a14:useLocalDpi xmlns:mc="http://schemas.openxmlformats.org/markup-compatibility/2006" xmlns:mv="urn:schemas-microsoft-com:mac:vml" xmlns:a14="http://schemas.microsoft.com/office/drawing/2010/main" xmlns="" val="0"/>
              </a:ext>
            </a:extLst>
          </a:blip>
          <a:srcRect/>
          <a:stretch>
            <a:fillRect/>
          </a:stretch>
        </p:blipFill>
        <p:spPr bwMode="auto">
          <a:xfrm>
            <a:off x="8369300" y="76200"/>
            <a:ext cx="698500" cy="768350"/>
          </a:xfrm>
          <a:prstGeom prst="rect">
            <a:avLst/>
          </a:prstGeom>
          <a:solidFill>
            <a:srgbClr val="FFFFCC"/>
          </a:solidFill>
          <a:ln w="9525">
            <a:solidFill>
              <a:schemeClr val="tx1"/>
            </a:solidFill>
            <a:miter lim="800000"/>
            <a:headEnd/>
            <a:tailEnd/>
          </a:ln>
        </p:spPr>
      </p:pic>
      <p:sp>
        <p:nvSpPr>
          <p:cNvPr id="6" name="TextBox 5"/>
          <p:cNvSpPr txBox="1"/>
          <p:nvPr userDrawn="1"/>
        </p:nvSpPr>
        <p:spPr>
          <a:xfrm>
            <a:off x="251521" y="6519865"/>
            <a:ext cx="2170411" cy="276999"/>
          </a:xfrm>
          <a:prstGeom prst="rect">
            <a:avLst/>
          </a:prstGeom>
          <a:noFill/>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37931725" indent="-37474525">
              <a:defRPr sz="1600">
                <a:solidFill>
                  <a:schemeClr val="tx1"/>
                </a:solidFill>
                <a:latin typeface="Comic Sans MS" charset="0"/>
                <a:ea typeface="ＭＳ Ｐゴシック" charset="0"/>
              </a:defRPr>
            </a:lvl2pPr>
            <a:lvl3pPr>
              <a:defRPr sz="1600">
                <a:solidFill>
                  <a:schemeClr val="tx1"/>
                </a:solidFill>
                <a:latin typeface="Comic Sans MS" charset="0"/>
                <a:ea typeface="ＭＳ Ｐゴシック" charset="0"/>
              </a:defRPr>
            </a:lvl3pPr>
            <a:lvl4pPr>
              <a:defRPr sz="1600">
                <a:solidFill>
                  <a:schemeClr val="tx1"/>
                </a:solidFill>
                <a:latin typeface="Comic Sans MS" charset="0"/>
                <a:ea typeface="ＭＳ Ｐゴシック" charset="0"/>
              </a:defRPr>
            </a:lvl4pPr>
            <a:lvl5pPr>
              <a:defRPr sz="1600">
                <a:solidFill>
                  <a:schemeClr val="tx1"/>
                </a:solidFill>
                <a:latin typeface="Comic Sans MS" charset="0"/>
                <a:ea typeface="ＭＳ Ｐゴシック" charset="0"/>
              </a:defRPr>
            </a:lvl5pPr>
            <a:lvl6pPr marL="457200" eaLnBrk="0" fontAlgn="base" hangingPunct="0">
              <a:spcBef>
                <a:spcPct val="0"/>
              </a:spcBef>
              <a:spcAft>
                <a:spcPct val="0"/>
              </a:spcAft>
              <a:defRPr sz="1600">
                <a:solidFill>
                  <a:schemeClr val="tx1"/>
                </a:solidFill>
                <a:latin typeface="Comic Sans MS" charset="0"/>
                <a:ea typeface="ＭＳ Ｐゴシック" charset="0"/>
              </a:defRPr>
            </a:lvl6pPr>
            <a:lvl7pPr marL="914400" eaLnBrk="0" fontAlgn="base" hangingPunct="0">
              <a:spcBef>
                <a:spcPct val="0"/>
              </a:spcBef>
              <a:spcAft>
                <a:spcPct val="0"/>
              </a:spcAft>
              <a:defRPr sz="1600">
                <a:solidFill>
                  <a:schemeClr val="tx1"/>
                </a:solidFill>
                <a:latin typeface="Comic Sans MS" charset="0"/>
                <a:ea typeface="ＭＳ Ｐゴシック" charset="0"/>
              </a:defRPr>
            </a:lvl7pPr>
            <a:lvl8pPr marL="1371600" eaLnBrk="0" fontAlgn="base" hangingPunct="0">
              <a:spcBef>
                <a:spcPct val="0"/>
              </a:spcBef>
              <a:spcAft>
                <a:spcPct val="0"/>
              </a:spcAft>
              <a:defRPr sz="1600">
                <a:solidFill>
                  <a:schemeClr val="tx1"/>
                </a:solidFill>
                <a:latin typeface="Comic Sans MS" charset="0"/>
                <a:ea typeface="ＭＳ Ｐゴシック" charset="0"/>
              </a:defRPr>
            </a:lvl8pPr>
            <a:lvl9pPr marL="1828800" eaLnBrk="0" fontAlgn="base" hangingPunct="0">
              <a:spcBef>
                <a:spcPct val="0"/>
              </a:spcBef>
              <a:spcAft>
                <a:spcPct val="0"/>
              </a:spcAft>
              <a:defRPr sz="1600">
                <a:solidFill>
                  <a:schemeClr val="tx1"/>
                </a:solidFill>
                <a:latin typeface="Comic Sans MS" charset="0"/>
                <a:ea typeface="ＭＳ Ｐゴシック" charset="0"/>
              </a:defRPr>
            </a:lvl9pPr>
          </a:lstStyle>
          <a:p>
            <a:pPr eaLnBrk="0" hangingPunct="0">
              <a:defRPr/>
            </a:pPr>
            <a:r>
              <a:rPr lang="en-US" sz="1200" dirty="0" err="1" smtClean="0">
                <a:solidFill>
                  <a:prstClr val="black"/>
                </a:solidFill>
              </a:rPr>
              <a:t>F.Gianotti</a:t>
            </a:r>
            <a:r>
              <a:rPr lang="en-US" sz="1200" dirty="0" smtClean="0">
                <a:solidFill>
                  <a:prstClr val="black"/>
                </a:solidFill>
              </a:rPr>
              <a:t>, RRB, 17/10/2011</a:t>
            </a:r>
          </a:p>
        </p:txBody>
      </p:sp>
    </p:spTree>
  </p:cSld>
  <p:clrMap bg1="lt1" tx1="dk1" bg2="lt2" tx2="dk2" accent1="accent1" accent2="accent2" accent3="accent3" accent4="accent4" accent5="accent5" accent6="accent6" hlink="hlink" folHlink="folHlink"/>
  <p:sldLayoutIdLst>
    <p:sldLayoutId id="2147485621" r:id="rId1"/>
    <p:sldLayoutId id="2147485622" r:id="rId2"/>
  </p:sldLayoutIdLst>
  <p:timing>
    <p:tnLst>
      <p:par>
        <p:cTn id="1" dur="indefinite" restart="never" nodeType="tmRoot"/>
      </p:par>
    </p:tnLst>
  </p:timing>
  <p:hf hdr="0" ftr="0" dt="0"/>
  <p:txStyles>
    <p:titleStyle>
      <a:lvl1pPr algn="ctr" rtl="0" eaLnBrk="0" fontAlgn="base" hangingPunct="0">
        <a:spcBef>
          <a:spcPct val="0"/>
        </a:spcBef>
        <a:spcAft>
          <a:spcPct val="0"/>
        </a:spcAft>
        <a:defRPr sz="3200">
          <a:solidFill>
            <a:srgbClr val="FF0000"/>
          </a:solidFill>
          <a:effectLst>
            <a:outerShdw blurRad="38100" dist="38100" dir="2700000" algn="tl">
              <a:srgbClr val="000000"/>
            </a:outerShdw>
          </a:effectLst>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3200">
          <a:solidFill>
            <a:srgbClr val="FF0000"/>
          </a:solidFill>
          <a:effectLst>
            <a:outerShdw blurRad="38100" dist="38100" dir="2700000" algn="tl">
              <a:srgbClr val="000000"/>
            </a:outerShdw>
          </a:effectLst>
          <a:latin typeface="Comic Sans MS"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3200">
          <a:solidFill>
            <a:srgbClr val="FF0000"/>
          </a:solidFill>
          <a:effectLst>
            <a:outerShdw blurRad="38100" dist="38100" dir="2700000" algn="tl">
              <a:srgbClr val="000000"/>
            </a:outerShdw>
          </a:effectLst>
          <a:latin typeface="Comic Sans MS"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3200">
          <a:solidFill>
            <a:srgbClr val="FF0000"/>
          </a:solidFill>
          <a:effectLst>
            <a:outerShdw blurRad="38100" dist="38100" dir="2700000" algn="tl">
              <a:srgbClr val="000000"/>
            </a:outerShdw>
          </a:effectLst>
          <a:latin typeface="Comic Sans MS"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3200">
          <a:solidFill>
            <a:srgbClr val="FF0000"/>
          </a:solidFill>
          <a:effectLst>
            <a:outerShdw blurRad="38100" dist="38100" dir="2700000" algn="tl">
              <a:srgbClr val="000000"/>
            </a:outerShdw>
          </a:effectLst>
          <a:latin typeface="Comic Sans MS" pitchFamily="-111" charset="0"/>
          <a:ea typeface="ＭＳ Ｐゴシック" pitchFamily="-111" charset="-128"/>
          <a:cs typeface="ＭＳ Ｐゴシック" pitchFamily="-111" charset="-128"/>
        </a:defRPr>
      </a:lvl5pPr>
      <a:lvl6pPr marL="457200" algn="ctr" rtl="0" eaLnBrk="0" fontAlgn="base" hangingPunct="0">
        <a:spcBef>
          <a:spcPct val="0"/>
        </a:spcBef>
        <a:spcAft>
          <a:spcPct val="0"/>
        </a:spcAft>
        <a:defRPr sz="3200">
          <a:solidFill>
            <a:srgbClr val="FF0000"/>
          </a:solidFill>
          <a:effectLst>
            <a:outerShdw blurRad="38100" dist="38100" dir="2700000" algn="tl">
              <a:srgbClr val="000000"/>
            </a:outerShdw>
          </a:effectLst>
          <a:latin typeface="Comic Sans MS" pitchFamily="-111" charset="0"/>
        </a:defRPr>
      </a:lvl6pPr>
      <a:lvl7pPr marL="914400" algn="ctr" rtl="0" eaLnBrk="0" fontAlgn="base" hangingPunct="0">
        <a:spcBef>
          <a:spcPct val="0"/>
        </a:spcBef>
        <a:spcAft>
          <a:spcPct val="0"/>
        </a:spcAft>
        <a:defRPr sz="3200">
          <a:solidFill>
            <a:srgbClr val="FF0000"/>
          </a:solidFill>
          <a:effectLst>
            <a:outerShdw blurRad="38100" dist="38100" dir="2700000" algn="tl">
              <a:srgbClr val="000000"/>
            </a:outerShdw>
          </a:effectLst>
          <a:latin typeface="Comic Sans MS" pitchFamily="-111" charset="0"/>
        </a:defRPr>
      </a:lvl7pPr>
      <a:lvl8pPr marL="1371600" algn="ctr" rtl="0" eaLnBrk="0" fontAlgn="base" hangingPunct="0">
        <a:spcBef>
          <a:spcPct val="0"/>
        </a:spcBef>
        <a:spcAft>
          <a:spcPct val="0"/>
        </a:spcAft>
        <a:defRPr sz="3200">
          <a:solidFill>
            <a:srgbClr val="FF0000"/>
          </a:solidFill>
          <a:effectLst>
            <a:outerShdw blurRad="38100" dist="38100" dir="2700000" algn="tl">
              <a:srgbClr val="000000"/>
            </a:outerShdw>
          </a:effectLst>
          <a:latin typeface="Comic Sans MS" pitchFamily="-111" charset="0"/>
        </a:defRPr>
      </a:lvl8pPr>
      <a:lvl9pPr marL="1828800" algn="ctr" rtl="0" eaLnBrk="0" fontAlgn="base" hangingPunct="0">
        <a:spcBef>
          <a:spcPct val="0"/>
        </a:spcBef>
        <a:spcAft>
          <a:spcPct val="0"/>
        </a:spcAft>
        <a:defRPr sz="3200">
          <a:solidFill>
            <a:srgbClr val="FF0000"/>
          </a:solidFill>
          <a:effectLst>
            <a:outerShdw blurRad="38100" dist="38100" dir="2700000" algn="tl">
              <a:srgbClr val="000000"/>
            </a:outerShdw>
          </a:effectLst>
          <a:latin typeface="Comic Sans MS" pitchFamily="-11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1"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1"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6764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1" name="Line 7"/>
          <p:cNvSpPr>
            <a:spLocks noChangeShapeType="1"/>
          </p:cNvSpPr>
          <p:nvPr/>
        </p:nvSpPr>
        <p:spPr bwMode="auto">
          <a:xfrm>
            <a:off x="562708" y="6324600"/>
            <a:ext cx="7877908" cy="0"/>
          </a:xfrm>
          <a:prstGeom prst="line">
            <a:avLst/>
          </a:prstGeom>
          <a:noFill/>
          <a:ln w="9525">
            <a:solidFill>
              <a:schemeClr val="tx1"/>
            </a:solidFill>
            <a:round/>
            <a:headEnd/>
            <a:tailEnd/>
          </a:ln>
          <a:effectLst/>
        </p:spPr>
        <p:txBody>
          <a:bodyPr wrap="none" anchor="ctr">
            <a:prstTxWarp prst="textNoShape">
              <a:avLst/>
            </a:prstTxWarp>
          </a:bodyPr>
          <a:lstStyle/>
          <a:p>
            <a:pPr algn="ctr" eaLnBrk="0" hangingPunct="0">
              <a:defRPr/>
            </a:pPr>
            <a:endParaRPr lang="en-US" sz="2000" dirty="0">
              <a:solidFill>
                <a:srgbClr val="000000"/>
              </a:solidFill>
              <a:latin typeface="Helvetica" pitchFamily="-107" charset="0"/>
              <a:ea typeface="ＭＳ Ｐゴシック" pitchFamily="-112" charset="-128"/>
            </a:endParaRPr>
          </a:p>
        </p:txBody>
      </p:sp>
      <p:sp>
        <p:nvSpPr>
          <p:cNvPr id="1032" name="Text Box 8"/>
          <p:cNvSpPr txBox="1">
            <a:spLocks noChangeArrowheads="1"/>
          </p:cNvSpPr>
          <p:nvPr userDrawn="1"/>
        </p:nvSpPr>
        <p:spPr bwMode="auto">
          <a:xfrm>
            <a:off x="492369" y="6400803"/>
            <a:ext cx="8364415" cy="276999"/>
          </a:xfrm>
          <a:prstGeom prst="rect">
            <a:avLst/>
          </a:prstGeom>
          <a:noFill/>
          <a:ln w="9525">
            <a:noFill/>
            <a:miter lim="800000"/>
            <a:headEnd/>
            <a:tailEnd/>
          </a:ln>
          <a:effectLst/>
        </p:spPr>
        <p:txBody>
          <a:bodyPr>
            <a:prstTxWarp prst="textNoShape">
              <a:avLst/>
            </a:prstTxWarp>
            <a:spAutoFit/>
          </a:bodyPr>
          <a:lstStyle/>
          <a:p>
            <a:pPr eaLnBrk="0" hangingPunct="0">
              <a:defRPr/>
            </a:pPr>
            <a:r>
              <a:rPr lang="en-GB" sz="1200" i="1" dirty="0">
                <a:solidFill>
                  <a:srgbClr val="000000"/>
                </a:solidFill>
                <a:latin typeface="Helvetica" pitchFamily="-109" charset="0"/>
                <a:ea typeface="ＭＳ Ｐゴシック" pitchFamily="-112" charset="-128"/>
              </a:rPr>
              <a:t>G. </a:t>
            </a:r>
            <a:r>
              <a:rPr lang="en-GB" sz="1200" i="1" dirty="0" err="1">
                <a:solidFill>
                  <a:srgbClr val="000000"/>
                </a:solidFill>
                <a:latin typeface="Helvetica" pitchFamily="-109" charset="0"/>
                <a:ea typeface="ＭＳ Ｐゴシック" pitchFamily="-112" charset="-128"/>
              </a:rPr>
              <a:t>Tonelli</a:t>
            </a:r>
            <a:r>
              <a:rPr lang="en-GB" sz="1200" i="1" dirty="0">
                <a:solidFill>
                  <a:srgbClr val="000000"/>
                </a:solidFill>
                <a:latin typeface="Helvetica" pitchFamily="-109" charset="0"/>
                <a:ea typeface="ＭＳ Ｐゴシック" pitchFamily="-112" charset="-128"/>
              </a:rPr>
              <a:t>, CERN/INFN/UNIPI                                                 </a:t>
            </a:r>
            <a:r>
              <a:rPr lang="en-GB" sz="1200" i="1" dirty="0" smtClean="0">
                <a:solidFill>
                  <a:srgbClr val="000000"/>
                </a:solidFill>
                <a:latin typeface="Helvetica" pitchFamily="-109" charset="0"/>
                <a:ea typeface="ＭＳ Ｐゴシック" pitchFamily="-112" charset="-128"/>
              </a:rPr>
              <a:t>           </a:t>
            </a:r>
            <a:endParaRPr lang="en-GB" sz="1200" i="1" dirty="0">
              <a:solidFill>
                <a:srgbClr val="000000"/>
              </a:solidFill>
              <a:latin typeface="Helvetica" pitchFamily="-109" charset="0"/>
              <a:ea typeface="ＭＳ Ｐゴシック" pitchFamily="-112" charset="-128"/>
            </a:endParaRPr>
          </a:p>
        </p:txBody>
      </p:sp>
      <p:pic>
        <p:nvPicPr>
          <p:cNvPr id="1029" name="Picture 9"/>
          <p:cNvPicPr>
            <a:picLocks noChangeAspect="1" noChangeArrowheads="1"/>
          </p:cNvPicPr>
          <p:nvPr/>
        </p:nvPicPr>
        <p:blipFill>
          <a:blip r:embed="rId3" cstate="print"/>
          <a:srcRect/>
          <a:stretch>
            <a:fillRect/>
          </a:stretch>
        </p:blipFill>
        <p:spPr bwMode="auto">
          <a:xfrm>
            <a:off x="161192" y="119063"/>
            <a:ext cx="8688266" cy="533400"/>
          </a:xfrm>
          <a:prstGeom prst="rect">
            <a:avLst/>
          </a:prstGeom>
          <a:noFill/>
          <a:ln w="9525">
            <a:noFill/>
            <a:miter lim="800000"/>
            <a:headEnd/>
            <a:tailEnd/>
          </a:ln>
        </p:spPr>
      </p:pic>
      <p:sp>
        <p:nvSpPr>
          <p:cNvPr id="7" name="Rectangle 6"/>
          <p:cNvSpPr>
            <a:spLocks noChangeArrowheads="1"/>
          </p:cNvSpPr>
          <p:nvPr userDrawn="1"/>
        </p:nvSpPr>
        <p:spPr bwMode="auto">
          <a:xfrm>
            <a:off x="8688314" y="6400803"/>
            <a:ext cx="380904" cy="276999"/>
          </a:xfrm>
          <a:prstGeom prst="rect">
            <a:avLst/>
          </a:prstGeom>
          <a:noFill/>
          <a:ln w="9525">
            <a:noFill/>
            <a:miter lim="800000"/>
            <a:headEnd/>
            <a:tailEnd/>
          </a:ln>
        </p:spPr>
        <p:txBody>
          <a:bodyPr wrap="none">
            <a:prstTxWarp prst="textNoShape">
              <a:avLst/>
            </a:prstTxWarp>
            <a:spAutoFit/>
          </a:bodyPr>
          <a:lstStyle/>
          <a:p>
            <a:pPr algn="ctr" eaLnBrk="0" hangingPunct="0">
              <a:defRPr/>
            </a:pPr>
            <a:fld id="{40245331-76A7-8040-9D49-7638D603A502}" type="slidenum">
              <a:rPr lang="en-US" sz="1200" i="1">
                <a:solidFill>
                  <a:srgbClr val="000000"/>
                </a:solidFill>
                <a:latin typeface="Arial" pitchFamily="-109" charset="0"/>
                <a:ea typeface="Arial" pitchFamily="-109" charset="0"/>
                <a:cs typeface="Arial" pitchFamily="-109" charset="0"/>
              </a:rPr>
              <a:pPr algn="ctr" eaLnBrk="0" hangingPunct="0">
                <a:defRPr/>
              </a:pPr>
              <a:t>‹#›</a:t>
            </a:fld>
            <a:endParaRPr lang="en-US" sz="1200">
              <a:solidFill>
                <a:srgbClr val="000000"/>
              </a:solidFill>
              <a:latin typeface="Helvetica" pitchFamily="-109" charset="0"/>
              <a:ea typeface="ＭＳ Ｐゴシック" pitchFamily="-112" charset="-128"/>
            </a:endParaRPr>
          </a:p>
        </p:txBody>
      </p:sp>
      <p:sp>
        <p:nvSpPr>
          <p:cNvPr id="2" name="Rectangle 2"/>
          <p:cNvSpPr>
            <a:spLocks noGrp="1" noChangeArrowheads="1"/>
          </p:cNvSpPr>
          <p:nvPr>
            <p:ph type="title"/>
          </p:nvPr>
        </p:nvSpPr>
        <p:spPr bwMode="auto">
          <a:xfrm>
            <a:off x="685800" y="-1524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cSld>
  <p:clrMap bg1="lt1" tx1="dk1" bg2="lt2" tx2="dk2" accent1="accent1" accent2="accent2" accent3="accent3" accent4="accent4" accent5="accent5" accent6="accent6" hlink="hlink" folHlink="folHlink"/>
  <p:sldLayoutIdLst>
    <p:sldLayoutId id="2147485625" r:id="rId1"/>
  </p:sldLayoutIdLst>
  <p:hf hdr="0" dt="0"/>
  <p:txStyles>
    <p:titleStyle>
      <a:lvl1pPr algn="ctr" rtl="0" eaLnBrk="0" fontAlgn="base" hangingPunct="0">
        <a:spcBef>
          <a:spcPct val="0"/>
        </a:spcBef>
        <a:spcAft>
          <a:spcPct val="0"/>
        </a:spcAft>
        <a:defRPr sz="4400" b="1">
          <a:solidFill>
            <a:srgbClr val="184B81"/>
          </a:solidFill>
          <a:latin typeface="Arial"/>
          <a:ea typeface="ＭＳ Ｐゴシック" pitchFamily="-107" charset="-128"/>
          <a:cs typeface="Arial"/>
        </a:defRPr>
      </a:lvl1pPr>
      <a:lvl2pPr algn="ctr" rtl="0" eaLnBrk="0" fontAlgn="base" hangingPunct="0">
        <a:spcBef>
          <a:spcPct val="0"/>
        </a:spcBef>
        <a:spcAft>
          <a:spcPct val="0"/>
        </a:spcAft>
        <a:defRPr sz="4400" b="1">
          <a:solidFill>
            <a:srgbClr val="184B81"/>
          </a:solidFill>
          <a:latin typeface="Arial" pitchFamily="-109" charset="0"/>
          <a:ea typeface="ＭＳ Ｐゴシック" pitchFamily="-107" charset="-128"/>
          <a:cs typeface="Arial" pitchFamily="-109" charset="0"/>
        </a:defRPr>
      </a:lvl2pPr>
      <a:lvl3pPr algn="ctr" rtl="0" eaLnBrk="0" fontAlgn="base" hangingPunct="0">
        <a:spcBef>
          <a:spcPct val="0"/>
        </a:spcBef>
        <a:spcAft>
          <a:spcPct val="0"/>
        </a:spcAft>
        <a:defRPr sz="4400" b="1">
          <a:solidFill>
            <a:srgbClr val="184B81"/>
          </a:solidFill>
          <a:latin typeface="Arial" pitchFamily="-109" charset="0"/>
          <a:ea typeface="ＭＳ Ｐゴシック" pitchFamily="-107" charset="-128"/>
          <a:cs typeface="Arial" pitchFamily="-109" charset="0"/>
        </a:defRPr>
      </a:lvl3pPr>
      <a:lvl4pPr algn="ctr" rtl="0" eaLnBrk="0" fontAlgn="base" hangingPunct="0">
        <a:spcBef>
          <a:spcPct val="0"/>
        </a:spcBef>
        <a:spcAft>
          <a:spcPct val="0"/>
        </a:spcAft>
        <a:defRPr sz="4400" b="1">
          <a:solidFill>
            <a:srgbClr val="184B81"/>
          </a:solidFill>
          <a:latin typeface="Arial" pitchFamily="-109" charset="0"/>
          <a:ea typeface="ＭＳ Ｐゴシック" pitchFamily="-107" charset="-128"/>
          <a:cs typeface="Arial" pitchFamily="-109" charset="0"/>
        </a:defRPr>
      </a:lvl4pPr>
      <a:lvl5pPr algn="ctr" rtl="0" eaLnBrk="0" fontAlgn="base" hangingPunct="0">
        <a:spcBef>
          <a:spcPct val="0"/>
        </a:spcBef>
        <a:spcAft>
          <a:spcPct val="0"/>
        </a:spcAft>
        <a:defRPr sz="4400" b="1">
          <a:solidFill>
            <a:srgbClr val="184B81"/>
          </a:solidFill>
          <a:latin typeface="Arial" pitchFamily="-109" charset="0"/>
          <a:ea typeface="ＭＳ Ｐゴシック" pitchFamily="-107" charset="-128"/>
          <a:cs typeface="Arial" pitchFamily="-109" charset="0"/>
        </a:defRPr>
      </a:lvl5pPr>
      <a:lvl6pPr marL="457200" algn="ctr" rtl="0" eaLnBrk="0" fontAlgn="base" hangingPunct="0">
        <a:spcBef>
          <a:spcPct val="0"/>
        </a:spcBef>
        <a:spcAft>
          <a:spcPct val="0"/>
        </a:spcAft>
        <a:defRPr sz="4400">
          <a:solidFill>
            <a:schemeClr val="tx2"/>
          </a:solidFill>
          <a:latin typeface="Times" pitchFamily="-107" charset="0"/>
        </a:defRPr>
      </a:lvl6pPr>
      <a:lvl7pPr marL="914400" algn="ctr" rtl="0" eaLnBrk="0" fontAlgn="base" hangingPunct="0">
        <a:spcBef>
          <a:spcPct val="0"/>
        </a:spcBef>
        <a:spcAft>
          <a:spcPct val="0"/>
        </a:spcAft>
        <a:defRPr sz="4400">
          <a:solidFill>
            <a:schemeClr val="tx2"/>
          </a:solidFill>
          <a:latin typeface="Times" pitchFamily="-107" charset="0"/>
        </a:defRPr>
      </a:lvl7pPr>
      <a:lvl8pPr marL="1371600" algn="ctr" rtl="0" eaLnBrk="0" fontAlgn="base" hangingPunct="0">
        <a:spcBef>
          <a:spcPct val="0"/>
        </a:spcBef>
        <a:spcAft>
          <a:spcPct val="0"/>
        </a:spcAft>
        <a:defRPr sz="4400">
          <a:solidFill>
            <a:schemeClr val="tx2"/>
          </a:solidFill>
          <a:latin typeface="Times" pitchFamily="-107" charset="0"/>
        </a:defRPr>
      </a:lvl8pPr>
      <a:lvl9pPr marL="1828800" algn="ctr" rtl="0" eaLnBrk="0" fontAlgn="base" hangingPunct="0">
        <a:spcBef>
          <a:spcPct val="0"/>
        </a:spcBef>
        <a:spcAft>
          <a:spcPct val="0"/>
        </a:spcAft>
        <a:defRPr sz="4400">
          <a:solidFill>
            <a:schemeClr val="tx2"/>
          </a:solidFill>
          <a:latin typeface="Times" pitchFamily="-107" charset="0"/>
        </a:defRPr>
      </a:lvl9pPr>
    </p:titleStyle>
    <p:bodyStyle>
      <a:lvl1pPr marL="342900" indent="-342900" algn="l" rtl="0" eaLnBrk="0" fontAlgn="base" hangingPunct="0">
        <a:spcBef>
          <a:spcPct val="20000"/>
        </a:spcBef>
        <a:spcAft>
          <a:spcPct val="0"/>
        </a:spcAft>
        <a:buChar char="•"/>
        <a:defRPr sz="3200">
          <a:solidFill>
            <a:srgbClr val="184B81"/>
          </a:solidFill>
          <a:latin typeface="Arial"/>
          <a:ea typeface="ＭＳ Ｐゴシック" pitchFamily="-107" charset="-128"/>
          <a:cs typeface="Arial"/>
        </a:defRPr>
      </a:lvl1pPr>
      <a:lvl2pPr marL="742950" indent="-285750" algn="l" rtl="0" eaLnBrk="0" fontAlgn="base" hangingPunct="0">
        <a:spcBef>
          <a:spcPct val="20000"/>
        </a:spcBef>
        <a:spcAft>
          <a:spcPct val="0"/>
        </a:spcAft>
        <a:buChar char="–"/>
        <a:defRPr sz="2800">
          <a:solidFill>
            <a:srgbClr val="184B81"/>
          </a:solidFill>
          <a:latin typeface="Arial"/>
          <a:ea typeface="ＭＳ Ｐゴシック" pitchFamily="-107" charset="-128"/>
          <a:cs typeface="Arial"/>
        </a:defRPr>
      </a:lvl2pPr>
      <a:lvl3pPr marL="1143000" indent="-228600" algn="l" rtl="0" eaLnBrk="0" fontAlgn="base" hangingPunct="0">
        <a:spcBef>
          <a:spcPct val="20000"/>
        </a:spcBef>
        <a:spcAft>
          <a:spcPct val="0"/>
        </a:spcAft>
        <a:buChar char="•"/>
        <a:defRPr sz="2400">
          <a:solidFill>
            <a:srgbClr val="184B81"/>
          </a:solidFill>
          <a:latin typeface="Arial"/>
          <a:ea typeface="ＭＳ Ｐゴシック" pitchFamily="-107" charset="-128"/>
          <a:cs typeface="Arial"/>
        </a:defRPr>
      </a:lvl3pPr>
      <a:lvl4pPr marL="1600200" indent="-228600" algn="l" rtl="0" eaLnBrk="0" fontAlgn="base" hangingPunct="0">
        <a:spcBef>
          <a:spcPct val="20000"/>
        </a:spcBef>
        <a:spcAft>
          <a:spcPct val="0"/>
        </a:spcAft>
        <a:buChar char="–"/>
        <a:defRPr sz="2000">
          <a:solidFill>
            <a:srgbClr val="184B81"/>
          </a:solidFill>
          <a:latin typeface="Arial"/>
          <a:ea typeface="ＭＳ Ｐゴシック" pitchFamily="-107" charset="-128"/>
          <a:cs typeface="Arial"/>
        </a:defRPr>
      </a:lvl4pPr>
      <a:lvl5pPr marL="2057400" indent="-228600" algn="l" rtl="0" eaLnBrk="0" fontAlgn="base" hangingPunct="0">
        <a:spcBef>
          <a:spcPct val="20000"/>
        </a:spcBef>
        <a:spcAft>
          <a:spcPct val="0"/>
        </a:spcAft>
        <a:buChar char="»"/>
        <a:defRPr sz="2000">
          <a:solidFill>
            <a:srgbClr val="184B81"/>
          </a:solidFill>
          <a:latin typeface="Arial"/>
          <a:ea typeface="ＭＳ Ｐゴシック" pitchFamily="-107" charset="-128"/>
          <a:cs typeface="Arial"/>
        </a:defRPr>
      </a:lvl5pPr>
      <a:lvl6pPr marL="25146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6pPr>
      <a:lvl7pPr marL="29718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7pPr>
      <a:lvl8pPr marL="34290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8pPr>
      <a:lvl9pPr marL="3886200" indent="-228600" algn="l" rtl="0" eaLnBrk="0" fontAlgn="base" hangingPunct="0">
        <a:spcBef>
          <a:spcPct val="20000"/>
        </a:spcBef>
        <a:spcAft>
          <a:spcPct val="0"/>
        </a:spcAft>
        <a:buChar char="»"/>
        <a:defRPr sz="2000">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5715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22"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000250" y="6400800"/>
            <a:ext cx="5105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967A4"/>
                </a:solidFill>
                <a:latin typeface="Helvetica" pitchFamily="-107" charset="0"/>
                <a:ea typeface="ＭＳ Ｐゴシック" pitchFamily="-107" charset="-128"/>
                <a:cs typeface="ＭＳ Ｐゴシック" pitchFamily="-107" charset="-128"/>
              </a:defRPr>
            </a:lvl1pPr>
          </a:lstStyle>
          <a:p>
            <a:pPr>
              <a:defRPr/>
            </a:pPr>
            <a:endParaRPr lang="de-DE"/>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rgbClr val="0967A4"/>
                </a:solidFill>
                <a:latin typeface="Helvetica" pitchFamily="-107" charset="0"/>
                <a:ea typeface="ＭＳ Ｐゴシック" pitchFamily="-107" charset="-128"/>
                <a:cs typeface="ＭＳ Ｐゴシック" pitchFamily="-107" charset="-128"/>
              </a:defRPr>
            </a:lvl1pPr>
          </a:lstStyle>
          <a:p>
            <a:pPr>
              <a:defRPr/>
            </a:pPr>
            <a:fld id="{A4438610-681B-C348-A37B-607072BC5A44}" type="slidenum">
              <a:rPr lang="en-US"/>
              <a:pPr>
                <a:defRPr/>
              </a:pPr>
              <a:t>‹#›</a:t>
            </a:fld>
            <a:endParaRPr lang="en-US" dirty="0"/>
          </a:p>
        </p:txBody>
      </p:sp>
      <p:pic>
        <p:nvPicPr>
          <p:cNvPr id="1030" name="Picture 17" descr="CERNlogo-bleu"/>
          <p:cNvPicPr>
            <a:picLocks noChangeAspect="1" noChangeArrowheads="1"/>
          </p:cNvPicPr>
          <p:nvPr userDrawn="1"/>
        </p:nvPicPr>
        <p:blipFill>
          <a:blip r:embed="rId3" cstate="print">
            <a:clrChange>
              <a:clrFrom>
                <a:srgbClr val="FFFFFF"/>
              </a:clrFrom>
              <a:clrTo>
                <a:srgbClr val="FFFFFF">
                  <a:alpha val="0"/>
                </a:srgbClr>
              </a:clrTo>
            </a:clrChange>
          </a:blip>
          <a:srcRect/>
          <a:stretch>
            <a:fillRect/>
          </a:stretch>
        </p:blipFill>
        <p:spPr bwMode="auto">
          <a:xfrm>
            <a:off x="381000" y="6324618"/>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hangingPunct="0">
              <a:defRPr/>
            </a:pPr>
            <a:endParaRPr lang="en-US" sz="2400" dirty="0">
              <a:solidFill>
                <a:srgbClr val="000000"/>
              </a:solidFill>
              <a:ea typeface="ＭＳ Ｐゴシック" charset="-128"/>
              <a:cs typeface="ＭＳ Ｐゴシック" charset="-128"/>
            </a:endParaRPr>
          </a:p>
        </p:txBody>
      </p:sp>
      <p:sp>
        <p:nvSpPr>
          <p:cNvPr id="3146" name="Rectangle 74"/>
          <p:cNvSpPr>
            <a:spLocks noChangeArrowheads="1"/>
          </p:cNvSpPr>
          <p:nvPr userDrawn="1"/>
        </p:nvSpPr>
        <p:spPr bwMode="auto">
          <a:xfrm>
            <a:off x="0" y="81915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a:defRPr/>
            </a:pPr>
            <a:endParaRPr kumimoji="1" lang="en-US" sz="2400" dirty="0">
              <a:solidFill>
                <a:srgbClr val="000000"/>
              </a:solidFill>
              <a:latin typeface="Helvetica" pitchFamily="-107" charset="0"/>
              <a:ea typeface="ＭＳ Ｐゴシック" pitchFamily="-107" charset="-128"/>
              <a:cs typeface="ＭＳ Ｐゴシック" pitchFamily="-107" charset="-128"/>
            </a:endParaRPr>
          </a:p>
        </p:txBody>
      </p:sp>
    </p:spTree>
  </p:cSld>
  <p:clrMap bg1="lt1" tx1="dk1" bg2="lt2" tx2="dk2" accent1="accent1" accent2="accent2" accent3="accent3" accent4="accent4" accent5="accent5" accent6="accent6" hlink="hlink" folHlink="folHlink"/>
  <p:sldLayoutIdLst>
    <p:sldLayoutId id="2147485627" r:id="rId1"/>
  </p:sldLayoutIdLst>
  <p:hf sldNum="0" hdr="0" ftr="0" dt="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charset="0"/>
        </a:defRPr>
      </a:lvl6pPr>
      <a:lvl7pPr marL="914400" algn="l" rtl="0" fontAlgn="base">
        <a:spcBef>
          <a:spcPct val="0"/>
        </a:spcBef>
        <a:spcAft>
          <a:spcPct val="0"/>
        </a:spcAft>
        <a:defRPr sz="4000">
          <a:solidFill>
            <a:schemeClr val="hlink"/>
          </a:solidFill>
          <a:latin typeface="Helvetica" charset="0"/>
        </a:defRPr>
      </a:lvl7pPr>
      <a:lvl8pPr marL="1371600" algn="l" rtl="0" fontAlgn="base">
        <a:spcBef>
          <a:spcPct val="0"/>
        </a:spcBef>
        <a:spcAft>
          <a:spcPct val="0"/>
        </a:spcAft>
        <a:defRPr sz="4000">
          <a:solidFill>
            <a:schemeClr val="hlink"/>
          </a:solidFill>
          <a:latin typeface="Helvetica" charset="0"/>
        </a:defRPr>
      </a:lvl8pPr>
      <a:lvl9pPr marL="1828800" algn="l" rtl="0" fontAlgn="base">
        <a:spcBef>
          <a:spcPct val="0"/>
        </a:spcBef>
        <a:spcAft>
          <a:spcPct val="0"/>
        </a:spcAft>
        <a:defRPr sz="4000">
          <a:solidFill>
            <a:schemeClr val="hlink"/>
          </a:solidFill>
          <a:latin typeface="Helvetica"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charset="-128"/>
        </a:defRPr>
      </a:lvl3pPr>
      <a:lvl4pPr marL="1600200" indent="-228600" algn="l" rtl="0" eaLnBrk="0" fontAlgn="base" hangingPunct="0">
        <a:spcBef>
          <a:spcPct val="20000"/>
        </a:spcBef>
        <a:spcAft>
          <a:spcPct val="0"/>
        </a:spcAft>
        <a:buClr>
          <a:schemeClr val="hlink"/>
        </a:buClr>
        <a:buChar char="•"/>
        <a:defRPr>
          <a:solidFill>
            <a:schemeClr val="tx2"/>
          </a:solidFill>
          <a:latin typeface="+mn-lt"/>
          <a:ea typeface="ＭＳ Ｐゴシック" charset="-128"/>
        </a:defRPr>
      </a:lvl4pPr>
      <a:lvl5pPr marL="2057400" indent="-228600" algn="l" rtl="0" eaLnBrk="0" fontAlgn="base" hangingPunct="0">
        <a:spcBef>
          <a:spcPct val="20000"/>
        </a:spcBef>
        <a:spcAft>
          <a:spcPct val="0"/>
        </a:spcAft>
        <a:buClr>
          <a:schemeClr val="tx1"/>
        </a:buClr>
        <a:buSzPct val="85000"/>
        <a:buChar char="•"/>
        <a:defRPr>
          <a:solidFill>
            <a:schemeClr val="tx2"/>
          </a:solidFill>
          <a:latin typeface="+mn-lt"/>
          <a:ea typeface="ＭＳ Ｐゴシック"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492370" y="6553200"/>
            <a:ext cx="1989992" cy="133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800">
                <a:latin typeface="Helvetica" charset="0"/>
                <a:ea typeface="+mn-ea"/>
                <a:cs typeface="+mn-cs"/>
              </a:defRPr>
            </a:lvl1pPr>
          </a:lstStyle>
          <a:p>
            <a:pPr>
              <a:defRPr/>
            </a:pPr>
            <a:r>
              <a:rPr lang="en-GB">
                <a:solidFill>
                  <a:srgbClr val="000000"/>
                </a:solidFill>
              </a:rPr>
              <a:t>06/06/2011</a:t>
            </a:r>
            <a:endParaRPr lang="en-US">
              <a:solidFill>
                <a:srgbClr val="000000"/>
              </a:solidFill>
            </a:endParaRPr>
          </a:p>
        </p:txBody>
      </p:sp>
      <p:sp>
        <p:nvSpPr>
          <p:cNvPr id="1029" name="Rectangle 5"/>
          <p:cNvSpPr>
            <a:spLocks noGrp="1" noChangeArrowheads="1"/>
          </p:cNvSpPr>
          <p:nvPr>
            <p:ph type="ftr" sz="quarter" idx="3"/>
          </p:nvPr>
        </p:nvSpPr>
        <p:spPr bwMode="auto">
          <a:xfrm>
            <a:off x="3124200" y="6572250"/>
            <a:ext cx="2895600" cy="133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800"/>
            </a:lvl1pPr>
          </a:lstStyle>
          <a:p>
            <a:pPr>
              <a:defRPr/>
            </a:pPr>
            <a:r>
              <a:rPr lang="en-US">
                <a:solidFill>
                  <a:srgbClr val="000000"/>
                </a:solidFill>
                <a:latin typeface="Arial" pitchFamily="-112" charset="0"/>
                <a:ea typeface="ＭＳ Ｐゴシック" pitchFamily="-112" charset="-128"/>
              </a:rPr>
              <a:t>HCP 2011 tsv</a:t>
            </a:r>
          </a:p>
        </p:txBody>
      </p:sp>
      <p:sp>
        <p:nvSpPr>
          <p:cNvPr id="1034" name="Rectangle 10"/>
          <p:cNvSpPr>
            <a:spLocks noChangeArrowheads="1"/>
          </p:cNvSpPr>
          <p:nvPr/>
        </p:nvSpPr>
        <p:spPr bwMode="auto">
          <a:xfrm>
            <a:off x="351693" y="304801"/>
            <a:ext cx="8440615" cy="619125"/>
          </a:xfrm>
          <a:prstGeom prst="rect">
            <a:avLst/>
          </a:prstGeom>
          <a:gradFill rotWithShape="0">
            <a:gsLst>
              <a:gs pos="0">
                <a:srgbClr val="FFFFFF"/>
              </a:gs>
              <a:gs pos="100000">
                <a:srgbClr val="97C1E1"/>
              </a:gs>
            </a:gsLst>
            <a:lin ang="0" scaled="1"/>
          </a:gradFill>
          <a:ln w="9525">
            <a:noFill/>
            <a:miter lim="800000"/>
            <a:headEnd/>
            <a:tailEnd/>
          </a:ln>
          <a:effectLst/>
        </p:spPr>
        <p:txBody>
          <a:bodyPr wrap="none" anchor="ctr">
            <a:prstTxWarp prst="textNoShape">
              <a:avLst/>
            </a:prstTxWarp>
          </a:bodyPr>
          <a:lstStyle/>
          <a:p>
            <a:pPr algn="ctr" eaLnBrk="0" hangingPunct="0">
              <a:defRPr/>
            </a:pPr>
            <a:endParaRPr lang="en-US" sz="2400">
              <a:solidFill>
                <a:srgbClr val="000000"/>
              </a:solidFill>
              <a:latin typeface="Arial" pitchFamily="-112" charset="0"/>
              <a:ea typeface="ＭＳ Ｐゴシック" pitchFamily="-112" charset="-128"/>
            </a:endParaRPr>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anchor="ctr">
            <a:prstTxWarp prst="textNoShape">
              <a:avLst/>
            </a:prstTxWarp>
          </a:bodyPr>
          <a:lstStyle/>
          <a:p>
            <a:pPr algn="ctr" eaLnBrk="0" hangingPunct="0">
              <a:defRPr/>
            </a:pPr>
            <a:endParaRPr lang="en-US" sz="2400">
              <a:solidFill>
                <a:srgbClr val="000000"/>
              </a:solidFill>
              <a:latin typeface="Arial" pitchFamily="-112" charset="0"/>
              <a:ea typeface="ＭＳ Ｐゴシック" pitchFamily="-112" charset="-128"/>
            </a:endParaRPr>
          </a:p>
        </p:txBody>
      </p:sp>
      <p:sp>
        <p:nvSpPr>
          <p:cNvPr id="1030" name="Rectangle 18"/>
          <p:cNvSpPr>
            <a:spLocks noGrp="1" noChangeArrowheads="1"/>
          </p:cNvSpPr>
          <p:nvPr>
            <p:ph type="title"/>
          </p:nvPr>
        </p:nvSpPr>
        <p:spPr bwMode="auto">
          <a:xfrm>
            <a:off x="562708" y="381000"/>
            <a:ext cx="8018585"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43" name="Text Box 19"/>
          <p:cNvSpPr txBox="1">
            <a:spLocks noGrp="1" noChangeArrowheads="1"/>
          </p:cNvSpPr>
          <p:nvPr>
            <p:ph type="sldNum" sz="quarter" idx="4"/>
          </p:nvPr>
        </p:nvSpPr>
        <p:spPr bwMode="auto">
          <a:xfrm>
            <a:off x="8159262" y="6553200"/>
            <a:ext cx="492369" cy="15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800">
                <a:latin typeface="Helvetica" charset="0"/>
                <a:ea typeface="+mn-ea"/>
                <a:cs typeface="+mn-cs"/>
              </a:defRPr>
            </a:lvl1pPr>
          </a:lstStyle>
          <a:p>
            <a:pPr>
              <a:defRPr/>
            </a:pPr>
            <a:fld id="{93A46E60-333B-5A4C-A4ED-C0106BDCCBB0}" type="slidenum">
              <a:rPr lang="en-US">
                <a:solidFill>
                  <a:srgbClr val="000000"/>
                </a:solidFill>
              </a:rPr>
              <a:pPr>
                <a:defRPr/>
              </a:pPr>
              <a:t>‹#›</a:t>
            </a:fld>
            <a:endParaRPr lang="en-US">
              <a:solidFill>
                <a:srgbClr val="000000"/>
              </a:solidFill>
            </a:endParaRPr>
          </a:p>
        </p:txBody>
      </p:sp>
      <p:pic>
        <p:nvPicPr>
          <p:cNvPr id="1032" name="Picture 24"/>
          <p:cNvPicPr>
            <a:picLocks noChangeAspect="1"/>
          </p:cNvPicPr>
          <p:nvPr userDrawn="1"/>
        </p:nvPicPr>
        <p:blipFill>
          <a:blip r:embed="rId3" cstate="print"/>
          <a:srcRect/>
          <a:stretch>
            <a:fillRect/>
          </a:stretch>
        </p:blipFill>
        <p:spPr bwMode="auto">
          <a:xfrm>
            <a:off x="1" y="0"/>
            <a:ext cx="1188427" cy="381000"/>
          </a:xfrm>
          <a:prstGeom prst="rect">
            <a:avLst/>
          </a:prstGeom>
          <a:noFill/>
          <a:ln w="9525">
            <a:noFill/>
            <a:miter lim="800000"/>
            <a:headEnd/>
            <a:tailEnd/>
          </a:ln>
        </p:spPr>
      </p:pic>
      <p:pic>
        <p:nvPicPr>
          <p:cNvPr id="1033" name="Picture 9" descr="Screen shot 2011-11-03 at 15.29.24.png"/>
          <p:cNvPicPr>
            <a:picLocks noChangeAspect="1"/>
          </p:cNvPicPr>
          <p:nvPr userDrawn="1"/>
        </p:nvPicPr>
        <p:blipFill>
          <a:blip r:embed="rId4" cstate="print"/>
          <a:srcRect/>
          <a:stretch>
            <a:fillRect/>
          </a:stretch>
        </p:blipFill>
        <p:spPr bwMode="auto">
          <a:xfrm>
            <a:off x="0" y="381000"/>
            <a:ext cx="773723" cy="609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629" r:id="rId1"/>
  </p:sldLayoutIdLst>
  <p:hf hdr="0" dt="0"/>
  <p:txStyles>
    <p:titleStyle>
      <a:lvl1pPr algn="ctr" rtl="0" eaLnBrk="0" fontAlgn="base" hangingPunct="0">
        <a:spcBef>
          <a:spcPct val="0"/>
        </a:spcBef>
        <a:spcAft>
          <a:spcPct val="0"/>
        </a:spcAft>
        <a:defRPr sz="28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5pPr>
      <a:lvl6pPr marL="457200" algn="ctr" rtl="0" eaLnBrk="0" fontAlgn="base" hangingPunct="0">
        <a:spcBef>
          <a:spcPct val="0"/>
        </a:spcBef>
        <a:spcAft>
          <a:spcPct val="0"/>
        </a:spcAft>
        <a:defRPr sz="2800" b="1">
          <a:solidFill>
            <a:srgbClr val="006699"/>
          </a:solidFill>
          <a:latin typeface="Helvetica" charset="0"/>
        </a:defRPr>
      </a:lvl6pPr>
      <a:lvl7pPr marL="914400" algn="ctr" rtl="0" eaLnBrk="0" fontAlgn="base" hangingPunct="0">
        <a:spcBef>
          <a:spcPct val="0"/>
        </a:spcBef>
        <a:spcAft>
          <a:spcPct val="0"/>
        </a:spcAft>
        <a:defRPr sz="2800" b="1">
          <a:solidFill>
            <a:srgbClr val="006699"/>
          </a:solidFill>
          <a:latin typeface="Helvetica" charset="0"/>
        </a:defRPr>
      </a:lvl7pPr>
      <a:lvl8pPr marL="1371600" algn="ctr" rtl="0" eaLnBrk="0" fontAlgn="base" hangingPunct="0">
        <a:spcBef>
          <a:spcPct val="0"/>
        </a:spcBef>
        <a:spcAft>
          <a:spcPct val="0"/>
        </a:spcAft>
        <a:defRPr sz="2800" b="1">
          <a:solidFill>
            <a:srgbClr val="006699"/>
          </a:solidFill>
          <a:latin typeface="Helvetica" charset="0"/>
        </a:defRPr>
      </a:lvl8pPr>
      <a:lvl9pPr marL="1828800" algn="ctr" rtl="0" eaLnBrk="0" fontAlgn="base" hangingPunct="0">
        <a:spcBef>
          <a:spcPct val="0"/>
        </a:spcBef>
        <a:spcAft>
          <a:spcPct val="0"/>
        </a:spcAft>
        <a:defRPr sz="2800" b="1">
          <a:solidFill>
            <a:srgbClr val="006699"/>
          </a:solidFill>
          <a:latin typeface="Helvetica"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eaLnBrk="0" fontAlgn="base" hangingPunct="0">
        <a:spcBef>
          <a:spcPct val="20000"/>
        </a:spcBef>
        <a:spcAft>
          <a:spcPct val="0"/>
        </a:spcAft>
        <a:defRPr>
          <a:solidFill>
            <a:schemeClr val="tx1"/>
          </a:solidFill>
          <a:latin typeface="+mn-lt"/>
          <a:ea typeface="ＭＳ Ｐゴシック" charset="-128"/>
        </a:defRPr>
      </a:lvl6pPr>
      <a:lvl7pPr marL="2971800" indent="-228600" algn="l" rtl="0" eaLnBrk="0" fontAlgn="base" hangingPunct="0">
        <a:spcBef>
          <a:spcPct val="20000"/>
        </a:spcBef>
        <a:spcAft>
          <a:spcPct val="0"/>
        </a:spcAft>
        <a:defRPr>
          <a:solidFill>
            <a:schemeClr val="tx1"/>
          </a:solidFill>
          <a:latin typeface="+mn-lt"/>
          <a:ea typeface="ＭＳ Ｐゴシック" charset="-128"/>
        </a:defRPr>
      </a:lvl7pPr>
      <a:lvl8pPr marL="3429000" indent="-228600" algn="l" rtl="0" eaLnBrk="0" fontAlgn="base" hangingPunct="0">
        <a:spcBef>
          <a:spcPct val="20000"/>
        </a:spcBef>
        <a:spcAft>
          <a:spcPct val="0"/>
        </a:spcAft>
        <a:defRPr>
          <a:solidFill>
            <a:schemeClr val="tx1"/>
          </a:solidFill>
          <a:latin typeface="+mn-lt"/>
          <a:ea typeface="ＭＳ Ｐゴシック" charset="-128"/>
        </a:defRPr>
      </a:lvl8pPr>
      <a:lvl9pPr marL="3886200" indent="-228600"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r>
              <a:rPr lang="en-US" smtClean="0">
                <a:solidFill>
                  <a:prstClr val="black">
                    <a:tint val="75000"/>
                  </a:prstClr>
                </a:solidFill>
                <a:latin typeface="Calibri"/>
                <a:ea typeface="ＭＳ Ｐゴシック" pitchFamily="-112" charset="-128"/>
              </a:rPr>
              <a:t>July 23, 2011</a:t>
            </a:r>
            <a:endParaRPr lang="en-US">
              <a:solidFill>
                <a:prstClr val="black">
                  <a:tint val="75000"/>
                </a:prstClr>
              </a:solidFill>
              <a:latin typeface="Calibri"/>
              <a:ea typeface="ＭＳ Ｐゴシック" pitchFamily="-112" charset="-128"/>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US" smtClean="0">
                <a:solidFill>
                  <a:prstClr val="black">
                    <a:tint val="75000"/>
                  </a:prstClr>
                </a:solidFill>
                <a:latin typeface="Calibri"/>
                <a:ea typeface="ＭＳ Ｐゴシック" pitchFamily="-112" charset="-128"/>
              </a:rPr>
              <a:t>S. Myers                   ECFA-EPS, Grenoble</a:t>
            </a:r>
            <a:endParaRPr lang="en-US">
              <a:solidFill>
                <a:prstClr val="black">
                  <a:tint val="75000"/>
                </a:prstClr>
              </a:solidFill>
              <a:latin typeface="Calibri"/>
              <a:ea typeface="ＭＳ Ｐゴシック" pitchFamily="-112" charset="-128"/>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4B6EE404-7511-4D48-9F44-05E9428C5A60}" type="slidenum">
              <a:rPr lang="en-US" smtClean="0">
                <a:solidFill>
                  <a:prstClr val="black">
                    <a:tint val="75000"/>
                  </a:prstClr>
                </a:solidFill>
                <a:latin typeface="Calibri"/>
                <a:ea typeface="ＭＳ Ｐゴシック" pitchFamily="-112" charset="-128"/>
              </a:rPr>
              <a:pPr fontAlgn="auto">
                <a:spcBef>
                  <a:spcPts val="0"/>
                </a:spcBef>
                <a:spcAft>
                  <a:spcPts val="0"/>
                </a:spcAft>
              </a:pPr>
              <a:t>‹#›</a:t>
            </a:fld>
            <a:endParaRPr lang="en-US">
              <a:solidFill>
                <a:prstClr val="black">
                  <a:tint val="75000"/>
                </a:prstClr>
              </a:solidFill>
              <a:latin typeface="Calibri"/>
              <a:ea typeface="ＭＳ Ｐゴシック" pitchFamily="-112" charset="-128"/>
            </a:endParaRPr>
          </a:p>
        </p:txBody>
      </p:sp>
    </p:spTree>
    <p:extLst>
      <p:ext uri="{BB962C8B-B14F-4D97-AF65-F5344CB8AC3E}">
        <p14:creationId xmlns:p14="http://schemas.microsoft.com/office/powerpoint/2010/main" xmlns="" xmlns:mv="urn:schemas-microsoft-com:mac:vml" xmlns:mc="http://schemas.openxmlformats.org/markup-compatibility/2006" val="3400245960"/>
      </p:ext>
    </p:extLst>
  </p:cSld>
  <p:clrMap bg1="lt1" tx1="dk1" bg2="lt2" tx2="dk2" accent1="accent1" accent2="accent2" accent3="accent3" accent4="accent4" accent5="accent5" accent6="accent6" hlink="hlink" folHlink="folHlink"/>
  <p:sldLayoutIdLst>
    <p:sldLayoutId id="2147485631" r:id="rId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banner-bleu"/>
          <p:cNvPicPr>
            <a:picLocks noChangeAspect="1" noChangeArrowheads="1"/>
          </p:cNvPicPr>
          <p:nvPr/>
        </p:nvPicPr>
        <p:blipFill>
          <a:blip r:embed="rId3" cstate="print"/>
          <a:srcRect/>
          <a:stretch>
            <a:fillRect/>
          </a:stretch>
        </p:blipFill>
        <p:spPr bwMode="auto">
          <a:xfrm>
            <a:off x="0" y="1"/>
            <a:ext cx="9144000" cy="866775"/>
          </a:xfrm>
          <a:prstGeom prst="rect">
            <a:avLst/>
          </a:prstGeom>
          <a:noFill/>
        </p:spPr>
      </p:pic>
      <p:sp>
        <p:nvSpPr>
          <p:cNvPr id="4099" name="Rectangle 3"/>
          <p:cNvSpPr>
            <a:spLocks noGrp="1" noChangeArrowheads="1"/>
          </p:cNvSpPr>
          <p:nvPr>
            <p:ph type="title"/>
          </p:nvPr>
        </p:nvSpPr>
        <p:spPr bwMode="auto">
          <a:xfrm>
            <a:off x="468314" y="908050"/>
            <a:ext cx="8207375" cy="6492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4100" name="Rectangle 4"/>
          <p:cNvSpPr>
            <a:spLocks noGrp="1" noChangeArrowheads="1"/>
          </p:cNvSpPr>
          <p:nvPr>
            <p:ph type="body" idx="1"/>
          </p:nvPr>
        </p:nvSpPr>
        <p:spPr bwMode="auto">
          <a:xfrm>
            <a:off x="457200" y="1600202"/>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1"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effectLst/>
              </a:defRPr>
            </a:lvl1pPr>
          </a:lstStyle>
          <a:p>
            <a:endParaRPr lang="en-US">
              <a:solidFill>
                <a:prstClr val="black"/>
              </a:solidFill>
              <a:ea typeface="ＭＳ Ｐゴシック" pitchFamily="-112" charset="-128"/>
            </a:endParaRPr>
          </a:p>
        </p:txBody>
      </p:sp>
      <p:sp>
        <p:nvSpPr>
          <p:cNvPr id="4102"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effectLst/>
              </a:defRPr>
            </a:lvl1pPr>
          </a:lstStyle>
          <a:p>
            <a:endParaRPr lang="en-US">
              <a:solidFill>
                <a:prstClr val="black"/>
              </a:solidFill>
              <a:ea typeface="ＭＳ Ｐゴシック" pitchFamily="-112" charset="-128"/>
            </a:endParaRPr>
          </a:p>
        </p:txBody>
      </p:sp>
      <p:sp>
        <p:nvSpPr>
          <p:cNvPr id="4103"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effectLst/>
              </a:defRPr>
            </a:lvl1pPr>
          </a:lstStyle>
          <a:p>
            <a:fld id="{6C48DD96-721A-47B5-A0FB-97F653927308}" type="slidenum">
              <a:rPr lang="en-US">
                <a:solidFill>
                  <a:prstClr val="black"/>
                </a:solidFill>
                <a:ea typeface="ＭＳ Ｐゴシック" pitchFamily="-112" charset="-128"/>
              </a:rPr>
              <a:pPr/>
              <a:t>‹#›</a:t>
            </a:fld>
            <a:endParaRPr lang="en-US">
              <a:solidFill>
                <a:prstClr val="black"/>
              </a:solidFill>
              <a:ea typeface="ＭＳ Ｐゴシック" pitchFamily="-112" charset="-128"/>
            </a:endParaRPr>
          </a:p>
        </p:txBody>
      </p:sp>
    </p:spTree>
  </p:cSld>
  <p:clrMap bg1="lt1" tx1="dk1" bg2="lt2" tx2="dk2" accent1="accent1" accent2="accent2" accent3="accent3" accent4="accent4" accent5="accent5" accent6="accent6" hlink="hlink" folHlink="folHlink"/>
  <p:sldLayoutIdLst>
    <p:sldLayoutId id="2147485633" r:id="rId1"/>
  </p:sldLayoutIdLst>
  <p:hf hdr="0" ftr="0" dt="0"/>
  <p:txStyles>
    <p:titleStyle>
      <a:lvl1pPr algn="ctr" rtl="0" eaLnBrk="1" fontAlgn="base" hangingPunct="1">
        <a:spcBef>
          <a:spcPct val="0"/>
        </a:spcBef>
        <a:spcAft>
          <a:spcPct val="0"/>
        </a:spcAft>
        <a:defRPr sz="4400">
          <a:solidFill>
            <a:srgbClr val="0000CC"/>
          </a:solidFill>
          <a:effectLst>
            <a:outerShdw blurRad="38100" dist="38100" dir="2700000" algn="tl">
              <a:srgbClr val="C0C0C0"/>
            </a:outerShdw>
          </a:effectLst>
          <a:latin typeface="+mj-lt"/>
          <a:ea typeface="+mj-ea"/>
          <a:cs typeface="+mj-cs"/>
        </a:defRPr>
      </a:lvl1pPr>
      <a:lvl2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2pPr>
      <a:lvl3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3pPr>
      <a:lvl4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4pPr>
      <a:lvl5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5pPr>
      <a:lvl6pPr marL="4572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6pPr>
      <a:lvl7pPr marL="9144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7pPr>
      <a:lvl8pPr marL="13716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8pPr>
      <a:lvl9pPr marL="18288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bwMode="auto">
          <a:xfrm>
            <a:off x="457200" y="944565"/>
            <a:ext cx="8229600" cy="5794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7526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 name="Rectangle 5"/>
          <p:cNvSpPr>
            <a:spLocks noGrp="1" noChangeArrowheads="1"/>
          </p:cNvSpPr>
          <p:nvPr>
            <p:ph type="ftr" sz="quarter" idx="3"/>
          </p:nvPr>
        </p:nvSpPr>
        <p:spPr bwMode="auto">
          <a:xfrm>
            <a:off x="3124200" y="6245225"/>
            <a:ext cx="2895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128"/>
              </a:defRPr>
            </a:lvl1pPr>
          </a:lstStyle>
          <a:p>
            <a:pPr>
              <a:defRPr/>
            </a:pPr>
            <a:endParaRPr lang="fr-FR">
              <a:solidFill>
                <a:srgbClr val="000000"/>
              </a:solidFill>
            </a:endParaRPr>
          </a:p>
        </p:txBody>
      </p:sp>
      <p:sp>
        <p:nvSpPr>
          <p:cNvPr id="30" name="Rectangle 6"/>
          <p:cNvSpPr>
            <a:spLocks noGrp="1" noChangeArrowheads="1"/>
          </p:cNvSpPr>
          <p:nvPr>
            <p:ph type="sldNum" sz="quarter" idx="4"/>
          </p:nvPr>
        </p:nvSpPr>
        <p:spPr bwMode="auto">
          <a:xfrm>
            <a:off x="6581775" y="6357938"/>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400">
                <a:latin typeface="Arial" charset="0"/>
                <a:ea typeface="ＭＳ Ｐゴシック" charset="-128"/>
              </a:defRPr>
            </a:lvl1pPr>
          </a:lstStyle>
          <a:p>
            <a:pPr>
              <a:defRPr/>
            </a:pPr>
            <a:fld id="{55FEAD35-9C89-43A1-BACA-A7FA4C8C8D37}" type="slidenum">
              <a:rPr lang="en-US">
                <a:solidFill>
                  <a:srgbClr val="000000"/>
                </a:solidFill>
              </a:rPr>
              <a:pPr>
                <a:defRPr/>
              </a:pPr>
              <a:t>‹#›</a:t>
            </a:fld>
            <a:endParaRPr lang="en-US">
              <a:solidFill>
                <a:srgbClr val="000000"/>
              </a:solidFill>
            </a:endParaRPr>
          </a:p>
        </p:txBody>
      </p:sp>
      <p:sp>
        <p:nvSpPr>
          <p:cNvPr id="31" name="Rectangle 4"/>
          <p:cNvSpPr>
            <a:spLocks noGrp="1" noChangeArrowheads="1"/>
          </p:cNvSpPr>
          <p:nvPr>
            <p:ph type="dt" sz="half" idx="2"/>
          </p:nvPr>
        </p:nvSpPr>
        <p:spPr bwMode="auto">
          <a:xfrm>
            <a:off x="609600" y="6613527"/>
            <a:ext cx="2133600" cy="244475"/>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800">
                <a:solidFill>
                  <a:srgbClr val="3366CC"/>
                </a:solidFill>
                <a:latin typeface="Arial" charset="0"/>
                <a:ea typeface="ＭＳ Ｐゴシック" charset="-128"/>
              </a:defRPr>
            </a:lvl1pPr>
          </a:lstStyle>
          <a:p>
            <a:pPr>
              <a:defRPr/>
            </a:pPr>
            <a:r>
              <a:rPr lang="en-GB"/>
              <a:t>December 2008</a:t>
            </a:r>
            <a:endParaRPr lang="fr-FR"/>
          </a:p>
        </p:txBody>
      </p:sp>
    </p:spTree>
  </p:cSld>
  <p:clrMap bg1="lt1" tx1="dk1" bg2="lt2" tx2="dk2" accent1="accent1" accent2="accent2" accent3="accent3" accent4="accent4" accent5="accent5" accent6="accent6" hlink="hlink" folHlink="folHlink"/>
  <p:sldLayoutIdLst>
    <p:sldLayoutId id="2147485635" r:id="rId1"/>
  </p:sldLayoutIdLst>
  <p:timing>
    <p:tnLst>
      <p:par>
        <p:cTn id="1" dur="indefinite" restart="never" nodeType="tmRoot"/>
      </p:par>
    </p:tnLst>
  </p:timing>
  <p:hf sldNum="0" hdr="0" ftr="0"/>
  <p:txStyles>
    <p:titleStyle>
      <a:lvl1pPr algn="ctr" rtl="0" eaLnBrk="0" fontAlgn="base" hangingPunct="0">
        <a:spcBef>
          <a:spcPct val="0"/>
        </a:spcBef>
        <a:spcAft>
          <a:spcPct val="0"/>
        </a:spcAft>
        <a:defRPr sz="3600" b="1">
          <a:solidFill>
            <a:schemeClr val="accent2"/>
          </a:solidFill>
          <a:effectLst>
            <a:outerShdw blurRad="38100" dist="38100" dir="2700000" algn="tl">
              <a:srgbClr val="C0C0C0"/>
            </a:outerShdw>
          </a:effectLst>
          <a:latin typeface="Arial" charset="0"/>
          <a:ea typeface="+mj-ea"/>
          <a:cs typeface="+mj-cs"/>
        </a:defRPr>
      </a:lvl1pPr>
      <a:lvl2pPr algn="ctr" rtl="0" eaLnBrk="0" fontAlgn="base" hangingPunct="0">
        <a:spcBef>
          <a:spcPct val="0"/>
        </a:spcBef>
        <a:spcAft>
          <a:spcPct val="0"/>
        </a:spcAft>
        <a:defRPr sz="3600" b="1">
          <a:solidFill>
            <a:schemeClr val="accent2"/>
          </a:solidFill>
          <a:effectLst>
            <a:outerShdw blurRad="38100" dist="38100" dir="2700000" algn="tl">
              <a:srgbClr val="C0C0C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3600" b="1">
          <a:solidFill>
            <a:schemeClr val="accent2"/>
          </a:solidFill>
          <a:effectLst>
            <a:outerShdw blurRad="38100" dist="38100" dir="2700000" algn="tl">
              <a:srgbClr val="C0C0C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3600" b="1">
          <a:solidFill>
            <a:schemeClr val="accent2"/>
          </a:solidFill>
          <a:effectLst>
            <a:outerShdw blurRad="38100" dist="38100" dir="2700000" algn="tl">
              <a:srgbClr val="C0C0C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3600" b="1">
          <a:solidFill>
            <a:schemeClr val="accent2"/>
          </a:solidFill>
          <a:effectLst>
            <a:outerShdw blurRad="38100" dist="38100" dir="2700000" algn="tl">
              <a:srgbClr val="C0C0C0"/>
            </a:outerShdw>
          </a:effectLst>
          <a:latin typeface="Arial" charset="0"/>
          <a:ea typeface="ＭＳ Ｐゴシック" charset="-128"/>
          <a:cs typeface="ＭＳ Ｐゴシック" charset="-128"/>
        </a:defRPr>
      </a:lvl5pPr>
      <a:lvl6pPr marL="457200" algn="ctr" rtl="0" eaLnBrk="1" fontAlgn="base" hangingPunct="1">
        <a:spcBef>
          <a:spcPct val="0"/>
        </a:spcBef>
        <a:spcAft>
          <a:spcPct val="0"/>
        </a:spcAft>
        <a:defRPr sz="3600" b="1">
          <a:solidFill>
            <a:schemeClr val="accent2"/>
          </a:solidFill>
          <a:effectLst>
            <a:outerShdw blurRad="38100" dist="38100" dir="2700000" algn="tl">
              <a:srgbClr val="C0C0C0"/>
            </a:outerShdw>
          </a:effectLst>
          <a:latin typeface="Arial" charset="0"/>
        </a:defRPr>
      </a:lvl6pPr>
      <a:lvl7pPr marL="914400" algn="ctr" rtl="0" eaLnBrk="1" fontAlgn="base" hangingPunct="1">
        <a:spcBef>
          <a:spcPct val="0"/>
        </a:spcBef>
        <a:spcAft>
          <a:spcPct val="0"/>
        </a:spcAft>
        <a:defRPr sz="3600" b="1">
          <a:solidFill>
            <a:schemeClr val="accent2"/>
          </a:solidFill>
          <a:effectLst>
            <a:outerShdw blurRad="38100" dist="38100" dir="2700000" algn="tl">
              <a:srgbClr val="C0C0C0"/>
            </a:outerShdw>
          </a:effectLst>
          <a:latin typeface="Arial" charset="0"/>
        </a:defRPr>
      </a:lvl7pPr>
      <a:lvl8pPr marL="1371600" algn="ctr" rtl="0" eaLnBrk="1" fontAlgn="base" hangingPunct="1">
        <a:spcBef>
          <a:spcPct val="0"/>
        </a:spcBef>
        <a:spcAft>
          <a:spcPct val="0"/>
        </a:spcAft>
        <a:defRPr sz="3600" b="1">
          <a:solidFill>
            <a:schemeClr val="accent2"/>
          </a:solidFill>
          <a:effectLst>
            <a:outerShdw blurRad="38100" dist="38100" dir="2700000" algn="tl">
              <a:srgbClr val="C0C0C0"/>
            </a:outerShdw>
          </a:effectLst>
          <a:latin typeface="Arial" charset="0"/>
        </a:defRPr>
      </a:lvl8pPr>
      <a:lvl9pPr marL="1828800" algn="ctr" rtl="0" eaLnBrk="1" fontAlgn="base" hangingPunct="1">
        <a:spcBef>
          <a:spcPct val="0"/>
        </a:spcBef>
        <a:spcAft>
          <a:spcPct val="0"/>
        </a:spcAft>
        <a:defRPr sz="3600" b="1">
          <a:solidFill>
            <a:schemeClr val="accent2"/>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har char="•"/>
        <a:defRPr sz="3200">
          <a:solidFill>
            <a:schemeClr val="accent2"/>
          </a:solidFill>
          <a:latin typeface="Arial" charset="0"/>
          <a:ea typeface="+mn-ea"/>
          <a:cs typeface="+mn-cs"/>
        </a:defRPr>
      </a:lvl1pPr>
      <a:lvl2pPr marL="742950" indent="-285750" algn="l" rtl="0" eaLnBrk="0" fontAlgn="base" hangingPunct="0">
        <a:spcBef>
          <a:spcPct val="20000"/>
        </a:spcBef>
        <a:spcAft>
          <a:spcPct val="0"/>
        </a:spcAft>
        <a:buChar char="–"/>
        <a:defRPr sz="2800">
          <a:solidFill>
            <a:schemeClr val="accent2"/>
          </a:solidFill>
          <a:latin typeface="Arial" charset="0"/>
          <a:ea typeface="+mn-ea"/>
        </a:defRPr>
      </a:lvl2pPr>
      <a:lvl3pPr marL="1143000" indent="-228600" algn="l" rtl="0" eaLnBrk="0" fontAlgn="base" hangingPunct="0">
        <a:spcBef>
          <a:spcPct val="20000"/>
        </a:spcBef>
        <a:spcAft>
          <a:spcPct val="0"/>
        </a:spcAft>
        <a:buChar char="•"/>
        <a:defRPr sz="2400">
          <a:solidFill>
            <a:schemeClr val="accent2"/>
          </a:solidFill>
          <a:latin typeface="Arial" charset="0"/>
          <a:ea typeface="+mn-ea"/>
        </a:defRPr>
      </a:lvl3pPr>
      <a:lvl4pPr marL="1600200" indent="-228600" algn="l" rtl="0" eaLnBrk="0" fontAlgn="base" hangingPunct="0">
        <a:spcBef>
          <a:spcPct val="20000"/>
        </a:spcBef>
        <a:spcAft>
          <a:spcPct val="0"/>
        </a:spcAft>
        <a:buChar char="–"/>
        <a:defRPr sz="2000">
          <a:solidFill>
            <a:schemeClr val="accent2"/>
          </a:solidFill>
          <a:latin typeface="Arial" charset="0"/>
          <a:ea typeface="+mn-ea"/>
        </a:defRPr>
      </a:lvl4pPr>
      <a:lvl5pPr marL="2057400" indent="-228600" algn="l" rtl="0" eaLnBrk="0" fontAlgn="base" hangingPunct="0">
        <a:spcBef>
          <a:spcPct val="20000"/>
        </a:spcBef>
        <a:spcAft>
          <a:spcPct val="0"/>
        </a:spcAft>
        <a:buChar char="»"/>
        <a:defRPr sz="2000">
          <a:solidFill>
            <a:schemeClr val="accent2"/>
          </a:solidFill>
          <a:latin typeface="Arial" charset="0"/>
          <a:ea typeface="+mn-ea"/>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F95E9707-BF97-4F38-AF66-9B2694EE5691}" type="datetimeFigureOut">
              <a:rPr lang="en-US" smtClean="0">
                <a:solidFill>
                  <a:prstClr val="black">
                    <a:tint val="75000"/>
                  </a:prstClr>
                </a:solidFill>
                <a:latin typeface="Calibri"/>
              </a:rPr>
              <a:pPr fontAlgn="auto">
                <a:spcBef>
                  <a:spcPts val="0"/>
                </a:spcBef>
                <a:spcAft>
                  <a:spcPts val="0"/>
                </a:spcAft>
              </a:pPr>
              <a:t>11/24/2011</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8CD692D8-2C07-41C0-AFEC-340C1B41B6CE}"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cSld>
  <p:clrMap bg1="lt1" tx1="dk1" bg2="lt2" tx2="dk2" accent1="accent1" accent2="accent2" accent3="accent3" accent4="accent4" accent5="accent5" accent6="accent6" hlink="hlink" folHlink="folHlink"/>
  <p:sldLayoutIdLst>
    <p:sldLayoutId id="2147485637" r:id="rId1"/>
    <p:sldLayoutId id="2147485638" r:id="rId2"/>
    <p:sldLayoutId id="2147485639" r:id="rId3"/>
    <p:sldLayoutId id="2147485640" r:id="rId4"/>
    <p:sldLayoutId id="2147485641" r:id="rId5"/>
    <p:sldLayoutId id="2147485642" r:id="rId6"/>
    <p:sldLayoutId id="2147485643" r:id="rId7"/>
    <p:sldLayoutId id="2147485644" r:id="rId8"/>
    <p:sldLayoutId id="2147485645" r:id="rId9"/>
    <p:sldLayoutId id="2147485646" r:id="rId10"/>
    <p:sldLayoutId id="214748564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492370" y="6553200"/>
            <a:ext cx="1989992" cy="133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800">
                <a:latin typeface="Helvetica" charset="0"/>
                <a:ea typeface="+mn-ea"/>
                <a:cs typeface="+mn-cs"/>
              </a:defRPr>
            </a:lvl1pPr>
          </a:lstStyle>
          <a:p>
            <a:pPr defTabSz="457200" fontAlgn="auto">
              <a:spcBef>
                <a:spcPts val="0"/>
              </a:spcBef>
              <a:spcAft>
                <a:spcPts val="0"/>
              </a:spcAft>
              <a:defRPr/>
            </a:pPr>
            <a:r>
              <a:rPr lang="en-GB" dirty="0">
                <a:solidFill>
                  <a:srgbClr val="000000"/>
                </a:solidFill>
              </a:rPr>
              <a:t>06/06/2011</a:t>
            </a: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572250"/>
            <a:ext cx="2895600" cy="133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800"/>
            </a:lvl1pPr>
          </a:lstStyle>
          <a:p>
            <a:pPr defTabSz="457200" fontAlgn="auto">
              <a:spcBef>
                <a:spcPts val="0"/>
              </a:spcBef>
              <a:spcAft>
                <a:spcPts val="0"/>
              </a:spcAft>
              <a:defRPr/>
            </a:pPr>
            <a:r>
              <a:rPr lang="en-US">
                <a:solidFill>
                  <a:srgbClr val="000000"/>
                </a:solidFill>
                <a:latin typeface="Helvetica"/>
              </a:rPr>
              <a:t>HCP 2011 tsv</a:t>
            </a:r>
          </a:p>
        </p:txBody>
      </p:sp>
      <p:sp>
        <p:nvSpPr>
          <p:cNvPr id="1034" name="Rectangle 10"/>
          <p:cNvSpPr>
            <a:spLocks noChangeArrowheads="1"/>
          </p:cNvSpPr>
          <p:nvPr/>
        </p:nvSpPr>
        <p:spPr bwMode="auto">
          <a:xfrm>
            <a:off x="351693" y="304801"/>
            <a:ext cx="8440615" cy="619125"/>
          </a:xfrm>
          <a:prstGeom prst="rect">
            <a:avLst/>
          </a:prstGeom>
          <a:gradFill rotWithShape="0">
            <a:gsLst>
              <a:gs pos="0">
                <a:srgbClr val="FFFFFF"/>
              </a:gs>
              <a:gs pos="100000">
                <a:srgbClr val="97C1E1"/>
              </a:gs>
            </a:gsLst>
            <a:lin ang="0" scaled="1"/>
          </a:gradFill>
          <a:ln w="9525">
            <a:noFill/>
            <a:miter lim="800000"/>
            <a:headEnd/>
            <a:tailEnd/>
          </a:ln>
          <a:effectLst/>
        </p:spPr>
        <p:txBody>
          <a:bodyPr wrap="none" anchor="ctr">
            <a:prstTxWarp prst="textNoShape">
              <a:avLst/>
            </a:prstTxWarp>
          </a:bodyPr>
          <a:lstStyle/>
          <a:p>
            <a:pPr algn="ctr" defTabSz="457200" eaLnBrk="0" fontAlgn="auto" hangingPunct="0">
              <a:spcBef>
                <a:spcPts val="0"/>
              </a:spcBef>
              <a:spcAft>
                <a:spcPts val="0"/>
              </a:spcAft>
              <a:defRPr/>
            </a:pPr>
            <a:endParaRPr lang="en-US">
              <a:solidFill>
                <a:srgbClr val="000000"/>
              </a:solidFill>
              <a:latin typeface="Helvetica"/>
            </a:endParaRPr>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anchor="ctr">
            <a:prstTxWarp prst="textNoShape">
              <a:avLst/>
            </a:prstTxWarp>
          </a:bodyPr>
          <a:lstStyle/>
          <a:p>
            <a:pPr algn="ctr" defTabSz="457200" eaLnBrk="0" fontAlgn="auto" hangingPunct="0">
              <a:spcBef>
                <a:spcPts val="0"/>
              </a:spcBef>
              <a:spcAft>
                <a:spcPts val="0"/>
              </a:spcAft>
              <a:defRPr/>
            </a:pPr>
            <a:endParaRPr lang="en-US">
              <a:solidFill>
                <a:srgbClr val="000000"/>
              </a:solidFill>
              <a:latin typeface="Helvetica"/>
            </a:endParaRPr>
          </a:p>
        </p:txBody>
      </p:sp>
      <p:sp>
        <p:nvSpPr>
          <p:cNvPr id="1030" name="Rectangle 18"/>
          <p:cNvSpPr>
            <a:spLocks noGrp="1" noChangeArrowheads="1"/>
          </p:cNvSpPr>
          <p:nvPr>
            <p:ph type="title"/>
          </p:nvPr>
        </p:nvSpPr>
        <p:spPr bwMode="auto">
          <a:xfrm>
            <a:off x="562708" y="381000"/>
            <a:ext cx="8018585"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43" name="Text Box 19"/>
          <p:cNvSpPr txBox="1">
            <a:spLocks noGrp="1" noChangeArrowheads="1"/>
          </p:cNvSpPr>
          <p:nvPr>
            <p:ph type="sldNum" sz="quarter" idx="4"/>
          </p:nvPr>
        </p:nvSpPr>
        <p:spPr bwMode="auto">
          <a:xfrm>
            <a:off x="8159262" y="6553200"/>
            <a:ext cx="492369" cy="15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800">
                <a:latin typeface="Helvetica" charset="0"/>
                <a:ea typeface="+mn-ea"/>
                <a:cs typeface="+mn-cs"/>
              </a:defRPr>
            </a:lvl1pPr>
          </a:lstStyle>
          <a:p>
            <a:pPr defTabSz="457200" fontAlgn="auto">
              <a:spcBef>
                <a:spcPts val="0"/>
              </a:spcBef>
              <a:spcAft>
                <a:spcPts val="0"/>
              </a:spcAft>
              <a:defRPr/>
            </a:pPr>
            <a:fld id="{9DAAC8D9-EFA4-B245-931F-EB35C8E4A8D2}" type="slidenum">
              <a:rPr lang="en-US">
                <a:solidFill>
                  <a:srgbClr val="000000"/>
                </a:solidFill>
              </a:rPr>
              <a:pPr defTabSz="457200" fontAlgn="auto">
                <a:spcBef>
                  <a:spcPts val="0"/>
                </a:spcBef>
                <a:spcAft>
                  <a:spcPts val="0"/>
                </a:spcAft>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5649" r:id="rId1"/>
    <p:sldLayoutId id="2147485650" r:id="rId2"/>
    <p:sldLayoutId id="2147485651" r:id="rId3"/>
  </p:sldLayoutIdLst>
  <p:hf hdr="0" dt="0"/>
  <p:txStyles>
    <p:titleStyle>
      <a:lvl1pPr algn="ctr" rtl="0" eaLnBrk="0" fontAlgn="base" hangingPunct="0">
        <a:spcBef>
          <a:spcPct val="0"/>
        </a:spcBef>
        <a:spcAft>
          <a:spcPct val="0"/>
        </a:spcAft>
        <a:defRPr sz="28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5pPr>
      <a:lvl6pPr marL="457200" algn="ctr" rtl="0" eaLnBrk="0" fontAlgn="base" hangingPunct="0">
        <a:spcBef>
          <a:spcPct val="0"/>
        </a:spcBef>
        <a:spcAft>
          <a:spcPct val="0"/>
        </a:spcAft>
        <a:defRPr sz="2800" b="1">
          <a:solidFill>
            <a:srgbClr val="006699"/>
          </a:solidFill>
          <a:latin typeface="Helvetica" charset="0"/>
        </a:defRPr>
      </a:lvl6pPr>
      <a:lvl7pPr marL="914400" algn="ctr" rtl="0" eaLnBrk="0" fontAlgn="base" hangingPunct="0">
        <a:spcBef>
          <a:spcPct val="0"/>
        </a:spcBef>
        <a:spcAft>
          <a:spcPct val="0"/>
        </a:spcAft>
        <a:defRPr sz="2800" b="1">
          <a:solidFill>
            <a:srgbClr val="006699"/>
          </a:solidFill>
          <a:latin typeface="Helvetica" charset="0"/>
        </a:defRPr>
      </a:lvl7pPr>
      <a:lvl8pPr marL="1371600" algn="ctr" rtl="0" eaLnBrk="0" fontAlgn="base" hangingPunct="0">
        <a:spcBef>
          <a:spcPct val="0"/>
        </a:spcBef>
        <a:spcAft>
          <a:spcPct val="0"/>
        </a:spcAft>
        <a:defRPr sz="2800" b="1">
          <a:solidFill>
            <a:srgbClr val="006699"/>
          </a:solidFill>
          <a:latin typeface="Helvetica" charset="0"/>
        </a:defRPr>
      </a:lvl8pPr>
      <a:lvl9pPr marL="1828800" algn="ctr" rtl="0" eaLnBrk="0" fontAlgn="base" hangingPunct="0">
        <a:spcBef>
          <a:spcPct val="0"/>
        </a:spcBef>
        <a:spcAft>
          <a:spcPct val="0"/>
        </a:spcAft>
        <a:defRPr sz="2800" b="1">
          <a:solidFill>
            <a:srgbClr val="006699"/>
          </a:solidFill>
          <a:latin typeface="Helvetica"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eaLnBrk="0" fontAlgn="base" hangingPunct="0">
        <a:spcBef>
          <a:spcPct val="20000"/>
        </a:spcBef>
        <a:spcAft>
          <a:spcPct val="0"/>
        </a:spcAft>
        <a:defRPr>
          <a:solidFill>
            <a:schemeClr val="tx1"/>
          </a:solidFill>
          <a:latin typeface="+mn-lt"/>
          <a:ea typeface="ＭＳ Ｐゴシック" charset="-128"/>
        </a:defRPr>
      </a:lvl6pPr>
      <a:lvl7pPr marL="2971800" indent="-228600" algn="l" rtl="0" eaLnBrk="0" fontAlgn="base" hangingPunct="0">
        <a:spcBef>
          <a:spcPct val="20000"/>
        </a:spcBef>
        <a:spcAft>
          <a:spcPct val="0"/>
        </a:spcAft>
        <a:defRPr>
          <a:solidFill>
            <a:schemeClr val="tx1"/>
          </a:solidFill>
          <a:latin typeface="+mn-lt"/>
          <a:ea typeface="ＭＳ Ｐゴシック" charset="-128"/>
        </a:defRPr>
      </a:lvl7pPr>
      <a:lvl8pPr marL="3429000" indent="-228600" algn="l" rtl="0" eaLnBrk="0" fontAlgn="base" hangingPunct="0">
        <a:spcBef>
          <a:spcPct val="20000"/>
        </a:spcBef>
        <a:spcAft>
          <a:spcPct val="0"/>
        </a:spcAft>
        <a:defRPr>
          <a:solidFill>
            <a:schemeClr val="tx1"/>
          </a:solidFill>
          <a:latin typeface="+mn-lt"/>
          <a:ea typeface="ＭＳ Ｐゴシック" charset="-128"/>
        </a:defRPr>
      </a:lvl8pPr>
      <a:lvl9pPr marL="3886200" indent="-228600"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492370" y="6553200"/>
            <a:ext cx="1989992" cy="133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800">
                <a:latin typeface="Helvetica" charset="0"/>
                <a:ea typeface="+mn-ea"/>
                <a:cs typeface="+mn-cs"/>
              </a:defRPr>
            </a:lvl1pPr>
          </a:lstStyle>
          <a:p>
            <a:pPr defTabSz="457200" fontAlgn="auto">
              <a:spcBef>
                <a:spcPts val="0"/>
              </a:spcBef>
              <a:spcAft>
                <a:spcPts val="0"/>
              </a:spcAft>
              <a:defRPr/>
            </a:pPr>
            <a:r>
              <a:rPr lang="en-GB" dirty="0">
                <a:solidFill>
                  <a:srgbClr val="000000"/>
                </a:solidFill>
              </a:rPr>
              <a:t>06/06/2011</a:t>
            </a: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572250"/>
            <a:ext cx="2895600" cy="1333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800"/>
            </a:lvl1pPr>
          </a:lstStyle>
          <a:p>
            <a:pPr defTabSz="457200" fontAlgn="auto">
              <a:spcBef>
                <a:spcPts val="0"/>
              </a:spcBef>
              <a:spcAft>
                <a:spcPts val="0"/>
              </a:spcAft>
              <a:defRPr/>
            </a:pPr>
            <a:r>
              <a:rPr lang="en-US">
                <a:solidFill>
                  <a:srgbClr val="000000"/>
                </a:solidFill>
                <a:latin typeface="Helvetica"/>
              </a:rPr>
              <a:t>HCP 2011 tsv</a:t>
            </a:r>
          </a:p>
        </p:txBody>
      </p:sp>
      <p:sp>
        <p:nvSpPr>
          <p:cNvPr id="1034" name="Rectangle 10"/>
          <p:cNvSpPr>
            <a:spLocks noChangeArrowheads="1"/>
          </p:cNvSpPr>
          <p:nvPr/>
        </p:nvSpPr>
        <p:spPr bwMode="auto">
          <a:xfrm>
            <a:off x="351693" y="304801"/>
            <a:ext cx="8440615" cy="619125"/>
          </a:xfrm>
          <a:prstGeom prst="rect">
            <a:avLst/>
          </a:prstGeom>
          <a:gradFill rotWithShape="0">
            <a:gsLst>
              <a:gs pos="0">
                <a:srgbClr val="FFFFFF"/>
              </a:gs>
              <a:gs pos="100000">
                <a:srgbClr val="97C1E1"/>
              </a:gs>
            </a:gsLst>
            <a:lin ang="0" scaled="1"/>
          </a:gradFill>
          <a:ln w="9525">
            <a:noFill/>
            <a:miter lim="800000"/>
            <a:headEnd/>
            <a:tailEnd/>
          </a:ln>
          <a:effectLst/>
        </p:spPr>
        <p:txBody>
          <a:bodyPr wrap="none" anchor="ctr">
            <a:prstTxWarp prst="textNoShape">
              <a:avLst/>
            </a:prstTxWarp>
          </a:bodyPr>
          <a:lstStyle/>
          <a:p>
            <a:pPr algn="ctr" defTabSz="457200" eaLnBrk="0" fontAlgn="auto" hangingPunct="0">
              <a:spcBef>
                <a:spcPts val="0"/>
              </a:spcBef>
              <a:spcAft>
                <a:spcPts val="0"/>
              </a:spcAft>
              <a:defRPr/>
            </a:pPr>
            <a:endParaRPr lang="en-US">
              <a:solidFill>
                <a:srgbClr val="000000"/>
              </a:solidFill>
              <a:latin typeface="Helvetica"/>
            </a:endParaRPr>
          </a:p>
        </p:txBody>
      </p:sp>
      <p:sp>
        <p:nvSpPr>
          <p:cNvPr id="1035" name="Line 11"/>
          <p:cNvSpPr>
            <a:spLocks noChangeShapeType="1"/>
          </p:cNvSpPr>
          <p:nvPr/>
        </p:nvSpPr>
        <p:spPr bwMode="auto">
          <a:xfrm>
            <a:off x="609600" y="990600"/>
            <a:ext cx="7924800" cy="0"/>
          </a:xfrm>
          <a:prstGeom prst="line">
            <a:avLst/>
          </a:prstGeom>
          <a:noFill/>
          <a:ln w="3175">
            <a:solidFill>
              <a:schemeClr val="tx1"/>
            </a:solidFill>
            <a:round/>
            <a:headEnd/>
            <a:tailEnd/>
          </a:ln>
          <a:effectLst/>
        </p:spPr>
        <p:txBody>
          <a:bodyPr wrap="none" anchor="ctr">
            <a:prstTxWarp prst="textNoShape">
              <a:avLst/>
            </a:prstTxWarp>
          </a:bodyPr>
          <a:lstStyle/>
          <a:p>
            <a:pPr algn="ctr" defTabSz="457200" eaLnBrk="0" fontAlgn="auto" hangingPunct="0">
              <a:spcBef>
                <a:spcPts val="0"/>
              </a:spcBef>
              <a:spcAft>
                <a:spcPts val="0"/>
              </a:spcAft>
              <a:defRPr/>
            </a:pPr>
            <a:endParaRPr lang="en-US">
              <a:solidFill>
                <a:srgbClr val="000000"/>
              </a:solidFill>
              <a:latin typeface="Helvetica"/>
            </a:endParaRPr>
          </a:p>
        </p:txBody>
      </p:sp>
      <p:sp>
        <p:nvSpPr>
          <p:cNvPr id="1030" name="Rectangle 18"/>
          <p:cNvSpPr>
            <a:spLocks noGrp="1" noChangeArrowheads="1"/>
          </p:cNvSpPr>
          <p:nvPr>
            <p:ph type="title"/>
          </p:nvPr>
        </p:nvSpPr>
        <p:spPr bwMode="auto">
          <a:xfrm>
            <a:off x="562708" y="381000"/>
            <a:ext cx="8018585" cy="457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43" name="Text Box 19"/>
          <p:cNvSpPr txBox="1">
            <a:spLocks noGrp="1" noChangeArrowheads="1"/>
          </p:cNvSpPr>
          <p:nvPr>
            <p:ph type="sldNum" sz="quarter" idx="4"/>
          </p:nvPr>
        </p:nvSpPr>
        <p:spPr bwMode="auto">
          <a:xfrm>
            <a:off x="8159262" y="6553200"/>
            <a:ext cx="492369" cy="15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800">
                <a:latin typeface="Helvetica" charset="0"/>
                <a:ea typeface="+mn-ea"/>
                <a:cs typeface="+mn-cs"/>
              </a:defRPr>
            </a:lvl1pPr>
          </a:lstStyle>
          <a:p>
            <a:pPr defTabSz="457200" fontAlgn="auto">
              <a:spcBef>
                <a:spcPts val="0"/>
              </a:spcBef>
              <a:spcAft>
                <a:spcPts val="0"/>
              </a:spcAft>
              <a:defRPr/>
            </a:pPr>
            <a:fld id="{9DAAC8D9-EFA4-B245-931F-EB35C8E4A8D2}" type="slidenum">
              <a:rPr lang="en-US">
                <a:solidFill>
                  <a:srgbClr val="000000"/>
                </a:solidFill>
              </a:rPr>
              <a:pPr defTabSz="457200" fontAlgn="auto">
                <a:spcBef>
                  <a:spcPts val="0"/>
                </a:spcBef>
                <a:spcAft>
                  <a:spcPts val="0"/>
                </a:spcAft>
                <a:defRPr/>
              </a:pPr>
              <a:t>‹#›</a:t>
            </a:fld>
            <a:endParaRPr lang="en-US">
              <a:solidFill>
                <a:srgbClr val="000000"/>
              </a:solidFill>
            </a:endParaRPr>
          </a:p>
        </p:txBody>
      </p:sp>
    </p:spTree>
  </p:cSld>
  <p:clrMap bg1="lt1" tx1="dk1" bg2="lt2" tx2="dk2" accent1="accent1" accent2="accent2" accent3="accent3" accent4="accent4" accent5="accent5" accent6="accent6" hlink="hlink" folHlink="folHlink"/>
  <p:sldLayoutIdLst>
    <p:sldLayoutId id="2147485653" r:id="rId1"/>
    <p:sldLayoutId id="2147485654" r:id="rId2"/>
    <p:sldLayoutId id="2147485655" r:id="rId3"/>
  </p:sldLayoutIdLst>
  <p:hf hdr="0" dt="0"/>
  <p:txStyles>
    <p:titleStyle>
      <a:lvl1pPr algn="ctr" rtl="0" eaLnBrk="0" fontAlgn="base" hangingPunct="0">
        <a:spcBef>
          <a:spcPct val="0"/>
        </a:spcBef>
        <a:spcAft>
          <a:spcPct val="0"/>
        </a:spcAft>
        <a:defRPr sz="2800" b="1">
          <a:solidFill>
            <a:srgbClr val="006699"/>
          </a:solidFill>
          <a:latin typeface="+mj-lt"/>
          <a:ea typeface="ＭＳ Ｐゴシック" charset="-128"/>
          <a:cs typeface="ＭＳ Ｐゴシック" charset="-128"/>
        </a:defRPr>
      </a:lvl1pPr>
      <a:lvl2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2pPr>
      <a:lvl3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3pPr>
      <a:lvl4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4pPr>
      <a:lvl5pPr algn="ctr" rtl="0" eaLnBrk="0" fontAlgn="base" hangingPunct="0">
        <a:spcBef>
          <a:spcPct val="0"/>
        </a:spcBef>
        <a:spcAft>
          <a:spcPct val="0"/>
        </a:spcAft>
        <a:defRPr sz="2800" b="1">
          <a:solidFill>
            <a:srgbClr val="006699"/>
          </a:solidFill>
          <a:latin typeface="Helvetica" charset="0"/>
          <a:ea typeface="ＭＳ Ｐゴシック" charset="-128"/>
          <a:cs typeface="ＭＳ Ｐゴシック" charset="-128"/>
        </a:defRPr>
      </a:lvl5pPr>
      <a:lvl6pPr marL="457200" algn="ctr" rtl="0" eaLnBrk="0" fontAlgn="base" hangingPunct="0">
        <a:spcBef>
          <a:spcPct val="0"/>
        </a:spcBef>
        <a:spcAft>
          <a:spcPct val="0"/>
        </a:spcAft>
        <a:defRPr sz="2800" b="1">
          <a:solidFill>
            <a:srgbClr val="006699"/>
          </a:solidFill>
          <a:latin typeface="Helvetica" charset="0"/>
        </a:defRPr>
      </a:lvl6pPr>
      <a:lvl7pPr marL="914400" algn="ctr" rtl="0" eaLnBrk="0" fontAlgn="base" hangingPunct="0">
        <a:spcBef>
          <a:spcPct val="0"/>
        </a:spcBef>
        <a:spcAft>
          <a:spcPct val="0"/>
        </a:spcAft>
        <a:defRPr sz="2800" b="1">
          <a:solidFill>
            <a:srgbClr val="006699"/>
          </a:solidFill>
          <a:latin typeface="Helvetica" charset="0"/>
        </a:defRPr>
      </a:lvl7pPr>
      <a:lvl8pPr marL="1371600" algn="ctr" rtl="0" eaLnBrk="0" fontAlgn="base" hangingPunct="0">
        <a:spcBef>
          <a:spcPct val="0"/>
        </a:spcBef>
        <a:spcAft>
          <a:spcPct val="0"/>
        </a:spcAft>
        <a:defRPr sz="2800" b="1">
          <a:solidFill>
            <a:srgbClr val="006699"/>
          </a:solidFill>
          <a:latin typeface="Helvetica" charset="0"/>
        </a:defRPr>
      </a:lvl8pPr>
      <a:lvl9pPr marL="1828800" algn="ctr" rtl="0" eaLnBrk="0" fontAlgn="base" hangingPunct="0">
        <a:spcBef>
          <a:spcPct val="0"/>
        </a:spcBef>
        <a:spcAft>
          <a:spcPct val="0"/>
        </a:spcAft>
        <a:defRPr sz="2800" b="1">
          <a:solidFill>
            <a:srgbClr val="006699"/>
          </a:solidFill>
          <a:latin typeface="Helvetica"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eaLnBrk="0" fontAlgn="base" hangingPunct="0">
        <a:spcBef>
          <a:spcPct val="20000"/>
        </a:spcBef>
        <a:spcAft>
          <a:spcPct val="0"/>
        </a:spcAft>
        <a:defRPr>
          <a:solidFill>
            <a:schemeClr val="tx1"/>
          </a:solidFill>
          <a:latin typeface="+mn-lt"/>
          <a:ea typeface="ＭＳ Ｐゴシック" charset="-128"/>
        </a:defRPr>
      </a:lvl6pPr>
      <a:lvl7pPr marL="2971800" indent="-228600" algn="l" rtl="0" eaLnBrk="0" fontAlgn="base" hangingPunct="0">
        <a:spcBef>
          <a:spcPct val="20000"/>
        </a:spcBef>
        <a:spcAft>
          <a:spcPct val="0"/>
        </a:spcAft>
        <a:defRPr>
          <a:solidFill>
            <a:schemeClr val="tx1"/>
          </a:solidFill>
          <a:latin typeface="+mn-lt"/>
          <a:ea typeface="ＭＳ Ｐゴシック" charset="-128"/>
        </a:defRPr>
      </a:lvl7pPr>
      <a:lvl8pPr marL="3429000" indent="-228600" algn="l" rtl="0" eaLnBrk="0" fontAlgn="base" hangingPunct="0">
        <a:spcBef>
          <a:spcPct val="20000"/>
        </a:spcBef>
        <a:spcAft>
          <a:spcPct val="0"/>
        </a:spcAft>
        <a:defRPr>
          <a:solidFill>
            <a:schemeClr val="tx1"/>
          </a:solidFill>
          <a:latin typeface="+mn-lt"/>
          <a:ea typeface="ＭＳ Ｐゴシック" charset="-128"/>
        </a:defRPr>
      </a:lvl8pPr>
      <a:lvl9pPr marL="3886200" indent="-228600" algn="l" rtl="0" eaLnBrk="0" fontAlgn="base" hangingPunct="0">
        <a:spcBef>
          <a:spcPct val="20000"/>
        </a:spcBef>
        <a:spcAft>
          <a:spcPct val="0"/>
        </a:spcAft>
        <a:defRPr>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9"/>
            <a:ext cx="8229600" cy="1143000"/>
          </a:xfrm>
          <a:prstGeom prst="rect">
            <a:avLst/>
          </a:prstGeom>
          <a:noFill/>
          <a:ln w="9525">
            <a:noFill/>
            <a:miter lim="800000"/>
            <a:headEnd/>
            <a:tailEnd/>
          </a:ln>
        </p:spPr>
        <p:txBody>
          <a:bodyPr vert="horz" wrap="square" lIns="91390" tIns="45696" rIns="91390" bIns="45696" numCol="1" anchor="ctr" anchorCtr="0" compatLnSpc="1">
            <a:prstTxWarp prst="textNoShape">
              <a:avLst/>
            </a:prstTxWarp>
          </a:bodyPr>
          <a:lstStyle/>
          <a:p>
            <a:pPr lvl="0"/>
            <a:r>
              <a:rPr lang="en-GB" smtClean="0"/>
              <a:t>Click to edit Master title style</a:t>
            </a:r>
          </a:p>
        </p:txBody>
      </p:sp>
      <p:sp>
        <p:nvSpPr>
          <p:cNvPr id="4099" name="Rectangle 3"/>
          <p:cNvSpPr>
            <a:spLocks noGrp="1" noChangeArrowheads="1"/>
          </p:cNvSpPr>
          <p:nvPr>
            <p:ph type="body" idx="1"/>
          </p:nvPr>
        </p:nvSpPr>
        <p:spPr bwMode="auto">
          <a:xfrm>
            <a:off x="457200" y="1600206"/>
            <a:ext cx="8229600" cy="4525963"/>
          </a:xfrm>
          <a:prstGeom prst="rect">
            <a:avLst/>
          </a:prstGeom>
          <a:noFill/>
          <a:ln w="9525">
            <a:noFill/>
            <a:miter lim="800000"/>
            <a:headEnd/>
            <a:tailEnd/>
          </a:ln>
        </p:spPr>
        <p:txBody>
          <a:bodyPr vert="horz" wrap="square" lIns="91390" tIns="45696" rIns="91390" bIns="4569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11365" name="Rectangle 5"/>
          <p:cNvSpPr>
            <a:spLocks noGrp="1" noChangeArrowheads="1"/>
          </p:cNvSpPr>
          <p:nvPr>
            <p:ph type="ftr" sz="quarter" idx="3"/>
          </p:nvPr>
        </p:nvSpPr>
        <p:spPr bwMode="auto">
          <a:xfrm>
            <a:off x="468321" y="6165850"/>
            <a:ext cx="8207375" cy="476250"/>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lvl1pPr algn="ctr">
              <a:defRPr sz="1400">
                <a:latin typeface="+mn-lt"/>
              </a:defRPr>
            </a:lvl1pPr>
          </a:lstStyle>
          <a:p>
            <a:pPr>
              <a:defRPr/>
            </a:pPr>
            <a:endParaRPr lang="en-GB">
              <a:solidFill>
                <a:srgbClr val="000000"/>
              </a:solidFill>
            </a:endParaRPr>
          </a:p>
        </p:txBody>
      </p:sp>
    </p:spTree>
  </p:cSld>
  <p:clrMap bg1="lt1" tx1="dk1" bg2="lt2" tx2="dk2" accent1="accent1" accent2="accent2" accent3="accent3" accent4="accent4" accent5="accent5" accent6="accent6" hlink="hlink" folHlink="folHlink"/>
  <p:sldLayoutIdLst>
    <p:sldLayoutId id="2147484042" r:id="rId1"/>
    <p:sldLayoutId id="2147484043" r:id="rId2"/>
    <p:sldLayoutId id="2147484044" r:id="rId3"/>
    <p:sldLayoutId id="2147484045" r:id="rId4"/>
    <p:sldLayoutId id="2147484046" r:id="rId5"/>
    <p:sldLayoutId id="2147484047" r:id="rId6"/>
    <p:sldLayoutId id="2147484048" r:id="rId7"/>
    <p:sldLayoutId id="2147484049" r:id="rId8"/>
    <p:sldLayoutId id="2147484050" r:id="rId9"/>
    <p:sldLayoutId id="2147484051" r:id="rId10"/>
    <p:sldLayoutId id="214748405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099" algn="ctr" rtl="0" fontAlgn="base">
        <a:spcBef>
          <a:spcPct val="0"/>
        </a:spcBef>
        <a:spcAft>
          <a:spcPct val="0"/>
        </a:spcAft>
        <a:defRPr sz="4400">
          <a:solidFill>
            <a:schemeClr val="tx2"/>
          </a:solidFill>
          <a:latin typeface="Arial" charset="0"/>
        </a:defRPr>
      </a:lvl6pPr>
      <a:lvl7pPr marL="914199" algn="ctr" rtl="0" fontAlgn="base">
        <a:spcBef>
          <a:spcPct val="0"/>
        </a:spcBef>
        <a:spcAft>
          <a:spcPct val="0"/>
        </a:spcAft>
        <a:defRPr sz="4400">
          <a:solidFill>
            <a:schemeClr val="tx2"/>
          </a:solidFill>
          <a:latin typeface="Arial" charset="0"/>
        </a:defRPr>
      </a:lvl7pPr>
      <a:lvl8pPr marL="1371297" algn="ctr" rtl="0" fontAlgn="base">
        <a:spcBef>
          <a:spcPct val="0"/>
        </a:spcBef>
        <a:spcAft>
          <a:spcPct val="0"/>
        </a:spcAft>
        <a:defRPr sz="4400">
          <a:solidFill>
            <a:schemeClr val="tx2"/>
          </a:solidFill>
          <a:latin typeface="Arial" charset="0"/>
        </a:defRPr>
      </a:lvl8pPr>
      <a:lvl9pPr marL="1828398" algn="ctr" rtl="0" fontAlgn="base">
        <a:spcBef>
          <a:spcPct val="0"/>
        </a:spcBef>
        <a:spcAft>
          <a:spcPct val="0"/>
        </a:spcAft>
        <a:defRPr sz="4400">
          <a:solidFill>
            <a:schemeClr val="tx2"/>
          </a:solidFill>
          <a:latin typeface="Arial" charset="0"/>
        </a:defRPr>
      </a:lvl9pPr>
    </p:titleStyle>
    <p:bodyStyle>
      <a:lvl1pPr marL="342825" indent="-342825" algn="l" rtl="0" eaLnBrk="0" fontAlgn="base" hangingPunct="0">
        <a:spcBef>
          <a:spcPct val="20000"/>
        </a:spcBef>
        <a:spcAft>
          <a:spcPct val="0"/>
        </a:spcAft>
        <a:buChar char="•"/>
        <a:defRPr sz="3200">
          <a:solidFill>
            <a:schemeClr val="tx1"/>
          </a:solidFill>
          <a:latin typeface="+mn-lt"/>
          <a:ea typeface="+mn-ea"/>
          <a:cs typeface="+mn-cs"/>
        </a:defRPr>
      </a:lvl1pPr>
      <a:lvl2pPr marL="742786" indent="-285686" algn="l" rtl="0" eaLnBrk="0" fontAlgn="base" hangingPunct="0">
        <a:spcBef>
          <a:spcPct val="20000"/>
        </a:spcBef>
        <a:spcAft>
          <a:spcPct val="0"/>
        </a:spcAft>
        <a:buChar char="–"/>
        <a:defRPr sz="2800">
          <a:solidFill>
            <a:schemeClr val="tx1"/>
          </a:solidFill>
          <a:latin typeface="+mn-lt"/>
        </a:defRPr>
      </a:lvl2pPr>
      <a:lvl3pPr marL="1142749" indent="-228550" algn="l" rtl="0" eaLnBrk="0" fontAlgn="base" hangingPunct="0">
        <a:spcBef>
          <a:spcPct val="20000"/>
        </a:spcBef>
        <a:spcAft>
          <a:spcPct val="0"/>
        </a:spcAft>
        <a:buChar char="•"/>
        <a:defRPr sz="2400">
          <a:solidFill>
            <a:schemeClr val="tx1"/>
          </a:solidFill>
          <a:latin typeface="+mn-lt"/>
        </a:defRPr>
      </a:lvl3pPr>
      <a:lvl4pPr marL="1599848" indent="-228550" algn="l" rtl="0" eaLnBrk="0" fontAlgn="base" hangingPunct="0">
        <a:spcBef>
          <a:spcPct val="20000"/>
        </a:spcBef>
        <a:spcAft>
          <a:spcPct val="0"/>
        </a:spcAft>
        <a:buChar char="–"/>
        <a:defRPr sz="2000">
          <a:solidFill>
            <a:schemeClr val="tx1"/>
          </a:solidFill>
          <a:latin typeface="+mn-lt"/>
        </a:defRPr>
      </a:lvl4pPr>
      <a:lvl5pPr marL="2056948" indent="-228550" algn="l" rtl="0" eaLnBrk="0" fontAlgn="base" hangingPunct="0">
        <a:spcBef>
          <a:spcPct val="20000"/>
        </a:spcBef>
        <a:spcAft>
          <a:spcPct val="0"/>
        </a:spcAft>
        <a:buChar char="»"/>
        <a:defRPr sz="2000">
          <a:solidFill>
            <a:schemeClr val="tx1"/>
          </a:solidFill>
          <a:latin typeface="+mn-lt"/>
        </a:defRPr>
      </a:lvl5pPr>
      <a:lvl6pPr marL="2514048" indent="-228550" algn="l" rtl="0" fontAlgn="base">
        <a:spcBef>
          <a:spcPct val="20000"/>
        </a:spcBef>
        <a:spcAft>
          <a:spcPct val="0"/>
        </a:spcAft>
        <a:buChar char="»"/>
        <a:defRPr sz="2000">
          <a:solidFill>
            <a:schemeClr val="tx1"/>
          </a:solidFill>
          <a:latin typeface="+mn-lt"/>
        </a:defRPr>
      </a:lvl6pPr>
      <a:lvl7pPr marL="2971148" indent="-228550" algn="l" rtl="0" fontAlgn="base">
        <a:spcBef>
          <a:spcPct val="20000"/>
        </a:spcBef>
        <a:spcAft>
          <a:spcPct val="0"/>
        </a:spcAft>
        <a:buChar char="»"/>
        <a:defRPr sz="2000">
          <a:solidFill>
            <a:schemeClr val="tx1"/>
          </a:solidFill>
          <a:latin typeface="+mn-lt"/>
        </a:defRPr>
      </a:lvl7pPr>
      <a:lvl8pPr marL="3428247" indent="-228550" algn="l" rtl="0" fontAlgn="base">
        <a:spcBef>
          <a:spcPct val="20000"/>
        </a:spcBef>
        <a:spcAft>
          <a:spcPct val="0"/>
        </a:spcAft>
        <a:buChar char="»"/>
        <a:defRPr sz="2000">
          <a:solidFill>
            <a:schemeClr val="tx1"/>
          </a:solidFill>
          <a:latin typeface="+mn-lt"/>
        </a:defRPr>
      </a:lvl8pPr>
      <a:lvl9pPr marL="3885346" indent="-22855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99" rtl="0" eaLnBrk="1" latinLnBrk="0" hangingPunct="1">
        <a:defRPr sz="1800" kern="1200">
          <a:solidFill>
            <a:schemeClr val="tx1"/>
          </a:solidFill>
          <a:latin typeface="+mn-lt"/>
          <a:ea typeface="+mn-ea"/>
          <a:cs typeface="+mn-cs"/>
        </a:defRPr>
      </a:lvl1pPr>
      <a:lvl2pPr marL="457099" algn="l" defTabSz="914199" rtl="0" eaLnBrk="1" latinLnBrk="0" hangingPunct="1">
        <a:defRPr sz="1800" kern="1200">
          <a:solidFill>
            <a:schemeClr val="tx1"/>
          </a:solidFill>
          <a:latin typeface="+mn-lt"/>
          <a:ea typeface="+mn-ea"/>
          <a:cs typeface="+mn-cs"/>
        </a:defRPr>
      </a:lvl2pPr>
      <a:lvl3pPr marL="914199" algn="l" defTabSz="914199" rtl="0" eaLnBrk="1" latinLnBrk="0" hangingPunct="1">
        <a:defRPr sz="1800" kern="1200">
          <a:solidFill>
            <a:schemeClr val="tx1"/>
          </a:solidFill>
          <a:latin typeface="+mn-lt"/>
          <a:ea typeface="+mn-ea"/>
          <a:cs typeface="+mn-cs"/>
        </a:defRPr>
      </a:lvl3pPr>
      <a:lvl4pPr marL="1371297" algn="l" defTabSz="914199" rtl="0" eaLnBrk="1" latinLnBrk="0" hangingPunct="1">
        <a:defRPr sz="1800" kern="1200">
          <a:solidFill>
            <a:schemeClr val="tx1"/>
          </a:solidFill>
          <a:latin typeface="+mn-lt"/>
          <a:ea typeface="+mn-ea"/>
          <a:cs typeface="+mn-cs"/>
        </a:defRPr>
      </a:lvl4pPr>
      <a:lvl5pPr marL="1828398" algn="l" defTabSz="914199" rtl="0" eaLnBrk="1" latinLnBrk="0" hangingPunct="1">
        <a:defRPr sz="1800" kern="1200">
          <a:solidFill>
            <a:schemeClr val="tx1"/>
          </a:solidFill>
          <a:latin typeface="+mn-lt"/>
          <a:ea typeface="+mn-ea"/>
          <a:cs typeface="+mn-cs"/>
        </a:defRPr>
      </a:lvl5pPr>
      <a:lvl6pPr marL="2285498" algn="l" defTabSz="914199" rtl="0" eaLnBrk="1" latinLnBrk="0" hangingPunct="1">
        <a:defRPr sz="1800" kern="1200">
          <a:solidFill>
            <a:schemeClr val="tx1"/>
          </a:solidFill>
          <a:latin typeface="+mn-lt"/>
          <a:ea typeface="+mn-ea"/>
          <a:cs typeface="+mn-cs"/>
        </a:defRPr>
      </a:lvl6pPr>
      <a:lvl7pPr marL="2742596" algn="l" defTabSz="914199" rtl="0" eaLnBrk="1" latinLnBrk="0" hangingPunct="1">
        <a:defRPr sz="1800" kern="1200">
          <a:solidFill>
            <a:schemeClr val="tx1"/>
          </a:solidFill>
          <a:latin typeface="+mn-lt"/>
          <a:ea typeface="+mn-ea"/>
          <a:cs typeface="+mn-cs"/>
        </a:defRPr>
      </a:lvl7pPr>
      <a:lvl8pPr marL="3199698" algn="l" defTabSz="914199" rtl="0" eaLnBrk="1" latinLnBrk="0" hangingPunct="1">
        <a:defRPr sz="1800" kern="1200">
          <a:solidFill>
            <a:schemeClr val="tx1"/>
          </a:solidFill>
          <a:latin typeface="+mn-lt"/>
          <a:ea typeface="+mn-ea"/>
          <a:cs typeface="+mn-cs"/>
        </a:defRPr>
      </a:lvl8pPr>
      <a:lvl9pPr marL="3656799" algn="l" defTabSz="91419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CCECFF"/>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10" tIns="45706" rIns="91410" bIns="45706" numCol="1" anchor="ctr" anchorCtr="0" compatLnSpc="1">
            <a:prstTxWarp prst="textNoShape">
              <a:avLst/>
            </a:prstTxWarp>
          </a:bodyPr>
          <a:lstStyle/>
          <a:p>
            <a:pPr lvl="0"/>
            <a:r>
              <a:rPr lang="en-GB" smtClean="0"/>
              <a:t>Click to edit Master title style</a:t>
            </a:r>
          </a:p>
        </p:txBody>
      </p:sp>
      <p:sp>
        <p:nvSpPr>
          <p:cNvPr id="4099" name="Rectangle 3"/>
          <p:cNvSpPr>
            <a:spLocks noGrp="1" noChangeArrowheads="1"/>
          </p:cNvSpPr>
          <p:nvPr>
            <p:ph type="body" idx="1"/>
          </p:nvPr>
        </p:nvSpPr>
        <p:spPr bwMode="auto">
          <a:xfrm>
            <a:off x="457200" y="1600206"/>
            <a:ext cx="8229600" cy="4525963"/>
          </a:xfrm>
          <a:prstGeom prst="rect">
            <a:avLst/>
          </a:prstGeom>
          <a:noFill/>
          <a:ln w="9525">
            <a:noFill/>
            <a:miter lim="800000"/>
            <a:headEnd/>
            <a:tailEnd/>
          </a:ln>
        </p:spPr>
        <p:txBody>
          <a:bodyPr vert="horz" wrap="square" lIns="91410" tIns="45706" rIns="91410" bIns="4570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11365" name="Rectangle 5"/>
          <p:cNvSpPr>
            <a:spLocks noGrp="1" noChangeArrowheads="1"/>
          </p:cNvSpPr>
          <p:nvPr>
            <p:ph type="ftr" sz="quarter" idx="3"/>
          </p:nvPr>
        </p:nvSpPr>
        <p:spPr bwMode="auto">
          <a:xfrm>
            <a:off x="468316" y="6165850"/>
            <a:ext cx="8207375" cy="476250"/>
          </a:xfrm>
          <a:prstGeom prst="rect">
            <a:avLst/>
          </a:prstGeom>
          <a:noFill/>
          <a:ln w="9525">
            <a:noFill/>
            <a:miter lim="800000"/>
            <a:headEnd/>
            <a:tailEnd/>
          </a:ln>
          <a:effectLst/>
        </p:spPr>
        <p:txBody>
          <a:bodyPr vert="horz" wrap="square" lIns="91410" tIns="45706" rIns="91410" bIns="45706" numCol="1" anchor="t" anchorCtr="0" compatLnSpc="1">
            <a:prstTxWarp prst="textNoShape">
              <a:avLst/>
            </a:prstTxWarp>
          </a:bodyPr>
          <a:lstStyle>
            <a:lvl1pPr algn="ctr">
              <a:defRPr sz="1400">
                <a:latin typeface="+mn-lt"/>
              </a:defRPr>
            </a:lvl1pPr>
          </a:lstStyle>
          <a:p>
            <a:pPr>
              <a:defRPr/>
            </a:pPr>
            <a:endParaRPr lang="en-GB">
              <a:solidFill>
                <a:srgbClr val="000000"/>
              </a:solidFill>
            </a:endParaRPr>
          </a:p>
        </p:txBody>
      </p:sp>
    </p:spTree>
  </p:cSld>
  <p:clrMap bg1="lt1" tx1="dk1" bg2="lt2" tx2="dk2" accent1="accent1" accent2="accent2" accent3="accent3" accent4="accent4" accent5="accent5" accent6="accent6" hlink="hlink" folHlink="folHlink"/>
  <p:sldLayoutIdLst>
    <p:sldLayoutId id="2147484302"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186" name="Rectangle 2"/>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eaLnBrk="0" hangingPunct="0">
              <a:defRPr/>
            </a:pPr>
            <a:endParaRPr lang="en-GB" sz="2400">
              <a:solidFill>
                <a:srgbClr val="2B519A"/>
              </a:solidFill>
              <a:ea typeface="ＭＳ Ｐゴシック" charset="-128"/>
              <a:cs typeface="ＭＳ Ｐゴシック" charset="-128"/>
            </a:endParaRPr>
          </a:p>
        </p:txBody>
      </p:sp>
      <p:sp>
        <p:nvSpPr>
          <p:cNvPr id="93187" name="Rectangle 3"/>
          <p:cNvSpPr>
            <a:spLocks noGrp="1" noChangeArrowheads="1"/>
          </p:cNvSpPr>
          <p:nvPr>
            <p:ph type="ftr" sz="quarter" idx="3"/>
          </p:nvPr>
        </p:nvSpPr>
        <p:spPr bwMode="auto">
          <a:xfrm>
            <a:off x="1736728"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1">
                <a:solidFill>
                  <a:srgbClr val="2B519A"/>
                </a:solidFill>
                <a:ea typeface="ＭＳ Ｐゴシック" charset="-128"/>
                <a:cs typeface="ＭＳ Ｐゴシック" charset="-128"/>
              </a:defRPr>
            </a:lvl1pPr>
          </a:lstStyle>
          <a:p>
            <a:pPr>
              <a:defRPr/>
            </a:pPr>
            <a:endParaRPr lang="en-GB"/>
          </a:p>
        </p:txBody>
      </p:sp>
      <p:sp>
        <p:nvSpPr>
          <p:cNvPr id="93188" name="Rectangle 4"/>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b="1">
                <a:solidFill>
                  <a:srgbClr val="2B519A"/>
                </a:solidFill>
              </a:defRPr>
            </a:lvl1pPr>
          </a:lstStyle>
          <a:p>
            <a:fld id="{917F6AEB-532F-48EF-BC1F-97AEEB3F7973}" type="slidenum">
              <a:rPr lang="en-GB" smtClean="0">
                <a:ea typeface="ＭＳ Ｐゴシック" charset="-128"/>
              </a:rPr>
              <a:pPr/>
              <a:t>‹#›</a:t>
            </a:fld>
            <a:endParaRPr lang="en-GB" smtClean="0">
              <a:ea typeface="ＭＳ Ｐゴシック" charset="-128"/>
            </a:endParaRPr>
          </a:p>
        </p:txBody>
      </p:sp>
      <p:sp>
        <p:nvSpPr>
          <p:cNvPr id="93189" name="Rectangle 5"/>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eaLnBrk="0" hangingPunct="0">
              <a:spcBef>
                <a:spcPct val="20000"/>
              </a:spcBef>
              <a:buClr>
                <a:srgbClr val="FFCC66"/>
              </a:buClr>
              <a:buFontTx/>
              <a:buChar char="•"/>
              <a:defRPr/>
            </a:pPr>
            <a:endParaRPr lang="en-GB" sz="2400">
              <a:solidFill>
                <a:srgbClr val="2B519A"/>
              </a:solidFill>
              <a:ea typeface="ＭＳ Ｐゴシック" charset="-128"/>
              <a:cs typeface="ＭＳ Ｐゴシック" charset="-128"/>
            </a:endParaRPr>
          </a:p>
        </p:txBody>
      </p:sp>
      <p:sp>
        <p:nvSpPr>
          <p:cNvPr id="31750" name="Rectangle 6"/>
          <p:cNvSpPr>
            <a:spLocks noGrp="1" noChangeArrowheads="1"/>
          </p:cNvSpPr>
          <p:nvPr>
            <p:ph type="body" idx="1"/>
          </p:nvPr>
        </p:nvSpPr>
        <p:spPr bwMode="auto">
          <a:xfrm>
            <a:off x="346078" y="974725"/>
            <a:ext cx="8589963"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3191" name="Rectangle 7"/>
          <p:cNvSpPr>
            <a:spLocks noChangeArrowheads="1"/>
          </p:cNvSpPr>
          <p:nvPr/>
        </p:nvSpPr>
        <p:spPr bwMode="auto">
          <a:xfrm>
            <a:off x="1774828" y="687388"/>
            <a:ext cx="7369175" cy="146050"/>
          </a:xfrm>
          <a:prstGeom prst="rect">
            <a:avLst/>
          </a:prstGeom>
          <a:solidFill>
            <a:srgbClr val="2B519A"/>
          </a:solidFill>
          <a:ln w="9525">
            <a:noFill/>
            <a:miter lim="800000"/>
            <a:headEnd/>
            <a:tailEnd/>
          </a:ln>
          <a:effectLst/>
        </p:spPr>
        <p:txBody>
          <a:bodyPr wrap="none" anchor="ctr"/>
          <a:lstStyle/>
          <a:p>
            <a:pPr algn="ctr" eaLnBrk="0" hangingPunct="0">
              <a:defRPr/>
            </a:pPr>
            <a:endParaRPr lang="en-GB" sz="2400">
              <a:solidFill>
                <a:srgbClr val="2B519A"/>
              </a:solidFill>
              <a:latin typeface="Verdana" pitchFamily="34" charset="0"/>
              <a:ea typeface="ＭＳ Ｐゴシック" charset="-128"/>
              <a:cs typeface="ＭＳ Ｐゴシック" charset="-128"/>
            </a:endParaRPr>
          </a:p>
        </p:txBody>
      </p:sp>
      <p:sp>
        <p:nvSpPr>
          <p:cNvPr id="93192" name="Oval 8"/>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eaLnBrk="0" hangingPunct="0">
              <a:defRPr/>
            </a:pPr>
            <a:endParaRPr lang="en-GB" sz="2400">
              <a:solidFill>
                <a:srgbClr val="2B519A"/>
              </a:solidFill>
              <a:ea typeface="ＭＳ Ｐゴシック" charset="-128"/>
              <a:cs typeface="ＭＳ Ｐゴシック" charset="-128"/>
            </a:endParaRPr>
          </a:p>
        </p:txBody>
      </p:sp>
      <p:graphicFrame>
        <p:nvGraphicFramePr>
          <p:cNvPr id="93193" name="Group 9"/>
          <p:cNvGraphicFramePr>
            <a:graphicFrameLocks noGrp="1"/>
          </p:cNvGraphicFramePr>
          <p:nvPr/>
        </p:nvGraphicFramePr>
        <p:xfrm>
          <a:off x="255591" y="644531"/>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31755" name="Rectangle 15"/>
          <p:cNvSpPr>
            <a:spLocks noGrp="1" noChangeArrowheads="1"/>
          </p:cNvSpPr>
          <p:nvPr>
            <p:ph type="title"/>
          </p:nvPr>
        </p:nvSpPr>
        <p:spPr bwMode="auto">
          <a:xfrm>
            <a:off x="2254253" y="66675"/>
            <a:ext cx="6734175"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93200" name="Text Box 16"/>
          <p:cNvSpPr txBox="1">
            <a:spLocks noChangeArrowheads="1"/>
          </p:cNvSpPr>
          <p:nvPr/>
        </p:nvSpPr>
        <p:spPr bwMode="auto">
          <a:xfrm>
            <a:off x="3" y="6583369"/>
            <a:ext cx="2238375" cy="274637"/>
          </a:xfrm>
          <a:prstGeom prst="rect">
            <a:avLst/>
          </a:prstGeom>
          <a:noFill/>
          <a:ln w="9525" algn="ctr">
            <a:noFill/>
            <a:miter lim="800000"/>
            <a:headEnd/>
            <a:tailEnd/>
          </a:ln>
          <a:effectLst/>
        </p:spPr>
        <p:txBody>
          <a:bodyPr>
            <a:spAutoFit/>
          </a:bodyPr>
          <a:lstStyle/>
          <a:p>
            <a:pPr eaLnBrk="0" hangingPunct="0">
              <a:spcBef>
                <a:spcPct val="50000"/>
              </a:spcBef>
              <a:buClr>
                <a:srgbClr val="FFCC66"/>
              </a:buClr>
            </a:pPr>
            <a:r>
              <a:rPr lang="en-GB" sz="1200" smtClean="0">
                <a:solidFill>
                  <a:srgbClr val="2B519A"/>
                </a:solidFill>
                <a:ea typeface="ＭＳ Ｐゴシック" charset="-128"/>
              </a:rPr>
              <a:t>EGEE-III INFSO-RI-222667</a:t>
            </a:r>
            <a:endParaRPr lang="en-GB" sz="800" smtClean="0">
              <a:solidFill>
                <a:srgbClr val="2B519A"/>
              </a:solidFill>
              <a:latin typeface="Verdana" charset="0"/>
              <a:ea typeface="ＭＳ Ｐゴシック" charset="-128"/>
            </a:endParaRPr>
          </a:p>
        </p:txBody>
      </p:sp>
      <p:pic>
        <p:nvPicPr>
          <p:cNvPr id="31757" name="Picture 17" descr="egee"/>
          <p:cNvPicPr>
            <a:picLocks noChangeAspect="1" noChangeArrowheads="1"/>
          </p:cNvPicPr>
          <p:nvPr/>
        </p:nvPicPr>
        <p:blipFill>
          <a:blip r:embed="rId2" cstate="print"/>
          <a:srcRect/>
          <a:stretch>
            <a:fillRect/>
          </a:stretch>
        </p:blipFill>
        <p:spPr bwMode="auto">
          <a:xfrm>
            <a:off x="114303" y="184150"/>
            <a:ext cx="2009775"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f sldNum="0" hdr="0" ftr="0" dt="0"/>
  <p:txStyles>
    <p:titleStyle>
      <a:lvl1pPr algn="r" rtl="0" eaLnBrk="0" fontAlgn="base" hangingPunct="0">
        <a:spcBef>
          <a:spcPct val="0"/>
        </a:spcBef>
        <a:spcAft>
          <a:spcPct val="0"/>
        </a:spcAft>
        <a:defRPr sz="3200" b="1">
          <a:solidFill>
            <a:schemeClr val="bg1"/>
          </a:solidFill>
          <a:latin typeface="+mj-lt"/>
          <a:ea typeface="ＭＳ Ｐゴシック" charset="-128"/>
          <a:cs typeface="ＭＳ Ｐゴシック" charset="-128"/>
        </a:defRPr>
      </a:lvl1pPr>
      <a:lvl2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2pPr>
      <a:lvl3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3pPr>
      <a:lvl4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4pPr>
      <a:lvl5pPr algn="r" rtl="0" eaLnBrk="0" fontAlgn="base" hangingPunct="0">
        <a:spcBef>
          <a:spcPct val="0"/>
        </a:spcBef>
        <a:spcAft>
          <a:spcPct val="0"/>
        </a:spcAft>
        <a:defRPr sz="3200" b="1">
          <a:solidFill>
            <a:schemeClr val="bg1"/>
          </a:solidFill>
          <a:latin typeface="Arial" charset="0"/>
          <a:ea typeface="ＭＳ Ｐゴシック" charset="-128"/>
          <a:cs typeface="ＭＳ Ｐゴシック" charset="-128"/>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AF00"/>
        </a:buClr>
        <a:buChar char="•"/>
        <a:defRPr sz="2400" b="1">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rgbClr val="F1AF00"/>
        </a:buClr>
        <a:buFont typeface="Arial" charset="0"/>
        <a:buChar char="–"/>
        <a:defRPr sz="2100">
          <a:solidFill>
            <a:srgbClr val="00338F"/>
          </a:solidFill>
          <a:latin typeface="+mn-lt"/>
          <a:ea typeface="ＭＳ Ｐゴシック" charset="-128"/>
        </a:defRPr>
      </a:lvl2pPr>
      <a:lvl3pPr marL="1143000" indent="-228600" algn="l" rtl="0" eaLnBrk="0" fontAlgn="base" hangingPunct="0">
        <a:spcBef>
          <a:spcPct val="20000"/>
        </a:spcBef>
        <a:spcAft>
          <a:spcPct val="0"/>
        </a:spcAft>
        <a:buClr>
          <a:srgbClr val="F1AF00"/>
        </a:buClr>
        <a:buFont typeface="Wingdings" charset="2"/>
        <a:buChar char="§"/>
        <a:defRPr sz="1900">
          <a:solidFill>
            <a:srgbClr val="00338F"/>
          </a:solidFill>
          <a:latin typeface="+mn-lt"/>
          <a:ea typeface="ＭＳ Ｐゴシック" charset="-128"/>
        </a:defRPr>
      </a:lvl3pPr>
      <a:lvl4pPr marL="1600200" indent="-228600" algn="l" rtl="0" eaLnBrk="0" fontAlgn="base" hangingPunct="0">
        <a:spcBef>
          <a:spcPct val="20000"/>
        </a:spcBef>
        <a:spcAft>
          <a:spcPct val="0"/>
        </a:spcAft>
        <a:buClr>
          <a:srgbClr val="F1AF00"/>
        </a:buClr>
        <a:buChar char="•"/>
        <a:defRPr i="1">
          <a:solidFill>
            <a:srgbClr val="00338F"/>
          </a:solidFill>
          <a:latin typeface="+mn-lt"/>
          <a:ea typeface="ＭＳ Ｐゴシック" charset="-128"/>
        </a:defRPr>
      </a:lvl4pPr>
      <a:lvl5pPr marL="2057400" indent="-228600" algn="l" rtl="0" eaLnBrk="0" fontAlgn="base" hangingPunct="0">
        <a:spcBef>
          <a:spcPct val="20000"/>
        </a:spcBef>
        <a:spcAft>
          <a:spcPct val="0"/>
        </a:spcAft>
        <a:buClr>
          <a:srgbClr val="F1AF00"/>
        </a:buClr>
        <a:buChar char="o"/>
        <a:defRPr sz="1600">
          <a:solidFill>
            <a:srgbClr val="00338F"/>
          </a:solidFill>
          <a:latin typeface="+mn-lt"/>
          <a:ea typeface="ＭＳ Ｐゴシック" charset="-128"/>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11362" name="Rectangle 2"/>
          <p:cNvSpPr>
            <a:spLocks noGrp="1" noChangeArrowheads="1"/>
          </p:cNvSpPr>
          <p:nvPr>
            <p:ph type="title"/>
          </p:nvPr>
        </p:nvSpPr>
        <p:spPr bwMode="auto">
          <a:xfrm>
            <a:off x="457200" y="274639"/>
            <a:ext cx="8229600" cy="1143000"/>
          </a:xfrm>
          <a:prstGeom prst="rect">
            <a:avLst/>
          </a:prstGeom>
          <a:noFill/>
          <a:ln w="9525">
            <a:noFill/>
            <a:miter lim="800000"/>
            <a:headEnd/>
            <a:tailEnd/>
          </a:ln>
          <a:effectLst/>
        </p:spPr>
        <p:txBody>
          <a:bodyPr vert="horz" wrap="square" lIns="91390" tIns="45696" rIns="91390" bIns="45696" numCol="1" anchor="ctr" anchorCtr="0" compatLnSpc="1">
            <a:prstTxWarp prst="textNoShape">
              <a:avLst/>
            </a:prstTxWarp>
          </a:bodyPr>
          <a:lstStyle/>
          <a:p>
            <a:pPr lvl="0"/>
            <a:r>
              <a:rPr lang="en-GB" smtClean="0"/>
              <a:t>Click to edit Master title style</a:t>
            </a:r>
          </a:p>
        </p:txBody>
      </p:sp>
      <p:sp>
        <p:nvSpPr>
          <p:cNvPr id="911363" name="Rectangle 3"/>
          <p:cNvSpPr>
            <a:spLocks noGrp="1" noChangeArrowheads="1"/>
          </p:cNvSpPr>
          <p:nvPr>
            <p:ph type="body" idx="1"/>
          </p:nvPr>
        </p:nvSpPr>
        <p:spPr bwMode="auto">
          <a:xfrm>
            <a:off x="457200" y="1600205"/>
            <a:ext cx="8229600" cy="4525963"/>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11365" name="Rectangle 5"/>
          <p:cNvSpPr>
            <a:spLocks noGrp="1" noChangeArrowheads="1"/>
          </p:cNvSpPr>
          <p:nvPr>
            <p:ph type="ftr" sz="quarter" idx="3"/>
          </p:nvPr>
        </p:nvSpPr>
        <p:spPr bwMode="auto">
          <a:xfrm>
            <a:off x="468318" y="6165850"/>
            <a:ext cx="8207375" cy="476250"/>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lvl1pPr algn="ctr">
              <a:defRPr sz="1400">
                <a:latin typeface="+mn-lt"/>
              </a:defRPr>
            </a:lvl1pPr>
          </a:lstStyle>
          <a:p>
            <a:endParaRPr lang="en-GB"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5436" r:id="rId1"/>
    <p:sldLayoutId id="2147485437" r:id="rId2"/>
    <p:sldLayoutId id="2147485438" r:id="rId3"/>
    <p:sldLayoutId id="2147485439" r:id="rId4"/>
    <p:sldLayoutId id="2147485440" r:id="rId5"/>
    <p:sldLayoutId id="2147485441" r:id="rId6"/>
    <p:sldLayoutId id="2147485442" r:id="rId7"/>
    <p:sldLayoutId id="2147485443" r:id="rId8"/>
    <p:sldLayoutId id="2147485444" r:id="rId9"/>
    <p:sldLayoutId id="2147485445" r:id="rId10"/>
    <p:sldLayoutId id="2147485446" r:id="rId11"/>
  </p:sldLayoutIdLst>
  <p:transition>
    <p:fade/>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99" algn="ctr" rtl="0" fontAlgn="base">
        <a:spcBef>
          <a:spcPct val="0"/>
        </a:spcBef>
        <a:spcAft>
          <a:spcPct val="0"/>
        </a:spcAft>
        <a:defRPr sz="4400">
          <a:solidFill>
            <a:schemeClr val="tx2"/>
          </a:solidFill>
          <a:latin typeface="Arial" charset="0"/>
        </a:defRPr>
      </a:lvl6pPr>
      <a:lvl7pPr marL="914199" algn="ctr" rtl="0" fontAlgn="base">
        <a:spcBef>
          <a:spcPct val="0"/>
        </a:spcBef>
        <a:spcAft>
          <a:spcPct val="0"/>
        </a:spcAft>
        <a:defRPr sz="4400">
          <a:solidFill>
            <a:schemeClr val="tx2"/>
          </a:solidFill>
          <a:latin typeface="Arial" charset="0"/>
        </a:defRPr>
      </a:lvl7pPr>
      <a:lvl8pPr marL="1371297" algn="ctr" rtl="0" fontAlgn="base">
        <a:spcBef>
          <a:spcPct val="0"/>
        </a:spcBef>
        <a:spcAft>
          <a:spcPct val="0"/>
        </a:spcAft>
        <a:defRPr sz="4400">
          <a:solidFill>
            <a:schemeClr val="tx2"/>
          </a:solidFill>
          <a:latin typeface="Arial" charset="0"/>
        </a:defRPr>
      </a:lvl8pPr>
      <a:lvl9pPr marL="1828398" algn="ctr" rtl="0" fontAlgn="base">
        <a:spcBef>
          <a:spcPct val="0"/>
        </a:spcBef>
        <a:spcAft>
          <a:spcPct val="0"/>
        </a:spcAft>
        <a:defRPr sz="4400">
          <a:solidFill>
            <a:schemeClr val="tx2"/>
          </a:solidFill>
          <a:latin typeface="Arial" charset="0"/>
        </a:defRPr>
      </a:lvl9pPr>
    </p:titleStyle>
    <p:bodyStyle>
      <a:lvl1pPr marL="342825" indent="-342825" algn="l" rtl="0" fontAlgn="base">
        <a:spcBef>
          <a:spcPct val="20000"/>
        </a:spcBef>
        <a:spcAft>
          <a:spcPct val="0"/>
        </a:spcAft>
        <a:buChar char="•"/>
        <a:defRPr sz="3200">
          <a:solidFill>
            <a:schemeClr val="tx1"/>
          </a:solidFill>
          <a:latin typeface="+mn-lt"/>
          <a:ea typeface="+mn-ea"/>
          <a:cs typeface="+mn-cs"/>
        </a:defRPr>
      </a:lvl1pPr>
      <a:lvl2pPr marL="742786" indent="-285686" algn="l" rtl="0" fontAlgn="base">
        <a:spcBef>
          <a:spcPct val="20000"/>
        </a:spcBef>
        <a:spcAft>
          <a:spcPct val="0"/>
        </a:spcAft>
        <a:buChar char="–"/>
        <a:defRPr sz="2800">
          <a:solidFill>
            <a:schemeClr val="tx1"/>
          </a:solidFill>
          <a:latin typeface="+mn-lt"/>
        </a:defRPr>
      </a:lvl2pPr>
      <a:lvl3pPr marL="1142749" indent="-228550" algn="l" rtl="0" fontAlgn="base">
        <a:spcBef>
          <a:spcPct val="20000"/>
        </a:spcBef>
        <a:spcAft>
          <a:spcPct val="0"/>
        </a:spcAft>
        <a:buChar char="•"/>
        <a:defRPr sz="2400">
          <a:solidFill>
            <a:schemeClr val="tx1"/>
          </a:solidFill>
          <a:latin typeface="+mn-lt"/>
        </a:defRPr>
      </a:lvl3pPr>
      <a:lvl4pPr marL="1599848" indent="-228550" algn="l" rtl="0" fontAlgn="base">
        <a:spcBef>
          <a:spcPct val="20000"/>
        </a:spcBef>
        <a:spcAft>
          <a:spcPct val="0"/>
        </a:spcAft>
        <a:buChar char="–"/>
        <a:defRPr sz="2000">
          <a:solidFill>
            <a:schemeClr val="tx1"/>
          </a:solidFill>
          <a:latin typeface="+mn-lt"/>
        </a:defRPr>
      </a:lvl4pPr>
      <a:lvl5pPr marL="2056948" indent="-228550" algn="l" rtl="0" fontAlgn="base">
        <a:spcBef>
          <a:spcPct val="20000"/>
        </a:spcBef>
        <a:spcAft>
          <a:spcPct val="0"/>
        </a:spcAft>
        <a:buChar char="»"/>
        <a:defRPr sz="2000">
          <a:solidFill>
            <a:schemeClr val="tx1"/>
          </a:solidFill>
          <a:latin typeface="+mn-lt"/>
        </a:defRPr>
      </a:lvl5pPr>
      <a:lvl6pPr marL="2514048" indent="-228550" algn="l" rtl="0" fontAlgn="base">
        <a:spcBef>
          <a:spcPct val="20000"/>
        </a:spcBef>
        <a:spcAft>
          <a:spcPct val="0"/>
        </a:spcAft>
        <a:buChar char="»"/>
        <a:defRPr sz="2000">
          <a:solidFill>
            <a:schemeClr val="tx1"/>
          </a:solidFill>
          <a:latin typeface="+mn-lt"/>
        </a:defRPr>
      </a:lvl6pPr>
      <a:lvl7pPr marL="2971148" indent="-228550" algn="l" rtl="0" fontAlgn="base">
        <a:spcBef>
          <a:spcPct val="20000"/>
        </a:spcBef>
        <a:spcAft>
          <a:spcPct val="0"/>
        </a:spcAft>
        <a:buChar char="»"/>
        <a:defRPr sz="2000">
          <a:solidFill>
            <a:schemeClr val="tx1"/>
          </a:solidFill>
          <a:latin typeface="+mn-lt"/>
        </a:defRPr>
      </a:lvl7pPr>
      <a:lvl8pPr marL="3428247" indent="-228550" algn="l" rtl="0" fontAlgn="base">
        <a:spcBef>
          <a:spcPct val="20000"/>
        </a:spcBef>
        <a:spcAft>
          <a:spcPct val="0"/>
        </a:spcAft>
        <a:buChar char="»"/>
        <a:defRPr sz="2000">
          <a:solidFill>
            <a:schemeClr val="tx1"/>
          </a:solidFill>
          <a:latin typeface="+mn-lt"/>
        </a:defRPr>
      </a:lvl8pPr>
      <a:lvl9pPr marL="3885346" indent="-22855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99" rtl="0" eaLnBrk="1" latinLnBrk="0" hangingPunct="1">
        <a:defRPr sz="1800" kern="1200">
          <a:solidFill>
            <a:schemeClr val="tx1"/>
          </a:solidFill>
          <a:latin typeface="+mn-lt"/>
          <a:ea typeface="+mn-ea"/>
          <a:cs typeface="+mn-cs"/>
        </a:defRPr>
      </a:lvl1pPr>
      <a:lvl2pPr marL="457099" algn="l" defTabSz="914199" rtl="0" eaLnBrk="1" latinLnBrk="0" hangingPunct="1">
        <a:defRPr sz="1800" kern="1200">
          <a:solidFill>
            <a:schemeClr val="tx1"/>
          </a:solidFill>
          <a:latin typeface="+mn-lt"/>
          <a:ea typeface="+mn-ea"/>
          <a:cs typeface="+mn-cs"/>
        </a:defRPr>
      </a:lvl2pPr>
      <a:lvl3pPr marL="914199" algn="l" defTabSz="914199" rtl="0" eaLnBrk="1" latinLnBrk="0" hangingPunct="1">
        <a:defRPr sz="1800" kern="1200">
          <a:solidFill>
            <a:schemeClr val="tx1"/>
          </a:solidFill>
          <a:latin typeface="+mn-lt"/>
          <a:ea typeface="+mn-ea"/>
          <a:cs typeface="+mn-cs"/>
        </a:defRPr>
      </a:lvl3pPr>
      <a:lvl4pPr marL="1371297" algn="l" defTabSz="914199" rtl="0" eaLnBrk="1" latinLnBrk="0" hangingPunct="1">
        <a:defRPr sz="1800" kern="1200">
          <a:solidFill>
            <a:schemeClr val="tx1"/>
          </a:solidFill>
          <a:latin typeface="+mn-lt"/>
          <a:ea typeface="+mn-ea"/>
          <a:cs typeface="+mn-cs"/>
        </a:defRPr>
      </a:lvl4pPr>
      <a:lvl5pPr marL="1828398" algn="l" defTabSz="914199" rtl="0" eaLnBrk="1" latinLnBrk="0" hangingPunct="1">
        <a:defRPr sz="1800" kern="1200">
          <a:solidFill>
            <a:schemeClr val="tx1"/>
          </a:solidFill>
          <a:latin typeface="+mn-lt"/>
          <a:ea typeface="+mn-ea"/>
          <a:cs typeface="+mn-cs"/>
        </a:defRPr>
      </a:lvl5pPr>
      <a:lvl6pPr marL="2285498" algn="l" defTabSz="914199" rtl="0" eaLnBrk="1" latinLnBrk="0" hangingPunct="1">
        <a:defRPr sz="1800" kern="1200">
          <a:solidFill>
            <a:schemeClr val="tx1"/>
          </a:solidFill>
          <a:latin typeface="+mn-lt"/>
          <a:ea typeface="+mn-ea"/>
          <a:cs typeface="+mn-cs"/>
        </a:defRPr>
      </a:lvl6pPr>
      <a:lvl7pPr marL="2742596" algn="l" defTabSz="914199" rtl="0" eaLnBrk="1" latinLnBrk="0" hangingPunct="1">
        <a:defRPr sz="1800" kern="1200">
          <a:solidFill>
            <a:schemeClr val="tx1"/>
          </a:solidFill>
          <a:latin typeface="+mn-lt"/>
          <a:ea typeface="+mn-ea"/>
          <a:cs typeface="+mn-cs"/>
        </a:defRPr>
      </a:lvl7pPr>
      <a:lvl8pPr marL="3199698" algn="l" defTabSz="914199" rtl="0" eaLnBrk="1" latinLnBrk="0" hangingPunct="1">
        <a:defRPr sz="1800" kern="1200">
          <a:solidFill>
            <a:schemeClr val="tx1"/>
          </a:solidFill>
          <a:latin typeface="+mn-lt"/>
          <a:ea typeface="+mn-ea"/>
          <a:cs typeface="+mn-cs"/>
        </a:defRPr>
      </a:lvl8pPr>
      <a:lvl9pPr marL="3656799" algn="l" defTabSz="914199"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90114" name="Title Placeholder 1"/>
          <p:cNvSpPr>
            <a:spLocks noGrp="1"/>
          </p:cNvSpPr>
          <p:nvPr>
            <p:ph type="title"/>
          </p:nvPr>
        </p:nvSpPr>
        <p:spPr bwMode="auto">
          <a:xfrm>
            <a:off x="1785938" y="142877"/>
            <a:ext cx="6286500" cy="7858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0115" name="Text Placeholder 2"/>
          <p:cNvSpPr>
            <a:spLocks noGrp="1"/>
          </p:cNvSpPr>
          <p:nvPr>
            <p:ph type="body" idx="1"/>
          </p:nvPr>
        </p:nvSpPr>
        <p:spPr bwMode="auto">
          <a:xfrm>
            <a:off x="228600" y="1447800"/>
            <a:ext cx="8610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 name="Picture 2" descr="\\CERN\dfs\Workspaces\w\Wuensch\Photographs, logo\artwork\CLIC logos\CLIC-Logo-Color-BB.jpg"/>
          <p:cNvPicPr>
            <a:picLocks noChangeAspect="1" noChangeArrowheads="1"/>
          </p:cNvPicPr>
          <p:nvPr/>
        </p:nvPicPr>
        <p:blipFill>
          <a:blip r:embed="rId15" cstate="print">
            <a:clrChange>
              <a:clrFrom>
                <a:srgbClr val="000000"/>
              </a:clrFrom>
              <a:clrTo>
                <a:srgbClr val="000000">
                  <a:alpha val="0"/>
                </a:srgbClr>
              </a:clrTo>
            </a:clrChange>
          </a:blip>
          <a:srcRect l="14577" t="12706" r="12437" b="14308"/>
          <a:stretch>
            <a:fillRect/>
          </a:stretch>
        </p:blipFill>
        <p:spPr bwMode="auto">
          <a:xfrm>
            <a:off x="0" y="0"/>
            <a:ext cx="908050" cy="908051"/>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5448" r:id="rId1"/>
    <p:sldLayoutId id="2147485449" r:id="rId2"/>
    <p:sldLayoutId id="2147485450" r:id="rId3"/>
    <p:sldLayoutId id="2147485451" r:id="rId4"/>
    <p:sldLayoutId id="2147485452" r:id="rId5"/>
    <p:sldLayoutId id="2147485453" r:id="rId6"/>
    <p:sldLayoutId id="2147485454" r:id="rId7"/>
    <p:sldLayoutId id="2147485455" r:id="rId8"/>
    <p:sldLayoutId id="2147485456" r:id="rId9"/>
    <p:sldLayoutId id="2147485457" r:id="rId10"/>
    <p:sldLayoutId id="2147485458" r:id="rId11"/>
    <p:sldLayoutId id="2147485459" r:id="rId12"/>
  </p:sldLayoutIdLst>
  <mc:AlternateContent xmlns:mc="http://schemas.openxmlformats.org/markup-compatibility/2006">
    <mc:Choice xmlns:p14="http://schemas.microsoft.com/office/powerpoint/2010/main" xmlns="" Requires="p14">
      <p:transition spd="slow" p14:dur="2000"/>
    </mc:Choice>
    <mc:Fallback>
      <p:transition spd="slow"/>
    </mc:Fallback>
  </mc:AlternateContent>
  <p:hf sldNum="0" hdr="0"/>
  <p:txStyles>
    <p:titleStyle>
      <a:lvl1pPr algn="ctr" rtl="0" fontAlgn="base">
        <a:spcBef>
          <a:spcPct val="0"/>
        </a:spcBef>
        <a:spcAft>
          <a:spcPct val="0"/>
        </a:spcAft>
        <a:defRPr sz="3200">
          <a:solidFill>
            <a:srgbClr val="000099"/>
          </a:solidFill>
          <a:latin typeface="+mj-lt"/>
          <a:ea typeface="+mj-ea"/>
          <a:cs typeface="+mj-cs"/>
        </a:defRPr>
      </a:lvl1pPr>
      <a:lvl2pPr algn="ctr" rtl="0" fontAlgn="base">
        <a:spcBef>
          <a:spcPct val="0"/>
        </a:spcBef>
        <a:spcAft>
          <a:spcPct val="0"/>
        </a:spcAft>
        <a:defRPr sz="3200">
          <a:solidFill>
            <a:srgbClr val="000099"/>
          </a:solidFill>
          <a:latin typeface="Arial Narrow" pitchFamily="34" charset="0"/>
        </a:defRPr>
      </a:lvl2pPr>
      <a:lvl3pPr algn="ctr" rtl="0" fontAlgn="base">
        <a:spcBef>
          <a:spcPct val="0"/>
        </a:spcBef>
        <a:spcAft>
          <a:spcPct val="0"/>
        </a:spcAft>
        <a:defRPr sz="3200">
          <a:solidFill>
            <a:srgbClr val="000099"/>
          </a:solidFill>
          <a:latin typeface="Arial Narrow" pitchFamily="34" charset="0"/>
        </a:defRPr>
      </a:lvl3pPr>
      <a:lvl4pPr algn="ctr" rtl="0" fontAlgn="base">
        <a:spcBef>
          <a:spcPct val="0"/>
        </a:spcBef>
        <a:spcAft>
          <a:spcPct val="0"/>
        </a:spcAft>
        <a:defRPr sz="3200">
          <a:solidFill>
            <a:srgbClr val="000099"/>
          </a:solidFill>
          <a:latin typeface="Arial Narrow" pitchFamily="34" charset="0"/>
        </a:defRPr>
      </a:lvl4pPr>
      <a:lvl5pPr algn="ctr" rtl="0" fontAlgn="base">
        <a:spcBef>
          <a:spcPct val="0"/>
        </a:spcBef>
        <a:spcAft>
          <a:spcPct val="0"/>
        </a:spcAft>
        <a:defRPr sz="3200">
          <a:solidFill>
            <a:srgbClr val="000099"/>
          </a:solidFill>
          <a:latin typeface="Arial Narrow" pitchFamily="34" charset="0"/>
        </a:defRPr>
      </a:lvl5pPr>
      <a:lvl6pPr marL="457200" algn="ctr" rtl="0" fontAlgn="base">
        <a:spcBef>
          <a:spcPct val="0"/>
        </a:spcBef>
        <a:spcAft>
          <a:spcPct val="0"/>
        </a:spcAft>
        <a:defRPr sz="3200">
          <a:solidFill>
            <a:srgbClr val="000099"/>
          </a:solidFill>
          <a:latin typeface="Arial Narrow" pitchFamily="34" charset="0"/>
        </a:defRPr>
      </a:lvl6pPr>
      <a:lvl7pPr marL="914400" algn="ctr" rtl="0" fontAlgn="base">
        <a:spcBef>
          <a:spcPct val="0"/>
        </a:spcBef>
        <a:spcAft>
          <a:spcPct val="0"/>
        </a:spcAft>
        <a:defRPr sz="3200">
          <a:solidFill>
            <a:srgbClr val="000099"/>
          </a:solidFill>
          <a:latin typeface="Arial Narrow" pitchFamily="34" charset="0"/>
        </a:defRPr>
      </a:lvl7pPr>
      <a:lvl8pPr marL="1371600" algn="ctr" rtl="0" fontAlgn="base">
        <a:spcBef>
          <a:spcPct val="0"/>
        </a:spcBef>
        <a:spcAft>
          <a:spcPct val="0"/>
        </a:spcAft>
        <a:defRPr sz="3200">
          <a:solidFill>
            <a:srgbClr val="000099"/>
          </a:solidFill>
          <a:latin typeface="Arial Narrow" pitchFamily="34" charset="0"/>
        </a:defRPr>
      </a:lvl8pPr>
      <a:lvl9pPr marL="1828800" algn="ctr" rtl="0" fontAlgn="base">
        <a:spcBef>
          <a:spcPct val="0"/>
        </a:spcBef>
        <a:spcAft>
          <a:spcPct val="0"/>
        </a:spcAft>
        <a:defRPr sz="3200">
          <a:solidFill>
            <a:srgbClr val="000099"/>
          </a:solidFill>
          <a:latin typeface="Arial Narrow" pitchFamily="34" charset="0"/>
        </a:defRPr>
      </a:lvl9pPr>
    </p:titleStyle>
    <p:bodyStyle>
      <a:lvl1pPr marL="342900" indent="-342900" algn="l" rtl="0" fontAlgn="base">
        <a:spcBef>
          <a:spcPct val="20000"/>
        </a:spcBef>
        <a:spcAft>
          <a:spcPct val="0"/>
        </a:spcAft>
        <a:buFont typeface="Arial" charset="0"/>
        <a:buChar char="•"/>
        <a:defRPr sz="3200">
          <a:solidFill>
            <a:srgbClr val="000099"/>
          </a:solidFill>
          <a:latin typeface="+mn-lt"/>
          <a:ea typeface="+mn-ea"/>
          <a:cs typeface="+mn-cs"/>
        </a:defRPr>
      </a:lvl1pPr>
      <a:lvl2pPr marL="742950" indent="-285750" algn="l" rtl="0" fontAlgn="base">
        <a:spcBef>
          <a:spcPct val="20000"/>
        </a:spcBef>
        <a:spcAft>
          <a:spcPct val="0"/>
        </a:spcAft>
        <a:buFont typeface="Arial" charset="0"/>
        <a:buChar char="•"/>
        <a:defRPr sz="2800">
          <a:solidFill>
            <a:srgbClr val="000099"/>
          </a:solidFill>
          <a:latin typeface="+mn-lt"/>
        </a:defRPr>
      </a:lvl2pPr>
      <a:lvl3pPr marL="1143000" indent="-228600" algn="l" rtl="0" fontAlgn="base">
        <a:spcBef>
          <a:spcPct val="20000"/>
        </a:spcBef>
        <a:spcAft>
          <a:spcPct val="0"/>
        </a:spcAft>
        <a:buFont typeface="Arial" charset="0"/>
        <a:buChar char="•"/>
        <a:defRPr sz="2400">
          <a:solidFill>
            <a:srgbClr val="000099"/>
          </a:solidFill>
          <a:latin typeface="+mn-lt"/>
        </a:defRPr>
      </a:lvl3pPr>
      <a:lvl4pPr marL="1600200" indent="-228600" algn="l" rtl="0" fontAlgn="base">
        <a:spcBef>
          <a:spcPct val="20000"/>
        </a:spcBef>
        <a:spcAft>
          <a:spcPct val="0"/>
        </a:spcAft>
        <a:buFont typeface="Arial" charset="0"/>
        <a:buChar char="–"/>
        <a:defRPr sz="2000">
          <a:solidFill>
            <a:srgbClr val="000099"/>
          </a:solidFill>
          <a:latin typeface="+mn-lt"/>
        </a:defRPr>
      </a:lvl4pPr>
      <a:lvl5pPr marL="2057400" indent="-228600" algn="l" rtl="0" fontAlgn="base">
        <a:spcBef>
          <a:spcPct val="20000"/>
        </a:spcBef>
        <a:spcAft>
          <a:spcPct val="0"/>
        </a:spcAft>
        <a:buFont typeface="Arial" charset="0"/>
        <a:buChar char="»"/>
        <a:defRPr sz="2000">
          <a:solidFill>
            <a:srgbClr val="000099"/>
          </a:solidFill>
          <a:latin typeface="+mn-lt"/>
        </a:defRPr>
      </a:lvl5pPr>
      <a:lvl6pPr marL="2514600" indent="-228600" algn="l" rtl="0" fontAlgn="base">
        <a:spcBef>
          <a:spcPct val="20000"/>
        </a:spcBef>
        <a:spcAft>
          <a:spcPct val="0"/>
        </a:spcAft>
        <a:buFont typeface="Arial" charset="0"/>
        <a:buChar char="»"/>
        <a:defRPr sz="2000">
          <a:solidFill>
            <a:srgbClr val="000099"/>
          </a:solidFill>
          <a:latin typeface="+mn-lt"/>
        </a:defRPr>
      </a:lvl6pPr>
      <a:lvl7pPr marL="2971800" indent="-228600" algn="l" rtl="0" fontAlgn="base">
        <a:spcBef>
          <a:spcPct val="20000"/>
        </a:spcBef>
        <a:spcAft>
          <a:spcPct val="0"/>
        </a:spcAft>
        <a:buFont typeface="Arial" charset="0"/>
        <a:buChar char="»"/>
        <a:defRPr sz="2000">
          <a:solidFill>
            <a:srgbClr val="000099"/>
          </a:solidFill>
          <a:latin typeface="+mn-lt"/>
        </a:defRPr>
      </a:lvl7pPr>
      <a:lvl8pPr marL="3429000" indent="-228600" algn="l" rtl="0" fontAlgn="base">
        <a:spcBef>
          <a:spcPct val="20000"/>
        </a:spcBef>
        <a:spcAft>
          <a:spcPct val="0"/>
        </a:spcAft>
        <a:buFont typeface="Arial" charset="0"/>
        <a:buChar char="»"/>
        <a:defRPr sz="2000">
          <a:solidFill>
            <a:srgbClr val="000099"/>
          </a:solidFill>
          <a:latin typeface="+mn-lt"/>
        </a:defRPr>
      </a:lvl8pPr>
      <a:lvl9pPr marL="3886200" indent="-228600" algn="l" rtl="0" fontAlgn="base">
        <a:spcBef>
          <a:spcPct val="20000"/>
        </a:spcBef>
        <a:spcAft>
          <a:spcPct val="0"/>
        </a:spcAft>
        <a:buFont typeface="Arial" charset="0"/>
        <a:buChar char="»"/>
        <a:defRPr sz="2000">
          <a:solidFill>
            <a:srgbClr val="0000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744538"/>
          </a:xfrm>
          <a:prstGeom prst="rect">
            <a:avLst/>
          </a:prstGeom>
          <a:solidFill>
            <a:srgbClr val="00A6EB"/>
          </a:solidFill>
          <a:ln w="9525">
            <a:noFill/>
            <a:miter lim="800000"/>
            <a:headEnd/>
            <a:tailEnd/>
          </a:ln>
          <a:effectLst/>
        </p:spPr>
        <p:txBody>
          <a:bodyPr wrap="none" anchor="ctr"/>
          <a:lstStyle/>
          <a:p>
            <a:pPr eaLnBrk="0" hangingPunct="0"/>
            <a:endParaRPr lang="de-DE" b="1">
              <a:solidFill>
                <a:srgbClr val="000000"/>
              </a:solidFill>
              <a:ea typeface="ＭＳ Ｐゴシック" pitchFamily="-112" charset="-128"/>
            </a:endParaRPr>
          </a:p>
        </p:txBody>
      </p:sp>
      <p:sp>
        <p:nvSpPr>
          <p:cNvPr id="1027" name="Rectangle 3"/>
          <p:cNvSpPr>
            <a:spLocks noGrp="1" noChangeArrowheads="1"/>
          </p:cNvSpPr>
          <p:nvPr>
            <p:ph type="body" idx="1"/>
          </p:nvPr>
        </p:nvSpPr>
        <p:spPr bwMode="auto">
          <a:xfrm>
            <a:off x="282575" y="977900"/>
            <a:ext cx="8520113" cy="5880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Textmasterformate durch Klicken bearbeiten</a:t>
            </a:r>
          </a:p>
          <a:p>
            <a:pPr lvl="1"/>
            <a:r>
              <a:rPr lang="en-GB" smtClean="0"/>
              <a:t>Zweite Ebene</a:t>
            </a:r>
          </a:p>
        </p:txBody>
      </p:sp>
      <p:sp>
        <p:nvSpPr>
          <p:cNvPr id="1028" name="Rectangle 4"/>
          <p:cNvSpPr>
            <a:spLocks noGrp="1" noChangeArrowheads="1"/>
          </p:cNvSpPr>
          <p:nvPr>
            <p:ph type="title"/>
          </p:nvPr>
        </p:nvSpPr>
        <p:spPr bwMode="auto">
          <a:xfrm>
            <a:off x="292100" y="103188"/>
            <a:ext cx="8520113" cy="5445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Titelmasterformat durch Klicken bearbeiten</a:t>
            </a:r>
          </a:p>
        </p:txBody>
      </p:sp>
      <p:sp>
        <p:nvSpPr>
          <p:cNvPr id="1029" name="Rectangle 5"/>
          <p:cNvSpPr>
            <a:spLocks noChangeArrowheads="1"/>
          </p:cNvSpPr>
          <p:nvPr/>
        </p:nvSpPr>
        <p:spPr bwMode="auto">
          <a:xfrm>
            <a:off x="282575" y="6299200"/>
            <a:ext cx="8529638" cy="400050"/>
          </a:xfrm>
          <a:prstGeom prst="rect">
            <a:avLst/>
          </a:prstGeom>
          <a:noFill/>
          <a:ln w="9525">
            <a:noFill/>
            <a:miter lim="800000"/>
            <a:headEnd/>
            <a:tailEnd/>
          </a:ln>
          <a:effectLst/>
        </p:spPr>
        <p:txBody>
          <a:bodyPr rIns="0" anchor="ctr"/>
          <a:lstStyle/>
          <a:p>
            <a:r>
              <a:rPr lang="en-GB" sz="900" b="1">
                <a:solidFill>
                  <a:srgbClr val="808080"/>
                </a:solidFill>
                <a:ea typeface="ＭＳ Ｐゴシック" pitchFamily="-112" charset="-128"/>
              </a:rPr>
              <a:t>Joachim Mnich  </a:t>
            </a:r>
            <a:r>
              <a:rPr lang="en-GB" sz="900">
                <a:solidFill>
                  <a:srgbClr val="808080"/>
                </a:solidFill>
                <a:ea typeface="ＭＳ Ｐゴシック" pitchFamily="-112" charset="-128"/>
              </a:rPr>
              <a:t>|  DESY  Scientific Council           		          		                            May 16,  2010  |  </a:t>
            </a:r>
            <a:r>
              <a:rPr lang="en-GB" sz="900" b="1">
                <a:solidFill>
                  <a:srgbClr val="808080"/>
                </a:solidFill>
                <a:ea typeface="ＭＳ Ｐゴシック" pitchFamily="-112" charset="-128"/>
              </a:rPr>
              <a:t>Seite </a:t>
            </a:r>
            <a:fld id="{800BC2F4-3657-4151-B57E-E23C905F4193}" type="slidenum">
              <a:rPr lang="en-GB" sz="900" b="1">
                <a:solidFill>
                  <a:srgbClr val="808080"/>
                </a:solidFill>
                <a:ea typeface="ＭＳ Ｐゴシック" pitchFamily="-112" charset="-128"/>
              </a:rPr>
              <a:pPr/>
              <a:t>‹#›</a:t>
            </a:fld>
            <a:endParaRPr lang="en-GB" sz="900" b="1">
              <a:solidFill>
                <a:srgbClr val="808080"/>
              </a:solidFill>
              <a:ea typeface="ＭＳ Ｐゴシック" pitchFamily="-112" charset="-128"/>
            </a:endParaRPr>
          </a:p>
        </p:txBody>
      </p:sp>
      <p:pic>
        <p:nvPicPr>
          <p:cNvPr id="1030" name="Picture 10" descr="DESY-Logo-cyan-RGB_ger"/>
          <p:cNvPicPr>
            <a:picLocks noChangeAspect="1" noChangeArrowheads="1"/>
          </p:cNvPicPr>
          <p:nvPr userDrawn="1"/>
        </p:nvPicPr>
        <p:blipFill>
          <a:blip r:embed="rId2" cstate="print"/>
          <a:srcRect l="-9424" t="-7854" r="-18587" b="-12566"/>
          <a:stretch>
            <a:fillRect/>
          </a:stretch>
        </p:blipFill>
        <p:spPr bwMode="auto">
          <a:xfrm>
            <a:off x="8035925" y="6127750"/>
            <a:ext cx="776288" cy="7302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l" rtl="0" eaLnBrk="0" fontAlgn="base" hangingPunct="0">
        <a:spcBef>
          <a:spcPct val="0"/>
        </a:spcBef>
        <a:spcAft>
          <a:spcPct val="0"/>
        </a:spcAft>
        <a:defRPr sz="2400" b="1">
          <a:solidFill>
            <a:schemeClr val="bg1"/>
          </a:solidFill>
          <a:latin typeface="+mj-lt"/>
          <a:ea typeface="+mj-ea"/>
          <a:cs typeface="+mj-cs"/>
        </a:defRPr>
      </a:lvl1pPr>
      <a:lvl2pPr algn="l" rtl="0" eaLnBrk="0" fontAlgn="base" hangingPunct="0">
        <a:spcBef>
          <a:spcPct val="0"/>
        </a:spcBef>
        <a:spcAft>
          <a:spcPct val="0"/>
        </a:spcAft>
        <a:defRPr sz="2400" b="1">
          <a:solidFill>
            <a:schemeClr val="bg1"/>
          </a:solidFill>
          <a:latin typeface="Arial" pitchFamily="34" charset="0"/>
        </a:defRPr>
      </a:lvl2pPr>
      <a:lvl3pPr algn="l" rtl="0" eaLnBrk="0" fontAlgn="base" hangingPunct="0">
        <a:spcBef>
          <a:spcPct val="0"/>
        </a:spcBef>
        <a:spcAft>
          <a:spcPct val="0"/>
        </a:spcAft>
        <a:defRPr sz="2400" b="1">
          <a:solidFill>
            <a:schemeClr val="bg1"/>
          </a:solidFill>
          <a:latin typeface="Arial" pitchFamily="34" charset="0"/>
        </a:defRPr>
      </a:lvl3pPr>
      <a:lvl4pPr algn="l" rtl="0" eaLnBrk="0" fontAlgn="base" hangingPunct="0">
        <a:spcBef>
          <a:spcPct val="0"/>
        </a:spcBef>
        <a:spcAft>
          <a:spcPct val="0"/>
        </a:spcAft>
        <a:defRPr sz="2400" b="1">
          <a:solidFill>
            <a:schemeClr val="bg1"/>
          </a:solidFill>
          <a:latin typeface="Arial" pitchFamily="34" charset="0"/>
        </a:defRPr>
      </a:lvl4pPr>
      <a:lvl5pPr algn="l" rtl="0" eaLnBrk="0" fontAlgn="base" hangingPunct="0">
        <a:spcBef>
          <a:spcPct val="0"/>
        </a:spcBef>
        <a:spcAft>
          <a:spcPct val="0"/>
        </a:spcAft>
        <a:defRPr sz="2400" b="1">
          <a:solidFill>
            <a:schemeClr val="bg1"/>
          </a:solidFill>
          <a:latin typeface="Arial" pitchFamily="34" charset="0"/>
        </a:defRPr>
      </a:lvl5pPr>
      <a:lvl6pPr marL="457200" algn="l" rtl="0" fontAlgn="base">
        <a:spcBef>
          <a:spcPct val="0"/>
        </a:spcBef>
        <a:spcAft>
          <a:spcPct val="0"/>
        </a:spcAft>
        <a:defRPr sz="2400" b="1">
          <a:solidFill>
            <a:schemeClr val="bg1"/>
          </a:solidFill>
          <a:latin typeface="Arial" pitchFamily="34" charset="0"/>
        </a:defRPr>
      </a:lvl6pPr>
      <a:lvl7pPr marL="914400" algn="l" rtl="0" fontAlgn="base">
        <a:spcBef>
          <a:spcPct val="0"/>
        </a:spcBef>
        <a:spcAft>
          <a:spcPct val="0"/>
        </a:spcAft>
        <a:defRPr sz="2400" b="1">
          <a:solidFill>
            <a:schemeClr val="bg1"/>
          </a:solidFill>
          <a:latin typeface="Arial" pitchFamily="34" charset="0"/>
        </a:defRPr>
      </a:lvl7pPr>
      <a:lvl8pPr marL="1371600" algn="l" rtl="0" fontAlgn="base">
        <a:spcBef>
          <a:spcPct val="0"/>
        </a:spcBef>
        <a:spcAft>
          <a:spcPct val="0"/>
        </a:spcAft>
        <a:defRPr sz="2400" b="1">
          <a:solidFill>
            <a:schemeClr val="bg1"/>
          </a:solidFill>
          <a:latin typeface="Arial" pitchFamily="34" charset="0"/>
        </a:defRPr>
      </a:lvl8pPr>
      <a:lvl9pPr marL="1828800" algn="l" rtl="0" fontAlgn="base">
        <a:spcBef>
          <a:spcPct val="0"/>
        </a:spcBef>
        <a:spcAft>
          <a:spcPct val="0"/>
        </a:spcAft>
        <a:defRPr sz="2400" b="1">
          <a:solidFill>
            <a:schemeClr val="bg1"/>
          </a:solidFill>
          <a:latin typeface="Arial" pitchFamily="34" charset="0"/>
        </a:defRPr>
      </a:lvl9pPr>
    </p:titleStyle>
    <p:bodyStyle>
      <a:lvl1pPr marL="265113" indent="-265113" algn="l" rtl="0" eaLnBrk="0" fontAlgn="base" hangingPunct="0">
        <a:spcBef>
          <a:spcPct val="0"/>
        </a:spcBef>
        <a:spcAft>
          <a:spcPct val="50000"/>
        </a:spcAft>
        <a:buClr>
          <a:srgbClr val="F28E00"/>
        </a:buClr>
        <a:buFont typeface="Arial" charset="0"/>
        <a:buChar char="&gt;"/>
        <a:defRPr sz="2000" b="1">
          <a:solidFill>
            <a:schemeClr val="tx1"/>
          </a:solidFill>
          <a:latin typeface="+mn-lt"/>
          <a:ea typeface="+mn-ea"/>
          <a:cs typeface="+mn-cs"/>
        </a:defRPr>
      </a:lvl1pPr>
      <a:lvl2pPr marL="628650" indent="-184150" algn="l" rtl="0" eaLnBrk="0" fontAlgn="base" hangingPunct="0">
        <a:spcBef>
          <a:spcPct val="0"/>
        </a:spcBef>
        <a:spcAft>
          <a:spcPct val="50000"/>
        </a:spcAft>
        <a:buClr>
          <a:schemeClr val="bg2"/>
        </a:buClr>
        <a:buFont typeface="Wingdings" pitchFamily="2" charset="2"/>
        <a:buChar char="§"/>
        <a:defRPr sz="1600" b="1">
          <a:solidFill>
            <a:schemeClr val="tx1"/>
          </a:solidFill>
          <a:latin typeface="+mn-lt"/>
        </a:defRPr>
      </a:lvl2pPr>
      <a:lvl3pPr marL="1236663" indent="-228600" algn="l" rtl="0" eaLnBrk="0" fontAlgn="base" hangingPunct="0">
        <a:spcBef>
          <a:spcPct val="0"/>
        </a:spcBef>
        <a:spcAft>
          <a:spcPct val="0"/>
        </a:spcAft>
        <a:buClr>
          <a:srgbClr val="FF9900"/>
        </a:buClr>
        <a:buFont typeface="Wingdings" pitchFamily="2" charset="2"/>
        <a:buChar char="§"/>
        <a:defRPr sz="1200">
          <a:solidFill>
            <a:schemeClr val="tx1"/>
          </a:solidFill>
          <a:latin typeface="+mn-lt"/>
        </a:defRPr>
      </a:lvl3pPr>
      <a:lvl4pPr marL="1644650" indent="-228600" algn="l" rtl="0" eaLnBrk="0" fontAlgn="base" hangingPunct="0">
        <a:spcBef>
          <a:spcPct val="0"/>
        </a:spcBef>
        <a:spcAft>
          <a:spcPct val="0"/>
        </a:spcAft>
        <a:buFont typeface="Wingdings" pitchFamily="2" charset="2"/>
        <a:buChar char="§"/>
        <a:defRPr sz="1400">
          <a:solidFill>
            <a:schemeClr val="tx1"/>
          </a:solidFill>
          <a:latin typeface="+mn-lt"/>
        </a:defRPr>
      </a:lvl4pPr>
      <a:lvl5pPr marL="2057400" indent="-228600" algn="l" rtl="0" eaLnBrk="0" fontAlgn="base" hangingPunct="0">
        <a:spcBef>
          <a:spcPct val="20000"/>
        </a:spcBef>
        <a:spcAft>
          <a:spcPct val="0"/>
        </a:spcAft>
        <a:defRPr sz="2000">
          <a:solidFill>
            <a:schemeClr val="tx1"/>
          </a:solidFill>
          <a:latin typeface="+mn-lt"/>
        </a:defRPr>
      </a:lvl5pPr>
      <a:lvl6pPr marL="2514600" indent="-228600" algn="l" rtl="0" fontAlgn="base">
        <a:spcBef>
          <a:spcPct val="20000"/>
        </a:spcBef>
        <a:spcAft>
          <a:spcPct val="0"/>
        </a:spcAft>
        <a:defRPr sz="2000">
          <a:solidFill>
            <a:schemeClr val="tx1"/>
          </a:solidFill>
          <a:latin typeface="+mn-lt"/>
        </a:defRPr>
      </a:lvl6pPr>
      <a:lvl7pPr marL="2971800" indent="-228600" algn="l" rtl="0" fontAlgn="base">
        <a:spcBef>
          <a:spcPct val="20000"/>
        </a:spcBef>
        <a:spcAft>
          <a:spcPct val="0"/>
        </a:spcAft>
        <a:defRPr sz="2000">
          <a:solidFill>
            <a:schemeClr val="tx1"/>
          </a:solidFill>
          <a:latin typeface="+mn-lt"/>
        </a:defRPr>
      </a:lvl7pPr>
      <a:lvl8pPr marL="3429000" indent="-228600" algn="l" rtl="0" fontAlgn="base">
        <a:spcBef>
          <a:spcPct val="20000"/>
        </a:spcBef>
        <a:spcAft>
          <a:spcPct val="0"/>
        </a:spcAft>
        <a:defRPr sz="2000">
          <a:solidFill>
            <a:schemeClr val="tx1"/>
          </a:solidFill>
          <a:latin typeface="+mn-lt"/>
        </a:defRPr>
      </a:lvl8pPr>
      <a:lvl9pPr marL="3886200" indent="-228600" algn="l" rtl="0" fontAlgn="base">
        <a:spcBef>
          <a:spcPct val="20000"/>
        </a:spcBef>
        <a:spcAft>
          <a:spcPct val="0"/>
        </a:spcAft>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banner-bleu"/>
          <p:cNvPicPr>
            <a:picLocks noChangeAspect="1" noChangeArrowheads="1"/>
          </p:cNvPicPr>
          <p:nvPr/>
        </p:nvPicPr>
        <p:blipFill>
          <a:blip r:embed="rId3" cstate="print"/>
          <a:srcRect/>
          <a:stretch>
            <a:fillRect/>
          </a:stretch>
        </p:blipFill>
        <p:spPr bwMode="auto">
          <a:xfrm>
            <a:off x="0" y="0"/>
            <a:ext cx="9144000" cy="866775"/>
          </a:xfrm>
          <a:prstGeom prst="rect">
            <a:avLst/>
          </a:prstGeom>
          <a:noFill/>
        </p:spPr>
      </p:pic>
      <p:sp>
        <p:nvSpPr>
          <p:cNvPr id="4099" name="Rectangle 3"/>
          <p:cNvSpPr>
            <a:spLocks noGrp="1" noChangeArrowheads="1"/>
          </p:cNvSpPr>
          <p:nvPr>
            <p:ph type="title"/>
          </p:nvPr>
        </p:nvSpPr>
        <p:spPr bwMode="auto">
          <a:xfrm>
            <a:off x="468313" y="908050"/>
            <a:ext cx="8207375" cy="6492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4100"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1"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effectLst/>
              </a:defRPr>
            </a:lvl1pPr>
          </a:lstStyle>
          <a:p>
            <a:endParaRPr lang="en-US">
              <a:solidFill>
                <a:prstClr val="black"/>
              </a:solidFill>
              <a:ea typeface="ＭＳ Ｐゴシック" pitchFamily="-112" charset="-128"/>
            </a:endParaRPr>
          </a:p>
        </p:txBody>
      </p:sp>
      <p:sp>
        <p:nvSpPr>
          <p:cNvPr id="4102"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effectLst/>
              </a:defRPr>
            </a:lvl1pPr>
          </a:lstStyle>
          <a:p>
            <a:endParaRPr lang="en-US">
              <a:solidFill>
                <a:prstClr val="black"/>
              </a:solidFill>
              <a:ea typeface="ＭＳ Ｐゴシック" pitchFamily="-112" charset="-128"/>
            </a:endParaRPr>
          </a:p>
        </p:txBody>
      </p:sp>
      <p:sp>
        <p:nvSpPr>
          <p:cNvPr id="4103"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effectLst/>
              </a:defRPr>
            </a:lvl1pPr>
          </a:lstStyle>
          <a:p>
            <a:fld id="{6C48DD96-721A-47B5-A0FB-97F653927308}" type="slidenum">
              <a:rPr lang="en-US">
                <a:solidFill>
                  <a:prstClr val="black"/>
                </a:solidFill>
                <a:ea typeface="ＭＳ Ｐゴシック" pitchFamily="-112" charset="-128"/>
              </a:rPr>
              <a:pPr/>
              <a:t>‹#›</a:t>
            </a:fld>
            <a:endParaRPr lang="en-US">
              <a:solidFill>
                <a:prstClr val="black"/>
              </a:solidFill>
              <a:ea typeface="ＭＳ Ｐゴシック" pitchFamily="-112" charset="-128"/>
            </a:endParaRPr>
          </a:p>
        </p:txBody>
      </p:sp>
    </p:spTree>
  </p:cSld>
  <p:clrMap bg1="lt1" tx1="dk1" bg2="lt2" tx2="dk2" accent1="accent1" accent2="accent2" accent3="accent3" accent4="accent4" accent5="accent5" accent6="accent6" hlink="hlink" folHlink="folHlink"/>
  <p:sldLayoutIdLst>
    <p:sldLayoutId id="2147485548" r:id="rId1"/>
  </p:sldLayoutIdLst>
  <p:hf hdr="0" ftr="0" dt="0"/>
  <p:txStyles>
    <p:titleStyle>
      <a:lvl1pPr algn="ctr" rtl="0" eaLnBrk="1" fontAlgn="base" hangingPunct="1">
        <a:spcBef>
          <a:spcPct val="0"/>
        </a:spcBef>
        <a:spcAft>
          <a:spcPct val="0"/>
        </a:spcAft>
        <a:defRPr sz="4400">
          <a:solidFill>
            <a:srgbClr val="0000CC"/>
          </a:solidFill>
          <a:effectLst>
            <a:outerShdw blurRad="38100" dist="38100" dir="2700000" algn="tl">
              <a:srgbClr val="C0C0C0"/>
            </a:outerShdw>
          </a:effectLst>
          <a:latin typeface="+mj-lt"/>
          <a:ea typeface="+mj-ea"/>
          <a:cs typeface="+mj-cs"/>
        </a:defRPr>
      </a:lvl1pPr>
      <a:lvl2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2pPr>
      <a:lvl3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3pPr>
      <a:lvl4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4pPr>
      <a:lvl5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5pPr>
      <a:lvl6pPr marL="4572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6pPr>
      <a:lvl7pPr marL="9144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7pPr>
      <a:lvl8pPr marL="13716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8pPr>
      <a:lvl9pPr marL="18288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86.xml"/></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notesSlide" Target="../notesSlides/notesSlide7.xml"/><Relationship Id="rId7" Type="http://schemas.openxmlformats.org/officeDocument/2006/relationships/image" Target="../media/image29.png"/><Relationship Id="rId2" Type="http://schemas.openxmlformats.org/officeDocument/2006/relationships/slideLayout" Target="../slideLayouts/slideLayout143.xml"/><Relationship Id="rId1" Type="http://schemas.openxmlformats.org/officeDocument/2006/relationships/vmlDrawing" Target="../drawings/vmlDrawing1.v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142.xml"/></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146.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24.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6.xml"/></Relationships>
</file>

<file path=ppt/slides/_rels/slide1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1.xml"/></Relationships>
</file>

<file path=ppt/slides/_rels/slide1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xml"/><Relationship Id="rId1" Type="http://schemas.openxmlformats.org/officeDocument/2006/relationships/slideLayout" Target="../slideLayouts/slideLayout128.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70.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slideLayout" Target="../slideLayouts/slideLayout124.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2.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1.xml"/></Relationships>
</file>

<file path=ppt/slides/_rels/slide2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1.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27.xml"/><Relationship Id="rId4" Type="http://schemas.openxmlformats.org/officeDocument/2006/relationships/image" Target="../media/image47.png"/></Relationships>
</file>

<file path=ppt/slides/_rels/slide27.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2.xml"/></Relationships>
</file>

<file path=ppt/slides/_rels/slide2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1.xml"/><Relationship Id="rId1" Type="http://schemas.openxmlformats.org/officeDocument/2006/relationships/slideLayout" Target="../slideLayouts/slideLayout73.xml"/></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10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1.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3.xml"/><Relationship Id="rId1" Type="http://schemas.openxmlformats.org/officeDocument/2006/relationships/slideLayout" Target="../slideLayouts/slideLayout104.xm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4.xml"/><Relationship Id="rId1" Type="http://schemas.openxmlformats.org/officeDocument/2006/relationships/slideLayout" Target="../slideLayouts/slideLayout115.xml"/><Relationship Id="rId4" Type="http://schemas.openxmlformats.org/officeDocument/2006/relationships/image" Target="../media/image5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0.xml"/></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31.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2.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23.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80.xml"/></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1"/>
          <p:cNvSpPr>
            <a:spLocks noGrp="1"/>
          </p:cNvSpPr>
          <p:nvPr>
            <p:ph type="ftr" sz="quarter" idx="10"/>
          </p:nvPr>
        </p:nvSpPr>
        <p:spPr/>
        <p:txBody>
          <a:bodyPr/>
          <a:lstStyle/>
          <a:p>
            <a:pPr>
              <a:defRPr/>
            </a:pPr>
            <a:r>
              <a:rPr lang="en-US" dirty="0"/>
              <a:t>Glion Colloquium /  June 2009</a:t>
            </a:r>
            <a:endParaRPr lang="en-US" dirty="0">
              <a:solidFill>
                <a:srgbClr val="000000"/>
              </a:solidFill>
            </a:endParaRPr>
          </a:p>
        </p:txBody>
      </p:sp>
      <p:sp>
        <p:nvSpPr>
          <p:cNvPr id="9" name="Slide Number Placeholder 2"/>
          <p:cNvSpPr>
            <a:spLocks noGrp="1"/>
          </p:cNvSpPr>
          <p:nvPr>
            <p:ph type="sldNum" sz="quarter" idx="4294967295"/>
          </p:nvPr>
        </p:nvSpPr>
        <p:spPr>
          <a:xfrm>
            <a:off x="7019925" y="6286500"/>
            <a:ext cx="1905000" cy="457200"/>
          </a:xfrm>
          <a:prstGeom prst="rect">
            <a:avLst/>
          </a:prstGeom>
        </p:spPr>
        <p:txBody>
          <a:bodyPr/>
          <a:lstStyle/>
          <a:p>
            <a:pPr>
              <a:defRPr/>
            </a:pPr>
            <a:fld id="{48ED0D00-34FF-3E42-8C7B-C58827C23128}" type="slidenum">
              <a:rPr lang="en-US"/>
              <a:pPr>
                <a:defRPr/>
              </a:pPr>
              <a:t>1</a:t>
            </a:fld>
            <a:endParaRPr lang="en-US"/>
          </a:p>
        </p:txBody>
      </p:sp>
      <p:pic>
        <p:nvPicPr>
          <p:cNvPr id="14340" name="Picture 2"/>
          <p:cNvPicPr>
            <a:picLocks noChangeAspect="1" noChangeArrowheads="1"/>
          </p:cNvPicPr>
          <p:nvPr/>
        </p:nvPicPr>
        <p:blipFill>
          <a:blip r:embed="rId3" cstate="print"/>
          <a:srcRect t="9630" b="2592"/>
          <a:stretch>
            <a:fillRect/>
          </a:stretch>
        </p:blipFill>
        <p:spPr bwMode="auto">
          <a:xfrm>
            <a:off x="0" y="0"/>
            <a:ext cx="9144000" cy="6858000"/>
          </a:xfrm>
          <a:prstGeom prst="rect">
            <a:avLst/>
          </a:prstGeom>
          <a:noFill/>
          <a:ln w="9525">
            <a:noFill/>
            <a:miter lim="800000"/>
            <a:headEnd/>
            <a:tailEnd/>
          </a:ln>
        </p:spPr>
      </p:pic>
      <p:sp>
        <p:nvSpPr>
          <p:cNvPr id="14341" name="Rectangle 8"/>
          <p:cNvSpPr>
            <a:spLocks noChangeArrowheads="1"/>
          </p:cNvSpPr>
          <p:nvPr/>
        </p:nvSpPr>
        <p:spPr bwMode="auto">
          <a:xfrm>
            <a:off x="0" y="5715000"/>
            <a:ext cx="9144000" cy="685800"/>
          </a:xfrm>
          <a:prstGeom prst="rect">
            <a:avLst/>
          </a:prstGeom>
          <a:solidFill>
            <a:srgbClr val="A17453">
              <a:alpha val="32156"/>
            </a:srgbClr>
          </a:solidFill>
          <a:ln w="9525">
            <a:noFill/>
            <a:miter lim="800000"/>
            <a:headEnd/>
            <a:tailEnd/>
          </a:ln>
        </p:spPr>
        <p:txBody>
          <a:bodyPr wrap="none" lIns="91420" tIns="45710" rIns="91420" bIns="45710" anchor="ctr">
            <a:prstTxWarp prst="textNoShape">
              <a:avLst/>
            </a:prstTxWarp>
          </a:bodyPr>
          <a:lstStyle/>
          <a:p>
            <a:pPr eaLnBrk="0" hangingPunct="0"/>
            <a:endParaRPr lang="en-US" sz="2400" dirty="0">
              <a:solidFill>
                <a:srgbClr val="000000"/>
              </a:solidFill>
              <a:latin typeface="Arial" pitchFamily="-112" charset="0"/>
              <a:ea typeface="ＭＳ Ｐゴシック" pitchFamily="-112" charset="-128"/>
            </a:endParaRPr>
          </a:p>
        </p:txBody>
      </p:sp>
      <p:sp>
        <p:nvSpPr>
          <p:cNvPr id="2054" name="Text Box 18"/>
          <p:cNvSpPr txBox="1">
            <a:spLocks noChangeArrowheads="1"/>
          </p:cNvSpPr>
          <p:nvPr/>
        </p:nvSpPr>
        <p:spPr bwMode="auto">
          <a:xfrm>
            <a:off x="0" y="2743200"/>
            <a:ext cx="9144000" cy="1261864"/>
          </a:xfrm>
          <a:prstGeom prst="rect">
            <a:avLst/>
          </a:prstGeom>
          <a:noFill/>
          <a:ln w="9525">
            <a:noFill/>
            <a:miter lim="800000"/>
            <a:headEnd/>
            <a:tailEnd/>
          </a:ln>
          <a:effectLst>
            <a:outerShdw blurRad="63500" dist="38099" dir="2700000" algn="ctr" rotWithShape="0">
              <a:srgbClr val="000000">
                <a:alpha val="74997"/>
              </a:srgbClr>
            </a:outerShdw>
          </a:effectLst>
        </p:spPr>
        <p:txBody>
          <a:bodyPr lIns="91420" tIns="45710" rIns="91420" bIns="45710">
            <a:prstTxWarp prst="textNoShape">
              <a:avLst/>
            </a:prstTxWarp>
            <a:spAutoFit/>
          </a:bodyPr>
          <a:lstStyle/>
          <a:p>
            <a:pPr marL="742786" indent="-742786" algn="ctr" eaLnBrk="0" hangingPunct="0"/>
            <a:r>
              <a:rPr lang="en-US" sz="4000" dirty="0" smtClean="0">
                <a:solidFill>
                  <a:srgbClr val="FFFF00"/>
                </a:solidFill>
                <a:effectLst>
                  <a:outerShdw blurRad="50800" dist="38100" dir="2700000">
                    <a:srgbClr val="000000">
                      <a:alpha val="43000"/>
                    </a:srgbClr>
                  </a:outerShdw>
                </a:effectLst>
                <a:latin typeface="Arial" pitchFamily="-112" charset="0"/>
                <a:ea typeface="ＭＳ Ｐゴシック" pitchFamily="-112" charset="-128"/>
              </a:rPr>
              <a:t>    News from CERN</a:t>
            </a:r>
          </a:p>
          <a:p>
            <a:pPr marL="742786" indent="-742786" eaLnBrk="0" hangingPunct="0"/>
            <a:endParaRPr lang="en-US" sz="3600" dirty="0" smtClean="0">
              <a:solidFill>
                <a:srgbClr val="FFFF00"/>
              </a:solidFill>
              <a:effectLst>
                <a:outerShdw blurRad="50800" dist="38100" dir="2700000">
                  <a:srgbClr val="000000">
                    <a:alpha val="43000"/>
                  </a:srgbClr>
                </a:outerShdw>
              </a:effectLst>
              <a:latin typeface="Arial" pitchFamily="-112" charset="0"/>
              <a:ea typeface="ＭＳ Ｐゴシック" pitchFamily="-112" charset="-128"/>
            </a:endParaRPr>
          </a:p>
        </p:txBody>
      </p:sp>
      <p:sp>
        <p:nvSpPr>
          <p:cNvPr id="12" name="Text Box 3"/>
          <p:cNvSpPr txBox="1">
            <a:spLocks noChangeArrowheads="1"/>
          </p:cNvSpPr>
          <p:nvPr/>
        </p:nvSpPr>
        <p:spPr bwMode="auto">
          <a:xfrm>
            <a:off x="0" y="571489"/>
            <a:ext cx="9144000" cy="984865"/>
          </a:xfrm>
          <a:prstGeom prst="rect">
            <a:avLst/>
          </a:prstGeom>
          <a:noFill/>
          <a:ln w="9525">
            <a:noFill/>
            <a:miter lim="800000"/>
            <a:headEnd/>
            <a:tailEnd/>
          </a:ln>
          <a:effectLst>
            <a:outerShdw blurRad="63500" dist="38099" dir="2700000" algn="ctr" rotWithShape="0">
              <a:srgbClr val="000000">
                <a:alpha val="74997"/>
              </a:srgbClr>
            </a:outerShdw>
          </a:effectLst>
        </p:spPr>
        <p:txBody>
          <a:bodyPr lIns="91420" tIns="45710" rIns="91420" bIns="45710">
            <a:prstTxWarp prst="textNoShape">
              <a:avLst/>
            </a:prstTxWarp>
            <a:spAutoFit/>
          </a:bodyPr>
          <a:lstStyle/>
          <a:p>
            <a:pPr algn="ctr">
              <a:defRPr/>
            </a:pPr>
            <a:r>
              <a:rPr lang="en-GB" sz="4000" b="1" i="1" dirty="0" smtClean="0">
                <a:solidFill>
                  <a:srgbClr val="FFFFFF"/>
                </a:solidFill>
                <a:latin typeface="Arial" pitchFamily="-112" charset="0"/>
                <a:ea typeface="ＭＳ Ｐゴシック" pitchFamily="-112" charset="-128"/>
              </a:rPr>
              <a:t>            </a:t>
            </a:r>
            <a:r>
              <a:rPr lang="en-GB" sz="4000" b="1" i="1" dirty="0" smtClean="0">
                <a:solidFill>
                  <a:srgbClr val="FFFFFF"/>
                </a:solidFill>
                <a:effectLst>
                  <a:outerShdw blurRad="38100" dist="38100" dir="2700000" algn="tl">
                    <a:srgbClr val="000000"/>
                  </a:outerShdw>
                </a:effectLst>
                <a:latin typeface="Arial" pitchFamily="-112" charset="0"/>
                <a:ea typeface="ＭＳ Ｐゴシック" pitchFamily="-112" charset="-128"/>
              </a:rPr>
              <a:t> </a:t>
            </a:r>
            <a:r>
              <a:rPr lang="en-GB" sz="2800" b="1" i="1" dirty="0">
                <a:solidFill>
                  <a:srgbClr val="FFFFFF"/>
                </a:solidFill>
                <a:latin typeface="Arial" pitchFamily="-112" charset="0"/>
                <a:ea typeface="ＭＳ Ｐゴシック" pitchFamily="-112" charset="-128"/>
              </a:rPr>
              <a:t>Accelerating Science and Innovation</a:t>
            </a:r>
            <a:endParaRPr lang="en-US" sz="3600" b="1" dirty="0">
              <a:solidFill>
                <a:srgbClr val="FF0A16"/>
              </a:solidFill>
              <a:effectLst>
                <a:outerShdw blurRad="38100" dist="38100" dir="2700000" algn="tl">
                  <a:srgbClr val="000000"/>
                </a:outerShdw>
              </a:effectLst>
              <a:latin typeface="Arial" pitchFamily="-112" charset="0"/>
              <a:ea typeface="ＭＳ Ｐゴシック" pitchFamily="-112" charset="-128"/>
            </a:endParaRPr>
          </a:p>
          <a:p>
            <a:pPr algn="ctr">
              <a:defRPr/>
            </a:pPr>
            <a:endParaRPr lang="en-US" b="1" dirty="0">
              <a:solidFill>
                <a:srgbClr val="FFFC3A"/>
              </a:solidFill>
              <a:effectLst>
                <a:outerShdw blurRad="38100" dist="38100" dir="2700000" algn="tl">
                  <a:srgbClr val="000000"/>
                </a:outerShdw>
              </a:effectLst>
              <a:latin typeface="Helvetica" pitchFamily="-112" charset="0"/>
              <a:ea typeface="ＭＳ Ｐゴシック" pitchFamily="-112" charset="-128"/>
            </a:endParaRPr>
          </a:p>
        </p:txBody>
      </p:sp>
      <p:pic>
        <p:nvPicPr>
          <p:cNvPr id="6151" name="Picture 9"/>
          <p:cNvPicPr>
            <a:picLocks noChangeAspect="1"/>
          </p:cNvPicPr>
          <p:nvPr/>
        </p:nvPicPr>
        <p:blipFill>
          <a:blip r:embed="rId4" cstate="print"/>
          <a:srcRect/>
          <a:stretch>
            <a:fillRect/>
          </a:stretch>
        </p:blipFill>
        <p:spPr bwMode="auto">
          <a:xfrm>
            <a:off x="571472" y="214293"/>
            <a:ext cx="1600200" cy="1600200"/>
          </a:xfrm>
          <a:prstGeom prst="rect">
            <a:avLst/>
          </a:prstGeom>
          <a:noFill/>
          <a:ln w="9525">
            <a:noFill/>
            <a:miter lim="800000"/>
            <a:headEnd/>
            <a:tailEnd/>
          </a:ln>
          <a:effectLst>
            <a:outerShdw blurRad="63500" dist="38099" dir="2700000" algn="ctr" rotWithShape="0">
              <a:srgbClr val="000000">
                <a:alpha val="74998"/>
              </a:srgbClr>
            </a:outerShdw>
          </a:effectLst>
        </p:spPr>
      </p:pic>
      <p:sp>
        <p:nvSpPr>
          <p:cNvPr id="10" name="TextBox 9"/>
          <p:cNvSpPr txBox="1"/>
          <p:nvPr/>
        </p:nvSpPr>
        <p:spPr>
          <a:xfrm>
            <a:off x="285720" y="6324603"/>
            <a:ext cx="8629680" cy="369312"/>
          </a:xfrm>
          <a:prstGeom prst="rect">
            <a:avLst/>
          </a:prstGeom>
          <a:solidFill>
            <a:srgbClr val="002060"/>
          </a:solidFill>
        </p:spPr>
        <p:txBody>
          <a:bodyPr wrap="square" lIns="91420" tIns="45710" rIns="91420" bIns="45710" rtlCol="0">
            <a:spAutoFit/>
          </a:bodyPr>
          <a:lstStyle/>
          <a:p>
            <a:pPr eaLnBrk="0" hangingPunct="0"/>
            <a:r>
              <a:rPr lang="en-US" dirty="0" smtClean="0">
                <a:solidFill>
                  <a:srgbClr val="FFFFFF"/>
                </a:solidFill>
                <a:latin typeface="Arial" pitchFamily="-112" charset="0"/>
                <a:ea typeface="ＭＳ Ｐゴシック" pitchFamily="-112" charset="-128"/>
              </a:rPr>
              <a:t>R-D. Heuer			                            Plenary ECFA , 24 Nov. 2011</a:t>
            </a:r>
            <a:endParaRPr lang="en-US" dirty="0">
              <a:solidFill>
                <a:srgbClr val="FFFFFF"/>
              </a:solidFill>
              <a:latin typeface="Arial" pitchFamily="-112" charset="0"/>
              <a:ea typeface="ＭＳ Ｐゴシック" pitchFamily="-112"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CMS comparison with 2011</a:t>
            </a:r>
            <a:endParaRPr lang="en-GB" dirty="0"/>
          </a:p>
        </p:txBody>
      </p:sp>
      <p:sp>
        <p:nvSpPr>
          <p:cNvPr id="4" name="Slide Number Placeholder 3"/>
          <p:cNvSpPr>
            <a:spLocks noGrp="1"/>
          </p:cNvSpPr>
          <p:nvPr>
            <p:ph type="sldNum" sz="quarter" idx="11"/>
          </p:nvPr>
        </p:nvSpPr>
        <p:spPr/>
        <p:txBody>
          <a:bodyPr/>
          <a:lstStyle/>
          <a:p>
            <a:fld id="{57C3E7D3-E8A8-4E1B-881E-DBC7929F1526}" type="slidenum">
              <a:rPr lang="en-US" smtClean="0">
                <a:solidFill>
                  <a:srgbClr val="00007D"/>
                </a:solidFill>
              </a:rPr>
              <a:pPr/>
              <a:t>10</a:t>
            </a:fld>
            <a:endParaRPr lang="en-US">
              <a:solidFill>
                <a:srgbClr val="00007D"/>
              </a:solidFill>
            </a:endParaRPr>
          </a:p>
        </p:txBody>
      </p:sp>
      <p:sp>
        <p:nvSpPr>
          <p:cNvPr id="5" name="Footer Placeholder 4"/>
          <p:cNvSpPr>
            <a:spLocks noGrp="1"/>
          </p:cNvSpPr>
          <p:nvPr>
            <p:ph type="ftr" sz="quarter" idx="10"/>
          </p:nvPr>
        </p:nvSpPr>
        <p:spPr/>
        <p:txBody>
          <a:bodyPr/>
          <a:lstStyle/>
          <a:p>
            <a:r>
              <a:rPr lang="en-US" smtClean="0">
                <a:solidFill>
                  <a:srgbClr val="00007D"/>
                </a:solidFill>
              </a:rPr>
              <a:t>S. Myers ATLAS Meeting</a:t>
            </a:r>
            <a:endParaRPr lang="en-US" dirty="0">
              <a:solidFill>
                <a:srgbClr val="00007D"/>
              </a:solidFill>
            </a:endParaRPr>
          </a:p>
        </p:txBody>
      </p:sp>
      <p:sp>
        <p:nvSpPr>
          <p:cNvPr id="6" name="Date Placeholder 5"/>
          <p:cNvSpPr>
            <a:spLocks noGrp="1"/>
          </p:cNvSpPr>
          <p:nvPr>
            <p:ph type="dt" sz="half" idx="12"/>
          </p:nvPr>
        </p:nvSpPr>
        <p:spPr/>
        <p:txBody>
          <a:bodyPr/>
          <a:lstStyle/>
          <a:p>
            <a:r>
              <a:rPr lang="en-US" smtClean="0">
                <a:solidFill>
                  <a:srgbClr val="00007D"/>
                </a:solidFill>
              </a:rPr>
              <a:t>November 22, 2011</a:t>
            </a:r>
            <a:endParaRPr lang="en-US" dirty="0">
              <a:solidFill>
                <a:srgbClr val="00007D"/>
              </a:solidFill>
            </a:endParaRPr>
          </a:p>
        </p:txBody>
      </p:sp>
      <p:pic>
        <p:nvPicPr>
          <p:cNvPr id="3" name="Content Placeholder 2"/>
          <p:cNvPicPr>
            <a:picLocks noGrp="1" noChangeAspect="1" noChangeArrowheads="1"/>
          </p:cNvPicPr>
          <p:nvPr>
            <p:ph idx="1"/>
          </p:nvPr>
        </p:nvPicPr>
        <p:blipFill>
          <a:blip r:embed="rId3" cstate="print"/>
          <a:srcRect/>
          <a:stretch>
            <a:fillRect/>
          </a:stretch>
        </p:blipFill>
        <p:spPr bwMode="auto">
          <a:xfrm>
            <a:off x="1338262" y="1340710"/>
            <a:ext cx="6467475" cy="4114800"/>
          </a:xfrm>
          <a:prstGeom prst="rect">
            <a:avLst/>
          </a:prstGeom>
          <a:noFill/>
          <a:ln w="9525">
            <a:noFill/>
            <a:miter lim="800000"/>
            <a:headEnd/>
            <a:tailEnd/>
          </a:ln>
        </p:spPr>
      </p:pic>
      <p:sp>
        <p:nvSpPr>
          <p:cNvPr id="7" name="TextBox 6"/>
          <p:cNvSpPr txBox="1"/>
          <p:nvPr/>
        </p:nvSpPr>
        <p:spPr>
          <a:xfrm>
            <a:off x="4419600" y="2590800"/>
            <a:ext cx="1645066" cy="369332"/>
          </a:xfrm>
          <a:prstGeom prst="rect">
            <a:avLst/>
          </a:prstGeom>
          <a:solidFill>
            <a:srgbClr val="FFFF00"/>
          </a:solidFill>
        </p:spPr>
        <p:txBody>
          <a:bodyPr wrap="none" rtlCol="0">
            <a:spAutoFit/>
          </a:bodyPr>
          <a:lstStyle/>
          <a:p>
            <a:r>
              <a:rPr lang="en-US" dirty="0" smtClean="0"/>
              <a:t>Today</a:t>
            </a:r>
            <a:r>
              <a:rPr lang="en-US" smtClean="0"/>
              <a:t>: &gt;65/</a:t>
            </a:r>
            <a:r>
              <a:rPr lang="el-GR" dirty="0" smtClean="0">
                <a:latin typeface="Arial"/>
                <a:cs typeface="Arial"/>
              </a:rPr>
              <a:t>μ</a:t>
            </a:r>
            <a:r>
              <a:rPr lang="en-US" dirty="0" smtClean="0">
                <a:latin typeface="Arial"/>
                <a:cs typeface="Arial"/>
              </a:rPr>
              <a:t>b</a:t>
            </a:r>
            <a:endParaRPr lang="en-US" dirty="0"/>
          </a:p>
        </p:txBody>
      </p:sp>
    </p:spTree>
    <p:extLst>
      <p:ext uri="{BB962C8B-B14F-4D97-AF65-F5344CB8AC3E}">
        <p14:creationId xmlns:p14="http://schemas.microsoft.com/office/powerpoint/2010/main" xmlns="" val="42481453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itle 1"/>
          <p:cNvSpPr>
            <a:spLocks noGrp="1"/>
          </p:cNvSpPr>
          <p:nvPr>
            <p:ph type="title"/>
          </p:nvPr>
        </p:nvSpPr>
        <p:spPr/>
        <p:txBody>
          <a:bodyPr>
            <a:normAutofit fontScale="90000"/>
          </a:bodyPr>
          <a:lstStyle/>
          <a:p>
            <a:r>
              <a:rPr lang="en-US" dirty="0" smtClean="0"/>
              <a:t>Collective Effects: Flow in Heavy Ion Collisions</a:t>
            </a:r>
          </a:p>
        </p:txBody>
      </p:sp>
      <p:sp>
        <p:nvSpPr>
          <p:cNvPr id="33796" name="Footer Placeholder 3"/>
          <p:cNvSpPr>
            <a:spLocks noGrp="1"/>
          </p:cNvSpPr>
          <p:nvPr>
            <p:ph type="ftr" sz="quarter" idx="11"/>
          </p:nvPr>
        </p:nvSpPr>
        <p:spPr>
          <a:noFill/>
        </p:spPr>
        <p:txBody>
          <a:bodyPr/>
          <a:lstStyle/>
          <a:p>
            <a:r>
              <a:rPr lang="en-US" smtClean="0">
                <a:solidFill>
                  <a:srgbClr val="000000"/>
                </a:solidFill>
              </a:rPr>
              <a:t>HCP 2011 tsv</a:t>
            </a:r>
          </a:p>
        </p:txBody>
      </p:sp>
      <p:sp>
        <p:nvSpPr>
          <p:cNvPr id="5" name="Slide Number Placeholder 4"/>
          <p:cNvSpPr>
            <a:spLocks noGrp="1"/>
          </p:cNvSpPr>
          <p:nvPr>
            <p:ph type="sldNum" sz="quarter" idx="12"/>
          </p:nvPr>
        </p:nvSpPr>
        <p:spPr/>
        <p:txBody>
          <a:bodyPr/>
          <a:lstStyle/>
          <a:p>
            <a:pPr>
              <a:defRPr/>
            </a:pPr>
            <a:fld id="{55BA0F04-0892-C54A-8CDC-5A021DCBBF2A}" type="slidenum">
              <a:rPr lang="en-US" smtClean="0">
                <a:solidFill>
                  <a:srgbClr val="000000"/>
                </a:solidFill>
              </a:rPr>
              <a:pPr>
                <a:defRPr/>
              </a:pPr>
              <a:t>11</a:t>
            </a:fld>
            <a:endParaRPr lang="en-US">
              <a:solidFill>
                <a:srgbClr val="000000"/>
              </a:solidFill>
            </a:endParaRPr>
          </a:p>
        </p:txBody>
      </p:sp>
      <p:sp>
        <p:nvSpPr>
          <p:cNvPr id="33798" name="Text Box 4"/>
          <p:cNvSpPr txBox="1">
            <a:spLocks noChangeArrowheads="1"/>
          </p:cNvSpPr>
          <p:nvPr/>
        </p:nvSpPr>
        <p:spPr bwMode="auto">
          <a:xfrm>
            <a:off x="2" y="1676402"/>
            <a:ext cx="2892669" cy="346075"/>
          </a:xfrm>
          <a:prstGeom prst="rect">
            <a:avLst/>
          </a:prstGeom>
          <a:noFill/>
          <a:ln w="9525">
            <a:noFill/>
            <a:round/>
            <a:headEnd/>
            <a:tailEnd/>
          </a:ln>
        </p:spPr>
        <p:txBody>
          <a:bodyPr wrap="none" lIns="90000" tIns="60840" rIns="90000" bIns="45000">
            <a:prstTxWarp prst="textNoShape">
              <a:avLst/>
            </a:prstTxWarp>
          </a:bodyPr>
          <a:lstStyle/>
          <a:p>
            <a:pPr algn="ctr" defTabSz="457200" fontAlgn="auto">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latin typeface="Helvetica"/>
              </a:rPr>
              <a:t>Coordinate Space </a:t>
            </a:r>
          </a:p>
          <a:p>
            <a:pPr algn="ctr" defTabSz="457200" fontAlgn="auto">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latin typeface="Helvetica"/>
              </a:rPr>
              <a:t>Anisotropy</a:t>
            </a:r>
          </a:p>
        </p:txBody>
      </p:sp>
      <p:sp>
        <p:nvSpPr>
          <p:cNvPr id="33799" name="AutoShape 5"/>
          <p:cNvSpPr>
            <a:spLocks noChangeArrowheads="1"/>
          </p:cNvSpPr>
          <p:nvPr/>
        </p:nvSpPr>
        <p:spPr bwMode="auto">
          <a:xfrm>
            <a:off x="3024554" y="1828800"/>
            <a:ext cx="914400" cy="152400"/>
          </a:xfrm>
          <a:prstGeom prst="rightArrow">
            <a:avLst>
              <a:gd name="adj1" fmla="val 50000"/>
              <a:gd name="adj2" fmla="val 145528"/>
            </a:avLst>
          </a:prstGeom>
          <a:solidFill>
            <a:srgbClr val="2323DC"/>
          </a:solidFill>
          <a:ln w="9360">
            <a:solidFill>
              <a:srgbClr val="000000"/>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00" name="Text Box 6"/>
          <p:cNvSpPr txBox="1">
            <a:spLocks noChangeArrowheads="1"/>
          </p:cNvSpPr>
          <p:nvPr/>
        </p:nvSpPr>
        <p:spPr bwMode="auto">
          <a:xfrm>
            <a:off x="3727939" y="1752603"/>
            <a:ext cx="2919046" cy="346075"/>
          </a:xfrm>
          <a:prstGeom prst="rect">
            <a:avLst/>
          </a:prstGeom>
          <a:noFill/>
          <a:ln w="9525">
            <a:noFill/>
            <a:round/>
            <a:headEnd/>
            <a:tailEnd/>
          </a:ln>
        </p:spPr>
        <p:txBody>
          <a:bodyPr wrap="none" lIns="90000" tIns="60840" rIns="90000" bIns="45000">
            <a:prstTxWarp prst="textNoShape">
              <a:avLst/>
            </a:prstTxWarp>
          </a:bodyPr>
          <a:lstStyle/>
          <a:p>
            <a:pPr algn="ctr" defTabSz="457200" fontAlgn="auto">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latin typeface="Helvetica"/>
              </a:rPr>
              <a:t>Momentum Space </a:t>
            </a:r>
          </a:p>
          <a:p>
            <a:pPr algn="ctr" defTabSz="457200" fontAlgn="auto">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000000"/>
                </a:solidFill>
                <a:latin typeface="Helvetica"/>
              </a:rPr>
              <a:t>Anisotropy</a:t>
            </a:r>
          </a:p>
        </p:txBody>
      </p:sp>
      <p:sp>
        <p:nvSpPr>
          <p:cNvPr id="33801" name="Text Box 7"/>
          <p:cNvSpPr txBox="1">
            <a:spLocks noChangeArrowheads="1"/>
          </p:cNvSpPr>
          <p:nvPr/>
        </p:nvSpPr>
        <p:spPr bwMode="auto">
          <a:xfrm>
            <a:off x="2883878" y="1981200"/>
            <a:ext cx="1255835" cy="355600"/>
          </a:xfrm>
          <a:prstGeom prst="rect">
            <a:avLst/>
          </a:prstGeom>
          <a:noFill/>
          <a:ln w="9525">
            <a:noFill/>
            <a:round/>
            <a:headEnd/>
            <a:tailEnd/>
          </a:ln>
        </p:spPr>
        <p:txBody>
          <a:bodyPr wrap="none" lIns="90000" tIns="60840" rIns="90000" bIns="45000">
            <a:prstTxWarp prst="textNoShape">
              <a:avLst/>
            </a:prstTxWarp>
          </a:bodyPr>
          <a:lstStyle/>
          <a:p>
            <a:pPr defTabSz="457200" fontAlgn="auto">
              <a:spcBef>
                <a:spcPts val="0"/>
              </a:spcBef>
              <a:spcAft>
                <a:spcPts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a:solidFill>
                  <a:srgbClr val="FF0000"/>
                </a:solidFill>
                <a:latin typeface="Helvetica"/>
              </a:rPr>
              <a:t>Interactions</a:t>
            </a:r>
          </a:p>
        </p:txBody>
      </p:sp>
      <p:graphicFrame>
        <p:nvGraphicFramePr>
          <p:cNvPr id="33794" name="Object 8"/>
          <p:cNvGraphicFramePr>
            <a:graphicFrameLocks noChangeAspect="1"/>
          </p:cNvGraphicFramePr>
          <p:nvPr/>
        </p:nvGraphicFramePr>
        <p:xfrm>
          <a:off x="422032" y="1066800"/>
          <a:ext cx="6374423" cy="539750"/>
        </p:xfrm>
        <a:graphic>
          <a:graphicData uri="http://schemas.openxmlformats.org/presentationml/2006/ole">
            <p:oleObj spid="_x0000_s201730" name="Equation" r:id="rId4" imgW="5194080" imgH="457200" progId="Equation.3">
              <p:embed/>
            </p:oleObj>
          </a:graphicData>
        </a:graphic>
      </p:graphicFrame>
      <p:sp>
        <p:nvSpPr>
          <p:cNvPr id="33802" name="AutoShape 9"/>
          <p:cNvSpPr>
            <a:spLocks noChangeArrowheads="1"/>
          </p:cNvSpPr>
          <p:nvPr/>
        </p:nvSpPr>
        <p:spPr bwMode="auto">
          <a:xfrm>
            <a:off x="3587262" y="1143003"/>
            <a:ext cx="1436077" cy="341313"/>
          </a:xfrm>
          <a:prstGeom prst="roundRect">
            <a:avLst>
              <a:gd name="adj" fmla="val 16667"/>
            </a:avLst>
          </a:prstGeom>
          <a:solidFill>
            <a:srgbClr val="00FFFF">
              <a:alpha val="25098"/>
            </a:srgbClr>
          </a:solidFill>
          <a:ln w="9360">
            <a:solidFill>
              <a:srgbClr val="00FFFF"/>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pic>
        <p:nvPicPr>
          <p:cNvPr id="33803" name="Picture 2"/>
          <p:cNvPicPr>
            <a:picLocks noChangeAspect="1" noChangeArrowheads="1"/>
          </p:cNvPicPr>
          <p:nvPr/>
        </p:nvPicPr>
        <p:blipFill>
          <a:blip r:embed="rId5" cstate="print"/>
          <a:srcRect/>
          <a:stretch>
            <a:fillRect/>
          </a:stretch>
        </p:blipFill>
        <p:spPr bwMode="auto">
          <a:xfrm>
            <a:off x="3376246" y="2743203"/>
            <a:ext cx="1283677" cy="1387475"/>
          </a:xfrm>
          <a:prstGeom prst="rect">
            <a:avLst/>
          </a:prstGeom>
          <a:noFill/>
          <a:ln w="9525">
            <a:noFill/>
            <a:round/>
            <a:headEnd/>
            <a:tailEnd/>
          </a:ln>
        </p:spPr>
      </p:pic>
      <p:grpSp>
        <p:nvGrpSpPr>
          <p:cNvPr id="2" name="Group 6"/>
          <p:cNvGrpSpPr>
            <a:grpSpLocks/>
          </p:cNvGrpSpPr>
          <p:nvPr/>
        </p:nvGrpSpPr>
        <p:grpSpPr bwMode="auto">
          <a:xfrm>
            <a:off x="211016" y="2438400"/>
            <a:ext cx="2659674" cy="2714802"/>
            <a:chOff x="240" y="672"/>
            <a:chExt cx="2291" cy="2333"/>
          </a:xfrm>
        </p:grpSpPr>
        <p:sp>
          <p:nvSpPr>
            <p:cNvPr id="33809" name="Text Box 7"/>
            <p:cNvSpPr txBox="1">
              <a:spLocks noChangeArrowheads="1"/>
            </p:cNvSpPr>
            <p:nvPr/>
          </p:nvSpPr>
          <p:spPr bwMode="auto">
            <a:xfrm>
              <a:off x="644" y="672"/>
              <a:ext cx="159" cy="317"/>
            </a:xfrm>
            <a:prstGeom prst="rect">
              <a:avLst/>
            </a:prstGeom>
            <a:noFill/>
            <a:ln w="9525">
              <a:noFill/>
              <a:miter lim="800000"/>
              <a:headEnd/>
              <a:tailEnd/>
            </a:ln>
          </p:spPr>
          <p:txBody>
            <a:bodyPr wrap="none">
              <a:prstTxWarp prst="textNoShape">
                <a:avLst/>
              </a:prstTxWarp>
              <a:spAutoFit/>
            </a:bodyPr>
            <a:lstStyle/>
            <a:p>
              <a:pPr defTabSz="457200" fontAlgn="auto">
                <a:spcBef>
                  <a:spcPts val="0"/>
                </a:spcBef>
                <a:spcAft>
                  <a:spcPts val="0"/>
                </a:spcAft>
              </a:pPr>
              <a:endParaRPr lang="it-IT">
                <a:solidFill>
                  <a:srgbClr val="000000"/>
                </a:solidFill>
                <a:latin typeface="Helvetica"/>
              </a:endParaRPr>
            </a:p>
          </p:txBody>
        </p:sp>
        <p:sp>
          <p:nvSpPr>
            <p:cNvPr id="33810" name="Text Box 8"/>
            <p:cNvSpPr txBox="1">
              <a:spLocks noChangeArrowheads="1"/>
            </p:cNvSpPr>
            <p:nvPr/>
          </p:nvSpPr>
          <p:spPr bwMode="auto">
            <a:xfrm>
              <a:off x="1315" y="2688"/>
              <a:ext cx="159" cy="317"/>
            </a:xfrm>
            <a:prstGeom prst="rect">
              <a:avLst/>
            </a:prstGeom>
            <a:noFill/>
            <a:ln w="25400">
              <a:noFill/>
              <a:miter lim="800000"/>
              <a:headEnd/>
              <a:tailEnd/>
            </a:ln>
          </p:spPr>
          <p:txBody>
            <a:bodyPr wrap="none">
              <a:prstTxWarp prst="textNoShape">
                <a:avLst/>
              </a:prstTxWarp>
              <a:spAutoFit/>
            </a:bodyPr>
            <a:lstStyle/>
            <a:p>
              <a:pPr algn="ctr" defTabSz="457200" fontAlgn="auto">
                <a:spcBef>
                  <a:spcPts val="0"/>
                </a:spcBef>
                <a:spcAft>
                  <a:spcPts val="0"/>
                </a:spcAft>
              </a:pPr>
              <a:endParaRPr lang="it-IT">
                <a:solidFill>
                  <a:srgbClr val="000000"/>
                </a:solidFill>
                <a:latin typeface="Helvetica"/>
              </a:endParaRPr>
            </a:p>
          </p:txBody>
        </p:sp>
        <p:grpSp>
          <p:nvGrpSpPr>
            <p:cNvPr id="3" name="Group 9"/>
            <p:cNvGrpSpPr>
              <a:grpSpLocks/>
            </p:cNvGrpSpPr>
            <p:nvPr/>
          </p:nvGrpSpPr>
          <p:grpSpPr bwMode="auto">
            <a:xfrm>
              <a:off x="240" y="958"/>
              <a:ext cx="2291" cy="2002"/>
              <a:chOff x="349" y="958"/>
              <a:chExt cx="2291" cy="2002"/>
            </a:xfrm>
          </p:grpSpPr>
          <p:sp>
            <p:nvSpPr>
              <p:cNvPr id="33812" name="Freeform 10"/>
              <p:cNvSpPr>
                <a:spLocks/>
              </p:cNvSpPr>
              <p:nvPr/>
            </p:nvSpPr>
            <p:spPr bwMode="auto">
              <a:xfrm rot="-10332135">
                <a:off x="2178" y="958"/>
                <a:ext cx="246" cy="234"/>
              </a:xfrm>
              <a:custGeom>
                <a:avLst/>
                <a:gdLst>
                  <a:gd name="T0" fmla="*/ 0 w 720"/>
                  <a:gd name="T1" fmla="*/ 0 h 622"/>
                  <a:gd name="T2" fmla="*/ 0 w 720"/>
                  <a:gd name="T3" fmla="*/ 0 h 622"/>
                  <a:gd name="T4" fmla="*/ 0 w 720"/>
                  <a:gd name="T5" fmla="*/ 0 h 622"/>
                  <a:gd name="T6" fmla="*/ 0 w 720"/>
                  <a:gd name="T7" fmla="*/ 0 h 622"/>
                  <a:gd name="T8" fmla="*/ 0 w 720"/>
                  <a:gd name="T9" fmla="*/ 0 h 622"/>
                  <a:gd name="T10" fmla="*/ 0 w 720"/>
                  <a:gd name="T11" fmla="*/ 0 h 622"/>
                  <a:gd name="T12" fmla="*/ 0 w 720"/>
                  <a:gd name="T13" fmla="*/ 0 h 622"/>
                  <a:gd name="T14" fmla="*/ 0 w 720"/>
                  <a:gd name="T15" fmla="*/ 0 h 622"/>
                  <a:gd name="T16" fmla="*/ 0 60000 65536"/>
                  <a:gd name="T17" fmla="*/ 0 60000 65536"/>
                  <a:gd name="T18" fmla="*/ 0 60000 65536"/>
                  <a:gd name="T19" fmla="*/ 0 60000 65536"/>
                  <a:gd name="T20" fmla="*/ 0 60000 65536"/>
                  <a:gd name="T21" fmla="*/ 0 60000 65536"/>
                  <a:gd name="T22" fmla="*/ 0 60000 65536"/>
                  <a:gd name="T23" fmla="*/ 0 60000 65536"/>
                  <a:gd name="T24" fmla="*/ 0 w 720"/>
                  <a:gd name="T25" fmla="*/ 0 h 622"/>
                  <a:gd name="T26" fmla="*/ 720 w 720"/>
                  <a:gd name="T27" fmla="*/ 622 h 6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0" h="622">
                    <a:moveTo>
                      <a:pt x="430" y="0"/>
                    </a:moveTo>
                    <a:lnTo>
                      <a:pt x="177" y="379"/>
                    </a:lnTo>
                    <a:lnTo>
                      <a:pt x="0" y="379"/>
                    </a:lnTo>
                    <a:lnTo>
                      <a:pt x="168" y="622"/>
                    </a:lnTo>
                    <a:lnTo>
                      <a:pt x="631" y="379"/>
                    </a:lnTo>
                    <a:lnTo>
                      <a:pt x="465" y="382"/>
                    </a:lnTo>
                    <a:lnTo>
                      <a:pt x="720" y="0"/>
                    </a:lnTo>
                    <a:lnTo>
                      <a:pt x="430" y="0"/>
                    </a:lnTo>
                    <a:close/>
                  </a:path>
                </a:pathLst>
              </a:custGeom>
              <a:solidFill>
                <a:schemeClr val="accent1"/>
              </a:solidFill>
              <a:ln w="9525">
                <a:miter lim="800000"/>
                <a:headEnd/>
                <a:tailEnd/>
              </a:ln>
              <a:scene3d>
                <a:camera prst="legacyPerspectiveTopRight">
                  <a:rot lat="20099957" lon="21299970" rev="0"/>
                </a:camera>
                <a:lightRig rig="legacyFlat1" dir="t"/>
              </a:scene3d>
              <a:sp3d extrusionH="430200" prstMaterial="legacyMatte">
                <a:bevelT w="13500" h="13500" prst="angle"/>
                <a:bevelB w="13500" h="13500" prst="angle"/>
                <a:extrusionClr>
                  <a:schemeClr val="accent1"/>
                </a:extrusionClr>
              </a:sp3d>
            </p:spPr>
            <p:txBody>
              <a:bodyPr wrap="none" anchor="ctr">
                <a:prstTxWarp prst="textNoShape">
                  <a:avLst/>
                </a:prstTxWarp>
                <a:flatTx/>
              </a:bodyPr>
              <a:lstStyle/>
              <a:p>
                <a:pPr defTabSz="457200" fontAlgn="auto">
                  <a:spcBef>
                    <a:spcPts val="0"/>
                  </a:spcBef>
                  <a:spcAft>
                    <a:spcPts val="0"/>
                  </a:spcAft>
                </a:pPr>
                <a:endParaRPr lang="en-US">
                  <a:solidFill>
                    <a:srgbClr val="000000"/>
                  </a:solidFill>
                  <a:latin typeface="Helvetica"/>
                </a:endParaRPr>
              </a:p>
            </p:txBody>
          </p:sp>
          <p:sp>
            <p:nvSpPr>
              <p:cNvPr id="33813" name="Line 11"/>
              <p:cNvSpPr>
                <a:spLocks noChangeShapeType="1"/>
              </p:cNvSpPr>
              <p:nvPr/>
            </p:nvSpPr>
            <p:spPr bwMode="auto">
              <a:xfrm rot="467865" flipH="1">
                <a:off x="860" y="1040"/>
                <a:ext cx="426" cy="695"/>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14" name="Line 12"/>
              <p:cNvSpPr>
                <a:spLocks noChangeShapeType="1"/>
              </p:cNvSpPr>
              <p:nvPr/>
            </p:nvSpPr>
            <p:spPr bwMode="auto">
              <a:xfrm rot="467865" flipH="1">
                <a:off x="1064" y="1068"/>
                <a:ext cx="419" cy="684"/>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15" name="Line 13"/>
              <p:cNvSpPr>
                <a:spLocks noChangeShapeType="1"/>
              </p:cNvSpPr>
              <p:nvPr/>
            </p:nvSpPr>
            <p:spPr bwMode="auto">
              <a:xfrm rot="467865">
                <a:off x="1217" y="1300"/>
                <a:ext cx="1403"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16" name="Line 14"/>
              <p:cNvSpPr>
                <a:spLocks noChangeShapeType="1"/>
              </p:cNvSpPr>
              <p:nvPr/>
            </p:nvSpPr>
            <p:spPr bwMode="auto">
              <a:xfrm rot="467865">
                <a:off x="1087" y="1988"/>
                <a:ext cx="987"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17" name="AutoShape 15"/>
              <p:cNvSpPr>
                <a:spLocks noChangeArrowheads="1"/>
              </p:cNvSpPr>
              <p:nvPr/>
            </p:nvSpPr>
            <p:spPr bwMode="auto">
              <a:xfrm rot="467865">
                <a:off x="411" y="1102"/>
                <a:ext cx="2229" cy="1349"/>
              </a:xfrm>
              <a:prstGeom prst="parallelogram">
                <a:avLst>
                  <a:gd name="adj" fmla="val 61305"/>
                </a:avLst>
              </a:prstGeom>
              <a:noFill/>
              <a:ln w="28575">
                <a:solidFill>
                  <a:schemeClr val="folHlink"/>
                </a:solidFill>
                <a:miter lim="800000"/>
                <a:headEnd/>
                <a:tailEnd/>
              </a:ln>
            </p:spPr>
            <p:txBody>
              <a:bodyPr wrap="none" anchor="ctr">
                <a:prstTxWarp prst="textNoShape">
                  <a:avLst/>
                </a:prstTxWarp>
              </a:bodyPr>
              <a:lstStyle/>
              <a:p>
                <a:pPr algn="ctr" defTabSz="457200" fontAlgn="auto">
                  <a:spcBef>
                    <a:spcPct val="50000"/>
                  </a:spcBef>
                  <a:spcAft>
                    <a:spcPts val="0"/>
                  </a:spcAft>
                  <a:buClr>
                    <a:srgbClr val="0000FF"/>
                  </a:buClr>
                  <a:buSzPct val="62000"/>
                  <a:buFont typeface="Monotype Sorts" charset="2"/>
                  <a:buNone/>
                </a:pPr>
                <a:endParaRPr lang="it-IT" b="1">
                  <a:solidFill>
                    <a:srgbClr val="0000FF"/>
                  </a:solidFill>
                </a:endParaRPr>
              </a:p>
            </p:txBody>
          </p:sp>
          <p:sp>
            <p:nvSpPr>
              <p:cNvPr id="33818" name="Line 16"/>
              <p:cNvSpPr>
                <a:spLocks noChangeShapeType="1"/>
              </p:cNvSpPr>
              <p:nvPr/>
            </p:nvSpPr>
            <p:spPr bwMode="auto">
              <a:xfrm rot="467865" flipH="1">
                <a:off x="349" y="2015"/>
                <a:ext cx="179" cy="294"/>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19" name="Line 17"/>
              <p:cNvSpPr>
                <a:spLocks noChangeShapeType="1"/>
              </p:cNvSpPr>
              <p:nvPr/>
            </p:nvSpPr>
            <p:spPr bwMode="auto">
              <a:xfrm rot="467865" flipH="1">
                <a:off x="1151" y="1087"/>
                <a:ext cx="518" cy="846"/>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20" name="Freeform 18"/>
              <p:cNvSpPr>
                <a:spLocks/>
              </p:cNvSpPr>
              <p:nvPr/>
            </p:nvSpPr>
            <p:spPr bwMode="auto">
              <a:xfrm rot="11267865" flipV="1">
                <a:off x="1049" y="1818"/>
                <a:ext cx="174" cy="541"/>
              </a:xfrm>
              <a:custGeom>
                <a:avLst/>
                <a:gdLst>
                  <a:gd name="T0" fmla="*/ 1 w 252"/>
                  <a:gd name="T1" fmla="*/ 2 h 715"/>
                  <a:gd name="T2" fmla="*/ 1 w 252"/>
                  <a:gd name="T3" fmla="*/ 2 h 715"/>
                  <a:gd name="T4" fmla="*/ 1 w 252"/>
                  <a:gd name="T5" fmla="*/ 2 h 715"/>
                  <a:gd name="T6" fmla="*/ 1 w 252"/>
                  <a:gd name="T7" fmla="*/ 2 h 715"/>
                  <a:gd name="T8" fmla="*/ 1 w 252"/>
                  <a:gd name="T9" fmla="*/ 2 h 715"/>
                  <a:gd name="T10" fmla="*/ 1 w 252"/>
                  <a:gd name="T11" fmla="*/ 2 h 715"/>
                  <a:gd name="T12" fmla="*/ 1 w 252"/>
                  <a:gd name="T13" fmla="*/ 2 h 715"/>
                  <a:gd name="T14" fmla="*/ 1 w 252"/>
                  <a:gd name="T15" fmla="*/ 2 h 715"/>
                  <a:gd name="T16" fmla="*/ 1 w 252"/>
                  <a:gd name="T17" fmla="*/ 2 h 715"/>
                  <a:gd name="T18" fmla="*/ 1 w 252"/>
                  <a:gd name="T19" fmla="*/ 2 h 715"/>
                  <a:gd name="T20" fmla="*/ 1 w 252"/>
                  <a:gd name="T21" fmla="*/ 2 h 715"/>
                  <a:gd name="T22" fmla="*/ 1 w 252"/>
                  <a:gd name="T23" fmla="*/ 2 h 7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2"/>
                  <a:gd name="T37" fmla="*/ 0 h 715"/>
                  <a:gd name="T38" fmla="*/ 252 w 252"/>
                  <a:gd name="T39" fmla="*/ 715 h 7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38100">
                <a:solidFill>
                  <a:schemeClr val="bg1"/>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21" name="Line 19"/>
              <p:cNvSpPr>
                <a:spLocks noChangeShapeType="1"/>
              </p:cNvSpPr>
              <p:nvPr/>
            </p:nvSpPr>
            <p:spPr bwMode="auto">
              <a:xfrm rot="467865" flipH="1">
                <a:off x="956" y="1777"/>
                <a:ext cx="382" cy="623"/>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grpSp>
            <p:nvGrpSpPr>
              <p:cNvPr id="4" name="Group 20"/>
              <p:cNvGrpSpPr>
                <a:grpSpLocks/>
              </p:cNvGrpSpPr>
              <p:nvPr/>
            </p:nvGrpSpPr>
            <p:grpSpPr bwMode="auto">
              <a:xfrm rot="240000">
                <a:off x="1738" y="1051"/>
                <a:ext cx="708" cy="756"/>
                <a:chOff x="3157" y="3025"/>
                <a:chExt cx="1026" cy="999"/>
              </a:xfrm>
            </p:grpSpPr>
            <p:grpSp>
              <p:nvGrpSpPr>
                <p:cNvPr id="6" name="Group 21"/>
                <p:cNvGrpSpPr>
                  <a:grpSpLocks/>
                </p:cNvGrpSpPr>
                <p:nvPr/>
              </p:nvGrpSpPr>
              <p:grpSpPr bwMode="auto">
                <a:xfrm>
                  <a:off x="3157" y="3025"/>
                  <a:ext cx="1026" cy="999"/>
                  <a:chOff x="4130" y="2180"/>
                  <a:chExt cx="1026" cy="999"/>
                </a:xfrm>
              </p:grpSpPr>
              <p:sp>
                <p:nvSpPr>
                  <p:cNvPr id="33897" name="Oval 22"/>
                  <p:cNvSpPr>
                    <a:spLocks noChangeArrowheads="1"/>
                  </p:cNvSpPr>
                  <p:nvPr/>
                </p:nvSpPr>
                <p:spPr bwMode="auto">
                  <a:xfrm>
                    <a:off x="4153" y="2181"/>
                    <a:ext cx="981" cy="981"/>
                  </a:xfrm>
                  <a:prstGeom prst="ellipse">
                    <a:avLst/>
                  </a:prstGeom>
                  <a:gradFill rotWithShape="0">
                    <a:gsLst>
                      <a:gs pos="0">
                        <a:schemeClr val="bg1"/>
                      </a:gs>
                      <a:gs pos="100000">
                        <a:schemeClr val="accent2"/>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defTabSz="457200" fontAlgn="auto">
                      <a:spcBef>
                        <a:spcPct val="50000"/>
                      </a:spcBef>
                      <a:spcAft>
                        <a:spcPts val="0"/>
                      </a:spcAft>
                      <a:buClr>
                        <a:srgbClr val="0000FF"/>
                      </a:buClr>
                      <a:buSzPct val="62000"/>
                      <a:buFont typeface="Monotype Sorts" charset="2"/>
                      <a:buNone/>
                    </a:pPr>
                    <a:endParaRPr lang="it-IT" b="1">
                      <a:solidFill>
                        <a:srgbClr val="0000FF"/>
                      </a:solidFill>
                    </a:endParaRPr>
                  </a:p>
                </p:txBody>
              </p:sp>
              <p:sp>
                <p:nvSpPr>
                  <p:cNvPr id="33898" name="Oval 23"/>
                  <p:cNvSpPr>
                    <a:spLocks noChangeArrowheads="1"/>
                  </p:cNvSpPr>
                  <p:nvPr/>
                </p:nvSpPr>
                <p:spPr bwMode="auto">
                  <a:xfrm>
                    <a:off x="4153" y="2180"/>
                    <a:ext cx="981" cy="981"/>
                  </a:xfrm>
                  <a:prstGeom prst="ellipse">
                    <a:avLst/>
                  </a:prstGeom>
                  <a:noFill/>
                  <a:ln w="19050">
                    <a:solidFill>
                      <a:schemeClr val="tx1"/>
                    </a:solidFill>
                    <a:round/>
                    <a:headEnd/>
                    <a:tailEnd/>
                  </a:ln>
                </p:spPr>
                <p:txBody>
                  <a:bodyPr wrap="none" anchor="ctr">
                    <a:prstTxWarp prst="textNoShape">
                      <a:avLst/>
                    </a:prstTxWarp>
                  </a:bodyPr>
                  <a:lstStyle/>
                  <a:p>
                    <a:pPr algn="ctr" defTabSz="457200" fontAlgn="auto">
                      <a:spcBef>
                        <a:spcPct val="50000"/>
                      </a:spcBef>
                      <a:spcAft>
                        <a:spcPts val="0"/>
                      </a:spcAft>
                      <a:buClr>
                        <a:srgbClr val="0000FF"/>
                      </a:buClr>
                      <a:buSzPct val="62000"/>
                      <a:buFont typeface="Monotype Sorts" charset="2"/>
                      <a:buNone/>
                    </a:pPr>
                    <a:endParaRPr lang="it-IT" b="1">
                      <a:solidFill>
                        <a:srgbClr val="0000FF"/>
                      </a:solidFill>
                    </a:endParaRPr>
                  </a:p>
                </p:txBody>
              </p:sp>
              <p:sp>
                <p:nvSpPr>
                  <p:cNvPr id="33899" name="Freeform 24"/>
                  <p:cNvSpPr>
                    <a:spLocks/>
                  </p:cNvSpPr>
                  <p:nvPr/>
                </p:nvSpPr>
                <p:spPr bwMode="auto">
                  <a:xfrm>
                    <a:off x="4130" y="2579"/>
                    <a:ext cx="1026" cy="600"/>
                  </a:xfrm>
                  <a:custGeom>
                    <a:avLst/>
                    <a:gdLst>
                      <a:gd name="T0" fmla="*/ 43 w 1026"/>
                      <a:gd name="T1" fmla="*/ 123 h 600"/>
                      <a:gd name="T2" fmla="*/ 120 w 1026"/>
                      <a:gd name="T3" fmla="*/ 181 h 600"/>
                      <a:gd name="T4" fmla="*/ 262 w 1026"/>
                      <a:gd name="T5" fmla="*/ 250 h 600"/>
                      <a:gd name="T6" fmla="*/ 432 w 1026"/>
                      <a:gd name="T7" fmla="*/ 280 h 600"/>
                      <a:gd name="T8" fmla="*/ 634 w 1026"/>
                      <a:gd name="T9" fmla="*/ 259 h 600"/>
                      <a:gd name="T10" fmla="*/ 799 w 1026"/>
                      <a:gd name="T11" fmla="*/ 201 h 600"/>
                      <a:gd name="T12" fmla="*/ 937 w 1026"/>
                      <a:gd name="T13" fmla="*/ 90 h 600"/>
                      <a:gd name="T14" fmla="*/ 1026 w 1026"/>
                      <a:gd name="T15" fmla="*/ 9 h 600"/>
                      <a:gd name="T16" fmla="*/ 1019 w 1026"/>
                      <a:gd name="T17" fmla="*/ 144 h 600"/>
                      <a:gd name="T18" fmla="*/ 992 w 1026"/>
                      <a:gd name="T19" fmla="*/ 267 h 600"/>
                      <a:gd name="T20" fmla="*/ 929 w 1026"/>
                      <a:gd name="T21" fmla="*/ 384 h 600"/>
                      <a:gd name="T22" fmla="*/ 857 w 1026"/>
                      <a:gd name="T23" fmla="*/ 467 h 600"/>
                      <a:gd name="T24" fmla="*/ 749 w 1026"/>
                      <a:gd name="T25" fmla="*/ 542 h 600"/>
                      <a:gd name="T26" fmla="*/ 610 w 1026"/>
                      <a:gd name="T27" fmla="*/ 588 h 600"/>
                      <a:gd name="T28" fmla="*/ 455 w 1026"/>
                      <a:gd name="T29" fmla="*/ 594 h 600"/>
                      <a:gd name="T30" fmla="*/ 310 w 1026"/>
                      <a:gd name="T31" fmla="*/ 553 h 600"/>
                      <a:gd name="T32" fmla="*/ 193 w 1026"/>
                      <a:gd name="T33" fmla="*/ 479 h 600"/>
                      <a:gd name="T34" fmla="*/ 95 w 1026"/>
                      <a:gd name="T35" fmla="*/ 368 h 600"/>
                      <a:gd name="T36" fmla="*/ 36 w 1026"/>
                      <a:gd name="T37" fmla="*/ 237 h 600"/>
                      <a:gd name="T38" fmla="*/ 1 w 1026"/>
                      <a:gd name="T39" fmla="*/ 73 h 600"/>
                      <a:gd name="T40" fmla="*/ 43 w 1026"/>
                      <a:gd name="T41" fmla="*/ 123 h 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26"/>
                      <a:gd name="T64" fmla="*/ 0 h 600"/>
                      <a:gd name="T65" fmla="*/ 1026 w 1026"/>
                      <a:gd name="T66" fmla="*/ 600 h 60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26" h="600">
                        <a:moveTo>
                          <a:pt x="43" y="123"/>
                        </a:moveTo>
                        <a:cubicBezTo>
                          <a:pt x="61" y="136"/>
                          <a:pt x="84" y="160"/>
                          <a:pt x="120" y="181"/>
                        </a:cubicBezTo>
                        <a:cubicBezTo>
                          <a:pt x="156" y="202"/>
                          <a:pt x="210" y="233"/>
                          <a:pt x="262" y="250"/>
                        </a:cubicBezTo>
                        <a:cubicBezTo>
                          <a:pt x="314" y="267"/>
                          <a:pt x="370" y="279"/>
                          <a:pt x="432" y="280"/>
                        </a:cubicBezTo>
                        <a:cubicBezTo>
                          <a:pt x="494" y="281"/>
                          <a:pt x="573" y="272"/>
                          <a:pt x="634" y="259"/>
                        </a:cubicBezTo>
                        <a:cubicBezTo>
                          <a:pt x="695" y="246"/>
                          <a:pt x="749" y="229"/>
                          <a:pt x="799" y="201"/>
                        </a:cubicBezTo>
                        <a:cubicBezTo>
                          <a:pt x="849" y="173"/>
                          <a:pt x="899" y="122"/>
                          <a:pt x="937" y="90"/>
                        </a:cubicBezTo>
                        <a:cubicBezTo>
                          <a:pt x="975" y="58"/>
                          <a:pt x="1012" y="0"/>
                          <a:pt x="1026" y="9"/>
                        </a:cubicBezTo>
                        <a:cubicBezTo>
                          <a:pt x="1021" y="13"/>
                          <a:pt x="1025" y="101"/>
                          <a:pt x="1019" y="144"/>
                        </a:cubicBezTo>
                        <a:cubicBezTo>
                          <a:pt x="1013" y="187"/>
                          <a:pt x="1007" y="227"/>
                          <a:pt x="992" y="267"/>
                        </a:cubicBezTo>
                        <a:cubicBezTo>
                          <a:pt x="978" y="307"/>
                          <a:pt x="952" y="351"/>
                          <a:pt x="929" y="384"/>
                        </a:cubicBezTo>
                        <a:cubicBezTo>
                          <a:pt x="907" y="417"/>
                          <a:pt x="886" y="440"/>
                          <a:pt x="857" y="467"/>
                        </a:cubicBezTo>
                        <a:cubicBezTo>
                          <a:pt x="827" y="493"/>
                          <a:pt x="790" y="521"/>
                          <a:pt x="749" y="542"/>
                        </a:cubicBezTo>
                        <a:cubicBezTo>
                          <a:pt x="708" y="562"/>
                          <a:pt x="659" y="580"/>
                          <a:pt x="610" y="588"/>
                        </a:cubicBezTo>
                        <a:cubicBezTo>
                          <a:pt x="561" y="596"/>
                          <a:pt x="505" y="600"/>
                          <a:pt x="455" y="594"/>
                        </a:cubicBezTo>
                        <a:cubicBezTo>
                          <a:pt x="404" y="588"/>
                          <a:pt x="353" y="572"/>
                          <a:pt x="310" y="553"/>
                        </a:cubicBezTo>
                        <a:cubicBezTo>
                          <a:pt x="267" y="533"/>
                          <a:pt x="229" y="510"/>
                          <a:pt x="193" y="479"/>
                        </a:cubicBezTo>
                        <a:cubicBezTo>
                          <a:pt x="157" y="448"/>
                          <a:pt x="121" y="408"/>
                          <a:pt x="95" y="368"/>
                        </a:cubicBezTo>
                        <a:cubicBezTo>
                          <a:pt x="69" y="328"/>
                          <a:pt x="52" y="286"/>
                          <a:pt x="36" y="237"/>
                        </a:cubicBezTo>
                        <a:cubicBezTo>
                          <a:pt x="20" y="188"/>
                          <a:pt x="0" y="92"/>
                          <a:pt x="1" y="73"/>
                        </a:cubicBezTo>
                        <a:lnTo>
                          <a:pt x="43" y="123"/>
                        </a:lnTo>
                        <a:close/>
                      </a:path>
                    </a:pathLst>
                  </a:custGeom>
                  <a:solidFill>
                    <a:schemeClr val="bg1">
                      <a:alpha val="50195"/>
                    </a:schemeClr>
                  </a:solidFill>
                  <a:ln w="9525">
                    <a:no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900" name="Freeform 25"/>
                  <p:cNvSpPr>
                    <a:spLocks/>
                  </p:cNvSpPr>
                  <p:nvPr/>
                </p:nvSpPr>
                <p:spPr bwMode="auto">
                  <a:xfrm>
                    <a:off x="4153" y="2604"/>
                    <a:ext cx="979" cy="257"/>
                  </a:xfrm>
                  <a:custGeom>
                    <a:avLst/>
                    <a:gdLst>
                      <a:gd name="T0" fmla="*/ 0 w 979"/>
                      <a:gd name="T1" fmla="*/ 78 h 257"/>
                      <a:gd name="T2" fmla="*/ 101 w 979"/>
                      <a:gd name="T3" fmla="*/ 160 h 257"/>
                      <a:gd name="T4" fmla="*/ 263 w 979"/>
                      <a:gd name="T5" fmla="*/ 232 h 257"/>
                      <a:gd name="T6" fmla="*/ 404 w 979"/>
                      <a:gd name="T7" fmla="*/ 256 h 257"/>
                      <a:gd name="T8" fmla="*/ 608 w 979"/>
                      <a:gd name="T9" fmla="*/ 238 h 257"/>
                      <a:gd name="T10" fmla="*/ 800 w 979"/>
                      <a:gd name="T11" fmla="*/ 160 h 257"/>
                      <a:gd name="T12" fmla="*/ 979 w 979"/>
                      <a:gd name="T13" fmla="*/ 0 h 257"/>
                      <a:gd name="T14" fmla="*/ 0 60000 65536"/>
                      <a:gd name="T15" fmla="*/ 0 60000 65536"/>
                      <a:gd name="T16" fmla="*/ 0 60000 65536"/>
                      <a:gd name="T17" fmla="*/ 0 60000 65536"/>
                      <a:gd name="T18" fmla="*/ 0 60000 65536"/>
                      <a:gd name="T19" fmla="*/ 0 60000 65536"/>
                      <a:gd name="T20" fmla="*/ 0 60000 65536"/>
                      <a:gd name="T21" fmla="*/ 0 w 979"/>
                      <a:gd name="T22" fmla="*/ 0 h 257"/>
                      <a:gd name="T23" fmla="*/ 979 w 979"/>
                      <a:gd name="T24" fmla="*/ 257 h 2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9" h="257">
                        <a:moveTo>
                          <a:pt x="0" y="78"/>
                        </a:moveTo>
                        <a:cubicBezTo>
                          <a:pt x="17" y="92"/>
                          <a:pt x="57" y="134"/>
                          <a:pt x="101" y="160"/>
                        </a:cubicBezTo>
                        <a:cubicBezTo>
                          <a:pt x="145" y="186"/>
                          <a:pt x="213" y="216"/>
                          <a:pt x="263" y="232"/>
                        </a:cubicBezTo>
                        <a:cubicBezTo>
                          <a:pt x="313" y="248"/>
                          <a:pt x="347" y="255"/>
                          <a:pt x="404" y="256"/>
                        </a:cubicBezTo>
                        <a:cubicBezTo>
                          <a:pt x="461" y="257"/>
                          <a:pt x="542" y="254"/>
                          <a:pt x="608" y="238"/>
                        </a:cubicBezTo>
                        <a:cubicBezTo>
                          <a:pt x="674" y="222"/>
                          <a:pt x="738" y="200"/>
                          <a:pt x="800" y="160"/>
                        </a:cubicBezTo>
                        <a:cubicBezTo>
                          <a:pt x="862" y="120"/>
                          <a:pt x="942" y="33"/>
                          <a:pt x="979" y="0"/>
                        </a:cubicBezTo>
                      </a:path>
                    </a:pathLst>
                  </a:custGeom>
                  <a:noFill/>
                  <a:ln w="9525">
                    <a:solidFill>
                      <a:schemeClr val="tx1"/>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grpSp>
            <p:sp>
              <p:nvSpPr>
                <p:cNvPr id="33896" name="Freeform 26"/>
                <p:cNvSpPr>
                  <a:spLocks/>
                </p:cNvSpPr>
                <p:nvPr/>
              </p:nvSpPr>
              <p:spPr bwMode="auto">
                <a:xfrm>
                  <a:off x="3175" y="3162"/>
                  <a:ext cx="252" cy="715"/>
                </a:xfrm>
                <a:custGeom>
                  <a:avLst/>
                  <a:gdLst>
                    <a:gd name="T0" fmla="*/ 84 w 252"/>
                    <a:gd name="T1" fmla="*/ 643 h 715"/>
                    <a:gd name="T2" fmla="*/ 24 w 252"/>
                    <a:gd name="T3" fmla="*/ 519 h 715"/>
                    <a:gd name="T4" fmla="*/ 1 w 252"/>
                    <a:gd name="T5" fmla="*/ 351 h 715"/>
                    <a:gd name="T6" fmla="*/ 30 w 252"/>
                    <a:gd name="T7" fmla="*/ 205 h 715"/>
                    <a:gd name="T8" fmla="*/ 100 w 252"/>
                    <a:gd name="T9" fmla="*/ 73 h 715"/>
                    <a:gd name="T10" fmla="*/ 166 w 252"/>
                    <a:gd name="T11" fmla="*/ 4 h 715"/>
                    <a:gd name="T12" fmla="*/ 225 w 252"/>
                    <a:gd name="T13" fmla="*/ 171 h 715"/>
                    <a:gd name="T14" fmla="*/ 249 w 252"/>
                    <a:gd name="T15" fmla="*/ 337 h 715"/>
                    <a:gd name="T16" fmla="*/ 241 w 252"/>
                    <a:gd name="T17" fmla="*/ 514 h 715"/>
                    <a:gd name="T18" fmla="*/ 199 w 252"/>
                    <a:gd name="T19" fmla="*/ 636 h 715"/>
                    <a:gd name="T20" fmla="*/ 142 w 252"/>
                    <a:gd name="T21" fmla="*/ 712 h 715"/>
                    <a:gd name="T22" fmla="*/ 84 w 252"/>
                    <a:gd name="T23" fmla="*/ 643 h 7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2"/>
                    <a:gd name="T37" fmla="*/ 0 h 715"/>
                    <a:gd name="T38" fmla="*/ 252 w 252"/>
                    <a:gd name="T39" fmla="*/ 715 h 7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57150">
                  <a:solidFill>
                    <a:schemeClr val="bg1"/>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grpSp>
          <p:sp>
            <p:nvSpPr>
              <p:cNvPr id="33823" name="Line 27"/>
              <p:cNvSpPr>
                <a:spLocks noChangeShapeType="1"/>
              </p:cNvSpPr>
              <p:nvPr/>
            </p:nvSpPr>
            <p:spPr bwMode="auto">
              <a:xfrm rot="467865">
                <a:off x="1338" y="1110"/>
                <a:ext cx="579" cy="0"/>
              </a:xfrm>
              <a:prstGeom prst="line">
                <a:avLst/>
              </a:prstGeom>
              <a:noFill/>
              <a:ln w="2857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24" name="Line 28"/>
              <p:cNvSpPr>
                <a:spLocks noChangeShapeType="1"/>
              </p:cNvSpPr>
              <p:nvPr/>
            </p:nvSpPr>
            <p:spPr bwMode="auto">
              <a:xfrm rot="467865">
                <a:off x="1528" y="1275"/>
                <a:ext cx="415"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25" name="Line 29"/>
              <p:cNvSpPr>
                <a:spLocks noChangeShapeType="1"/>
              </p:cNvSpPr>
              <p:nvPr/>
            </p:nvSpPr>
            <p:spPr bwMode="auto">
              <a:xfrm rot="467865">
                <a:off x="1109" y="1391"/>
                <a:ext cx="823"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26" name="Line 30"/>
              <p:cNvSpPr>
                <a:spLocks noChangeShapeType="1"/>
              </p:cNvSpPr>
              <p:nvPr/>
            </p:nvSpPr>
            <p:spPr bwMode="auto">
              <a:xfrm rot="467865" flipH="1">
                <a:off x="1687" y="1375"/>
                <a:ext cx="224" cy="365"/>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27" name="Line 31"/>
              <p:cNvSpPr>
                <a:spLocks noChangeShapeType="1"/>
              </p:cNvSpPr>
              <p:nvPr/>
            </p:nvSpPr>
            <p:spPr bwMode="auto">
              <a:xfrm rot="467865">
                <a:off x="999" y="1563"/>
                <a:ext cx="1406"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28" name="Line 32"/>
              <p:cNvSpPr>
                <a:spLocks noChangeShapeType="1"/>
              </p:cNvSpPr>
              <p:nvPr/>
            </p:nvSpPr>
            <p:spPr bwMode="auto">
              <a:xfrm rot="467865" flipH="1">
                <a:off x="1006" y="1087"/>
                <a:ext cx="822" cy="1343"/>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29" name="Line 33"/>
              <p:cNvSpPr>
                <a:spLocks noChangeShapeType="1"/>
              </p:cNvSpPr>
              <p:nvPr/>
            </p:nvSpPr>
            <p:spPr bwMode="auto">
              <a:xfrm rot="467865">
                <a:off x="891" y="1696"/>
                <a:ext cx="1405"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grpSp>
            <p:nvGrpSpPr>
              <p:cNvPr id="7" name="Group 34"/>
              <p:cNvGrpSpPr>
                <a:grpSpLocks/>
              </p:cNvGrpSpPr>
              <p:nvPr/>
            </p:nvGrpSpPr>
            <p:grpSpPr bwMode="auto">
              <a:xfrm rot="240000">
                <a:off x="1296" y="1390"/>
                <a:ext cx="363" cy="749"/>
                <a:chOff x="3811" y="2604"/>
                <a:chExt cx="489" cy="985"/>
              </a:xfrm>
            </p:grpSpPr>
            <p:sp>
              <p:nvSpPr>
                <p:cNvPr id="33891" name="Oval 35"/>
                <p:cNvSpPr>
                  <a:spLocks noChangeArrowheads="1"/>
                </p:cNvSpPr>
                <p:nvPr/>
              </p:nvSpPr>
              <p:spPr bwMode="auto">
                <a:xfrm>
                  <a:off x="3811" y="2605"/>
                  <a:ext cx="488" cy="981"/>
                </a:xfrm>
                <a:prstGeom prst="ellipse">
                  <a:avLst/>
                </a:prstGeom>
                <a:gradFill rotWithShape="0">
                  <a:gsLst>
                    <a:gs pos="0">
                      <a:srgbClr val="FFCC00"/>
                    </a:gs>
                    <a:gs pos="100000">
                      <a:srgbClr val="FF33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defTabSz="457200" fontAlgn="auto">
                    <a:spcBef>
                      <a:spcPct val="50000"/>
                    </a:spcBef>
                    <a:spcAft>
                      <a:spcPts val="0"/>
                    </a:spcAft>
                    <a:buClr>
                      <a:srgbClr val="0000FF"/>
                    </a:buClr>
                    <a:buSzPct val="62000"/>
                    <a:buFont typeface="Monotype Sorts" charset="2"/>
                    <a:buNone/>
                  </a:pPr>
                  <a:endParaRPr lang="it-IT" b="1">
                    <a:solidFill>
                      <a:srgbClr val="0000FF"/>
                    </a:solidFill>
                  </a:endParaRPr>
                </a:p>
              </p:txBody>
            </p:sp>
            <p:sp>
              <p:nvSpPr>
                <p:cNvPr id="33892" name="Freeform 36"/>
                <p:cNvSpPr>
                  <a:spLocks/>
                </p:cNvSpPr>
                <p:nvPr/>
              </p:nvSpPr>
              <p:spPr bwMode="auto">
                <a:xfrm>
                  <a:off x="3811" y="3074"/>
                  <a:ext cx="489" cy="515"/>
                </a:xfrm>
                <a:custGeom>
                  <a:avLst/>
                  <a:gdLst>
                    <a:gd name="T0" fmla="*/ 13 w 489"/>
                    <a:gd name="T1" fmla="*/ 46 h 515"/>
                    <a:gd name="T2" fmla="*/ 65 w 489"/>
                    <a:gd name="T3" fmla="*/ 81 h 515"/>
                    <a:gd name="T4" fmla="*/ 121 w 489"/>
                    <a:gd name="T5" fmla="*/ 97 h 515"/>
                    <a:gd name="T6" fmla="*/ 176 w 489"/>
                    <a:gd name="T7" fmla="*/ 112 h 515"/>
                    <a:gd name="T8" fmla="*/ 241 w 489"/>
                    <a:gd name="T9" fmla="*/ 114 h 515"/>
                    <a:gd name="T10" fmla="*/ 313 w 489"/>
                    <a:gd name="T11" fmla="*/ 103 h 515"/>
                    <a:gd name="T12" fmla="*/ 385 w 489"/>
                    <a:gd name="T13" fmla="*/ 78 h 515"/>
                    <a:gd name="T14" fmla="*/ 452 w 489"/>
                    <a:gd name="T15" fmla="*/ 29 h 515"/>
                    <a:gd name="T16" fmla="*/ 485 w 489"/>
                    <a:gd name="T17" fmla="*/ 7 h 515"/>
                    <a:gd name="T18" fmla="*/ 487 w 489"/>
                    <a:gd name="T19" fmla="*/ 70 h 515"/>
                    <a:gd name="T20" fmla="*/ 474 w 489"/>
                    <a:gd name="T21" fmla="*/ 190 h 515"/>
                    <a:gd name="T22" fmla="*/ 444 w 489"/>
                    <a:gd name="T23" fmla="*/ 304 h 515"/>
                    <a:gd name="T24" fmla="*/ 408 w 489"/>
                    <a:gd name="T25" fmla="*/ 385 h 515"/>
                    <a:gd name="T26" fmla="*/ 356 w 489"/>
                    <a:gd name="T27" fmla="*/ 458 h 515"/>
                    <a:gd name="T28" fmla="*/ 289 w 489"/>
                    <a:gd name="T29" fmla="*/ 503 h 515"/>
                    <a:gd name="T30" fmla="*/ 214 w 489"/>
                    <a:gd name="T31" fmla="*/ 509 h 515"/>
                    <a:gd name="T32" fmla="*/ 143 w 489"/>
                    <a:gd name="T33" fmla="*/ 469 h 515"/>
                    <a:gd name="T34" fmla="*/ 87 w 489"/>
                    <a:gd name="T35" fmla="*/ 397 h 515"/>
                    <a:gd name="T36" fmla="*/ 39 w 489"/>
                    <a:gd name="T37" fmla="*/ 289 h 515"/>
                    <a:gd name="T38" fmla="*/ 10 w 489"/>
                    <a:gd name="T39" fmla="*/ 161 h 515"/>
                    <a:gd name="T40" fmla="*/ 0 w 489"/>
                    <a:gd name="T41" fmla="*/ 28 h 515"/>
                    <a:gd name="T42" fmla="*/ 13 w 489"/>
                    <a:gd name="T43" fmla="*/ 46 h 5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9"/>
                    <a:gd name="T67" fmla="*/ 0 h 515"/>
                    <a:gd name="T68" fmla="*/ 489 w 489"/>
                    <a:gd name="T69" fmla="*/ 515 h 51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9" h="515">
                      <a:moveTo>
                        <a:pt x="13" y="46"/>
                      </a:moveTo>
                      <a:cubicBezTo>
                        <a:pt x="24" y="55"/>
                        <a:pt x="47" y="72"/>
                        <a:pt x="65" y="81"/>
                      </a:cubicBezTo>
                      <a:cubicBezTo>
                        <a:pt x="83" y="90"/>
                        <a:pt x="103" y="92"/>
                        <a:pt x="121" y="97"/>
                      </a:cubicBezTo>
                      <a:cubicBezTo>
                        <a:pt x="139" y="102"/>
                        <a:pt x="156" y="109"/>
                        <a:pt x="176" y="112"/>
                      </a:cubicBezTo>
                      <a:cubicBezTo>
                        <a:pt x="196" y="115"/>
                        <a:pt x="218" y="115"/>
                        <a:pt x="241" y="114"/>
                      </a:cubicBezTo>
                      <a:cubicBezTo>
                        <a:pt x="264" y="113"/>
                        <a:pt x="289" y="109"/>
                        <a:pt x="313" y="103"/>
                      </a:cubicBezTo>
                      <a:cubicBezTo>
                        <a:pt x="337" y="97"/>
                        <a:pt x="362" y="90"/>
                        <a:pt x="385" y="78"/>
                      </a:cubicBezTo>
                      <a:cubicBezTo>
                        <a:pt x="408" y="66"/>
                        <a:pt x="435" y="41"/>
                        <a:pt x="452" y="29"/>
                      </a:cubicBezTo>
                      <a:cubicBezTo>
                        <a:pt x="469" y="17"/>
                        <a:pt x="479" y="0"/>
                        <a:pt x="485" y="7"/>
                      </a:cubicBezTo>
                      <a:cubicBezTo>
                        <a:pt x="483" y="11"/>
                        <a:pt x="489" y="40"/>
                        <a:pt x="487" y="70"/>
                      </a:cubicBezTo>
                      <a:cubicBezTo>
                        <a:pt x="485" y="100"/>
                        <a:pt x="481" y="151"/>
                        <a:pt x="474" y="190"/>
                      </a:cubicBezTo>
                      <a:cubicBezTo>
                        <a:pt x="467" y="229"/>
                        <a:pt x="455" y="272"/>
                        <a:pt x="444" y="304"/>
                      </a:cubicBezTo>
                      <a:cubicBezTo>
                        <a:pt x="433" y="336"/>
                        <a:pt x="423" y="359"/>
                        <a:pt x="408" y="385"/>
                      </a:cubicBezTo>
                      <a:cubicBezTo>
                        <a:pt x="394" y="411"/>
                        <a:pt x="376" y="438"/>
                        <a:pt x="356" y="458"/>
                      </a:cubicBezTo>
                      <a:cubicBezTo>
                        <a:pt x="336" y="478"/>
                        <a:pt x="313" y="495"/>
                        <a:pt x="289" y="503"/>
                      </a:cubicBezTo>
                      <a:cubicBezTo>
                        <a:pt x="265" y="511"/>
                        <a:pt x="238" y="515"/>
                        <a:pt x="214" y="509"/>
                      </a:cubicBezTo>
                      <a:cubicBezTo>
                        <a:pt x="189" y="503"/>
                        <a:pt x="164" y="488"/>
                        <a:pt x="143" y="469"/>
                      </a:cubicBezTo>
                      <a:cubicBezTo>
                        <a:pt x="122" y="450"/>
                        <a:pt x="104" y="427"/>
                        <a:pt x="87" y="397"/>
                      </a:cubicBezTo>
                      <a:cubicBezTo>
                        <a:pt x="69" y="367"/>
                        <a:pt x="52" y="328"/>
                        <a:pt x="39" y="289"/>
                      </a:cubicBezTo>
                      <a:cubicBezTo>
                        <a:pt x="27" y="250"/>
                        <a:pt x="17" y="204"/>
                        <a:pt x="10" y="161"/>
                      </a:cubicBezTo>
                      <a:cubicBezTo>
                        <a:pt x="4" y="118"/>
                        <a:pt x="0" y="47"/>
                        <a:pt x="0" y="28"/>
                      </a:cubicBezTo>
                      <a:lnTo>
                        <a:pt x="13" y="46"/>
                      </a:lnTo>
                      <a:close/>
                    </a:path>
                  </a:pathLst>
                </a:custGeom>
                <a:solidFill>
                  <a:schemeClr val="bg1">
                    <a:alpha val="50195"/>
                  </a:schemeClr>
                </a:solidFill>
                <a:ln w="9525">
                  <a:no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93" name="Freeform 37"/>
                <p:cNvSpPr>
                  <a:spLocks/>
                </p:cNvSpPr>
                <p:nvPr/>
              </p:nvSpPr>
              <p:spPr bwMode="auto">
                <a:xfrm>
                  <a:off x="3811" y="3076"/>
                  <a:ext cx="487" cy="110"/>
                </a:xfrm>
                <a:custGeom>
                  <a:avLst/>
                  <a:gdLst>
                    <a:gd name="T0" fmla="*/ 0 w 979"/>
                    <a:gd name="T1" fmla="*/ 0 h 257"/>
                    <a:gd name="T2" fmla="*/ 0 w 979"/>
                    <a:gd name="T3" fmla="*/ 0 h 257"/>
                    <a:gd name="T4" fmla="*/ 0 w 979"/>
                    <a:gd name="T5" fmla="*/ 0 h 257"/>
                    <a:gd name="T6" fmla="*/ 0 w 979"/>
                    <a:gd name="T7" fmla="*/ 0 h 257"/>
                    <a:gd name="T8" fmla="*/ 0 w 979"/>
                    <a:gd name="T9" fmla="*/ 0 h 257"/>
                    <a:gd name="T10" fmla="*/ 0 w 979"/>
                    <a:gd name="T11" fmla="*/ 0 h 257"/>
                    <a:gd name="T12" fmla="*/ 0 w 979"/>
                    <a:gd name="T13" fmla="*/ 0 h 257"/>
                    <a:gd name="T14" fmla="*/ 0 60000 65536"/>
                    <a:gd name="T15" fmla="*/ 0 60000 65536"/>
                    <a:gd name="T16" fmla="*/ 0 60000 65536"/>
                    <a:gd name="T17" fmla="*/ 0 60000 65536"/>
                    <a:gd name="T18" fmla="*/ 0 60000 65536"/>
                    <a:gd name="T19" fmla="*/ 0 60000 65536"/>
                    <a:gd name="T20" fmla="*/ 0 60000 65536"/>
                    <a:gd name="T21" fmla="*/ 0 w 979"/>
                    <a:gd name="T22" fmla="*/ 0 h 257"/>
                    <a:gd name="T23" fmla="*/ 979 w 979"/>
                    <a:gd name="T24" fmla="*/ 257 h 2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9" h="257">
                      <a:moveTo>
                        <a:pt x="0" y="78"/>
                      </a:moveTo>
                      <a:cubicBezTo>
                        <a:pt x="17" y="92"/>
                        <a:pt x="57" y="134"/>
                        <a:pt x="101" y="160"/>
                      </a:cubicBezTo>
                      <a:cubicBezTo>
                        <a:pt x="145" y="186"/>
                        <a:pt x="213" y="216"/>
                        <a:pt x="263" y="232"/>
                      </a:cubicBezTo>
                      <a:cubicBezTo>
                        <a:pt x="313" y="248"/>
                        <a:pt x="347" y="255"/>
                        <a:pt x="404" y="256"/>
                      </a:cubicBezTo>
                      <a:cubicBezTo>
                        <a:pt x="461" y="257"/>
                        <a:pt x="542" y="254"/>
                        <a:pt x="608" y="238"/>
                      </a:cubicBezTo>
                      <a:cubicBezTo>
                        <a:pt x="674" y="222"/>
                        <a:pt x="738" y="200"/>
                        <a:pt x="800" y="160"/>
                      </a:cubicBezTo>
                      <a:cubicBezTo>
                        <a:pt x="862" y="120"/>
                        <a:pt x="942" y="33"/>
                        <a:pt x="979" y="0"/>
                      </a:cubicBezTo>
                    </a:path>
                  </a:pathLst>
                </a:custGeom>
                <a:noFill/>
                <a:ln w="9525">
                  <a:solidFill>
                    <a:schemeClr val="tx1"/>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94" name="Oval 38"/>
                <p:cNvSpPr>
                  <a:spLocks noChangeArrowheads="1"/>
                </p:cNvSpPr>
                <p:nvPr/>
              </p:nvSpPr>
              <p:spPr bwMode="auto">
                <a:xfrm>
                  <a:off x="3811" y="2604"/>
                  <a:ext cx="488" cy="981"/>
                </a:xfrm>
                <a:prstGeom prst="ellipse">
                  <a:avLst/>
                </a:prstGeom>
                <a:noFill/>
                <a:ln w="19050">
                  <a:solidFill>
                    <a:schemeClr val="tx1"/>
                  </a:solidFill>
                  <a:round/>
                  <a:headEnd/>
                  <a:tailEnd/>
                </a:ln>
              </p:spPr>
              <p:txBody>
                <a:bodyPr wrap="none" anchor="ctr">
                  <a:prstTxWarp prst="textNoShape">
                    <a:avLst/>
                  </a:prstTxWarp>
                </a:bodyPr>
                <a:lstStyle/>
                <a:p>
                  <a:pPr algn="ctr" defTabSz="457200" fontAlgn="auto">
                    <a:spcBef>
                      <a:spcPct val="50000"/>
                    </a:spcBef>
                    <a:spcAft>
                      <a:spcPts val="0"/>
                    </a:spcAft>
                    <a:buClr>
                      <a:srgbClr val="0000FF"/>
                    </a:buClr>
                    <a:buSzPct val="62000"/>
                    <a:buFont typeface="Monotype Sorts" charset="2"/>
                    <a:buNone/>
                  </a:pPr>
                  <a:endParaRPr lang="it-IT" b="1">
                    <a:solidFill>
                      <a:srgbClr val="0000FF"/>
                    </a:solidFill>
                  </a:endParaRPr>
                </a:p>
              </p:txBody>
            </p:sp>
          </p:grpSp>
          <p:sp>
            <p:nvSpPr>
              <p:cNvPr id="33831" name="Line 39"/>
              <p:cNvSpPr>
                <a:spLocks noChangeShapeType="1"/>
              </p:cNvSpPr>
              <p:nvPr/>
            </p:nvSpPr>
            <p:spPr bwMode="auto">
              <a:xfrm rot="467865" flipH="1">
                <a:off x="1582" y="1491"/>
                <a:ext cx="617" cy="1009"/>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32" name="Line 40"/>
              <p:cNvSpPr>
                <a:spLocks noChangeShapeType="1"/>
              </p:cNvSpPr>
              <p:nvPr/>
            </p:nvSpPr>
            <p:spPr bwMode="auto">
              <a:xfrm rot="467865" flipH="1">
                <a:off x="1382" y="1517"/>
                <a:ext cx="582" cy="95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33" name="Line 41"/>
              <p:cNvSpPr>
                <a:spLocks noChangeShapeType="1"/>
              </p:cNvSpPr>
              <p:nvPr/>
            </p:nvSpPr>
            <p:spPr bwMode="auto">
              <a:xfrm rot="467865">
                <a:off x="1537" y="1878"/>
                <a:ext cx="646"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34" name="Line 42"/>
              <p:cNvSpPr>
                <a:spLocks noChangeShapeType="1"/>
              </p:cNvSpPr>
              <p:nvPr/>
            </p:nvSpPr>
            <p:spPr bwMode="auto">
              <a:xfrm rot="467865" flipH="1">
                <a:off x="1153" y="1793"/>
                <a:ext cx="390" cy="637"/>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35" name="Line 43"/>
              <p:cNvSpPr>
                <a:spLocks noChangeShapeType="1"/>
              </p:cNvSpPr>
              <p:nvPr/>
            </p:nvSpPr>
            <p:spPr bwMode="auto">
              <a:xfrm rot="467865" flipH="1">
                <a:off x="1274" y="1798"/>
                <a:ext cx="96" cy="157"/>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36" name="Line 44"/>
              <p:cNvSpPr>
                <a:spLocks noChangeShapeType="1"/>
              </p:cNvSpPr>
              <p:nvPr/>
            </p:nvSpPr>
            <p:spPr bwMode="auto">
              <a:xfrm rot="467865">
                <a:off x="1068" y="1793"/>
                <a:ext cx="328"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grpSp>
            <p:nvGrpSpPr>
              <p:cNvPr id="8" name="Group 45"/>
              <p:cNvGrpSpPr>
                <a:grpSpLocks/>
              </p:cNvGrpSpPr>
              <p:nvPr/>
            </p:nvGrpSpPr>
            <p:grpSpPr bwMode="auto">
              <a:xfrm rot="240000">
                <a:off x="555" y="1692"/>
                <a:ext cx="704" cy="757"/>
                <a:chOff x="3424" y="1488"/>
                <a:chExt cx="776" cy="764"/>
              </a:xfrm>
            </p:grpSpPr>
            <p:sp>
              <p:nvSpPr>
                <p:cNvPr id="33885" name="Oval 46"/>
                <p:cNvSpPr>
                  <a:spLocks noChangeArrowheads="1"/>
                </p:cNvSpPr>
                <p:nvPr/>
              </p:nvSpPr>
              <p:spPr bwMode="auto">
                <a:xfrm>
                  <a:off x="3435" y="1489"/>
                  <a:ext cx="749" cy="749"/>
                </a:xfrm>
                <a:prstGeom prst="ellipse">
                  <a:avLst/>
                </a:prstGeom>
                <a:gradFill rotWithShape="0">
                  <a:gsLst>
                    <a:gs pos="0">
                      <a:schemeClr val="bg1"/>
                    </a:gs>
                    <a:gs pos="100000">
                      <a:schemeClr val="accent2"/>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defTabSz="457200" fontAlgn="auto">
                    <a:spcBef>
                      <a:spcPct val="50000"/>
                    </a:spcBef>
                    <a:spcAft>
                      <a:spcPts val="0"/>
                    </a:spcAft>
                    <a:buClr>
                      <a:srgbClr val="0000FF"/>
                    </a:buClr>
                    <a:buSzPct val="62000"/>
                    <a:buFont typeface="Monotype Sorts" charset="2"/>
                    <a:buNone/>
                  </a:pPr>
                  <a:endParaRPr lang="it-IT" b="1">
                    <a:solidFill>
                      <a:srgbClr val="0000FF"/>
                    </a:solidFill>
                  </a:endParaRPr>
                </a:p>
              </p:txBody>
            </p:sp>
            <p:sp>
              <p:nvSpPr>
                <p:cNvPr id="33886" name="Oval 47"/>
                <p:cNvSpPr>
                  <a:spLocks noChangeArrowheads="1"/>
                </p:cNvSpPr>
                <p:nvPr/>
              </p:nvSpPr>
              <p:spPr bwMode="auto">
                <a:xfrm>
                  <a:off x="3433" y="1488"/>
                  <a:ext cx="749" cy="749"/>
                </a:xfrm>
                <a:prstGeom prst="ellipse">
                  <a:avLst/>
                </a:prstGeom>
                <a:noFill/>
                <a:ln w="19050">
                  <a:solidFill>
                    <a:schemeClr val="tx1"/>
                  </a:solidFill>
                  <a:round/>
                  <a:headEnd/>
                  <a:tailEnd/>
                </a:ln>
              </p:spPr>
              <p:txBody>
                <a:bodyPr wrap="none" anchor="ctr">
                  <a:prstTxWarp prst="textNoShape">
                    <a:avLst/>
                  </a:prstTxWarp>
                </a:bodyPr>
                <a:lstStyle/>
                <a:p>
                  <a:pPr algn="ctr" defTabSz="457200" fontAlgn="auto">
                    <a:spcBef>
                      <a:spcPct val="50000"/>
                    </a:spcBef>
                    <a:spcAft>
                      <a:spcPts val="0"/>
                    </a:spcAft>
                    <a:buClr>
                      <a:srgbClr val="0000FF"/>
                    </a:buClr>
                    <a:buSzPct val="62000"/>
                    <a:buFont typeface="Monotype Sorts" charset="2"/>
                    <a:buNone/>
                  </a:pPr>
                  <a:endParaRPr lang="it-IT" b="1">
                    <a:solidFill>
                      <a:srgbClr val="0000FF"/>
                    </a:solidFill>
                  </a:endParaRPr>
                </a:p>
              </p:txBody>
            </p:sp>
            <p:sp>
              <p:nvSpPr>
                <p:cNvPr id="33887" name="Freeform 48"/>
                <p:cNvSpPr>
                  <a:spLocks/>
                </p:cNvSpPr>
                <p:nvPr/>
              </p:nvSpPr>
              <p:spPr bwMode="auto">
                <a:xfrm>
                  <a:off x="3424" y="1799"/>
                  <a:ext cx="776" cy="453"/>
                </a:xfrm>
                <a:custGeom>
                  <a:avLst/>
                  <a:gdLst>
                    <a:gd name="T0" fmla="*/ 2 w 982"/>
                    <a:gd name="T1" fmla="*/ 2 h 568"/>
                    <a:gd name="T2" fmla="*/ 2 w 982"/>
                    <a:gd name="T3" fmla="*/ 2 h 568"/>
                    <a:gd name="T4" fmla="*/ 2 w 982"/>
                    <a:gd name="T5" fmla="*/ 2 h 568"/>
                    <a:gd name="T6" fmla="*/ 2 w 982"/>
                    <a:gd name="T7" fmla="*/ 2 h 568"/>
                    <a:gd name="T8" fmla="*/ 2 w 982"/>
                    <a:gd name="T9" fmla="*/ 2 h 568"/>
                    <a:gd name="T10" fmla="*/ 2 w 982"/>
                    <a:gd name="T11" fmla="*/ 2 h 568"/>
                    <a:gd name="T12" fmla="*/ 2 w 982"/>
                    <a:gd name="T13" fmla="*/ 2 h 568"/>
                    <a:gd name="T14" fmla="*/ 2 w 982"/>
                    <a:gd name="T15" fmla="*/ 2 h 568"/>
                    <a:gd name="T16" fmla="*/ 2 w 982"/>
                    <a:gd name="T17" fmla="*/ 2 h 568"/>
                    <a:gd name="T18" fmla="*/ 2 w 982"/>
                    <a:gd name="T19" fmla="*/ 2 h 568"/>
                    <a:gd name="T20" fmla="*/ 2 w 982"/>
                    <a:gd name="T21" fmla="*/ 2 h 568"/>
                    <a:gd name="T22" fmla="*/ 2 w 982"/>
                    <a:gd name="T23" fmla="*/ 2 h 568"/>
                    <a:gd name="T24" fmla="*/ 2 w 982"/>
                    <a:gd name="T25" fmla="*/ 2 h 568"/>
                    <a:gd name="T26" fmla="*/ 2 w 982"/>
                    <a:gd name="T27" fmla="*/ 2 h 568"/>
                    <a:gd name="T28" fmla="*/ 2 w 982"/>
                    <a:gd name="T29" fmla="*/ 2 h 568"/>
                    <a:gd name="T30" fmla="*/ 2 w 982"/>
                    <a:gd name="T31" fmla="*/ 2 h 568"/>
                    <a:gd name="T32" fmla="*/ 2 w 982"/>
                    <a:gd name="T33" fmla="*/ 2 h 568"/>
                    <a:gd name="T34" fmla="*/ 2 w 982"/>
                    <a:gd name="T35" fmla="*/ 2 h 568"/>
                    <a:gd name="T36" fmla="*/ 2 w 982"/>
                    <a:gd name="T37" fmla="*/ 2 h 568"/>
                    <a:gd name="T38" fmla="*/ 0 w 982"/>
                    <a:gd name="T39" fmla="*/ 2 h 568"/>
                    <a:gd name="T40" fmla="*/ 2 w 982"/>
                    <a:gd name="T41" fmla="*/ 2 h 5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2"/>
                    <a:gd name="T64" fmla="*/ 0 h 568"/>
                    <a:gd name="T65" fmla="*/ 982 w 982"/>
                    <a:gd name="T66" fmla="*/ 568 h 56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2" h="568">
                      <a:moveTo>
                        <a:pt x="22" y="106"/>
                      </a:moveTo>
                      <a:cubicBezTo>
                        <a:pt x="39" y="120"/>
                        <a:pt x="60" y="144"/>
                        <a:pt x="100" y="166"/>
                      </a:cubicBezTo>
                      <a:cubicBezTo>
                        <a:pt x="140" y="188"/>
                        <a:pt x="212" y="222"/>
                        <a:pt x="262" y="238"/>
                      </a:cubicBezTo>
                      <a:cubicBezTo>
                        <a:pt x="312" y="254"/>
                        <a:pt x="346" y="261"/>
                        <a:pt x="403" y="262"/>
                      </a:cubicBezTo>
                      <a:cubicBezTo>
                        <a:pt x="460" y="263"/>
                        <a:pt x="546" y="257"/>
                        <a:pt x="607" y="244"/>
                      </a:cubicBezTo>
                      <a:cubicBezTo>
                        <a:pt x="668" y="231"/>
                        <a:pt x="719" y="210"/>
                        <a:pt x="769" y="183"/>
                      </a:cubicBezTo>
                      <a:cubicBezTo>
                        <a:pt x="819" y="156"/>
                        <a:pt x="872" y="111"/>
                        <a:pt x="907" y="82"/>
                      </a:cubicBezTo>
                      <a:cubicBezTo>
                        <a:pt x="942" y="53"/>
                        <a:pt x="966" y="0"/>
                        <a:pt x="978" y="7"/>
                      </a:cubicBezTo>
                      <a:cubicBezTo>
                        <a:pt x="973" y="11"/>
                        <a:pt x="982" y="84"/>
                        <a:pt x="978" y="123"/>
                      </a:cubicBezTo>
                      <a:cubicBezTo>
                        <a:pt x="974" y="162"/>
                        <a:pt x="966" y="204"/>
                        <a:pt x="952" y="243"/>
                      </a:cubicBezTo>
                      <a:cubicBezTo>
                        <a:pt x="938" y="282"/>
                        <a:pt x="913" y="325"/>
                        <a:pt x="891" y="357"/>
                      </a:cubicBezTo>
                      <a:cubicBezTo>
                        <a:pt x="869" y="389"/>
                        <a:pt x="849" y="412"/>
                        <a:pt x="820" y="438"/>
                      </a:cubicBezTo>
                      <a:cubicBezTo>
                        <a:pt x="791" y="464"/>
                        <a:pt x="755" y="491"/>
                        <a:pt x="715" y="511"/>
                      </a:cubicBezTo>
                      <a:cubicBezTo>
                        <a:pt x="675" y="531"/>
                        <a:pt x="628" y="548"/>
                        <a:pt x="580" y="556"/>
                      </a:cubicBezTo>
                      <a:cubicBezTo>
                        <a:pt x="532" y="564"/>
                        <a:pt x="478" y="568"/>
                        <a:pt x="429" y="562"/>
                      </a:cubicBezTo>
                      <a:cubicBezTo>
                        <a:pt x="380" y="556"/>
                        <a:pt x="330" y="541"/>
                        <a:pt x="288" y="522"/>
                      </a:cubicBezTo>
                      <a:cubicBezTo>
                        <a:pt x="246" y="503"/>
                        <a:pt x="209" y="480"/>
                        <a:pt x="174" y="450"/>
                      </a:cubicBezTo>
                      <a:cubicBezTo>
                        <a:pt x="139" y="420"/>
                        <a:pt x="104" y="381"/>
                        <a:pt x="79" y="342"/>
                      </a:cubicBezTo>
                      <a:cubicBezTo>
                        <a:pt x="54" y="303"/>
                        <a:pt x="34" y="257"/>
                        <a:pt x="21" y="214"/>
                      </a:cubicBezTo>
                      <a:cubicBezTo>
                        <a:pt x="8" y="171"/>
                        <a:pt x="0" y="99"/>
                        <a:pt x="0" y="81"/>
                      </a:cubicBezTo>
                      <a:lnTo>
                        <a:pt x="22" y="106"/>
                      </a:lnTo>
                      <a:close/>
                    </a:path>
                  </a:pathLst>
                </a:custGeom>
                <a:solidFill>
                  <a:schemeClr val="bg1">
                    <a:alpha val="50195"/>
                  </a:schemeClr>
                </a:solidFill>
                <a:ln w="9525">
                  <a:no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88" name="Freeform 49"/>
                <p:cNvSpPr>
                  <a:spLocks/>
                </p:cNvSpPr>
                <p:nvPr/>
              </p:nvSpPr>
              <p:spPr bwMode="auto">
                <a:xfrm rot="10800000" flipV="1">
                  <a:off x="3992" y="1580"/>
                  <a:ext cx="193" cy="546"/>
                </a:xfrm>
                <a:custGeom>
                  <a:avLst/>
                  <a:gdLst>
                    <a:gd name="T0" fmla="*/ 2 w 252"/>
                    <a:gd name="T1" fmla="*/ 2 h 715"/>
                    <a:gd name="T2" fmla="*/ 2 w 252"/>
                    <a:gd name="T3" fmla="*/ 2 h 715"/>
                    <a:gd name="T4" fmla="*/ 1 w 252"/>
                    <a:gd name="T5" fmla="*/ 2 h 715"/>
                    <a:gd name="T6" fmla="*/ 2 w 252"/>
                    <a:gd name="T7" fmla="*/ 2 h 715"/>
                    <a:gd name="T8" fmla="*/ 2 w 252"/>
                    <a:gd name="T9" fmla="*/ 2 h 715"/>
                    <a:gd name="T10" fmla="*/ 2 w 252"/>
                    <a:gd name="T11" fmla="*/ 2 h 715"/>
                    <a:gd name="T12" fmla="*/ 2 w 252"/>
                    <a:gd name="T13" fmla="*/ 2 h 715"/>
                    <a:gd name="T14" fmla="*/ 2 w 252"/>
                    <a:gd name="T15" fmla="*/ 2 h 715"/>
                    <a:gd name="T16" fmla="*/ 2 w 252"/>
                    <a:gd name="T17" fmla="*/ 2 h 715"/>
                    <a:gd name="T18" fmla="*/ 2 w 252"/>
                    <a:gd name="T19" fmla="*/ 2 h 715"/>
                    <a:gd name="T20" fmla="*/ 2 w 252"/>
                    <a:gd name="T21" fmla="*/ 2 h 715"/>
                    <a:gd name="T22" fmla="*/ 2 w 252"/>
                    <a:gd name="T23" fmla="*/ 2 h 7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2"/>
                    <a:gd name="T37" fmla="*/ 0 h 715"/>
                    <a:gd name="T38" fmla="*/ 252 w 252"/>
                    <a:gd name="T39" fmla="*/ 715 h 7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38100">
                  <a:solidFill>
                    <a:schemeClr val="bg1"/>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89" name="Freeform 50"/>
                <p:cNvSpPr>
                  <a:spLocks/>
                </p:cNvSpPr>
                <p:nvPr/>
              </p:nvSpPr>
              <p:spPr bwMode="auto">
                <a:xfrm>
                  <a:off x="3974" y="1576"/>
                  <a:ext cx="87" cy="556"/>
                </a:xfrm>
                <a:custGeom>
                  <a:avLst/>
                  <a:gdLst>
                    <a:gd name="T0" fmla="*/ 2 w 114"/>
                    <a:gd name="T1" fmla="*/ 2 h 728"/>
                    <a:gd name="T2" fmla="*/ 2 w 114"/>
                    <a:gd name="T3" fmla="*/ 2 h 728"/>
                    <a:gd name="T4" fmla="*/ 2 w 114"/>
                    <a:gd name="T5" fmla="*/ 2 h 728"/>
                    <a:gd name="T6" fmla="*/ 2 w 114"/>
                    <a:gd name="T7" fmla="*/ 2 h 728"/>
                    <a:gd name="T8" fmla="*/ 2 w 114"/>
                    <a:gd name="T9" fmla="*/ 2 h 728"/>
                    <a:gd name="T10" fmla="*/ 2 w 114"/>
                    <a:gd name="T11" fmla="*/ 2 h 728"/>
                    <a:gd name="T12" fmla="*/ 2 w 114"/>
                    <a:gd name="T13" fmla="*/ 2 h 728"/>
                    <a:gd name="T14" fmla="*/ 2 w 114"/>
                    <a:gd name="T15" fmla="*/ 2 h 728"/>
                    <a:gd name="T16" fmla="*/ 2 w 114"/>
                    <a:gd name="T17" fmla="*/ 2 h 728"/>
                    <a:gd name="T18" fmla="*/ 2 w 114"/>
                    <a:gd name="T19" fmla="*/ 2 h 728"/>
                    <a:gd name="T20" fmla="*/ 2 w 114"/>
                    <a:gd name="T21" fmla="*/ 2 h 728"/>
                    <a:gd name="T22" fmla="*/ 2 w 114"/>
                    <a:gd name="T23" fmla="*/ 2 h 7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
                    <a:gd name="T37" fmla="*/ 0 h 728"/>
                    <a:gd name="T38" fmla="*/ 114 w 114"/>
                    <a:gd name="T39" fmla="*/ 728 h 7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 h="728">
                      <a:moveTo>
                        <a:pt x="90" y="621"/>
                      </a:moveTo>
                      <a:cubicBezTo>
                        <a:pt x="86" y="592"/>
                        <a:pt x="86" y="572"/>
                        <a:pt x="84" y="540"/>
                      </a:cubicBezTo>
                      <a:cubicBezTo>
                        <a:pt x="82" y="508"/>
                        <a:pt x="78" y="467"/>
                        <a:pt x="78" y="426"/>
                      </a:cubicBezTo>
                      <a:cubicBezTo>
                        <a:pt x="78" y="385"/>
                        <a:pt x="80" y="339"/>
                        <a:pt x="81" y="291"/>
                      </a:cubicBezTo>
                      <a:cubicBezTo>
                        <a:pt x="82" y="243"/>
                        <a:pt x="83" y="185"/>
                        <a:pt x="84" y="138"/>
                      </a:cubicBezTo>
                      <a:cubicBezTo>
                        <a:pt x="85" y="91"/>
                        <a:pt x="95" y="0"/>
                        <a:pt x="86" y="6"/>
                      </a:cubicBezTo>
                      <a:cubicBezTo>
                        <a:pt x="54" y="59"/>
                        <a:pt x="40" y="122"/>
                        <a:pt x="27" y="173"/>
                      </a:cubicBezTo>
                      <a:cubicBezTo>
                        <a:pt x="13" y="228"/>
                        <a:pt x="6" y="282"/>
                        <a:pt x="3" y="339"/>
                      </a:cubicBezTo>
                      <a:cubicBezTo>
                        <a:pt x="0" y="396"/>
                        <a:pt x="3" y="465"/>
                        <a:pt x="11" y="516"/>
                      </a:cubicBezTo>
                      <a:cubicBezTo>
                        <a:pt x="19" y="567"/>
                        <a:pt x="35" y="608"/>
                        <a:pt x="52" y="643"/>
                      </a:cubicBezTo>
                      <a:cubicBezTo>
                        <a:pt x="69" y="678"/>
                        <a:pt x="108" y="728"/>
                        <a:pt x="114" y="724"/>
                      </a:cubicBezTo>
                      <a:cubicBezTo>
                        <a:pt x="114" y="723"/>
                        <a:pt x="95" y="642"/>
                        <a:pt x="90" y="621"/>
                      </a:cubicBezTo>
                      <a:close/>
                    </a:path>
                  </a:pathLst>
                </a:custGeom>
                <a:solidFill>
                  <a:schemeClr val="hlink"/>
                </a:solidFill>
                <a:ln w="38100">
                  <a:no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90" name="Freeform 51"/>
                <p:cNvSpPr>
                  <a:spLocks/>
                </p:cNvSpPr>
                <p:nvPr/>
              </p:nvSpPr>
              <p:spPr bwMode="auto">
                <a:xfrm>
                  <a:off x="3435" y="1872"/>
                  <a:ext cx="603" cy="136"/>
                </a:xfrm>
                <a:custGeom>
                  <a:avLst/>
                  <a:gdLst>
                    <a:gd name="T0" fmla="*/ 0 w 790"/>
                    <a:gd name="T1" fmla="*/ 0 h 179"/>
                    <a:gd name="T2" fmla="*/ 2 w 790"/>
                    <a:gd name="T3" fmla="*/ 2 h 179"/>
                    <a:gd name="T4" fmla="*/ 2 w 790"/>
                    <a:gd name="T5" fmla="*/ 2 h 179"/>
                    <a:gd name="T6" fmla="*/ 2 w 790"/>
                    <a:gd name="T7" fmla="*/ 2 h 179"/>
                    <a:gd name="T8" fmla="*/ 2 w 790"/>
                    <a:gd name="T9" fmla="*/ 2 h 179"/>
                    <a:gd name="T10" fmla="*/ 2 w 790"/>
                    <a:gd name="T11" fmla="*/ 2 h 179"/>
                    <a:gd name="T12" fmla="*/ 2 w 790"/>
                    <a:gd name="T13" fmla="*/ 2 h 179"/>
                    <a:gd name="T14" fmla="*/ 2 w 790"/>
                    <a:gd name="T15" fmla="*/ 2 h 179"/>
                    <a:gd name="T16" fmla="*/ 0 60000 65536"/>
                    <a:gd name="T17" fmla="*/ 0 60000 65536"/>
                    <a:gd name="T18" fmla="*/ 0 60000 65536"/>
                    <a:gd name="T19" fmla="*/ 0 60000 65536"/>
                    <a:gd name="T20" fmla="*/ 0 60000 65536"/>
                    <a:gd name="T21" fmla="*/ 0 60000 65536"/>
                    <a:gd name="T22" fmla="*/ 0 60000 65536"/>
                    <a:gd name="T23" fmla="*/ 0 60000 65536"/>
                    <a:gd name="T24" fmla="*/ 0 w 790"/>
                    <a:gd name="T25" fmla="*/ 0 h 179"/>
                    <a:gd name="T26" fmla="*/ 790 w 790"/>
                    <a:gd name="T27" fmla="*/ 179 h 1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90" h="179">
                      <a:moveTo>
                        <a:pt x="0" y="0"/>
                      </a:moveTo>
                      <a:cubicBezTo>
                        <a:pt x="17" y="14"/>
                        <a:pt x="57" y="56"/>
                        <a:pt x="101" y="82"/>
                      </a:cubicBezTo>
                      <a:cubicBezTo>
                        <a:pt x="145" y="108"/>
                        <a:pt x="213" y="138"/>
                        <a:pt x="263" y="154"/>
                      </a:cubicBezTo>
                      <a:cubicBezTo>
                        <a:pt x="313" y="170"/>
                        <a:pt x="347" y="177"/>
                        <a:pt x="404" y="178"/>
                      </a:cubicBezTo>
                      <a:cubicBezTo>
                        <a:pt x="461" y="179"/>
                        <a:pt x="556" y="169"/>
                        <a:pt x="608" y="160"/>
                      </a:cubicBezTo>
                      <a:cubicBezTo>
                        <a:pt x="660" y="151"/>
                        <a:pt x="687" y="140"/>
                        <a:pt x="714" y="123"/>
                      </a:cubicBezTo>
                      <a:cubicBezTo>
                        <a:pt x="741" y="106"/>
                        <a:pt x="755" y="73"/>
                        <a:pt x="768" y="60"/>
                      </a:cubicBezTo>
                      <a:cubicBezTo>
                        <a:pt x="781" y="47"/>
                        <a:pt x="785" y="46"/>
                        <a:pt x="790" y="42"/>
                      </a:cubicBezTo>
                    </a:path>
                  </a:pathLst>
                </a:custGeom>
                <a:noFill/>
                <a:ln w="9525">
                  <a:solidFill>
                    <a:schemeClr val="tx1"/>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grpSp>
          <p:sp>
            <p:nvSpPr>
              <p:cNvPr id="33838" name="Line 52"/>
              <p:cNvSpPr>
                <a:spLocks noChangeShapeType="1"/>
              </p:cNvSpPr>
              <p:nvPr/>
            </p:nvSpPr>
            <p:spPr bwMode="auto">
              <a:xfrm rot="467865" flipH="1">
                <a:off x="1119" y="1645"/>
                <a:ext cx="156" cy="253"/>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39" name="Line 53"/>
              <p:cNvSpPr>
                <a:spLocks noChangeShapeType="1"/>
              </p:cNvSpPr>
              <p:nvPr/>
            </p:nvSpPr>
            <p:spPr bwMode="auto">
              <a:xfrm rot="467865">
                <a:off x="1086" y="1981"/>
                <a:ext cx="871"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40" name="Freeform 54"/>
              <p:cNvSpPr>
                <a:spLocks/>
              </p:cNvSpPr>
              <p:nvPr/>
            </p:nvSpPr>
            <p:spPr bwMode="auto">
              <a:xfrm rot="467865">
                <a:off x="985" y="2257"/>
                <a:ext cx="874" cy="2"/>
              </a:xfrm>
              <a:custGeom>
                <a:avLst/>
                <a:gdLst>
                  <a:gd name="T0" fmla="*/ 0 w 1266"/>
                  <a:gd name="T1" fmla="*/ 1 h 3"/>
                  <a:gd name="T2" fmla="*/ 1 w 1266"/>
                  <a:gd name="T3" fmla="*/ 0 h 3"/>
                  <a:gd name="T4" fmla="*/ 0 60000 65536"/>
                  <a:gd name="T5" fmla="*/ 0 60000 65536"/>
                  <a:gd name="T6" fmla="*/ 0 w 1266"/>
                  <a:gd name="T7" fmla="*/ 0 h 3"/>
                  <a:gd name="T8" fmla="*/ 1266 w 1266"/>
                  <a:gd name="T9" fmla="*/ 3 h 3"/>
                </a:gdLst>
                <a:ahLst/>
                <a:cxnLst>
                  <a:cxn ang="T4">
                    <a:pos x="T0" y="T1"/>
                  </a:cxn>
                  <a:cxn ang="T5">
                    <a:pos x="T2" y="T3"/>
                  </a:cxn>
                </a:cxnLst>
                <a:rect l="T6" t="T7" r="T8" b="T9"/>
                <a:pathLst>
                  <a:path w="1266" h="3">
                    <a:moveTo>
                      <a:pt x="0" y="3"/>
                    </a:moveTo>
                    <a:lnTo>
                      <a:pt x="1266" y="0"/>
                    </a:lnTo>
                  </a:path>
                </a:pathLst>
              </a:cu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41" name="Line 55"/>
              <p:cNvSpPr>
                <a:spLocks noChangeShapeType="1"/>
              </p:cNvSpPr>
              <p:nvPr/>
            </p:nvSpPr>
            <p:spPr bwMode="auto">
              <a:xfrm rot="467865">
                <a:off x="1057" y="2125"/>
                <a:ext cx="921"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42" name="Line 56"/>
              <p:cNvSpPr>
                <a:spLocks noChangeShapeType="1"/>
              </p:cNvSpPr>
              <p:nvPr/>
            </p:nvSpPr>
            <p:spPr bwMode="auto">
              <a:xfrm rot="467865" flipH="1">
                <a:off x="946" y="1915"/>
                <a:ext cx="294" cy="481"/>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43" name="Line 57"/>
              <p:cNvSpPr>
                <a:spLocks noChangeShapeType="1"/>
              </p:cNvSpPr>
              <p:nvPr/>
            </p:nvSpPr>
            <p:spPr bwMode="auto">
              <a:xfrm rot="467865" flipH="1">
                <a:off x="736" y="2197"/>
                <a:ext cx="96" cy="158"/>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44" name="Line 58"/>
              <p:cNvSpPr>
                <a:spLocks noChangeShapeType="1"/>
              </p:cNvSpPr>
              <p:nvPr/>
            </p:nvSpPr>
            <p:spPr bwMode="auto">
              <a:xfrm rot="467865" flipH="1">
                <a:off x="545" y="2138"/>
                <a:ext cx="114" cy="188"/>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45" name="Line 59"/>
              <p:cNvSpPr>
                <a:spLocks noChangeShapeType="1"/>
              </p:cNvSpPr>
              <p:nvPr/>
            </p:nvSpPr>
            <p:spPr bwMode="auto">
              <a:xfrm rot="467865">
                <a:off x="350" y="2391"/>
                <a:ext cx="1374" cy="0"/>
              </a:xfrm>
              <a:prstGeom prst="line">
                <a:avLst/>
              </a:prstGeom>
              <a:noFill/>
              <a:ln w="2857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46" name="Freeform 60"/>
              <p:cNvSpPr>
                <a:spLocks/>
              </p:cNvSpPr>
              <p:nvPr/>
            </p:nvSpPr>
            <p:spPr bwMode="auto">
              <a:xfrm rot="467865">
                <a:off x="564" y="2188"/>
                <a:ext cx="246" cy="234"/>
              </a:xfrm>
              <a:custGeom>
                <a:avLst/>
                <a:gdLst>
                  <a:gd name="T0" fmla="*/ 0 w 720"/>
                  <a:gd name="T1" fmla="*/ 0 h 622"/>
                  <a:gd name="T2" fmla="*/ 0 w 720"/>
                  <a:gd name="T3" fmla="*/ 0 h 622"/>
                  <a:gd name="T4" fmla="*/ 0 w 720"/>
                  <a:gd name="T5" fmla="*/ 0 h 622"/>
                  <a:gd name="T6" fmla="*/ 0 w 720"/>
                  <a:gd name="T7" fmla="*/ 0 h 622"/>
                  <a:gd name="T8" fmla="*/ 0 w 720"/>
                  <a:gd name="T9" fmla="*/ 0 h 622"/>
                  <a:gd name="T10" fmla="*/ 0 w 720"/>
                  <a:gd name="T11" fmla="*/ 0 h 622"/>
                  <a:gd name="T12" fmla="*/ 0 w 720"/>
                  <a:gd name="T13" fmla="*/ 0 h 622"/>
                  <a:gd name="T14" fmla="*/ 0 w 720"/>
                  <a:gd name="T15" fmla="*/ 0 h 622"/>
                  <a:gd name="T16" fmla="*/ 0 60000 65536"/>
                  <a:gd name="T17" fmla="*/ 0 60000 65536"/>
                  <a:gd name="T18" fmla="*/ 0 60000 65536"/>
                  <a:gd name="T19" fmla="*/ 0 60000 65536"/>
                  <a:gd name="T20" fmla="*/ 0 60000 65536"/>
                  <a:gd name="T21" fmla="*/ 0 60000 65536"/>
                  <a:gd name="T22" fmla="*/ 0 60000 65536"/>
                  <a:gd name="T23" fmla="*/ 0 60000 65536"/>
                  <a:gd name="T24" fmla="*/ 0 w 720"/>
                  <a:gd name="T25" fmla="*/ 0 h 622"/>
                  <a:gd name="T26" fmla="*/ 720 w 720"/>
                  <a:gd name="T27" fmla="*/ 622 h 6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0" h="622">
                    <a:moveTo>
                      <a:pt x="430" y="0"/>
                    </a:moveTo>
                    <a:lnTo>
                      <a:pt x="177" y="379"/>
                    </a:lnTo>
                    <a:lnTo>
                      <a:pt x="0" y="379"/>
                    </a:lnTo>
                    <a:lnTo>
                      <a:pt x="168" y="622"/>
                    </a:lnTo>
                    <a:lnTo>
                      <a:pt x="631" y="379"/>
                    </a:lnTo>
                    <a:lnTo>
                      <a:pt x="465" y="382"/>
                    </a:lnTo>
                    <a:lnTo>
                      <a:pt x="720" y="0"/>
                    </a:lnTo>
                    <a:lnTo>
                      <a:pt x="430" y="0"/>
                    </a:lnTo>
                    <a:close/>
                  </a:path>
                </a:pathLst>
              </a:custGeom>
              <a:solidFill>
                <a:schemeClr val="accent1"/>
              </a:solidFill>
              <a:ln w="9525">
                <a:miter lim="800000"/>
                <a:headEnd/>
                <a:tailEnd/>
              </a:ln>
              <a:scene3d>
                <a:camera prst="legacyPerspectiveTopRight">
                  <a:rot lat="20099957" lon="21299970" rev="0"/>
                </a:camera>
                <a:lightRig rig="legacyFlat1" dir="t"/>
              </a:scene3d>
              <a:sp3d extrusionH="430200" prstMaterial="legacyMatte">
                <a:bevelT w="13500" h="13500" prst="angle"/>
                <a:bevelB w="13500" h="13500" prst="angle"/>
                <a:extrusionClr>
                  <a:schemeClr val="accent1"/>
                </a:extrusionClr>
              </a:sp3d>
            </p:spPr>
            <p:txBody>
              <a:bodyPr wrap="none" anchor="ctr">
                <a:prstTxWarp prst="textNoShape">
                  <a:avLst/>
                </a:prstTxWarp>
                <a:flatTx/>
              </a:bodyPr>
              <a:lstStyle/>
              <a:p>
                <a:pPr defTabSz="457200" fontAlgn="auto">
                  <a:spcBef>
                    <a:spcPts val="0"/>
                  </a:spcBef>
                  <a:spcAft>
                    <a:spcPts val="0"/>
                  </a:spcAft>
                </a:pPr>
                <a:endParaRPr lang="en-US">
                  <a:solidFill>
                    <a:srgbClr val="000000"/>
                  </a:solidFill>
                  <a:latin typeface="Helvetica"/>
                </a:endParaRPr>
              </a:p>
            </p:txBody>
          </p:sp>
          <p:grpSp>
            <p:nvGrpSpPr>
              <p:cNvPr id="9" name="Group 61"/>
              <p:cNvGrpSpPr>
                <a:grpSpLocks/>
              </p:cNvGrpSpPr>
              <p:nvPr/>
            </p:nvGrpSpPr>
            <p:grpSpPr bwMode="auto">
              <a:xfrm rot="467865">
                <a:off x="1110" y="1518"/>
                <a:ext cx="808" cy="257"/>
                <a:chOff x="4074" y="2980"/>
                <a:chExt cx="1170" cy="341"/>
              </a:xfrm>
            </p:grpSpPr>
            <p:sp>
              <p:nvSpPr>
                <p:cNvPr id="33872" name="Line 62"/>
                <p:cNvSpPr>
                  <a:spLocks noChangeShapeType="1"/>
                </p:cNvSpPr>
                <p:nvPr/>
              </p:nvSpPr>
              <p:spPr bwMode="auto">
                <a:xfrm flipV="1">
                  <a:off x="4703" y="3046"/>
                  <a:ext cx="71" cy="102"/>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73" name="Line 63"/>
                <p:cNvSpPr>
                  <a:spLocks noChangeShapeType="1"/>
                </p:cNvSpPr>
                <p:nvPr/>
              </p:nvSpPr>
              <p:spPr bwMode="auto">
                <a:xfrm flipV="1">
                  <a:off x="4831" y="2980"/>
                  <a:ext cx="183" cy="155"/>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74" name="Line 64"/>
                <p:cNvSpPr>
                  <a:spLocks noChangeShapeType="1"/>
                </p:cNvSpPr>
                <p:nvPr/>
              </p:nvSpPr>
              <p:spPr bwMode="auto">
                <a:xfrm flipV="1">
                  <a:off x="4912" y="3148"/>
                  <a:ext cx="287" cy="76"/>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75" name="Line 65"/>
                <p:cNvSpPr>
                  <a:spLocks noChangeShapeType="1"/>
                </p:cNvSpPr>
                <p:nvPr/>
              </p:nvSpPr>
              <p:spPr bwMode="auto">
                <a:xfrm flipV="1">
                  <a:off x="4912" y="3268"/>
                  <a:ext cx="332" cy="22"/>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76" name="Line 66"/>
                <p:cNvSpPr>
                  <a:spLocks noChangeShapeType="1"/>
                </p:cNvSpPr>
                <p:nvPr/>
              </p:nvSpPr>
              <p:spPr bwMode="auto">
                <a:xfrm flipH="1" flipV="1">
                  <a:off x="4189" y="3007"/>
                  <a:ext cx="298" cy="124"/>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77" name="Line 67"/>
                <p:cNvSpPr>
                  <a:spLocks noChangeShapeType="1"/>
                </p:cNvSpPr>
                <p:nvPr/>
              </p:nvSpPr>
              <p:spPr bwMode="auto">
                <a:xfrm flipH="1" flipV="1">
                  <a:off x="4096" y="3161"/>
                  <a:ext cx="323" cy="76"/>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78" name="Line 68"/>
                <p:cNvSpPr>
                  <a:spLocks noChangeShapeType="1"/>
                </p:cNvSpPr>
                <p:nvPr/>
              </p:nvSpPr>
              <p:spPr bwMode="auto">
                <a:xfrm flipH="1" flipV="1">
                  <a:off x="4074" y="3316"/>
                  <a:ext cx="287" cy="5"/>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79" name="Line 69"/>
                <p:cNvSpPr>
                  <a:spLocks noChangeShapeType="1"/>
                </p:cNvSpPr>
                <p:nvPr/>
              </p:nvSpPr>
              <p:spPr bwMode="auto">
                <a:xfrm flipH="1" flipV="1">
                  <a:off x="4338" y="3264"/>
                  <a:ext cx="206" cy="22"/>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80" name="Line 70"/>
                <p:cNvSpPr>
                  <a:spLocks noChangeShapeType="1"/>
                </p:cNvSpPr>
                <p:nvPr/>
              </p:nvSpPr>
              <p:spPr bwMode="auto">
                <a:xfrm flipH="1" flipV="1">
                  <a:off x="4361" y="3139"/>
                  <a:ext cx="183" cy="54"/>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81" name="Line 71"/>
                <p:cNvSpPr>
                  <a:spLocks noChangeShapeType="1"/>
                </p:cNvSpPr>
                <p:nvPr/>
              </p:nvSpPr>
              <p:spPr bwMode="auto">
                <a:xfrm flipH="1" flipV="1">
                  <a:off x="4544" y="3069"/>
                  <a:ext cx="68" cy="79"/>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82" name="Line 72"/>
                <p:cNvSpPr>
                  <a:spLocks noChangeShapeType="1"/>
                </p:cNvSpPr>
                <p:nvPr/>
              </p:nvSpPr>
              <p:spPr bwMode="auto">
                <a:xfrm flipV="1">
                  <a:off x="4774" y="3131"/>
                  <a:ext cx="125" cy="44"/>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83" name="Line 73"/>
                <p:cNvSpPr>
                  <a:spLocks noChangeShapeType="1"/>
                </p:cNvSpPr>
                <p:nvPr/>
              </p:nvSpPr>
              <p:spPr bwMode="auto">
                <a:xfrm flipV="1">
                  <a:off x="4763" y="3237"/>
                  <a:ext cx="206" cy="13"/>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84" name="Line 74"/>
                <p:cNvSpPr>
                  <a:spLocks noChangeShapeType="1"/>
                </p:cNvSpPr>
                <p:nvPr/>
              </p:nvSpPr>
              <p:spPr bwMode="auto">
                <a:xfrm flipH="1" flipV="1">
                  <a:off x="4512" y="3215"/>
                  <a:ext cx="115" cy="35"/>
                </a:xfrm>
                <a:prstGeom prst="line">
                  <a:avLst/>
                </a:prstGeom>
                <a:noFill/>
                <a:ln w="9525">
                  <a:solidFill>
                    <a:srgbClr val="000099"/>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grpSp>
          <p:grpSp>
            <p:nvGrpSpPr>
              <p:cNvPr id="10" name="Group 75"/>
              <p:cNvGrpSpPr>
                <a:grpSpLocks/>
              </p:cNvGrpSpPr>
              <p:nvPr/>
            </p:nvGrpSpPr>
            <p:grpSpPr bwMode="auto">
              <a:xfrm rot="467865">
                <a:off x="1053" y="1847"/>
                <a:ext cx="770" cy="259"/>
                <a:chOff x="3886" y="3532"/>
                <a:chExt cx="1125" cy="341"/>
              </a:xfrm>
            </p:grpSpPr>
            <p:sp>
              <p:nvSpPr>
                <p:cNvPr id="33859" name="Line 76"/>
                <p:cNvSpPr>
                  <a:spLocks noChangeShapeType="1"/>
                </p:cNvSpPr>
                <p:nvPr/>
              </p:nvSpPr>
              <p:spPr bwMode="auto">
                <a:xfrm rot="10800000" flipV="1">
                  <a:off x="4302" y="3667"/>
                  <a:ext cx="76" cy="134"/>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60" name="Line 77"/>
                <p:cNvSpPr>
                  <a:spLocks noChangeShapeType="1"/>
                </p:cNvSpPr>
                <p:nvPr/>
              </p:nvSpPr>
              <p:spPr bwMode="auto">
                <a:xfrm rot="10800000" flipV="1">
                  <a:off x="4071" y="3718"/>
                  <a:ext cx="183" cy="155"/>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61" name="Line 78"/>
                <p:cNvSpPr>
                  <a:spLocks noChangeShapeType="1"/>
                </p:cNvSpPr>
                <p:nvPr/>
              </p:nvSpPr>
              <p:spPr bwMode="auto">
                <a:xfrm rot="10800000" flipV="1">
                  <a:off x="3886" y="3630"/>
                  <a:ext cx="287" cy="76"/>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62" name="Line 79"/>
                <p:cNvSpPr>
                  <a:spLocks noChangeShapeType="1"/>
                </p:cNvSpPr>
                <p:nvPr/>
              </p:nvSpPr>
              <p:spPr bwMode="auto">
                <a:xfrm rot="10800000" flipV="1">
                  <a:off x="3955" y="3564"/>
                  <a:ext cx="219" cy="15"/>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63" name="Line 80"/>
                <p:cNvSpPr>
                  <a:spLocks noChangeShapeType="1"/>
                </p:cNvSpPr>
                <p:nvPr/>
              </p:nvSpPr>
              <p:spPr bwMode="auto">
                <a:xfrm rot="10800000" flipH="1" flipV="1">
                  <a:off x="4599" y="3723"/>
                  <a:ext cx="298" cy="124"/>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64" name="Line 81"/>
                <p:cNvSpPr>
                  <a:spLocks noChangeShapeType="1"/>
                </p:cNvSpPr>
                <p:nvPr/>
              </p:nvSpPr>
              <p:spPr bwMode="auto">
                <a:xfrm rot="10800000" flipH="1" flipV="1">
                  <a:off x="4666" y="3617"/>
                  <a:ext cx="323" cy="76"/>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65" name="Line 82"/>
                <p:cNvSpPr>
                  <a:spLocks noChangeShapeType="1"/>
                </p:cNvSpPr>
                <p:nvPr/>
              </p:nvSpPr>
              <p:spPr bwMode="auto">
                <a:xfrm rot="10800000" flipH="1" flipV="1">
                  <a:off x="4724" y="3532"/>
                  <a:ext cx="287" cy="5"/>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66" name="Line 83"/>
                <p:cNvSpPr>
                  <a:spLocks noChangeShapeType="1"/>
                </p:cNvSpPr>
                <p:nvPr/>
              </p:nvSpPr>
              <p:spPr bwMode="auto">
                <a:xfrm rot="10800000" flipH="1" flipV="1">
                  <a:off x="4542" y="3568"/>
                  <a:ext cx="206" cy="22"/>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67" name="Line 84"/>
                <p:cNvSpPr>
                  <a:spLocks noChangeShapeType="1"/>
                </p:cNvSpPr>
                <p:nvPr/>
              </p:nvSpPr>
              <p:spPr bwMode="auto">
                <a:xfrm rot="10800000" flipH="1" flipV="1">
                  <a:off x="4541" y="3661"/>
                  <a:ext cx="183" cy="54"/>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68" name="Line 85"/>
                <p:cNvSpPr>
                  <a:spLocks noChangeShapeType="1"/>
                </p:cNvSpPr>
                <p:nvPr/>
              </p:nvSpPr>
              <p:spPr bwMode="auto">
                <a:xfrm rot="10800000" flipH="1" flipV="1">
                  <a:off x="4474" y="3705"/>
                  <a:ext cx="68" cy="79"/>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69" name="Line 86"/>
                <p:cNvSpPr>
                  <a:spLocks noChangeShapeType="1"/>
                </p:cNvSpPr>
                <p:nvPr/>
              </p:nvSpPr>
              <p:spPr bwMode="auto">
                <a:xfrm rot="10800000" flipV="1">
                  <a:off x="4186" y="3679"/>
                  <a:ext cx="125" cy="44"/>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70" name="Line 87"/>
                <p:cNvSpPr>
                  <a:spLocks noChangeShapeType="1"/>
                </p:cNvSpPr>
                <p:nvPr/>
              </p:nvSpPr>
              <p:spPr bwMode="auto">
                <a:xfrm rot="10800000" flipV="1">
                  <a:off x="4117" y="3603"/>
                  <a:ext cx="206" cy="13"/>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71" name="Line 88"/>
                <p:cNvSpPr>
                  <a:spLocks noChangeShapeType="1"/>
                </p:cNvSpPr>
                <p:nvPr/>
              </p:nvSpPr>
              <p:spPr bwMode="auto">
                <a:xfrm rot="10800000" flipH="1" flipV="1">
                  <a:off x="4458" y="3603"/>
                  <a:ext cx="115" cy="35"/>
                </a:xfrm>
                <a:prstGeom prst="line">
                  <a:avLst/>
                </a:prstGeom>
                <a:noFill/>
                <a:ln w="9525">
                  <a:solidFill>
                    <a:srgbClr val="99CCFF"/>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grpSp>
          <p:sp>
            <p:nvSpPr>
              <p:cNvPr id="33849" name="Line 89"/>
              <p:cNvSpPr>
                <a:spLocks noChangeShapeType="1"/>
              </p:cNvSpPr>
              <p:nvPr/>
            </p:nvSpPr>
            <p:spPr bwMode="auto">
              <a:xfrm rot="467865">
                <a:off x="466" y="2143"/>
                <a:ext cx="228"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50" name="Line 90"/>
              <p:cNvSpPr>
                <a:spLocks noChangeShapeType="1"/>
              </p:cNvSpPr>
              <p:nvPr/>
            </p:nvSpPr>
            <p:spPr bwMode="auto">
              <a:xfrm rot="467865">
                <a:off x="2332" y="1514"/>
                <a:ext cx="171" cy="0"/>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51" name="Line 91"/>
              <p:cNvSpPr>
                <a:spLocks noChangeShapeType="1"/>
              </p:cNvSpPr>
              <p:nvPr/>
            </p:nvSpPr>
            <p:spPr bwMode="auto">
              <a:xfrm rot="467865" flipH="1">
                <a:off x="2437" y="1225"/>
                <a:ext cx="70" cy="116"/>
              </a:xfrm>
              <a:prstGeom prst="line">
                <a:avLst/>
              </a:prstGeom>
              <a:noFill/>
              <a:ln w="9525">
                <a:solidFill>
                  <a:schemeClr val="folHlink"/>
                </a:solidFill>
                <a:round/>
                <a:headEn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grpSp>
            <p:nvGrpSpPr>
              <p:cNvPr id="11" name="Group 92"/>
              <p:cNvGrpSpPr>
                <a:grpSpLocks/>
              </p:cNvGrpSpPr>
              <p:nvPr/>
            </p:nvGrpSpPr>
            <p:grpSpPr bwMode="auto">
              <a:xfrm>
                <a:off x="1520" y="2112"/>
                <a:ext cx="608" cy="848"/>
                <a:chOff x="1520" y="2112"/>
                <a:chExt cx="608" cy="848"/>
              </a:xfrm>
            </p:grpSpPr>
            <p:sp>
              <p:nvSpPr>
                <p:cNvPr id="33853" name="Line 93"/>
                <p:cNvSpPr>
                  <a:spLocks noChangeShapeType="1"/>
                </p:cNvSpPr>
                <p:nvPr/>
              </p:nvSpPr>
              <p:spPr bwMode="auto">
                <a:xfrm rot="467865" flipH="1">
                  <a:off x="1722" y="2167"/>
                  <a:ext cx="198" cy="334"/>
                </a:xfrm>
                <a:prstGeom prst="line">
                  <a:avLst/>
                </a:prstGeom>
                <a:noFill/>
                <a:ln w="38100">
                  <a:solidFill>
                    <a:schemeClr val="tx1"/>
                  </a:solidFill>
                  <a:round/>
                  <a:headEnd type="triangle" w="med" len="me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54" name="Line 94"/>
                <p:cNvSpPr>
                  <a:spLocks noChangeShapeType="1"/>
                </p:cNvSpPr>
                <p:nvPr/>
              </p:nvSpPr>
              <p:spPr bwMode="auto">
                <a:xfrm rot="467865">
                  <a:off x="1679" y="2497"/>
                  <a:ext cx="336" cy="3"/>
                </a:xfrm>
                <a:prstGeom prst="line">
                  <a:avLst/>
                </a:prstGeom>
                <a:noFill/>
                <a:ln w="38100">
                  <a:solidFill>
                    <a:schemeClr val="tx1"/>
                  </a:solidFill>
                  <a:round/>
                  <a:headEnd/>
                  <a:tailEnd type="triangle" w="med" len="me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55" name="Line 95"/>
                <p:cNvSpPr>
                  <a:spLocks noChangeShapeType="1"/>
                </p:cNvSpPr>
                <p:nvPr/>
              </p:nvSpPr>
              <p:spPr bwMode="auto">
                <a:xfrm rot="16667865" flipH="1">
                  <a:off x="1516" y="2294"/>
                  <a:ext cx="384" cy="19"/>
                </a:xfrm>
                <a:prstGeom prst="line">
                  <a:avLst/>
                </a:prstGeom>
                <a:noFill/>
                <a:ln w="38100">
                  <a:solidFill>
                    <a:schemeClr val="tx1"/>
                  </a:solidFill>
                  <a:round/>
                  <a:headEnd type="triangle" w="med" len="med"/>
                  <a:tailEnd/>
                </a:ln>
              </p:spPr>
              <p:txBody>
                <a:bodyPr wrap="none" anchor="ctr">
                  <a:prstTxWarp prst="textNoShape">
                    <a:avLst/>
                  </a:prstTxWarp>
                </a:bodyPr>
                <a:lstStyle/>
                <a:p>
                  <a:pPr defTabSz="457200" fontAlgn="auto">
                    <a:spcBef>
                      <a:spcPts val="0"/>
                    </a:spcBef>
                    <a:spcAft>
                      <a:spcPts val="0"/>
                    </a:spcAft>
                  </a:pPr>
                  <a:endParaRPr lang="en-US">
                    <a:solidFill>
                      <a:srgbClr val="000000"/>
                    </a:solidFill>
                    <a:latin typeface="Helvetica"/>
                  </a:endParaRPr>
                </a:p>
              </p:txBody>
            </p:sp>
            <p:sp>
              <p:nvSpPr>
                <p:cNvPr id="33856" name="Text Box 96"/>
                <p:cNvSpPr txBox="1">
                  <a:spLocks noChangeArrowheads="1"/>
                </p:cNvSpPr>
                <p:nvPr/>
              </p:nvSpPr>
              <p:spPr bwMode="auto">
                <a:xfrm>
                  <a:off x="1728" y="2496"/>
                  <a:ext cx="192" cy="464"/>
                </a:xfrm>
                <a:prstGeom prst="rect">
                  <a:avLst/>
                </a:prstGeom>
                <a:noFill/>
                <a:ln w="12700">
                  <a:noFill/>
                  <a:miter lim="800000"/>
                  <a:headEnd/>
                  <a:tailEnd/>
                </a:ln>
              </p:spPr>
              <p:txBody>
                <a:bodyPr>
                  <a:prstTxWarp prst="textNoShape">
                    <a:avLst/>
                  </a:prstTxWarp>
                  <a:spAutoFit/>
                </a:bodyPr>
                <a:lstStyle/>
                <a:p>
                  <a:pPr defTabSz="457200" eaLnBrk="0" fontAlgn="auto" hangingPunct="0">
                    <a:lnSpc>
                      <a:spcPct val="90000"/>
                    </a:lnSpc>
                    <a:spcBef>
                      <a:spcPct val="50000"/>
                    </a:spcBef>
                    <a:spcAft>
                      <a:spcPts val="0"/>
                    </a:spcAft>
                  </a:pPr>
                  <a:r>
                    <a:rPr lang="en-US" sz="1600" b="1">
                      <a:solidFill>
                        <a:srgbClr val="000000"/>
                      </a:solidFill>
                      <a:latin typeface="Helvetica"/>
                    </a:rPr>
                    <a:t>x</a:t>
                  </a:r>
                </a:p>
              </p:txBody>
            </p:sp>
            <p:sp>
              <p:nvSpPr>
                <p:cNvPr id="33857" name="Text Box 97"/>
                <p:cNvSpPr txBox="1">
                  <a:spLocks noChangeArrowheads="1"/>
                </p:cNvSpPr>
                <p:nvPr/>
              </p:nvSpPr>
              <p:spPr bwMode="auto">
                <a:xfrm>
                  <a:off x="1520" y="2256"/>
                  <a:ext cx="192" cy="464"/>
                </a:xfrm>
                <a:prstGeom prst="rect">
                  <a:avLst/>
                </a:prstGeom>
                <a:noFill/>
                <a:ln w="12700">
                  <a:noFill/>
                  <a:miter lim="800000"/>
                  <a:headEnd/>
                  <a:tailEnd/>
                </a:ln>
              </p:spPr>
              <p:txBody>
                <a:bodyPr>
                  <a:prstTxWarp prst="textNoShape">
                    <a:avLst/>
                  </a:prstTxWarp>
                  <a:spAutoFit/>
                </a:bodyPr>
                <a:lstStyle/>
                <a:p>
                  <a:pPr defTabSz="457200" eaLnBrk="0" fontAlgn="auto" hangingPunct="0">
                    <a:lnSpc>
                      <a:spcPct val="90000"/>
                    </a:lnSpc>
                    <a:spcBef>
                      <a:spcPct val="50000"/>
                    </a:spcBef>
                    <a:spcAft>
                      <a:spcPts val="0"/>
                    </a:spcAft>
                  </a:pPr>
                  <a:r>
                    <a:rPr lang="en-US" sz="1600" b="1">
                      <a:solidFill>
                        <a:srgbClr val="000000"/>
                      </a:solidFill>
                      <a:latin typeface="Helvetica"/>
                    </a:rPr>
                    <a:t>y</a:t>
                  </a:r>
                </a:p>
              </p:txBody>
            </p:sp>
            <p:sp>
              <p:nvSpPr>
                <p:cNvPr id="33858" name="Text Box 98"/>
                <p:cNvSpPr txBox="1">
                  <a:spLocks noChangeArrowheads="1"/>
                </p:cNvSpPr>
                <p:nvPr/>
              </p:nvSpPr>
              <p:spPr bwMode="auto">
                <a:xfrm>
                  <a:off x="1936" y="2160"/>
                  <a:ext cx="192" cy="464"/>
                </a:xfrm>
                <a:prstGeom prst="rect">
                  <a:avLst/>
                </a:prstGeom>
                <a:noFill/>
                <a:ln w="12700">
                  <a:noFill/>
                  <a:miter lim="800000"/>
                  <a:headEnd/>
                  <a:tailEnd/>
                </a:ln>
              </p:spPr>
              <p:txBody>
                <a:bodyPr>
                  <a:prstTxWarp prst="textNoShape">
                    <a:avLst/>
                  </a:prstTxWarp>
                  <a:spAutoFit/>
                </a:bodyPr>
                <a:lstStyle/>
                <a:p>
                  <a:pPr defTabSz="457200" eaLnBrk="0" fontAlgn="auto" hangingPunct="0">
                    <a:lnSpc>
                      <a:spcPct val="90000"/>
                    </a:lnSpc>
                    <a:spcBef>
                      <a:spcPct val="50000"/>
                    </a:spcBef>
                    <a:spcAft>
                      <a:spcPts val="0"/>
                    </a:spcAft>
                  </a:pPr>
                  <a:r>
                    <a:rPr lang="en-US" sz="1600" b="1">
                      <a:solidFill>
                        <a:srgbClr val="000000"/>
                      </a:solidFill>
                      <a:latin typeface="Helvetica"/>
                    </a:rPr>
                    <a:t>z</a:t>
                  </a:r>
                </a:p>
              </p:txBody>
            </p:sp>
          </p:grpSp>
        </p:grpSp>
      </p:grpSp>
      <p:pic>
        <p:nvPicPr>
          <p:cNvPr id="33805" name="Picture 4"/>
          <p:cNvPicPr>
            <a:picLocks noChangeAspect="1" noChangeArrowheads="1"/>
          </p:cNvPicPr>
          <p:nvPr/>
        </p:nvPicPr>
        <p:blipFill>
          <a:blip r:embed="rId6" cstate="print"/>
          <a:srcRect/>
          <a:stretch>
            <a:fillRect/>
          </a:stretch>
        </p:blipFill>
        <p:spPr bwMode="auto">
          <a:xfrm>
            <a:off x="2391508" y="4267203"/>
            <a:ext cx="2699238" cy="2276475"/>
          </a:xfrm>
          <a:prstGeom prst="rect">
            <a:avLst/>
          </a:prstGeom>
          <a:noFill/>
          <a:ln w="9525">
            <a:noFill/>
            <a:miter lim="800000"/>
            <a:headEnd/>
            <a:tailEnd/>
          </a:ln>
        </p:spPr>
      </p:pic>
      <p:pic>
        <p:nvPicPr>
          <p:cNvPr id="33806" name="Picture 6"/>
          <p:cNvPicPr>
            <a:picLocks noChangeAspect="1" noChangeArrowheads="1"/>
          </p:cNvPicPr>
          <p:nvPr/>
        </p:nvPicPr>
        <p:blipFill>
          <a:blip r:embed="rId7" cstate="print"/>
          <a:srcRect/>
          <a:stretch>
            <a:fillRect/>
          </a:stretch>
        </p:blipFill>
        <p:spPr bwMode="auto">
          <a:xfrm>
            <a:off x="5134708" y="2667003"/>
            <a:ext cx="3827585" cy="3635375"/>
          </a:xfrm>
          <a:prstGeom prst="rect">
            <a:avLst/>
          </a:prstGeom>
          <a:noFill/>
          <a:ln w="9525">
            <a:noFill/>
            <a:round/>
            <a:headEnd/>
            <a:tailEnd/>
          </a:ln>
        </p:spPr>
      </p:pic>
      <p:pic>
        <p:nvPicPr>
          <p:cNvPr id="110" name="Picture 109"/>
          <p:cNvPicPr>
            <a:picLocks noChangeAspect="1"/>
          </p:cNvPicPr>
          <p:nvPr/>
        </p:nvPicPr>
        <p:blipFill>
          <a:blip r:embed="rId8" cstate="print"/>
          <a:stretch>
            <a:fillRect/>
          </a:stretch>
        </p:blipFill>
        <p:spPr>
          <a:xfrm>
            <a:off x="6963509" y="990600"/>
            <a:ext cx="2017417" cy="1593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381000"/>
            <a:ext cx="8299938" cy="457200"/>
          </a:xfrm>
        </p:spPr>
        <p:txBody>
          <a:bodyPr/>
          <a:lstStyle/>
          <a:p>
            <a:r>
              <a:rPr lang="en-US" sz="2400" dirty="0" err="1" smtClean="0"/>
              <a:t>Deconfinement</a:t>
            </a:r>
            <a:r>
              <a:rPr lang="en-US" sz="2400" dirty="0" smtClean="0"/>
              <a:t>: Suppression in the Upsilon Family</a:t>
            </a:r>
          </a:p>
        </p:txBody>
      </p:sp>
      <p:sp>
        <p:nvSpPr>
          <p:cNvPr id="35843" name="Footer Placeholder 4"/>
          <p:cNvSpPr>
            <a:spLocks noGrp="1"/>
          </p:cNvSpPr>
          <p:nvPr>
            <p:ph type="ftr" sz="quarter" idx="11"/>
          </p:nvPr>
        </p:nvSpPr>
        <p:spPr>
          <a:noFill/>
        </p:spPr>
        <p:txBody>
          <a:bodyPr/>
          <a:lstStyle/>
          <a:p>
            <a:r>
              <a:rPr lang="en-US" smtClean="0">
                <a:solidFill>
                  <a:srgbClr val="000000"/>
                </a:solidFill>
              </a:rPr>
              <a:t>HCP 2011 tsv</a:t>
            </a:r>
          </a:p>
        </p:txBody>
      </p:sp>
      <p:sp>
        <p:nvSpPr>
          <p:cNvPr id="6" name="Slide Number Placeholder 5"/>
          <p:cNvSpPr>
            <a:spLocks noGrp="1"/>
          </p:cNvSpPr>
          <p:nvPr>
            <p:ph type="sldNum" sz="quarter" idx="12"/>
          </p:nvPr>
        </p:nvSpPr>
        <p:spPr/>
        <p:txBody>
          <a:bodyPr/>
          <a:lstStyle/>
          <a:p>
            <a:pPr>
              <a:defRPr/>
            </a:pPr>
            <a:fld id="{E237740C-10B6-5C4E-8F00-0BC0990E20FE}" type="slidenum">
              <a:rPr lang="en-US" smtClean="0">
                <a:solidFill>
                  <a:srgbClr val="000000"/>
                </a:solidFill>
              </a:rPr>
              <a:pPr>
                <a:defRPr/>
              </a:pPr>
              <a:t>12</a:t>
            </a:fld>
            <a:endParaRPr lang="en-US">
              <a:solidFill>
                <a:srgbClr val="000000"/>
              </a:solidFill>
            </a:endParaRPr>
          </a:p>
        </p:txBody>
      </p:sp>
      <p:pic>
        <p:nvPicPr>
          <p:cNvPr id="35845" name="Picture 2"/>
          <p:cNvPicPr>
            <a:picLocks noChangeAspect="1" noChangeArrowheads="1"/>
          </p:cNvPicPr>
          <p:nvPr/>
        </p:nvPicPr>
        <p:blipFill>
          <a:blip r:embed="rId3" cstate="print"/>
          <a:srcRect/>
          <a:stretch>
            <a:fillRect/>
          </a:stretch>
        </p:blipFill>
        <p:spPr bwMode="auto">
          <a:xfrm>
            <a:off x="703386" y="1066800"/>
            <a:ext cx="7526215" cy="4648200"/>
          </a:xfrm>
          <a:prstGeom prst="rect">
            <a:avLst/>
          </a:prstGeom>
          <a:noFill/>
          <a:ln w="9525">
            <a:noFill/>
            <a:round/>
            <a:headEnd/>
            <a:tailEnd/>
          </a:ln>
        </p:spPr>
      </p:pic>
      <p:sp>
        <p:nvSpPr>
          <p:cNvPr id="35846" name="Rectangle 8"/>
          <p:cNvSpPr>
            <a:spLocks noChangeArrowheads="1"/>
          </p:cNvSpPr>
          <p:nvPr/>
        </p:nvSpPr>
        <p:spPr bwMode="auto">
          <a:xfrm>
            <a:off x="7316667" y="990603"/>
            <a:ext cx="1980029" cy="307777"/>
          </a:xfrm>
          <a:prstGeom prst="rect">
            <a:avLst/>
          </a:prstGeom>
          <a:noFill/>
          <a:ln w="9525">
            <a:noFill/>
            <a:miter lim="800000"/>
            <a:headEnd/>
            <a:tailEnd/>
          </a:ln>
        </p:spPr>
        <p:txBody>
          <a:bodyPr wrap="none">
            <a:prstTxWarp prst="textNoShape">
              <a:avLst/>
            </a:prstTxWarp>
            <a:spAutoFit/>
          </a:bodyPr>
          <a:lstStyle/>
          <a:p>
            <a:pPr defTabSz="457200" fontAlgn="auto">
              <a:spcBef>
                <a:spcPts val="0"/>
              </a:spcBef>
              <a:spcAft>
                <a:spcPts val="0"/>
              </a:spcAft>
            </a:pPr>
            <a:r>
              <a:rPr lang="en-US" sz="1400">
                <a:solidFill>
                  <a:srgbClr val="000000"/>
                </a:solidFill>
                <a:latin typeface="Helvetica"/>
              </a:rPr>
              <a:t>CMS-PAS-HIN-10-006</a:t>
            </a:r>
          </a:p>
        </p:txBody>
      </p:sp>
      <p:sp>
        <p:nvSpPr>
          <p:cNvPr id="9" name="Rectangle 8"/>
          <p:cNvSpPr/>
          <p:nvPr/>
        </p:nvSpPr>
        <p:spPr>
          <a:xfrm>
            <a:off x="1336431" y="5842002"/>
            <a:ext cx="6752492" cy="923330"/>
          </a:xfrm>
          <a:prstGeom prst="rect">
            <a:avLst/>
          </a:prstGeom>
        </p:spPr>
        <p:style>
          <a:lnRef idx="1">
            <a:schemeClr val="accent1"/>
          </a:lnRef>
          <a:fillRef idx="2">
            <a:schemeClr val="accent1"/>
          </a:fillRef>
          <a:effectRef idx="1">
            <a:schemeClr val="accent1"/>
          </a:effectRef>
          <a:fontRef idx="minor">
            <a:schemeClr val="dk1"/>
          </a:fontRef>
        </p:style>
        <p:txBody>
          <a:bodyPr>
            <a:prstTxWarp prst="textNoShape">
              <a:avLst/>
            </a:prstTxWarp>
            <a:spAutoFit/>
          </a:bodyPr>
          <a:lstStyle/>
          <a:p>
            <a:pPr algn="just" defTabSz="457200" fontAlgn="auto">
              <a:spcBef>
                <a:spcPts val="0"/>
              </a:spcBef>
              <a:spcAft>
                <a:spcPts val="0"/>
              </a:spcAft>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pPr>
            <a:r>
              <a:rPr lang="en-US" i="1">
                <a:solidFill>
                  <a:srgbClr val="3333CC"/>
                </a:solidFill>
                <a:ea typeface="ＭＳ Ｐゴシック" charset="-128"/>
                <a:cs typeface="ＭＳ Ｐゴシック" charset="-128"/>
              </a:rPr>
              <a:t> R</a:t>
            </a:r>
            <a:r>
              <a:rPr lang="en-US" baseline="-25000">
                <a:solidFill>
                  <a:srgbClr val="3333CC"/>
                </a:solidFill>
                <a:ea typeface="ＭＳ Ｐゴシック" charset="-128"/>
                <a:cs typeface="ＭＳ Ｐゴシック" charset="-128"/>
              </a:rPr>
              <a:t>AA</a:t>
            </a:r>
            <a:r>
              <a:rPr lang="en-US">
                <a:solidFill>
                  <a:srgbClr val="3333CC"/>
                </a:solidFill>
                <a:ea typeface="ＭＳ Ｐゴシック" charset="-128"/>
                <a:cs typeface="ＭＳ Ｐゴシック" charset="-128"/>
              </a:rPr>
              <a:t>(1S) = 0.6±0.15 </a:t>
            </a:r>
          </a:p>
          <a:p>
            <a:pPr algn="just" defTabSz="457200" fontAlgn="auto">
              <a:spcBef>
                <a:spcPts val="0"/>
              </a:spcBef>
              <a:spcAft>
                <a:spcPts val="0"/>
              </a:spcAft>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pPr>
            <a:r>
              <a:rPr lang="en-US">
                <a:solidFill>
                  <a:srgbClr val="3333CC"/>
                </a:solidFill>
                <a:ea typeface="ＭＳ Ｐゴシック" charset="-128"/>
                <a:cs typeface="ＭＳ Ｐゴシック" charset="-128"/>
              </a:rPr>
              <a:t> Excited states ϒ(2S,3S) relative to ϒ(1S) are suppressed.</a:t>
            </a:r>
          </a:p>
          <a:p>
            <a:pPr algn="just" defTabSz="457200" fontAlgn="auto">
              <a:spcBef>
                <a:spcPts val="0"/>
              </a:spcBef>
              <a:spcAft>
                <a:spcPts val="0"/>
              </a:spcAft>
              <a:buFont typeface="Arial"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410700" algn="l"/>
              </a:tabLst>
              <a:defRPr/>
            </a:pPr>
            <a:r>
              <a:rPr lang="en-US">
                <a:solidFill>
                  <a:srgbClr val="3333CC"/>
                </a:solidFill>
                <a:ea typeface="ＭＳ Ｐゴシック" charset="-128"/>
                <a:cs typeface="ＭＳ Ｐゴシック" charset="-128"/>
              </a:rPr>
              <a:t> 2.4</a:t>
            </a:r>
            <a:r>
              <a:rPr lang="en-US">
                <a:solidFill>
                  <a:srgbClr val="3333CC"/>
                </a:solidFill>
                <a:latin typeface="Symbol" charset="2"/>
                <a:ea typeface="ＭＳ Ｐゴシック" charset="-128"/>
                <a:cs typeface="ＭＳ Ｐゴシック" charset="-128"/>
              </a:rPr>
              <a:t></a:t>
            </a:r>
            <a:r>
              <a:rPr lang="en-US">
                <a:solidFill>
                  <a:srgbClr val="3333CC"/>
                </a:solidFill>
                <a:ea typeface="ＭＳ Ｐゴシック" charset="-128"/>
                <a:cs typeface="ＭＳ Ｐゴシック" charset="-128"/>
              </a:rPr>
              <a:t> effect</a:t>
            </a:r>
          </a:p>
        </p:txBody>
      </p:sp>
      <p:sp>
        <p:nvSpPr>
          <p:cNvPr id="35848" name="TextBox 5"/>
          <p:cNvSpPr txBox="1">
            <a:spLocks noChangeArrowheads="1"/>
          </p:cNvSpPr>
          <p:nvPr/>
        </p:nvSpPr>
        <p:spPr bwMode="auto">
          <a:xfrm>
            <a:off x="0" y="5334000"/>
            <a:ext cx="1279918" cy="338554"/>
          </a:xfrm>
          <a:prstGeom prst="rect">
            <a:avLst/>
          </a:prstGeom>
          <a:noFill/>
          <a:ln w="9525">
            <a:solidFill>
              <a:schemeClr val="tx1"/>
            </a:solidFill>
            <a:miter lim="800000"/>
            <a:headEnd/>
            <a:tailEnd/>
          </a:ln>
        </p:spPr>
        <p:txBody>
          <a:bodyPr wrap="none">
            <a:prstTxWarp prst="textNoShape">
              <a:avLst/>
            </a:prstTxWarp>
            <a:spAutoFit/>
          </a:bodyPr>
          <a:lstStyle/>
          <a:p>
            <a:pPr defTabSz="457200" fontAlgn="auto">
              <a:spcBef>
                <a:spcPts val="0"/>
              </a:spcBef>
              <a:spcAft>
                <a:spcPts val="0"/>
              </a:spcAft>
            </a:pPr>
            <a:r>
              <a:rPr lang="en-US" sz="1600">
                <a:solidFill>
                  <a:srgbClr val="000000"/>
                </a:solidFill>
                <a:latin typeface="Helvetica"/>
              </a:rPr>
              <a:t>L. Benhabib</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z="3200" smtClean="0"/>
              <a:t>Total pp Cross-section at √s = 7 TeV</a:t>
            </a:r>
          </a:p>
        </p:txBody>
      </p:sp>
      <p:sp>
        <p:nvSpPr>
          <p:cNvPr id="30723" name="Footer Placeholder 2"/>
          <p:cNvSpPr>
            <a:spLocks noGrp="1"/>
          </p:cNvSpPr>
          <p:nvPr>
            <p:ph type="ftr" sz="quarter" idx="11"/>
          </p:nvPr>
        </p:nvSpPr>
        <p:spPr>
          <a:noFill/>
        </p:spPr>
        <p:txBody>
          <a:bodyPr/>
          <a:lstStyle/>
          <a:p>
            <a:r>
              <a:rPr lang="en-US" smtClean="0">
                <a:solidFill>
                  <a:srgbClr val="000000"/>
                </a:solidFill>
              </a:rPr>
              <a:t>HCP 2011 tsv</a:t>
            </a:r>
          </a:p>
        </p:txBody>
      </p:sp>
      <p:sp>
        <p:nvSpPr>
          <p:cNvPr id="4" name="Slide Number Placeholder 3"/>
          <p:cNvSpPr>
            <a:spLocks noGrp="1"/>
          </p:cNvSpPr>
          <p:nvPr>
            <p:ph type="sldNum" sz="quarter" idx="12"/>
          </p:nvPr>
        </p:nvSpPr>
        <p:spPr/>
        <p:txBody>
          <a:bodyPr/>
          <a:lstStyle/>
          <a:p>
            <a:pPr>
              <a:defRPr/>
            </a:pPr>
            <a:fld id="{5B082718-C773-5B4F-88F5-C9B9FB5ACAA3}" type="slidenum">
              <a:rPr lang="en-US" smtClean="0">
                <a:solidFill>
                  <a:srgbClr val="000000"/>
                </a:solidFill>
              </a:rPr>
              <a:pPr>
                <a:defRPr/>
              </a:pPr>
              <a:t>13</a:t>
            </a:fld>
            <a:endParaRPr lang="en-US">
              <a:solidFill>
                <a:srgbClr val="000000"/>
              </a:solidFill>
            </a:endParaRPr>
          </a:p>
        </p:txBody>
      </p:sp>
      <p:pic>
        <p:nvPicPr>
          <p:cNvPr id="30725" name="Picture 9"/>
          <p:cNvPicPr>
            <a:picLocks noChangeAspect="1"/>
          </p:cNvPicPr>
          <p:nvPr/>
        </p:nvPicPr>
        <p:blipFill>
          <a:blip r:embed="rId3" cstate="print"/>
          <a:srcRect/>
          <a:stretch>
            <a:fillRect/>
          </a:stretch>
        </p:blipFill>
        <p:spPr bwMode="auto">
          <a:xfrm>
            <a:off x="1758462" y="1066800"/>
            <a:ext cx="5838092" cy="5240338"/>
          </a:xfrm>
          <a:prstGeom prst="rect">
            <a:avLst/>
          </a:prstGeom>
          <a:noFill/>
          <a:ln w="9525">
            <a:noFill/>
            <a:miter lim="800000"/>
            <a:headEnd/>
            <a:tailEnd/>
          </a:ln>
        </p:spPr>
      </p:pic>
      <p:pic>
        <p:nvPicPr>
          <p:cNvPr id="30726" name="Picture 10"/>
          <p:cNvPicPr>
            <a:picLocks noChangeAspect="1"/>
          </p:cNvPicPr>
          <p:nvPr/>
        </p:nvPicPr>
        <p:blipFill>
          <a:blip r:embed="rId4" cstate="print"/>
          <a:srcRect/>
          <a:stretch>
            <a:fillRect/>
          </a:stretch>
        </p:blipFill>
        <p:spPr bwMode="auto">
          <a:xfrm>
            <a:off x="7848600" y="2819400"/>
            <a:ext cx="801566" cy="1333500"/>
          </a:xfrm>
          <a:prstGeom prst="rect">
            <a:avLst/>
          </a:prstGeom>
          <a:noFill/>
          <a:ln w="9525">
            <a:noFill/>
            <a:miter lim="800000"/>
            <a:headEnd/>
            <a:tailEnd/>
          </a:ln>
        </p:spPr>
      </p:pic>
      <p:sp>
        <p:nvSpPr>
          <p:cNvPr id="30728" name="Rectangle 7"/>
          <p:cNvSpPr>
            <a:spLocks noChangeArrowheads="1"/>
          </p:cNvSpPr>
          <p:nvPr/>
        </p:nvSpPr>
        <p:spPr bwMode="auto">
          <a:xfrm>
            <a:off x="0" y="6248400"/>
            <a:ext cx="6224954" cy="369332"/>
          </a:xfrm>
          <a:prstGeom prst="rect">
            <a:avLst/>
          </a:prstGeom>
          <a:noFill/>
          <a:ln w="9525">
            <a:noFill/>
            <a:miter lim="800000"/>
            <a:headEnd/>
            <a:tailEnd/>
          </a:ln>
        </p:spPr>
        <p:txBody>
          <a:bodyPr>
            <a:prstTxWarp prst="textNoShape">
              <a:avLst/>
            </a:prstTxWarp>
            <a:spAutoFit/>
          </a:bodyPr>
          <a:lstStyle/>
          <a:p>
            <a:pPr defTabSz="457200" fontAlgn="auto">
              <a:spcBef>
                <a:spcPts val="0"/>
              </a:spcBef>
              <a:spcAft>
                <a:spcPts val="0"/>
              </a:spcAft>
            </a:pPr>
            <a:r>
              <a:rPr lang="en-US" dirty="0">
                <a:solidFill>
                  <a:srgbClr val="000000"/>
                </a:solidFill>
                <a:latin typeface="Helvetica"/>
              </a:rPr>
              <a:t>Earlier ATLAS and CMS measurements consistent</a:t>
            </a:r>
          </a:p>
        </p:txBody>
      </p:sp>
      <p:cxnSp>
        <p:nvCxnSpPr>
          <p:cNvPr id="9" name="Straight Arrow Connector 8"/>
          <p:cNvCxnSpPr/>
          <p:nvPr/>
        </p:nvCxnSpPr>
        <p:spPr bwMode="auto">
          <a:xfrm flipH="1" flipV="1">
            <a:off x="6096000" y="2286000"/>
            <a:ext cx="1676400" cy="1066800"/>
          </a:xfrm>
          <a:prstGeom prst="straightConnector1">
            <a:avLst/>
          </a:prstGeom>
          <a:noFill/>
          <a:ln w="9525" cap="flat" cmpd="sng" algn="ctr">
            <a:solidFill>
              <a:srgbClr val="FF0000"/>
            </a:solidFill>
            <a:prstDash val="solid"/>
            <a:round/>
            <a:headEnd type="none" w="med" len="med"/>
            <a:tailEnd type="arrow"/>
          </a:ln>
          <a:effectLst/>
        </p:spPr>
      </p:cxnSp>
      <p:cxnSp>
        <p:nvCxnSpPr>
          <p:cNvPr id="10" name="Straight Arrow Connector 9"/>
          <p:cNvCxnSpPr/>
          <p:nvPr/>
        </p:nvCxnSpPr>
        <p:spPr bwMode="auto">
          <a:xfrm flipH="1" flipV="1">
            <a:off x="6019800" y="2743200"/>
            <a:ext cx="1752600" cy="609600"/>
          </a:xfrm>
          <a:prstGeom prst="straightConnector1">
            <a:avLst/>
          </a:prstGeom>
          <a:noFill/>
          <a:ln w="9525" cap="flat" cmpd="sng" algn="ctr">
            <a:solidFill>
              <a:schemeClr val="accent2"/>
            </a:solidFill>
            <a:prstDash val="solid"/>
            <a:round/>
            <a:headEnd type="none" w="med" len="med"/>
            <a:tailEnd type="arrow"/>
          </a:ln>
          <a:effectLst/>
        </p:spPr>
      </p:cxnSp>
      <p:cxnSp>
        <p:nvCxnSpPr>
          <p:cNvPr id="11" name="Straight Arrow Connector 10"/>
          <p:cNvCxnSpPr/>
          <p:nvPr/>
        </p:nvCxnSpPr>
        <p:spPr bwMode="auto">
          <a:xfrm flipH="1">
            <a:off x="6172200" y="3352800"/>
            <a:ext cx="1600200" cy="533400"/>
          </a:xfrm>
          <a:prstGeom prst="straightConnector1">
            <a:avLst/>
          </a:prstGeom>
          <a:noFill/>
          <a:ln w="9525" cap="flat" cmpd="sng" algn="ctr">
            <a:solidFill>
              <a:schemeClr val="accent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E4C691D3-1268-BC46-A466-4FE7F8FFD0C6}" type="slidenum">
              <a:rPr lang="en-US" smtClean="0">
                <a:solidFill>
                  <a:srgbClr val="000000"/>
                </a:solidFill>
              </a:rPr>
              <a:pPr>
                <a:defRPr/>
              </a:pPr>
              <a:t>14</a:t>
            </a:fld>
            <a:endParaRPr lang="en-US">
              <a:solidFill>
                <a:srgbClr val="000000"/>
              </a:solidFill>
            </a:endParaRPr>
          </a:p>
        </p:txBody>
      </p:sp>
      <p:sp>
        <p:nvSpPr>
          <p:cNvPr id="2" name="TextBox 1"/>
          <p:cNvSpPr txBox="1"/>
          <p:nvPr/>
        </p:nvSpPr>
        <p:spPr>
          <a:xfrm>
            <a:off x="336893" y="76562"/>
            <a:ext cx="8195548" cy="400110"/>
          </a:xfrm>
          <a:prstGeom prst="rect">
            <a:avLst/>
          </a:prstGeom>
          <a:solidFill>
            <a:srgbClr val="FFFFCC"/>
          </a:solidFill>
          <a:ln w="6350" cmpd="sng">
            <a:solidFill>
              <a:schemeClr val="tx1"/>
            </a:solidFill>
          </a:ln>
        </p:spPr>
        <p:txBody>
          <a:bodyPr wrap="none" rtlCol="0">
            <a:spAutoFit/>
          </a:bodyPr>
          <a:lstStyle/>
          <a:p>
            <a:pPr eaLnBrk="0" hangingPunct="0"/>
            <a:r>
              <a:rPr lang="en-US" sz="2000" dirty="0" smtClean="0">
                <a:solidFill>
                  <a:prstClr val="black"/>
                </a:solidFill>
                <a:latin typeface="Comic Sans MS" charset="0"/>
                <a:ea typeface="ＭＳ Ｐゴシック" charset="0"/>
                <a:cs typeface="ＭＳ Ｐゴシック" charset="0"/>
              </a:rPr>
              <a:t>Summary of main electroweak and top cross-section measurements</a:t>
            </a:r>
          </a:p>
        </p:txBody>
      </p:sp>
      <p:sp>
        <p:nvSpPr>
          <p:cNvPr id="6" name="TextBox 5"/>
          <p:cNvSpPr txBox="1"/>
          <p:nvPr/>
        </p:nvSpPr>
        <p:spPr>
          <a:xfrm>
            <a:off x="226834" y="6453336"/>
            <a:ext cx="8377614" cy="338554"/>
          </a:xfrm>
          <a:prstGeom prst="rect">
            <a:avLst/>
          </a:prstGeom>
          <a:solidFill>
            <a:srgbClr val="CC3333"/>
          </a:solidFill>
          <a:ln>
            <a:solidFill>
              <a:srgbClr val="000000"/>
            </a:solidFill>
          </a:ln>
        </p:spPr>
        <p:txBody>
          <a:bodyPr wrap="none" rtlCol="0">
            <a:spAutoFit/>
          </a:bodyPr>
          <a:lstStyle/>
          <a:p>
            <a:pPr eaLnBrk="0" hangingPunct="0"/>
            <a:r>
              <a:rPr lang="en-US" sz="1600" dirty="0" smtClean="0">
                <a:solidFill>
                  <a:srgbClr val="FFFFFF"/>
                </a:solidFill>
                <a:latin typeface="Comic Sans MS" charset="0"/>
                <a:ea typeface="ＭＳ Ｐゴシック" charset="0"/>
                <a:cs typeface="ＭＳ Ｐゴシック" charset="0"/>
              </a:rPr>
              <a:t>Measuring cross-sections down to few </a:t>
            </a:r>
            <a:r>
              <a:rPr lang="en-US" sz="1600" dirty="0" err="1" smtClean="0">
                <a:solidFill>
                  <a:srgbClr val="FFFFFF"/>
                </a:solidFill>
                <a:latin typeface="Comic Sans MS" charset="0"/>
                <a:ea typeface="ＭＳ Ｐゴシック" charset="0"/>
                <a:cs typeface="ＭＳ Ｐゴシック" charset="0"/>
              </a:rPr>
              <a:t>pb</a:t>
            </a:r>
            <a:r>
              <a:rPr lang="en-US" sz="1600" dirty="0" smtClean="0">
                <a:solidFill>
                  <a:srgbClr val="FFFFFF"/>
                </a:solidFill>
                <a:latin typeface="Comic Sans MS" charset="0"/>
                <a:ea typeface="ＭＳ Ｐゴシック" charset="0"/>
                <a:cs typeface="ＭＳ Ｐゴシック" charset="0"/>
              </a:rPr>
              <a:t> (~ 40 </a:t>
            </a:r>
            <a:r>
              <a:rPr lang="en-US" sz="1600" dirty="0" err="1" smtClean="0">
                <a:solidFill>
                  <a:srgbClr val="FFFFFF"/>
                </a:solidFill>
                <a:latin typeface="Comic Sans MS" charset="0"/>
                <a:ea typeface="ＭＳ Ｐゴシック" charset="0"/>
                <a:cs typeface="ＭＳ Ｐゴシック" charset="0"/>
              </a:rPr>
              <a:t>fb</a:t>
            </a:r>
            <a:r>
              <a:rPr lang="en-US" sz="1600" dirty="0" smtClean="0">
                <a:solidFill>
                  <a:srgbClr val="FFFFFF"/>
                </a:solidFill>
                <a:latin typeface="Comic Sans MS" charset="0"/>
                <a:ea typeface="ＭＳ Ｐゴシック" charset="0"/>
                <a:cs typeface="ＭＳ Ｐゴシック" charset="0"/>
              </a:rPr>
              <a:t> including </a:t>
            </a:r>
            <a:r>
              <a:rPr lang="en-US" sz="1600" dirty="0" err="1" smtClean="0">
                <a:solidFill>
                  <a:srgbClr val="FFFFFF"/>
                </a:solidFill>
                <a:latin typeface="Comic Sans MS" charset="0"/>
                <a:ea typeface="ＭＳ Ｐゴシック" charset="0"/>
                <a:cs typeface="ＭＳ Ｐゴシック" charset="0"/>
              </a:rPr>
              <a:t>leptonic</a:t>
            </a:r>
            <a:r>
              <a:rPr lang="en-US" sz="1600" dirty="0" smtClean="0">
                <a:solidFill>
                  <a:srgbClr val="FFFFFF"/>
                </a:solidFill>
                <a:latin typeface="Comic Sans MS" charset="0"/>
                <a:ea typeface="ＭＳ Ｐゴシック" charset="0"/>
                <a:cs typeface="ＭＳ Ｐゴシック" charset="0"/>
              </a:rPr>
              <a:t> branching ratios)</a:t>
            </a:r>
            <a:endParaRPr lang="en-US" sz="1600" dirty="0">
              <a:solidFill>
                <a:srgbClr val="FFFFFF"/>
              </a:solidFill>
              <a:latin typeface="Comic Sans MS" charset="0"/>
              <a:ea typeface="ＭＳ Ｐゴシック" charset="0"/>
              <a:cs typeface="ＭＳ Ｐゴシック" charset="0"/>
            </a:endParaRPr>
          </a:p>
        </p:txBody>
      </p:sp>
      <p:grpSp>
        <p:nvGrpSpPr>
          <p:cNvPr id="8" name="Group 9"/>
          <p:cNvGrpSpPr/>
          <p:nvPr/>
        </p:nvGrpSpPr>
        <p:grpSpPr>
          <a:xfrm>
            <a:off x="467544" y="620688"/>
            <a:ext cx="7272808" cy="4968552"/>
            <a:chOff x="467544" y="692696"/>
            <a:chExt cx="7272808" cy="4968552"/>
          </a:xfrm>
        </p:grpSpPr>
        <p:sp>
          <p:nvSpPr>
            <p:cNvPr id="5" name="Rectangle 4"/>
            <p:cNvSpPr/>
            <p:nvPr/>
          </p:nvSpPr>
          <p:spPr bwMode="auto">
            <a:xfrm>
              <a:off x="467544" y="692696"/>
              <a:ext cx="7272808" cy="4968552"/>
            </a:xfrm>
            <a:prstGeom prst="rect">
              <a:avLst/>
            </a:prstGeom>
            <a:solidFill>
              <a:srgbClr val="00009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US" sz="1600">
                <a:solidFill>
                  <a:prstClr val="black"/>
                </a:solidFill>
                <a:effectLst>
                  <a:outerShdw blurRad="38100" dist="38100" dir="2700000" algn="tl">
                    <a:srgbClr val="000000">
                      <a:alpha val="43137"/>
                    </a:srgbClr>
                  </a:outerShdw>
                </a:effectLst>
                <a:latin typeface="Comic Sans MS" pitchFamily="-111" charset="0"/>
                <a:ea typeface="ＭＳ Ｐゴシック" charset="0"/>
                <a:cs typeface="ＭＳ Ｐゴシック" charset="0"/>
              </a:endParaRPr>
            </a:p>
          </p:txBody>
        </p:sp>
        <p:pic>
          <p:nvPicPr>
            <p:cNvPr id="9" name="Picture 8" descr="SM.png"/>
            <p:cNvPicPr preferRelativeResize="0">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683568" y="836712"/>
              <a:ext cx="6728336" cy="4539600"/>
            </a:xfrm>
            <a:prstGeom prst="rect">
              <a:avLst/>
            </a:prstGeom>
            <a:ln>
              <a:solidFill>
                <a:srgbClr val="000000"/>
              </a:solidFill>
            </a:ln>
          </p:spPr>
        </p:pic>
      </p:grpSp>
      <p:sp>
        <p:nvSpPr>
          <p:cNvPr id="11" name="TextBox 10"/>
          <p:cNvSpPr txBox="1"/>
          <p:nvPr/>
        </p:nvSpPr>
        <p:spPr>
          <a:xfrm>
            <a:off x="3347863" y="1052738"/>
            <a:ext cx="1707030" cy="430887"/>
          </a:xfrm>
          <a:prstGeom prst="rect">
            <a:avLst/>
          </a:prstGeom>
          <a:solidFill>
            <a:schemeClr val="bg1">
              <a:lumMod val="95000"/>
            </a:schemeClr>
          </a:solidFill>
          <a:ln>
            <a:solidFill>
              <a:srgbClr val="000000"/>
            </a:solidFill>
          </a:ln>
        </p:spPr>
        <p:txBody>
          <a:bodyPr wrap="none" rtlCol="0">
            <a:spAutoFit/>
          </a:bodyPr>
          <a:lstStyle/>
          <a:p>
            <a:pPr eaLnBrk="0" hangingPunct="0"/>
            <a:r>
              <a:rPr lang="en-US" sz="1100" dirty="0" smtClean="0">
                <a:solidFill>
                  <a:prstClr val="black"/>
                </a:solidFill>
                <a:latin typeface="Comic Sans MS" charset="0"/>
                <a:ea typeface="ＭＳ Ｐゴシック" charset="0"/>
                <a:cs typeface="ＭＳ Ｐゴシック" charset="0"/>
              </a:rPr>
              <a:t>Inner error: statistical</a:t>
            </a:r>
          </a:p>
          <a:p>
            <a:pPr eaLnBrk="0" hangingPunct="0"/>
            <a:r>
              <a:rPr lang="en-US" sz="1100" dirty="0" smtClean="0">
                <a:solidFill>
                  <a:prstClr val="black"/>
                </a:solidFill>
                <a:latin typeface="Comic Sans MS" charset="0"/>
                <a:ea typeface="ＭＳ Ｐゴシック" charset="0"/>
                <a:cs typeface="ＭＳ Ｐゴシック" charset="0"/>
              </a:rPr>
              <a:t>Outer error: total</a:t>
            </a:r>
            <a:endParaRPr lang="en-US" sz="1100" dirty="0">
              <a:solidFill>
                <a:prstClr val="black"/>
              </a:solidFill>
              <a:latin typeface="Comic Sans MS" charset="0"/>
              <a:ea typeface="ＭＳ Ｐゴシック" charset="0"/>
              <a:cs typeface="ＭＳ Ｐゴシック" charset="0"/>
            </a:endParaRPr>
          </a:p>
        </p:txBody>
      </p:sp>
      <p:grpSp>
        <p:nvGrpSpPr>
          <p:cNvPr id="10" name="Group 15"/>
          <p:cNvGrpSpPr/>
          <p:nvPr/>
        </p:nvGrpSpPr>
        <p:grpSpPr>
          <a:xfrm>
            <a:off x="1259632" y="4386590"/>
            <a:ext cx="5904656" cy="338554"/>
            <a:chOff x="1259632" y="4386590"/>
            <a:chExt cx="5904656" cy="338554"/>
          </a:xfrm>
        </p:grpSpPr>
        <p:cxnSp>
          <p:nvCxnSpPr>
            <p:cNvPr id="13" name="Straight Connector 12"/>
            <p:cNvCxnSpPr/>
            <p:nvPr/>
          </p:nvCxnSpPr>
          <p:spPr bwMode="auto">
            <a:xfrm>
              <a:off x="1259632" y="4536000"/>
              <a:ext cx="5904656" cy="0"/>
            </a:xfrm>
            <a:prstGeom prst="line">
              <a:avLst/>
            </a:prstGeom>
            <a:solidFill>
              <a:schemeClr val="accent1"/>
            </a:solidFill>
            <a:ln w="28575" cap="flat" cmpd="sng" algn="ctr">
              <a:solidFill>
                <a:srgbClr val="008000"/>
              </a:solidFill>
              <a:prstDash val="sysDash"/>
              <a:round/>
              <a:headEnd type="none" w="med" len="med"/>
              <a:tailEnd type="none" w="med" len="med"/>
            </a:ln>
            <a:effectLst/>
          </p:spPr>
        </p:cxnSp>
        <p:sp>
          <p:nvSpPr>
            <p:cNvPr id="15" name="TextBox 14"/>
            <p:cNvSpPr txBox="1"/>
            <p:nvPr/>
          </p:nvSpPr>
          <p:spPr>
            <a:xfrm>
              <a:off x="1907704" y="4386590"/>
              <a:ext cx="2393671" cy="338554"/>
            </a:xfrm>
            <a:prstGeom prst="rect">
              <a:avLst/>
            </a:prstGeom>
            <a:solidFill>
              <a:srgbClr val="008000"/>
            </a:solidFill>
            <a:ln>
              <a:solidFill>
                <a:srgbClr val="000000"/>
              </a:solidFill>
            </a:ln>
          </p:spPr>
          <p:txBody>
            <a:bodyPr wrap="none" rtlCol="0">
              <a:spAutoFit/>
            </a:bodyPr>
            <a:lstStyle/>
            <a:p>
              <a:pPr eaLnBrk="0" hangingPunct="0"/>
              <a:r>
                <a:rPr lang="en-US" sz="1600" dirty="0" err="1" smtClean="0">
                  <a:solidFill>
                    <a:prstClr val="white"/>
                  </a:solidFill>
                  <a:latin typeface="Lucida Grande"/>
                  <a:ea typeface="Lucida Grande"/>
                  <a:cs typeface="Lucida Grande"/>
                </a:rPr>
                <a:t>σ</a:t>
              </a:r>
              <a:r>
                <a:rPr lang="en-US" sz="1600" dirty="0" smtClean="0">
                  <a:solidFill>
                    <a:prstClr val="white"/>
                  </a:solidFill>
                  <a:latin typeface="Lucida Grande"/>
                  <a:ea typeface="Lucida Grande"/>
                  <a:cs typeface="Lucida Grande"/>
                </a:rPr>
                <a:t> </a:t>
              </a:r>
              <a:r>
                <a:rPr lang="en-US" sz="1600" dirty="0" smtClean="0">
                  <a:solidFill>
                    <a:prstClr val="white"/>
                  </a:solidFill>
                  <a:latin typeface="Comic Sans MS"/>
                  <a:ea typeface="Lucida Grande"/>
                  <a:cs typeface="Lucida Grande"/>
                </a:rPr>
                <a:t>(</a:t>
              </a:r>
              <a:r>
                <a:rPr lang="en-US" sz="1600" dirty="0" err="1" smtClean="0">
                  <a:solidFill>
                    <a:prstClr val="white"/>
                  </a:solidFill>
                  <a:latin typeface="Comic Sans MS"/>
                  <a:ea typeface="Lucida Grande"/>
                  <a:cs typeface="Lucida Grande"/>
                </a:rPr>
                <a:t>pp</a:t>
              </a:r>
              <a:r>
                <a:rPr lang="en-US" sz="1600" dirty="0" smtClean="0">
                  <a:solidFill>
                    <a:prstClr val="white"/>
                  </a:solidFill>
                  <a:latin typeface="Comic Sans MS"/>
                  <a:ea typeface="Lucida Grande"/>
                  <a:cs typeface="Lucida Grande"/>
                  <a:sym typeface="Wingdings"/>
                </a:rPr>
                <a:t> H</a:t>
              </a:r>
              <a:r>
                <a:rPr lang="en-US" sz="1600" dirty="0" smtClean="0">
                  <a:solidFill>
                    <a:prstClr val="white"/>
                  </a:solidFill>
                  <a:latin typeface="Lucida Grande"/>
                  <a:ea typeface="Lucida Grande"/>
                  <a:cs typeface="Lucida Grande"/>
                  <a:sym typeface="Wingdings"/>
                </a:rPr>
                <a:t>) </a:t>
              </a:r>
              <a:r>
                <a:rPr lang="en-US" sz="1600" dirty="0" err="1" smtClean="0">
                  <a:solidFill>
                    <a:prstClr val="white"/>
                  </a:solidFill>
                  <a:latin typeface="Comic Sans MS" charset="0"/>
                  <a:ea typeface="ＭＳ Ｐゴシック" charset="0"/>
                  <a:cs typeface="ＭＳ Ｐゴシック" charset="0"/>
                </a:rPr>
                <a:t>m</a:t>
              </a:r>
              <a:r>
                <a:rPr lang="en-US" sz="1600" baseline="-25000" dirty="0" err="1" smtClean="0">
                  <a:solidFill>
                    <a:prstClr val="white"/>
                  </a:solidFill>
                  <a:latin typeface="Comic Sans MS" charset="0"/>
                  <a:ea typeface="ＭＳ Ｐゴシック" charset="0"/>
                  <a:cs typeface="ＭＳ Ｐゴシック" charset="0"/>
                </a:rPr>
                <a:t>H</a:t>
              </a:r>
              <a:r>
                <a:rPr lang="en-US" sz="1600" dirty="0" smtClean="0">
                  <a:solidFill>
                    <a:prstClr val="white"/>
                  </a:solidFill>
                  <a:latin typeface="Comic Sans MS" charset="0"/>
                  <a:ea typeface="ＭＳ Ｐゴシック" charset="0"/>
                  <a:cs typeface="ＭＳ Ｐゴシック" charset="0"/>
                </a:rPr>
                <a:t>=130 </a:t>
              </a:r>
              <a:r>
                <a:rPr lang="en-US" sz="1600" dirty="0" err="1" smtClean="0">
                  <a:solidFill>
                    <a:prstClr val="white"/>
                  </a:solidFill>
                  <a:latin typeface="Comic Sans MS" charset="0"/>
                  <a:ea typeface="ＭＳ Ｐゴシック" charset="0"/>
                  <a:cs typeface="ＭＳ Ｐゴシック" charset="0"/>
                </a:rPr>
                <a:t>GeV</a:t>
              </a:r>
              <a:endParaRPr lang="en-US" sz="1600" dirty="0">
                <a:solidFill>
                  <a:prstClr val="white"/>
                </a:solidFill>
                <a:latin typeface="Comic Sans MS" charset="0"/>
                <a:ea typeface="ＭＳ Ｐゴシック" charset="0"/>
                <a:cs typeface="ＭＳ Ｐゴシック" charset="0"/>
              </a:endParaRPr>
            </a:p>
          </p:txBody>
        </p:sp>
      </p:grpSp>
      <p:sp>
        <p:nvSpPr>
          <p:cNvPr id="3" name="Oval 2"/>
          <p:cNvSpPr/>
          <p:nvPr/>
        </p:nvSpPr>
        <p:spPr bwMode="auto">
          <a:xfrm>
            <a:off x="6372201" y="4509120"/>
            <a:ext cx="792088" cy="720080"/>
          </a:xfrm>
          <a:prstGeom prst="ellipse">
            <a:avLst/>
          </a:prstGeom>
          <a:noFill/>
          <a:ln w="38100" cap="flat" cmpd="sng" algn="ctr">
            <a:solidFill>
              <a:srgbClr val="CC333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US" sz="1600">
              <a:solidFill>
                <a:prstClr val="black"/>
              </a:solidFill>
              <a:effectLst>
                <a:outerShdw blurRad="38100" dist="38100" dir="2700000" algn="tl">
                  <a:srgbClr val="000000">
                    <a:alpha val="43137"/>
                  </a:srgbClr>
                </a:outerShdw>
              </a:effectLst>
              <a:latin typeface="Comic Sans MS" pitchFamily="-111" charset="0"/>
              <a:ea typeface="ＭＳ Ｐゴシック" charset="0"/>
              <a:cs typeface="ＭＳ Ｐゴシック" charset="0"/>
            </a:endParaRPr>
          </a:p>
        </p:txBody>
      </p:sp>
      <p:sp>
        <p:nvSpPr>
          <p:cNvPr id="7" name="TextBox 6"/>
          <p:cNvSpPr txBox="1"/>
          <p:nvPr/>
        </p:nvSpPr>
        <p:spPr>
          <a:xfrm>
            <a:off x="7308305" y="4531186"/>
            <a:ext cx="1494745" cy="553998"/>
          </a:xfrm>
          <a:prstGeom prst="rect">
            <a:avLst/>
          </a:prstGeom>
          <a:solidFill>
            <a:srgbClr val="CC3333"/>
          </a:solidFill>
          <a:ln>
            <a:solidFill>
              <a:schemeClr val="tx1"/>
            </a:solidFill>
          </a:ln>
        </p:spPr>
        <p:txBody>
          <a:bodyPr wrap="none" rtlCol="0">
            <a:spAutoFit/>
          </a:bodyPr>
          <a:lstStyle/>
          <a:p>
            <a:pPr eaLnBrk="0" hangingPunct="0"/>
            <a:r>
              <a:rPr lang="en-US" sz="1500" dirty="0" err="1" smtClean="0">
                <a:solidFill>
                  <a:prstClr val="white"/>
                </a:solidFill>
                <a:latin typeface="Lucida Grande"/>
                <a:ea typeface="Lucida Grande"/>
                <a:cs typeface="Lucida Grande"/>
              </a:rPr>
              <a:t>σ</a:t>
            </a:r>
            <a:r>
              <a:rPr lang="en-US" sz="1500" dirty="0" err="1" smtClean="0">
                <a:solidFill>
                  <a:prstClr val="white"/>
                </a:solidFill>
                <a:latin typeface="Comic Sans MS" charset="0"/>
                <a:ea typeface="ＭＳ Ｐゴシック" charset="0"/>
                <a:cs typeface="ＭＳ Ｐゴシック" charset="0"/>
              </a:rPr>
              <a:t>xBR</a:t>
            </a:r>
            <a:r>
              <a:rPr lang="en-US" sz="1500" dirty="0" smtClean="0">
                <a:solidFill>
                  <a:prstClr val="white"/>
                </a:solidFill>
                <a:latin typeface="Comic Sans MS" charset="0"/>
                <a:ea typeface="ＭＳ Ｐゴシック" charset="0"/>
                <a:cs typeface="ＭＳ Ｐゴシック" charset="0"/>
              </a:rPr>
              <a:t>(ZZ</a:t>
            </a:r>
            <a:r>
              <a:rPr lang="en-US" sz="1500" dirty="0" smtClean="0">
                <a:solidFill>
                  <a:prstClr val="white"/>
                </a:solidFill>
                <a:latin typeface="Comic Sans MS" charset="0"/>
                <a:ea typeface="ＭＳ Ｐゴシック" charset="0"/>
                <a:cs typeface="ＭＳ Ｐゴシック" charset="0"/>
                <a:sym typeface="Wingdings"/>
              </a:rPr>
              <a:t> 4l) </a:t>
            </a:r>
          </a:p>
          <a:p>
            <a:pPr eaLnBrk="0" hangingPunct="0"/>
            <a:r>
              <a:rPr lang="en-US" sz="1500" dirty="0" smtClean="0">
                <a:solidFill>
                  <a:prstClr val="white"/>
                </a:solidFill>
                <a:latin typeface="Comic Sans MS" charset="0"/>
                <a:ea typeface="ＭＳ Ｐゴシック" charset="0"/>
                <a:cs typeface="ＭＳ Ｐゴシック" charset="0"/>
                <a:sym typeface="Wingdings"/>
              </a:rPr>
              <a:t>~ 40 </a:t>
            </a:r>
            <a:r>
              <a:rPr lang="en-US" sz="1500" dirty="0" err="1" smtClean="0">
                <a:solidFill>
                  <a:prstClr val="white"/>
                </a:solidFill>
                <a:latin typeface="Comic Sans MS" charset="0"/>
                <a:ea typeface="ＭＳ Ｐゴシック" charset="0"/>
                <a:cs typeface="ＭＳ Ｐゴシック" charset="0"/>
                <a:sym typeface="Wingdings"/>
              </a:rPr>
              <a:t>fb</a:t>
            </a:r>
            <a:endParaRPr lang="en-US" sz="1500" dirty="0">
              <a:solidFill>
                <a:prstClr val="white"/>
              </a:solidFill>
              <a:latin typeface="Comic Sans MS" charset="0"/>
              <a:ea typeface="ＭＳ Ｐゴシック" charset="0"/>
              <a:cs typeface="ＭＳ Ｐゴシック" charset="0"/>
            </a:endParaRPr>
          </a:p>
        </p:txBody>
      </p:sp>
      <p:sp>
        <p:nvSpPr>
          <p:cNvPr id="14" name="TextBox 13"/>
          <p:cNvSpPr txBox="1"/>
          <p:nvPr/>
        </p:nvSpPr>
        <p:spPr>
          <a:xfrm>
            <a:off x="-36512" y="6042774"/>
            <a:ext cx="9180512" cy="338554"/>
          </a:xfrm>
          <a:prstGeom prst="rect">
            <a:avLst/>
          </a:prstGeom>
          <a:solidFill>
            <a:srgbClr val="663399"/>
          </a:solidFill>
          <a:ln>
            <a:solidFill>
              <a:srgbClr val="000000"/>
            </a:solidFill>
          </a:ln>
        </p:spPr>
        <p:txBody>
          <a:bodyPr wrap="square" rtlCol="0">
            <a:spAutoFit/>
          </a:bodyPr>
          <a:lstStyle/>
          <a:p>
            <a:pPr eaLnBrk="0" hangingPunct="0"/>
            <a:r>
              <a:rPr lang="en-US" sz="1600" dirty="0" smtClean="0">
                <a:solidFill>
                  <a:srgbClr val="FFFFFF"/>
                </a:solidFill>
                <a:latin typeface="Comic Sans MS" charset="0"/>
                <a:ea typeface="ＭＳ Ｐゴシック" charset="0"/>
                <a:cs typeface="ＭＳ Ｐゴシック" charset="0"/>
              </a:rPr>
              <a:t>Experimental </a:t>
            </a:r>
            <a:r>
              <a:rPr lang="en-US" sz="1600" dirty="0">
                <a:solidFill>
                  <a:srgbClr val="FFFFFF"/>
                </a:solidFill>
                <a:latin typeface="Comic Sans MS" charset="0"/>
                <a:ea typeface="ＭＳ Ｐゴシック" charset="0"/>
                <a:cs typeface="ＭＳ Ｐゴシック" charset="0"/>
              </a:rPr>
              <a:t>precision starts to challenge theory for </a:t>
            </a:r>
            <a:r>
              <a:rPr lang="en-US" sz="1600" dirty="0" smtClean="0">
                <a:solidFill>
                  <a:srgbClr val="FFFFFF"/>
                </a:solidFill>
                <a:latin typeface="Comic Sans MS" charset="0"/>
                <a:ea typeface="ＭＳ Ｐゴシック" charset="0"/>
                <a:cs typeface="ＭＳ Ｐゴシック" charset="0"/>
              </a:rPr>
              <a:t>e.g. </a:t>
            </a:r>
            <a:r>
              <a:rPr lang="en-US" sz="1600" dirty="0" err="1" smtClean="0">
                <a:solidFill>
                  <a:srgbClr val="FFFFFF"/>
                </a:solidFill>
                <a:latin typeface="Comic Sans MS" charset="0"/>
                <a:ea typeface="ＭＳ Ｐゴシック" charset="0"/>
                <a:cs typeface="ＭＳ Ｐゴシック" charset="0"/>
              </a:rPr>
              <a:t>tt</a:t>
            </a:r>
            <a:r>
              <a:rPr lang="en-US" sz="1600" dirty="0" smtClean="0">
                <a:solidFill>
                  <a:srgbClr val="FFFFFF"/>
                </a:solidFill>
                <a:latin typeface="Comic Sans MS" charset="0"/>
                <a:ea typeface="ＭＳ Ｐゴシック" charset="0"/>
                <a:cs typeface="ＭＳ Ｐゴシック" charset="0"/>
              </a:rPr>
              <a:t> (background to most searches)</a:t>
            </a:r>
          </a:p>
        </p:txBody>
      </p:sp>
      <p:sp>
        <p:nvSpPr>
          <p:cNvPr id="17" name="TextBox 16"/>
          <p:cNvSpPr txBox="1"/>
          <p:nvPr/>
        </p:nvSpPr>
        <p:spPr>
          <a:xfrm>
            <a:off x="651962" y="5661248"/>
            <a:ext cx="6800359" cy="338554"/>
          </a:xfrm>
          <a:prstGeom prst="rect">
            <a:avLst/>
          </a:prstGeom>
          <a:solidFill>
            <a:srgbClr val="FF9900"/>
          </a:solidFill>
          <a:ln>
            <a:solidFill>
              <a:srgbClr val="000000"/>
            </a:solidFill>
          </a:ln>
        </p:spPr>
        <p:txBody>
          <a:bodyPr wrap="none" rtlCol="0">
            <a:spAutoFit/>
          </a:bodyPr>
          <a:lstStyle/>
          <a:p>
            <a:pPr eaLnBrk="0" hangingPunct="0"/>
            <a:r>
              <a:rPr lang="en-US" sz="1600" dirty="0">
                <a:solidFill>
                  <a:prstClr val="black"/>
                </a:solidFill>
                <a:latin typeface="Comic Sans MS" charset="0"/>
                <a:ea typeface="ＭＳ Ｐゴシック" charset="0"/>
                <a:cs typeface="ＭＳ Ｐゴシック" charset="0"/>
              </a:rPr>
              <a:t>Good agreement with SM expectations (within present uncertainties</a:t>
            </a:r>
            <a:r>
              <a:rPr lang="en-US" sz="1600" dirty="0" smtClean="0">
                <a:solidFill>
                  <a:prstClr val="black"/>
                </a:solidFill>
                <a:latin typeface="Comic Sans MS" charset="0"/>
                <a:ea typeface="ＭＳ Ｐゴシック" charset="0"/>
                <a:cs typeface="ＭＳ Ｐゴシック" charset="0"/>
              </a:rPr>
              <a:t>)</a:t>
            </a:r>
            <a:endParaRPr lang="en-US" sz="1600" dirty="0">
              <a:solidFill>
                <a:prstClr val="black"/>
              </a:solidFill>
              <a:latin typeface="Comic Sans MS" charset="0"/>
              <a:ea typeface="ＭＳ Ｐゴシック" charset="0"/>
              <a:cs typeface="ＭＳ Ｐゴシック" charset="0"/>
            </a:endParaRPr>
          </a:p>
        </p:txBody>
      </p:sp>
      <p:sp>
        <p:nvSpPr>
          <p:cNvPr id="18" name="Rectangle 17"/>
          <p:cNvSpPr/>
          <p:nvPr/>
        </p:nvSpPr>
        <p:spPr>
          <a:xfrm>
            <a:off x="3897518" y="3717033"/>
            <a:ext cx="602474" cy="307777"/>
          </a:xfrm>
          <a:prstGeom prst="rect">
            <a:avLst/>
          </a:prstGeom>
          <a:solidFill>
            <a:srgbClr val="663399"/>
          </a:solidFill>
          <a:ln>
            <a:solidFill>
              <a:schemeClr val="tx1"/>
            </a:solidFill>
          </a:ln>
        </p:spPr>
        <p:txBody>
          <a:bodyPr wrap="none">
            <a:spAutoFit/>
          </a:bodyPr>
          <a:lstStyle/>
          <a:p>
            <a:pPr eaLnBrk="0" hangingPunct="0"/>
            <a:r>
              <a:rPr lang="en-US" sz="1400" dirty="0" smtClean="0">
                <a:solidFill>
                  <a:prstClr val="white"/>
                </a:solidFill>
                <a:latin typeface="Comic Sans MS" charset="0"/>
                <a:ea typeface="ＭＳ Ｐゴシック" charset="0"/>
                <a:cs typeface="ＭＳ Ｐゴシック" charset="0"/>
              </a:rPr>
              <a:t>~ 7%</a:t>
            </a:r>
            <a:endParaRPr lang="en-US" sz="1400" dirty="0">
              <a:solidFill>
                <a:prstClr val="white"/>
              </a:solidFill>
              <a:latin typeface="Comic Sans MS" charset="0"/>
              <a:ea typeface="ＭＳ Ｐゴシック" charset="0"/>
              <a:cs typeface="ＭＳ Ｐゴシック" charset="0"/>
            </a:endParaRPr>
          </a:p>
        </p:txBody>
      </p:sp>
    </p:spTree>
    <p:extLst>
      <p:ext uri="{BB962C8B-B14F-4D97-AF65-F5344CB8AC3E}">
        <p14:creationId xmlns:mc="http://schemas.openxmlformats.org/markup-compatibility/2006" xmlns:mv="urn:schemas-microsoft-com:mac:vml" xmlns:p14="http://schemas.microsoft.com/office/powerpoint/2010/main" xmlns="" val="2617272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dissolve">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dissolve">
                                      <p:cBhvr>
                                        <p:cTn id="20" dur="500"/>
                                        <p:tgtEl>
                                          <p:spTgt spid="3"/>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dissolve">
                                      <p:cBhvr>
                                        <p:cTn id="23" dur="500"/>
                                        <p:tgtEl>
                                          <p:spTgt spid="7"/>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dissolv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dissolv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animBg="1"/>
      <p:bldP spid="7" grpId="0" animBg="1"/>
      <p:bldP spid="14"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6"/>
          <p:cNvSpPr txBox="1">
            <a:spLocks noChangeArrowheads="1"/>
          </p:cNvSpPr>
          <p:nvPr/>
        </p:nvSpPr>
        <p:spPr bwMode="auto">
          <a:xfrm>
            <a:off x="492369" y="-228600"/>
            <a:ext cx="8528538" cy="1143000"/>
          </a:xfrm>
          <a:prstGeom prst="rect">
            <a:avLst/>
          </a:prstGeom>
          <a:noFill/>
          <a:ln w="9525">
            <a:noFill/>
            <a:miter lim="800000"/>
            <a:headEnd/>
            <a:tailEnd/>
          </a:ln>
        </p:spPr>
        <p:txBody>
          <a:bodyPr anchor="ctr">
            <a:prstTxWarp prst="textNoShape">
              <a:avLst/>
            </a:prstTxWarp>
          </a:bodyPr>
          <a:lstStyle/>
          <a:p>
            <a:pPr algn="ctr" eaLnBrk="0" hangingPunct="0"/>
            <a:r>
              <a:rPr lang="en-US" sz="4000" b="1" smtClean="0">
                <a:solidFill>
                  <a:srgbClr val="184B81"/>
                </a:solidFill>
                <a:ea typeface="ＭＳ Ｐゴシック" charset="-128"/>
                <a:cs typeface="ＭＳ Ｐゴシック" charset="-128"/>
              </a:rPr>
              <a:t>Di-bosons: </a:t>
            </a:r>
            <a:r>
              <a:rPr lang="en-US" sz="4000" b="1" smtClean="0">
                <a:solidFill>
                  <a:srgbClr val="184B81"/>
                </a:solidFill>
                <a:ea typeface="Arial" charset="0"/>
                <a:cs typeface="Arial" charset="0"/>
                <a:sym typeface="Wingdings" charset="2"/>
              </a:rPr>
              <a:t>WW, WZ, ZZ</a:t>
            </a:r>
            <a:r>
              <a:rPr lang="en-US" sz="4000" b="1" smtClean="0">
                <a:solidFill>
                  <a:srgbClr val="184B81"/>
                </a:solidFill>
                <a:latin typeface="Symbol" charset="2"/>
                <a:ea typeface="Symbol" charset="2"/>
                <a:cs typeface="Symbol" charset="2"/>
                <a:sym typeface="Wingdings" charset="2"/>
              </a:rPr>
              <a:t>.</a:t>
            </a:r>
            <a:endParaRPr lang="en-US" sz="4000" b="1" smtClean="0">
              <a:solidFill>
                <a:srgbClr val="184B81"/>
              </a:solidFill>
              <a:ea typeface="Symbol" charset="2"/>
              <a:cs typeface="Symbol" charset="2"/>
            </a:endParaRPr>
          </a:p>
        </p:txBody>
      </p:sp>
      <p:sp>
        <p:nvSpPr>
          <p:cNvPr id="32771" name="TextBox 7"/>
          <p:cNvSpPr txBox="1">
            <a:spLocks noChangeArrowheads="1"/>
          </p:cNvSpPr>
          <p:nvPr/>
        </p:nvSpPr>
        <p:spPr bwMode="auto">
          <a:xfrm>
            <a:off x="140679" y="671518"/>
            <a:ext cx="5275385" cy="6494085"/>
          </a:xfrm>
          <a:prstGeom prst="rect">
            <a:avLst/>
          </a:prstGeom>
          <a:noFill/>
          <a:ln w="9525">
            <a:noFill/>
            <a:miter lim="800000"/>
            <a:headEnd/>
            <a:tailEnd/>
          </a:ln>
        </p:spPr>
        <p:txBody>
          <a:bodyPr>
            <a:prstTxWarp prst="textNoShape">
              <a:avLst/>
            </a:prstTxWarp>
            <a:spAutoFit/>
          </a:bodyPr>
          <a:lstStyle/>
          <a:p>
            <a:pPr eaLnBrk="0" hangingPunct="0"/>
            <a:r>
              <a:rPr lang="en-US" sz="2000" smtClean="0">
                <a:solidFill>
                  <a:srgbClr val="184B81"/>
                </a:solidFill>
                <a:ea typeface="Arial" charset="0"/>
                <a:cs typeface="Arial" charset="0"/>
              </a:rPr>
              <a:t>With 2011 data updated measurement of the W</a:t>
            </a:r>
            <a:r>
              <a:rPr lang="en-US" sz="2000" baseline="30000" smtClean="0">
                <a:solidFill>
                  <a:srgbClr val="184B81"/>
                </a:solidFill>
                <a:ea typeface="Arial" charset="0"/>
                <a:cs typeface="Arial" charset="0"/>
              </a:rPr>
              <a:t>+ </a:t>
            </a:r>
            <a:r>
              <a:rPr lang="en-US" sz="2000" smtClean="0">
                <a:solidFill>
                  <a:srgbClr val="184B81"/>
                </a:solidFill>
                <a:ea typeface="Arial" charset="0"/>
                <a:cs typeface="Arial" charset="0"/>
              </a:rPr>
              <a:t>W</a:t>
            </a:r>
            <a:r>
              <a:rPr lang="en-US" sz="2000" baseline="30000" smtClean="0">
                <a:solidFill>
                  <a:srgbClr val="184B81"/>
                </a:solidFill>
                <a:ea typeface="Arial" charset="0"/>
                <a:cs typeface="Arial" charset="0"/>
              </a:rPr>
              <a:t>-</a:t>
            </a:r>
            <a:r>
              <a:rPr lang="en-US" sz="2000" smtClean="0">
                <a:solidFill>
                  <a:srgbClr val="184B81"/>
                </a:solidFill>
                <a:ea typeface="Arial" charset="0"/>
                <a:cs typeface="Arial" charset="0"/>
              </a:rPr>
              <a:t> cross section and first measurements of the WZ, ZZ production  cross sections at 7TeV.</a:t>
            </a:r>
          </a:p>
          <a:p>
            <a:pPr eaLnBrk="0" hangingPunct="0"/>
            <a:endParaRPr lang="en-US" sz="2000" smtClean="0">
              <a:solidFill>
                <a:srgbClr val="184B81"/>
              </a:solidFill>
              <a:ea typeface="Arial" charset="0"/>
              <a:cs typeface="Arial" charset="0"/>
            </a:endParaRPr>
          </a:p>
          <a:p>
            <a:pPr eaLnBrk="0" hangingPunct="0"/>
            <a:r>
              <a:rPr lang="en-US" sz="2000" b="1" smtClean="0">
                <a:solidFill>
                  <a:srgbClr val="FF0000"/>
                </a:solidFill>
                <a:ea typeface="Arial" charset="0"/>
                <a:cs typeface="Arial" charset="0"/>
              </a:rPr>
              <a:t> </a:t>
            </a:r>
            <a:r>
              <a:rPr lang="en-US" sz="2000" b="1" smtClean="0">
                <a:solidFill>
                  <a:srgbClr val="FF0000"/>
                </a:solidFill>
                <a:latin typeface="Symbol" charset="2"/>
                <a:ea typeface="Symbol" charset="2"/>
                <a:cs typeface="Symbol" charset="2"/>
              </a:rPr>
              <a:t>σ</a:t>
            </a:r>
            <a:r>
              <a:rPr lang="en-US" sz="2000" b="1" smtClean="0">
                <a:solidFill>
                  <a:srgbClr val="FF0000"/>
                </a:solidFill>
                <a:latin typeface="Helvetica" charset="0"/>
                <a:ea typeface="ＭＳ Ｐゴシック" pitchFamily="-112" charset="-128"/>
              </a:rPr>
              <a:t>(pp → W</a:t>
            </a:r>
            <a:r>
              <a:rPr lang="en-US" sz="2000" b="1" baseline="30000" smtClean="0">
                <a:solidFill>
                  <a:srgbClr val="FF0000"/>
                </a:solidFill>
                <a:latin typeface="Helvetica" charset="0"/>
                <a:ea typeface="ＭＳ Ｐゴシック" pitchFamily="-112" charset="-128"/>
              </a:rPr>
              <a:t>+</a:t>
            </a:r>
            <a:r>
              <a:rPr lang="en-US" sz="2000" b="1" smtClean="0">
                <a:solidFill>
                  <a:srgbClr val="FF0000"/>
                </a:solidFill>
                <a:latin typeface="Helvetica" charset="0"/>
                <a:ea typeface="ＭＳ Ｐゴシック" pitchFamily="-112" charset="-128"/>
              </a:rPr>
              <a:t>W</a:t>
            </a:r>
            <a:r>
              <a:rPr lang="en-US" sz="2000" b="1" baseline="30000" smtClean="0">
                <a:solidFill>
                  <a:srgbClr val="FF0000"/>
                </a:solidFill>
                <a:latin typeface="Helvetica" charset="0"/>
                <a:ea typeface="ＭＳ Ｐゴシック" pitchFamily="-112" charset="-128"/>
              </a:rPr>
              <a:t>−</a:t>
            </a:r>
            <a:r>
              <a:rPr lang="en-US" sz="2000" b="1" smtClean="0">
                <a:solidFill>
                  <a:srgbClr val="FF0000"/>
                </a:solidFill>
                <a:latin typeface="Helvetica" charset="0"/>
                <a:ea typeface="ＭＳ Ｐゴシック" pitchFamily="-112" charset="-128"/>
              </a:rPr>
              <a:t> + X) = 55.3 ± 3.3(stat.) ± 6.9 (syst.) ± 3.3 (lumi.) pb.</a:t>
            </a:r>
          </a:p>
          <a:p>
            <a:pPr eaLnBrk="0" hangingPunct="0"/>
            <a:endParaRPr lang="en-US" sz="2000" smtClean="0">
              <a:solidFill>
                <a:srgbClr val="184B81"/>
              </a:solidFill>
              <a:latin typeface="Helvetica" charset="0"/>
              <a:ea typeface="ＭＳ Ｐゴシック" pitchFamily="-112" charset="-128"/>
            </a:endParaRPr>
          </a:p>
          <a:p>
            <a:pPr eaLnBrk="0" hangingPunct="0"/>
            <a:r>
              <a:rPr lang="en-US" sz="2000" smtClean="0">
                <a:solidFill>
                  <a:srgbClr val="184B81"/>
                </a:solidFill>
                <a:latin typeface="Symbol" charset="2"/>
                <a:ea typeface="Symbol" charset="2"/>
                <a:cs typeface="Symbol" charset="2"/>
              </a:rPr>
              <a:t> </a:t>
            </a:r>
            <a:r>
              <a:rPr lang="en-US" sz="2000" b="1" smtClean="0">
                <a:solidFill>
                  <a:srgbClr val="FF0000"/>
                </a:solidFill>
                <a:latin typeface="Symbol" charset="2"/>
                <a:ea typeface="Symbol" charset="2"/>
                <a:cs typeface="Symbol" charset="2"/>
              </a:rPr>
              <a:t>σ</a:t>
            </a:r>
            <a:r>
              <a:rPr lang="en-US" sz="2000" b="1" smtClean="0">
                <a:solidFill>
                  <a:srgbClr val="FF0000"/>
                </a:solidFill>
                <a:latin typeface="Helvetica" charset="0"/>
                <a:ea typeface="ＭＳ Ｐゴシック" pitchFamily="-112" charset="-128"/>
              </a:rPr>
              <a:t>(pp →WZ + X) = 17.0 ± 2.4(stat.) ± 1.1 (syst.) ± 1.0 ( lumi.) pb. </a:t>
            </a:r>
          </a:p>
          <a:p>
            <a:pPr eaLnBrk="0" hangingPunct="0"/>
            <a:endParaRPr lang="en-US" sz="2000" smtClean="0">
              <a:solidFill>
                <a:srgbClr val="184B81"/>
              </a:solidFill>
              <a:latin typeface="Helvetica" charset="0"/>
              <a:ea typeface="ＭＳ Ｐゴシック" pitchFamily="-112" charset="-128"/>
            </a:endParaRPr>
          </a:p>
          <a:p>
            <a:pPr eaLnBrk="0" hangingPunct="0"/>
            <a:r>
              <a:rPr lang="en-US" sz="2000" b="1" smtClean="0">
                <a:solidFill>
                  <a:srgbClr val="FF0000"/>
                </a:solidFill>
                <a:latin typeface="Symbol" charset="2"/>
                <a:ea typeface="Symbol" charset="2"/>
                <a:cs typeface="Symbol" charset="2"/>
              </a:rPr>
              <a:t>s</a:t>
            </a:r>
            <a:r>
              <a:rPr lang="en-US" sz="2000" b="1" smtClean="0">
                <a:solidFill>
                  <a:srgbClr val="FF0000"/>
                </a:solidFill>
                <a:latin typeface="Helvetica" charset="0"/>
                <a:ea typeface="ＭＳ Ｐゴシック" pitchFamily="-112" charset="-128"/>
              </a:rPr>
              <a:t>(pp → ZZ + X) = 3.8 +1.5(stat.) ± 0.2 (syst.) ± 0.2 ( lumi.) pb. </a:t>
            </a:r>
          </a:p>
          <a:p>
            <a:pPr eaLnBrk="0" hangingPunct="0"/>
            <a:endParaRPr lang="en-US" sz="2000" smtClean="0">
              <a:solidFill>
                <a:srgbClr val="184B81"/>
              </a:solidFill>
              <a:ea typeface="Arial" charset="0"/>
              <a:cs typeface="Arial" charset="0"/>
            </a:endParaRPr>
          </a:p>
          <a:p>
            <a:pPr eaLnBrk="0" hangingPunct="0"/>
            <a:r>
              <a:rPr lang="en-US" sz="2000" smtClean="0">
                <a:solidFill>
                  <a:srgbClr val="184B81"/>
                </a:solidFill>
                <a:ea typeface="Arial" charset="0"/>
                <a:cs typeface="Arial" charset="0"/>
              </a:rPr>
              <a:t>All measured values are consistent with the standard model predictions.</a:t>
            </a:r>
          </a:p>
          <a:p>
            <a:pPr eaLnBrk="0" hangingPunct="0"/>
            <a:endParaRPr lang="en-US" sz="2000" smtClean="0">
              <a:solidFill>
                <a:srgbClr val="184B81"/>
              </a:solidFill>
              <a:ea typeface="Arial" charset="0"/>
              <a:cs typeface="Arial" charset="0"/>
            </a:endParaRPr>
          </a:p>
          <a:p>
            <a:pPr eaLnBrk="0" hangingPunct="0"/>
            <a:r>
              <a:rPr lang="en-US" sz="2000" smtClean="0">
                <a:solidFill>
                  <a:srgbClr val="184B81"/>
                </a:solidFill>
                <a:ea typeface="Arial" charset="0"/>
                <a:cs typeface="Arial" charset="0"/>
              </a:rPr>
              <a:t>Data driven methods are used to understand the background.</a:t>
            </a:r>
          </a:p>
          <a:p>
            <a:pPr eaLnBrk="0" hangingPunct="0"/>
            <a:endParaRPr lang="en-US" sz="2000" smtClean="0">
              <a:solidFill>
                <a:srgbClr val="184B81"/>
              </a:solidFill>
              <a:ea typeface="Arial" charset="0"/>
              <a:cs typeface="Arial" charset="0"/>
            </a:endParaRPr>
          </a:p>
          <a:p>
            <a:pPr eaLnBrk="0" hangingPunct="0"/>
            <a:r>
              <a:rPr lang="en-US" sz="1600" b="1" smtClean="0">
                <a:solidFill>
                  <a:srgbClr val="184B81"/>
                </a:solidFill>
                <a:ea typeface="Arial" charset="0"/>
                <a:cs typeface="Arial" charset="0"/>
              </a:rPr>
              <a:t>         </a:t>
            </a:r>
          </a:p>
        </p:txBody>
      </p:sp>
      <p:sp>
        <p:nvSpPr>
          <p:cNvPr id="32772" name="Rectangle 6"/>
          <p:cNvSpPr>
            <a:spLocks noChangeArrowheads="1"/>
          </p:cNvSpPr>
          <p:nvPr/>
        </p:nvSpPr>
        <p:spPr bwMode="auto">
          <a:xfrm>
            <a:off x="5820023" y="5986468"/>
            <a:ext cx="2067167" cy="307777"/>
          </a:xfrm>
          <a:prstGeom prst="rect">
            <a:avLst/>
          </a:prstGeom>
          <a:noFill/>
          <a:ln w="9525">
            <a:noFill/>
            <a:miter lim="800000"/>
            <a:headEnd/>
            <a:tailEnd/>
          </a:ln>
        </p:spPr>
        <p:txBody>
          <a:bodyPr wrap="none">
            <a:prstTxWarp prst="textNoShape">
              <a:avLst/>
            </a:prstTxWarp>
            <a:spAutoFit/>
          </a:bodyPr>
          <a:lstStyle/>
          <a:p>
            <a:pPr algn="ctr" eaLnBrk="0" hangingPunct="0"/>
            <a:r>
              <a:rPr lang="en-US" sz="1400" b="1" smtClean="0">
                <a:solidFill>
                  <a:srgbClr val="000000"/>
                </a:solidFill>
                <a:latin typeface="Helvetica" charset="0"/>
                <a:ea typeface="ＭＳ Ｐゴシック" pitchFamily="-112" charset="-128"/>
              </a:rPr>
              <a:t>CMS PAS EWK-11-010</a:t>
            </a:r>
          </a:p>
        </p:txBody>
      </p:sp>
      <p:pic>
        <p:nvPicPr>
          <p:cNvPr id="32773" name="Picture 8" descr="Figure_001-d.png"/>
          <p:cNvPicPr>
            <a:picLocks noChangeAspect="1"/>
          </p:cNvPicPr>
          <p:nvPr/>
        </p:nvPicPr>
        <p:blipFill>
          <a:blip r:embed="rId2" cstate="print"/>
          <a:srcRect l="2498" t="5963" r="1250" b="2385"/>
          <a:stretch>
            <a:fillRect/>
          </a:stretch>
        </p:blipFill>
        <p:spPr bwMode="auto">
          <a:xfrm>
            <a:off x="5767756" y="762000"/>
            <a:ext cx="2549769" cy="2544763"/>
          </a:xfrm>
          <a:prstGeom prst="rect">
            <a:avLst/>
          </a:prstGeom>
          <a:noFill/>
          <a:ln w="9525">
            <a:noFill/>
            <a:miter lim="800000"/>
            <a:headEnd/>
            <a:tailEnd/>
          </a:ln>
        </p:spPr>
      </p:pic>
      <p:pic>
        <p:nvPicPr>
          <p:cNvPr id="32774" name="Picture 10" descr="Figure_002-f.png"/>
          <p:cNvPicPr>
            <a:picLocks noChangeAspect="1"/>
          </p:cNvPicPr>
          <p:nvPr/>
        </p:nvPicPr>
        <p:blipFill>
          <a:blip r:embed="rId3" cstate="print"/>
          <a:srcRect l="3748" b="3691"/>
          <a:stretch>
            <a:fillRect/>
          </a:stretch>
        </p:blipFill>
        <p:spPr bwMode="auto">
          <a:xfrm>
            <a:off x="5581653" y="3375030"/>
            <a:ext cx="2929303" cy="2568575"/>
          </a:xfrm>
          <a:prstGeom prst="rect">
            <a:avLst/>
          </a:prstGeom>
          <a:noFill/>
          <a:ln w="9525">
            <a:noFill/>
            <a:miter lim="800000"/>
            <a:headEnd/>
            <a:tailEnd/>
          </a:ln>
        </p:spPr>
      </p:pic>
      <p:sp>
        <p:nvSpPr>
          <p:cNvPr id="32775" name="TextBox 6"/>
          <p:cNvSpPr txBox="1">
            <a:spLocks noChangeArrowheads="1"/>
          </p:cNvSpPr>
          <p:nvPr/>
        </p:nvSpPr>
        <p:spPr bwMode="auto">
          <a:xfrm>
            <a:off x="3657600" y="2667000"/>
            <a:ext cx="2158511" cy="400050"/>
          </a:xfrm>
          <a:prstGeom prst="rect">
            <a:avLst/>
          </a:prstGeom>
          <a:solidFill>
            <a:srgbClr val="FFFFCC"/>
          </a:solidFill>
          <a:ln w="9525">
            <a:noFill/>
            <a:miter lim="800000"/>
            <a:headEnd/>
            <a:tailEnd/>
          </a:ln>
        </p:spPr>
        <p:txBody>
          <a:bodyPr>
            <a:prstTxWarp prst="textNoShape">
              <a:avLst/>
            </a:prstTxWarp>
            <a:spAutoFit/>
          </a:bodyPr>
          <a:lstStyle/>
          <a:p>
            <a:pPr algn="ctr" eaLnBrk="0" hangingPunct="0"/>
            <a:r>
              <a:rPr lang="en-US" sz="2000" dirty="0">
                <a:solidFill>
                  <a:srgbClr val="000000"/>
                </a:solidFill>
                <a:latin typeface="Helvetica" charset="0"/>
                <a:ea typeface="ＭＳ Ｐゴシック" pitchFamily="-112" charset="-128"/>
              </a:rPr>
              <a:t>σ(NLO)=43±2pb</a:t>
            </a:r>
          </a:p>
        </p:txBody>
      </p:sp>
      <p:sp>
        <p:nvSpPr>
          <p:cNvPr id="32776" name="TextBox 14"/>
          <p:cNvSpPr txBox="1">
            <a:spLocks noChangeArrowheads="1"/>
          </p:cNvSpPr>
          <p:nvPr/>
        </p:nvSpPr>
        <p:spPr bwMode="auto">
          <a:xfrm>
            <a:off x="3124200" y="3505200"/>
            <a:ext cx="2667000" cy="400050"/>
          </a:xfrm>
          <a:prstGeom prst="rect">
            <a:avLst/>
          </a:prstGeom>
          <a:solidFill>
            <a:srgbClr val="FFFFCC"/>
          </a:solidFill>
          <a:ln w="9525">
            <a:noFill/>
            <a:miter lim="800000"/>
            <a:headEnd/>
            <a:tailEnd/>
          </a:ln>
        </p:spPr>
        <p:txBody>
          <a:bodyPr wrap="square">
            <a:prstTxWarp prst="textNoShape">
              <a:avLst/>
            </a:prstTxWarp>
            <a:spAutoFit/>
          </a:bodyPr>
          <a:lstStyle/>
          <a:p>
            <a:pPr algn="ctr" eaLnBrk="0" hangingPunct="0"/>
            <a:r>
              <a:rPr lang="en-US" sz="2000" dirty="0">
                <a:solidFill>
                  <a:srgbClr val="000000"/>
                </a:solidFill>
                <a:latin typeface="Helvetica" charset="0"/>
                <a:ea typeface="ＭＳ Ｐゴシック" pitchFamily="-112" charset="-128"/>
              </a:rPr>
              <a:t>σ(NLO)=19.8±0.1pb</a:t>
            </a:r>
          </a:p>
        </p:txBody>
      </p:sp>
      <p:sp>
        <p:nvSpPr>
          <p:cNvPr id="32777" name="TextBox 15"/>
          <p:cNvSpPr txBox="1">
            <a:spLocks noChangeArrowheads="1"/>
          </p:cNvSpPr>
          <p:nvPr/>
        </p:nvSpPr>
        <p:spPr bwMode="auto">
          <a:xfrm>
            <a:off x="2971800" y="4572000"/>
            <a:ext cx="2590800" cy="400050"/>
          </a:xfrm>
          <a:prstGeom prst="rect">
            <a:avLst/>
          </a:prstGeom>
          <a:solidFill>
            <a:srgbClr val="FFFFCC"/>
          </a:solidFill>
          <a:ln w="9525">
            <a:noFill/>
            <a:miter lim="800000"/>
            <a:headEnd/>
            <a:tailEnd/>
          </a:ln>
        </p:spPr>
        <p:txBody>
          <a:bodyPr wrap="square">
            <a:prstTxWarp prst="textNoShape">
              <a:avLst/>
            </a:prstTxWarp>
            <a:spAutoFit/>
          </a:bodyPr>
          <a:lstStyle/>
          <a:p>
            <a:pPr algn="ctr" eaLnBrk="0" hangingPunct="0"/>
            <a:r>
              <a:rPr lang="en-US" sz="2000" dirty="0">
                <a:solidFill>
                  <a:srgbClr val="000000"/>
                </a:solidFill>
                <a:latin typeface="Helvetica" charset="0"/>
                <a:ea typeface="ＭＳ Ｐゴシック" pitchFamily="-112" charset="-128"/>
              </a:rPr>
              <a:t>σ(NLO)=6.4±0.6pb</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TextBox 6"/>
          <p:cNvSpPr txBox="1"/>
          <p:nvPr/>
        </p:nvSpPr>
        <p:spPr>
          <a:xfrm>
            <a:off x="0" y="2721114"/>
            <a:ext cx="8915400" cy="707886"/>
          </a:xfrm>
          <a:prstGeom prst="rect">
            <a:avLst/>
          </a:prstGeom>
          <a:noFill/>
        </p:spPr>
        <p:txBody>
          <a:bodyPr anchor="ctr">
            <a:prstTxWarp prst="textNoShape">
              <a:avLst/>
            </a:prstTxWarp>
            <a:spAutoFit/>
          </a:bodyPr>
          <a:lstStyle/>
          <a:p>
            <a:pPr algn="ctr" eaLnBrk="0" hangingPunct="0">
              <a:defRPr/>
            </a:pPr>
            <a:r>
              <a:rPr lang="en-GB" sz="4000" dirty="0" smtClean="0">
                <a:solidFill>
                  <a:srgbClr val="336699"/>
                </a:solidFill>
                <a:effectLst>
                  <a:outerShdw blurRad="38100" dist="38100" dir="2700000" algn="tl">
                    <a:srgbClr val="000000"/>
                  </a:outerShdw>
                </a:effectLst>
                <a:latin typeface="Helvetica" charset="0"/>
                <a:ea typeface="ＭＳ Ｐゴシック" charset="-128"/>
                <a:cs typeface="ＭＳ Ｐゴシック" charset="-128"/>
              </a:rPr>
              <a:t>Settle the question of the SM Higgs</a:t>
            </a:r>
            <a:endParaRPr lang="en-GB" sz="4000" dirty="0">
              <a:solidFill>
                <a:srgbClr val="336699"/>
              </a:solidFill>
              <a:effectLst>
                <a:outerShdw blurRad="38100" dist="38100" dir="2700000" algn="tl">
                  <a:srgbClr val="000000"/>
                </a:outerShdw>
              </a:effectLst>
              <a:latin typeface="Helvetica" charset="0"/>
              <a:ea typeface="ＭＳ Ｐゴシック" charset="-128"/>
              <a:cs typeface="ＭＳ Ｐゴシック" charset="-128"/>
            </a:endParaRPr>
          </a:p>
        </p:txBody>
      </p:sp>
      <p:sp>
        <p:nvSpPr>
          <p:cNvPr id="3" name="TextBox 2"/>
          <p:cNvSpPr txBox="1"/>
          <p:nvPr/>
        </p:nvSpPr>
        <p:spPr>
          <a:xfrm>
            <a:off x="152400" y="76200"/>
            <a:ext cx="8534400" cy="707886"/>
          </a:xfrm>
          <a:prstGeom prst="rect">
            <a:avLst/>
          </a:prstGeom>
          <a:noFill/>
        </p:spPr>
        <p:txBody>
          <a:bodyPr wrap="square" rtlCol="0">
            <a:spAutoFit/>
          </a:bodyPr>
          <a:lstStyle/>
          <a:p>
            <a:pPr eaLnBrk="0" hangingPunct="0"/>
            <a:r>
              <a:rPr lang="en-GB" sz="4000" dirty="0" smtClean="0">
                <a:solidFill>
                  <a:srgbClr val="336699"/>
                </a:solidFill>
                <a:effectLst>
                  <a:outerShdw blurRad="38100" dist="38100" dir="2700000" algn="tl">
                    <a:srgbClr val="000000"/>
                  </a:outerShdw>
                </a:effectLst>
                <a:latin typeface="Helvetica" charset="0"/>
                <a:ea typeface="ＭＳ Ｐゴシック" charset="-128"/>
                <a:cs typeface="ＭＳ Ｐゴシック" charset="-128"/>
              </a:rPr>
              <a:t>Principal goal  for the 2011-</a:t>
            </a:r>
            <a:r>
              <a:rPr lang="en-GB" sz="4000" smtClean="0">
                <a:solidFill>
                  <a:srgbClr val="336699"/>
                </a:solidFill>
                <a:effectLst>
                  <a:outerShdw blurRad="38100" dist="38100" dir="2700000" algn="tl">
                    <a:srgbClr val="000000"/>
                  </a:outerShdw>
                </a:effectLst>
                <a:latin typeface="Helvetica" charset="0"/>
                <a:ea typeface="ＭＳ Ｐゴシック" charset="-128"/>
                <a:cs typeface="ＭＳ Ｐゴシック" charset="-128"/>
              </a:rPr>
              <a:t>2012 run:</a:t>
            </a:r>
            <a:r>
              <a:rPr lang="en-GB" sz="2400" smtClean="0">
                <a:solidFill>
                  <a:srgbClr val="000000"/>
                </a:solidFill>
                <a:ea typeface="ＭＳ Ｐゴシック" charset="-128"/>
                <a:cs typeface="ＭＳ Ｐゴシック" charset="-128"/>
              </a:rPr>
              <a:t> </a:t>
            </a:r>
            <a:endParaRPr lang="en-GB" sz="2400" dirty="0">
              <a:solidFill>
                <a:srgbClr val="000000"/>
              </a:solidFill>
              <a:ea typeface="ＭＳ Ｐゴシック" charset="-128"/>
              <a:cs typeface="ＭＳ Ｐゴシック" charset="-12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2" cstate="print"/>
          <a:stretch>
            <a:fillRect/>
          </a:stretch>
        </p:blipFill>
        <p:spPr>
          <a:xfrm>
            <a:off x="-546" y="83400"/>
            <a:ext cx="9144546" cy="68508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A37C28D-FCB0-477D-82D3-62143F2DA843}" type="slidenum">
              <a:rPr lang="en-US" smtClean="0">
                <a:solidFill>
                  <a:prstClr val="black"/>
                </a:solidFill>
              </a:rPr>
              <a:pPr/>
              <a:t>18</a:t>
            </a:fld>
            <a:endParaRPr lang="en-US">
              <a:solidFill>
                <a:prstClr val="black"/>
              </a:solidFill>
            </a:endParaRPr>
          </a:p>
        </p:txBody>
      </p:sp>
      <p:sp>
        <p:nvSpPr>
          <p:cNvPr id="5" name="TextBox 4"/>
          <p:cNvSpPr txBox="1"/>
          <p:nvPr/>
        </p:nvSpPr>
        <p:spPr>
          <a:xfrm>
            <a:off x="1686899" y="0"/>
            <a:ext cx="6637971" cy="830997"/>
          </a:xfrm>
          <a:prstGeom prst="rect">
            <a:avLst/>
          </a:prstGeom>
          <a:noFill/>
        </p:spPr>
        <p:txBody>
          <a:bodyPr wrap="none" rtlCol="0">
            <a:spAutoFit/>
          </a:bodyPr>
          <a:lstStyle/>
          <a:p>
            <a:pPr algn="ctr"/>
            <a:r>
              <a:rPr lang="en-GB" sz="2400" b="1" dirty="0" smtClean="0">
                <a:solidFill>
                  <a:srgbClr val="FFFF00"/>
                </a:solidFill>
                <a:ea typeface="ＭＳ Ｐゴシック" pitchFamily="-112" charset="-128"/>
              </a:rPr>
              <a:t>ATLAS and CMS first combined analysis on </a:t>
            </a:r>
          </a:p>
          <a:p>
            <a:pPr algn="ctr"/>
            <a:r>
              <a:rPr lang="en-GB" sz="2400" b="1" dirty="0" smtClean="0">
                <a:solidFill>
                  <a:srgbClr val="FFFF00"/>
                </a:solidFill>
                <a:ea typeface="ＭＳ Ｐゴシック" pitchFamily="-112" charset="-128"/>
              </a:rPr>
              <a:t>the search for the Higgs boson</a:t>
            </a:r>
            <a:endParaRPr lang="en-US" sz="2400" b="1" dirty="0">
              <a:solidFill>
                <a:srgbClr val="FFFF00"/>
              </a:solidFill>
              <a:ea typeface="ＭＳ Ｐゴシック" pitchFamily="-112" charset="-128"/>
            </a:endParaRPr>
          </a:p>
        </p:txBody>
      </p:sp>
      <p:pic>
        <p:nvPicPr>
          <p:cNvPr id="7" name="Picture 4" descr="\\cern.ch\dfs\Users\v\vzorica\Desktop\Mu95_CLsOnly_WithExcl.jpg"/>
          <p:cNvPicPr>
            <a:picLocks noChangeAspect="1" noChangeArrowheads="1"/>
          </p:cNvPicPr>
          <p:nvPr/>
        </p:nvPicPr>
        <p:blipFill>
          <a:blip r:embed="rId2" cstate="print"/>
          <a:srcRect/>
          <a:stretch>
            <a:fillRect/>
          </a:stretch>
        </p:blipFill>
        <p:spPr bwMode="auto">
          <a:xfrm>
            <a:off x="762000" y="1066800"/>
            <a:ext cx="7620000" cy="525800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A37C28D-FCB0-477D-82D3-62143F2DA843}" type="slidenum">
              <a:rPr lang="en-US" smtClean="0">
                <a:solidFill>
                  <a:prstClr val="black"/>
                </a:solidFill>
              </a:rPr>
              <a:pPr/>
              <a:t>19</a:t>
            </a:fld>
            <a:endParaRPr lang="en-US">
              <a:solidFill>
                <a:prstClr val="black"/>
              </a:solidFill>
            </a:endParaRPr>
          </a:p>
        </p:txBody>
      </p:sp>
      <p:sp>
        <p:nvSpPr>
          <p:cNvPr id="5" name="TextBox 4"/>
          <p:cNvSpPr txBox="1"/>
          <p:nvPr/>
        </p:nvSpPr>
        <p:spPr>
          <a:xfrm>
            <a:off x="1143000" y="152400"/>
            <a:ext cx="7195299" cy="707886"/>
          </a:xfrm>
          <a:prstGeom prst="rect">
            <a:avLst/>
          </a:prstGeom>
          <a:noFill/>
        </p:spPr>
        <p:txBody>
          <a:bodyPr wrap="none" rtlCol="0">
            <a:spAutoFit/>
          </a:bodyPr>
          <a:lstStyle/>
          <a:p>
            <a:r>
              <a:rPr lang="en-US" sz="4000" b="1" dirty="0" smtClean="0">
                <a:solidFill>
                  <a:srgbClr val="FFFF00"/>
                </a:solidFill>
                <a:ea typeface="ＭＳ Ｐゴシック" pitchFamily="-112" charset="-128"/>
              </a:rPr>
              <a:t>LHC and the Standard Model</a:t>
            </a:r>
            <a:endParaRPr lang="en-US" sz="4000" b="1" dirty="0">
              <a:solidFill>
                <a:srgbClr val="FFFF00"/>
              </a:solidFill>
              <a:ea typeface="ＭＳ Ｐゴシック" pitchFamily="-112" charset="-128"/>
            </a:endParaRPr>
          </a:p>
        </p:txBody>
      </p:sp>
      <p:sp>
        <p:nvSpPr>
          <p:cNvPr id="6" name="Text Box 2"/>
          <p:cNvSpPr txBox="1">
            <a:spLocks noChangeArrowheads="1"/>
          </p:cNvSpPr>
          <p:nvPr/>
        </p:nvSpPr>
        <p:spPr bwMode="auto">
          <a:xfrm>
            <a:off x="381000" y="1066800"/>
            <a:ext cx="7848600" cy="4770537"/>
          </a:xfrm>
          <a:prstGeom prst="rect">
            <a:avLst/>
          </a:prstGeom>
          <a:noFill/>
          <a:ln w="9525">
            <a:noFill/>
            <a:miter lim="800000"/>
            <a:headEnd/>
            <a:tailEnd/>
          </a:ln>
          <a:effectLst/>
        </p:spPr>
        <p:txBody>
          <a:bodyPr wrap="square">
            <a:spAutoFit/>
          </a:bodyPr>
          <a:lstStyle/>
          <a:p>
            <a:pPr eaLnBrk="0" hangingPunct="0">
              <a:spcBef>
                <a:spcPct val="50000"/>
              </a:spcBef>
            </a:pPr>
            <a:r>
              <a:rPr lang="en-GB" sz="3200" dirty="0" smtClean="0">
                <a:solidFill>
                  <a:srgbClr val="000000"/>
                </a:solidFill>
                <a:latin typeface="Helvetica"/>
                <a:ea typeface="ＭＳ Ｐゴシック" pitchFamily="-112" charset="-128"/>
              </a:rPr>
              <a:t>       </a:t>
            </a:r>
          </a:p>
          <a:p>
            <a:pPr eaLnBrk="0" hangingPunct="0">
              <a:spcBef>
                <a:spcPct val="50000"/>
              </a:spcBef>
            </a:pPr>
            <a:r>
              <a:rPr lang="en-GB" sz="3200" dirty="0" smtClean="0">
                <a:solidFill>
                  <a:srgbClr val="000000"/>
                </a:solidFill>
                <a:latin typeface="Helvetica"/>
                <a:ea typeface="ＭＳ Ｐゴシック" pitchFamily="-112" charset="-128"/>
              </a:rPr>
              <a:t>Finding the Higgs:                 </a:t>
            </a:r>
            <a:r>
              <a:rPr lang="en-GB" sz="3200" dirty="0" smtClean="0">
                <a:solidFill>
                  <a:srgbClr val="FF0000"/>
                </a:solidFill>
                <a:latin typeface="Helvetica"/>
                <a:ea typeface="ＭＳ Ｐゴシック" pitchFamily="-112" charset="-128"/>
              </a:rPr>
              <a:t>Discovery</a:t>
            </a:r>
          </a:p>
          <a:p>
            <a:pPr eaLnBrk="0" hangingPunct="0">
              <a:spcBef>
                <a:spcPct val="50000"/>
              </a:spcBef>
            </a:pPr>
            <a:r>
              <a:rPr lang="en-GB" sz="3200" dirty="0" smtClean="0">
                <a:solidFill>
                  <a:prstClr val="black"/>
                </a:solidFill>
                <a:latin typeface="Helvetica"/>
                <a:ea typeface="ＭＳ Ｐゴシック" pitchFamily="-112" charset="-128"/>
              </a:rPr>
              <a:t>Excluding the SM-Higgs:      </a:t>
            </a:r>
            <a:r>
              <a:rPr lang="en-GB" sz="3200" dirty="0" smtClean="0">
                <a:solidFill>
                  <a:srgbClr val="FF0000"/>
                </a:solidFill>
                <a:latin typeface="Helvetica"/>
                <a:ea typeface="ＭＳ Ｐゴシック" pitchFamily="-112" charset="-128"/>
              </a:rPr>
              <a:t> Discovery</a:t>
            </a:r>
          </a:p>
          <a:p>
            <a:pPr eaLnBrk="0" hangingPunct="0">
              <a:spcBef>
                <a:spcPct val="50000"/>
              </a:spcBef>
            </a:pPr>
            <a:endParaRPr lang="en-GB" sz="3200" dirty="0" smtClean="0">
              <a:solidFill>
                <a:srgbClr val="FF0000"/>
              </a:solidFill>
              <a:latin typeface="Helvetica"/>
              <a:ea typeface="ＭＳ Ｐゴシック" pitchFamily="-112" charset="-128"/>
            </a:endParaRPr>
          </a:p>
          <a:p>
            <a:pPr eaLnBrk="0" hangingPunct="0">
              <a:spcBef>
                <a:spcPct val="50000"/>
              </a:spcBef>
            </a:pPr>
            <a:r>
              <a:rPr lang="en-GB" sz="3200" dirty="0" smtClean="0">
                <a:solidFill>
                  <a:srgbClr val="0070C0"/>
                </a:solidFill>
                <a:latin typeface="Helvetica"/>
                <a:ea typeface="ＭＳ Ｐゴシック" pitchFamily="-112" charset="-128"/>
              </a:rPr>
              <a:t>Reminder: </a:t>
            </a:r>
          </a:p>
          <a:p>
            <a:pPr eaLnBrk="0" hangingPunct="0">
              <a:spcBef>
                <a:spcPct val="50000"/>
              </a:spcBef>
            </a:pPr>
            <a:r>
              <a:rPr lang="en-GB" sz="3200" dirty="0" smtClean="0">
                <a:solidFill>
                  <a:srgbClr val="0070C0"/>
                </a:solidFill>
                <a:latin typeface="Helvetica"/>
                <a:ea typeface="ＭＳ Ｐゴシック" pitchFamily="-112" charset="-128"/>
              </a:rPr>
              <a:t>LHC is poised to clarify mechanism of electroweak symmetry breaking </a:t>
            </a:r>
            <a:endParaRPr lang="de-DE" sz="3200" dirty="0">
              <a:solidFill>
                <a:srgbClr val="0070C0"/>
              </a:solidFill>
              <a:latin typeface="Helvetica"/>
              <a:ea typeface="ＭＳ Ｐゴシック" pitchFamily="-112"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slide(fromBottom)">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slide(fromBottom)">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 calcmode="lin" valueType="num">
                                      <p:cBhvr>
                                        <p:cTn id="17" dur="1000" fill="hold"/>
                                        <p:tgtEl>
                                          <p:spTgt spid="6">
                                            <p:txEl>
                                              <p:pRg st="4" end="4"/>
                                            </p:txEl>
                                          </p:spTgt>
                                        </p:tgtEl>
                                        <p:attrNameLst>
                                          <p:attrName>ppt_w</p:attrName>
                                        </p:attrNameLst>
                                      </p:cBhvr>
                                      <p:tavLst>
                                        <p:tav tm="0">
                                          <p:val>
                                            <p:strVal val="#ppt_w*0.70"/>
                                          </p:val>
                                        </p:tav>
                                        <p:tav tm="100000">
                                          <p:val>
                                            <p:strVal val="#ppt_w"/>
                                          </p:val>
                                        </p:tav>
                                      </p:tavLst>
                                    </p:anim>
                                    <p:anim calcmode="lin" valueType="num">
                                      <p:cBhvr>
                                        <p:cTn id="18" dur="1000" fill="hold"/>
                                        <p:tgtEl>
                                          <p:spTgt spid="6">
                                            <p:txEl>
                                              <p:pRg st="4" end="4"/>
                                            </p:txEl>
                                          </p:spTgt>
                                        </p:tgtEl>
                                        <p:attrNameLst>
                                          <p:attrName>ppt_h</p:attrName>
                                        </p:attrNameLst>
                                      </p:cBhvr>
                                      <p:tavLst>
                                        <p:tav tm="0">
                                          <p:val>
                                            <p:strVal val="#ppt_h"/>
                                          </p:val>
                                        </p:tav>
                                        <p:tav tm="100000">
                                          <p:val>
                                            <p:strVal val="#ppt_h"/>
                                          </p:val>
                                        </p:tav>
                                      </p:tavLst>
                                    </p:anim>
                                    <p:animEffect transition="in" filter="fade">
                                      <p:cBhvr>
                                        <p:cTn id="19" dur="1000"/>
                                        <p:tgtEl>
                                          <p:spTgt spid="6">
                                            <p:txEl>
                                              <p:pRg st="4" end="4"/>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 calcmode="lin" valueType="num">
                                      <p:cBhvr>
                                        <p:cTn id="22" dur="1000" fill="hold"/>
                                        <p:tgtEl>
                                          <p:spTgt spid="6">
                                            <p:txEl>
                                              <p:pRg st="5" end="5"/>
                                            </p:txEl>
                                          </p:spTgt>
                                        </p:tgtEl>
                                        <p:attrNameLst>
                                          <p:attrName>ppt_w</p:attrName>
                                        </p:attrNameLst>
                                      </p:cBhvr>
                                      <p:tavLst>
                                        <p:tav tm="0">
                                          <p:val>
                                            <p:strVal val="#ppt_w*0.70"/>
                                          </p:val>
                                        </p:tav>
                                        <p:tav tm="100000">
                                          <p:val>
                                            <p:strVal val="#ppt_w"/>
                                          </p:val>
                                        </p:tav>
                                      </p:tavLst>
                                    </p:anim>
                                    <p:anim calcmode="lin" valueType="num">
                                      <p:cBhvr>
                                        <p:cTn id="23" dur="1000" fill="hold"/>
                                        <p:tgtEl>
                                          <p:spTgt spid="6">
                                            <p:txEl>
                                              <p:pRg st="5" end="5"/>
                                            </p:txEl>
                                          </p:spTgt>
                                        </p:tgtEl>
                                        <p:attrNameLst>
                                          <p:attrName>ppt_h</p:attrName>
                                        </p:attrNameLst>
                                      </p:cBhvr>
                                      <p:tavLst>
                                        <p:tav tm="0">
                                          <p:val>
                                            <p:strVal val="#ppt_h"/>
                                          </p:val>
                                        </p:tav>
                                        <p:tav tm="100000">
                                          <p:val>
                                            <p:strVal val="#ppt_h"/>
                                          </p:val>
                                        </p:tav>
                                      </p:tavLst>
                                    </p:anim>
                                    <p:animEffect transition="in" filter="fade">
                                      <p:cBhvr>
                                        <p:cTn id="24" dur="10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0" y="0"/>
            <a:ext cx="9144000" cy="1143000"/>
          </a:xfrm>
        </p:spPr>
        <p:txBody>
          <a:bodyPr>
            <a:normAutofit/>
          </a:bodyPr>
          <a:lstStyle/>
          <a:p>
            <a:pPr eaLnBrk="1" hangingPunct="1"/>
            <a:r>
              <a:rPr lang="en-US" sz="4000" b="1" dirty="0" smtClean="0"/>
              <a:t>Accelerator Complex: Performance</a:t>
            </a:r>
            <a:endParaRPr lang="en-US" sz="4000" dirty="0" smtClean="0"/>
          </a:p>
        </p:txBody>
      </p:sp>
      <p:pic>
        <p:nvPicPr>
          <p:cNvPr id="121859" name="Picture 3" descr="CERNcomplex-cropped.jpg"/>
          <p:cNvPicPr>
            <a:picLocks noChangeAspect="1"/>
          </p:cNvPicPr>
          <p:nvPr/>
        </p:nvPicPr>
        <p:blipFill>
          <a:blip r:embed="rId3" cstate="print"/>
          <a:srcRect/>
          <a:stretch>
            <a:fillRect/>
          </a:stretch>
        </p:blipFill>
        <p:spPr bwMode="auto">
          <a:xfrm>
            <a:off x="346075" y="1143000"/>
            <a:ext cx="8486775" cy="57150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4B6EE404-7511-4D48-9F44-05E9428C5A60}" type="slidenum">
              <a:rPr lang="en-US" smtClean="0">
                <a:solidFill>
                  <a:prstClr val="black">
                    <a:tint val="75000"/>
                  </a:prstClr>
                </a:solidFill>
              </a:rPr>
              <a:pPr/>
              <a:t>2</a:t>
            </a:fld>
            <a:endParaRPr lang="en-US">
              <a:solidFill>
                <a:prstClr val="black">
                  <a:tint val="75000"/>
                </a:prstClr>
              </a:solidFill>
            </a:endParaRPr>
          </a:p>
        </p:txBody>
      </p:sp>
      <p:sp>
        <p:nvSpPr>
          <p:cNvPr id="17" name="TextBox 16"/>
          <p:cNvSpPr txBox="1"/>
          <p:nvPr/>
        </p:nvSpPr>
        <p:spPr>
          <a:xfrm>
            <a:off x="228600" y="5257800"/>
            <a:ext cx="2303900" cy="369332"/>
          </a:xfrm>
          <a:prstGeom prst="rect">
            <a:avLst/>
          </a:prstGeom>
          <a:solidFill>
            <a:srgbClr val="FFFF00"/>
          </a:solidFill>
        </p:spPr>
        <p:txBody>
          <a:bodyPr wrap="none" rtlCol="0">
            <a:spAutoFit/>
          </a:bodyPr>
          <a:lstStyle/>
          <a:p>
            <a:r>
              <a:rPr lang="en-US" dirty="0" err="1" smtClean="0"/>
              <a:t>PoT</a:t>
            </a:r>
            <a:r>
              <a:rPr lang="en-US" dirty="0" smtClean="0"/>
              <a:t>: 1.64 </a:t>
            </a:r>
            <a:r>
              <a:rPr lang="en-US" dirty="0" smtClean="0">
                <a:solidFill>
                  <a:srgbClr val="0070C0"/>
                </a:solidFill>
              </a:rPr>
              <a:t>(1.6) </a:t>
            </a:r>
            <a:r>
              <a:rPr lang="en-US" dirty="0" smtClean="0"/>
              <a:t>x10</a:t>
            </a:r>
            <a:r>
              <a:rPr lang="en-US" baseline="30000" dirty="0" smtClean="0"/>
              <a:t>19</a:t>
            </a:r>
            <a:endParaRPr lang="en-US" baseline="30000" dirty="0"/>
          </a:p>
        </p:txBody>
      </p:sp>
      <p:sp>
        <p:nvSpPr>
          <p:cNvPr id="18" name="TextBox 17"/>
          <p:cNvSpPr txBox="1"/>
          <p:nvPr/>
        </p:nvSpPr>
        <p:spPr>
          <a:xfrm>
            <a:off x="6553200" y="4191000"/>
            <a:ext cx="2303900" cy="369332"/>
          </a:xfrm>
          <a:prstGeom prst="rect">
            <a:avLst/>
          </a:prstGeom>
          <a:solidFill>
            <a:srgbClr val="FFFF00"/>
          </a:solidFill>
        </p:spPr>
        <p:txBody>
          <a:bodyPr wrap="none" rtlCol="0">
            <a:spAutoFit/>
          </a:bodyPr>
          <a:lstStyle/>
          <a:p>
            <a:r>
              <a:rPr lang="en-US" dirty="0" err="1" smtClean="0"/>
              <a:t>PoT</a:t>
            </a:r>
            <a:r>
              <a:rPr lang="en-US" dirty="0" smtClean="0"/>
              <a:t>: 4.85 </a:t>
            </a:r>
            <a:r>
              <a:rPr lang="en-US" dirty="0" smtClean="0">
                <a:solidFill>
                  <a:srgbClr val="0070C0"/>
                </a:solidFill>
              </a:rPr>
              <a:t>(4.8) </a:t>
            </a:r>
            <a:r>
              <a:rPr lang="en-US" dirty="0" smtClean="0"/>
              <a:t>x10</a:t>
            </a:r>
            <a:r>
              <a:rPr lang="en-US" baseline="30000" dirty="0" smtClean="0"/>
              <a:t>19</a:t>
            </a:r>
            <a:endParaRPr lang="en-US" baseline="30000" dirty="0"/>
          </a:p>
        </p:txBody>
      </p:sp>
      <p:sp>
        <p:nvSpPr>
          <p:cNvPr id="19" name="TextBox 18"/>
          <p:cNvSpPr txBox="1"/>
          <p:nvPr/>
        </p:nvSpPr>
        <p:spPr>
          <a:xfrm>
            <a:off x="4191000" y="2590800"/>
            <a:ext cx="1757854" cy="369332"/>
          </a:xfrm>
          <a:prstGeom prst="rect">
            <a:avLst/>
          </a:prstGeom>
          <a:solidFill>
            <a:srgbClr val="FFFF00"/>
          </a:solidFill>
        </p:spPr>
        <p:txBody>
          <a:bodyPr wrap="none" rtlCol="0">
            <a:spAutoFit/>
          </a:bodyPr>
          <a:lstStyle/>
          <a:p>
            <a:r>
              <a:rPr lang="en-US" dirty="0" smtClean="0"/>
              <a:t>Efficiency  80%</a:t>
            </a:r>
            <a:endParaRPr lang="en-US" baseline="30000" dirty="0"/>
          </a:p>
        </p:txBody>
      </p:sp>
      <p:sp>
        <p:nvSpPr>
          <p:cNvPr id="20" name="TextBox 19"/>
          <p:cNvSpPr txBox="1"/>
          <p:nvPr/>
        </p:nvSpPr>
        <p:spPr>
          <a:xfrm>
            <a:off x="381000" y="4343400"/>
            <a:ext cx="2342308" cy="369332"/>
          </a:xfrm>
          <a:prstGeom prst="rect">
            <a:avLst/>
          </a:prstGeom>
          <a:solidFill>
            <a:srgbClr val="FFFF00"/>
          </a:solidFill>
        </p:spPr>
        <p:txBody>
          <a:bodyPr wrap="none" rtlCol="0">
            <a:spAutoFit/>
          </a:bodyPr>
          <a:lstStyle/>
          <a:p>
            <a:r>
              <a:rPr lang="en-US" dirty="0" smtClean="0"/>
              <a:t>Antiprotons 3.8</a:t>
            </a:r>
            <a:r>
              <a:rPr lang="en-US" dirty="0" smtClean="0">
                <a:solidFill>
                  <a:srgbClr val="0070C0"/>
                </a:solidFill>
              </a:rPr>
              <a:t> </a:t>
            </a:r>
            <a:r>
              <a:rPr lang="en-US" dirty="0" smtClean="0"/>
              <a:t>x10</a:t>
            </a:r>
            <a:r>
              <a:rPr lang="en-US" baseline="30000" dirty="0" smtClean="0"/>
              <a:t>12</a:t>
            </a:r>
            <a:endParaRPr lang="en-US" baseline="30000" dirty="0"/>
          </a:p>
        </p:txBody>
      </p:sp>
      <p:sp>
        <p:nvSpPr>
          <p:cNvPr id="21" name="TextBox 20"/>
          <p:cNvSpPr txBox="1"/>
          <p:nvPr/>
        </p:nvSpPr>
        <p:spPr>
          <a:xfrm>
            <a:off x="6400800" y="4800600"/>
            <a:ext cx="1903085" cy="369332"/>
          </a:xfrm>
          <a:prstGeom prst="rect">
            <a:avLst/>
          </a:prstGeom>
          <a:solidFill>
            <a:srgbClr val="FFFF00"/>
          </a:solidFill>
        </p:spPr>
        <p:txBody>
          <a:bodyPr wrap="none" rtlCol="0">
            <a:spAutoFit/>
          </a:bodyPr>
          <a:lstStyle/>
          <a:p>
            <a:r>
              <a:rPr lang="en-US" dirty="0" smtClean="0"/>
              <a:t>shifts: 370 </a:t>
            </a:r>
            <a:r>
              <a:rPr lang="en-US" dirty="0" smtClean="0">
                <a:solidFill>
                  <a:srgbClr val="0070C0"/>
                </a:solidFill>
              </a:rPr>
              <a:t>(490)</a:t>
            </a:r>
            <a:endParaRPr lang="en-US" baseline="30000" dirty="0"/>
          </a:p>
        </p:txBody>
      </p:sp>
      <p:sp>
        <p:nvSpPr>
          <p:cNvPr id="22" name="TextBox 21"/>
          <p:cNvSpPr txBox="1"/>
          <p:nvPr/>
        </p:nvSpPr>
        <p:spPr>
          <a:xfrm>
            <a:off x="2286000" y="762000"/>
            <a:ext cx="4261103" cy="584775"/>
          </a:xfrm>
          <a:prstGeom prst="rect">
            <a:avLst/>
          </a:prstGeom>
          <a:solidFill>
            <a:srgbClr val="FFFF00"/>
          </a:solidFill>
        </p:spPr>
        <p:txBody>
          <a:bodyPr wrap="none" rtlCol="0">
            <a:spAutoFit/>
          </a:bodyPr>
          <a:lstStyle/>
          <a:p>
            <a:r>
              <a:rPr lang="en-US" sz="3200" dirty="0" smtClean="0">
                <a:solidFill>
                  <a:srgbClr val="C00000"/>
                </a:solidFill>
              </a:rPr>
              <a:t>Another excellent year</a:t>
            </a:r>
            <a:endParaRPr lang="en-US" sz="3200" dirty="0">
              <a:solidFill>
                <a:srgbClr val="C00000"/>
              </a:solidFill>
            </a:endParaRPr>
          </a:p>
        </p:txBody>
      </p:sp>
    </p:spTree>
    <p:extLst>
      <p:ext uri="{BB962C8B-B14F-4D97-AF65-F5344CB8AC3E}">
        <p14:creationId xmlns:p14="http://schemas.microsoft.com/office/powerpoint/2010/main" xmlns="" xmlns:mv="urn:schemas-microsoft-com:mac:vml" xmlns:mc="http://schemas.openxmlformats.org/markup-compatibility/2006" val="307103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slide(fromBottom)">
                                      <p:cBhvr>
                                        <p:cTn id="7" dur="500"/>
                                        <p:tgtEl>
                                          <p:spTgt spid="1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slide(fromBottom)">
                                      <p:cBhvr>
                                        <p:cTn id="10" dur="500"/>
                                        <p:tgtEl>
                                          <p:spTgt spid="20"/>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slide(fromBottom)">
                                      <p:cBhvr>
                                        <p:cTn id="13" dur="500"/>
                                        <p:tgtEl>
                                          <p:spTgt spid="17"/>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slide(fromBottom)">
                                      <p:cBhvr>
                                        <p:cTn id="16" dur="500"/>
                                        <p:tgtEl>
                                          <p:spTgt spid="18"/>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slide(fromBottom)">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1"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slide(fromTop)">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808892" y="-228600"/>
            <a:ext cx="7772400" cy="1143000"/>
          </a:xfrm>
        </p:spPr>
        <p:txBody>
          <a:bodyPr/>
          <a:lstStyle/>
          <a:p>
            <a:r>
              <a:rPr lang="en-US" sz="3600" dirty="0" smtClean="0">
                <a:latin typeface="Arial" charset="0"/>
                <a:ea typeface="ＭＳ Ｐゴシック" charset="-128"/>
                <a:cs typeface="ＭＳ Ｐゴシック" charset="-128"/>
              </a:rPr>
              <a:t>SUSY: new limits on CMSSM</a:t>
            </a:r>
          </a:p>
        </p:txBody>
      </p:sp>
      <p:pic>
        <p:nvPicPr>
          <p:cNvPr id="35843" name="Picture 6" descr="CMS_SUSY_2011Limits_tanb10.png"/>
          <p:cNvPicPr>
            <a:picLocks noChangeAspect="1"/>
          </p:cNvPicPr>
          <p:nvPr/>
        </p:nvPicPr>
        <p:blipFill>
          <a:blip r:embed="rId3" cstate="print"/>
          <a:srcRect/>
          <a:stretch>
            <a:fillRect/>
          </a:stretch>
        </p:blipFill>
        <p:spPr bwMode="auto">
          <a:xfrm>
            <a:off x="1409703" y="762000"/>
            <a:ext cx="6397869" cy="4591050"/>
          </a:xfrm>
          <a:prstGeom prst="rect">
            <a:avLst/>
          </a:prstGeom>
          <a:noFill/>
          <a:ln w="9525">
            <a:noFill/>
            <a:miter lim="800000"/>
            <a:headEnd/>
            <a:tailEnd/>
          </a:ln>
        </p:spPr>
      </p:pic>
      <p:sp>
        <p:nvSpPr>
          <p:cNvPr id="35844" name="TextBox 6"/>
          <p:cNvSpPr txBox="1">
            <a:spLocks noChangeArrowheads="1"/>
          </p:cNvSpPr>
          <p:nvPr/>
        </p:nvSpPr>
        <p:spPr bwMode="auto">
          <a:xfrm>
            <a:off x="70338" y="5257804"/>
            <a:ext cx="9144000" cy="1323439"/>
          </a:xfrm>
          <a:prstGeom prst="rect">
            <a:avLst/>
          </a:prstGeom>
          <a:noFill/>
          <a:ln w="9525">
            <a:noFill/>
            <a:miter lim="800000"/>
            <a:headEnd/>
            <a:tailEnd/>
          </a:ln>
        </p:spPr>
        <p:txBody>
          <a:bodyPr>
            <a:prstTxWarp prst="textNoShape">
              <a:avLst/>
            </a:prstTxWarp>
            <a:spAutoFit/>
          </a:bodyPr>
          <a:lstStyle/>
          <a:p>
            <a:pPr eaLnBrk="0" hangingPunct="0"/>
            <a:r>
              <a:rPr lang="en-US" sz="2000" b="1" smtClean="0">
                <a:solidFill>
                  <a:srgbClr val="FF0000"/>
                </a:solidFill>
                <a:latin typeface="Helvetica" charset="0"/>
                <a:ea typeface="ＭＳ Ｐゴシック" pitchFamily="-112" charset="-128"/>
              </a:rPr>
              <a:t>Within the constrained MSSM models we have crossed the border of excluding gluinos and squarks up to 1TeV and beyond. The air is getting thin for constrained SUSY. More conclusive results for the winter conferences.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a:xfrm>
            <a:off x="8270304" y="6553200"/>
            <a:ext cx="838200" cy="304800"/>
          </a:xfrm>
        </p:spPr>
        <p:txBody>
          <a:bodyPr/>
          <a:lstStyle/>
          <a:p>
            <a:pPr>
              <a:defRPr/>
            </a:pPr>
            <a:fld id="{E4C691D3-1268-BC46-A466-4FE7F8FFD0C6}" type="slidenum">
              <a:rPr lang="en-US" smtClean="0">
                <a:solidFill>
                  <a:srgbClr val="000000"/>
                </a:solidFill>
              </a:rPr>
              <a:pPr>
                <a:defRPr/>
              </a:pPr>
              <a:t>21</a:t>
            </a:fld>
            <a:endParaRPr lang="en-US" dirty="0">
              <a:solidFill>
                <a:srgbClr val="000000"/>
              </a:solidFill>
            </a:endParaRPr>
          </a:p>
        </p:txBody>
      </p:sp>
      <p:sp>
        <p:nvSpPr>
          <p:cNvPr id="7" name="TextBox 6"/>
          <p:cNvSpPr txBox="1"/>
          <p:nvPr/>
        </p:nvSpPr>
        <p:spPr>
          <a:xfrm>
            <a:off x="121288" y="44624"/>
            <a:ext cx="4666737" cy="369332"/>
          </a:xfrm>
          <a:prstGeom prst="rect">
            <a:avLst/>
          </a:prstGeom>
          <a:solidFill>
            <a:srgbClr val="FFFF00"/>
          </a:solidFill>
          <a:ln>
            <a:solidFill>
              <a:schemeClr val="tx1"/>
            </a:solidFill>
          </a:ln>
        </p:spPr>
        <p:txBody>
          <a:bodyPr wrap="none" rtlCol="0">
            <a:spAutoFit/>
          </a:bodyPr>
          <a:lstStyle/>
          <a:p>
            <a:pPr eaLnBrk="0" hangingPunct="0"/>
            <a:r>
              <a:rPr lang="en-US" dirty="0" smtClean="0">
                <a:solidFill>
                  <a:prstClr val="black"/>
                </a:solidFill>
                <a:latin typeface="Comic Sans MS" charset="0"/>
                <a:ea typeface="ＭＳ Ｐゴシック" charset="0"/>
                <a:cs typeface="ＭＳ Ｐゴシック" charset="0"/>
              </a:rPr>
              <a:t>Results of main searches for New Physics</a:t>
            </a:r>
            <a:endParaRPr lang="en-US" baseline="30000" dirty="0">
              <a:solidFill>
                <a:prstClr val="black"/>
              </a:solidFill>
              <a:latin typeface="Comic Sans MS" charset="0"/>
              <a:ea typeface="ＭＳ Ｐゴシック" charset="0"/>
              <a:cs typeface="ＭＳ Ｐゴシック" charset="0"/>
            </a:endParaRPr>
          </a:p>
        </p:txBody>
      </p:sp>
      <p:pic>
        <p:nvPicPr>
          <p:cNvPr id="2" name="Picture 1" descr="bsm.png"/>
          <p:cNvPicPr preferRelativeResize="0">
            <a:picLocks noChangeAspect="1"/>
          </p:cNvPicPr>
          <p:nvPr/>
        </p:nvPicPr>
        <p:blipFill>
          <a:blip r:embed="rId3"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179512" y="620688"/>
            <a:ext cx="8179844" cy="6172200"/>
          </a:xfrm>
          <a:prstGeom prst="rect">
            <a:avLst/>
          </a:prstGeom>
          <a:ln w="76200" cmpd="sng">
            <a:solidFill>
              <a:srgbClr val="800000"/>
            </a:solidFill>
          </a:ln>
        </p:spPr>
      </p:pic>
      <p:sp>
        <p:nvSpPr>
          <p:cNvPr id="8" name="TextBox 7"/>
          <p:cNvSpPr txBox="1"/>
          <p:nvPr/>
        </p:nvSpPr>
        <p:spPr>
          <a:xfrm>
            <a:off x="6559157" y="2454570"/>
            <a:ext cx="2482345" cy="1061829"/>
          </a:xfrm>
          <a:prstGeom prst="rect">
            <a:avLst/>
          </a:prstGeom>
          <a:solidFill>
            <a:schemeClr val="bg1"/>
          </a:solidFill>
          <a:ln w="38100" cmpd="sng">
            <a:solidFill>
              <a:srgbClr val="6666CC"/>
            </a:solidFill>
          </a:ln>
        </p:spPr>
        <p:txBody>
          <a:bodyPr wrap="none" rtlCol="0">
            <a:spAutoFit/>
          </a:bodyPr>
          <a:lstStyle/>
          <a:p>
            <a:pPr eaLnBrk="0" hangingPunct="0"/>
            <a:r>
              <a:rPr lang="en-US" sz="1600" dirty="0" smtClean="0">
                <a:solidFill>
                  <a:srgbClr val="6666CC"/>
                </a:solidFill>
                <a:latin typeface="Comic Sans MS" charset="0"/>
                <a:ea typeface="ＭＳ Ｐゴシック" charset="0"/>
                <a:cs typeface="ＭＳ Ｐゴシック" charset="0"/>
              </a:rPr>
              <a:t>SUSY</a:t>
            </a:r>
            <a:r>
              <a:rPr lang="en-US" sz="1600" dirty="0" smtClean="0">
                <a:solidFill>
                  <a:prstClr val="black"/>
                </a:solidFill>
                <a:latin typeface="Comic Sans MS" charset="0"/>
                <a:ea typeface="ＭＳ Ｐゴシック" charset="0"/>
                <a:cs typeface="ＭＳ Ｐゴシック" charset="0"/>
              </a:rPr>
              <a:t>: mass limits</a:t>
            </a:r>
          </a:p>
          <a:p>
            <a:pPr eaLnBrk="0" hangingPunct="0"/>
            <a:r>
              <a:rPr lang="en-US" sz="1600" dirty="0">
                <a:solidFill>
                  <a:prstClr val="black"/>
                </a:solidFill>
                <a:latin typeface="Comic Sans MS" charset="0"/>
                <a:ea typeface="ＭＳ Ｐゴシック" charset="0"/>
                <a:cs typeface="ＭＳ Ｐゴシック" charset="0"/>
              </a:rPr>
              <a:t>o</a:t>
            </a:r>
            <a:r>
              <a:rPr lang="en-US" sz="1600" dirty="0" smtClean="0">
                <a:solidFill>
                  <a:prstClr val="black"/>
                </a:solidFill>
                <a:latin typeface="Comic Sans MS" charset="0"/>
                <a:ea typeface="ＭＳ Ｐゴシック" charset="0"/>
                <a:cs typeface="ＭＳ Ｐゴシック" charset="0"/>
              </a:rPr>
              <a:t>n         in the range </a:t>
            </a:r>
          </a:p>
          <a:p>
            <a:pPr eaLnBrk="0" hangingPunct="0"/>
            <a:r>
              <a:rPr lang="en-US" sz="1600" dirty="0">
                <a:solidFill>
                  <a:prstClr val="black"/>
                </a:solidFill>
                <a:latin typeface="Comic Sans MS" charset="0"/>
                <a:ea typeface="ＭＳ Ｐゴシック" charset="0"/>
                <a:cs typeface="ＭＳ Ｐゴシック" charset="0"/>
              </a:rPr>
              <a:t> </a:t>
            </a:r>
            <a:r>
              <a:rPr lang="en-US" sz="1600" dirty="0" smtClean="0">
                <a:solidFill>
                  <a:prstClr val="black"/>
                </a:solidFill>
                <a:latin typeface="Comic Sans MS" charset="0"/>
                <a:ea typeface="ＭＳ Ｐゴシック" charset="0"/>
                <a:cs typeface="ＭＳ Ｐゴシック" charset="0"/>
              </a:rPr>
              <a:t>  </a:t>
            </a:r>
            <a:r>
              <a:rPr lang="en-US" sz="1700" dirty="0" smtClean="0">
                <a:solidFill>
                  <a:prstClr val="black"/>
                </a:solidFill>
                <a:latin typeface="Comic Sans MS" charset="0"/>
                <a:ea typeface="ＭＳ Ｐゴシック" charset="0"/>
                <a:cs typeface="ＭＳ Ｐゴシック" charset="0"/>
              </a:rPr>
              <a:t> </a:t>
            </a:r>
            <a:r>
              <a:rPr lang="en-US" sz="1700" dirty="0" smtClean="0">
                <a:solidFill>
                  <a:srgbClr val="6666CC"/>
                </a:solidFill>
                <a:latin typeface="Comic Sans MS" charset="0"/>
                <a:ea typeface="ＭＳ Ｐゴシック" charset="0"/>
                <a:cs typeface="ＭＳ Ｐゴシック" charset="0"/>
              </a:rPr>
              <a:t>0.5-1 </a:t>
            </a:r>
            <a:r>
              <a:rPr lang="en-US" sz="1700" dirty="0" err="1" smtClean="0">
                <a:solidFill>
                  <a:srgbClr val="6666CC"/>
                </a:solidFill>
                <a:latin typeface="Comic Sans MS" charset="0"/>
                <a:ea typeface="ＭＳ Ｐゴシック" charset="0"/>
                <a:cs typeface="ＭＳ Ｐゴシック" charset="0"/>
              </a:rPr>
              <a:t>TeV</a:t>
            </a:r>
            <a:endParaRPr lang="en-US" sz="1700" dirty="0" smtClean="0">
              <a:solidFill>
                <a:srgbClr val="6666CC"/>
              </a:solidFill>
              <a:latin typeface="Comic Sans MS" charset="0"/>
              <a:ea typeface="ＭＳ Ｐゴシック" charset="0"/>
              <a:cs typeface="ＭＳ Ｐゴシック" charset="0"/>
            </a:endParaRPr>
          </a:p>
          <a:p>
            <a:pPr eaLnBrk="0" hangingPunct="0"/>
            <a:r>
              <a:rPr lang="en-US" sz="1400" dirty="0" smtClean="0">
                <a:solidFill>
                  <a:prstClr val="black"/>
                </a:solidFill>
                <a:latin typeface="Comic Sans MS" charset="0"/>
                <a:ea typeface="ＭＳ Ｐゴシック" charset="0"/>
                <a:cs typeface="ＭＳ Ｐゴシック" charset="0"/>
              </a:rPr>
              <a:t>(within constrained models)</a:t>
            </a:r>
          </a:p>
        </p:txBody>
      </p:sp>
      <p:graphicFrame>
        <p:nvGraphicFramePr>
          <p:cNvPr id="5" name="Object 4"/>
          <p:cNvGraphicFramePr>
            <a:graphicFrameLocks noChangeAspect="1"/>
          </p:cNvGraphicFramePr>
          <p:nvPr>
            <p:extLst>
              <p:ext uri="{D42A27DB-BD31-4B8C-83A1-F6EECF244321}">
                <p14:modId xmlns:mc="http://schemas.openxmlformats.org/markup-compatibility/2006" xmlns:mv="urn:schemas-microsoft-com:mac:vml" xmlns:p14="http://schemas.microsoft.com/office/powerpoint/2010/main" xmlns="" val="2196194091"/>
              </p:ext>
            </p:extLst>
          </p:nvPr>
        </p:nvGraphicFramePr>
        <p:xfrm>
          <a:off x="6948265" y="2736002"/>
          <a:ext cx="371881" cy="270459"/>
        </p:xfrm>
        <a:graphic>
          <a:graphicData uri="http://schemas.openxmlformats.org/presentationml/2006/ole">
            <p:oleObj spid="_x0000_s2050" name="Equation" r:id="rId4" imgW="264960" imgH="191880" progId="Equation.3">
              <p:embed/>
            </p:oleObj>
          </a:graphicData>
        </a:graphic>
      </p:graphicFrame>
      <p:sp>
        <p:nvSpPr>
          <p:cNvPr id="9" name="Oval 8"/>
          <p:cNvSpPr/>
          <p:nvPr/>
        </p:nvSpPr>
        <p:spPr bwMode="auto">
          <a:xfrm>
            <a:off x="1590604" y="692696"/>
            <a:ext cx="5040560" cy="2808312"/>
          </a:xfrm>
          <a:prstGeom prst="ellipse">
            <a:avLst/>
          </a:prstGeom>
          <a:noFill/>
          <a:ln w="76200" cap="flat" cmpd="sng" algn="ctr">
            <a:solidFill>
              <a:srgbClr val="6666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hangingPunct="0"/>
            <a:endParaRPr lang="en-US" sz="1600">
              <a:solidFill>
                <a:prstClr val="black"/>
              </a:solidFill>
              <a:effectLst>
                <a:outerShdw blurRad="38100" dist="38100" dir="2700000" algn="tl">
                  <a:srgbClr val="000000">
                    <a:alpha val="43137"/>
                  </a:srgbClr>
                </a:outerShdw>
              </a:effectLst>
              <a:latin typeface="Comic Sans MS" pitchFamily="-111" charset="0"/>
              <a:ea typeface="ＭＳ Ｐゴシック" charset="0"/>
              <a:cs typeface="ＭＳ Ｐゴシック" charset="0"/>
            </a:endParaRPr>
          </a:p>
        </p:txBody>
      </p:sp>
    </p:spTree>
    <p:extLst>
      <p:ext uri="{BB962C8B-B14F-4D97-AF65-F5344CB8AC3E}">
        <p14:creationId xmlns:mc="http://schemas.openxmlformats.org/markup-compatibility/2006" xmlns:mv="urn:schemas-microsoft-com:mac:vml" xmlns:p14="http://schemas.microsoft.com/office/powerpoint/2010/main" xmlns="" val="1511667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p:tgtEl>
                                          <p:spTgt spid="9"/>
                                        </p:tgtEl>
                                        <p:attrNameLst>
                                          <p:attrName>ppt_y</p:attrName>
                                        </p:attrNameLst>
                                      </p:cBhvr>
                                      <p:tavLst>
                                        <p:tav tm="0">
                                          <p:val>
                                            <p:strVal val="#ppt_y+#ppt_h*1.125000"/>
                                          </p:val>
                                        </p:tav>
                                        <p:tav tm="100000">
                                          <p:val>
                                            <p:strVal val="#ppt_y"/>
                                          </p:val>
                                        </p:tav>
                                      </p:tavLst>
                                    </p:anim>
                                    <p:animEffect transition="in" filter="wipe(up)">
                                      <p:cBhvr>
                                        <p:cTn id="8" dur="500"/>
                                        <p:tgtEl>
                                          <p:spTgt spid="9"/>
                                        </p:tgtEl>
                                      </p:cBhvr>
                                    </p:animEffect>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randombar(horizontal)">
                                      <p:cBhvr>
                                        <p:cTn id="13" dur="500"/>
                                        <p:tgtEl>
                                          <p:spTgt spid="8"/>
                                        </p:tgtEl>
                                      </p:cBhvr>
                                    </p:animEffect>
                                  </p:childTnLst>
                                </p:cTn>
                              </p:par>
                              <p:par>
                                <p:cTn id="14" presetID="14" presetClass="entr" presetSubtype="1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cstate="print"/>
          <a:stretch>
            <a:fillRect/>
          </a:stretch>
        </p:blipFill>
        <p:spPr>
          <a:xfrm>
            <a:off x="-546" y="7200"/>
            <a:ext cx="9144546" cy="685080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7522" name="Title 1"/>
          <p:cNvSpPr>
            <a:spLocks noGrp="1"/>
          </p:cNvSpPr>
          <p:nvPr>
            <p:ph type="title"/>
          </p:nvPr>
        </p:nvSpPr>
        <p:spPr/>
        <p:txBody>
          <a:bodyPr/>
          <a:lstStyle/>
          <a:p>
            <a:r>
              <a:rPr lang="en-GB" dirty="0" smtClean="0"/>
              <a:t>…not only searches</a:t>
            </a:r>
          </a:p>
        </p:txBody>
      </p:sp>
      <p:sp>
        <p:nvSpPr>
          <p:cNvPr id="107523" name="Content Placeholder 2"/>
          <p:cNvSpPr>
            <a:spLocks noGrp="1"/>
          </p:cNvSpPr>
          <p:nvPr>
            <p:ph idx="1"/>
          </p:nvPr>
        </p:nvSpPr>
        <p:spPr>
          <a:xfrm>
            <a:off x="912822" y="2362200"/>
            <a:ext cx="7773987" cy="1219200"/>
          </a:xfrm>
        </p:spPr>
        <p:txBody>
          <a:bodyPr>
            <a:normAutofit/>
          </a:bodyPr>
          <a:lstStyle/>
          <a:p>
            <a:pPr eaLnBrk="1" hangingPunct="1"/>
            <a:r>
              <a:rPr lang="en-US" sz="3200" dirty="0" err="1" smtClean="0">
                <a:solidFill>
                  <a:srgbClr val="003366"/>
                </a:solidFill>
                <a:effectLst>
                  <a:outerShdw blurRad="38100" dist="38100" dir="2700000" algn="tl">
                    <a:srgbClr val="000000">
                      <a:alpha val="43137"/>
                    </a:srgbClr>
                  </a:outerShdw>
                </a:effectLst>
                <a:cs typeface="Arial" charset="0"/>
              </a:rPr>
              <a:t>LHCb</a:t>
            </a:r>
            <a:r>
              <a:rPr lang="en-US" sz="3200" dirty="0" smtClean="0">
                <a:solidFill>
                  <a:srgbClr val="003366"/>
                </a:solidFill>
                <a:effectLst>
                  <a:outerShdw blurRad="38100" dist="38100" dir="2700000" algn="tl">
                    <a:srgbClr val="000000">
                      <a:alpha val="43137"/>
                    </a:srgbClr>
                  </a:outerShdw>
                </a:effectLst>
                <a:cs typeface="Arial" charset="0"/>
              </a:rPr>
              <a:t> results show exciting prospects for 2012</a:t>
            </a:r>
            <a:endParaRPr lang="en-US" sz="3200" dirty="0">
              <a:solidFill>
                <a:srgbClr val="003366"/>
              </a:solidFill>
              <a:effectLst>
                <a:outerShdw blurRad="38100" dist="38100" dir="2700000" algn="tl">
                  <a:srgbClr val="000000">
                    <a:alpha val="43137"/>
                  </a:srgbClr>
                </a:outerShdw>
              </a:effectLst>
              <a:cs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2" cstate="print"/>
          <a:stretch>
            <a:fillRect/>
          </a:stretch>
        </p:blipFill>
        <p:spPr>
          <a:xfrm>
            <a:off x="-546" y="7200"/>
            <a:ext cx="9144546" cy="68508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2" cstate="print"/>
          <a:stretch>
            <a:fillRect/>
          </a:stretch>
        </p:blipFill>
        <p:spPr>
          <a:xfrm>
            <a:off x="-546" y="7200"/>
            <a:ext cx="9144546" cy="685080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itle 1"/>
          <p:cNvSpPr>
            <a:spLocks noGrp="1"/>
          </p:cNvSpPr>
          <p:nvPr>
            <p:ph type="title"/>
          </p:nvPr>
        </p:nvSpPr>
        <p:spPr/>
        <p:txBody>
          <a:bodyPr/>
          <a:lstStyle/>
          <a:p>
            <a:r>
              <a:rPr lang="en-US" smtClean="0"/>
              <a:t>Direct CP Violation in the Charm Sector</a:t>
            </a:r>
          </a:p>
        </p:txBody>
      </p:sp>
      <p:sp>
        <p:nvSpPr>
          <p:cNvPr id="77827" name="Footer Placeholder 2"/>
          <p:cNvSpPr>
            <a:spLocks noGrp="1"/>
          </p:cNvSpPr>
          <p:nvPr>
            <p:ph type="ftr" sz="quarter" idx="11"/>
          </p:nvPr>
        </p:nvSpPr>
        <p:spPr>
          <a:noFill/>
        </p:spPr>
        <p:txBody>
          <a:bodyPr/>
          <a:lstStyle/>
          <a:p>
            <a:r>
              <a:rPr lang="en-US" smtClean="0">
                <a:solidFill>
                  <a:srgbClr val="000000"/>
                </a:solidFill>
              </a:rPr>
              <a:t>HCP 2011 tsv</a:t>
            </a:r>
          </a:p>
        </p:txBody>
      </p:sp>
      <p:sp>
        <p:nvSpPr>
          <p:cNvPr id="4" name="Slide Number Placeholder 3"/>
          <p:cNvSpPr>
            <a:spLocks noGrp="1"/>
          </p:cNvSpPr>
          <p:nvPr>
            <p:ph type="sldNum" sz="quarter" idx="12"/>
          </p:nvPr>
        </p:nvSpPr>
        <p:spPr/>
        <p:txBody>
          <a:bodyPr/>
          <a:lstStyle/>
          <a:p>
            <a:pPr>
              <a:defRPr/>
            </a:pPr>
            <a:fld id="{B5BF1857-A9DB-F74C-8D72-2D1B7579EC03}" type="slidenum">
              <a:rPr lang="en-US" smtClean="0">
                <a:solidFill>
                  <a:srgbClr val="000000"/>
                </a:solidFill>
              </a:rPr>
              <a:pPr>
                <a:defRPr/>
              </a:pPr>
              <a:t>26</a:t>
            </a:fld>
            <a:endParaRPr lang="en-US">
              <a:solidFill>
                <a:srgbClr val="000000"/>
              </a:solidFill>
            </a:endParaRPr>
          </a:p>
        </p:txBody>
      </p:sp>
      <p:pic>
        <p:nvPicPr>
          <p:cNvPr id="77829" name="Picture 4"/>
          <p:cNvPicPr>
            <a:picLocks noChangeAspect="1"/>
          </p:cNvPicPr>
          <p:nvPr/>
        </p:nvPicPr>
        <p:blipFill>
          <a:blip r:embed="rId2" cstate="print"/>
          <a:srcRect/>
          <a:stretch>
            <a:fillRect/>
          </a:stretch>
        </p:blipFill>
        <p:spPr bwMode="auto">
          <a:xfrm>
            <a:off x="1125415" y="990603"/>
            <a:ext cx="6822831" cy="2252663"/>
          </a:xfrm>
          <a:prstGeom prst="rect">
            <a:avLst/>
          </a:prstGeom>
          <a:noFill/>
          <a:ln w="9525">
            <a:noFill/>
            <a:miter lim="800000"/>
            <a:headEnd/>
            <a:tailEnd/>
          </a:ln>
        </p:spPr>
      </p:pic>
      <p:pic>
        <p:nvPicPr>
          <p:cNvPr id="77830" name="Picture 5"/>
          <p:cNvPicPr>
            <a:picLocks noChangeAspect="1"/>
          </p:cNvPicPr>
          <p:nvPr/>
        </p:nvPicPr>
        <p:blipFill>
          <a:blip r:embed="rId3" cstate="print"/>
          <a:srcRect/>
          <a:stretch>
            <a:fillRect/>
          </a:stretch>
        </p:blipFill>
        <p:spPr bwMode="auto">
          <a:xfrm>
            <a:off x="885821" y="3276603"/>
            <a:ext cx="7572379" cy="2743197"/>
          </a:xfrm>
          <a:prstGeom prst="rect">
            <a:avLst/>
          </a:prstGeom>
          <a:noFill/>
          <a:ln w="9525">
            <a:noFill/>
            <a:miter lim="800000"/>
            <a:headEnd/>
            <a:tailEnd/>
          </a:ln>
        </p:spPr>
      </p:pic>
      <p:sp>
        <p:nvSpPr>
          <p:cNvPr id="77831" name="TextBox 5"/>
          <p:cNvSpPr txBox="1">
            <a:spLocks noChangeArrowheads="1"/>
          </p:cNvSpPr>
          <p:nvPr/>
        </p:nvSpPr>
        <p:spPr bwMode="auto">
          <a:xfrm>
            <a:off x="7877909" y="1143003"/>
            <a:ext cx="1052629" cy="307777"/>
          </a:xfrm>
          <a:prstGeom prst="rect">
            <a:avLst/>
          </a:prstGeom>
          <a:noFill/>
          <a:ln w="9525">
            <a:solidFill>
              <a:schemeClr val="tx1"/>
            </a:solidFill>
            <a:miter lim="800000"/>
            <a:headEnd/>
            <a:tailEnd/>
          </a:ln>
        </p:spPr>
        <p:txBody>
          <a:bodyPr wrap="none">
            <a:prstTxWarp prst="textNoShape">
              <a:avLst/>
            </a:prstTxWarp>
            <a:spAutoFit/>
          </a:bodyPr>
          <a:lstStyle/>
          <a:p>
            <a:pPr eaLnBrk="0" hangingPunct="0"/>
            <a:r>
              <a:rPr lang="en-US" sz="1400">
                <a:solidFill>
                  <a:srgbClr val="000000"/>
                </a:solidFill>
                <a:latin typeface="Arial" pitchFamily="-112" charset="0"/>
                <a:ea typeface="ＭＳ Ｐゴシック" pitchFamily="-112" charset="-128"/>
              </a:rPr>
              <a:t>M. Charles</a:t>
            </a:r>
          </a:p>
        </p:txBody>
      </p:sp>
      <p:pic>
        <p:nvPicPr>
          <p:cNvPr id="77832" name="Picture 7"/>
          <p:cNvPicPr>
            <a:picLocks noChangeAspect="1"/>
          </p:cNvPicPr>
          <p:nvPr/>
        </p:nvPicPr>
        <p:blipFill>
          <a:blip r:embed="rId4" cstate="print"/>
          <a:srcRect/>
          <a:stretch>
            <a:fillRect/>
          </a:stretch>
        </p:blipFill>
        <p:spPr bwMode="auto">
          <a:xfrm>
            <a:off x="533400" y="6096000"/>
            <a:ext cx="5486400" cy="457200"/>
          </a:xfrm>
          <a:prstGeom prst="rect">
            <a:avLst/>
          </a:prstGeom>
          <a:noFill/>
          <a:ln w="9525">
            <a:noFill/>
            <a:miter lim="800000"/>
            <a:headEnd/>
            <a:tailEnd/>
          </a:ln>
        </p:spPr>
      </p:pic>
      <p:sp>
        <p:nvSpPr>
          <p:cNvPr id="9" name="TextBox 8"/>
          <p:cNvSpPr txBox="1"/>
          <p:nvPr/>
        </p:nvSpPr>
        <p:spPr>
          <a:xfrm>
            <a:off x="6400800" y="6096000"/>
            <a:ext cx="1962910" cy="369332"/>
          </a:xfrm>
          <a:prstGeom prst="rect">
            <a:avLst/>
          </a:prstGeom>
          <a:noFill/>
        </p:spPr>
        <p:txBody>
          <a:bodyPr wrap="none" rtlCol="0">
            <a:spAutoFit/>
          </a:bodyPr>
          <a:lstStyle/>
          <a:p>
            <a:r>
              <a:rPr lang="en-US" b="1" dirty="0" smtClean="0"/>
              <a:t>-.82 +-.21+-.11 %</a:t>
            </a:r>
            <a:endParaRPr lang="en-US"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1-10-13 at 9.33.07 PM.png"/>
          <p:cNvPicPr>
            <a:picLocks noChangeAspect="1"/>
          </p:cNvPicPr>
          <p:nvPr/>
        </p:nvPicPr>
        <p:blipFill>
          <a:blip r:embed="rId2" cstate="print">
            <a:extLst>
              <a:ext uri="{28A0092B-C50C-407E-A947-70E740481C1C}">
                <a14:useLocalDpi xmlns:mc="http://schemas.openxmlformats.org/markup-compatibility/2006" xmlns:mv="urn:schemas-microsoft-com:mac:vml" xmlns:a14="http://schemas.microsoft.com/office/drawing/2010/main" xmlns="" val="0"/>
              </a:ext>
            </a:extLst>
          </a:blip>
          <a:stretch>
            <a:fillRect/>
          </a:stretch>
        </p:blipFill>
        <p:spPr>
          <a:xfrm>
            <a:off x="0" y="646940"/>
            <a:ext cx="9144000" cy="5787000"/>
          </a:xfrm>
          <a:prstGeom prst="rect">
            <a:avLst/>
          </a:prstGeom>
        </p:spPr>
      </p:pic>
      <p:sp>
        <p:nvSpPr>
          <p:cNvPr id="3" name="TextBox 2"/>
          <p:cNvSpPr txBox="1"/>
          <p:nvPr/>
        </p:nvSpPr>
        <p:spPr>
          <a:xfrm>
            <a:off x="256584" y="339163"/>
            <a:ext cx="2924874" cy="307777"/>
          </a:xfrm>
          <a:prstGeom prst="rect">
            <a:avLst/>
          </a:prstGeom>
          <a:noFill/>
        </p:spPr>
        <p:txBody>
          <a:bodyPr wrap="none" rtlCol="0">
            <a:spAutoFit/>
          </a:bodyPr>
          <a:lstStyle/>
          <a:p>
            <a:pPr defTabSz="457200" fontAlgn="auto">
              <a:spcBef>
                <a:spcPts val="0"/>
              </a:spcBef>
              <a:spcAft>
                <a:spcPts val="0"/>
              </a:spcAft>
            </a:pPr>
            <a:r>
              <a:rPr lang="en-US" sz="1400" dirty="0" smtClean="0">
                <a:solidFill>
                  <a:prstClr val="black"/>
                </a:solidFill>
                <a:latin typeface="Gill Sans"/>
                <a:ea typeface="ＭＳ Ｐゴシック" pitchFamily="-112" charset="-128"/>
                <a:cs typeface="Gill Sans"/>
              </a:rPr>
              <a:t>Murayama, ICFA Seminar, 2011 CERN</a:t>
            </a:r>
            <a:endParaRPr lang="en-US" sz="1400" dirty="0">
              <a:solidFill>
                <a:prstClr val="black"/>
              </a:solidFill>
              <a:latin typeface="Gill Sans"/>
              <a:ea typeface="ＭＳ Ｐゴシック" pitchFamily="-112" charset="-128"/>
              <a:cs typeface="Gill Sans"/>
            </a:endParaRPr>
          </a:p>
        </p:txBody>
      </p:sp>
      <p:sp>
        <p:nvSpPr>
          <p:cNvPr id="4" name="Slide Number Placeholder 3"/>
          <p:cNvSpPr>
            <a:spLocks noGrp="1"/>
          </p:cNvSpPr>
          <p:nvPr>
            <p:ph type="sldNum" sz="quarter" idx="12"/>
          </p:nvPr>
        </p:nvSpPr>
        <p:spPr/>
        <p:txBody>
          <a:bodyPr/>
          <a:lstStyle/>
          <a:p>
            <a:fld id="{AA53F216-B186-8045-891A-A4FE5F3C267B}" type="slidenum">
              <a:rPr lang="en-US" smtClean="0">
                <a:solidFill>
                  <a:prstClr val="black">
                    <a:tint val="75000"/>
                  </a:prstClr>
                </a:solidFill>
              </a:rPr>
              <a:pPr/>
              <a:t>27</a:t>
            </a:fld>
            <a:endParaRPr lang="en-US">
              <a:solidFill>
                <a:prstClr val="black">
                  <a:tint val="75000"/>
                </a:prstClr>
              </a:solidFill>
            </a:endParaRPr>
          </a:p>
        </p:txBody>
      </p:sp>
      <p:sp>
        <p:nvSpPr>
          <p:cNvPr id="5" name="TextBox 4"/>
          <p:cNvSpPr txBox="1"/>
          <p:nvPr/>
        </p:nvSpPr>
        <p:spPr>
          <a:xfrm>
            <a:off x="3733800" y="152400"/>
            <a:ext cx="4114800" cy="52322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defTabSz="457200" fontAlgn="auto">
              <a:spcBef>
                <a:spcPts val="0"/>
              </a:spcBef>
              <a:spcAft>
                <a:spcPts val="0"/>
              </a:spcAft>
            </a:pPr>
            <a:r>
              <a:rPr lang="en-US" sz="2800" dirty="0" smtClean="0">
                <a:solidFill>
                  <a:prstClr val="black"/>
                </a:solidFill>
                <a:latin typeface="Gill Sans"/>
                <a:cs typeface="Gill Sans"/>
              </a:rPr>
              <a:t>LHC and Theory…</a:t>
            </a:r>
            <a:endParaRPr lang="en-US" sz="2800" dirty="0">
              <a:solidFill>
                <a:prstClr val="black"/>
              </a:solidFill>
              <a:latin typeface="Gill Sans"/>
              <a:cs typeface="Gill Sans"/>
            </a:endParaRPr>
          </a:p>
        </p:txBody>
      </p:sp>
    </p:spTree>
    <p:extLst>
      <p:ext uri="{BB962C8B-B14F-4D97-AF65-F5344CB8AC3E}">
        <p14:creationId xmlns:mc="http://schemas.openxmlformats.org/markup-compatibility/2006" xmlns:mv="urn:schemas-microsoft-com:mac:vml" xmlns:p14="http://schemas.microsoft.com/office/powerpoint/2010/main" xmlns="" val="11696943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Grp="1" noChangeArrowheads="1"/>
          </p:cNvSpPr>
          <p:nvPr>
            <p:ph type="title" idx="4294967295"/>
          </p:nvPr>
        </p:nvSpPr>
        <p:spPr>
          <a:xfrm>
            <a:off x="527040" y="12"/>
            <a:ext cx="8111520" cy="806485"/>
          </a:xfrm>
          <a:ln/>
        </p:spPr>
        <p:txBody>
          <a:bodyPr tIns="5485"/>
          <a:lstStyle/>
          <a:p>
            <a:pPr>
              <a:tabLst>
                <a:tab pos="656582" algn="l"/>
                <a:tab pos="1313162" algn="l"/>
                <a:tab pos="1969745" algn="l"/>
                <a:tab pos="2626327" algn="l"/>
                <a:tab pos="3282907" algn="l"/>
                <a:tab pos="3939490" algn="l"/>
                <a:tab pos="4596072" algn="l"/>
                <a:tab pos="5252653" algn="l"/>
                <a:tab pos="5909234" algn="l"/>
                <a:tab pos="6565817" algn="l"/>
                <a:tab pos="7222398" algn="l"/>
                <a:tab pos="7878979" algn="l"/>
              </a:tabLst>
            </a:pPr>
            <a:r>
              <a:rPr lang="en-GB" sz="3200" dirty="0" smtClean="0"/>
              <a:t> The predictable future: LHC Time</a:t>
            </a:r>
            <a:r>
              <a:rPr lang="en-GB" sz="3200" dirty="0"/>
              <a:t>-line</a:t>
            </a:r>
          </a:p>
        </p:txBody>
      </p:sp>
      <p:sp>
        <p:nvSpPr>
          <p:cNvPr id="8194" name="Line 2"/>
          <p:cNvSpPr>
            <a:spLocks noChangeShapeType="1"/>
          </p:cNvSpPr>
          <p:nvPr/>
        </p:nvSpPr>
        <p:spPr bwMode="auto">
          <a:xfrm>
            <a:off x="712801" y="1261573"/>
            <a:ext cx="1440" cy="898654"/>
          </a:xfrm>
          <a:prstGeom prst="line">
            <a:avLst/>
          </a:prstGeom>
          <a:noFill/>
          <a:ln w="9525">
            <a:solidFill>
              <a:srgbClr val="198A8A"/>
            </a:solidFill>
            <a:round/>
            <a:headEnd/>
            <a:tailEnd type="triangle" w="med" len="med"/>
          </a:ln>
          <a:effectLst/>
        </p:spPr>
        <p:txBody>
          <a:bodyPr lIns="82936" tIns="41469" rIns="82936" bIns="41469">
            <a:prstTxWarp prst="textNoShape">
              <a:avLst/>
            </a:prstTxWarp>
          </a:bodyPr>
          <a:lstStyle/>
          <a:p>
            <a:pPr defTabSz="407484" hangingPunct="0">
              <a:lnSpc>
                <a:spcPct val="93000"/>
              </a:lnSpc>
              <a:buClr>
                <a:srgbClr val="000000"/>
              </a:buClr>
              <a:buSzPct val="100000"/>
            </a:pPr>
            <a:endParaRPr lang="en-GB" sz="1000" dirty="0" smtClean="0">
              <a:solidFill>
                <a:srgbClr val="FFFFFF"/>
              </a:solidFill>
            </a:endParaRPr>
          </a:p>
        </p:txBody>
      </p:sp>
      <p:sp>
        <p:nvSpPr>
          <p:cNvPr id="8195" name="Text Box 3"/>
          <p:cNvSpPr txBox="1">
            <a:spLocks noChangeArrowheads="1"/>
          </p:cNvSpPr>
          <p:nvPr/>
        </p:nvSpPr>
        <p:spPr bwMode="auto">
          <a:xfrm>
            <a:off x="211681" y="4817308"/>
            <a:ext cx="871200" cy="231864"/>
          </a:xfrm>
          <a:prstGeom prst="rect">
            <a:avLst/>
          </a:prstGeom>
          <a:noFill/>
          <a:ln w="9525">
            <a:noFill/>
            <a:round/>
            <a:headEnd/>
            <a:tailEnd/>
          </a:ln>
          <a:effectLst/>
        </p:spPr>
        <p:txBody>
          <a:bodyPr wrap="none" lIns="0" tIns="14399" rIns="0" bIns="0">
            <a:prstTxWarp prst="textNoShape">
              <a:avLst/>
            </a:prstTxWarp>
          </a:bodyPr>
          <a:lstStyle/>
          <a:p>
            <a:pPr defTabSz="407484" hangingPunct="0">
              <a:lnSpc>
                <a:spcPct val="93000"/>
              </a:lnSpc>
              <a:buClr>
                <a:srgbClr val="000000"/>
              </a:buClr>
              <a:buSzPct val="100000"/>
              <a:tabLst>
                <a:tab pos="656582" algn="l"/>
              </a:tabLst>
            </a:pPr>
            <a:r>
              <a:rPr lang="en-GB" sz="1600" dirty="0">
                <a:solidFill>
                  <a:srgbClr val="000080"/>
                </a:solidFill>
              </a:rPr>
              <a:t>~2021/22</a:t>
            </a:r>
          </a:p>
        </p:txBody>
      </p:sp>
      <p:sp>
        <p:nvSpPr>
          <p:cNvPr id="8196" name="Text Box 4"/>
          <p:cNvSpPr txBox="1">
            <a:spLocks noChangeArrowheads="1"/>
          </p:cNvSpPr>
          <p:nvPr/>
        </p:nvSpPr>
        <p:spPr bwMode="auto">
          <a:xfrm>
            <a:off x="204480" y="3485172"/>
            <a:ext cx="992160" cy="231865"/>
          </a:xfrm>
          <a:prstGeom prst="rect">
            <a:avLst/>
          </a:prstGeom>
          <a:noFill/>
          <a:ln w="9525">
            <a:noFill/>
            <a:round/>
            <a:headEnd/>
            <a:tailEnd/>
          </a:ln>
          <a:effectLst/>
        </p:spPr>
        <p:txBody>
          <a:bodyPr wrap="none" lIns="0" tIns="14399" rIns="0" bIns="0">
            <a:prstTxWarp prst="textNoShape">
              <a:avLst/>
            </a:prstTxWarp>
          </a:bodyPr>
          <a:lstStyle/>
          <a:p>
            <a:pPr defTabSz="407484" hangingPunct="0">
              <a:lnSpc>
                <a:spcPct val="93000"/>
              </a:lnSpc>
              <a:buClr>
                <a:srgbClr val="000000"/>
              </a:buClr>
              <a:buSzPct val="100000"/>
              <a:tabLst>
                <a:tab pos="656582" algn="l"/>
              </a:tabLst>
            </a:pPr>
            <a:r>
              <a:rPr lang="en-GB" sz="1600" dirty="0">
                <a:solidFill>
                  <a:srgbClr val="000080"/>
                </a:solidFill>
              </a:rPr>
              <a:t>2017 or 18</a:t>
            </a:r>
          </a:p>
        </p:txBody>
      </p:sp>
      <p:sp>
        <p:nvSpPr>
          <p:cNvPr id="8197" name="Line 5"/>
          <p:cNvSpPr>
            <a:spLocks noChangeShapeType="1"/>
          </p:cNvSpPr>
          <p:nvPr/>
        </p:nvSpPr>
        <p:spPr bwMode="auto">
          <a:xfrm>
            <a:off x="663841" y="3920104"/>
            <a:ext cx="1440" cy="877053"/>
          </a:xfrm>
          <a:prstGeom prst="line">
            <a:avLst/>
          </a:prstGeom>
          <a:noFill/>
          <a:ln w="9525">
            <a:solidFill>
              <a:srgbClr val="198A8A"/>
            </a:solidFill>
            <a:round/>
            <a:headEnd/>
            <a:tailEnd type="triangle" w="med" len="med"/>
          </a:ln>
          <a:effectLst/>
        </p:spPr>
        <p:txBody>
          <a:bodyPr lIns="82936" tIns="41469" rIns="82936" bIns="41469">
            <a:prstTxWarp prst="textNoShape">
              <a:avLst/>
            </a:prstTxWarp>
          </a:bodyPr>
          <a:lstStyle/>
          <a:p>
            <a:pPr defTabSz="407484" hangingPunct="0">
              <a:lnSpc>
                <a:spcPct val="93000"/>
              </a:lnSpc>
              <a:buClr>
                <a:srgbClr val="000000"/>
              </a:buClr>
              <a:buSzPct val="100000"/>
            </a:pPr>
            <a:endParaRPr lang="en-GB" sz="1000" dirty="0" smtClean="0">
              <a:solidFill>
                <a:srgbClr val="FFFFFF"/>
              </a:solidFill>
            </a:endParaRPr>
          </a:p>
        </p:txBody>
      </p:sp>
      <p:sp>
        <p:nvSpPr>
          <p:cNvPr id="8198" name="Text Box 6"/>
          <p:cNvSpPr txBox="1">
            <a:spLocks noChangeArrowheads="1"/>
          </p:cNvSpPr>
          <p:nvPr/>
        </p:nvSpPr>
        <p:spPr bwMode="auto">
          <a:xfrm>
            <a:off x="375841" y="2197684"/>
            <a:ext cx="750240" cy="231865"/>
          </a:xfrm>
          <a:prstGeom prst="rect">
            <a:avLst/>
          </a:prstGeom>
          <a:noFill/>
          <a:ln w="9525">
            <a:noFill/>
            <a:round/>
            <a:headEnd/>
            <a:tailEnd/>
          </a:ln>
          <a:effectLst/>
        </p:spPr>
        <p:txBody>
          <a:bodyPr wrap="none" lIns="0" tIns="14399" rIns="0" bIns="0">
            <a:prstTxWarp prst="textNoShape">
              <a:avLst/>
            </a:prstTxWarp>
          </a:bodyPr>
          <a:lstStyle/>
          <a:p>
            <a:pPr defTabSz="407484" hangingPunct="0">
              <a:lnSpc>
                <a:spcPct val="93000"/>
              </a:lnSpc>
              <a:buClr>
                <a:srgbClr val="000000"/>
              </a:buClr>
              <a:buSzPct val="100000"/>
              <a:tabLst>
                <a:tab pos="656582" algn="l"/>
              </a:tabLst>
            </a:pPr>
            <a:r>
              <a:rPr lang="en-GB" sz="1600" dirty="0">
                <a:solidFill>
                  <a:srgbClr val="000080"/>
                </a:solidFill>
              </a:rPr>
              <a:t>2013/14</a:t>
            </a:r>
          </a:p>
        </p:txBody>
      </p:sp>
      <p:sp>
        <p:nvSpPr>
          <p:cNvPr id="8199" name="Text Box 7"/>
          <p:cNvSpPr txBox="1">
            <a:spLocks noChangeArrowheads="1"/>
          </p:cNvSpPr>
          <p:nvPr/>
        </p:nvSpPr>
        <p:spPr bwMode="auto">
          <a:xfrm>
            <a:off x="499681" y="940420"/>
            <a:ext cx="462240" cy="231864"/>
          </a:xfrm>
          <a:prstGeom prst="rect">
            <a:avLst/>
          </a:prstGeom>
          <a:noFill/>
          <a:ln w="9525">
            <a:noFill/>
            <a:round/>
            <a:headEnd/>
            <a:tailEnd/>
          </a:ln>
          <a:effectLst/>
        </p:spPr>
        <p:txBody>
          <a:bodyPr wrap="none" lIns="0" tIns="14399" rIns="0" bIns="0">
            <a:prstTxWarp prst="textNoShape">
              <a:avLst/>
            </a:prstTxWarp>
          </a:bodyPr>
          <a:lstStyle/>
          <a:p>
            <a:pPr defTabSz="407484" hangingPunct="0">
              <a:lnSpc>
                <a:spcPct val="93000"/>
              </a:lnSpc>
              <a:buClr>
                <a:srgbClr val="000000"/>
              </a:buClr>
              <a:buSzPct val="100000"/>
            </a:pPr>
            <a:r>
              <a:rPr lang="en-GB" sz="1600" dirty="0">
                <a:solidFill>
                  <a:srgbClr val="000080"/>
                </a:solidFill>
              </a:rPr>
              <a:t>2009</a:t>
            </a:r>
          </a:p>
        </p:txBody>
      </p:sp>
      <p:sp>
        <p:nvSpPr>
          <p:cNvPr id="8200" name="Line 8"/>
          <p:cNvSpPr>
            <a:spLocks noChangeShapeType="1"/>
          </p:cNvSpPr>
          <p:nvPr/>
        </p:nvSpPr>
        <p:spPr bwMode="auto">
          <a:xfrm flipH="1">
            <a:off x="686880" y="2501543"/>
            <a:ext cx="4320" cy="892894"/>
          </a:xfrm>
          <a:prstGeom prst="line">
            <a:avLst/>
          </a:prstGeom>
          <a:noFill/>
          <a:ln w="9525">
            <a:solidFill>
              <a:srgbClr val="198A8A"/>
            </a:solidFill>
            <a:round/>
            <a:headEnd/>
            <a:tailEnd type="triangle" w="med" len="med"/>
          </a:ln>
          <a:effectLst/>
        </p:spPr>
        <p:txBody>
          <a:bodyPr lIns="82936" tIns="41469" rIns="82936" bIns="41469">
            <a:prstTxWarp prst="textNoShape">
              <a:avLst/>
            </a:prstTxWarp>
          </a:bodyPr>
          <a:lstStyle/>
          <a:p>
            <a:pPr defTabSz="407484" hangingPunct="0">
              <a:lnSpc>
                <a:spcPct val="93000"/>
              </a:lnSpc>
              <a:buClr>
                <a:srgbClr val="000000"/>
              </a:buClr>
              <a:buSzPct val="100000"/>
            </a:pPr>
            <a:endParaRPr lang="en-GB" sz="1000" dirty="0" smtClean="0">
              <a:solidFill>
                <a:srgbClr val="FFFFFF"/>
              </a:solidFill>
            </a:endParaRPr>
          </a:p>
        </p:txBody>
      </p:sp>
      <p:sp>
        <p:nvSpPr>
          <p:cNvPr id="8201" name="Text Box 9"/>
          <p:cNvSpPr txBox="1">
            <a:spLocks noChangeArrowheads="1"/>
          </p:cNvSpPr>
          <p:nvPr/>
        </p:nvSpPr>
        <p:spPr bwMode="auto">
          <a:xfrm>
            <a:off x="1319040" y="884253"/>
            <a:ext cx="1480320" cy="380200"/>
          </a:xfrm>
          <a:prstGeom prst="rect">
            <a:avLst/>
          </a:prstGeom>
          <a:solidFill>
            <a:srgbClr val="FFFF99"/>
          </a:solidFill>
          <a:ln w="9525">
            <a:noFill/>
            <a:round/>
            <a:headEnd/>
            <a:tailEnd/>
          </a:ln>
          <a:effectLst>
            <a:outerShdw blurRad="63500" dist="152735" dir="2700000" algn="ctr" rotWithShape="0">
              <a:srgbClr val="808080"/>
            </a:outerShdw>
          </a:effectLst>
        </p:spPr>
        <p:txBody>
          <a:bodyPr lIns="65304" tIns="78104" rIns="65304" bIns="65304">
            <a:prstTxWarp prst="textNoShape">
              <a:avLst/>
            </a:prstTxWarp>
          </a:bodyPr>
          <a:lstStyle/>
          <a:p>
            <a:pPr algn="ctr" defTabSz="407484" hangingPunct="0">
              <a:lnSpc>
                <a:spcPct val="93000"/>
              </a:lnSpc>
              <a:spcBef>
                <a:spcPts val="771"/>
              </a:spcBef>
              <a:spcAft>
                <a:spcPts val="771"/>
              </a:spcAft>
              <a:buClr>
                <a:srgbClr val="000000"/>
              </a:buClr>
              <a:buSzPct val="100000"/>
              <a:tabLst>
                <a:tab pos="656582" algn="l"/>
                <a:tab pos="1313162" algn="l"/>
              </a:tabLst>
            </a:pPr>
            <a:r>
              <a:rPr lang="en-GB" sz="1500" dirty="0">
                <a:solidFill>
                  <a:srgbClr val="000080"/>
                </a:solidFill>
              </a:rPr>
              <a:t>Start of LHC</a:t>
            </a:r>
          </a:p>
        </p:txBody>
      </p:sp>
      <p:sp>
        <p:nvSpPr>
          <p:cNvPr id="8202" name="Text Box 10"/>
          <p:cNvSpPr txBox="1">
            <a:spLocks noChangeArrowheads="1"/>
          </p:cNvSpPr>
          <p:nvPr/>
        </p:nvSpPr>
        <p:spPr bwMode="auto">
          <a:xfrm>
            <a:off x="1537922" y="1324951"/>
            <a:ext cx="4664160" cy="639427"/>
          </a:xfrm>
          <a:prstGeom prst="rect">
            <a:avLst/>
          </a:prstGeom>
          <a:solidFill>
            <a:srgbClr val="CCFFFF"/>
          </a:solidFill>
          <a:ln w="9525">
            <a:solidFill>
              <a:srgbClr val="000000"/>
            </a:solidFill>
            <a:round/>
            <a:headEnd/>
            <a:tailEnd/>
          </a:ln>
          <a:effectLst/>
        </p:spPr>
        <p:txBody>
          <a:bodyPr lIns="65304" tIns="78104" rIns="65304" bIns="65304">
            <a:prstTxWarp prst="textNoShape">
              <a:avLst/>
            </a:prstTxWarp>
          </a:bodyPr>
          <a:lstStyle/>
          <a:p>
            <a:pPr defTabSz="407484" hangingPunct="0">
              <a:lnSpc>
                <a:spcPct val="93000"/>
              </a:lnSpc>
              <a:buClr>
                <a:srgbClr val="000000"/>
              </a:buClr>
              <a:buSzPct val="100000"/>
              <a:tabLst>
                <a:tab pos="656582" algn="l"/>
                <a:tab pos="1313162" algn="l"/>
                <a:tab pos="1969745" algn="l"/>
                <a:tab pos="2626327" algn="l"/>
                <a:tab pos="3282907" algn="l"/>
                <a:tab pos="3939490" algn="l"/>
                <a:tab pos="4596072" algn="l"/>
              </a:tabLst>
            </a:pPr>
            <a:r>
              <a:rPr lang="en-GB" sz="1500" dirty="0">
                <a:solidFill>
                  <a:srgbClr val="000080"/>
                </a:solidFill>
              </a:rPr>
              <a:t>Run 1: 7 </a:t>
            </a:r>
            <a:r>
              <a:rPr lang="en-GB" sz="1500" dirty="0" err="1">
                <a:solidFill>
                  <a:srgbClr val="000080"/>
                </a:solidFill>
              </a:rPr>
              <a:t>TeV</a:t>
            </a:r>
            <a:r>
              <a:rPr lang="en-GB" sz="1500" dirty="0">
                <a:solidFill>
                  <a:srgbClr val="000080"/>
                </a:solidFill>
              </a:rPr>
              <a:t> centre of mass energy,  luminosity  ramping up to few 10</a:t>
            </a:r>
            <a:r>
              <a:rPr lang="en-GB" sz="1500" baseline="33000" dirty="0">
                <a:solidFill>
                  <a:srgbClr val="000080"/>
                </a:solidFill>
              </a:rPr>
              <a:t>33</a:t>
            </a:r>
            <a:r>
              <a:rPr lang="en-GB" sz="1500" dirty="0">
                <a:solidFill>
                  <a:srgbClr val="000080"/>
                </a:solidFill>
              </a:rPr>
              <a:t> cm</a:t>
            </a:r>
            <a:r>
              <a:rPr lang="en-GB" sz="1500" baseline="33000" dirty="0">
                <a:solidFill>
                  <a:srgbClr val="000080"/>
                </a:solidFill>
              </a:rPr>
              <a:t>-2</a:t>
            </a:r>
            <a:r>
              <a:rPr lang="en-GB" sz="1500" dirty="0">
                <a:solidFill>
                  <a:srgbClr val="000080"/>
                </a:solidFill>
              </a:rPr>
              <a:t> s</a:t>
            </a:r>
            <a:r>
              <a:rPr lang="en-GB" sz="1500" baseline="33000" dirty="0">
                <a:solidFill>
                  <a:srgbClr val="000080"/>
                </a:solidFill>
              </a:rPr>
              <a:t>-1</a:t>
            </a:r>
            <a:r>
              <a:rPr lang="en-GB" sz="1500" dirty="0">
                <a:solidFill>
                  <a:srgbClr val="000080"/>
                </a:solidFill>
              </a:rPr>
              <a:t>, few fb</a:t>
            </a:r>
            <a:r>
              <a:rPr lang="en-GB" sz="1500" baseline="33000" dirty="0">
                <a:solidFill>
                  <a:srgbClr val="000080"/>
                </a:solidFill>
              </a:rPr>
              <a:t>-1</a:t>
            </a:r>
            <a:r>
              <a:rPr lang="en-GB" sz="1500" dirty="0">
                <a:solidFill>
                  <a:srgbClr val="000080"/>
                </a:solidFill>
              </a:rPr>
              <a:t> delivered</a:t>
            </a:r>
          </a:p>
        </p:txBody>
      </p:sp>
      <p:sp>
        <p:nvSpPr>
          <p:cNvPr id="8203" name="Line 11"/>
          <p:cNvSpPr>
            <a:spLocks noChangeShapeType="1"/>
          </p:cNvSpPr>
          <p:nvPr/>
        </p:nvSpPr>
        <p:spPr bwMode="auto">
          <a:xfrm>
            <a:off x="688320" y="5158622"/>
            <a:ext cx="1440" cy="898654"/>
          </a:xfrm>
          <a:prstGeom prst="line">
            <a:avLst/>
          </a:prstGeom>
          <a:noFill/>
          <a:ln w="9525">
            <a:solidFill>
              <a:srgbClr val="198A8A"/>
            </a:solidFill>
            <a:round/>
            <a:headEnd/>
            <a:tailEnd type="triangle" w="med" len="med"/>
          </a:ln>
          <a:effectLst/>
        </p:spPr>
        <p:txBody>
          <a:bodyPr lIns="82936" tIns="41469" rIns="82936" bIns="41469">
            <a:prstTxWarp prst="textNoShape">
              <a:avLst/>
            </a:prstTxWarp>
          </a:bodyPr>
          <a:lstStyle/>
          <a:p>
            <a:pPr defTabSz="407484" hangingPunct="0">
              <a:lnSpc>
                <a:spcPct val="93000"/>
              </a:lnSpc>
              <a:buClr>
                <a:srgbClr val="000000"/>
              </a:buClr>
              <a:buSzPct val="100000"/>
            </a:pPr>
            <a:endParaRPr lang="en-GB" sz="1000" dirty="0" smtClean="0">
              <a:solidFill>
                <a:srgbClr val="FFFFFF"/>
              </a:solidFill>
            </a:endParaRPr>
          </a:p>
        </p:txBody>
      </p:sp>
      <p:sp>
        <p:nvSpPr>
          <p:cNvPr id="8204" name="Text Box 12"/>
          <p:cNvSpPr txBox="1">
            <a:spLocks noChangeArrowheads="1"/>
          </p:cNvSpPr>
          <p:nvPr/>
        </p:nvSpPr>
        <p:spPr bwMode="auto">
          <a:xfrm>
            <a:off x="456481" y="6123536"/>
            <a:ext cx="462240" cy="231865"/>
          </a:xfrm>
          <a:prstGeom prst="rect">
            <a:avLst/>
          </a:prstGeom>
          <a:noFill/>
          <a:ln w="9525">
            <a:noFill/>
            <a:round/>
            <a:headEnd/>
            <a:tailEnd/>
          </a:ln>
          <a:effectLst/>
        </p:spPr>
        <p:txBody>
          <a:bodyPr wrap="none" lIns="0" tIns="14399" rIns="0" bIns="0">
            <a:prstTxWarp prst="textNoShape">
              <a:avLst/>
            </a:prstTxWarp>
          </a:bodyPr>
          <a:lstStyle/>
          <a:p>
            <a:pPr defTabSz="407484" hangingPunct="0">
              <a:lnSpc>
                <a:spcPct val="93000"/>
              </a:lnSpc>
              <a:buClr>
                <a:srgbClr val="000000"/>
              </a:buClr>
              <a:buSzPct val="100000"/>
            </a:pPr>
            <a:r>
              <a:rPr lang="en-GB" sz="1600" dirty="0">
                <a:solidFill>
                  <a:srgbClr val="000080"/>
                </a:solidFill>
              </a:rPr>
              <a:t>2030</a:t>
            </a:r>
          </a:p>
        </p:txBody>
      </p:sp>
      <p:sp>
        <p:nvSpPr>
          <p:cNvPr id="8205" name="Text Box 13"/>
          <p:cNvSpPr txBox="1">
            <a:spLocks noChangeArrowheads="1"/>
          </p:cNvSpPr>
          <p:nvPr/>
        </p:nvSpPr>
        <p:spPr bwMode="auto">
          <a:xfrm>
            <a:off x="1424162" y="6099041"/>
            <a:ext cx="2594880" cy="380200"/>
          </a:xfrm>
          <a:prstGeom prst="rect">
            <a:avLst/>
          </a:prstGeom>
          <a:solidFill>
            <a:srgbClr val="FFFF99"/>
          </a:solidFill>
          <a:ln w="9525">
            <a:noFill/>
            <a:round/>
            <a:headEnd/>
            <a:tailEnd/>
          </a:ln>
          <a:effectLst>
            <a:outerShdw blurRad="63500" dist="152735" dir="2700000" algn="ctr" rotWithShape="0">
              <a:srgbClr val="808080"/>
            </a:outerShdw>
          </a:effectLst>
        </p:spPr>
        <p:txBody>
          <a:bodyPr lIns="65304" tIns="78104" rIns="65304" bIns="65304">
            <a:prstTxWarp prst="textNoShape">
              <a:avLst/>
            </a:prstTxWarp>
          </a:bodyPr>
          <a:lstStyle/>
          <a:p>
            <a:pPr defTabSz="407484" hangingPunct="0">
              <a:lnSpc>
                <a:spcPct val="93000"/>
              </a:lnSpc>
              <a:buClr>
                <a:srgbClr val="000000"/>
              </a:buClr>
              <a:buSzPct val="100000"/>
              <a:tabLst>
                <a:tab pos="656582" algn="l"/>
                <a:tab pos="1313162" algn="l"/>
                <a:tab pos="1969745" algn="l"/>
              </a:tabLst>
            </a:pPr>
            <a:r>
              <a:rPr lang="en-GB" sz="1500" smtClean="0">
                <a:solidFill>
                  <a:srgbClr val="000080"/>
                </a:solidFill>
              </a:rPr>
              <a:t> </a:t>
            </a:r>
            <a:endParaRPr lang="en-GB" sz="1500" dirty="0">
              <a:solidFill>
                <a:srgbClr val="000080"/>
              </a:solidFill>
            </a:endParaRPr>
          </a:p>
        </p:txBody>
      </p:sp>
      <p:sp>
        <p:nvSpPr>
          <p:cNvPr id="8206" name="Text Box 14"/>
          <p:cNvSpPr txBox="1">
            <a:spLocks noChangeArrowheads="1"/>
          </p:cNvSpPr>
          <p:nvPr/>
        </p:nvSpPr>
        <p:spPr bwMode="auto">
          <a:xfrm>
            <a:off x="1418400" y="4740991"/>
            <a:ext cx="5690880" cy="542937"/>
          </a:xfrm>
          <a:prstGeom prst="rect">
            <a:avLst/>
          </a:prstGeom>
          <a:solidFill>
            <a:srgbClr val="FFFF99"/>
          </a:solidFill>
          <a:ln w="9525">
            <a:noFill/>
            <a:round/>
            <a:headEnd/>
            <a:tailEnd/>
          </a:ln>
          <a:effectLst>
            <a:outerShdw blurRad="63500" dist="152735" dir="2700000" algn="ctr" rotWithShape="0">
              <a:srgbClr val="808080"/>
            </a:outerShdw>
          </a:effectLst>
        </p:spPr>
        <p:txBody>
          <a:bodyPr lIns="65304" tIns="78104" rIns="65304" bIns="65304">
            <a:prstTxWarp prst="textNoShape">
              <a:avLst/>
            </a:prstTxWarp>
          </a:bodyPr>
          <a:lstStyle/>
          <a:p>
            <a:pPr defTabSz="407484" hangingPunct="0">
              <a:lnSpc>
                <a:spcPct val="93000"/>
              </a:lnSpc>
              <a:buClr>
                <a:srgbClr val="000000"/>
              </a:buClr>
              <a:buSzPct val="100000"/>
              <a:tabLst>
                <a:tab pos="656582" algn="l"/>
                <a:tab pos="1313162" algn="l"/>
                <a:tab pos="1969745" algn="l"/>
                <a:tab pos="2626327" algn="l"/>
                <a:tab pos="3282907" algn="l"/>
                <a:tab pos="3939490" algn="l"/>
                <a:tab pos="4596072" algn="l"/>
                <a:tab pos="5252653" algn="l"/>
              </a:tabLst>
            </a:pPr>
            <a:r>
              <a:rPr lang="en-GB" sz="1500" dirty="0">
                <a:solidFill>
                  <a:srgbClr val="000080"/>
                </a:solidFill>
              </a:rPr>
              <a:t>Phase-II: High-luminosity LHC. New focussing magnets and CRAB cavities for very high luminosity with levelling</a:t>
            </a:r>
          </a:p>
        </p:txBody>
      </p:sp>
      <p:sp>
        <p:nvSpPr>
          <p:cNvPr id="8207" name="Text Box 15"/>
          <p:cNvSpPr txBox="1">
            <a:spLocks noChangeArrowheads="1"/>
          </p:cNvSpPr>
          <p:nvPr/>
        </p:nvSpPr>
        <p:spPr bwMode="auto">
          <a:xfrm>
            <a:off x="1416960" y="3454922"/>
            <a:ext cx="5593440" cy="431277"/>
          </a:xfrm>
          <a:prstGeom prst="rect">
            <a:avLst/>
          </a:prstGeom>
          <a:solidFill>
            <a:srgbClr val="FFFF99"/>
          </a:solidFill>
          <a:ln w="9525">
            <a:noFill/>
            <a:round/>
            <a:headEnd/>
            <a:tailEnd/>
          </a:ln>
          <a:effectLst>
            <a:outerShdw blurRad="63500" dist="152735" dir="2700000" algn="ctr" rotWithShape="0">
              <a:srgbClr val="808080"/>
            </a:outerShdw>
          </a:effectLst>
        </p:spPr>
        <p:txBody>
          <a:bodyPr lIns="65304" tIns="78104" rIns="65304" bIns="65304">
            <a:prstTxWarp prst="textNoShape">
              <a:avLst/>
            </a:prstTxWarp>
          </a:bodyPr>
          <a:lstStyle/>
          <a:p>
            <a:pPr defTabSz="407484" hangingPunct="0">
              <a:lnSpc>
                <a:spcPct val="93000"/>
              </a:lnSpc>
              <a:buClr>
                <a:srgbClr val="000000"/>
              </a:buClr>
              <a:buSzPct val="100000"/>
              <a:tabLst>
                <a:tab pos="656582" algn="l"/>
                <a:tab pos="1313162" algn="l"/>
                <a:tab pos="1969745" algn="l"/>
                <a:tab pos="2626327" algn="l"/>
                <a:tab pos="3282907" algn="l"/>
                <a:tab pos="3939490" algn="l"/>
                <a:tab pos="4596072" algn="l"/>
                <a:tab pos="5252653" algn="l"/>
              </a:tabLst>
            </a:pPr>
            <a:r>
              <a:rPr lang="en-GB" sz="1500" dirty="0">
                <a:solidFill>
                  <a:srgbClr val="000080"/>
                </a:solidFill>
              </a:rPr>
              <a:t>Injector and LHC Phase-I upgrades to go to ultimate luminosity</a:t>
            </a:r>
          </a:p>
        </p:txBody>
      </p:sp>
      <p:sp>
        <p:nvSpPr>
          <p:cNvPr id="8208" name="Text Box 16"/>
          <p:cNvSpPr txBox="1">
            <a:spLocks noChangeArrowheads="1"/>
          </p:cNvSpPr>
          <p:nvPr/>
        </p:nvSpPr>
        <p:spPr bwMode="auto">
          <a:xfrm>
            <a:off x="1342080" y="2016223"/>
            <a:ext cx="4060800" cy="748879"/>
          </a:xfrm>
          <a:prstGeom prst="rect">
            <a:avLst/>
          </a:prstGeom>
          <a:solidFill>
            <a:srgbClr val="FFFF99"/>
          </a:solidFill>
          <a:ln w="9525">
            <a:noFill/>
            <a:round/>
            <a:headEnd/>
            <a:tailEnd/>
          </a:ln>
          <a:effectLst>
            <a:outerShdw blurRad="63500" dist="152735" dir="2700000" algn="ctr" rotWithShape="0">
              <a:srgbClr val="808080"/>
            </a:outerShdw>
          </a:effectLst>
        </p:spPr>
        <p:txBody>
          <a:bodyPr lIns="65304" tIns="78104" rIns="65304" bIns="65304">
            <a:prstTxWarp prst="textNoShape">
              <a:avLst/>
            </a:prstTxWarp>
          </a:bodyPr>
          <a:lstStyle/>
          <a:p>
            <a:pPr defTabSz="407484" hangingPunct="0">
              <a:lnSpc>
                <a:spcPct val="93000"/>
              </a:lnSpc>
              <a:spcBef>
                <a:spcPts val="771"/>
              </a:spcBef>
              <a:spcAft>
                <a:spcPts val="771"/>
              </a:spcAft>
              <a:buClr>
                <a:srgbClr val="000000"/>
              </a:buClr>
              <a:buSzPct val="100000"/>
              <a:tabLst>
                <a:tab pos="656582" algn="l"/>
                <a:tab pos="1313162" algn="l"/>
                <a:tab pos="1969745" algn="l"/>
                <a:tab pos="2626327" algn="l"/>
                <a:tab pos="3282907" algn="l"/>
                <a:tab pos="3939490" algn="l"/>
              </a:tabLst>
            </a:pPr>
            <a:r>
              <a:rPr lang="en-GB" sz="1500" dirty="0">
                <a:solidFill>
                  <a:srgbClr val="000080"/>
                </a:solidFill>
              </a:rPr>
              <a:t>LHC shut-down to prepare machine for design energy and nominal luminosity </a:t>
            </a:r>
            <a:r>
              <a:rPr lang="en-GB" sz="1500" dirty="0" smtClean="0">
                <a:solidFill>
                  <a:srgbClr val="000080"/>
                </a:solidFill>
              </a:rPr>
              <a:t> </a:t>
            </a:r>
            <a:endParaRPr lang="en-GB" sz="1500" dirty="0">
              <a:solidFill>
                <a:srgbClr val="000080"/>
              </a:solidFill>
            </a:endParaRPr>
          </a:p>
        </p:txBody>
      </p:sp>
      <p:sp>
        <p:nvSpPr>
          <p:cNvPr id="8209" name="Text Box 17"/>
          <p:cNvSpPr txBox="1">
            <a:spLocks noChangeArrowheads="1"/>
          </p:cNvSpPr>
          <p:nvPr/>
        </p:nvSpPr>
        <p:spPr bwMode="auto">
          <a:xfrm>
            <a:off x="1679040" y="5462507"/>
            <a:ext cx="3133440" cy="561659"/>
          </a:xfrm>
          <a:prstGeom prst="rect">
            <a:avLst/>
          </a:prstGeom>
          <a:solidFill>
            <a:srgbClr val="CCFFFF"/>
          </a:solidFill>
          <a:ln w="9525">
            <a:solidFill>
              <a:srgbClr val="000000"/>
            </a:solidFill>
            <a:round/>
            <a:headEnd/>
            <a:tailEnd/>
          </a:ln>
          <a:effectLst/>
        </p:spPr>
        <p:txBody>
          <a:bodyPr lIns="65304" tIns="78104" rIns="65304" bIns="65304">
            <a:prstTxWarp prst="textNoShape">
              <a:avLst/>
            </a:prstTxWarp>
          </a:bodyPr>
          <a:lstStyle/>
          <a:p>
            <a:pPr defTabSz="407484" hangingPunct="0">
              <a:lnSpc>
                <a:spcPct val="93000"/>
              </a:lnSpc>
              <a:buClr>
                <a:srgbClr val="000000"/>
              </a:buClr>
              <a:buSzPct val="100000"/>
              <a:tabLst>
                <a:tab pos="656582" algn="l"/>
                <a:tab pos="1313162" algn="l"/>
                <a:tab pos="1969745" algn="l"/>
                <a:tab pos="2626327" algn="l"/>
              </a:tabLst>
            </a:pPr>
            <a:r>
              <a:rPr lang="en-GB" sz="1500" dirty="0">
                <a:solidFill>
                  <a:srgbClr val="000080"/>
                </a:solidFill>
              </a:rPr>
              <a:t>Run 4: Collect data until &gt; 3000 fb</a:t>
            </a:r>
            <a:r>
              <a:rPr lang="en-GB" sz="1500" baseline="33000" dirty="0">
                <a:solidFill>
                  <a:srgbClr val="000080"/>
                </a:solidFill>
              </a:rPr>
              <a:t>-1</a:t>
            </a:r>
          </a:p>
        </p:txBody>
      </p:sp>
      <p:sp>
        <p:nvSpPr>
          <p:cNvPr id="8210" name="Text Box 18"/>
          <p:cNvSpPr txBox="1">
            <a:spLocks noChangeArrowheads="1"/>
          </p:cNvSpPr>
          <p:nvPr/>
        </p:nvSpPr>
        <p:spPr bwMode="auto">
          <a:xfrm>
            <a:off x="1624320" y="4006514"/>
            <a:ext cx="5866560" cy="639427"/>
          </a:xfrm>
          <a:prstGeom prst="rect">
            <a:avLst/>
          </a:prstGeom>
          <a:solidFill>
            <a:srgbClr val="CCFFFF"/>
          </a:solidFill>
          <a:ln w="9525">
            <a:solidFill>
              <a:srgbClr val="000000"/>
            </a:solidFill>
            <a:round/>
            <a:headEnd/>
            <a:tailEnd/>
          </a:ln>
          <a:effectLst/>
        </p:spPr>
        <p:txBody>
          <a:bodyPr lIns="65304" tIns="78104" rIns="65304" bIns="65304">
            <a:prstTxWarp prst="textNoShape">
              <a:avLst/>
            </a:prstTxWarp>
          </a:bodyPr>
          <a:lstStyle/>
          <a:p>
            <a:pPr defTabSz="407484" hangingPunct="0">
              <a:lnSpc>
                <a:spcPct val="93000"/>
              </a:lnSpc>
              <a:buClr>
                <a:srgbClr val="000000"/>
              </a:buClr>
              <a:buSzPct val="100000"/>
              <a:tabLst>
                <a:tab pos="656582" algn="l"/>
                <a:tab pos="1313162" algn="l"/>
                <a:tab pos="1969745" algn="l"/>
                <a:tab pos="2626327" algn="l"/>
                <a:tab pos="3282907" algn="l"/>
                <a:tab pos="3939490" algn="l"/>
                <a:tab pos="4596072" algn="l"/>
                <a:tab pos="5252653" algn="l"/>
              </a:tabLst>
            </a:pPr>
            <a:r>
              <a:rPr lang="en-GB" sz="1500" dirty="0">
                <a:solidFill>
                  <a:srgbClr val="000080"/>
                </a:solidFill>
              </a:rPr>
              <a:t>Run 3: Ramp up luminosity to 2.2 </a:t>
            </a:r>
            <a:r>
              <a:rPr lang="en-GB" sz="1500" dirty="0" err="1">
                <a:solidFill>
                  <a:srgbClr val="000080"/>
                </a:solidFill>
              </a:rPr>
              <a:t>x</a:t>
            </a:r>
            <a:r>
              <a:rPr lang="en-GB" sz="1500" dirty="0">
                <a:solidFill>
                  <a:srgbClr val="000080"/>
                </a:solidFill>
              </a:rPr>
              <a:t> nominal, reaching ~100 fb</a:t>
            </a:r>
            <a:r>
              <a:rPr lang="en-GB" sz="1500" baseline="33000" dirty="0">
                <a:solidFill>
                  <a:srgbClr val="000080"/>
                </a:solidFill>
              </a:rPr>
              <a:t>-1</a:t>
            </a:r>
            <a:r>
              <a:rPr lang="en-GB" sz="1500" dirty="0">
                <a:solidFill>
                  <a:srgbClr val="000080"/>
                </a:solidFill>
              </a:rPr>
              <a:t> / year accumulate few hundred fb</a:t>
            </a:r>
            <a:r>
              <a:rPr lang="en-GB" sz="1500" baseline="33000" dirty="0">
                <a:solidFill>
                  <a:srgbClr val="000080"/>
                </a:solidFill>
              </a:rPr>
              <a:t>-1</a:t>
            </a:r>
            <a:r>
              <a:rPr lang="en-GB" sz="1500" dirty="0">
                <a:solidFill>
                  <a:srgbClr val="000080"/>
                </a:solidFill>
              </a:rPr>
              <a:t> </a:t>
            </a:r>
          </a:p>
        </p:txBody>
      </p:sp>
      <p:sp>
        <p:nvSpPr>
          <p:cNvPr id="8211" name="Text Box 19"/>
          <p:cNvSpPr txBox="1">
            <a:spLocks noChangeArrowheads="1"/>
          </p:cNvSpPr>
          <p:nvPr/>
        </p:nvSpPr>
        <p:spPr bwMode="auto">
          <a:xfrm>
            <a:off x="1584002" y="2949443"/>
            <a:ext cx="5810400" cy="482451"/>
          </a:xfrm>
          <a:prstGeom prst="rect">
            <a:avLst/>
          </a:prstGeom>
          <a:solidFill>
            <a:srgbClr val="CCFFFF"/>
          </a:solidFill>
          <a:ln w="9525">
            <a:solidFill>
              <a:srgbClr val="000000"/>
            </a:solidFill>
            <a:round/>
            <a:headEnd/>
            <a:tailEnd/>
          </a:ln>
          <a:effectLst/>
        </p:spPr>
        <p:txBody>
          <a:bodyPr lIns="65304" tIns="78104" rIns="65304" bIns="65304">
            <a:prstTxWarp prst="textNoShape">
              <a:avLst/>
            </a:prstTxWarp>
          </a:bodyPr>
          <a:lstStyle/>
          <a:p>
            <a:pPr defTabSz="407484" hangingPunct="0">
              <a:lnSpc>
                <a:spcPct val="93000"/>
              </a:lnSpc>
              <a:buClr>
                <a:srgbClr val="000000"/>
              </a:buClr>
              <a:buSzPct val="100000"/>
              <a:tabLst>
                <a:tab pos="656582" algn="l"/>
                <a:tab pos="1313162" algn="l"/>
                <a:tab pos="1969745" algn="l"/>
                <a:tab pos="2626327" algn="l"/>
                <a:tab pos="3282907" algn="l"/>
                <a:tab pos="3939490" algn="l"/>
                <a:tab pos="4596072" algn="l"/>
                <a:tab pos="5252653" algn="l"/>
              </a:tabLst>
            </a:pPr>
            <a:r>
              <a:rPr lang="en-GB" sz="1500" dirty="0">
                <a:solidFill>
                  <a:srgbClr val="000080"/>
                </a:solidFill>
              </a:rPr>
              <a:t>Run 2: Ramp up luminosity to nominal (10</a:t>
            </a:r>
            <a:r>
              <a:rPr lang="en-GB" sz="1500" baseline="33000" dirty="0">
                <a:solidFill>
                  <a:srgbClr val="000080"/>
                </a:solidFill>
              </a:rPr>
              <a:t>34</a:t>
            </a:r>
            <a:r>
              <a:rPr lang="en-GB" sz="1500" dirty="0">
                <a:solidFill>
                  <a:srgbClr val="000080"/>
                </a:solidFill>
              </a:rPr>
              <a:t> cm</a:t>
            </a:r>
            <a:r>
              <a:rPr lang="en-GB" sz="1500" baseline="33000" dirty="0">
                <a:solidFill>
                  <a:srgbClr val="000080"/>
                </a:solidFill>
              </a:rPr>
              <a:t>-2</a:t>
            </a:r>
            <a:r>
              <a:rPr lang="en-GB" sz="1500" dirty="0">
                <a:solidFill>
                  <a:srgbClr val="000080"/>
                </a:solidFill>
              </a:rPr>
              <a:t> s</a:t>
            </a:r>
            <a:r>
              <a:rPr lang="en-GB" sz="1500" baseline="33000" dirty="0">
                <a:solidFill>
                  <a:srgbClr val="000080"/>
                </a:solidFill>
              </a:rPr>
              <a:t>-1</a:t>
            </a:r>
            <a:r>
              <a:rPr lang="en-GB" sz="1500" dirty="0">
                <a:solidFill>
                  <a:srgbClr val="000080"/>
                </a:solidFill>
              </a:rPr>
              <a:t>), ~50 to 100 fb</a:t>
            </a:r>
            <a:r>
              <a:rPr lang="en-GB" sz="1500" baseline="33000" dirty="0">
                <a:solidFill>
                  <a:srgbClr val="000080"/>
                </a:solidFill>
              </a:rPr>
              <a:t>-1</a:t>
            </a:r>
            <a:r>
              <a:rPr lang="en-GB" sz="1500" dirty="0">
                <a:solidFill>
                  <a:srgbClr val="000080"/>
                </a:solidFill>
              </a:rPr>
              <a:t> </a:t>
            </a:r>
          </a:p>
        </p:txBody>
      </p:sp>
      <p:pic>
        <p:nvPicPr>
          <p:cNvPr id="8212" name="Picture 20"/>
          <p:cNvPicPr>
            <a:picLocks noChangeAspect="1" noChangeArrowheads="1"/>
          </p:cNvPicPr>
          <p:nvPr/>
        </p:nvPicPr>
        <p:blipFill>
          <a:blip r:embed="rId3" cstate="print"/>
          <a:srcRect/>
          <a:stretch>
            <a:fillRect/>
          </a:stretch>
        </p:blipFill>
        <p:spPr bwMode="auto">
          <a:xfrm>
            <a:off x="7054560" y="809365"/>
            <a:ext cx="1818720" cy="2056536"/>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06090"/>
          </a:xfrm>
        </p:spPr>
        <p:txBody>
          <a:bodyPr>
            <a:normAutofit/>
          </a:bodyPr>
          <a:lstStyle/>
          <a:p>
            <a:r>
              <a:rPr lang="en-GB" sz="3600" dirty="0" smtClean="0"/>
              <a:t>2012 Integrated with 50ns</a:t>
            </a:r>
            <a:endParaRPr lang="en-GB" sz="3600"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5536" y="1484784"/>
            <a:ext cx="8413948" cy="49386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987C70E8-245D-45BF-84AB-A10F652D2589}" type="slidenum">
              <a:rPr lang="en-GB" smtClean="0">
                <a:solidFill>
                  <a:prstClr val="black">
                    <a:tint val="75000"/>
                  </a:prstClr>
                </a:solidFill>
              </a:rPr>
              <a:pPr/>
              <a:t>29</a:t>
            </a:fld>
            <a:endParaRPr lang="en-GB">
              <a:solidFill>
                <a:prstClr val="black">
                  <a:tint val="75000"/>
                </a:prstClr>
              </a:solidFill>
            </a:endParaRPr>
          </a:p>
        </p:txBody>
      </p:sp>
      <p:sp>
        <p:nvSpPr>
          <p:cNvPr id="8" name="TextBox 7"/>
          <p:cNvSpPr txBox="1"/>
          <p:nvPr/>
        </p:nvSpPr>
        <p:spPr>
          <a:xfrm>
            <a:off x="1187624" y="2708920"/>
            <a:ext cx="2016497" cy="923330"/>
          </a:xfrm>
          <a:prstGeom prst="rect">
            <a:avLst/>
          </a:prstGeom>
          <a:solidFill>
            <a:schemeClr val="bg2">
              <a:lumMod val="90000"/>
            </a:schemeClr>
          </a:solidFill>
        </p:spPr>
        <p:txBody>
          <a:bodyPr wrap="square" rtlCol="0">
            <a:spAutoFit/>
          </a:bodyPr>
          <a:lstStyle/>
          <a:p>
            <a:pPr fontAlgn="auto">
              <a:spcBef>
                <a:spcPts val="0"/>
              </a:spcBef>
              <a:spcAft>
                <a:spcPts val="0"/>
              </a:spcAft>
            </a:pPr>
            <a:r>
              <a:rPr lang="fr-CH" dirty="0" smtClean="0">
                <a:solidFill>
                  <a:prstClr val="black"/>
                </a:solidFill>
                <a:latin typeface="Calibri"/>
              </a:rPr>
              <a:t>E= 4TeV</a:t>
            </a:r>
          </a:p>
          <a:p>
            <a:pPr fontAlgn="auto">
              <a:spcBef>
                <a:spcPts val="0"/>
              </a:spcBef>
              <a:spcAft>
                <a:spcPts val="0"/>
              </a:spcAft>
            </a:pPr>
            <a:r>
              <a:rPr lang="fr-CH" dirty="0" smtClean="0">
                <a:solidFill>
                  <a:prstClr val="black"/>
                </a:solidFill>
                <a:latin typeface="Calibri"/>
              </a:rPr>
              <a:t>Beta* = 0.7m</a:t>
            </a:r>
          </a:p>
          <a:p>
            <a:pPr fontAlgn="auto">
              <a:spcBef>
                <a:spcPts val="0"/>
              </a:spcBef>
              <a:spcAft>
                <a:spcPts val="0"/>
              </a:spcAft>
            </a:pPr>
            <a:r>
              <a:rPr lang="fr-CH" dirty="0" smtClean="0">
                <a:solidFill>
                  <a:prstClr val="black"/>
                </a:solidFill>
                <a:latin typeface="Calibri"/>
              </a:rPr>
              <a:t>148 </a:t>
            </a:r>
            <a:r>
              <a:rPr lang="fr-CH" dirty="0" err="1" smtClean="0">
                <a:solidFill>
                  <a:prstClr val="black"/>
                </a:solidFill>
                <a:latin typeface="Calibri"/>
              </a:rPr>
              <a:t>days</a:t>
            </a:r>
            <a:r>
              <a:rPr lang="fr-CH" dirty="0" smtClean="0">
                <a:solidFill>
                  <a:prstClr val="black"/>
                </a:solidFill>
                <a:latin typeface="Calibri"/>
              </a:rPr>
              <a:t> of </a:t>
            </a:r>
            <a:r>
              <a:rPr lang="fr-CH" dirty="0" err="1" smtClean="0">
                <a:solidFill>
                  <a:prstClr val="black"/>
                </a:solidFill>
                <a:latin typeface="Calibri"/>
              </a:rPr>
              <a:t>physics</a:t>
            </a:r>
            <a:endParaRPr lang="en-GB" dirty="0">
              <a:solidFill>
                <a:prstClr val="black"/>
              </a:solidFill>
              <a:latin typeface="Calibri"/>
            </a:endParaRPr>
          </a:p>
        </p:txBody>
      </p:sp>
      <p:sp>
        <p:nvSpPr>
          <p:cNvPr id="9" name="TextBox 8"/>
          <p:cNvSpPr txBox="1"/>
          <p:nvPr/>
        </p:nvSpPr>
        <p:spPr>
          <a:xfrm>
            <a:off x="3923928" y="4490858"/>
            <a:ext cx="4536504" cy="769441"/>
          </a:xfrm>
          <a:prstGeom prst="rect">
            <a:avLst/>
          </a:prstGeom>
          <a:solidFill>
            <a:srgbClr val="FFC000"/>
          </a:solidFill>
        </p:spPr>
        <p:txBody>
          <a:bodyPr wrap="square" rtlCol="0">
            <a:spAutoFit/>
          </a:bodyPr>
          <a:lstStyle/>
          <a:p>
            <a:pPr fontAlgn="auto">
              <a:spcBef>
                <a:spcPts val="0"/>
              </a:spcBef>
              <a:spcAft>
                <a:spcPts val="0"/>
              </a:spcAft>
            </a:pPr>
            <a:r>
              <a:rPr lang="en-US" sz="1100" dirty="0" smtClean="0">
                <a:solidFill>
                  <a:prstClr val="black"/>
                </a:solidFill>
                <a:latin typeface="Calibri"/>
              </a:rPr>
              <a:t>Note on scaling</a:t>
            </a:r>
          </a:p>
          <a:p>
            <a:pPr fontAlgn="auto">
              <a:spcBef>
                <a:spcPts val="0"/>
              </a:spcBef>
              <a:spcAft>
                <a:spcPts val="0"/>
              </a:spcAft>
            </a:pPr>
            <a:r>
              <a:rPr lang="en-US" sz="1100" dirty="0" smtClean="0">
                <a:solidFill>
                  <a:prstClr val="black"/>
                </a:solidFill>
                <a:latin typeface="Calibri"/>
              </a:rPr>
              <a:t>Energy: Peak, Integrated and µ scale linearly</a:t>
            </a:r>
          </a:p>
          <a:p>
            <a:pPr fontAlgn="auto">
              <a:spcBef>
                <a:spcPts val="0"/>
              </a:spcBef>
              <a:spcAft>
                <a:spcPts val="0"/>
              </a:spcAft>
            </a:pPr>
            <a:r>
              <a:rPr lang="el-GR" sz="1100" dirty="0" smtClean="0">
                <a:solidFill>
                  <a:prstClr val="black"/>
                </a:solidFill>
                <a:latin typeface="Calibri"/>
              </a:rPr>
              <a:t>β</a:t>
            </a:r>
            <a:r>
              <a:rPr lang="en-US" sz="1100" dirty="0" smtClean="0">
                <a:solidFill>
                  <a:prstClr val="black"/>
                </a:solidFill>
                <a:latin typeface="Calibri"/>
              </a:rPr>
              <a:t>*: Peak, Integrated and µ  to first order scale inversely but R depends on </a:t>
            </a:r>
            <a:r>
              <a:rPr lang="el-GR" sz="1100" dirty="0">
                <a:solidFill>
                  <a:prstClr val="black"/>
                </a:solidFill>
                <a:latin typeface="Calibri"/>
              </a:rPr>
              <a:t>β</a:t>
            </a:r>
            <a:r>
              <a:rPr lang="en-US" sz="1100" dirty="0" smtClean="0">
                <a:solidFill>
                  <a:prstClr val="black"/>
                </a:solidFill>
                <a:latin typeface="Calibri"/>
              </a:rPr>
              <a:t>*</a:t>
            </a:r>
          </a:p>
          <a:p>
            <a:pPr fontAlgn="auto">
              <a:spcBef>
                <a:spcPts val="0"/>
              </a:spcBef>
              <a:spcAft>
                <a:spcPts val="0"/>
              </a:spcAft>
            </a:pPr>
            <a:r>
              <a:rPr lang="en-US" sz="1100" dirty="0" smtClean="0">
                <a:solidFill>
                  <a:prstClr val="black"/>
                </a:solidFill>
                <a:latin typeface="Calibri"/>
              </a:rPr>
              <a:t>µ : linearly with </a:t>
            </a:r>
            <a:r>
              <a:rPr lang="en-US" sz="1100" dirty="0" err="1" smtClean="0">
                <a:solidFill>
                  <a:prstClr val="black"/>
                </a:solidFill>
                <a:latin typeface="Calibri"/>
              </a:rPr>
              <a:t>L</a:t>
            </a:r>
            <a:r>
              <a:rPr lang="en-US" sz="1100" baseline="-25000" dirty="0" err="1" smtClean="0">
                <a:solidFill>
                  <a:prstClr val="black"/>
                </a:solidFill>
                <a:latin typeface="Calibri"/>
              </a:rPr>
              <a:t>peak</a:t>
            </a:r>
            <a:r>
              <a:rPr lang="en-US" sz="1100" dirty="0" smtClean="0">
                <a:solidFill>
                  <a:prstClr val="black"/>
                </a:solidFill>
                <a:latin typeface="Calibri"/>
              </a:rPr>
              <a:t>, inversely with </a:t>
            </a:r>
            <a:r>
              <a:rPr lang="en-US" sz="1100" dirty="0" err="1" smtClean="0">
                <a:solidFill>
                  <a:prstClr val="black"/>
                </a:solidFill>
                <a:latin typeface="Calibri"/>
              </a:rPr>
              <a:t>n</a:t>
            </a:r>
            <a:r>
              <a:rPr lang="en-US" sz="1100" baseline="-25000" dirty="0" err="1" smtClean="0">
                <a:solidFill>
                  <a:prstClr val="black"/>
                </a:solidFill>
                <a:latin typeface="Calibri"/>
              </a:rPr>
              <a:t>b</a:t>
            </a:r>
            <a:r>
              <a:rPr lang="en-US" sz="1100" dirty="0" err="1" smtClean="0">
                <a:solidFill>
                  <a:prstClr val="black"/>
                </a:solidFill>
                <a:latin typeface="Calibri"/>
              </a:rPr>
              <a:t>.</a:t>
            </a:r>
            <a:endParaRPr lang="en-US" sz="1100" dirty="0">
              <a:solidFill>
                <a:prstClr val="black"/>
              </a:solidFill>
              <a:latin typeface="Calibri"/>
            </a:endParaRPr>
          </a:p>
        </p:txBody>
      </p:sp>
      <p:sp>
        <p:nvSpPr>
          <p:cNvPr id="10" name="TextBox 9"/>
          <p:cNvSpPr txBox="1"/>
          <p:nvPr/>
        </p:nvSpPr>
        <p:spPr>
          <a:xfrm>
            <a:off x="1981200" y="990600"/>
            <a:ext cx="4925259" cy="369332"/>
          </a:xfrm>
          <a:prstGeom prst="rect">
            <a:avLst/>
          </a:prstGeom>
          <a:noFill/>
        </p:spPr>
        <p:txBody>
          <a:bodyPr wrap="none" rtlCol="0">
            <a:spAutoFit/>
          </a:bodyPr>
          <a:lstStyle/>
          <a:p>
            <a:r>
              <a:rPr lang="en-US" dirty="0" smtClean="0"/>
              <a:t>Preliminary, final number after Chamonix 2012</a:t>
            </a:r>
            <a:endParaRPr lang="en-US" dirty="0"/>
          </a:p>
        </p:txBody>
      </p:sp>
    </p:spTree>
    <p:extLst>
      <p:ext uri="{BB962C8B-B14F-4D97-AF65-F5344CB8AC3E}">
        <p14:creationId xmlns:p14="http://schemas.microsoft.com/office/powerpoint/2010/main" xmlns="" val="41462412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1055" name="Rectangle 3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auto">
              <a:spcBef>
                <a:spcPts val="0"/>
              </a:spcBef>
              <a:spcAft>
                <a:spcPts val="0"/>
              </a:spcAft>
            </a:pPr>
            <a:endParaRPr lang="en-US">
              <a:solidFill>
                <a:prstClr val="black"/>
              </a:solidFill>
              <a:latin typeface="Calibri"/>
            </a:endParaRPr>
          </a:p>
        </p:txBody>
      </p:sp>
      <p:sp>
        <p:nvSpPr>
          <p:cNvPr id="34" name="TextBox 33"/>
          <p:cNvSpPr txBox="1"/>
          <p:nvPr/>
        </p:nvSpPr>
        <p:spPr>
          <a:xfrm>
            <a:off x="533400" y="914400"/>
            <a:ext cx="6958956" cy="3046988"/>
          </a:xfrm>
          <a:prstGeom prst="rect">
            <a:avLst/>
          </a:prstGeom>
          <a:noFill/>
        </p:spPr>
        <p:txBody>
          <a:bodyPr wrap="none" rtlCol="0">
            <a:spAutoFit/>
          </a:bodyPr>
          <a:lstStyle/>
          <a:p>
            <a:r>
              <a:rPr lang="en-US" sz="2400" dirty="0" smtClean="0"/>
              <a:t>Selected Highlights from fixed target experiments:</a:t>
            </a:r>
          </a:p>
          <a:p>
            <a:endParaRPr lang="en-US" sz="2400" dirty="0" smtClean="0"/>
          </a:p>
          <a:p>
            <a:r>
              <a:rPr lang="en-US" sz="2400" dirty="0" smtClean="0"/>
              <a:t>CLOUD:  </a:t>
            </a:r>
            <a:r>
              <a:rPr lang="en-US" sz="2400" dirty="0" smtClean="0">
                <a:solidFill>
                  <a:srgbClr val="002060"/>
                </a:solidFill>
              </a:rPr>
              <a:t>first results on influence of cosmic rays </a:t>
            </a:r>
          </a:p>
          <a:p>
            <a:r>
              <a:rPr lang="en-US" sz="2400" dirty="0" smtClean="0">
                <a:solidFill>
                  <a:srgbClr val="002060"/>
                </a:solidFill>
              </a:rPr>
              <a:t>                on cloud formation</a:t>
            </a:r>
          </a:p>
          <a:p>
            <a:endParaRPr lang="en-US" sz="2400" dirty="0" smtClean="0"/>
          </a:p>
          <a:p>
            <a:r>
              <a:rPr lang="en-US" sz="2400" dirty="0" smtClean="0"/>
              <a:t>AD:  </a:t>
            </a:r>
            <a:r>
              <a:rPr lang="en-US" sz="2400" dirty="0" smtClean="0">
                <a:solidFill>
                  <a:srgbClr val="002060"/>
                </a:solidFill>
              </a:rPr>
              <a:t>storage of  </a:t>
            </a:r>
            <a:r>
              <a:rPr lang="en-US" sz="2400" dirty="0" err="1" smtClean="0">
                <a:solidFill>
                  <a:srgbClr val="002060"/>
                </a:solidFill>
              </a:rPr>
              <a:t>Antihydrogen</a:t>
            </a:r>
            <a:r>
              <a:rPr lang="en-US" sz="2400" dirty="0" smtClean="0">
                <a:solidFill>
                  <a:srgbClr val="002060"/>
                </a:solidFill>
              </a:rPr>
              <a:t> atoms for 1000 s</a:t>
            </a:r>
          </a:p>
          <a:p>
            <a:endParaRPr lang="en-US" sz="2400" dirty="0" smtClean="0"/>
          </a:p>
          <a:p>
            <a:r>
              <a:rPr lang="en-US" sz="2400" dirty="0" smtClean="0"/>
              <a:t>OPERA:  </a:t>
            </a:r>
            <a:r>
              <a:rPr lang="en-US" sz="2400" dirty="0" smtClean="0">
                <a:solidFill>
                  <a:srgbClr val="002060"/>
                </a:solidFill>
              </a:rPr>
              <a:t>neutrino time of flight </a:t>
            </a:r>
            <a:endParaRPr lang="en-US" sz="2400" dirty="0">
              <a:solidFill>
                <a:srgbClr val="002060"/>
              </a:solidFill>
            </a:endParaRPr>
          </a:p>
        </p:txBody>
      </p:sp>
      <p:sp>
        <p:nvSpPr>
          <p:cNvPr id="35" name="TextBox 34"/>
          <p:cNvSpPr txBox="1"/>
          <p:nvPr/>
        </p:nvSpPr>
        <p:spPr>
          <a:xfrm>
            <a:off x="1981200" y="5105400"/>
            <a:ext cx="5338321" cy="461665"/>
          </a:xfrm>
          <a:prstGeom prst="rect">
            <a:avLst/>
          </a:prstGeom>
          <a:noFill/>
        </p:spPr>
        <p:txBody>
          <a:bodyPr wrap="none" rtlCol="0">
            <a:spAutoFit/>
          </a:bodyPr>
          <a:lstStyle/>
          <a:p>
            <a:r>
              <a:rPr lang="en-US" sz="2400" dirty="0" smtClean="0">
                <a:solidFill>
                  <a:srgbClr val="C00000"/>
                </a:solidFill>
              </a:rPr>
              <a:t>Healthy and diverse physics program </a:t>
            </a:r>
            <a:endParaRPr lang="en-US" sz="2400" dirty="0">
              <a:solidFill>
                <a:srgbClr val="C00000"/>
              </a:solidFill>
            </a:endParaRPr>
          </a:p>
        </p:txBody>
      </p:sp>
      <p:sp>
        <p:nvSpPr>
          <p:cNvPr id="36" name="Right Arrow 35"/>
          <p:cNvSpPr/>
          <p:nvPr/>
        </p:nvSpPr>
        <p:spPr>
          <a:xfrm>
            <a:off x="762000" y="5105400"/>
            <a:ext cx="978408" cy="484632"/>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dissolve">
                                      <p:cBhvr>
                                        <p:cTn id="7" dur="500"/>
                                        <p:tgtEl>
                                          <p:spTgt spid="3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dissolve">
                                      <p:cBhvr>
                                        <p:cTn id="1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16632"/>
            <a:ext cx="8229600" cy="648072"/>
          </a:xfrm>
        </p:spPr>
        <p:txBody>
          <a:bodyPr>
            <a:normAutofit/>
          </a:bodyPr>
          <a:lstStyle/>
          <a:p>
            <a:r>
              <a:rPr lang="en-GB" sz="3600" dirty="0" smtClean="0"/>
              <a:t>2012 Integrated with 25ns</a:t>
            </a:r>
            <a:endParaRPr lang="en-GB" sz="3600" dirty="0"/>
          </a:p>
        </p:txBody>
      </p:sp>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7544" y="764705"/>
            <a:ext cx="8136904" cy="561662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987C70E8-245D-45BF-84AB-A10F652D2589}" type="slidenum">
              <a:rPr lang="en-GB" smtClean="0">
                <a:solidFill>
                  <a:prstClr val="black">
                    <a:tint val="75000"/>
                  </a:prstClr>
                </a:solidFill>
              </a:rPr>
              <a:pPr/>
              <a:t>30</a:t>
            </a:fld>
            <a:endParaRPr lang="en-GB">
              <a:solidFill>
                <a:prstClr val="black">
                  <a:tint val="75000"/>
                </a:prstClr>
              </a:solidFill>
            </a:endParaRPr>
          </a:p>
        </p:txBody>
      </p:sp>
      <p:sp>
        <p:nvSpPr>
          <p:cNvPr id="10" name="TextBox 9"/>
          <p:cNvSpPr txBox="1"/>
          <p:nvPr/>
        </p:nvSpPr>
        <p:spPr>
          <a:xfrm>
            <a:off x="4067944" y="4524702"/>
            <a:ext cx="4536504" cy="769441"/>
          </a:xfrm>
          <a:prstGeom prst="rect">
            <a:avLst/>
          </a:prstGeom>
          <a:solidFill>
            <a:srgbClr val="FFC000"/>
          </a:solidFill>
        </p:spPr>
        <p:txBody>
          <a:bodyPr wrap="square" rtlCol="0">
            <a:spAutoFit/>
          </a:bodyPr>
          <a:lstStyle/>
          <a:p>
            <a:pPr fontAlgn="auto">
              <a:spcBef>
                <a:spcPts val="0"/>
              </a:spcBef>
              <a:spcAft>
                <a:spcPts val="0"/>
              </a:spcAft>
            </a:pPr>
            <a:r>
              <a:rPr lang="en-US" sz="1100" dirty="0" smtClean="0">
                <a:solidFill>
                  <a:prstClr val="black"/>
                </a:solidFill>
                <a:latin typeface="Calibri"/>
              </a:rPr>
              <a:t>Note on scaling</a:t>
            </a:r>
          </a:p>
          <a:p>
            <a:pPr fontAlgn="auto">
              <a:spcBef>
                <a:spcPts val="0"/>
              </a:spcBef>
              <a:spcAft>
                <a:spcPts val="0"/>
              </a:spcAft>
            </a:pPr>
            <a:r>
              <a:rPr lang="en-US" sz="1100" dirty="0" smtClean="0">
                <a:solidFill>
                  <a:prstClr val="black"/>
                </a:solidFill>
                <a:latin typeface="Calibri"/>
              </a:rPr>
              <a:t>Energy: Peak, Integrated and µ scale linearly</a:t>
            </a:r>
          </a:p>
          <a:p>
            <a:pPr fontAlgn="auto">
              <a:spcBef>
                <a:spcPts val="0"/>
              </a:spcBef>
              <a:spcAft>
                <a:spcPts val="0"/>
              </a:spcAft>
            </a:pPr>
            <a:r>
              <a:rPr lang="el-GR" sz="1100" dirty="0" smtClean="0">
                <a:solidFill>
                  <a:prstClr val="black"/>
                </a:solidFill>
                <a:latin typeface="Calibri"/>
              </a:rPr>
              <a:t>β</a:t>
            </a:r>
            <a:r>
              <a:rPr lang="en-US" sz="1100" dirty="0" smtClean="0">
                <a:solidFill>
                  <a:prstClr val="black"/>
                </a:solidFill>
                <a:latin typeface="Calibri"/>
              </a:rPr>
              <a:t>*: Peak, Integrated and µ  to first order scale inversely but R depends on </a:t>
            </a:r>
            <a:r>
              <a:rPr lang="el-GR" sz="1100" dirty="0">
                <a:solidFill>
                  <a:prstClr val="black"/>
                </a:solidFill>
                <a:latin typeface="Calibri"/>
              </a:rPr>
              <a:t>β</a:t>
            </a:r>
            <a:r>
              <a:rPr lang="en-US" sz="1100" dirty="0" smtClean="0">
                <a:solidFill>
                  <a:prstClr val="black"/>
                </a:solidFill>
                <a:latin typeface="Calibri"/>
              </a:rPr>
              <a:t>*</a:t>
            </a:r>
          </a:p>
          <a:p>
            <a:pPr fontAlgn="auto">
              <a:spcBef>
                <a:spcPts val="0"/>
              </a:spcBef>
              <a:spcAft>
                <a:spcPts val="0"/>
              </a:spcAft>
            </a:pPr>
            <a:r>
              <a:rPr lang="en-US" sz="1100" dirty="0" smtClean="0">
                <a:solidFill>
                  <a:prstClr val="black"/>
                </a:solidFill>
                <a:latin typeface="Calibri"/>
              </a:rPr>
              <a:t>µ : linearly with </a:t>
            </a:r>
            <a:r>
              <a:rPr lang="en-US" sz="1100" dirty="0" err="1" smtClean="0">
                <a:solidFill>
                  <a:prstClr val="black"/>
                </a:solidFill>
                <a:latin typeface="Calibri"/>
              </a:rPr>
              <a:t>L</a:t>
            </a:r>
            <a:r>
              <a:rPr lang="en-US" sz="1100" baseline="-25000" dirty="0" err="1" smtClean="0">
                <a:solidFill>
                  <a:prstClr val="black"/>
                </a:solidFill>
                <a:latin typeface="Calibri"/>
              </a:rPr>
              <a:t>peak</a:t>
            </a:r>
            <a:r>
              <a:rPr lang="en-US" sz="1100" dirty="0" smtClean="0">
                <a:solidFill>
                  <a:prstClr val="black"/>
                </a:solidFill>
                <a:latin typeface="Calibri"/>
              </a:rPr>
              <a:t>, inversely with </a:t>
            </a:r>
            <a:r>
              <a:rPr lang="en-US" sz="1100" dirty="0" err="1" smtClean="0">
                <a:solidFill>
                  <a:prstClr val="black"/>
                </a:solidFill>
                <a:latin typeface="Calibri"/>
              </a:rPr>
              <a:t>n</a:t>
            </a:r>
            <a:r>
              <a:rPr lang="en-US" sz="1100" baseline="-25000" dirty="0" err="1" smtClean="0">
                <a:solidFill>
                  <a:prstClr val="black"/>
                </a:solidFill>
                <a:latin typeface="Calibri"/>
              </a:rPr>
              <a:t>b</a:t>
            </a:r>
            <a:r>
              <a:rPr lang="en-US" sz="1100" dirty="0" err="1" smtClean="0">
                <a:solidFill>
                  <a:prstClr val="black"/>
                </a:solidFill>
                <a:latin typeface="Calibri"/>
              </a:rPr>
              <a:t>.</a:t>
            </a:r>
            <a:endParaRPr lang="en-US" sz="1100" dirty="0">
              <a:solidFill>
                <a:prstClr val="black"/>
              </a:solidFill>
              <a:latin typeface="Calibri"/>
            </a:endParaRPr>
          </a:p>
        </p:txBody>
      </p:sp>
      <p:sp>
        <p:nvSpPr>
          <p:cNvPr id="11" name="TextBox 10"/>
          <p:cNvSpPr txBox="1"/>
          <p:nvPr/>
        </p:nvSpPr>
        <p:spPr>
          <a:xfrm>
            <a:off x="475735" y="764705"/>
            <a:ext cx="2598228" cy="1600438"/>
          </a:xfrm>
          <a:prstGeom prst="rect">
            <a:avLst/>
          </a:prstGeom>
          <a:solidFill>
            <a:schemeClr val="bg2">
              <a:lumMod val="90000"/>
            </a:schemeClr>
          </a:solidFill>
        </p:spPr>
        <p:txBody>
          <a:bodyPr wrap="square" rtlCol="0">
            <a:spAutoFit/>
          </a:bodyPr>
          <a:lstStyle/>
          <a:p>
            <a:pPr fontAlgn="auto">
              <a:spcBef>
                <a:spcPts val="0"/>
              </a:spcBef>
              <a:spcAft>
                <a:spcPts val="0"/>
              </a:spcAft>
            </a:pPr>
            <a:r>
              <a:rPr lang="fr-CH" sz="1400" dirty="0" smtClean="0">
                <a:solidFill>
                  <a:prstClr val="black"/>
                </a:solidFill>
                <a:latin typeface="Calibri"/>
              </a:rPr>
              <a:t>E= 4TeV</a:t>
            </a:r>
          </a:p>
          <a:p>
            <a:pPr fontAlgn="auto">
              <a:spcBef>
                <a:spcPts val="0"/>
              </a:spcBef>
              <a:spcAft>
                <a:spcPts val="0"/>
              </a:spcAft>
            </a:pPr>
            <a:r>
              <a:rPr lang="fr-CH" sz="1400" dirty="0" smtClean="0">
                <a:solidFill>
                  <a:prstClr val="black"/>
                </a:solidFill>
                <a:latin typeface="Calibri"/>
              </a:rPr>
              <a:t>Beta* = 0.7m</a:t>
            </a:r>
          </a:p>
          <a:p>
            <a:pPr fontAlgn="auto">
              <a:spcBef>
                <a:spcPts val="0"/>
              </a:spcBef>
              <a:spcAft>
                <a:spcPts val="0"/>
              </a:spcAft>
            </a:pPr>
            <a:r>
              <a:rPr lang="fr-CH" sz="1400" dirty="0" smtClean="0">
                <a:solidFill>
                  <a:prstClr val="black"/>
                </a:solidFill>
                <a:latin typeface="Calibri"/>
              </a:rPr>
              <a:t>148 </a:t>
            </a:r>
            <a:r>
              <a:rPr lang="fr-CH" sz="1400" dirty="0" err="1" smtClean="0">
                <a:solidFill>
                  <a:prstClr val="black"/>
                </a:solidFill>
                <a:latin typeface="Calibri"/>
              </a:rPr>
              <a:t>days</a:t>
            </a:r>
            <a:r>
              <a:rPr lang="fr-CH" sz="1400" dirty="0" smtClean="0">
                <a:solidFill>
                  <a:prstClr val="black"/>
                </a:solidFill>
                <a:latin typeface="Calibri"/>
              </a:rPr>
              <a:t> of </a:t>
            </a:r>
            <a:r>
              <a:rPr lang="fr-CH" sz="1400" dirty="0" err="1" smtClean="0">
                <a:solidFill>
                  <a:prstClr val="black"/>
                </a:solidFill>
                <a:latin typeface="Calibri"/>
              </a:rPr>
              <a:t>physics</a:t>
            </a:r>
            <a:endParaRPr lang="fr-CH" sz="1400" dirty="0" smtClean="0">
              <a:solidFill>
                <a:prstClr val="black"/>
              </a:solidFill>
              <a:latin typeface="Calibri"/>
            </a:endParaRPr>
          </a:p>
          <a:p>
            <a:pPr fontAlgn="auto">
              <a:spcBef>
                <a:spcPts val="0"/>
              </a:spcBef>
              <a:spcAft>
                <a:spcPts val="0"/>
              </a:spcAft>
            </a:pPr>
            <a:r>
              <a:rPr lang="fr-CH" sz="1400" dirty="0" err="1" smtClean="0">
                <a:solidFill>
                  <a:srgbClr val="FF0000"/>
                </a:solidFill>
                <a:latin typeface="Calibri"/>
              </a:rPr>
              <a:t>Certainly</a:t>
            </a:r>
            <a:r>
              <a:rPr lang="fr-CH" sz="1400" dirty="0" smtClean="0">
                <a:solidFill>
                  <a:srgbClr val="FF0000"/>
                </a:solidFill>
                <a:latin typeface="Calibri"/>
              </a:rPr>
              <a:t> </a:t>
            </a:r>
            <a:r>
              <a:rPr lang="fr-CH" sz="1400" dirty="0" err="1" smtClean="0">
                <a:solidFill>
                  <a:srgbClr val="FF0000"/>
                </a:solidFill>
                <a:latin typeface="Calibri"/>
              </a:rPr>
              <a:t>optimistic</a:t>
            </a:r>
            <a:endParaRPr lang="fr-CH" sz="1400" dirty="0">
              <a:solidFill>
                <a:srgbClr val="FF0000"/>
              </a:solidFill>
              <a:latin typeface="Calibri"/>
            </a:endParaRPr>
          </a:p>
          <a:p>
            <a:pPr marL="285750" indent="-285750" fontAlgn="auto">
              <a:spcBef>
                <a:spcPts val="0"/>
              </a:spcBef>
              <a:spcAft>
                <a:spcPts val="0"/>
              </a:spcAft>
              <a:buFont typeface="Arial" pitchFamily="34" charset="0"/>
              <a:buChar char="•"/>
            </a:pPr>
            <a:r>
              <a:rPr lang="fr-CH" sz="1400" dirty="0" smtClean="0">
                <a:solidFill>
                  <a:srgbClr val="FF0000"/>
                </a:solidFill>
                <a:latin typeface="Calibri"/>
              </a:rPr>
              <a:t>Possible </a:t>
            </a:r>
            <a:r>
              <a:rPr lang="fr-CH" sz="1400" dirty="0" err="1" smtClean="0">
                <a:solidFill>
                  <a:srgbClr val="FF0000"/>
                </a:solidFill>
                <a:latin typeface="Calibri"/>
              </a:rPr>
              <a:t>intensity</a:t>
            </a:r>
            <a:r>
              <a:rPr lang="fr-CH" sz="1400" dirty="0" smtClean="0">
                <a:solidFill>
                  <a:srgbClr val="FF0000"/>
                </a:solidFill>
                <a:latin typeface="Calibri"/>
              </a:rPr>
              <a:t> limitation</a:t>
            </a:r>
          </a:p>
          <a:p>
            <a:pPr marL="285750" indent="-285750" fontAlgn="auto">
              <a:spcBef>
                <a:spcPts val="0"/>
              </a:spcBef>
              <a:spcAft>
                <a:spcPts val="0"/>
              </a:spcAft>
              <a:buFont typeface="Arial" pitchFamily="34" charset="0"/>
              <a:buChar char="•"/>
            </a:pPr>
            <a:r>
              <a:rPr lang="fr-CH" sz="1400" dirty="0" smtClean="0">
                <a:solidFill>
                  <a:srgbClr val="FF0000"/>
                </a:solidFill>
                <a:latin typeface="Calibri"/>
              </a:rPr>
              <a:t>Possible limitation to </a:t>
            </a:r>
            <a:r>
              <a:rPr lang="el-GR" sz="1400" dirty="0" smtClean="0">
                <a:solidFill>
                  <a:srgbClr val="FF0000"/>
                </a:solidFill>
                <a:latin typeface="Calibri"/>
              </a:rPr>
              <a:t>β</a:t>
            </a:r>
            <a:r>
              <a:rPr lang="en-GB" sz="1400" dirty="0" smtClean="0">
                <a:solidFill>
                  <a:srgbClr val="FF0000"/>
                </a:solidFill>
                <a:latin typeface="Calibri"/>
              </a:rPr>
              <a:t>*</a:t>
            </a:r>
          </a:p>
          <a:p>
            <a:pPr marL="285750" indent="-285750" fontAlgn="auto">
              <a:spcBef>
                <a:spcPts val="0"/>
              </a:spcBef>
              <a:spcAft>
                <a:spcPts val="0"/>
              </a:spcAft>
              <a:buFont typeface="Arial" pitchFamily="34" charset="0"/>
              <a:buChar char="•"/>
            </a:pPr>
            <a:r>
              <a:rPr lang="en-GB" sz="1400" dirty="0" smtClean="0">
                <a:solidFill>
                  <a:srgbClr val="FF0000"/>
                </a:solidFill>
                <a:latin typeface="Calibri"/>
              </a:rPr>
              <a:t>More scrubbing needed</a:t>
            </a:r>
            <a:endParaRPr lang="en-GB" sz="1400" dirty="0">
              <a:solidFill>
                <a:srgbClr val="FF0000"/>
              </a:solidFill>
              <a:latin typeface="Calibri"/>
            </a:endParaRPr>
          </a:p>
        </p:txBody>
      </p:sp>
      <p:sp>
        <p:nvSpPr>
          <p:cNvPr id="9" name="TextBox 8"/>
          <p:cNvSpPr txBox="1"/>
          <p:nvPr/>
        </p:nvSpPr>
        <p:spPr>
          <a:xfrm>
            <a:off x="3581400" y="1524000"/>
            <a:ext cx="4925259" cy="369332"/>
          </a:xfrm>
          <a:prstGeom prst="rect">
            <a:avLst/>
          </a:prstGeom>
          <a:solidFill>
            <a:schemeClr val="bg1"/>
          </a:solidFill>
          <a:ln>
            <a:solidFill>
              <a:schemeClr val="accent1"/>
            </a:solidFill>
          </a:ln>
        </p:spPr>
        <p:txBody>
          <a:bodyPr wrap="none" rtlCol="0">
            <a:spAutoFit/>
          </a:bodyPr>
          <a:lstStyle/>
          <a:p>
            <a:r>
              <a:rPr lang="en-US" dirty="0" smtClean="0"/>
              <a:t>Preliminary, final number after Chamonix 2012</a:t>
            </a:r>
            <a:endParaRPr lang="en-US" dirty="0"/>
          </a:p>
        </p:txBody>
      </p:sp>
    </p:spTree>
    <p:extLst>
      <p:ext uri="{BB962C8B-B14F-4D97-AF65-F5344CB8AC3E}">
        <p14:creationId xmlns:p14="http://schemas.microsoft.com/office/powerpoint/2010/main" xmlns="" val="4146241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706090"/>
          </a:xfrm>
        </p:spPr>
        <p:txBody>
          <a:bodyPr>
            <a:normAutofit/>
          </a:bodyPr>
          <a:lstStyle/>
          <a:p>
            <a:r>
              <a:rPr lang="en-GB" sz="3600" dirty="0" smtClean="0"/>
              <a:t>Summary for 2012</a:t>
            </a:r>
            <a:endParaRPr lang="en-GB" sz="3600" dirty="0"/>
          </a:p>
        </p:txBody>
      </p:sp>
      <p:sp>
        <p:nvSpPr>
          <p:cNvPr id="3" name="TextBox 2"/>
          <p:cNvSpPr txBox="1"/>
          <p:nvPr/>
        </p:nvSpPr>
        <p:spPr>
          <a:xfrm>
            <a:off x="611560" y="1052736"/>
            <a:ext cx="7128792" cy="1384995"/>
          </a:xfrm>
          <a:prstGeom prst="rect">
            <a:avLst/>
          </a:prstGeom>
          <a:noFill/>
        </p:spPr>
        <p:txBody>
          <a:bodyPr wrap="square" rtlCol="0">
            <a:spAutoFit/>
          </a:bodyPr>
          <a:lstStyle/>
          <a:p>
            <a:pPr fontAlgn="auto">
              <a:spcBef>
                <a:spcPts val="0"/>
              </a:spcBef>
              <a:spcAft>
                <a:spcPts val="0"/>
              </a:spcAft>
            </a:pPr>
            <a:r>
              <a:rPr lang="en-GB" sz="2800" dirty="0" smtClean="0">
                <a:solidFill>
                  <a:prstClr val="black"/>
                </a:solidFill>
                <a:latin typeface="Calibri"/>
              </a:rPr>
              <a:t>Assumptions</a:t>
            </a:r>
          </a:p>
          <a:p>
            <a:pPr fontAlgn="auto">
              <a:spcBef>
                <a:spcPts val="0"/>
              </a:spcBef>
              <a:spcAft>
                <a:spcPts val="0"/>
              </a:spcAft>
            </a:pPr>
            <a:r>
              <a:rPr lang="en-GB" sz="2800" dirty="0" smtClean="0">
                <a:solidFill>
                  <a:prstClr val="black"/>
                </a:solidFill>
                <a:latin typeface="Calibri"/>
              </a:rPr>
              <a:t>E=4TeV: beta* =  0.7m: 148 days of physics: no intensity limit for 25ns</a:t>
            </a:r>
            <a:endParaRPr lang="fr-FR" sz="2800" dirty="0">
              <a:solidFill>
                <a:prstClr val="black"/>
              </a:solidFill>
              <a:latin typeface="Calibri"/>
            </a:endParaRPr>
          </a:p>
        </p:txBody>
      </p:sp>
      <p:sp>
        <p:nvSpPr>
          <p:cNvPr id="5" name="Date Placeholder 4"/>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6" name="Footer Placeholder 5"/>
          <p:cNvSpPr>
            <a:spLocks noGrp="1"/>
          </p:cNvSpPr>
          <p:nvPr>
            <p:ph type="ftr" sz="quarter" idx="11"/>
          </p:nvPr>
        </p:nvSpPr>
        <p:spPr/>
        <p:txBody>
          <a:bodyPr/>
          <a:lstStyle/>
          <a:p>
            <a:r>
              <a:rPr lang="en-GB" dirty="0" smtClean="0">
                <a:solidFill>
                  <a:prstClr val="black">
                    <a:tint val="75000"/>
                  </a:prstClr>
                </a:solidFill>
              </a:rPr>
              <a:t>S. Myers ATLAS Meeting</a:t>
            </a:r>
            <a:endParaRPr lang="en-GB"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987C70E8-245D-45BF-84AB-A10F652D2589}" type="slidenum">
              <a:rPr lang="en-GB" smtClean="0">
                <a:solidFill>
                  <a:prstClr val="black">
                    <a:tint val="75000"/>
                  </a:prstClr>
                </a:solidFill>
              </a:rPr>
              <a:pPr/>
              <a:t>31</a:t>
            </a:fld>
            <a:endParaRPr lang="en-GB">
              <a:solidFill>
                <a:prstClr val="black">
                  <a:tint val="75000"/>
                </a:prstClr>
              </a:solidFill>
            </a:endParaRPr>
          </a:p>
        </p:txBody>
      </p:sp>
      <p:grpSp>
        <p:nvGrpSpPr>
          <p:cNvPr id="9" name="Group 9"/>
          <p:cNvGrpSpPr/>
          <p:nvPr/>
        </p:nvGrpSpPr>
        <p:grpSpPr>
          <a:xfrm>
            <a:off x="1691680" y="4365104"/>
            <a:ext cx="4503139" cy="548355"/>
            <a:chOff x="3851920" y="980728"/>
            <a:chExt cx="4503139" cy="548355"/>
          </a:xfrm>
        </p:grpSpPr>
        <mc:AlternateContent xmlns:mc="http://schemas.openxmlformats.org/markup-compatibility/2006">
          <mc:Choice xmlns:a14="http://schemas.microsoft.com/office/drawing/2010/main" xmlns="" Requires="a14">
            <p:sp>
              <p:nvSpPr>
                <p:cNvPr id="11" name="Rectangle 10"/>
                <p:cNvSpPr/>
                <p:nvPr/>
              </p:nvSpPr>
              <p:spPr>
                <a:xfrm>
                  <a:off x="3851920" y="980728"/>
                  <a:ext cx="2664296" cy="394147"/>
                </a:xfrm>
                <a:prstGeom prst="rect">
                  <a:avLst/>
                </a:prstGeom>
                <a:solidFill>
                  <a:schemeClr val="bg1"/>
                </a:solidFill>
                <a:ln w="9525">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a:rPr>
                            </m:ctrlPr>
                          </m:sSubPr>
                          <m:e>
                            <m:r>
                              <a:rPr lang="en-GB" i="1">
                                <a:latin typeface="Cambria Math"/>
                              </a:rPr>
                              <m:t>𝐿</m:t>
                            </m:r>
                          </m:e>
                          <m:sub>
                            <m:r>
                              <a:rPr lang="en-GB" i="1">
                                <a:latin typeface="Cambria Math"/>
                              </a:rPr>
                              <m:t>𝑝𝑒𝑎𝑘</m:t>
                            </m:r>
                          </m:sub>
                        </m:sSub>
                        <m:r>
                          <a:rPr lang="en-GB" i="1">
                            <a:latin typeface="Cambria Math"/>
                          </a:rPr>
                          <m:t> </m:t>
                        </m:r>
                        <m:r>
                          <a:rPr lang="en-GB" i="1">
                            <a:latin typeface="Cambria Math"/>
                            <a:sym typeface="Symbol"/>
                          </a:rPr>
                          <m:t></m:t>
                        </m:r>
                        <m:r>
                          <a:rPr lang="en-GB" i="1">
                            <a:latin typeface="Cambria Math"/>
                          </a:rPr>
                          <m:t>  </m:t>
                        </m:r>
                        <m:sSub>
                          <m:sSubPr>
                            <m:ctrlPr>
                              <a:rPr lang="en-GB" i="1">
                                <a:latin typeface="Cambria Math"/>
                              </a:rPr>
                            </m:ctrlPr>
                          </m:sSubPr>
                          <m:e>
                            <m:r>
                              <a:rPr lang="en-GB" i="1">
                                <a:latin typeface="Cambria Math"/>
                              </a:rPr>
                              <m:t> </m:t>
                            </m:r>
                            <m:r>
                              <a:rPr lang="en-GB" i="1">
                                <a:latin typeface="Cambria Math"/>
                              </a:rPr>
                              <m:t>𝐾</m:t>
                            </m:r>
                          </m:e>
                          <m:sub>
                            <m:r>
                              <a:rPr lang="en-GB" i="1">
                                <a:latin typeface="Cambria Math"/>
                              </a:rPr>
                              <m:t>𝐿</m:t>
                            </m:r>
                          </m:sub>
                        </m:sSub>
                        <m:r>
                          <a:rPr lang="en-GB" i="1">
                            <a:latin typeface="Cambria Math"/>
                          </a:rPr>
                          <m:t>∙</m:t>
                        </m:r>
                        <m:sSub>
                          <m:sSubPr>
                            <m:ctrlPr>
                              <a:rPr lang="en-GB" i="1">
                                <a:latin typeface="Cambria Math"/>
                              </a:rPr>
                            </m:ctrlPr>
                          </m:sSubPr>
                          <m:e>
                            <m:r>
                              <a:rPr lang="en-GB" i="1">
                                <a:latin typeface="Cambria Math"/>
                              </a:rPr>
                              <m:t>𝑁</m:t>
                            </m:r>
                          </m:e>
                          <m:sub>
                            <m:r>
                              <a:rPr lang="en-GB" i="1">
                                <a:latin typeface="Cambria Math"/>
                              </a:rPr>
                              <m:t>𝑡𝑜𝑡𝑎𝑙</m:t>
                            </m:r>
                          </m:sub>
                        </m:sSub>
                        <m:r>
                          <a:rPr lang="en-GB" i="1">
                            <a:latin typeface="Cambria Math"/>
                          </a:rPr>
                          <m:t>∙</m:t>
                        </m:r>
                        <m:r>
                          <a:rPr lang="en-GB" i="1">
                            <a:latin typeface="Cambria Math"/>
                          </a:rPr>
                          <m:t>𝐵</m:t>
                        </m:r>
                      </m:oMath>
                    </m:oMathPara>
                  </a14:m>
                  <a:endParaRPr lang="en-GB" dirty="0"/>
                </a:p>
              </p:txBody>
            </p:sp>
          </mc:Choice>
          <mc:Fallback>
            <p:sp>
              <p:nvSpPr>
                <p:cNvPr id="11" name="Rectangle 10"/>
                <p:cNvSpPr>
                  <a:spLocks noRot="1" noChangeAspect="1" noMove="1" noResize="1" noEditPoints="1" noAdjustHandles="1" noChangeArrowheads="1" noChangeShapeType="1" noTextEdit="1"/>
                </p:cNvSpPr>
                <p:nvPr/>
              </p:nvSpPr>
              <p:spPr>
                <a:xfrm>
                  <a:off x="3851920" y="980728"/>
                  <a:ext cx="2664296" cy="394147"/>
                </a:xfrm>
                <a:prstGeom prst="rect">
                  <a:avLst/>
                </a:prstGeom>
                <a:blipFill rotWithShape="1">
                  <a:blip r:embed="rId3" cstate="print"/>
                  <a:stretch>
                    <a:fillRect b="-4478"/>
                  </a:stretch>
                </a:blipFill>
                <a:ln w="9525">
                  <a:solidFill>
                    <a:schemeClr val="tx1"/>
                  </a:solidFill>
                </a:ln>
              </p:spPr>
              <p:txBody>
                <a:bodyPr/>
                <a:lstStyle/>
                <a:p>
                  <a:pPr fontAlgn="auto">
                    <a:spcBef>
                      <a:spcPts val="0"/>
                    </a:spcBef>
                    <a:spcAft>
                      <a:spcPts val="0"/>
                    </a:spcAft>
                  </a:pPr>
                  <a:r>
                    <a:rPr lang="en-GB">
                      <a:noFill/>
                      <a:latin typeface="Calibri"/>
                    </a:rPr>
                    <a:t> </a:t>
                  </a:r>
                </a:p>
              </p:txBody>
            </p:sp>
          </mc:Fallback>
        </mc:AlternateContent>
        <mc:AlternateContent xmlns:mc="http://schemas.openxmlformats.org/markup-compatibility/2006">
          <mc:Choice xmlns:a14="http://schemas.microsoft.com/office/drawing/2010/main" xmlns="" Requires="a14">
            <p:sp>
              <p:nvSpPr>
                <p:cNvPr id="12" name="Rectangle 11"/>
                <p:cNvSpPr/>
                <p:nvPr/>
              </p:nvSpPr>
              <p:spPr>
                <a:xfrm>
                  <a:off x="6876256" y="980728"/>
                  <a:ext cx="1478803" cy="548355"/>
                </a:xfrm>
                <a:prstGeom prst="rect">
                  <a:avLst/>
                </a:prstGeom>
                <a:solidFill>
                  <a:schemeClr val="bg1"/>
                </a:solidFill>
                <a:ln w="9525">
                  <a:solidFill>
                    <a:schemeClr val="tx1"/>
                  </a:solidFill>
                </a:ln>
              </p:spPr>
              <p:txBody>
                <a:bodyPr wrap="square">
                  <a:spAutoFit/>
                </a:bodyPr>
                <a:lstStyle/>
                <a:p>
                  <a14:m>
                    <m:oMath xmlns:m="http://schemas.openxmlformats.org/officeDocument/2006/math">
                      <m:sSub>
                        <m:sSubPr>
                          <m:ctrlPr>
                            <a:rPr lang="en-GB" i="1">
                              <a:latin typeface="Cambria Math"/>
                            </a:rPr>
                          </m:ctrlPr>
                        </m:sSubPr>
                        <m:e>
                          <m:r>
                            <a:rPr lang="en-GB" i="1">
                              <a:latin typeface="Cambria Math"/>
                            </a:rPr>
                            <m:t> </m:t>
                          </m:r>
                          <m:r>
                            <a:rPr lang="en-GB" i="1">
                              <a:latin typeface="Cambria Math"/>
                            </a:rPr>
                            <m:t>𝐾</m:t>
                          </m:r>
                        </m:e>
                        <m:sub>
                          <m:r>
                            <a:rPr lang="en-GB" i="1">
                              <a:latin typeface="Cambria Math"/>
                            </a:rPr>
                            <m:t>𝐿</m:t>
                          </m:r>
                        </m:sub>
                      </m:sSub>
                      <m:r>
                        <a:rPr lang="en-GB" i="1">
                          <a:latin typeface="Cambria Math"/>
                        </a:rPr>
                        <m:t> = </m:t>
                      </m:r>
                      <m:f>
                        <m:fPr>
                          <m:ctrlPr>
                            <a:rPr lang="en-GB" i="1">
                              <a:latin typeface="Cambria Math"/>
                            </a:rPr>
                          </m:ctrlPr>
                        </m:fPr>
                        <m:num>
                          <m:sSub>
                            <m:sSubPr>
                              <m:ctrlPr>
                                <a:rPr lang="en-GB" i="1">
                                  <a:latin typeface="Cambria Math"/>
                                </a:rPr>
                              </m:ctrlPr>
                            </m:sSubPr>
                            <m:e>
                              <m:r>
                                <a:rPr lang="en-GB" i="1">
                                  <a:latin typeface="Cambria Math"/>
                                </a:rPr>
                                <m:t>𝑓</m:t>
                              </m:r>
                            </m:e>
                            <m:sub>
                              <m:r>
                                <a:rPr lang="en-GB" i="1">
                                  <a:latin typeface="Cambria Math"/>
                                </a:rPr>
                                <m:t>𝑟𝑒𝑣</m:t>
                              </m:r>
                            </m:sub>
                          </m:sSub>
                          <m:r>
                            <a:rPr lang="en-GB" i="1">
                              <a:latin typeface="Cambria Math"/>
                            </a:rPr>
                            <m:t>∙</m:t>
                          </m:r>
                          <m:r>
                            <a:rPr lang="en-GB" i="1">
                              <a:latin typeface="Cambria Math"/>
                            </a:rPr>
                            <m:t>𝑅</m:t>
                          </m:r>
                          <m:r>
                            <a:rPr lang="en-GB" i="1">
                              <a:latin typeface="Cambria Math"/>
                            </a:rPr>
                            <m:t>∙</m:t>
                          </m:r>
                          <m:r>
                            <a:rPr lang="en-GB" i="1">
                              <a:latin typeface="Cambria Math"/>
                            </a:rPr>
                            <m:t>𝛾</m:t>
                          </m:r>
                        </m:num>
                        <m:den>
                          <m:r>
                            <a:rPr lang="en-GB" i="1">
                              <a:latin typeface="Cambria Math"/>
                            </a:rPr>
                            <m:t>4</m:t>
                          </m:r>
                          <m:r>
                            <a:rPr lang="en-GB" i="1">
                              <a:latin typeface="Cambria Math"/>
                            </a:rPr>
                            <m:t>𝜋</m:t>
                          </m:r>
                          <m:r>
                            <a:rPr lang="en-GB" i="1">
                              <a:latin typeface="Cambria Math"/>
                            </a:rPr>
                            <m:t>∙</m:t>
                          </m:r>
                          <m:sSup>
                            <m:sSupPr>
                              <m:ctrlPr>
                                <a:rPr lang="en-GB" i="1">
                                  <a:latin typeface="Cambria Math"/>
                                </a:rPr>
                              </m:ctrlPr>
                            </m:sSupPr>
                            <m:e>
                              <m:r>
                                <a:rPr lang="en-GB" i="1">
                                  <a:latin typeface="Cambria Math"/>
                                </a:rPr>
                                <m:t>𝛽</m:t>
                              </m:r>
                            </m:e>
                            <m:sup>
                              <m:r>
                                <a:rPr lang="en-GB" i="1">
                                  <a:latin typeface="Cambria Math"/>
                                </a:rPr>
                                <m:t>∗</m:t>
                              </m:r>
                            </m:sup>
                          </m:sSup>
                        </m:den>
                      </m:f>
                    </m:oMath>
                  </a14:m>
                  <a:r>
                    <a:rPr lang="en-GB" i="1" dirty="0"/>
                    <a:t> </a:t>
                  </a:r>
                </a:p>
              </p:txBody>
            </p:sp>
          </mc:Choice>
          <mc:Fallback>
            <p:sp>
              <p:nvSpPr>
                <p:cNvPr id="8" name="Rectangle 5"/>
                <p:cNvSpPr>
                  <a:spLocks noRot="1" noChangeAspect="1" noMove="1" noResize="1" noEditPoints="1" noAdjustHandles="1" noChangeArrowheads="1" noChangeShapeType="1" noTextEdit="1"/>
                </p:cNvSpPr>
                <p:nvPr/>
              </p:nvSpPr>
              <p:spPr>
                <a:xfrm>
                  <a:off x="6876256" y="980728"/>
                  <a:ext cx="1478803" cy="548355"/>
                </a:xfrm>
                <a:prstGeom prst="rect">
                  <a:avLst/>
                </a:prstGeom>
                <a:blipFill rotWithShape="1">
                  <a:blip r:embed="rId4" cstate="print"/>
                  <a:stretch>
                    <a:fillRect b="-4348"/>
                  </a:stretch>
                </a:blipFill>
                <a:ln w="9525">
                  <a:solidFill>
                    <a:schemeClr val="tx1"/>
                  </a:solidFill>
                </a:ln>
              </p:spPr>
              <p:txBody>
                <a:bodyPr/>
                <a:lstStyle/>
                <a:p>
                  <a:pPr fontAlgn="auto">
                    <a:spcBef>
                      <a:spcPts val="0"/>
                    </a:spcBef>
                    <a:spcAft>
                      <a:spcPts val="0"/>
                    </a:spcAft>
                  </a:pPr>
                  <a:r>
                    <a:rPr lang="en-GB">
                      <a:noFill/>
                      <a:latin typeface="Calibri"/>
                    </a:rPr>
                    <a:t> </a:t>
                  </a:r>
                </a:p>
              </p:txBody>
            </p:sp>
          </mc:Fallback>
        </mc:AlternateContent>
      </p:grpSp>
      <p:sp>
        <p:nvSpPr>
          <p:cNvPr id="13" name="TextBox 12"/>
          <p:cNvSpPr txBox="1"/>
          <p:nvPr/>
        </p:nvSpPr>
        <p:spPr>
          <a:xfrm>
            <a:off x="883277" y="4941168"/>
            <a:ext cx="7236804" cy="1354217"/>
          </a:xfrm>
          <a:prstGeom prst="rect">
            <a:avLst/>
          </a:prstGeom>
          <a:solidFill>
            <a:srgbClr val="FFC000"/>
          </a:solidFill>
        </p:spPr>
        <p:txBody>
          <a:bodyPr wrap="square" rtlCol="0">
            <a:spAutoFit/>
          </a:bodyPr>
          <a:lstStyle/>
          <a:p>
            <a:pPr fontAlgn="auto">
              <a:spcBef>
                <a:spcPts val="0"/>
              </a:spcBef>
              <a:spcAft>
                <a:spcPts val="0"/>
              </a:spcAft>
            </a:pPr>
            <a:r>
              <a:rPr lang="en-US" sz="1600" dirty="0" smtClean="0">
                <a:solidFill>
                  <a:prstClr val="black"/>
                </a:solidFill>
                <a:latin typeface="Calibri"/>
              </a:rPr>
              <a:t>Note on scaling</a:t>
            </a:r>
          </a:p>
          <a:p>
            <a:pPr fontAlgn="auto">
              <a:spcBef>
                <a:spcPts val="0"/>
              </a:spcBef>
              <a:spcAft>
                <a:spcPts val="0"/>
              </a:spcAft>
            </a:pPr>
            <a:r>
              <a:rPr lang="en-US" sz="1600" dirty="0" smtClean="0">
                <a:solidFill>
                  <a:prstClr val="black"/>
                </a:solidFill>
                <a:latin typeface="Calibri"/>
              </a:rPr>
              <a:t>Energy: Peak, Integrated and µ scale linearly</a:t>
            </a:r>
          </a:p>
          <a:p>
            <a:pPr fontAlgn="auto">
              <a:spcBef>
                <a:spcPts val="0"/>
              </a:spcBef>
              <a:spcAft>
                <a:spcPts val="0"/>
              </a:spcAft>
            </a:pPr>
            <a:r>
              <a:rPr lang="el-GR" sz="1600" dirty="0" smtClean="0">
                <a:solidFill>
                  <a:prstClr val="black"/>
                </a:solidFill>
                <a:latin typeface="Calibri"/>
              </a:rPr>
              <a:t>β</a:t>
            </a:r>
            <a:r>
              <a:rPr lang="en-US" sz="1600" dirty="0" smtClean="0">
                <a:solidFill>
                  <a:prstClr val="black"/>
                </a:solidFill>
                <a:latin typeface="Calibri"/>
              </a:rPr>
              <a:t>*: Peak, Integrated and µ  to first order scale inversely but R depends on </a:t>
            </a:r>
            <a:r>
              <a:rPr lang="el-GR" sz="1600" dirty="0">
                <a:solidFill>
                  <a:prstClr val="black"/>
                </a:solidFill>
                <a:latin typeface="Calibri"/>
              </a:rPr>
              <a:t>β</a:t>
            </a:r>
            <a:r>
              <a:rPr lang="en-US" sz="1600" dirty="0" smtClean="0">
                <a:solidFill>
                  <a:prstClr val="black"/>
                </a:solidFill>
                <a:latin typeface="Calibri"/>
              </a:rPr>
              <a:t>*, crossing angle and </a:t>
            </a:r>
            <a:r>
              <a:rPr lang="en-US" sz="1600" dirty="0" err="1" smtClean="0">
                <a:solidFill>
                  <a:prstClr val="black"/>
                </a:solidFill>
                <a:latin typeface="Calibri"/>
              </a:rPr>
              <a:t>emittances</a:t>
            </a:r>
            <a:endParaRPr lang="en-US" sz="1600" dirty="0" smtClean="0">
              <a:solidFill>
                <a:prstClr val="black"/>
              </a:solidFill>
              <a:latin typeface="Calibri"/>
            </a:endParaRPr>
          </a:p>
          <a:p>
            <a:pPr fontAlgn="auto">
              <a:spcBef>
                <a:spcPts val="0"/>
              </a:spcBef>
              <a:spcAft>
                <a:spcPts val="0"/>
              </a:spcAft>
            </a:pPr>
            <a:r>
              <a:rPr lang="en-US" sz="1600" dirty="0" smtClean="0">
                <a:solidFill>
                  <a:prstClr val="black"/>
                </a:solidFill>
                <a:latin typeface="Calibri"/>
              </a:rPr>
              <a:t>µ : linearly with </a:t>
            </a:r>
            <a:r>
              <a:rPr lang="en-US" sz="1600" dirty="0" err="1" smtClean="0">
                <a:solidFill>
                  <a:prstClr val="black"/>
                </a:solidFill>
                <a:latin typeface="Calibri"/>
              </a:rPr>
              <a:t>L</a:t>
            </a:r>
            <a:r>
              <a:rPr lang="en-US" sz="1600" baseline="-25000" dirty="0" err="1" smtClean="0">
                <a:solidFill>
                  <a:prstClr val="black"/>
                </a:solidFill>
                <a:latin typeface="Calibri"/>
              </a:rPr>
              <a:t>peak</a:t>
            </a:r>
            <a:r>
              <a:rPr lang="en-US" sz="1600" dirty="0" smtClean="0">
                <a:solidFill>
                  <a:prstClr val="black"/>
                </a:solidFill>
                <a:latin typeface="Calibri"/>
              </a:rPr>
              <a:t>, inversely with </a:t>
            </a:r>
            <a:r>
              <a:rPr lang="en-US" sz="1600" dirty="0" err="1" smtClean="0">
                <a:solidFill>
                  <a:prstClr val="black"/>
                </a:solidFill>
                <a:latin typeface="Calibri"/>
              </a:rPr>
              <a:t>n</a:t>
            </a:r>
            <a:r>
              <a:rPr lang="en-US" sz="1600" baseline="-25000" dirty="0" err="1" smtClean="0">
                <a:solidFill>
                  <a:prstClr val="black"/>
                </a:solidFill>
                <a:latin typeface="Calibri"/>
              </a:rPr>
              <a:t>b</a:t>
            </a:r>
            <a:r>
              <a:rPr lang="en-US" sz="1600" dirty="0" err="1" smtClean="0">
                <a:solidFill>
                  <a:prstClr val="black"/>
                </a:solidFill>
                <a:latin typeface="Calibri"/>
              </a:rPr>
              <a:t>.</a:t>
            </a:r>
            <a:endParaRPr lang="en-US" sz="1600" dirty="0">
              <a:solidFill>
                <a:prstClr val="black"/>
              </a:solidFill>
              <a:latin typeface="Calibri"/>
            </a:endParaRPr>
          </a:p>
        </p:txBody>
      </p:sp>
      <p:graphicFrame>
        <p:nvGraphicFramePr>
          <p:cNvPr id="2" name="Table 1"/>
          <p:cNvGraphicFramePr>
            <a:graphicFrameLocks noGrp="1"/>
          </p:cNvGraphicFramePr>
          <p:nvPr>
            <p:extLst>
              <p:ext uri="{D42A27DB-BD31-4B8C-83A1-F6EECF244321}">
                <p14:modId xmlns:p14="http://schemas.microsoft.com/office/powerpoint/2010/main" xmlns="" val="3930731471"/>
              </p:ext>
            </p:extLst>
          </p:nvPr>
        </p:nvGraphicFramePr>
        <p:xfrm>
          <a:off x="1547664" y="2437732"/>
          <a:ext cx="5760641" cy="1630330"/>
        </p:xfrm>
        <a:graphic>
          <a:graphicData uri="http://schemas.openxmlformats.org/drawingml/2006/table">
            <a:tbl>
              <a:tblPr>
                <a:tableStyleId>{5C22544A-7EE6-4342-B048-85BDC9FD1C3A}</a:tableStyleId>
              </a:tblPr>
              <a:tblGrid>
                <a:gridCol w="1071747"/>
                <a:gridCol w="1362012"/>
                <a:gridCol w="1183388"/>
                <a:gridCol w="1071747"/>
                <a:gridCol w="1071747"/>
              </a:tblGrid>
              <a:tr h="847252">
                <a:tc>
                  <a:txBody>
                    <a:bodyPr/>
                    <a:lstStyle/>
                    <a:p>
                      <a:pPr algn="ctr" fontAlgn="t"/>
                      <a:r>
                        <a:rPr lang="fr-FR" sz="1800" u="none" strike="noStrike" dirty="0" err="1">
                          <a:effectLst/>
                        </a:rPr>
                        <a:t>Bunch</a:t>
                      </a:r>
                      <a:r>
                        <a:rPr lang="fr-FR" sz="1800" u="none" strike="noStrike" dirty="0">
                          <a:effectLst/>
                        </a:rPr>
                        <a:t> </a:t>
                      </a:r>
                      <a:r>
                        <a:rPr lang="fr-FR" sz="1800" u="none" strike="noStrike" dirty="0" err="1">
                          <a:effectLst/>
                        </a:rPr>
                        <a:t>Spacing</a:t>
                      </a:r>
                      <a:endParaRPr lang="fr-FR" sz="1800" b="0" i="0" u="none" strike="noStrike" dirty="0">
                        <a:solidFill>
                          <a:srgbClr val="000000"/>
                        </a:solidFill>
                        <a:effectLst/>
                        <a:latin typeface="Calibri"/>
                      </a:endParaRPr>
                    </a:p>
                  </a:txBody>
                  <a:tcPr marL="7620" marR="7620" marT="7620" marB="0"/>
                </a:tc>
                <a:tc>
                  <a:txBody>
                    <a:bodyPr/>
                    <a:lstStyle/>
                    <a:p>
                      <a:pPr algn="ctr" fontAlgn="t"/>
                      <a:r>
                        <a:rPr lang="fr-FR" sz="1800" u="none" strike="noStrike" dirty="0" err="1">
                          <a:effectLst/>
                        </a:rPr>
                        <a:t>Peak</a:t>
                      </a:r>
                      <a:r>
                        <a:rPr lang="fr-FR" sz="1800" u="none" strike="noStrike" dirty="0">
                          <a:effectLst/>
                        </a:rPr>
                        <a:t> </a:t>
                      </a:r>
                      <a:r>
                        <a:rPr lang="fr-FR" sz="1800" u="none" strike="noStrike" dirty="0" err="1">
                          <a:effectLst/>
                        </a:rPr>
                        <a:t>Luminosity</a:t>
                      </a:r>
                      <a:endParaRPr lang="fr-FR" sz="1800" b="0" i="0" u="none" strike="noStrike" dirty="0">
                        <a:solidFill>
                          <a:srgbClr val="000000"/>
                        </a:solidFill>
                        <a:effectLst/>
                        <a:latin typeface="Calibri"/>
                      </a:endParaRPr>
                    </a:p>
                  </a:txBody>
                  <a:tcPr marL="7620" marR="7620" marT="7620" marB="0"/>
                </a:tc>
                <a:tc>
                  <a:txBody>
                    <a:bodyPr/>
                    <a:lstStyle/>
                    <a:p>
                      <a:pPr algn="ctr" fontAlgn="t"/>
                      <a:r>
                        <a:rPr lang="fr-FR" sz="1800" u="none" strike="noStrike" dirty="0" err="1">
                          <a:effectLst/>
                        </a:rPr>
                        <a:t>Integrated</a:t>
                      </a:r>
                      <a:r>
                        <a:rPr lang="fr-FR" sz="1800" u="none" strike="noStrike" dirty="0">
                          <a:effectLst/>
                        </a:rPr>
                        <a:t> </a:t>
                      </a:r>
                      <a:r>
                        <a:rPr lang="fr-FR" sz="1800" u="none" strike="noStrike" dirty="0" err="1">
                          <a:effectLst/>
                        </a:rPr>
                        <a:t>Luminosity</a:t>
                      </a:r>
                      <a:r>
                        <a:rPr lang="fr-FR" sz="1800" u="none" strike="noStrike" dirty="0">
                          <a:effectLst/>
                        </a:rPr>
                        <a:t> (fb-1)</a:t>
                      </a:r>
                      <a:endParaRPr lang="fr-FR" sz="1800" b="0" i="0" u="none" strike="noStrike" dirty="0">
                        <a:solidFill>
                          <a:srgbClr val="000000"/>
                        </a:solidFill>
                        <a:effectLst/>
                        <a:latin typeface="Calibri"/>
                      </a:endParaRPr>
                    </a:p>
                  </a:txBody>
                  <a:tcPr marL="7620" marR="7620" marT="7620" marB="0"/>
                </a:tc>
                <a:tc>
                  <a:txBody>
                    <a:bodyPr/>
                    <a:lstStyle/>
                    <a:p>
                      <a:pPr algn="ctr" fontAlgn="t"/>
                      <a:r>
                        <a:rPr lang="fr-FR" sz="1800" u="none" strike="noStrike">
                          <a:effectLst/>
                        </a:rPr>
                        <a:t>Pile Up</a:t>
                      </a:r>
                      <a:endParaRPr lang="fr-FR" sz="1800" b="0" i="0" u="none" strike="noStrike">
                        <a:solidFill>
                          <a:srgbClr val="000000"/>
                        </a:solidFill>
                        <a:effectLst/>
                        <a:latin typeface="Calibri"/>
                      </a:endParaRPr>
                    </a:p>
                  </a:txBody>
                  <a:tcPr marL="7620" marR="7620" marT="7620" marB="0"/>
                </a:tc>
                <a:tc>
                  <a:txBody>
                    <a:bodyPr/>
                    <a:lstStyle/>
                    <a:p>
                      <a:pPr algn="ctr" fontAlgn="t"/>
                      <a:r>
                        <a:rPr lang="fr-FR" sz="1800" u="none" strike="noStrike">
                          <a:effectLst/>
                        </a:rPr>
                        <a:t>N max</a:t>
                      </a:r>
                      <a:endParaRPr lang="fr-FR" sz="1800" b="0" i="0" u="none" strike="noStrike">
                        <a:solidFill>
                          <a:srgbClr val="000000"/>
                        </a:solidFill>
                        <a:effectLst/>
                        <a:latin typeface="Calibri"/>
                      </a:endParaRPr>
                    </a:p>
                  </a:txBody>
                  <a:tcPr marL="7620" marR="7620" marT="7620" marB="0"/>
                </a:tc>
              </a:tr>
              <a:tr h="391539">
                <a:tc>
                  <a:txBody>
                    <a:bodyPr/>
                    <a:lstStyle/>
                    <a:p>
                      <a:pPr algn="ctr" fontAlgn="b"/>
                      <a:r>
                        <a:rPr lang="fr-FR" sz="1800" u="none" strike="noStrike">
                          <a:effectLst/>
                        </a:rPr>
                        <a:t>50ns</a:t>
                      </a:r>
                      <a:endParaRPr lang="fr-FR" sz="1800" b="0" i="0" u="none" strike="noStrike">
                        <a:solidFill>
                          <a:srgbClr val="000000"/>
                        </a:solidFill>
                        <a:effectLst/>
                        <a:latin typeface="Calibri"/>
                      </a:endParaRPr>
                    </a:p>
                  </a:txBody>
                  <a:tcPr marL="7620" marR="7620" marT="7620" marB="0" anchor="b"/>
                </a:tc>
                <a:tc>
                  <a:txBody>
                    <a:bodyPr/>
                    <a:lstStyle/>
                    <a:p>
                      <a:pPr algn="ctr" fontAlgn="b"/>
                      <a:r>
                        <a:rPr lang="fr-FR" sz="1800" u="none" strike="noStrike" dirty="0">
                          <a:effectLst/>
                        </a:rPr>
                        <a:t>5.80E+33</a:t>
                      </a:r>
                      <a:endParaRPr lang="fr-FR" sz="1800" b="0" i="0" u="none" strike="noStrike" dirty="0">
                        <a:solidFill>
                          <a:srgbClr val="000000"/>
                        </a:solidFill>
                        <a:effectLst/>
                        <a:latin typeface="Calibri"/>
                      </a:endParaRPr>
                    </a:p>
                  </a:txBody>
                  <a:tcPr marL="7620" marR="7620" marT="7620" marB="0" anchor="b"/>
                </a:tc>
                <a:tc>
                  <a:txBody>
                    <a:bodyPr/>
                    <a:lstStyle/>
                    <a:p>
                      <a:pPr algn="ctr" fontAlgn="b"/>
                      <a:r>
                        <a:rPr lang="fr-FR" sz="1800" u="none" strike="noStrike" dirty="0">
                          <a:effectLst/>
                        </a:rPr>
                        <a:t>~16</a:t>
                      </a:r>
                      <a:endParaRPr lang="fr-FR" sz="1800" b="0" i="0" u="none" strike="noStrike" dirty="0">
                        <a:solidFill>
                          <a:srgbClr val="000000"/>
                        </a:solidFill>
                        <a:effectLst/>
                        <a:latin typeface="Calibri"/>
                      </a:endParaRPr>
                    </a:p>
                  </a:txBody>
                  <a:tcPr marL="7620" marR="7620" marT="7620" marB="0" anchor="b"/>
                </a:tc>
                <a:tc>
                  <a:txBody>
                    <a:bodyPr/>
                    <a:lstStyle/>
                    <a:p>
                      <a:pPr algn="ctr" fontAlgn="b"/>
                      <a:r>
                        <a:rPr lang="fr-FR" sz="1800" u="none" strike="noStrike" dirty="0">
                          <a:effectLst/>
                        </a:rPr>
                        <a:t>~</a:t>
                      </a:r>
                      <a:r>
                        <a:rPr lang="fr-FR" sz="1800" u="none" strike="noStrike" dirty="0" smtClean="0">
                          <a:effectLst/>
                        </a:rPr>
                        <a:t>27</a:t>
                      </a:r>
                      <a:endParaRPr lang="fr-FR" sz="1800" b="0" i="0" u="none" strike="noStrike" dirty="0">
                        <a:solidFill>
                          <a:srgbClr val="000000"/>
                        </a:solidFill>
                        <a:effectLst/>
                        <a:latin typeface="Calibri"/>
                      </a:endParaRPr>
                    </a:p>
                  </a:txBody>
                  <a:tcPr marL="7620" marR="7620" marT="7620" marB="0" anchor="b"/>
                </a:tc>
                <a:tc>
                  <a:txBody>
                    <a:bodyPr/>
                    <a:lstStyle/>
                    <a:p>
                      <a:pPr algn="ctr" fontAlgn="b"/>
                      <a:r>
                        <a:rPr lang="fr-FR" sz="1800" u="none" strike="noStrike">
                          <a:effectLst/>
                        </a:rPr>
                        <a:t>1.55E+11</a:t>
                      </a:r>
                      <a:endParaRPr lang="fr-FR" sz="1800" b="0" i="0" u="none" strike="noStrike">
                        <a:solidFill>
                          <a:srgbClr val="000000"/>
                        </a:solidFill>
                        <a:effectLst/>
                        <a:latin typeface="Calibri"/>
                      </a:endParaRPr>
                    </a:p>
                  </a:txBody>
                  <a:tcPr marL="7620" marR="7620" marT="7620" marB="0" anchor="b"/>
                </a:tc>
              </a:tr>
              <a:tr h="391539">
                <a:tc>
                  <a:txBody>
                    <a:bodyPr/>
                    <a:lstStyle/>
                    <a:p>
                      <a:pPr algn="ctr" fontAlgn="b"/>
                      <a:r>
                        <a:rPr lang="fr-FR" sz="1800" u="none" strike="noStrike">
                          <a:effectLst/>
                        </a:rPr>
                        <a:t>25ns</a:t>
                      </a:r>
                      <a:endParaRPr lang="fr-FR" sz="1800" b="0" i="0" u="none" strike="noStrike">
                        <a:solidFill>
                          <a:srgbClr val="000000"/>
                        </a:solidFill>
                        <a:effectLst/>
                        <a:latin typeface="Calibri"/>
                      </a:endParaRPr>
                    </a:p>
                  </a:txBody>
                  <a:tcPr marL="7620" marR="7620" marT="7620" marB="0" anchor="b"/>
                </a:tc>
                <a:tc>
                  <a:txBody>
                    <a:bodyPr/>
                    <a:lstStyle/>
                    <a:p>
                      <a:pPr algn="ctr" fontAlgn="b"/>
                      <a:r>
                        <a:rPr lang="fr-FR" sz="1800" u="none" strike="noStrike">
                          <a:effectLst/>
                        </a:rPr>
                        <a:t>3.80E+33</a:t>
                      </a:r>
                      <a:endParaRPr lang="fr-FR" sz="1800" b="0" i="0" u="none" strike="noStrike">
                        <a:solidFill>
                          <a:srgbClr val="000000"/>
                        </a:solidFill>
                        <a:effectLst/>
                        <a:latin typeface="Calibri"/>
                      </a:endParaRPr>
                    </a:p>
                  </a:txBody>
                  <a:tcPr marL="7620" marR="7620" marT="7620" marB="0" anchor="b"/>
                </a:tc>
                <a:tc>
                  <a:txBody>
                    <a:bodyPr/>
                    <a:lstStyle/>
                    <a:p>
                      <a:pPr algn="ctr" fontAlgn="b"/>
                      <a:r>
                        <a:rPr lang="fr-FR" sz="1800" u="none" strike="noStrike" dirty="0">
                          <a:effectLst/>
                        </a:rPr>
                        <a:t>~10</a:t>
                      </a:r>
                      <a:endParaRPr lang="fr-FR" sz="1800" b="0" i="0" u="none" strike="noStrike" dirty="0">
                        <a:solidFill>
                          <a:srgbClr val="000000"/>
                        </a:solidFill>
                        <a:effectLst/>
                        <a:latin typeface="Calibri"/>
                      </a:endParaRPr>
                    </a:p>
                  </a:txBody>
                  <a:tcPr marL="7620" marR="7620" marT="7620" marB="0" anchor="b"/>
                </a:tc>
                <a:tc>
                  <a:txBody>
                    <a:bodyPr/>
                    <a:lstStyle/>
                    <a:p>
                      <a:pPr algn="ctr" fontAlgn="b"/>
                      <a:r>
                        <a:rPr lang="fr-FR" sz="1800" u="none" strike="noStrike" dirty="0">
                          <a:effectLst/>
                        </a:rPr>
                        <a:t>~9</a:t>
                      </a:r>
                      <a:endParaRPr lang="fr-FR" sz="1800" b="0" i="0" u="none" strike="noStrike" dirty="0">
                        <a:solidFill>
                          <a:srgbClr val="000000"/>
                        </a:solidFill>
                        <a:effectLst/>
                        <a:latin typeface="Calibri"/>
                      </a:endParaRPr>
                    </a:p>
                  </a:txBody>
                  <a:tcPr marL="7620" marR="7620" marT="7620" marB="0" anchor="b"/>
                </a:tc>
                <a:tc>
                  <a:txBody>
                    <a:bodyPr/>
                    <a:lstStyle/>
                    <a:p>
                      <a:pPr algn="ctr" fontAlgn="b"/>
                      <a:r>
                        <a:rPr lang="fr-FR" sz="1800" u="none" strike="noStrike" dirty="0">
                          <a:effectLst/>
                        </a:rPr>
                        <a:t>1.15E+11</a:t>
                      </a:r>
                      <a:endParaRPr lang="fr-FR" sz="1800" b="0" i="0" u="none" strike="noStrike" dirty="0">
                        <a:solidFill>
                          <a:srgbClr val="000000"/>
                        </a:solidFill>
                        <a:effectLst/>
                        <a:latin typeface="Calibri"/>
                      </a:endParaRPr>
                    </a:p>
                  </a:txBody>
                  <a:tcPr marL="7620" marR="7620" marT="7620" marB="0" anchor="b"/>
                </a:tc>
              </a:tr>
            </a:tbl>
          </a:graphicData>
        </a:graphic>
      </p:graphicFrame>
      <p:sp>
        <p:nvSpPr>
          <p:cNvPr id="12" name="TextBox 11"/>
          <p:cNvSpPr txBox="1"/>
          <p:nvPr/>
        </p:nvSpPr>
        <p:spPr>
          <a:xfrm>
            <a:off x="3657600" y="990600"/>
            <a:ext cx="4925259" cy="369332"/>
          </a:xfrm>
          <a:prstGeom prst="rect">
            <a:avLst/>
          </a:prstGeom>
          <a:noFill/>
          <a:ln>
            <a:solidFill>
              <a:schemeClr val="accent1"/>
            </a:solidFill>
          </a:ln>
        </p:spPr>
        <p:txBody>
          <a:bodyPr wrap="none" rtlCol="0">
            <a:spAutoFit/>
          </a:bodyPr>
          <a:lstStyle/>
          <a:p>
            <a:r>
              <a:rPr lang="en-US" dirty="0" smtClean="0"/>
              <a:t>Preliminary, final number after Chamonix 2012</a:t>
            </a:r>
            <a:endParaRPr lang="en-US" dirty="0"/>
          </a:p>
        </p:txBody>
      </p:sp>
    </p:spTree>
    <p:extLst>
      <p:ext uri="{BB962C8B-B14F-4D97-AF65-F5344CB8AC3E}">
        <p14:creationId xmlns:p14="http://schemas.microsoft.com/office/powerpoint/2010/main" xmlns="" val="7935374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066802"/>
            <a:ext cx="9144000" cy="4525963"/>
          </a:xfrm>
        </p:spPr>
        <p:txBody>
          <a:bodyPr/>
          <a:lstStyle/>
          <a:p>
            <a:pPr>
              <a:spcAft>
                <a:spcPts val="3000"/>
              </a:spcAft>
            </a:pPr>
            <a:r>
              <a:rPr lang="en-US" sz="3000" b="1" dirty="0" smtClean="0">
                <a:solidFill>
                  <a:schemeClr val="tx2"/>
                </a:solidFill>
              </a:rPr>
              <a:t>CLIC conceptual design report by 2012</a:t>
            </a:r>
          </a:p>
          <a:p>
            <a:pPr>
              <a:spcAft>
                <a:spcPts val="3000"/>
              </a:spcAft>
            </a:pPr>
            <a:r>
              <a:rPr lang="en-US" sz="3000" b="1" dirty="0" smtClean="0">
                <a:solidFill>
                  <a:schemeClr val="tx2"/>
                </a:solidFill>
              </a:rPr>
              <a:t>Participation in all LC activities</a:t>
            </a:r>
          </a:p>
          <a:p>
            <a:pPr>
              <a:spcAft>
                <a:spcPts val="3000"/>
              </a:spcAft>
            </a:pPr>
            <a:r>
              <a:rPr lang="en-US" sz="3000" b="1" dirty="0" err="1" smtClean="0">
                <a:solidFill>
                  <a:schemeClr val="tx2"/>
                </a:solidFill>
              </a:rPr>
              <a:t>LHeC</a:t>
            </a:r>
            <a:r>
              <a:rPr lang="en-US" sz="3000" b="1" dirty="0" smtClean="0">
                <a:solidFill>
                  <a:schemeClr val="tx2"/>
                </a:solidFill>
              </a:rPr>
              <a:t> conceptual design report 2011/early2012</a:t>
            </a:r>
          </a:p>
          <a:p>
            <a:pPr>
              <a:spcAft>
                <a:spcPts val="3000"/>
              </a:spcAft>
            </a:pPr>
            <a:r>
              <a:rPr lang="en-US" sz="3000" b="1" dirty="0" smtClean="0">
                <a:solidFill>
                  <a:schemeClr val="tx2"/>
                </a:solidFill>
              </a:rPr>
              <a:t>R&amp;D for high-field magnets (towards HE-LHC)</a:t>
            </a:r>
          </a:p>
          <a:p>
            <a:pPr>
              <a:spcAft>
                <a:spcPts val="3000"/>
              </a:spcAft>
            </a:pPr>
            <a:r>
              <a:rPr lang="en-US" sz="3000" b="1" dirty="0" smtClean="0">
                <a:solidFill>
                  <a:schemeClr val="tx2"/>
                </a:solidFill>
              </a:rPr>
              <a:t>Generic R&amp;D (high-power SPL, Plasma Acc) </a:t>
            </a:r>
            <a:r>
              <a:rPr lang="en-US" sz="3000" dirty="0" smtClean="0">
                <a:solidFill>
                  <a:schemeClr val="tx2"/>
                </a:solidFill>
              </a:rPr>
              <a:t/>
            </a:r>
            <a:br>
              <a:rPr lang="en-US" sz="3000" dirty="0" smtClean="0">
                <a:solidFill>
                  <a:schemeClr val="tx2"/>
                </a:solidFill>
              </a:rPr>
            </a:br>
            <a:endParaRPr lang="en-US" sz="3000" dirty="0" smtClean="0">
              <a:solidFill>
                <a:schemeClr val="tx2"/>
              </a:solidFill>
            </a:endParaRPr>
          </a:p>
          <a:p>
            <a:pPr>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8A37C28D-FCB0-477D-82D3-62143F2DA843}" type="slidenum">
              <a:rPr lang="en-US" smtClean="0">
                <a:solidFill>
                  <a:prstClr val="black"/>
                </a:solidFill>
              </a:rPr>
              <a:pPr/>
              <a:t>32</a:t>
            </a:fld>
            <a:endParaRPr lang="en-US">
              <a:solidFill>
                <a:prstClr val="black"/>
              </a:solidFill>
            </a:endParaRPr>
          </a:p>
        </p:txBody>
      </p:sp>
      <p:sp>
        <p:nvSpPr>
          <p:cNvPr id="5" name="TextBox 4"/>
          <p:cNvSpPr txBox="1"/>
          <p:nvPr/>
        </p:nvSpPr>
        <p:spPr>
          <a:xfrm>
            <a:off x="1143001" y="152400"/>
            <a:ext cx="7251905" cy="707886"/>
          </a:xfrm>
          <a:prstGeom prst="rect">
            <a:avLst/>
          </a:prstGeom>
          <a:noFill/>
        </p:spPr>
        <p:txBody>
          <a:bodyPr wrap="none" rtlCol="0">
            <a:spAutoFit/>
          </a:bodyPr>
          <a:lstStyle/>
          <a:p>
            <a:r>
              <a:rPr lang="en-US" sz="4000" b="1" dirty="0" smtClean="0">
                <a:solidFill>
                  <a:srgbClr val="FFFF00"/>
                </a:solidFill>
                <a:ea typeface="ＭＳ Ｐゴシック" pitchFamily="-112" charset="-128"/>
              </a:rPr>
              <a:t>CERN today….into the future</a:t>
            </a:r>
            <a:endParaRPr lang="en-US" sz="4000" b="1" dirty="0">
              <a:solidFill>
                <a:srgbClr val="FFFF00"/>
              </a:solidFill>
              <a:ea typeface="ＭＳ Ｐゴシック" pitchFamily="-112"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bwMode="auto">
          <a:xfrm>
            <a:off x="457201" y="1295400"/>
            <a:ext cx="8497887" cy="4525962"/>
          </a:xfrm>
          <a:prstGeom prst="rect">
            <a:avLst/>
          </a:prstGeom>
          <a:noFill/>
          <a:ln w="9525">
            <a:noFill/>
            <a:miter lim="800000"/>
            <a:headEnd/>
            <a:tailEnd/>
          </a:ln>
        </p:spPr>
        <p:txBody>
          <a:bodyPr/>
          <a:lstStyle/>
          <a:p>
            <a:pPr marL="342900" indent="-342900" eaLnBrk="0" hangingPunct="0">
              <a:spcBef>
                <a:spcPct val="20000"/>
              </a:spcBef>
              <a:buFontTx/>
              <a:buChar char="•"/>
              <a:defRPr/>
            </a:pPr>
            <a:r>
              <a:rPr lang="en-US" sz="2800" kern="0" dirty="0" smtClean="0">
                <a:solidFill>
                  <a:srgbClr val="FF0000"/>
                </a:solidFill>
                <a:latin typeface="Arial"/>
              </a:rPr>
              <a:t>Romania</a:t>
            </a:r>
            <a:r>
              <a:rPr lang="en-US" sz="2800" kern="0" dirty="0" smtClean="0">
                <a:solidFill>
                  <a:srgbClr val="000000"/>
                </a:solidFill>
                <a:latin typeface="Arial"/>
              </a:rPr>
              <a:t> </a:t>
            </a:r>
            <a:r>
              <a:rPr lang="en-US" sz="2800" kern="0" dirty="0">
                <a:solidFill>
                  <a:srgbClr val="000000"/>
                </a:solidFill>
                <a:latin typeface="Arial"/>
              </a:rPr>
              <a:t>in accession to </a:t>
            </a:r>
            <a:r>
              <a:rPr lang="en-US" sz="2800" kern="0" dirty="0" smtClean="0">
                <a:solidFill>
                  <a:srgbClr val="000000"/>
                </a:solidFill>
                <a:latin typeface="Arial"/>
              </a:rPr>
              <a:t>membership</a:t>
            </a:r>
          </a:p>
          <a:p>
            <a:pPr marL="342900" indent="-342900" eaLnBrk="0" hangingPunct="0">
              <a:spcBef>
                <a:spcPct val="20000"/>
              </a:spcBef>
              <a:buFontTx/>
              <a:buChar char="•"/>
              <a:defRPr/>
            </a:pPr>
            <a:r>
              <a:rPr lang="en-US" sz="2800" kern="0" dirty="0" smtClean="0">
                <a:solidFill>
                  <a:srgbClr val="FF0000"/>
                </a:solidFill>
                <a:latin typeface="Arial"/>
              </a:rPr>
              <a:t>Israel</a:t>
            </a:r>
            <a:r>
              <a:rPr lang="en-US" sz="2800" kern="0" dirty="0" smtClean="0">
                <a:solidFill>
                  <a:srgbClr val="000000"/>
                </a:solidFill>
                <a:latin typeface="Arial"/>
              </a:rPr>
              <a:t> now Associate Member in accession to Membership</a:t>
            </a:r>
          </a:p>
          <a:p>
            <a:pPr marL="342900" indent="-342900" eaLnBrk="0" hangingPunct="0">
              <a:spcBef>
                <a:spcPct val="20000"/>
              </a:spcBef>
              <a:buFontTx/>
              <a:buChar char="•"/>
              <a:defRPr/>
            </a:pPr>
            <a:r>
              <a:rPr lang="en-US" sz="2800" kern="0" dirty="0" smtClean="0">
                <a:solidFill>
                  <a:srgbClr val="000000"/>
                </a:solidFill>
                <a:latin typeface="Arial"/>
              </a:rPr>
              <a:t>Negotiation finished with </a:t>
            </a:r>
            <a:r>
              <a:rPr lang="en-US" sz="2800" kern="0" dirty="0" smtClean="0">
                <a:solidFill>
                  <a:srgbClr val="00B050"/>
                </a:solidFill>
                <a:latin typeface="Arial"/>
              </a:rPr>
              <a:t>Serbia</a:t>
            </a:r>
            <a:r>
              <a:rPr lang="en-US" sz="2800" kern="0" dirty="0" smtClean="0">
                <a:solidFill>
                  <a:srgbClr val="000000"/>
                </a:solidFill>
                <a:latin typeface="Arial"/>
              </a:rPr>
              <a:t> concerning membership</a:t>
            </a:r>
          </a:p>
          <a:p>
            <a:pPr marL="342900" indent="-342900" eaLnBrk="0" hangingPunct="0">
              <a:spcBef>
                <a:spcPct val="20000"/>
              </a:spcBef>
              <a:buFontTx/>
              <a:buChar char="•"/>
              <a:defRPr/>
            </a:pPr>
            <a:r>
              <a:rPr lang="en-US" sz="2800" kern="0" dirty="0" smtClean="0">
                <a:solidFill>
                  <a:srgbClr val="000000"/>
                </a:solidFill>
                <a:latin typeface="Arial"/>
              </a:rPr>
              <a:t>First iteration of negotiations finished </a:t>
            </a:r>
            <a:r>
              <a:rPr lang="en-US" sz="2800" kern="0" dirty="0">
                <a:solidFill>
                  <a:srgbClr val="000000"/>
                </a:solidFill>
                <a:latin typeface="Arial"/>
              </a:rPr>
              <a:t>with </a:t>
            </a:r>
            <a:r>
              <a:rPr lang="en-US" sz="2800" kern="0" dirty="0">
                <a:solidFill>
                  <a:schemeClr val="accent2"/>
                </a:solidFill>
                <a:latin typeface="Arial"/>
              </a:rPr>
              <a:t>Cyprus</a:t>
            </a:r>
            <a:r>
              <a:rPr lang="en-US" sz="2800" kern="0" dirty="0" smtClean="0">
                <a:solidFill>
                  <a:schemeClr val="accent2"/>
                </a:solidFill>
                <a:latin typeface="Arial"/>
              </a:rPr>
              <a:t>,  </a:t>
            </a:r>
            <a:r>
              <a:rPr lang="en-US" sz="2800" kern="0" dirty="0">
                <a:solidFill>
                  <a:schemeClr val="accent2"/>
                </a:solidFill>
                <a:latin typeface="Arial"/>
              </a:rPr>
              <a:t>Slovenia, </a:t>
            </a:r>
            <a:r>
              <a:rPr lang="en-US" sz="2800" kern="0" dirty="0">
                <a:latin typeface="Arial"/>
              </a:rPr>
              <a:t>and</a:t>
            </a:r>
            <a:r>
              <a:rPr lang="en-US" sz="2800" kern="0" dirty="0">
                <a:solidFill>
                  <a:schemeClr val="accent2"/>
                </a:solidFill>
                <a:latin typeface="Arial"/>
              </a:rPr>
              <a:t> Turkey </a:t>
            </a:r>
            <a:r>
              <a:rPr lang="en-US" sz="2800" kern="0" dirty="0">
                <a:solidFill>
                  <a:srgbClr val="000000"/>
                </a:solidFill>
                <a:latin typeface="Arial"/>
              </a:rPr>
              <a:t>concerning membership</a:t>
            </a:r>
          </a:p>
          <a:p>
            <a:pPr marL="342900" indent="-342900" eaLnBrk="0" hangingPunct="0">
              <a:spcBef>
                <a:spcPct val="20000"/>
              </a:spcBef>
              <a:buFontTx/>
              <a:buChar char="•"/>
              <a:defRPr/>
            </a:pPr>
            <a:r>
              <a:rPr lang="en-US" sz="2800" kern="0" dirty="0">
                <a:solidFill>
                  <a:srgbClr val="000000"/>
                </a:solidFill>
                <a:latin typeface="Arial"/>
              </a:rPr>
              <a:t>Several countries expressed interest in </a:t>
            </a:r>
            <a:r>
              <a:rPr lang="en-US" sz="2800" kern="0" dirty="0" smtClean="0">
                <a:solidFill>
                  <a:srgbClr val="000000"/>
                </a:solidFill>
                <a:latin typeface="Arial"/>
              </a:rPr>
              <a:t>Associate Membership</a:t>
            </a:r>
          </a:p>
        </p:txBody>
      </p:sp>
      <p:sp>
        <p:nvSpPr>
          <p:cNvPr id="5" name="TextBox 4"/>
          <p:cNvSpPr txBox="1"/>
          <p:nvPr/>
        </p:nvSpPr>
        <p:spPr>
          <a:xfrm>
            <a:off x="1143000" y="0"/>
            <a:ext cx="7251905" cy="707886"/>
          </a:xfrm>
          <a:prstGeom prst="rect">
            <a:avLst/>
          </a:prstGeom>
          <a:noFill/>
        </p:spPr>
        <p:txBody>
          <a:bodyPr wrap="none" rtlCol="0">
            <a:spAutoFit/>
          </a:bodyPr>
          <a:lstStyle/>
          <a:p>
            <a:r>
              <a:rPr lang="en-US" sz="4000" b="1" dirty="0" smtClean="0">
                <a:solidFill>
                  <a:srgbClr val="FFFF00"/>
                </a:solidFill>
                <a:ea typeface="ＭＳ Ｐゴシック" pitchFamily="-112" charset="-128"/>
              </a:rPr>
              <a:t>CERN today….into the future</a:t>
            </a:r>
            <a:endParaRPr lang="en-US" sz="4000" b="1" dirty="0">
              <a:solidFill>
                <a:srgbClr val="FFFF00"/>
              </a:solidFill>
              <a:ea typeface="ＭＳ Ｐゴシック" pitchFamily="-112"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lide(fromRight)">
                                      <p:cBhvr>
                                        <p:cTn id="7" dur="500"/>
                                        <p:tgtEl>
                                          <p:spTgt spid="7">
                                            <p:txEl>
                                              <p:pRg st="0" end="0"/>
                                            </p:txEl>
                                          </p:spTgt>
                                        </p:tgtEl>
                                      </p:cBhvr>
                                    </p:animEffect>
                                  </p:childTnLst>
                                </p:cTn>
                              </p:par>
                              <p:par>
                                <p:cTn id="8" presetID="12" presetClass="entr" presetSubtype="2"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slide(fromRight)">
                                      <p:cBhvr>
                                        <p:cTn id="10" dur="500"/>
                                        <p:tgtEl>
                                          <p:spTgt spid="7">
                                            <p:txEl>
                                              <p:pRg st="1" end="1"/>
                                            </p:txEl>
                                          </p:spTgt>
                                        </p:tgtEl>
                                      </p:cBhvr>
                                    </p:animEffect>
                                  </p:childTnLst>
                                </p:cTn>
                              </p:par>
                              <p:par>
                                <p:cTn id="11" presetID="12" presetClass="entr" presetSubtype="2"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slide(fromRight)">
                                      <p:cBhvr>
                                        <p:cTn id="13" dur="500"/>
                                        <p:tgtEl>
                                          <p:spTgt spid="7">
                                            <p:txEl>
                                              <p:pRg st="2" end="2"/>
                                            </p:txEl>
                                          </p:spTgt>
                                        </p:tgtEl>
                                      </p:cBhvr>
                                    </p:animEffect>
                                  </p:childTnLst>
                                </p:cTn>
                              </p:par>
                              <p:par>
                                <p:cTn id="14" presetID="12" presetClass="entr" presetSubtype="2" fill="hold" nodeType="with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animEffect transition="in" filter="slide(fromRight)">
                                      <p:cBhvr>
                                        <p:cTn id="16" dur="500"/>
                                        <p:tgtEl>
                                          <p:spTgt spid="7">
                                            <p:txEl>
                                              <p:pRg st="3" end="3"/>
                                            </p:txEl>
                                          </p:spTgt>
                                        </p:tgtEl>
                                      </p:cBhvr>
                                    </p:animEffect>
                                  </p:childTnLst>
                                </p:cTn>
                              </p:par>
                              <p:par>
                                <p:cTn id="17" presetID="12" presetClass="entr" presetSubtype="2" fill="hold" nodeType="with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animEffect transition="in" filter="slide(fromRight)">
                                      <p:cBhvr>
                                        <p:cTn id="19"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819400" y="685800"/>
            <a:ext cx="4626545" cy="4572000"/>
          </a:xfrm>
          <a:prstGeom prst="rect">
            <a:avLst/>
          </a:prstGeom>
          <a:noFill/>
          <a:ln w="9525">
            <a:noFill/>
            <a:miter lim="800000"/>
            <a:headEnd/>
            <a:tailEnd/>
          </a:ln>
        </p:spPr>
      </p:pic>
      <p:sp>
        <p:nvSpPr>
          <p:cNvPr id="1055" name="Rectangle 3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auto">
              <a:spcBef>
                <a:spcPts val="0"/>
              </a:spcBef>
              <a:spcAft>
                <a:spcPts val="0"/>
              </a:spcAft>
            </a:pPr>
            <a:endParaRPr lang="en-US">
              <a:solidFill>
                <a:prstClr val="black"/>
              </a:solidFill>
              <a:latin typeface="Calibri"/>
            </a:endParaRPr>
          </a:p>
        </p:txBody>
      </p:sp>
      <p:pic>
        <p:nvPicPr>
          <p:cNvPr id="1058" name="Picture 34" descr="\\cern.ch\dfs\Users\v\vzorica\Desktop\2458_001.jpg"/>
          <p:cNvPicPr>
            <a:picLocks noChangeAspect="1" noChangeArrowheads="1"/>
          </p:cNvPicPr>
          <p:nvPr/>
        </p:nvPicPr>
        <p:blipFill>
          <a:blip r:embed="rId3" cstate="print"/>
          <a:srcRect/>
          <a:stretch>
            <a:fillRect/>
          </a:stretch>
        </p:blipFill>
        <p:spPr bwMode="auto">
          <a:xfrm>
            <a:off x="40968" y="5410200"/>
            <a:ext cx="9103032" cy="1200150"/>
          </a:xfrm>
          <a:prstGeom prst="rect">
            <a:avLst/>
          </a:prstGeom>
          <a:solidFill>
            <a:srgbClr val="FFFF00"/>
          </a:solidFill>
        </p:spPr>
      </p:pic>
      <p:sp>
        <p:nvSpPr>
          <p:cNvPr id="5" name="TextBox 4"/>
          <p:cNvSpPr txBox="1"/>
          <p:nvPr/>
        </p:nvSpPr>
        <p:spPr>
          <a:xfrm>
            <a:off x="381000" y="304800"/>
            <a:ext cx="4459875" cy="461665"/>
          </a:xfrm>
          <a:prstGeom prst="rect">
            <a:avLst/>
          </a:prstGeom>
          <a:noFill/>
          <a:ln>
            <a:solidFill>
              <a:schemeClr val="accent1"/>
            </a:solidFill>
          </a:ln>
        </p:spPr>
        <p:txBody>
          <a:bodyPr wrap="none" rtlCol="0">
            <a:spAutoFit/>
          </a:bodyPr>
          <a:lstStyle/>
          <a:p>
            <a:r>
              <a:rPr lang="en-US" sz="2400" dirty="0" smtClean="0"/>
              <a:t>OPERA:  </a:t>
            </a:r>
            <a:r>
              <a:rPr lang="en-US" sz="2400" dirty="0" smtClean="0">
                <a:solidFill>
                  <a:srgbClr val="002060"/>
                </a:solidFill>
              </a:rPr>
              <a:t>neutrino time of flight </a:t>
            </a:r>
            <a:endParaRPr lang="en-US" sz="2400" dirty="0">
              <a:solidFill>
                <a:srgbClr val="002060"/>
              </a:solidFill>
            </a:endParaRPr>
          </a:p>
        </p:txBody>
      </p:sp>
      <p:sp>
        <p:nvSpPr>
          <p:cNvPr id="6" name="TextBox 5"/>
          <p:cNvSpPr txBox="1"/>
          <p:nvPr/>
        </p:nvSpPr>
        <p:spPr>
          <a:xfrm rot="20538998">
            <a:off x="178240" y="2211392"/>
            <a:ext cx="5099473" cy="461665"/>
          </a:xfrm>
          <a:prstGeom prst="rect">
            <a:avLst/>
          </a:prstGeom>
          <a:noFill/>
          <a:ln>
            <a:solidFill>
              <a:schemeClr val="accent1"/>
            </a:solidFill>
          </a:ln>
        </p:spPr>
        <p:txBody>
          <a:bodyPr wrap="none" rtlCol="0">
            <a:spAutoFit/>
          </a:bodyPr>
          <a:lstStyle/>
          <a:p>
            <a:r>
              <a:rPr lang="en-US" sz="2400" dirty="0" smtClean="0">
                <a:solidFill>
                  <a:srgbClr val="002060"/>
                </a:solidFill>
              </a:rPr>
              <a:t>Check with bunched neutrino beam </a:t>
            </a:r>
            <a:endParaRPr lang="en-US" sz="2400" dirty="0">
              <a:solidFill>
                <a:srgbClr val="002060"/>
              </a:solidFill>
            </a:endParaRPr>
          </a:p>
        </p:txBody>
      </p:sp>
      <p:sp>
        <p:nvSpPr>
          <p:cNvPr id="7" name="TextBox 6"/>
          <p:cNvSpPr txBox="1"/>
          <p:nvPr/>
        </p:nvSpPr>
        <p:spPr>
          <a:xfrm>
            <a:off x="304800" y="5638800"/>
            <a:ext cx="2169184" cy="461665"/>
          </a:xfrm>
          <a:prstGeom prst="rect">
            <a:avLst/>
          </a:prstGeom>
          <a:noFill/>
          <a:ln>
            <a:solidFill>
              <a:schemeClr val="accent1"/>
            </a:solidFill>
          </a:ln>
        </p:spPr>
        <p:txBody>
          <a:bodyPr wrap="none" rtlCol="0">
            <a:spAutoFit/>
          </a:bodyPr>
          <a:lstStyle/>
          <a:p>
            <a:r>
              <a:rPr lang="en-US" sz="2400" dirty="0" smtClean="0">
                <a:solidFill>
                  <a:srgbClr val="002060"/>
                </a:solidFill>
              </a:rPr>
              <a:t>Present result </a:t>
            </a:r>
            <a:endParaRPr lang="en-US" sz="2400" dirty="0">
              <a:solidFill>
                <a:srgbClr val="00206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1"/>
          <p:cNvSpPr>
            <a:spLocks noGrp="1"/>
          </p:cNvSpPr>
          <p:nvPr>
            <p:ph type="ftr" sz="quarter" idx="10"/>
          </p:nvPr>
        </p:nvSpPr>
        <p:spPr/>
        <p:txBody>
          <a:bodyPr/>
          <a:lstStyle/>
          <a:p>
            <a:pPr>
              <a:defRPr/>
            </a:pPr>
            <a:r>
              <a:rPr lang="en-US" dirty="0">
                <a:solidFill>
                  <a:srgbClr val="000000"/>
                </a:solidFill>
              </a:rPr>
              <a:t>Glion Colloquium /  June 2009</a:t>
            </a:r>
          </a:p>
        </p:txBody>
      </p:sp>
      <p:sp>
        <p:nvSpPr>
          <p:cNvPr id="9" name="Slide Number Placeholder 2"/>
          <p:cNvSpPr>
            <a:spLocks noGrp="1"/>
          </p:cNvSpPr>
          <p:nvPr>
            <p:ph type="sldNum" sz="quarter" idx="4294967295"/>
          </p:nvPr>
        </p:nvSpPr>
        <p:spPr>
          <a:xfrm>
            <a:off x="7019925" y="6286500"/>
            <a:ext cx="1905000" cy="457200"/>
          </a:xfrm>
          <a:prstGeom prst="rect">
            <a:avLst/>
          </a:prstGeom>
        </p:spPr>
        <p:txBody>
          <a:bodyPr/>
          <a:lstStyle/>
          <a:p>
            <a:pPr>
              <a:defRPr/>
            </a:pPr>
            <a:fld id="{48ED0D00-34FF-3E42-8C7B-C58827C23128}" type="slidenum">
              <a:rPr lang="en-US">
                <a:solidFill>
                  <a:srgbClr val="000000"/>
                </a:solidFill>
              </a:rPr>
              <a:pPr>
                <a:defRPr/>
              </a:pPr>
              <a:t>5</a:t>
            </a:fld>
            <a:endParaRPr lang="en-US">
              <a:solidFill>
                <a:srgbClr val="000000"/>
              </a:solidFill>
            </a:endParaRPr>
          </a:p>
        </p:txBody>
      </p:sp>
      <p:pic>
        <p:nvPicPr>
          <p:cNvPr id="14340" name="Picture 2"/>
          <p:cNvPicPr>
            <a:picLocks noChangeAspect="1" noChangeArrowheads="1"/>
          </p:cNvPicPr>
          <p:nvPr/>
        </p:nvPicPr>
        <p:blipFill>
          <a:blip r:embed="rId3" cstate="print"/>
          <a:srcRect t="9630" b="2592"/>
          <a:stretch>
            <a:fillRect/>
          </a:stretch>
        </p:blipFill>
        <p:spPr bwMode="auto">
          <a:xfrm>
            <a:off x="0" y="0"/>
            <a:ext cx="9144000" cy="6858000"/>
          </a:xfrm>
          <a:prstGeom prst="rect">
            <a:avLst/>
          </a:prstGeom>
          <a:noFill/>
          <a:ln w="9525">
            <a:noFill/>
            <a:miter lim="800000"/>
            <a:headEnd/>
            <a:tailEnd/>
          </a:ln>
        </p:spPr>
      </p:pic>
      <p:sp>
        <p:nvSpPr>
          <p:cNvPr id="14341" name="Rectangle 8"/>
          <p:cNvSpPr>
            <a:spLocks noChangeArrowheads="1"/>
          </p:cNvSpPr>
          <p:nvPr/>
        </p:nvSpPr>
        <p:spPr bwMode="auto">
          <a:xfrm>
            <a:off x="0" y="5715000"/>
            <a:ext cx="9144000" cy="685800"/>
          </a:xfrm>
          <a:prstGeom prst="rect">
            <a:avLst/>
          </a:prstGeom>
          <a:solidFill>
            <a:srgbClr val="A17453">
              <a:alpha val="32156"/>
            </a:srgbClr>
          </a:solidFill>
          <a:ln w="9525">
            <a:noFill/>
            <a:miter lim="800000"/>
            <a:headEnd/>
            <a:tailEnd/>
          </a:ln>
        </p:spPr>
        <p:txBody>
          <a:bodyPr wrap="none" lIns="91420" tIns="45710" rIns="91420" bIns="45710" anchor="ctr">
            <a:prstTxWarp prst="textNoShape">
              <a:avLst/>
            </a:prstTxWarp>
          </a:bodyPr>
          <a:lstStyle/>
          <a:p>
            <a:pPr eaLnBrk="0" hangingPunct="0"/>
            <a:endParaRPr lang="en-US" sz="2400" dirty="0">
              <a:solidFill>
                <a:srgbClr val="000000"/>
              </a:solidFill>
              <a:latin typeface="Arial" pitchFamily="-112" charset="0"/>
              <a:ea typeface="ＭＳ Ｐゴシック" pitchFamily="-112" charset="-128"/>
            </a:endParaRPr>
          </a:p>
        </p:txBody>
      </p:sp>
      <p:sp>
        <p:nvSpPr>
          <p:cNvPr id="2054" name="Text Box 18"/>
          <p:cNvSpPr txBox="1">
            <a:spLocks noChangeArrowheads="1"/>
          </p:cNvSpPr>
          <p:nvPr/>
        </p:nvSpPr>
        <p:spPr bwMode="auto">
          <a:xfrm>
            <a:off x="0" y="2743200"/>
            <a:ext cx="9144000" cy="1261864"/>
          </a:xfrm>
          <a:prstGeom prst="rect">
            <a:avLst/>
          </a:prstGeom>
          <a:noFill/>
          <a:ln w="9525">
            <a:noFill/>
            <a:miter lim="800000"/>
            <a:headEnd/>
            <a:tailEnd/>
          </a:ln>
          <a:effectLst>
            <a:outerShdw blurRad="63500" dist="38099" dir="2700000" algn="ctr" rotWithShape="0">
              <a:srgbClr val="000000">
                <a:alpha val="74997"/>
              </a:srgbClr>
            </a:outerShdw>
          </a:effectLst>
        </p:spPr>
        <p:txBody>
          <a:bodyPr lIns="91420" tIns="45710" rIns="91420" bIns="45710">
            <a:prstTxWarp prst="textNoShape">
              <a:avLst/>
            </a:prstTxWarp>
            <a:spAutoFit/>
          </a:bodyPr>
          <a:lstStyle/>
          <a:p>
            <a:pPr marL="742786" indent="-742786" algn="ctr" eaLnBrk="0" hangingPunct="0"/>
            <a:r>
              <a:rPr lang="en-US" sz="4000" dirty="0" smtClean="0">
                <a:solidFill>
                  <a:srgbClr val="FFFF00"/>
                </a:solidFill>
                <a:effectLst>
                  <a:outerShdw blurRad="50800" dist="38100" dir="2700000">
                    <a:srgbClr val="000000">
                      <a:alpha val="43000"/>
                    </a:srgbClr>
                  </a:outerShdw>
                </a:effectLst>
                <a:latin typeface="Arial" pitchFamily="-112" charset="0"/>
                <a:ea typeface="ＭＳ Ｐゴシック" pitchFamily="-112" charset="-128"/>
              </a:rPr>
              <a:t>    LHC</a:t>
            </a:r>
          </a:p>
          <a:p>
            <a:pPr marL="742786" indent="-742786" eaLnBrk="0" hangingPunct="0"/>
            <a:endParaRPr lang="en-US" sz="3600" dirty="0" smtClean="0">
              <a:solidFill>
                <a:srgbClr val="FFFF00"/>
              </a:solidFill>
              <a:effectLst>
                <a:outerShdw blurRad="50800" dist="38100" dir="2700000">
                  <a:srgbClr val="000000">
                    <a:alpha val="43000"/>
                  </a:srgbClr>
                </a:outerShdw>
              </a:effectLst>
              <a:latin typeface="Arial" pitchFamily="-112" charset="0"/>
              <a:ea typeface="ＭＳ Ｐゴシック" pitchFamily="-112" charset="-128"/>
            </a:endParaRPr>
          </a:p>
        </p:txBody>
      </p:sp>
      <p:sp>
        <p:nvSpPr>
          <p:cNvPr id="12" name="Text Box 3"/>
          <p:cNvSpPr txBox="1">
            <a:spLocks noChangeArrowheads="1"/>
          </p:cNvSpPr>
          <p:nvPr/>
        </p:nvSpPr>
        <p:spPr bwMode="auto">
          <a:xfrm>
            <a:off x="0" y="571489"/>
            <a:ext cx="9144000" cy="984865"/>
          </a:xfrm>
          <a:prstGeom prst="rect">
            <a:avLst/>
          </a:prstGeom>
          <a:noFill/>
          <a:ln w="9525">
            <a:noFill/>
            <a:miter lim="800000"/>
            <a:headEnd/>
            <a:tailEnd/>
          </a:ln>
          <a:effectLst>
            <a:outerShdw blurRad="63500" dist="38099" dir="2700000" algn="ctr" rotWithShape="0">
              <a:srgbClr val="000000">
                <a:alpha val="74997"/>
              </a:srgbClr>
            </a:outerShdw>
          </a:effectLst>
        </p:spPr>
        <p:txBody>
          <a:bodyPr lIns="91420" tIns="45710" rIns="91420" bIns="45710">
            <a:prstTxWarp prst="textNoShape">
              <a:avLst/>
            </a:prstTxWarp>
            <a:spAutoFit/>
          </a:bodyPr>
          <a:lstStyle/>
          <a:p>
            <a:pPr algn="ctr">
              <a:defRPr/>
            </a:pPr>
            <a:r>
              <a:rPr lang="en-GB" sz="4000" b="1" i="1" dirty="0" smtClean="0">
                <a:solidFill>
                  <a:srgbClr val="FFFFFF"/>
                </a:solidFill>
                <a:latin typeface="Arial" pitchFamily="-112" charset="0"/>
                <a:ea typeface="ＭＳ Ｐゴシック" pitchFamily="-112" charset="-128"/>
              </a:rPr>
              <a:t>            </a:t>
            </a:r>
            <a:r>
              <a:rPr lang="en-GB" sz="4000" b="1" i="1" dirty="0" smtClean="0">
                <a:solidFill>
                  <a:srgbClr val="FFFFFF"/>
                </a:solidFill>
                <a:effectLst>
                  <a:outerShdw blurRad="38100" dist="38100" dir="2700000" algn="tl">
                    <a:srgbClr val="000000"/>
                  </a:outerShdw>
                </a:effectLst>
                <a:latin typeface="Arial" pitchFamily="-112" charset="0"/>
                <a:ea typeface="ＭＳ Ｐゴシック" pitchFamily="-112" charset="-128"/>
              </a:rPr>
              <a:t> </a:t>
            </a:r>
            <a:r>
              <a:rPr lang="en-GB" sz="2800" b="1" i="1" dirty="0">
                <a:solidFill>
                  <a:srgbClr val="FFFFFF"/>
                </a:solidFill>
                <a:latin typeface="Arial" pitchFamily="-112" charset="0"/>
                <a:ea typeface="ＭＳ Ｐゴシック" pitchFamily="-112" charset="-128"/>
              </a:rPr>
              <a:t>Accelerating Science and Innovation</a:t>
            </a:r>
            <a:endParaRPr lang="en-US" sz="3600" b="1" dirty="0">
              <a:solidFill>
                <a:srgbClr val="FF0A16"/>
              </a:solidFill>
              <a:effectLst>
                <a:outerShdw blurRad="38100" dist="38100" dir="2700000" algn="tl">
                  <a:srgbClr val="000000"/>
                </a:outerShdw>
              </a:effectLst>
              <a:latin typeface="Arial" pitchFamily="-112" charset="0"/>
              <a:ea typeface="ＭＳ Ｐゴシック" pitchFamily="-112" charset="-128"/>
            </a:endParaRPr>
          </a:p>
          <a:p>
            <a:pPr algn="ctr">
              <a:defRPr/>
            </a:pPr>
            <a:endParaRPr lang="en-US" b="1" dirty="0">
              <a:solidFill>
                <a:srgbClr val="FFFC3A"/>
              </a:solidFill>
              <a:effectLst>
                <a:outerShdw blurRad="38100" dist="38100" dir="2700000" algn="tl">
                  <a:srgbClr val="000000"/>
                </a:outerShdw>
              </a:effectLst>
              <a:latin typeface="Helvetica" pitchFamily="-112" charset="0"/>
              <a:ea typeface="ＭＳ Ｐゴシック" pitchFamily="-112" charset="-128"/>
            </a:endParaRPr>
          </a:p>
        </p:txBody>
      </p:sp>
      <p:pic>
        <p:nvPicPr>
          <p:cNvPr id="6151" name="Picture 9"/>
          <p:cNvPicPr>
            <a:picLocks noChangeAspect="1"/>
          </p:cNvPicPr>
          <p:nvPr/>
        </p:nvPicPr>
        <p:blipFill>
          <a:blip r:embed="rId4" cstate="print"/>
          <a:srcRect/>
          <a:stretch>
            <a:fillRect/>
          </a:stretch>
        </p:blipFill>
        <p:spPr bwMode="auto">
          <a:xfrm>
            <a:off x="571472" y="214293"/>
            <a:ext cx="1600200" cy="1600200"/>
          </a:xfrm>
          <a:prstGeom prst="rect">
            <a:avLst/>
          </a:prstGeom>
          <a:noFill/>
          <a:ln w="9525">
            <a:noFill/>
            <a:miter lim="800000"/>
            <a:headEnd/>
            <a:tailEnd/>
          </a:ln>
          <a:effectLst>
            <a:outerShdw blurRad="63500" dist="38099" dir="2700000" algn="ctr" rotWithShape="0">
              <a:srgbClr val="000000">
                <a:alpha val="74998"/>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aytotal_peak.png"/>
          <p:cNvPicPr>
            <a:picLocks noChangeAspect="1"/>
          </p:cNvPicPr>
          <p:nvPr/>
        </p:nvPicPr>
        <p:blipFill>
          <a:blip r:embed="rId2" cstate="print"/>
          <a:stretch>
            <a:fillRect/>
          </a:stretch>
        </p:blipFill>
        <p:spPr>
          <a:xfrm>
            <a:off x="492908" y="838202"/>
            <a:ext cx="7965295" cy="5723805"/>
          </a:xfrm>
          <a:prstGeom prst="rect">
            <a:avLst/>
          </a:prstGeom>
        </p:spPr>
      </p:pic>
      <p:sp>
        <p:nvSpPr>
          <p:cNvPr id="2" name="Title 1"/>
          <p:cNvSpPr>
            <a:spLocks noGrp="1"/>
          </p:cNvSpPr>
          <p:nvPr>
            <p:ph type="title"/>
          </p:nvPr>
        </p:nvSpPr>
        <p:spPr/>
        <p:txBody>
          <a:bodyPr/>
          <a:lstStyle/>
          <a:p>
            <a:r>
              <a:rPr lang="en-US" dirty="0" smtClean="0"/>
              <a:t>Peak luminosity 2011 - protons</a:t>
            </a:r>
            <a:endParaRPr lang="en-US" dirty="0"/>
          </a:p>
        </p:txBody>
      </p:sp>
      <p:grpSp>
        <p:nvGrpSpPr>
          <p:cNvPr id="3" name="Group 5"/>
          <p:cNvGrpSpPr>
            <a:grpSpLocks/>
          </p:cNvGrpSpPr>
          <p:nvPr/>
        </p:nvGrpSpPr>
        <p:grpSpPr bwMode="auto">
          <a:xfrm>
            <a:off x="1600200" y="2057264"/>
            <a:ext cx="7467626" cy="3428990"/>
            <a:chOff x="0" y="-2332"/>
            <a:chExt cx="5855" cy="3072"/>
          </a:xfrm>
        </p:grpSpPr>
        <p:sp>
          <p:nvSpPr>
            <p:cNvPr id="11" name="Line 6"/>
            <p:cNvSpPr>
              <a:spLocks noChangeShapeType="1"/>
            </p:cNvSpPr>
            <p:nvPr/>
          </p:nvSpPr>
          <p:spPr bwMode="auto">
            <a:xfrm flipH="1">
              <a:off x="0" y="740"/>
              <a:ext cx="4794" cy="0"/>
            </a:xfrm>
            <a:prstGeom prst="line">
              <a:avLst/>
            </a:prstGeom>
            <a:noFill/>
            <a:ln w="50800">
              <a:solidFill>
                <a:srgbClr val="FF0000"/>
              </a:solidFill>
              <a:prstDash val="dash"/>
              <a:round/>
              <a:headEnd/>
              <a:tailEnd/>
            </a:ln>
            <a:extLst>
              <a:ext uri="{909E8E84-426E-40dd-AFC4-6F175D3DCCD1}">
                <a14:hiddenFill xmlns="" xmlns:a14="http://schemas.microsoft.com/office/drawing/2010/main" xmlns:mv="urn:schemas-microsoft-com:mac:vml" xmlns:mc="http://schemas.openxmlformats.org/markup-compatibility/2006">
                  <a:noFill/>
                </a14:hiddenFill>
              </a:ext>
            </a:extLst>
          </p:spPr>
          <p:txBody>
            <a:bodyPr/>
            <a:lstStyle/>
            <a:p>
              <a:pPr algn="ctr" eaLnBrk="0" hangingPunct="0">
                <a:spcBef>
                  <a:spcPct val="50000"/>
                </a:spcBef>
              </a:pPr>
              <a:endParaRPr lang="en-US" sz="2000">
                <a:solidFill>
                  <a:srgbClr val="00007D"/>
                </a:solidFill>
                <a:ea typeface="ＭＳ Ｐゴシック" charset="-128"/>
                <a:cs typeface="ＭＳ Ｐゴシック" charset="-128"/>
              </a:endParaRPr>
            </a:p>
          </p:txBody>
        </p:sp>
        <p:sp>
          <p:nvSpPr>
            <p:cNvPr id="12" name="Rectangle 7"/>
            <p:cNvSpPr>
              <a:spLocks/>
            </p:cNvSpPr>
            <p:nvPr/>
          </p:nvSpPr>
          <p:spPr bwMode="auto">
            <a:xfrm>
              <a:off x="4660" y="-2332"/>
              <a:ext cx="1195" cy="385"/>
            </a:xfrm>
            <a:prstGeom prst="rect">
              <a:avLst/>
            </a:prstGeom>
            <a:noFill/>
            <a:ln w="38100">
              <a:solidFill>
                <a:srgbClr val="FF0000"/>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txBody>
            <a:bodyPr lIns="0" tIns="0" rIns="0" bIns="0" anchor="ctr"/>
            <a:lstStyle/>
            <a:p>
              <a:pPr algn="ctr" eaLnBrk="0" hangingPunct="0">
                <a:lnSpc>
                  <a:spcPct val="110000"/>
                </a:lnSpc>
                <a:spcBef>
                  <a:spcPct val="50000"/>
                </a:spcBef>
              </a:pPr>
              <a:r>
                <a:rPr lang="en-US" sz="2100" b="1" dirty="0" smtClean="0">
                  <a:solidFill>
                    <a:srgbClr val="FF0000"/>
                  </a:solidFill>
                  <a:latin typeface="Helvetica" charset="0"/>
                  <a:ea typeface="ＭＳ Ｐゴシック" charset="0"/>
                  <a:cs typeface="Helvetica" charset="0"/>
                  <a:sym typeface="Helvetica" charset="0"/>
                </a:rPr>
                <a:t>3.65 </a:t>
              </a:r>
              <a:r>
                <a:rPr lang="en-US" sz="2100" b="1" dirty="0" err="1" smtClean="0">
                  <a:solidFill>
                    <a:srgbClr val="FF0000"/>
                  </a:solidFill>
                  <a:latin typeface="Helvetica" charset="0"/>
                  <a:ea typeface="ＭＳ Ｐゴシック" charset="0"/>
                  <a:cs typeface="Helvetica" charset="0"/>
                  <a:sym typeface="Helvetica" charset="0"/>
                </a:rPr>
                <a:t>x</a:t>
              </a:r>
              <a:r>
                <a:rPr lang="en-US" sz="2100" b="1" dirty="0" smtClean="0">
                  <a:solidFill>
                    <a:srgbClr val="FF0000"/>
                  </a:solidFill>
                  <a:latin typeface="Helvetica" charset="0"/>
                  <a:ea typeface="ＭＳ Ｐゴシック" charset="0"/>
                  <a:cs typeface="Helvetica" charset="0"/>
                  <a:sym typeface="Helvetica" charset="0"/>
                </a:rPr>
                <a:t> 10</a:t>
              </a:r>
              <a:r>
                <a:rPr lang="en-US" sz="2100" b="1" baseline="30000" dirty="0" smtClean="0">
                  <a:solidFill>
                    <a:srgbClr val="FF0000"/>
                  </a:solidFill>
                  <a:latin typeface="Helvetica" charset="0"/>
                  <a:ea typeface="ＭＳ Ｐゴシック" charset="0"/>
                  <a:cs typeface="Helvetica" charset="0"/>
                  <a:sym typeface="Helvetica" charset="0"/>
                </a:rPr>
                <a:t>33</a:t>
              </a:r>
              <a:endParaRPr lang="en-US" sz="2100" b="1" baseline="30000" dirty="0">
                <a:solidFill>
                  <a:srgbClr val="FF0000"/>
                </a:solidFill>
                <a:latin typeface="Helvetica" charset="0"/>
                <a:ea typeface="ＭＳ Ｐゴシック" charset="0"/>
                <a:cs typeface="Helvetica" charset="0"/>
                <a:sym typeface="Helvetica" charset="0"/>
              </a:endParaRPr>
            </a:p>
          </p:txBody>
        </p:sp>
      </p:grpSp>
      <p:sp>
        <p:nvSpPr>
          <p:cNvPr id="15" name="Rectangle 7"/>
          <p:cNvSpPr>
            <a:spLocks/>
          </p:cNvSpPr>
          <p:nvPr/>
        </p:nvSpPr>
        <p:spPr bwMode="auto">
          <a:xfrm>
            <a:off x="7848606" y="5284962"/>
            <a:ext cx="956571" cy="353838"/>
          </a:xfrm>
          <a:prstGeom prst="rect">
            <a:avLst/>
          </a:prstGeom>
          <a:noFill/>
          <a:ln w="38100">
            <a:solidFill>
              <a:srgbClr val="FF0000"/>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txBody>
          <a:bodyPr lIns="0" tIns="0" rIns="0" bIns="0" anchor="ctr"/>
          <a:lstStyle/>
          <a:p>
            <a:pPr algn="ctr" eaLnBrk="0" hangingPunct="0">
              <a:lnSpc>
                <a:spcPct val="110000"/>
              </a:lnSpc>
              <a:spcBef>
                <a:spcPct val="50000"/>
              </a:spcBef>
            </a:pPr>
            <a:r>
              <a:rPr lang="en-US" sz="2100" b="1" dirty="0" smtClean="0">
                <a:solidFill>
                  <a:srgbClr val="FF0000"/>
                </a:solidFill>
                <a:latin typeface="Helvetica" charset="0"/>
                <a:ea typeface="ＭＳ Ｐゴシック" charset="0"/>
                <a:cs typeface="Helvetica" charset="0"/>
                <a:sym typeface="Helvetica" charset="0"/>
              </a:rPr>
              <a:t>2010</a:t>
            </a:r>
            <a:endParaRPr lang="en-US" sz="2100" b="1" dirty="0">
              <a:solidFill>
                <a:srgbClr val="FF0000"/>
              </a:solidFill>
              <a:latin typeface="Helvetica" charset="0"/>
              <a:ea typeface="ＭＳ Ｐゴシック" charset="0"/>
              <a:cs typeface="Helvetica" charset="0"/>
              <a:sym typeface="Helvetica" charset="0"/>
            </a:endParaRPr>
          </a:p>
        </p:txBody>
      </p:sp>
    </p:spTree>
    <p:extLst>
      <p:ext uri="{BB962C8B-B14F-4D97-AF65-F5344CB8AC3E}">
        <p14:creationId xmlns="" xmlns:p14="http://schemas.microsoft.com/office/powerpoint/2010/main" xmlns:mv="urn:schemas-microsoft-com:mac:vml" xmlns:mc="http://schemas.openxmlformats.org/markup-compatibility/2006" val="38521832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Number Placeholder 4"/>
          <p:cNvSpPr>
            <a:spLocks noGrp="1"/>
          </p:cNvSpPr>
          <p:nvPr>
            <p:ph type="sldNum" sz="quarter" idx="4294967295"/>
          </p:nvPr>
        </p:nvSpPr>
        <p:spPr>
          <a:xfrm>
            <a:off x="8305800" y="6553200"/>
            <a:ext cx="838200" cy="304800"/>
          </a:xfrm>
          <a:prstGeom prst="rect">
            <a:avLst/>
          </a:prstGeom>
          <a:noFill/>
          <a:ln/>
          <a:extLst>
            <a:ext uri="{909E8E84-426E-40dd-AFC4-6F175D3DCCD1}">
              <a14:hiddenFill xmlns:mc="http://schemas.openxmlformats.org/markup-compatibility/2006" xmlns:mv="urn:schemas-microsoft-com:mac:vml" xmlns:a14="http://schemas.microsoft.com/office/drawing/2010/main" xmlns="">
                <a:solidFill>
                  <a:srgbClr val="FFFFFF"/>
                </a:solidFill>
              </a14:hiddenFill>
            </a:ext>
            <a:ext uri="{91240B29-F687-4f45-9708-019B960494DF}">
              <a14:hiddenLine xmlns:mc="http://schemas.openxmlformats.org/markup-compatibility/2006" xmlns:mv="urn:schemas-microsoft-com:mac:vml" xmlns:a14="http://schemas.microsoft.com/office/drawing/2010/main" xmlns="" w="9525">
                <a:solidFill>
                  <a:srgbClr val="000000"/>
                </a:solidFill>
                <a:miter lim="800000"/>
                <a:headEnd/>
                <a:tailEnd/>
              </a14:hiddenLine>
            </a:ext>
          </a:extLst>
        </p:spPr>
        <p:txBody>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fld id="{A922C6D1-1894-8F45-8FD9-DE7FEE180111}" type="slidenum">
              <a:rPr lang="en-US" sz="1200">
                <a:solidFill>
                  <a:srgbClr val="000000"/>
                </a:solidFill>
              </a:rPr>
              <a:pPr/>
              <a:t>7</a:t>
            </a:fld>
            <a:endParaRPr lang="en-US" sz="1200">
              <a:solidFill>
                <a:srgbClr val="000000"/>
              </a:solidFill>
            </a:endParaRPr>
          </a:p>
        </p:txBody>
      </p:sp>
      <p:pic>
        <p:nvPicPr>
          <p:cNvPr id="9" name="Picture 8" descr="JiveXML_189280_1705325-YX-RZ-RZ-EventInfo-2011-09-19-17-55-27.png"/>
          <p:cNvPicPr>
            <a:picLocks noChangeAspect="1"/>
          </p:cNvPicPr>
          <p:nvPr/>
        </p:nvPicPr>
        <p:blipFill>
          <a:blip r:embed="rId3" cstate="print"/>
          <a:stretch>
            <a:fillRect/>
          </a:stretch>
        </p:blipFill>
        <p:spPr>
          <a:xfrm>
            <a:off x="2682552" y="-44624"/>
            <a:ext cx="6858000" cy="6858000"/>
          </a:xfrm>
          <a:prstGeom prst="rect">
            <a:avLst/>
          </a:prstGeom>
          <a:ln w="38100" cmpd="sng">
            <a:solidFill>
              <a:srgbClr val="CC6699"/>
            </a:solidFill>
          </a:ln>
        </p:spPr>
      </p:pic>
      <p:sp>
        <p:nvSpPr>
          <p:cNvPr id="41991" name="TextBox 5"/>
          <p:cNvSpPr txBox="1">
            <a:spLocks noChangeArrowheads="1"/>
          </p:cNvSpPr>
          <p:nvPr/>
        </p:nvSpPr>
        <p:spPr bwMode="auto">
          <a:xfrm>
            <a:off x="4938982" y="3678704"/>
            <a:ext cx="2397211" cy="1046440"/>
          </a:xfrm>
          <a:prstGeom prst="rect">
            <a:avLst/>
          </a:prstGeom>
          <a:solidFill>
            <a:srgbClr val="FFCCFF"/>
          </a:solidFill>
          <a:ln w="9525">
            <a:solidFill>
              <a:srgbClr val="000000"/>
            </a:solidFill>
            <a:miter lim="800000"/>
            <a:headEnd/>
            <a:tailEnd/>
          </a:ln>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eaLnBrk="0" hangingPunct="0"/>
            <a:r>
              <a:rPr lang="en-US" dirty="0" smtClean="0">
                <a:solidFill>
                  <a:prstClr val="black"/>
                </a:solidFill>
              </a:rPr>
              <a:t>Z </a:t>
            </a:r>
            <a:r>
              <a:rPr lang="en-US" dirty="0" smtClean="0">
                <a:solidFill>
                  <a:prstClr val="black"/>
                </a:solidFill>
                <a:sym typeface="Wingdings"/>
              </a:rPr>
              <a:t> </a:t>
            </a:r>
            <a:r>
              <a:rPr lang="en-US" dirty="0" err="1" smtClean="0">
                <a:solidFill>
                  <a:prstClr val="black"/>
                </a:solidFill>
                <a:latin typeface="Lucida Grande"/>
                <a:ea typeface="Lucida Grande"/>
                <a:cs typeface="Lucida Grande"/>
                <a:sym typeface="Wingdings"/>
              </a:rPr>
              <a:t>μμ</a:t>
            </a:r>
            <a:r>
              <a:rPr lang="en-US" dirty="0" smtClean="0">
                <a:solidFill>
                  <a:prstClr val="black"/>
                </a:solidFill>
                <a:latin typeface="Lucida Grande"/>
                <a:ea typeface="Lucida Grande"/>
                <a:cs typeface="Lucida Grande"/>
                <a:sym typeface="Wingdings"/>
              </a:rPr>
              <a:t> </a:t>
            </a:r>
            <a:r>
              <a:rPr lang="en-US" dirty="0" smtClean="0">
                <a:solidFill>
                  <a:prstClr val="black"/>
                </a:solidFill>
                <a:sym typeface="Wingdings"/>
              </a:rPr>
              <a:t>event with 20 </a:t>
            </a:r>
          </a:p>
          <a:p>
            <a:pPr eaLnBrk="0" hangingPunct="0"/>
            <a:r>
              <a:rPr lang="en-US" dirty="0">
                <a:solidFill>
                  <a:prstClr val="black"/>
                </a:solidFill>
                <a:sym typeface="Wingdings"/>
              </a:rPr>
              <a:t>r</a:t>
            </a:r>
            <a:r>
              <a:rPr lang="en-US" dirty="0" smtClean="0">
                <a:solidFill>
                  <a:prstClr val="black"/>
                </a:solidFill>
                <a:sym typeface="Wingdings"/>
              </a:rPr>
              <a:t>econstructed vertices</a:t>
            </a:r>
          </a:p>
          <a:p>
            <a:pPr eaLnBrk="0" hangingPunct="0"/>
            <a:r>
              <a:rPr lang="en-US" sz="1500" dirty="0" smtClean="0">
                <a:solidFill>
                  <a:prstClr val="black"/>
                </a:solidFill>
                <a:sym typeface="Wingdings"/>
              </a:rPr>
              <a:t>(ellipses have 20 </a:t>
            </a:r>
            <a:r>
              <a:rPr lang="en-US" sz="1500" dirty="0" err="1" smtClean="0">
                <a:solidFill>
                  <a:prstClr val="black"/>
                </a:solidFill>
                <a:latin typeface="Lucida Grande"/>
                <a:ea typeface="Lucida Grande"/>
                <a:cs typeface="Lucida Grande"/>
                <a:sym typeface="Wingdings"/>
              </a:rPr>
              <a:t>σ</a:t>
            </a:r>
            <a:r>
              <a:rPr lang="en-US" sz="1500" dirty="0" smtClean="0">
                <a:solidFill>
                  <a:prstClr val="black"/>
                </a:solidFill>
                <a:latin typeface="Lucida Grande"/>
                <a:ea typeface="Lucida Grande"/>
                <a:cs typeface="Lucida Grande"/>
                <a:sym typeface="Wingdings"/>
              </a:rPr>
              <a:t> </a:t>
            </a:r>
            <a:r>
              <a:rPr lang="en-US" sz="1500" dirty="0" smtClean="0">
                <a:solidFill>
                  <a:prstClr val="black"/>
                </a:solidFill>
                <a:latin typeface="Comic Sans MS"/>
                <a:ea typeface="Lucida Grande"/>
                <a:cs typeface="Lucida Grande"/>
                <a:sym typeface="Wingdings"/>
              </a:rPr>
              <a:t>size</a:t>
            </a:r>
            <a:r>
              <a:rPr lang="en-US" sz="1500" dirty="0" smtClean="0">
                <a:solidFill>
                  <a:prstClr val="black"/>
                </a:solidFill>
                <a:latin typeface="Comic Sans MS"/>
                <a:sym typeface="Wingdings"/>
              </a:rPr>
              <a:t> </a:t>
            </a:r>
          </a:p>
          <a:p>
            <a:pPr eaLnBrk="0" hangingPunct="0"/>
            <a:r>
              <a:rPr lang="en-US" sz="1500" dirty="0" smtClean="0">
                <a:solidFill>
                  <a:prstClr val="black"/>
                </a:solidFill>
                <a:sym typeface="Wingdings"/>
              </a:rPr>
              <a:t> for visibility reasons) </a:t>
            </a:r>
            <a:endParaRPr lang="en-US" sz="1500" dirty="0">
              <a:solidFill>
                <a:prstClr val="black"/>
              </a:solidFill>
            </a:endParaRPr>
          </a:p>
        </p:txBody>
      </p:sp>
      <p:sp>
        <p:nvSpPr>
          <p:cNvPr id="7" name="TextBox 5"/>
          <p:cNvSpPr txBox="1">
            <a:spLocks noChangeArrowheads="1"/>
          </p:cNvSpPr>
          <p:nvPr/>
        </p:nvSpPr>
        <p:spPr bwMode="auto">
          <a:xfrm>
            <a:off x="37089" y="692696"/>
            <a:ext cx="2857273" cy="3539430"/>
          </a:xfrm>
          <a:prstGeom prst="rect">
            <a:avLst/>
          </a:prstGeom>
          <a:solidFill>
            <a:srgbClr val="FFFFCC"/>
          </a:solidFill>
          <a:ln w="9525">
            <a:solidFill>
              <a:srgbClr val="000000"/>
            </a:solidFill>
            <a:miter lim="800000"/>
            <a:headEnd/>
            <a:tailEnd/>
          </a:ln>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eaLnBrk="0" hangingPunct="0"/>
            <a:r>
              <a:rPr lang="en-US" dirty="0" smtClean="0">
                <a:solidFill>
                  <a:prstClr val="black"/>
                </a:solidFill>
                <a:sym typeface="Wingdings"/>
              </a:rPr>
              <a:t>Experiment (trigger, </a:t>
            </a:r>
          </a:p>
          <a:p>
            <a:pPr eaLnBrk="0" hangingPunct="0"/>
            <a:r>
              <a:rPr lang="en-US" dirty="0">
                <a:solidFill>
                  <a:prstClr val="black"/>
                </a:solidFill>
                <a:sym typeface="Wingdings"/>
              </a:rPr>
              <a:t>d</a:t>
            </a:r>
            <a:r>
              <a:rPr lang="en-US" dirty="0" smtClean="0">
                <a:solidFill>
                  <a:prstClr val="black"/>
                </a:solidFill>
                <a:sym typeface="Wingdings"/>
              </a:rPr>
              <a:t>etector, reconstruction, ..) </a:t>
            </a:r>
          </a:p>
          <a:p>
            <a:pPr eaLnBrk="0" hangingPunct="0"/>
            <a:r>
              <a:rPr lang="en-US" dirty="0" smtClean="0">
                <a:solidFill>
                  <a:prstClr val="black"/>
                </a:solidFill>
                <a:sym typeface="Wingdings"/>
              </a:rPr>
              <a:t>is coping well with larger</a:t>
            </a:r>
            <a:r>
              <a:rPr lang="en-US" dirty="0">
                <a:solidFill>
                  <a:prstClr val="black"/>
                </a:solidFill>
                <a:sym typeface="Wingdings"/>
              </a:rPr>
              <a:t> </a:t>
            </a:r>
            <a:endParaRPr lang="en-US" dirty="0" smtClean="0">
              <a:solidFill>
                <a:prstClr val="black"/>
              </a:solidFill>
              <a:sym typeface="Wingdings"/>
            </a:endParaRPr>
          </a:p>
          <a:p>
            <a:pPr eaLnBrk="0" hangingPunct="0"/>
            <a:r>
              <a:rPr lang="en-US" dirty="0" smtClean="0">
                <a:solidFill>
                  <a:prstClr val="black"/>
                </a:solidFill>
                <a:sym typeface="Wingdings"/>
              </a:rPr>
              <a:t>than expected at this </a:t>
            </a:r>
          </a:p>
          <a:p>
            <a:pPr eaLnBrk="0" hangingPunct="0"/>
            <a:r>
              <a:rPr lang="en-US" dirty="0">
                <a:solidFill>
                  <a:prstClr val="black"/>
                </a:solidFill>
                <a:sym typeface="Wingdings"/>
              </a:rPr>
              <a:t>s</a:t>
            </a:r>
            <a:r>
              <a:rPr lang="en-US" dirty="0" smtClean="0">
                <a:solidFill>
                  <a:prstClr val="black"/>
                </a:solidFill>
                <a:sym typeface="Wingdings"/>
              </a:rPr>
              <a:t>tage and </a:t>
            </a:r>
            <a:r>
              <a:rPr lang="en-US" dirty="0">
                <a:solidFill>
                  <a:prstClr val="black"/>
                </a:solidFill>
                <a:sym typeface="Wingdings"/>
              </a:rPr>
              <a:t>i</a:t>
            </a:r>
            <a:r>
              <a:rPr lang="en-US" dirty="0" smtClean="0">
                <a:solidFill>
                  <a:prstClr val="black"/>
                </a:solidFill>
                <a:sym typeface="Wingdings"/>
              </a:rPr>
              <a:t>ncreasing </a:t>
            </a:r>
          </a:p>
          <a:p>
            <a:pPr eaLnBrk="0" hangingPunct="0"/>
            <a:r>
              <a:rPr lang="en-US" dirty="0" smtClean="0">
                <a:solidFill>
                  <a:prstClr val="black"/>
                </a:solidFill>
                <a:sym typeface="Wingdings"/>
              </a:rPr>
              <a:t>pile-up.</a:t>
            </a:r>
          </a:p>
          <a:p>
            <a:pPr eaLnBrk="0" hangingPunct="0"/>
            <a:endParaRPr lang="en-US" dirty="0" smtClean="0">
              <a:solidFill>
                <a:prstClr val="black"/>
              </a:solidFill>
              <a:sym typeface="Wingdings"/>
            </a:endParaRPr>
          </a:p>
          <a:p>
            <a:pPr eaLnBrk="0" hangingPunct="0"/>
            <a:r>
              <a:rPr lang="en-US" dirty="0">
                <a:solidFill>
                  <a:prstClr val="black"/>
                </a:solidFill>
                <a:sym typeface="Wingdings"/>
              </a:rPr>
              <a:t>T</a:t>
            </a:r>
            <a:r>
              <a:rPr lang="en-US" dirty="0" smtClean="0">
                <a:solidFill>
                  <a:prstClr val="black"/>
                </a:solidFill>
                <a:sym typeface="Wingdings"/>
              </a:rPr>
              <a:t>oday: average over a fill </a:t>
            </a:r>
          </a:p>
          <a:p>
            <a:pPr eaLnBrk="0" hangingPunct="0"/>
            <a:r>
              <a:rPr lang="en-US" dirty="0" smtClean="0">
                <a:solidFill>
                  <a:prstClr val="black"/>
                </a:solidFill>
                <a:sym typeface="Wingdings"/>
              </a:rPr>
              <a:t>is ~12 interactions/x-</a:t>
            </a:r>
            <a:r>
              <a:rPr lang="en-US" dirty="0" err="1" smtClean="0">
                <a:solidFill>
                  <a:prstClr val="black"/>
                </a:solidFill>
                <a:sym typeface="Wingdings"/>
              </a:rPr>
              <a:t>ing</a:t>
            </a:r>
            <a:endParaRPr lang="en-US" dirty="0" smtClean="0">
              <a:solidFill>
                <a:prstClr val="black"/>
              </a:solidFill>
              <a:sym typeface="Wingdings"/>
            </a:endParaRPr>
          </a:p>
          <a:p>
            <a:pPr eaLnBrk="0" hangingPunct="0"/>
            <a:r>
              <a:rPr lang="en-US" dirty="0" smtClean="0">
                <a:solidFill>
                  <a:prstClr val="black"/>
                </a:solidFill>
                <a:sym typeface="Wingdings"/>
              </a:rPr>
              <a:t>(was ~ 6 in Spring), </a:t>
            </a:r>
          </a:p>
          <a:p>
            <a:pPr eaLnBrk="0" hangingPunct="0"/>
            <a:r>
              <a:rPr lang="en-US" dirty="0">
                <a:solidFill>
                  <a:prstClr val="black"/>
                </a:solidFill>
                <a:sym typeface="Wingdings"/>
              </a:rPr>
              <a:t>w</a:t>
            </a:r>
            <a:r>
              <a:rPr lang="en-US" dirty="0" smtClean="0">
                <a:solidFill>
                  <a:prstClr val="black"/>
                </a:solidFill>
                <a:sym typeface="Wingdings"/>
              </a:rPr>
              <a:t>ith tails up to ~20 </a:t>
            </a:r>
          </a:p>
          <a:p>
            <a:pPr eaLnBrk="0" hangingPunct="0"/>
            <a:endParaRPr lang="en-US" dirty="0">
              <a:solidFill>
                <a:prstClr val="black"/>
              </a:solidFill>
              <a:sym typeface="Wingdings"/>
            </a:endParaRPr>
          </a:p>
          <a:p>
            <a:pPr eaLnBrk="0" hangingPunct="0"/>
            <a:r>
              <a:rPr lang="en-US" dirty="0" smtClean="0">
                <a:solidFill>
                  <a:prstClr val="black"/>
                </a:solidFill>
                <a:sym typeface="Wingdings"/>
              </a:rPr>
              <a:t>Pile-up could increase by up </a:t>
            </a:r>
          </a:p>
          <a:p>
            <a:pPr eaLnBrk="0" hangingPunct="0"/>
            <a:r>
              <a:rPr lang="en-US" dirty="0" smtClean="0">
                <a:solidFill>
                  <a:prstClr val="black"/>
                </a:solidFill>
                <a:sym typeface="Wingdings"/>
              </a:rPr>
              <a:t>to ~2 in 2012</a:t>
            </a:r>
          </a:p>
        </p:txBody>
      </p:sp>
      <p:sp>
        <p:nvSpPr>
          <p:cNvPr id="11" name="TextBox 10"/>
          <p:cNvSpPr txBox="1">
            <a:spLocks noChangeArrowheads="1"/>
          </p:cNvSpPr>
          <p:nvPr/>
        </p:nvSpPr>
        <p:spPr bwMode="auto">
          <a:xfrm>
            <a:off x="425496" y="148570"/>
            <a:ext cx="978152" cy="400110"/>
          </a:xfrm>
          <a:prstGeom prst="rect">
            <a:avLst/>
          </a:prstGeom>
          <a:solidFill>
            <a:srgbClr val="FFCCFF"/>
          </a:solidFill>
          <a:ln w="9525">
            <a:solidFill>
              <a:srgbClr val="000000"/>
            </a:solidFill>
            <a:miter lim="800000"/>
            <a:headEnd/>
            <a:tailEnd/>
          </a:ln>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eaLnBrk="0" hangingPunct="0"/>
            <a:r>
              <a:rPr lang="en-US" sz="2000" dirty="0" smtClean="0">
                <a:solidFill>
                  <a:prstClr val="black"/>
                </a:solidFill>
                <a:sym typeface="Wingdings"/>
              </a:rPr>
              <a:t>Pile-up</a:t>
            </a:r>
          </a:p>
        </p:txBody>
      </p:sp>
    </p:spTree>
    <p:extLst>
      <p:ext uri="{BB962C8B-B14F-4D97-AF65-F5344CB8AC3E}">
        <p14:creationId xmlns:mc="http://schemas.openxmlformats.org/markup-compatibility/2006" xmlns:mv="urn:schemas-microsoft-com:mac:vml" xmlns:p14="http://schemas.microsoft.com/office/powerpoint/2010/main" xmlns="" val="3783537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lhc-statistics.web.cern.ch/LHC-Statistics/PRO/Plots/2011/Run/LHC_2011_protons.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528" y="620688"/>
            <a:ext cx="8522122" cy="612393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Date Placeholder 1"/>
          <p:cNvSpPr>
            <a:spLocks noGrp="1"/>
          </p:cNvSpPr>
          <p:nvPr>
            <p:ph type="dt" sz="half" idx="10"/>
          </p:nvPr>
        </p:nvSpPr>
        <p:spPr/>
        <p:txBody>
          <a:bodyPr/>
          <a:lstStyle/>
          <a:p>
            <a:r>
              <a:rPr lang="en-US" smtClean="0">
                <a:solidFill>
                  <a:prstClr val="black">
                    <a:tint val="75000"/>
                  </a:prstClr>
                </a:solidFill>
              </a:rPr>
              <a:t>November 22, 2011</a:t>
            </a:r>
            <a:endParaRPr lang="en-GB">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S. Myers ATLAS Meeting</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987C70E8-245D-45BF-84AB-A10F652D2589}" type="slidenum">
              <a:rPr lang="en-GB" smtClean="0">
                <a:solidFill>
                  <a:prstClr val="black">
                    <a:tint val="75000"/>
                  </a:prstClr>
                </a:solidFill>
              </a:rPr>
              <a:pPr/>
              <a:t>8</a:t>
            </a:fld>
            <a:endParaRPr lang="en-GB">
              <a:solidFill>
                <a:prstClr val="black">
                  <a:tint val="75000"/>
                </a:prstClr>
              </a:solidFill>
            </a:endParaRPr>
          </a:p>
        </p:txBody>
      </p:sp>
      <p:sp>
        <p:nvSpPr>
          <p:cNvPr id="6" name="Line 6"/>
          <p:cNvSpPr>
            <a:spLocks noChangeShapeType="1"/>
          </p:cNvSpPr>
          <p:nvPr/>
        </p:nvSpPr>
        <p:spPr bwMode="auto">
          <a:xfrm flipH="1">
            <a:off x="1524000" y="5029200"/>
            <a:ext cx="5791200" cy="0"/>
          </a:xfrm>
          <a:prstGeom prst="line">
            <a:avLst/>
          </a:prstGeom>
          <a:noFill/>
          <a:ln w="50800">
            <a:solidFill>
              <a:srgbClr val="FF0000"/>
            </a:solidFill>
            <a:prstDash val="dash"/>
            <a:round/>
            <a:headEnd/>
            <a:tailEnd/>
          </a:ln>
          <a:extLst>
            <a:ext uri="{909E8E84-426E-40dd-AFC4-6F175D3DCCD1}">
              <a14:hiddenFill xmlns="" xmlns:a14="http://schemas.microsoft.com/office/drawing/2010/main" xmlns:mv="urn:schemas-microsoft-com:mac:vml" xmlns:mc="http://schemas.openxmlformats.org/markup-compatibility/2006">
                <a:noFill/>
              </a14:hiddenFill>
            </a:ext>
          </a:extLst>
        </p:spPr>
        <p:txBody>
          <a:bodyPr/>
          <a:lstStyle/>
          <a:p>
            <a:pPr algn="ctr" eaLnBrk="0" hangingPunct="0">
              <a:spcBef>
                <a:spcPct val="50000"/>
              </a:spcBef>
            </a:pPr>
            <a:endParaRPr lang="en-US" sz="2000">
              <a:solidFill>
                <a:srgbClr val="00007D"/>
              </a:solidFill>
              <a:ea typeface="ＭＳ Ｐゴシック" charset="-128"/>
              <a:cs typeface="ＭＳ Ｐゴシック" charset="-128"/>
            </a:endParaRPr>
          </a:p>
        </p:txBody>
      </p:sp>
      <p:sp>
        <p:nvSpPr>
          <p:cNvPr id="7" name="Rectangle 6"/>
          <p:cNvSpPr>
            <a:spLocks/>
          </p:cNvSpPr>
          <p:nvPr/>
        </p:nvSpPr>
        <p:spPr bwMode="auto">
          <a:xfrm>
            <a:off x="7619865" y="4876800"/>
            <a:ext cx="1524135" cy="429740"/>
          </a:xfrm>
          <a:prstGeom prst="rect">
            <a:avLst/>
          </a:prstGeom>
          <a:noFill/>
          <a:ln w="38100">
            <a:solidFill>
              <a:srgbClr val="FF0000"/>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txBody>
          <a:bodyPr lIns="0" tIns="0" rIns="0" bIns="0" anchor="ctr"/>
          <a:lstStyle/>
          <a:p>
            <a:pPr algn="ctr" eaLnBrk="0" hangingPunct="0">
              <a:lnSpc>
                <a:spcPct val="110000"/>
              </a:lnSpc>
              <a:spcBef>
                <a:spcPct val="50000"/>
              </a:spcBef>
            </a:pPr>
            <a:r>
              <a:rPr lang="en-US" sz="2100" b="1" dirty="0" smtClean="0">
                <a:solidFill>
                  <a:srgbClr val="FF0000"/>
                </a:solidFill>
                <a:latin typeface="Helvetica" charset="0"/>
                <a:ea typeface="ＭＳ Ｐゴシック" charset="0"/>
                <a:cs typeface="Helvetica" charset="0"/>
                <a:sym typeface="Helvetica" charset="0"/>
              </a:rPr>
              <a:t>2011 Goal</a:t>
            </a:r>
            <a:endParaRPr lang="en-US" sz="2100" b="1" baseline="30000" dirty="0">
              <a:solidFill>
                <a:srgbClr val="FF0000"/>
              </a:solidFill>
              <a:latin typeface="Helvetica" charset="0"/>
              <a:ea typeface="ＭＳ Ｐゴシック" charset="0"/>
              <a:cs typeface="Helvetica" charset="0"/>
              <a:sym typeface="Helvetica" charset="0"/>
            </a:endParaRPr>
          </a:p>
        </p:txBody>
      </p:sp>
    </p:spTree>
    <p:extLst>
      <p:ext uri="{BB962C8B-B14F-4D97-AF65-F5344CB8AC3E}">
        <p14:creationId xmlns:p14="http://schemas.microsoft.com/office/powerpoint/2010/main" xmlns="" val="23714287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aytotal_peak.png"/>
          <p:cNvPicPr>
            <a:picLocks noChangeAspect="1"/>
          </p:cNvPicPr>
          <p:nvPr/>
        </p:nvPicPr>
        <p:blipFill>
          <a:blip r:embed="rId2" cstate="print"/>
          <a:stretch>
            <a:fillRect/>
          </a:stretch>
        </p:blipFill>
        <p:spPr>
          <a:xfrm>
            <a:off x="492909" y="838202"/>
            <a:ext cx="7965293" cy="5723804"/>
          </a:xfrm>
          <a:prstGeom prst="rect">
            <a:avLst/>
          </a:prstGeom>
        </p:spPr>
      </p:pic>
      <p:sp>
        <p:nvSpPr>
          <p:cNvPr id="2" name="Title 1"/>
          <p:cNvSpPr>
            <a:spLocks noGrp="1"/>
          </p:cNvSpPr>
          <p:nvPr>
            <p:ph type="title"/>
          </p:nvPr>
        </p:nvSpPr>
        <p:spPr/>
        <p:txBody>
          <a:bodyPr/>
          <a:lstStyle/>
          <a:p>
            <a:r>
              <a:rPr lang="en-US" dirty="0" smtClean="0"/>
              <a:t>Peak luminosity 2011 – </a:t>
            </a:r>
            <a:r>
              <a:rPr lang="en-US" dirty="0" err="1" smtClean="0"/>
              <a:t>Pb</a:t>
            </a:r>
            <a:r>
              <a:rPr lang="en-US" dirty="0" smtClean="0"/>
              <a:t> ions</a:t>
            </a:r>
            <a:endParaRPr lang="en-US" dirty="0"/>
          </a:p>
        </p:txBody>
      </p:sp>
      <p:grpSp>
        <p:nvGrpSpPr>
          <p:cNvPr id="3" name="Group 5"/>
          <p:cNvGrpSpPr>
            <a:grpSpLocks/>
          </p:cNvGrpSpPr>
          <p:nvPr/>
        </p:nvGrpSpPr>
        <p:grpSpPr bwMode="auto">
          <a:xfrm>
            <a:off x="1600200" y="2008151"/>
            <a:ext cx="7467626" cy="3478103"/>
            <a:chOff x="0" y="-2376"/>
            <a:chExt cx="5855" cy="3116"/>
          </a:xfrm>
        </p:grpSpPr>
        <p:sp>
          <p:nvSpPr>
            <p:cNvPr id="11" name="Line 6"/>
            <p:cNvSpPr>
              <a:spLocks noChangeShapeType="1"/>
            </p:cNvSpPr>
            <p:nvPr/>
          </p:nvSpPr>
          <p:spPr bwMode="auto">
            <a:xfrm flipH="1">
              <a:off x="0" y="740"/>
              <a:ext cx="4794" cy="0"/>
            </a:xfrm>
            <a:prstGeom prst="line">
              <a:avLst/>
            </a:prstGeom>
            <a:noFill/>
            <a:ln w="50800">
              <a:solidFill>
                <a:srgbClr val="FF0000"/>
              </a:solidFill>
              <a:prstDash val="dash"/>
              <a:round/>
              <a:headEnd/>
              <a:tailEnd/>
            </a:ln>
            <a:extLst>
              <a:ext uri="{909E8E84-426E-40dd-AFC4-6F175D3DCCD1}">
                <a14:hiddenFill xmlns="" xmlns:a14="http://schemas.microsoft.com/office/drawing/2010/main" xmlns:mv="urn:schemas-microsoft-com:mac:vml" xmlns:mc="http://schemas.openxmlformats.org/markup-compatibility/2006">
                  <a:noFill/>
                </a14:hiddenFill>
              </a:ext>
            </a:extLst>
          </p:spPr>
          <p:txBody>
            <a:bodyPr/>
            <a:lstStyle/>
            <a:p>
              <a:pPr algn="ctr" eaLnBrk="0" hangingPunct="0">
                <a:spcBef>
                  <a:spcPct val="50000"/>
                </a:spcBef>
              </a:pPr>
              <a:endParaRPr lang="en-US" sz="2000">
                <a:solidFill>
                  <a:srgbClr val="00007D"/>
                </a:solidFill>
                <a:ea typeface="ＭＳ Ｐゴシック" charset="-128"/>
                <a:cs typeface="ＭＳ Ｐゴシック" charset="-128"/>
              </a:endParaRPr>
            </a:p>
          </p:txBody>
        </p:sp>
        <p:sp>
          <p:nvSpPr>
            <p:cNvPr id="12" name="Rectangle 7"/>
            <p:cNvSpPr>
              <a:spLocks/>
            </p:cNvSpPr>
            <p:nvPr/>
          </p:nvSpPr>
          <p:spPr bwMode="auto">
            <a:xfrm>
              <a:off x="4660" y="-2376"/>
              <a:ext cx="1195" cy="385"/>
            </a:xfrm>
            <a:prstGeom prst="rect">
              <a:avLst/>
            </a:prstGeom>
            <a:noFill/>
            <a:ln w="38100">
              <a:solidFill>
                <a:srgbClr val="FF0000"/>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txBody>
            <a:bodyPr lIns="0" tIns="0" rIns="0" bIns="0" anchor="ctr"/>
            <a:lstStyle/>
            <a:p>
              <a:pPr algn="ctr" eaLnBrk="0" hangingPunct="0">
                <a:lnSpc>
                  <a:spcPct val="110000"/>
                </a:lnSpc>
                <a:spcBef>
                  <a:spcPct val="50000"/>
                </a:spcBef>
              </a:pPr>
              <a:r>
                <a:rPr lang="en-US" sz="2100" b="1" dirty="0" smtClean="0">
                  <a:solidFill>
                    <a:srgbClr val="FF0000"/>
                  </a:solidFill>
                  <a:latin typeface="Helvetica" charset="0"/>
                  <a:ea typeface="ＭＳ Ｐゴシック" charset="0"/>
                  <a:cs typeface="Helvetica" charset="0"/>
                  <a:sym typeface="Helvetica" charset="0"/>
                </a:rPr>
                <a:t>4.34 </a:t>
              </a:r>
              <a:r>
                <a:rPr lang="en-US" sz="2100" b="1" dirty="0" err="1" smtClean="0">
                  <a:solidFill>
                    <a:srgbClr val="FF0000"/>
                  </a:solidFill>
                  <a:latin typeface="Helvetica" charset="0"/>
                  <a:ea typeface="ＭＳ Ｐゴシック" charset="0"/>
                  <a:cs typeface="Helvetica" charset="0"/>
                  <a:sym typeface="Helvetica" charset="0"/>
                </a:rPr>
                <a:t>x</a:t>
              </a:r>
              <a:r>
                <a:rPr lang="en-US" sz="2100" b="1" dirty="0" smtClean="0">
                  <a:solidFill>
                    <a:srgbClr val="FF0000"/>
                  </a:solidFill>
                  <a:latin typeface="Helvetica" charset="0"/>
                  <a:ea typeface="ＭＳ Ｐゴシック" charset="0"/>
                  <a:cs typeface="Helvetica" charset="0"/>
                  <a:sym typeface="Helvetica" charset="0"/>
                </a:rPr>
                <a:t> 10</a:t>
              </a:r>
              <a:r>
                <a:rPr lang="en-US" sz="2100" b="1" baseline="30000" dirty="0" smtClean="0">
                  <a:solidFill>
                    <a:srgbClr val="FF0000"/>
                  </a:solidFill>
                  <a:latin typeface="Helvetica" charset="0"/>
                  <a:ea typeface="ＭＳ Ｐゴシック" charset="0"/>
                  <a:cs typeface="Helvetica" charset="0"/>
                  <a:sym typeface="Helvetica" charset="0"/>
                </a:rPr>
                <a:t>26</a:t>
              </a:r>
              <a:endParaRPr lang="en-US" sz="2100" b="1" baseline="30000" dirty="0">
                <a:solidFill>
                  <a:srgbClr val="FF0000"/>
                </a:solidFill>
                <a:latin typeface="Helvetica" charset="0"/>
                <a:ea typeface="ＭＳ Ｐゴシック" charset="0"/>
                <a:cs typeface="Helvetica" charset="0"/>
                <a:sym typeface="Helvetica" charset="0"/>
              </a:endParaRPr>
            </a:p>
          </p:txBody>
        </p:sp>
      </p:grpSp>
      <p:sp>
        <p:nvSpPr>
          <p:cNvPr id="15" name="Rectangle 7"/>
          <p:cNvSpPr>
            <a:spLocks/>
          </p:cNvSpPr>
          <p:nvPr/>
        </p:nvSpPr>
        <p:spPr bwMode="auto">
          <a:xfrm>
            <a:off x="7848606" y="5284962"/>
            <a:ext cx="956571" cy="353838"/>
          </a:xfrm>
          <a:prstGeom prst="rect">
            <a:avLst/>
          </a:prstGeom>
          <a:noFill/>
          <a:ln w="38100">
            <a:solidFill>
              <a:srgbClr val="FF0000"/>
            </a:solidFill>
            <a:miter lim="800000"/>
            <a:headEnd/>
            <a:tailEnd/>
          </a:ln>
          <a:extLst>
            <a:ext uri="{909E8E84-426E-40dd-AFC4-6F175D3DCCD1}">
              <a14:hiddenFill xmlns="" xmlns:a14="http://schemas.microsoft.com/office/drawing/2010/main" xmlns:mv="urn:schemas-microsoft-com:mac:vml" xmlns:mc="http://schemas.openxmlformats.org/markup-compatibility/2006">
                <a:solidFill>
                  <a:srgbClr val="FFFFFF"/>
                </a:solidFill>
              </a14:hiddenFill>
            </a:ext>
          </a:extLst>
        </p:spPr>
        <p:txBody>
          <a:bodyPr lIns="0" tIns="0" rIns="0" bIns="0" anchor="ctr"/>
          <a:lstStyle/>
          <a:p>
            <a:pPr algn="ctr" eaLnBrk="0" hangingPunct="0">
              <a:lnSpc>
                <a:spcPct val="110000"/>
              </a:lnSpc>
              <a:spcBef>
                <a:spcPct val="50000"/>
              </a:spcBef>
            </a:pPr>
            <a:r>
              <a:rPr lang="en-US" sz="2100" b="1" dirty="0" smtClean="0">
                <a:solidFill>
                  <a:srgbClr val="FF0000"/>
                </a:solidFill>
                <a:latin typeface="Helvetica" charset="0"/>
                <a:ea typeface="ＭＳ Ｐゴシック" charset="0"/>
                <a:cs typeface="Helvetica" charset="0"/>
                <a:sym typeface="Helvetica" charset="0"/>
              </a:rPr>
              <a:t>2010</a:t>
            </a:r>
            <a:endParaRPr lang="en-US" sz="2100" b="1" dirty="0">
              <a:solidFill>
                <a:srgbClr val="FF0000"/>
              </a:solidFill>
              <a:latin typeface="Helvetica" charset="0"/>
              <a:ea typeface="ＭＳ Ｐゴシック" charset="0"/>
              <a:cs typeface="Helvetica" charset="0"/>
              <a:sym typeface="Helvetica" charset="0"/>
            </a:endParaRPr>
          </a:p>
        </p:txBody>
      </p:sp>
    </p:spTree>
    <p:extLst>
      <p:ext uri="{BB962C8B-B14F-4D97-AF65-F5344CB8AC3E}">
        <p14:creationId xmlns="" xmlns:p14="http://schemas.microsoft.com/office/powerpoint/2010/main" xmlns:mv="urn:schemas-microsoft-com:mac:vml" xmlns:mc="http://schemas.openxmlformats.org/markup-compatibility/2006" val="385218324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5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pitchFamily="-10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pitchFamily="-107"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5_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Bitstream Vera Sans"/>
        <a:ea typeface="msmincho"/>
        <a:cs typeface="msmincho"/>
      </a:majorFont>
      <a:minorFont>
        <a:latin typeface="Bitstream Vera Sans"/>
        <a:ea typeface="msmincho"/>
        <a:cs typeface="msmincho"/>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100" b="0" i="0" u="none" strike="noStrike" cap="none" normalizeH="0" baseline="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100" b="0" i="0" u="none" strike="noStrike" cap="none" normalizeH="0" baseline="0">
            <a:ln>
              <a:noFill/>
            </a:ln>
            <a:solidFill>
              <a:schemeClr val="bg1"/>
            </a:solidFill>
            <a:effectLst/>
            <a:latin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1_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bg2"/>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2000" b="0" i="0" u="none" strike="noStrike" cap="none" normalizeH="0" baseline="0" smtClean="0">
            <a:ln>
              <a:noFill/>
            </a:ln>
            <a:solidFill>
              <a:schemeClr val="bg2"/>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6_Default Design">
  <a:themeElements>
    <a:clrScheme name="Custom 1">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Default Design">
      <a:majorFont>
        <a:latin typeface="Comic Sans MS"/>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600" b="0" i="0" u="none" strike="noStrike" cap="none" normalizeH="0" baseline="0">
            <a:ln>
              <a:noFill/>
            </a:ln>
            <a:solidFill>
              <a:schemeClr val="tx1"/>
            </a:solidFill>
            <a:effectLst>
              <a:outerShdw blurRad="38100" dist="38100" dir="2700000" algn="tl">
                <a:srgbClr val="000000">
                  <a:alpha val="43137"/>
                </a:srgbClr>
              </a:outerShdw>
            </a:effectLst>
            <a:latin typeface="Comic Sans MS" pitchFamily="-111"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pitchFamily="-107"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pitchFamily="-107"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3_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1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CERN F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rn-new">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defRPr>
        </a:defPPr>
      </a:lstStyle>
    </a:lnDef>
  </a:objectDefaults>
  <a:extraClrSchemeLst>
    <a:extraClrScheme>
      <a:clrScheme name="cern-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n-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n-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n-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n-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n-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n-n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n-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n-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n-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n-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n-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3_Cockpit Project for CFO">
  <a:themeElements>
    <a:clrScheme name="Template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Cockpit Project for CFO">
      <a:majorFont>
        <a:latin typeface=""/>
        <a:ea typeface="ＭＳ Ｐゴシック"/>
        <a:cs typeface="ＭＳ Ｐゴシック"/>
      </a:majorFont>
      <a:minorFont>
        <a:latin typeface=""/>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Template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07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8.xml><?xml version="1.0" encoding="utf-8"?>
<a:theme xmlns:a="http://schemas.openxmlformats.org/drawingml/2006/main" name="3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4_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5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1_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emplate">
  <a:themeElements>
    <a:clrScheme name="template 1">
      <a:dk1>
        <a:srgbClr val="000000"/>
      </a:dk1>
      <a:lt1>
        <a:srgbClr val="FFFFFF"/>
      </a:lt1>
      <a:dk2>
        <a:srgbClr val="5A6378"/>
      </a:dk2>
      <a:lt2>
        <a:srgbClr val="D4D4D6"/>
      </a:lt2>
      <a:accent1>
        <a:srgbClr val="F0AD00"/>
      </a:accent1>
      <a:accent2>
        <a:srgbClr val="60B5CC"/>
      </a:accent2>
      <a:accent3>
        <a:srgbClr val="FFFFFF"/>
      </a:accent3>
      <a:accent4>
        <a:srgbClr val="000000"/>
      </a:accent4>
      <a:accent5>
        <a:srgbClr val="F6D3AA"/>
      </a:accent5>
      <a:accent6>
        <a:srgbClr val="56A4B9"/>
      </a:accent6>
      <a:hlink>
        <a:srgbClr val="168BBA"/>
      </a:hlink>
      <a:folHlink>
        <a:srgbClr val="680000"/>
      </a:folHlink>
    </a:clrScheme>
    <a:fontScheme name="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000000"/>
        </a:dk1>
        <a:lt1>
          <a:srgbClr val="FFFFFF"/>
        </a:lt1>
        <a:dk2>
          <a:srgbClr val="5A6378"/>
        </a:dk2>
        <a:lt2>
          <a:srgbClr val="D4D4D6"/>
        </a:lt2>
        <a:accent1>
          <a:srgbClr val="F0AD00"/>
        </a:accent1>
        <a:accent2>
          <a:srgbClr val="60B5CC"/>
        </a:accent2>
        <a:accent3>
          <a:srgbClr val="FFFFFF"/>
        </a:accent3>
        <a:accent4>
          <a:srgbClr val="000000"/>
        </a:accent4>
        <a:accent5>
          <a:srgbClr val="F6D3AA"/>
        </a:accent5>
        <a:accent6>
          <a:srgbClr val="56A4B9"/>
        </a:accent6>
        <a:hlink>
          <a:srgbClr val="168BBA"/>
        </a:hlink>
        <a:folHlink>
          <a:srgbClr val="6800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DESY_Vortrag_3-1">
  <a:themeElements>
    <a:clrScheme name="2_DESY_Vortrag_3-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SY_Vortrag_3-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2_DESY_Vortrag_3-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SY_Vortrag_3-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SY_Vortrag_3-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SY_Vortrag_3-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SY_Vortrag_3-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SY_Vortrag_3-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SY_Vortrag_3-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SY_Vortrag_3-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SY_Vortrag_3-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SY_Vortrag_3-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SY_Vortrag_3-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SY_Vortrag_3-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ESY_Vortrag_3-1 13">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CERN F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rn-new">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defRPr>
        </a:defPPr>
      </a:lstStyle>
    </a:lnDef>
  </a:objectDefaults>
  <a:extraClrSchemeLst>
    <a:extraClrScheme>
      <a:clrScheme name="cern-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n-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n-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n-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n-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n-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n-n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n-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n-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n-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n-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n-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TemplatePresCERN</Template>
  <TotalTime>2764</TotalTime>
  <Words>1212</Words>
  <Application>Microsoft Office PowerPoint</Application>
  <PresentationFormat>On-screen Show (4:3)</PresentationFormat>
  <Paragraphs>249</Paragraphs>
  <Slides>33</Slides>
  <Notes>14</Notes>
  <HiddenSlides>0</HiddenSlides>
  <MMClips>0</MMClips>
  <ScaleCrop>false</ScaleCrop>
  <HeadingPairs>
    <vt:vector size="6" baseType="variant">
      <vt:variant>
        <vt:lpstr>Theme</vt:lpstr>
      </vt:variant>
      <vt:variant>
        <vt:i4>29</vt:i4>
      </vt:variant>
      <vt:variant>
        <vt:lpstr>Embedded OLE Servers</vt:lpstr>
      </vt:variant>
      <vt:variant>
        <vt:i4>1</vt:i4>
      </vt:variant>
      <vt:variant>
        <vt:lpstr>Slide Titles</vt:lpstr>
      </vt:variant>
      <vt:variant>
        <vt:i4>33</vt:i4>
      </vt:variant>
    </vt:vector>
  </HeadingPairs>
  <TitlesOfParts>
    <vt:vector size="63" baseType="lpstr">
      <vt:lpstr>1_Default Design</vt:lpstr>
      <vt:lpstr>2_Default Design</vt:lpstr>
      <vt:lpstr>15_Default Design</vt:lpstr>
      <vt:lpstr>4_Default Design</vt:lpstr>
      <vt:lpstr>3_EGEE_template</vt:lpstr>
      <vt:lpstr>3_Default Design</vt:lpstr>
      <vt:lpstr>template</vt:lpstr>
      <vt:lpstr>5_DESY_Vortrag_3-1</vt:lpstr>
      <vt:lpstr>1_CERN FS</vt:lpstr>
      <vt:lpstr>5_Default Design</vt:lpstr>
      <vt:lpstr>Blank Presentation</vt:lpstr>
      <vt:lpstr>5_Bold Stripes</vt:lpstr>
      <vt:lpstr>Office Theme</vt:lpstr>
      <vt:lpstr>4_Office Theme</vt:lpstr>
      <vt:lpstr>1_Office Theme</vt:lpstr>
      <vt:lpstr>1_Pixel</vt:lpstr>
      <vt:lpstr>2_Office Theme</vt:lpstr>
      <vt:lpstr>3_Office Theme</vt:lpstr>
      <vt:lpstr>Pixel</vt:lpstr>
      <vt:lpstr>6_Default Design</vt:lpstr>
      <vt:lpstr>1_Blank Presentation</vt:lpstr>
      <vt:lpstr>3_Bold Stripes</vt:lpstr>
      <vt:lpstr>2_Blank Presentation</vt:lpstr>
      <vt:lpstr>17_Office Theme</vt:lpstr>
      <vt:lpstr>CERN FS</vt:lpstr>
      <vt:lpstr>3_Cockpit Project for CFO</vt:lpstr>
      <vt:lpstr>5_Office Theme</vt:lpstr>
      <vt:lpstr>3_Blank Presentation</vt:lpstr>
      <vt:lpstr>4_Blank Presentation</vt:lpstr>
      <vt:lpstr>Equation</vt:lpstr>
      <vt:lpstr>Slide 1</vt:lpstr>
      <vt:lpstr>Accelerator Complex: Performance</vt:lpstr>
      <vt:lpstr>Slide 3</vt:lpstr>
      <vt:lpstr>Slide 4</vt:lpstr>
      <vt:lpstr>Slide 5</vt:lpstr>
      <vt:lpstr>Peak luminosity 2011 - protons</vt:lpstr>
      <vt:lpstr>Slide 7</vt:lpstr>
      <vt:lpstr>Slide 8</vt:lpstr>
      <vt:lpstr>Peak luminosity 2011 – Pb ions</vt:lpstr>
      <vt:lpstr>CMS comparison with 2011</vt:lpstr>
      <vt:lpstr>Collective Effects: Flow in Heavy Ion Collisions</vt:lpstr>
      <vt:lpstr>Deconfinement: Suppression in the Upsilon Family</vt:lpstr>
      <vt:lpstr>Total pp Cross-section at √s = 7 TeV</vt:lpstr>
      <vt:lpstr>Slide 14</vt:lpstr>
      <vt:lpstr>Slide 15</vt:lpstr>
      <vt:lpstr>Slide 16</vt:lpstr>
      <vt:lpstr>Slide 17</vt:lpstr>
      <vt:lpstr>Slide 18</vt:lpstr>
      <vt:lpstr>Slide 19</vt:lpstr>
      <vt:lpstr>SUSY: new limits on CMSSM</vt:lpstr>
      <vt:lpstr>Slide 21</vt:lpstr>
      <vt:lpstr>Slide 22</vt:lpstr>
      <vt:lpstr>…not only searches</vt:lpstr>
      <vt:lpstr>Slide 24</vt:lpstr>
      <vt:lpstr>Slide 25</vt:lpstr>
      <vt:lpstr>Direct CP Violation in the Charm Sector</vt:lpstr>
      <vt:lpstr>Slide 27</vt:lpstr>
      <vt:lpstr> The predictable future: LHC Time-line</vt:lpstr>
      <vt:lpstr>2012 Integrated with 50ns</vt:lpstr>
      <vt:lpstr>2012 Integrated with 25ns</vt:lpstr>
      <vt:lpstr>Summary for 2012</vt:lpstr>
      <vt:lpstr>Slide 32</vt:lpstr>
      <vt:lpstr>Slide 33</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Infrastructure Services</dc:title>
  <dc:creator>duke</dc:creator>
  <cp:lastModifiedBy>heuer</cp:lastModifiedBy>
  <cp:revision>191</cp:revision>
  <dcterms:created xsi:type="dcterms:W3CDTF">2008-11-20T16:07:12Z</dcterms:created>
  <dcterms:modified xsi:type="dcterms:W3CDTF">2011-11-24T15:23:13Z</dcterms:modified>
</cp:coreProperties>
</file>