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407" r:id="rId2"/>
    <p:sldId id="267" r:id="rId3"/>
    <p:sldId id="406" r:id="rId4"/>
    <p:sldId id="411" r:id="rId5"/>
    <p:sldId id="412"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59BD96C-3B47-44F7-90AB-99FBE639B87E}" v="15" dt="2025-12-16T12:36:51.94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7" d="100"/>
          <a:sy n="97" d="100"/>
        </p:scale>
        <p:origin x="99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12" Type="http://schemas.microsoft.com/office/2015/10/relationships/revisionInfo" Target="revisionInfo.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microsoft.com/office/2016/11/relationships/changesInfo" Target="changesInfos/changesInfo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Zhang, Hao [haozhang]" userId="24e64bb6-7a3b-4ace-8960-3339a8934562" providerId="ADAL" clId="{87F66E39-C9F4-40F3-BC9B-60AA8E733B5A}"/>
    <pc:docChg chg="undo custSel addSld delSld modSld">
      <pc:chgData name="Zhang, Hao [haozhang]" userId="24e64bb6-7a3b-4ace-8960-3339a8934562" providerId="ADAL" clId="{87F66E39-C9F4-40F3-BC9B-60AA8E733B5A}" dt="2025-12-16T12:37:30.182" v="1888" actId="1035"/>
      <pc:docMkLst>
        <pc:docMk/>
      </pc:docMkLst>
      <pc:sldChg chg="modSp add del mod">
        <pc:chgData name="Zhang, Hao [haozhang]" userId="24e64bb6-7a3b-4ace-8960-3339a8934562" providerId="ADAL" clId="{87F66E39-C9F4-40F3-BC9B-60AA8E733B5A}" dt="2025-12-16T12:23:52.422" v="1514" actId="47"/>
        <pc:sldMkLst>
          <pc:docMk/>
          <pc:sldMk cId="3792405190" sldId="257"/>
        </pc:sldMkLst>
      </pc:sldChg>
      <pc:sldChg chg="addSp delSp modSp mod">
        <pc:chgData name="Zhang, Hao [haozhang]" userId="24e64bb6-7a3b-4ace-8960-3339a8934562" providerId="ADAL" clId="{87F66E39-C9F4-40F3-BC9B-60AA8E733B5A}" dt="2025-12-16T12:25:29.731" v="1531" actId="207"/>
        <pc:sldMkLst>
          <pc:docMk/>
          <pc:sldMk cId="3241111774" sldId="267"/>
        </pc:sldMkLst>
        <pc:spChg chg="add del mod">
          <ac:chgData name="Zhang, Hao [haozhang]" userId="24e64bb6-7a3b-4ace-8960-3339a8934562" providerId="ADAL" clId="{87F66E39-C9F4-40F3-BC9B-60AA8E733B5A}" dt="2025-12-16T12:24:48.430" v="1520"/>
          <ac:spMkLst>
            <pc:docMk/>
            <pc:sldMk cId="3241111774" sldId="267"/>
            <ac:spMk id="5" creationId="{9905B70F-48B7-4F0A-AFE7-FF803BBCE03F}"/>
          </ac:spMkLst>
        </pc:spChg>
        <pc:spChg chg="del">
          <ac:chgData name="Zhang, Hao [haozhang]" userId="24e64bb6-7a3b-4ace-8960-3339a8934562" providerId="ADAL" clId="{87F66E39-C9F4-40F3-BC9B-60AA8E733B5A}" dt="2025-12-16T12:24:27.272" v="1516" actId="478"/>
          <ac:spMkLst>
            <pc:docMk/>
            <pc:sldMk cId="3241111774" sldId="267"/>
            <ac:spMk id="13" creationId="{4CEC2496-7410-4B0D-F7E9-D63D27F9B660}"/>
          </ac:spMkLst>
        </pc:spChg>
        <pc:graphicFrameChg chg="add mod">
          <ac:chgData name="Zhang, Hao [haozhang]" userId="24e64bb6-7a3b-4ace-8960-3339a8934562" providerId="ADAL" clId="{87F66E39-C9F4-40F3-BC9B-60AA8E733B5A}" dt="2025-12-16T12:24:42.397" v="1519"/>
          <ac:graphicFrameMkLst>
            <pc:docMk/>
            <pc:sldMk cId="3241111774" sldId="267"/>
            <ac:graphicFrameMk id="6" creationId="{A84BE081-E994-6F29-98FD-341BAD674780}"/>
          </ac:graphicFrameMkLst>
        </pc:graphicFrameChg>
        <pc:graphicFrameChg chg="add mod modGraphic">
          <ac:chgData name="Zhang, Hao [haozhang]" userId="24e64bb6-7a3b-4ace-8960-3339a8934562" providerId="ADAL" clId="{87F66E39-C9F4-40F3-BC9B-60AA8E733B5A}" dt="2025-12-16T12:25:29.731" v="1531" actId="207"/>
          <ac:graphicFrameMkLst>
            <pc:docMk/>
            <pc:sldMk cId="3241111774" sldId="267"/>
            <ac:graphicFrameMk id="7" creationId="{614DBFD7-0578-1396-8E01-C1F366C3583D}"/>
          </ac:graphicFrameMkLst>
        </pc:graphicFrameChg>
        <pc:graphicFrameChg chg="del">
          <ac:chgData name="Zhang, Hao [haozhang]" userId="24e64bb6-7a3b-4ace-8960-3339a8934562" providerId="ADAL" clId="{87F66E39-C9F4-40F3-BC9B-60AA8E733B5A}" dt="2025-12-16T12:24:29.539" v="1517" actId="478"/>
          <ac:graphicFrameMkLst>
            <pc:docMk/>
            <pc:sldMk cId="3241111774" sldId="267"/>
            <ac:graphicFrameMk id="12" creationId="{2743AD8A-0CD2-1DA8-77BC-3E7EF2567EDC}"/>
          </ac:graphicFrameMkLst>
        </pc:graphicFrameChg>
      </pc:sldChg>
      <pc:sldChg chg="addSp modSp add mod">
        <pc:chgData name="Zhang, Hao [haozhang]" userId="24e64bb6-7a3b-4ace-8960-3339a8934562" providerId="ADAL" clId="{87F66E39-C9F4-40F3-BC9B-60AA8E733B5A}" dt="2025-12-16T12:37:30.182" v="1888" actId="1035"/>
        <pc:sldMkLst>
          <pc:docMk/>
          <pc:sldMk cId="276400327" sldId="406"/>
        </pc:sldMkLst>
        <pc:spChg chg="add mod">
          <ac:chgData name="Zhang, Hao [haozhang]" userId="24e64bb6-7a3b-4ace-8960-3339a8934562" providerId="ADAL" clId="{87F66E39-C9F4-40F3-BC9B-60AA8E733B5A}" dt="2025-12-16T12:37:30.182" v="1888" actId="1035"/>
          <ac:spMkLst>
            <pc:docMk/>
            <pc:sldMk cId="276400327" sldId="406"/>
            <ac:spMk id="3" creationId="{7E497309-7AF0-6B64-83C1-BC82B46D07BD}"/>
          </ac:spMkLst>
        </pc:spChg>
        <pc:spChg chg="mod">
          <ac:chgData name="Zhang, Hao [haozhang]" userId="24e64bb6-7a3b-4ace-8960-3339a8934562" providerId="ADAL" clId="{87F66E39-C9F4-40F3-BC9B-60AA8E733B5A}" dt="2025-12-16T12:36:46.029" v="1812" actId="1076"/>
          <ac:spMkLst>
            <pc:docMk/>
            <pc:sldMk cId="276400327" sldId="406"/>
            <ac:spMk id="14" creationId="{A7EF0783-422F-5A0B-82B1-1819C8BE88FF}"/>
          </ac:spMkLst>
        </pc:spChg>
        <pc:spChg chg="mod">
          <ac:chgData name="Zhang, Hao [haozhang]" userId="24e64bb6-7a3b-4ace-8960-3339a8934562" providerId="ADAL" clId="{87F66E39-C9F4-40F3-BC9B-60AA8E733B5A}" dt="2025-12-16T12:36:46.029" v="1812" actId="1076"/>
          <ac:spMkLst>
            <pc:docMk/>
            <pc:sldMk cId="276400327" sldId="406"/>
            <ac:spMk id="15" creationId="{C7761637-B885-4DBB-F9E6-15FCC6F74894}"/>
          </ac:spMkLst>
        </pc:spChg>
        <pc:spChg chg="mod">
          <ac:chgData name="Zhang, Hao [haozhang]" userId="24e64bb6-7a3b-4ace-8960-3339a8934562" providerId="ADAL" clId="{87F66E39-C9F4-40F3-BC9B-60AA8E733B5A}" dt="2025-12-16T12:36:46.029" v="1812" actId="1076"/>
          <ac:spMkLst>
            <pc:docMk/>
            <pc:sldMk cId="276400327" sldId="406"/>
            <ac:spMk id="18" creationId="{495C81FA-9853-CF46-C952-DF58E6508E6E}"/>
          </ac:spMkLst>
        </pc:spChg>
        <pc:spChg chg="mod">
          <ac:chgData name="Zhang, Hao [haozhang]" userId="24e64bb6-7a3b-4ace-8960-3339a8934562" providerId="ADAL" clId="{87F66E39-C9F4-40F3-BC9B-60AA8E733B5A}" dt="2025-12-16T12:36:46.029" v="1812" actId="1076"/>
          <ac:spMkLst>
            <pc:docMk/>
            <pc:sldMk cId="276400327" sldId="406"/>
            <ac:spMk id="28" creationId="{43435625-2F43-B746-D339-76622B92FFA1}"/>
          </ac:spMkLst>
        </pc:spChg>
        <pc:spChg chg="mod">
          <ac:chgData name="Zhang, Hao [haozhang]" userId="24e64bb6-7a3b-4ace-8960-3339a8934562" providerId="ADAL" clId="{87F66E39-C9F4-40F3-BC9B-60AA8E733B5A}" dt="2025-12-16T12:36:46.029" v="1812" actId="1076"/>
          <ac:spMkLst>
            <pc:docMk/>
            <pc:sldMk cId="276400327" sldId="406"/>
            <ac:spMk id="35" creationId="{81697DD5-A087-3ECB-CE92-FFC9FCFA45C6}"/>
          </ac:spMkLst>
        </pc:spChg>
        <pc:spChg chg="mod">
          <ac:chgData name="Zhang, Hao [haozhang]" userId="24e64bb6-7a3b-4ace-8960-3339a8934562" providerId="ADAL" clId="{87F66E39-C9F4-40F3-BC9B-60AA8E733B5A}" dt="2025-12-16T12:36:46.029" v="1812" actId="1076"/>
          <ac:spMkLst>
            <pc:docMk/>
            <pc:sldMk cId="276400327" sldId="406"/>
            <ac:spMk id="37" creationId="{259250EC-006A-9722-E52A-3C7FBB48D47E}"/>
          </ac:spMkLst>
        </pc:spChg>
        <pc:spChg chg="mod">
          <ac:chgData name="Zhang, Hao [haozhang]" userId="24e64bb6-7a3b-4ace-8960-3339a8934562" providerId="ADAL" clId="{87F66E39-C9F4-40F3-BC9B-60AA8E733B5A}" dt="2025-12-16T12:36:46.029" v="1812" actId="1076"/>
          <ac:spMkLst>
            <pc:docMk/>
            <pc:sldMk cId="276400327" sldId="406"/>
            <ac:spMk id="38" creationId="{9B624A47-9E41-8DB6-F0E9-0ADB8722FBA7}"/>
          </ac:spMkLst>
        </pc:spChg>
        <pc:spChg chg="mod">
          <ac:chgData name="Zhang, Hao [haozhang]" userId="24e64bb6-7a3b-4ace-8960-3339a8934562" providerId="ADAL" clId="{87F66E39-C9F4-40F3-BC9B-60AA8E733B5A}" dt="2025-12-16T12:36:46.029" v="1812" actId="1076"/>
          <ac:spMkLst>
            <pc:docMk/>
            <pc:sldMk cId="276400327" sldId="406"/>
            <ac:spMk id="49" creationId="{3BC60420-F9CE-BEB5-192A-D4BBD55DBEFC}"/>
          </ac:spMkLst>
        </pc:spChg>
        <pc:spChg chg="mod">
          <ac:chgData name="Zhang, Hao [haozhang]" userId="24e64bb6-7a3b-4ace-8960-3339a8934562" providerId="ADAL" clId="{87F66E39-C9F4-40F3-BC9B-60AA8E733B5A}" dt="2025-12-16T12:36:46.029" v="1812" actId="1076"/>
          <ac:spMkLst>
            <pc:docMk/>
            <pc:sldMk cId="276400327" sldId="406"/>
            <ac:spMk id="51" creationId="{63D66919-F0C2-CA92-2115-1F1ED6510FF2}"/>
          </ac:spMkLst>
        </pc:spChg>
        <pc:spChg chg="mod">
          <ac:chgData name="Zhang, Hao [haozhang]" userId="24e64bb6-7a3b-4ace-8960-3339a8934562" providerId="ADAL" clId="{87F66E39-C9F4-40F3-BC9B-60AA8E733B5A}" dt="2025-12-16T12:36:46.029" v="1812" actId="1076"/>
          <ac:spMkLst>
            <pc:docMk/>
            <pc:sldMk cId="276400327" sldId="406"/>
            <ac:spMk id="54" creationId="{705F8669-4694-59E2-5DDC-0430A6B1CD57}"/>
          </ac:spMkLst>
        </pc:spChg>
      </pc:sldChg>
      <pc:sldChg chg="add del">
        <pc:chgData name="Zhang, Hao [haozhang]" userId="24e64bb6-7a3b-4ace-8960-3339a8934562" providerId="ADAL" clId="{87F66E39-C9F4-40F3-BC9B-60AA8E733B5A}" dt="2025-12-16T12:33:59.510" v="1740" actId="47"/>
        <pc:sldMkLst>
          <pc:docMk/>
          <pc:sldMk cId="1184039082" sldId="408"/>
        </pc:sldMkLst>
      </pc:sldChg>
      <pc:sldChg chg="del">
        <pc:chgData name="Zhang, Hao [haozhang]" userId="24e64bb6-7a3b-4ace-8960-3339a8934562" providerId="ADAL" clId="{87F66E39-C9F4-40F3-BC9B-60AA8E733B5A}" dt="2025-12-16T12:24:22.148" v="1515" actId="47"/>
        <pc:sldMkLst>
          <pc:docMk/>
          <pc:sldMk cId="4004423667" sldId="408"/>
        </pc:sldMkLst>
      </pc:sldChg>
      <pc:sldChg chg="add del">
        <pc:chgData name="Zhang, Hao [haozhang]" userId="24e64bb6-7a3b-4ace-8960-3339a8934562" providerId="ADAL" clId="{87F66E39-C9F4-40F3-BC9B-60AA8E733B5A}" dt="2025-12-16T12:33:59.510" v="1740" actId="47"/>
        <pc:sldMkLst>
          <pc:docMk/>
          <pc:sldMk cId="2184361138" sldId="409"/>
        </pc:sldMkLst>
      </pc:sldChg>
      <pc:sldChg chg="add del">
        <pc:chgData name="Zhang, Hao [haozhang]" userId="24e64bb6-7a3b-4ace-8960-3339a8934562" providerId="ADAL" clId="{87F66E39-C9F4-40F3-BC9B-60AA8E733B5A}" dt="2025-12-16T12:33:59.510" v="1740" actId="47"/>
        <pc:sldMkLst>
          <pc:docMk/>
          <pc:sldMk cId="1702748260" sldId="410"/>
        </pc:sldMkLst>
      </pc:sldChg>
      <pc:sldChg chg="modSp add mod">
        <pc:chgData name="Zhang, Hao [haozhang]" userId="24e64bb6-7a3b-4ace-8960-3339a8934562" providerId="ADAL" clId="{87F66E39-C9F4-40F3-BC9B-60AA8E733B5A}" dt="2025-12-16T12:32:56.815" v="1739" actId="404"/>
        <pc:sldMkLst>
          <pc:docMk/>
          <pc:sldMk cId="2515946224" sldId="411"/>
        </pc:sldMkLst>
        <pc:graphicFrameChg chg="mod modGraphic">
          <ac:chgData name="Zhang, Hao [haozhang]" userId="24e64bb6-7a3b-4ace-8960-3339a8934562" providerId="ADAL" clId="{87F66E39-C9F4-40F3-BC9B-60AA8E733B5A}" dt="2025-12-16T12:32:56.815" v="1739" actId="404"/>
          <ac:graphicFrameMkLst>
            <pc:docMk/>
            <pc:sldMk cId="2515946224" sldId="411"/>
            <ac:graphicFrameMk id="6" creationId="{652DE55F-4EFC-7FE9-1D07-A5DF365B297C}"/>
          </ac:graphicFrameMkLst>
        </pc:graphicFrameChg>
      </pc:sldChg>
      <pc:sldChg chg="addSp modSp add mod">
        <pc:chgData name="Zhang, Hao [haozhang]" userId="24e64bb6-7a3b-4ace-8960-3339a8934562" providerId="ADAL" clId="{87F66E39-C9F4-40F3-BC9B-60AA8E733B5A}" dt="2025-12-16T12:35:23.582" v="1788" actId="554"/>
        <pc:sldMkLst>
          <pc:docMk/>
          <pc:sldMk cId="3572444473" sldId="412"/>
        </pc:sldMkLst>
        <pc:spChg chg="mod">
          <ac:chgData name="Zhang, Hao [haozhang]" userId="24e64bb6-7a3b-4ace-8960-3339a8934562" providerId="ADAL" clId="{87F66E39-C9F4-40F3-BC9B-60AA8E733B5A}" dt="2025-12-16T12:34:33.279" v="1757" actId="20577"/>
          <ac:spMkLst>
            <pc:docMk/>
            <pc:sldMk cId="3572444473" sldId="412"/>
            <ac:spMk id="2" creationId="{DBE1235C-4C2E-05FD-F575-E5C27D9ED7C8}"/>
          </ac:spMkLst>
        </pc:spChg>
        <pc:spChg chg="add mod">
          <ac:chgData name="Zhang, Hao [haozhang]" userId="24e64bb6-7a3b-4ace-8960-3339a8934562" providerId="ADAL" clId="{87F66E39-C9F4-40F3-BC9B-60AA8E733B5A}" dt="2025-12-16T12:35:23.582" v="1788" actId="554"/>
          <ac:spMkLst>
            <pc:docMk/>
            <pc:sldMk cId="3572444473" sldId="412"/>
            <ac:spMk id="22" creationId="{C03CFDA5-3E71-958C-EDBE-165B3A1F9B16}"/>
          </ac:spMkLst>
        </pc:spChg>
        <pc:spChg chg="add mod">
          <ac:chgData name="Zhang, Hao [haozhang]" userId="24e64bb6-7a3b-4ace-8960-3339a8934562" providerId="ADAL" clId="{87F66E39-C9F4-40F3-BC9B-60AA8E733B5A}" dt="2025-12-16T12:34:52.445" v="1766" actId="20577"/>
          <ac:spMkLst>
            <pc:docMk/>
            <pc:sldMk cId="3572444473" sldId="412"/>
            <ac:spMk id="23" creationId="{ED97B1A2-92BD-CA00-1A32-8431919A0879}"/>
          </ac:spMkLst>
        </pc:spChg>
        <pc:spChg chg="add mod">
          <ac:chgData name="Zhang, Hao [haozhang]" userId="24e64bb6-7a3b-4ace-8960-3339a8934562" providerId="ADAL" clId="{87F66E39-C9F4-40F3-BC9B-60AA8E733B5A}" dt="2025-12-16T12:35:16.668" v="1787" actId="1076"/>
          <ac:spMkLst>
            <pc:docMk/>
            <pc:sldMk cId="3572444473" sldId="412"/>
            <ac:spMk id="24" creationId="{23FC7271-FF94-0D97-3D53-06A078A36DDF}"/>
          </ac:spMkLst>
        </pc:spChg>
        <pc:spChg chg="add mod">
          <ac:chgData name="Zhang, Hao [haozhang]" userId="24e64bb6-7a3b-4ace-8960-3339a8934562" providerId="ADAL" clId="{87F66E39-C9F4-40F3-BC9B-60AA8E733B5A}" dt="2025-12-16T12:35:23.582" v="1788" actId="554"/>
          <ac:spMkLst>
            <pc:docMk/>
            <pc:sldMk cId="3572444473" sldId="412"/>
            <ac:spMk id="25" creationId="{A959EBE3-AB83-0A3B-859C-33C53A9032C5}"/>
          </ac:spMkLst>
        </pc:spChg>
        <pc:picChg chg="add mod">
          <ac:chgData name="Zhang, Hao [haozhang]" userId="24e64bb6-7a3b-4ace-8960-3339a8934562" providerId="ADAL" clId="{87F66E39-C9F4-40F3-BC9B-60AA8E733B5A}" dt="2025-12-16T12:28:49.240" v="1603" actId="1037"/>
          <ac:picMkLst>
            <pc:docMk/>
            <pc:sldMk cId="3572444473" sldId="412"/>
            <ac:picMk id="3" creationId="{E8A9A5E8-917E-2895-477F-E0F96D114557}"/>
          </ac:picMkLst>
        </pc:picChg>
        <pc:picChg chg="add mod">
          <ac:chgData name="Zhang, Hao [haozhang]" userId="24e64bb6-7a3b-4ace-8960-3339a8934562" providerId="ADAL" clId="{87F66E39-C9F4-40F3-BC9B-60AA8E733B5A}" dt="2025-12-16T12:29:00.221" v="1624" actId="1038"/>
          <ac:picMkLst>
            <pc:docMk/>
            <pc:sldMk cId="3572444473" sldId="412"/>
            <ac:picMk id="6" creationId="{BECAFB53-0C6E-0850-F6CD-A951962264C5}"/>
          </ac:picMkLst>
        </pc:picChg>
        <pc:picChg chg="add mod">
          <ac:chgData name="Zhang, Hao [haozhang]" userId="24e64bb6-7a3b-4ace-8960-3339a8934562" providerId="ADAL" clId="{87F66E39-C9F4-40F3-BC9B-60AA8E733B5A}" dt="2025-12-16T12:28:49.240" v="1603" actId="1037"/>
          <ac:picMkLst>
            <pc:docMk/>
            <pc:sldMk cId="3572444473" sldId="412"/>
            <ac:picMk id="7" creationId="{96A04B40-7564-0BCC-626E-827F8CE23878}"/>
          </ac:picMkLst>
        </pc:picChg>
        <pc:picChg chg="add mod">
          <ac:chgData name="Zhang, Hao [haozhang]" userId="24e64bb6-7a3b-4ace-8960-3339a8934562" providerId="ADAL" clId="{87F66E39-C9F4-40F3-BC9B-60AA8E733B5A}" dt="2025-12-16T12:29:00.221" v="1624" actId="1038"/>
          <ac:picMkLst>
            <pc:docMk/>
            <pc:sldMk cId="3572444473" sldId="412"/>
            <ac:picMk id="8" creationId="{426F13AB-52D5-79A5-2785-F58FC9DFA84A}"/>
          </ac:picMkLst>
        </pc:picChg>
        <pc:picChg chg="add mod">
          <ac:chgData name="Zhang, Hao [haozhang]" userId="24e64bb6-7a3b-4ace-8960-3339a8934562" providerId="ADAL" clId="{87F66E39-C9F4-40F3-BC9B-60AA8E733B5A}" dt="2025-12-16T12:28:49.240" v="1603" actId="1037"/>
          <ac:picMkLst>
            <pc:docMk/>
            <pc:sldMk cId="3572444473" sldId="412"/>
            <ac:picMk id="9" creationId="{9E94F5D1-E64E-C531-A464-F864BFE26776}"/>
          </ac:picMkLst>
        </pc:picChg>
        <pc:picChg chg="add mod">
          <ac:chgData name="Zhang, Hao [haozhang]" userId="24e64bb6-7a3b-4ace-8960-3339a8934562" providerId="ADAL" clId="{87F66E39-C9F4-40F3-BC9B-60AA8E733B5A}" dt="2025-12-16T12:29:00.221" v="1624" actId="1038"/>
          <ac:picMkLst>
            <pc:docMk/>
            <pc:sldMk cId="3572444473" sldId="412"/>
            <ac:picMk id="10" creationId="{613EB555-861B-28A4-FD64-F51C370E7BEF}"/>
          </ac:picMkLst>
        </pc:picChg>
        <pc:picChg chg="mod">
          <ac:chgData name="Zhang, Hao [haozhang]" userId="24e64bb6-7a3b-4ace-8960-3339a8934562" providerId="ADAL" clId="{87F66E39-C9F4-40F3-BC9B-60AA8E733B5A}" dt="2025-12-16T12:29:00.221" v="1624" actId="1038"/>
          <ac:picMkLst>
            <pc:docMk/>
            <pc:sldMk cId="3572444473" sldId="412"/>
            <ac:picMk id="11" creationId="{CA4BB4CE-EBD2-7732-F3FC-494BB42C35ED}"/>
          </ac:picMkLst>
        </pc:picChg>
        <pc:picChg chg="add mod">
          <ac:chgData name="Zhang, Hao [haozhang]" userId="24e64bb6-7a3b-4ace-8960-3339a8934562" providerId="ADAL" clId="{87F66E39-C9F4-40F3-BC9B-60AA8E733B5A}" dt="2025-12-16T12:31:25.351" v="1704" actId="554"/>
          <ac:picMkLst>
            <pc:docMk/>
            <pc:sldMk cId="3572444473" sldId="412"/>
            <ac:picMk id="12" creationId="{962F591C-2BD9-C4B5-5A9D-2A46DEEB333F}"/>
          </ac:picMkLst>
        </pc:picChg>
        <pc:picChg chg="mod">
          <ac:chgData name="Zhang, Hao [haozhang]" userId="24e64bb6-7a3b-4ace-8960-3339a8934562" providerId="ADAL" clId="{87F66E39-C9F4-40F3-BC9B-60AA8E733B5A}" dt="2025-12-16T12:28:49.240" v="1603" actId="1037"/>
          <ac:picMkLst>
            <pc:docMk/>
            <pc:sldMk cId="3572444473" sldId="412"/>
            <ac:picMk id="13" creationId="{8137D0C6-3051-B6BF-4041-BB7C0D853429}"/>
          </ac:picMkLst>
        </pc:picChg>
        <pc:picChg chg="add mod">
          <ac:chgData name="Zhang, Hao [haozhang]" userId="24e64bb6-7a3b-4ace-8960-3339a8934562" providerId="ADAL" clId="{87F66E39-C9F4-40F3-BC9B-60AA8E733B5A}" dt="2025-12-16T12:31:13.683" v="1702" actId="554"/>
          <ac:picMkLst>
            <pc:docMk/>
            <pc:sldMk cId="3572444473" sldId="412"/>
            <ac:picMk id="14" creationId="{9E4DFD96-3D18-6036-87E4-72762338F3BA}"/>
          </ac:picMkLst>
        </pc:picChg>
        <pc:picChg chg="add mod">
          <ac:chgData name="Zhang, Hao [haozhang]" userId="24e64bb6-7a3b-4ace-8960-3339a8934562" providerId="ADAL" clId="{87F66E39-C9F4-40F3-BC9B-60AA8E733B5A}" dt="2025-12-16T12:31:30.853" v="1705" actId="408"/>
          <ac:picMkLst>
            <pc:docMk/>
            <pc:sldMk cId="3572444473" sldId="412"/>
            <ac:picMk id="15" creationId="{68F4580B-485A-D90E-A69C-6D04A0DC20A0}"/>
          </ac:picMkLst>
        </pc:picChg>
        <pc:picChg chg="add mod">
          <ac:chgData name="Zhang, Hao [haozhang]" userId="24e64bb6-7a3b-4ace-8960-3339a8934562" providerId="ADAL" clId="{87F66E39-C9F4-40F3-BC9B-60AA8E733B5A}" dt="2025-12-16T12:31:15.644" v="1703" actId="408"/>
          <ac:picMkLst>
            <pc:docMk/>
            <pc:sldMk cId="3572444473" sldId="412"/>
            <ac:picMk id="16" creationId="{2F1A7540-1563-C0ED-5C97-72FC2227782D}"/>
          </ac:picMkLst>
        </pc:picChg>
        <pc:picChg chg="add mod">
          <ac:chgData name="Zhang, Hao [haozhang]" userId="24e64bb6-7a3b-4ace-8960-3339a8934562" providerId="ADAL" clId="{87F66E39-C9F4-40F3-BC9B-60AA8E733B5A}" dt="2025-12-16T12:31:30.853" v="1705" actId="408"/>
          <ac:picMkLst>
            <pc:docMk/>
            <pc:sldMk cId="3572444473" sldId="412"/>
            <ac:picMk id="17" creationId="{687CAC70-62AC-29FE-931F-F8BC4F0BB692}"/>
          </ac:picMkLst>
        </pc:picChg>
        <pc:picChg chg="add mod">
          <ac:chgData name="Zhang, Hao [haozhang]" userId="24e64bb6-7a3b-4ace-8960-3339a8934562" providerId="ADAL" clId="{87F66E39-C9F4-40F3-BC9B-60AA8E733B5A}" dt="2025-12-16T12:31:15.644" v="1703" actId="408"/>
          <ac:picMkLst>
            <pc:docMk/>
            <pc:sldMk cId="3572444473" sldId="412"/>
            <ac:picMk id="18" creationId="{77DDEF2A-DFC2-137E-F282-D6551ED8ED8A}"/>
          </ac:picMkLst>
        </pc:picChg>
        <pc:picChg chg="add mod">
          <ac:chgData name="Zhang, Hao [haozhang]" userId="24e64bb6-7a3b-4ace-8960-3339a8934562" providerId="ADAL" clId="{87F66E39-C9F4-40F3-BC9B-60AA8E733B5A}" dt="2025-12-16T12:31:25.351" v="1704" actId="554"/>
          <ac:picMkLst>
            <pc:docMk/>
            <pc:sldMk cId="3572444473" sldId="412"/>
            <ac:picMk id="19" creationId="{4CAA269B-6482-56D5-7EB1-C4656C818560}"/>
          </ac:picMkLst>
        </pc:picChg>
        <pc:picChg chg="add mod">
          <ac:chgData name="Zhang, Hao [haozhang]" userId="24e64bb6-7a3b-4ace-8960-3339a8934562" providerId="ADAL" clId="{87F66E39-C9F4-40F3-BC9B-60AA8E733B5A}" dt="2025-12-16T12:31:13.683" v="1702" actId="554"/>
          <ac:picMkLst>
            <pc:docMk/>
            <pc:sldMk cId="3572444473" sldId="412"/>
            <ac:picMk id="20" creationId="{9CF4CA58-2022-56A9-4743-591EBE73DE6C}"/>
          </ac:picMkLst>
        </pc:picChg>
      </pc:sldChg>
      <pc:sldChg chg="add del">
        <pc:chgData name="Zhang, Hao [haozhang]" userId="24e64bb6-7a3b-4ace-8960-3339a8934562" providerId="ADAL" clId="{87F66E39-C9F4-40F3-BC9B-60AA8E733B5A}" dt="2025-12-16T12:33:59.510" v="1740" actId="47"/>
        <pc:sldMkLst>
          <pc:docMk/>
          <pc:sldMk cId="216946908" sldId="413"/>
        </pc:sldMkLst>
      </pc:sldChg>
      <pc:sldChg chg="add del">
        <pc:chgData name="Zhang, Hao [haozhang]" userId="24e64bb6-7a3b-4ace-8960-3339a8934562" providerId="ADAL" clId="{87F66E39-C9F4-40F3-BC9B-60AA8E733B5A}" dt="2025-12-16T12:33:59.510" v="1740" actId="47"/>
        <pc:sldMkLst>
          <pc:docMk/>
          <pc:sldMk cId="2260494858" sldId="414"/>
        </pc:sldMkLst>
      </pc:sldChg>
      <pc:sldChg chg="add del">
        <pc:chgData name="Zhang, Hao [haozhang]" userId="24e64bb6-7a3b-4ace-8960-3339a8934562" providerId="ADAL" clId="{87F66E39-C9F4-40F3-BC9B-60AA8E733B5A}" dt="2025-12-16T12:33:59.510" v="1740" actId="47"/>
        <pc:sldMkLst>
          <pc:docMk/>
          <pc:sldMk cId="936767214" sldId="415"/>
        </pc:sldMkLst>
      </pc:sldChg>
      <pc:sldChg chg="add del">
        <pc:chgData name="Zhang, Hao [haozhang]" userId="24e64bb6-7a3b-4ace-8960-3339a8934562" providerId="ADAL" clId="{87F66E39-C9F4-40F3-BC9B-60AA8E733B5A}" dt="2025-12-16T12:33:59.510" v="1740" actId="47"/>
        <pc:sldMkLst>
          <pc:docMk/>
          <pc:sldMk cId="744268542" sldId="416"/>
        </pc:sldMkLst>
      </pc:sldChg>
    </pc:docChg>
  </pc:docChgLst>
</pc:chgInfo>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18" descr="title">
            <a:extLst>
              <a:ext uri="{FF2B5EF4-FFF2-40B4-BE49-F238E27FC236}">
                <a16:creationId xmlns:a16="http://schemas.microsoft.com/office/drawing/2014/main" id="{4D86B39E-833B-4283-8994-16A583F82451}"/>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5820"/>
          <a:stretch/>
        </p:blipFill>
        <p:spPr bwMode="auto">
          <a:xfrm>
            <a:off x="0" y="0"/>
            <a:ext cx="12192000" cy="689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a:extLst>
              <a:ext uri="{FF2B5EF4-FFF2-40B4-BE49-F238E27FC236}">
                <a16:creationId xmlns:a16="http://schemas.microsoft.com/office/drawing/2014/main" id="{CC5D5C33-4398-4EB1-B378-0361ECF0B590}"/>
              </a:ext>
            </a:extLst>
          </p:cNvPr>
          <p:cNvSpPr>
            <a:spLocks noGrp="1"/>
          </p:cNvSpPr>
          <p:nvPr>
            <p:ph type="ctrTitle"/>
          </p:nvPr>
        </p:nvSpPr>
        <p:spPr>
          <a:xfrm>
            <a:off x="1524000" y="1122363"/>
            <a:ext cx="9144000" cy="2387600"/>
          </a:xfrm>
        </p:spPr>
        <p:txBody>
          <a:bodyPr anchor="b"/>
          <a:lstStyle>
            <a:lvl1pPr algn="ctr">
              <a:defRPr sz="6000">
                <a:solidFill>
                  <a:schemeClr val="bg1"/>
                </a:solidFill>
              </a:defRPr>
            </a:lvl1pPr>
          </a:lstStyle>
          <a:p>
            <a:r>
              <a:rPr lang="en-US"/>
              <a:t>Click to edit Master title style</a:t>
            </a:r>
            <a:endParaRPr lang="en-GB"/>
          </a:p>
        </p:txBody>
      </p:sp>
      <p:sp>
        <p:nvSpPr>
          <p:cNvPr id="3" name="Subtitle 2">
            <a:extLst>
              <a:ext uri="{FF2B5EF4-FFF2-40B4-BE49-F238E27FC236}">
                <a16:creationId xmlns:a16="http://schemas.microsoft.com/office/drawing/2014/main" id="{835D4B31-C315-4175-80B6-A858A5BEBFC7}"/>
              </a:ext>
            </a:extLst>
          </p:cNvPr>
          <p:cNvSpPr>
            <a:spLocks noGrp="1"/>
          </p:cNvSpPr>
          <p:nvPr>
            <p:ph type="subTitle" idx="1"/>
          </p:nvPr>
        </p:nvSpPr>
        <p:spPr>
          <a:xfrm>
            <a:off x="1524000" y="3602038"/>
            <a:ext cx="9144000" cy="1655762"/>
          </a:xfrm>
        </p:spPr>
        <p:txBody>
          <a:bodyPr/>
          <a:lstStyle>
            <a:lvl1pPr marL="0" indent="0" algn="ct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1F1537D0-8062-4EDB-BCBB-E840C352C9EF}"/>
              </a:ext>
            </a:extLst>
          </p:cNvPr>
          <p:cNvSpPr>
            <a:spLocks noGrp="1"/>
          </p:cNvSpPr>
          <p:nvPr>
            <p:ph type="dt" sz="half" idx="10"/>
          </p:nvPr>
        </p:nvSpPr>
        <p:spPr/>
        <p:txBody>
          <a:bodyPr/>
          <a:lstStyle>
            <a:lvl1pPr>
              <a:defRPr>
                <a:solidFill>
                  <a:schemeClr val="bg1"/>
                </a:solidFill>
              </a:defRPr>
            </a:lvl1pPr>
          </a:lstStyle>
          <a:p>
            <a:endParaRPr lang="en-GB"/>
          </a:p>
        </p:txBody>
      </p:sp>
      <p:sp>
        <p:nvSpPr>
          <p:cNvPr id="5" name="Footer Placeholder 4">
            <a:extLst>
              <a:ext uri="{FF2B5EF4-FFF2-40B4-BE49-F238E27FC236}">
                <a16:creationId xmlns:a16="http://schemas.microsoft.com/office/drawing/2014/main" id="{D6285164-F13F-4AA0-A050-BE87A76958FC}"/>
              </a:ext>
            </a:extLst>
          </p:cNvPr>
          <p:cNvSpPr>
            <a:spLocks noGrp="1"/>
          </p:cNvSpPr>
          <p:nvPr>
            <p:ph type="ftr" sz="quarter" idx="11"/>
          </p:nvPr>
        </p:nvSpPr>
        <p:spPr/>
        <p:txBody>
          <a:bodyPr/>
          <a:lstStyle>
            <a:lvl1pPr>
              <a:defRPr>
                <a:solidFill>
                  <a:schemeClr val="bg1"/>
                </a:solidFill>
              </a:defRPr>
            </a:lvl1pPr>
          </a:lstStyle>
          <a:p>
            <a:r>
              <a:rPr lang="en-GB"/>
              <a:t>11th BGC Collaboration Meeting  02/11/2024</a:t>
            </a:r>
            <a:endParaRPr lang="en-GB" dirty="0"/>
          </a:p>
        </p:txBody>
      </p:sp>
      <p:sp>
        <p:nvSpPr>
          <p:cNvPr id="6" name="Slide Number Placeholder 5">
            <a:extLst>
              <a:ext uri="{FF2B5EF4-FFF2-40B4-BE49-F238E27FC236}">
                <a16:creationId xmlns:a16="http://schemas.microsoft.com/office/drawing/2014/main" id="{6E645624-1313-4576-94F0-135A4D43C3D1}"/>
              </a:ext>
            </a:extLst>
          </p:cNvPr>
          <p:cNvSpPr>
            <a:spLocks noGrp="1"/>
          </p:cNvSpPr>
          <p:nvPr>
            <p:ph type="sldNum" sz="quarter" idx="12"/>
          </p:nvPr>
        </p:nvSpPr>
        <p:spPr/>
        <p:txBody>
          <a:bodyPr/>
          <a:lstStyle>
            <a:lvl1pPr>
              <a:defRPr>
                <a:solidFill>
                  <a:schemeClr val="bg1"/>
                </a:solidFill>
              </a:defRPr>
            </a:lvl1pPr>
          </a:lstStyle>
          <a:p>
            <a:fld id="{0C12A67B-E90E-46CD-9287-8E71E716F73B}" type="slidenum">
              <a:rPr lang="en-GB" smtClean="0"/>
              <a:t>‹#›</a:t>
            </a:fld>
            <a:endParaRPr lang="en-GB"/>
          </a:p>
        </p:txBody>
      </p:sp>
    </p:spTree>
    <p:extLst>
      <p:ext uri="{BB962C8B-B14F-4D97-AF65-F5344CB8AC3E}">
        <p14:creationId xmlns:p14="http://schemas.microsoft.com/office/powerpoint/2010/main" val="37241782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8AD24A-3C5D-45CE-A008-0525F8E32EFE}"/>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1831491B-A2D3-4B36-ACD5-1AF3D6BD401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8A02794-742D-4E14-B618-EE38D67540EE}"/>
              </a:ext>
            </a:extLst>
          </p:cNvPr>
          <p:cNvSpPr>
            <a:spLocks noGrp="1"/>
          </p:cNvSpPr>
          <p:nvPr>
            <p:ph type="dt" sz="half" idx="10"/>
          </p:nvPr>
        </p:nvSpPr>
        <p:spPr/>
        <p:txBody>
          <a:bodyPr/>
          <a:lstStyle/>
          <a:p>
            <a:endParaRPr lang="en-GB"/>
          </a:p>
        </p:txBody>
      </p:sp>
      <p:sp>
        <p:nvSpPr>
          <p:cNvPr id="5" name="Footer Placeholder 4">
            <a:extLst>
              <a:ext uri="{FF2B5EF4-FFF2-40B4-BE49-F238E27FC236}">
                <a16:creationId xmlns:a16="http://schemas.microsoft.com/office/drawing/2014/main" id="{D315E249-4C0E-408D-87FC-D0F72B15A248}"/>
              </a:ext>
            </a:extLst>
          </p:cNvPr>
          <p:cNvSpPr>
            <a:spLocks noGrp="1"/>
          </p:cNvSpPr>
          <p:nvPr>
            <p:ph type="ftr" sz="quarter" idx="11"/>
          </p:nvPr>
        </p:nvSpPr>
        <p:spPr/>
        <p:txBody>
          <a:bodyPr/>
          <a:lstStyle/>
          <a:p>
            <a:r>
              <a:rPr lang="en-GB"/>
              <a:t>11th BGC Collaboration Meeting  02/11/2024</a:t>
            </a:r>
          </a:p>
        </p:txBody>
      </p:sp>
      <p:sp>
        <p:nvSpPr>
          <p:cNvPr id="6" name="Slide Number Placeholder 5">
            <a:extLst>
              <a:ext uri="{FF2B5EF4-FFF2-40B4-BE49-F238E27FC236}">
                <a16:creationId xmlns:a16="http://schemas.microsoft.com/office/drawing/2014/main" id="{EAC48483-353F-4010-A3BC-3FC627F6F0B7}"/>
              </a:ext>
            </a:extLst>
          </p:cNvPr>
          <p:cNvSpPr>
            <a:spLocks noGrp="1"/>
          </p:cNvSpPr>
          <p:nvPr>
            <p:ph type="sldNum" sz="quarter" idx="12"/>
          </p:nvPr>
        </p:nvSpPr>
        <p:spPr/>
        <p:txBody>
          <a:bodyPr/>
          <a:lstStyle/>
          <a:p>
            <a:fld id="{0C12A67B-E90E-46CD-9287-8E71E716F73B}" type="slidenum">
              <a:rPr lang="en-GB" smtClean="0"/>
              <a:t>‹#›</a:t>
            </a:fld>
            <a:endParaRPr lang="en-GB"/>
          </a:p>
        </p:txBody>
      </p:sp>
    </p:spTree>
    <p:extLst>
      <p:ext uri="{BB962C8B-B14F-4D97-AF65-F5344CB8AC3E}">
        <p14:creationId xmlns:p14="http://schemas.microsoft.com/office/powerpoint/2010/main" val="31789068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6C55553-2949-458D-B90D-4FC752ABF1EB}"/>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1C7A1D78-4E92-456E-8F9F-51A7AE72A8E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994803B-9C8C-4A87-98D3-29FC3D7AEB41}"/>
              </a:ext>
            </a:extLst>
          </p:cNvPr>
          <p:cNvSpPr>
            <a:spLocks noGrp="1"/>
          </p:cNvSpPr>
          <p:nvPr>
            <p:ph type="dt" sz="half" idx="10"/>
          </p:nvPr>
        </p:nvSpPr>
        <p:spPr/>
        <p:txBody>
          <a:bodyPr/>
          <a:lstStyle/>
          <a:p>
            <a:endParaRPr lang="en-GB"/>
          </a:p>
        </p:txBody>
      </p:sp>
      <p:sp>
        <p:nvSpPr>
          <p:cNvPr id="5" name="Footer Placeholder 4">
            <a:extLst>
              <a:ext uri="{FF2B5EF4-FFF2-40B4-BE49-F238E27FC236}">
                <a16:creationId xmlns:a16="http://schemas.microsoft.com/office/drawing/2014/main" id="{591857D2-D994-458D-9E23-5866C61D016A}"/>
              </a:ext>
            </a:extLst>
          </p:cNvPr>
          <p:cNvSpPr>
            <a:spLocks noGrp="1"/>
          </p:cNvSpPr>
          <p:nvPr>
            <p:ph type="ftr" sz="quarter" idx="11"/>
          </p:nvPr>
        </p:nvSpPr>
        <p:spPr/>
        <p:txBody>
          <a:bodyPr/>
          <a:lstStyle/>
          <a:p>
            <a:r>
              <a:rPr lang="en-GB"/>
              <a:t>11th BGC Collaboration Meeting  02/11/2024</a:t>
            </a:r>
          </a:p>
        </p:txBody>
      </p:sp>
      <p:sp>
        <p:nvSpPr>
          <p:cNvPr id="6" name="Slide Number Placeholder 5">
            <a:extLst>
              <a:ext uri="{FF2B5EF4-FFF2-40B4-BE49-F238E27FC236}">
                <a16:creationId xmlns:a16="http://schemas.microsoft.com/office/drawing/2014/main" id="{98057BB2-E647-42A3-8136-88BB323006C0}"/>
              </a:ext>
            </a:extLst>
          </p:cNvPr>
          <p:cNvSpPr>
            <a:spLocks noGrp="1"/>
          </p:cNvSpPr>
          <p:nvPr>
            <p:ph type="sldNum" sz="quarter" idx="12"/>
          </p:nvPr>
        </p:nvSpPr>
        <p:spPr/>
        <p:txBody>
          <a:bodyPr/>
          <a:lstStyle/>
          <a:p>
            <a:fld id="{0C12A67B-E90E-46CD-9287-8E71E716F73B}" type="slidenum">
              <a:rPr lang="en-GB" smtClean="0"/>
              <a:t>‹#›</a:t>
            </a:fld>
            <a:endParaRPr lang="en-GB"/>
          </a:p>
        </p:txBody>
      </p:sp>
    </p:spTree>
    <p:extLst>
      <p:ext uri="{BB962C8B-B14F-4D97-AF65-F5344CB8AC3E}">
        <p14:creationId xmlns:p14="http://schemas.microsoft.com/office/powerpoint/2010/main" val="304128958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1727200" y="42730"/>
            <a:ext cx="7620000" cy="533400"/>
          </a:xfrm>
        </p:spPr>
        <p:txBody>
          <a:bodyPr/>
          <a:lstStyle/>
          <a:p>
            <a:r>
              <a:rPr kumimoji="0" lang="en-US" altLang="zh-CN"/>
              <a:t>Click to edit Master title style</a:t>
            </a:r>
            <a:endParaRPr kumimoji="0" lang="en-US"/>
          </a:p>
        </p:txBody>
      </p:sp>
      <p:sp>
        <p:nvSpPr>
          <p:cNvPr id="4" name="日期占位符 3"/>
          <p:cNvSpPr>
            <a:spLocks noGrp="1"/>
          </p:cNvSpPr>
          <p:nvPr>
            <p:ph type="dt" sz="half" idx="10"/>
          </p:nvPr>
        </p:nvSpPr>
        <p:spPr/>
        <p:txBody>
          <a:bodyPr/>
          <a:lstStyle/>
          <a:p>
            <a:endParaRPr lang="en-GB"/>
          </a:p>
        </p:txBody>
      </p:sp>
      <p:sp>
        <p:nvSpPr>
          <p:cNvPr id="5" name="页脚占位符 4"/>
          <p:cNvSpPr>
            <a:spLocks noGrp="1"/>
          </p:cNvSpPr>
          <p:nvPr>
            <p:ph type="ftr" sz="quarter" idx="11"/>
          </p:nvPr>
        </p:nvSpPr>
        <p:spPr>
          <a:xfrm>
            <a:off x="812801" y="6172201"/>
            <a:ext cx="7228111" cy="365125"/>
          </a:xfrm>
        </p:spPr>
        <p:txBody>
          <a:bodyPr/>
          <a:lstStyle/>
          <a:p>
            <a:r>
              <a:rPr lang="en-GB"/>
              <a:t>11th BGC Collaboration Meeting  02/11/2024</a:t>
            </a:r>
          </a:p>
        </p:txBody>
      </p:sp>
      <p:sp>
        <p:nvSpPr>
          <p:cNvPr id="6" name="灯片编号占位符 5"/>
          <p:cNvSpPr>
            <a:spLocks noGrp="1"/>
          </p:cNvSpPr>
          <p:nvPr>
            <p:ph type="sldNum" sz="quarter" idx="12"/>
          </p:nvPr>
        </p:nvSpPr>
        <p:spPr/>
        <p:txBody>
          <a:bodyPr/>
          <a:lstStyle>
            <a:lvl1pPr>
              <a:defRPr>
                <a:solidFill>
                  <a:srgbClr val="FFFFFF"/>
                </a:solidFill>
              </a:defRPr>
            </a:lvl1pPr>
          </a:lstStyle>
          <a:p>
            <a:fld id="{0C12A67B-E90E-46CD-9287-8E71E716F73B}" type="slidenum">
              <a:rPr lang="en-GB" smtClean="0"/>
              <a:t>‹#›</a:t>
            </a:fld>
            <a:endParaRPr lang="en-GB"/>
          </a:p>
        </p:txBody>
      </p:sp>
      <p:sp>
        <p:nvSpPr>
          <p:cNvPr id="8" name="内容占位符 7"/>
          <p:cNvSpPr>
            <a:spLocks noGrp="1"/>
          </p:cNvSpPr>
          <p:nvPr>
            <p:ph sz="quarter" idx="1"/>
          </p:nvPr>
        </p:nvSpPr>
        <p:spPr>
          <a:xfrm>
            <a:off x="508000" y="914400"/>
            <a:ext cx="11180064" cy="5181600"/>
          </a:xfrm>
        </p:spPr>
        <p:txBody>
          <a:bodyPr/>
          <a:lstStyle/>
          <a:p>
            <a:pPr lvl="0" eaLnBrk="1" latinLnBrk="0" hangingPunct="1"/>
            <a:r>
              <a:rPr lang="en-US" altLang="zh-CN"/>
              <a:t>Click to edit Master text styles</a:t>
            </a:r>
          </a:p>
          <a:p>
            <a:pPr lvl="1" eaLnBrk="1" latinLnBrk="0" hangingPunct="1"/>
            <a:r>
              <a:rPr lang="en-US" altLang="zh-CN"/>
              <a:t>Second level</a:t>
            </a:r>
          </a:p>
          <a:p>
            <a:pPr lvl="2" eaLnBrk="1" latinLnBrk="0" hangingPunct="1"/>
            <a:r>
              <a:rPr lang="en-US" altLang="zh-CN"/>
              <a:t>Third level</a:t>
            </a:r>
          </a:p>
          <a:p>
            <a:pPr lvl="3" eaLnBrk="1" latinLnBrk="0" hangingPunct="1"/>
            <a:r>
              <a:rPr lang="en-US" altLang="zh-CN"/>
              <a:t>Fourth level</a:t>
            </a:r>
          </a:p>
          <a:p>
            <a:pPr lvl="4" eaLnBrk="1" latinLnBrk="0" hangingPunct="1"/>
            <a:r>
              <a:rPr lang="en-US" altLang="zh-CN"/>
              <a:t>Fifth level</a:t>
            </a:r>
            <a:endParaRPr kumimoji="0" lang="en-US"/>
          </a:p>
        </p:txBody>
      </p:sp>
    </p:spTree>
    <p:extLst>
      <p:ext uri="{BB962C8B-B14F-4D97-AF65-F5344CB8AC3E}">
        <p14:creationId xmlns:p14="http://schemas.microsoft.com/office/powerpoint/2010/main" val="214372634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Content" type="obj">
  <p:cSld name="1_Title and Content">
    <p:spTree>
      <p:nvGrpSpPr>
        <p:cNvPr id="1" name="Shape 25"/>
        <p:cNvGrpSpPr/>
        <p:nvPr/>
      </p:nvGrpSpPr>
      <p:grpSpPr>
        <a:xfrm>
          <a:off x="0" y="0"/>
          <a:ext cx="0" cy="0"/>
          <a:chOff x="0" y="0"/>
          <a:chExt cx="0" cy="0"/>
        </a:xfrm>
      </p:grpSpPr>
      <p:sp>
        <p:nvSpPr>
          <p:cNvPr id="26" name="Google Shape;26;p3"/>
          <p:cNvSpPr txBox="1">
            <a:spLocks noGrp="1"/>
          </p:cNvSpPr>
          <p:nvPr>
            <p:ph type="sldNum" idx="12"/>
          </p:nvPr>
        </p:nvSpPr>
        <p:spPr>
          <a:xfrm>
            <a:off x="11582400" y="6537960"/>
            <a:ext cx="609600" cy="320040"/>
          </a:xfrm>
          <a:prstGeom prst="rect">
            <a:avLst/>
          </a:prstGeom>
          <a:noFill/>
          <a:ln>
            <a:noFill/>
          </a:ln>
        </p:spPr>
        <p:txBody>
          <a:bodyPr spcFirstLastPara="1" wrap="square" lIns="91425" tIns="0" rIns="91425" bIns="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US" smtClean="0"/>
              <a:pPr/>
              <a:t>‹#›</a:t>
            </a:fld>
            <a:endParaRPr lang="en-US"/>
          </a:p>
        </p:txBody>
      </p:sp>
      <p:sp>
        <p:nvSpPr>
          <p:cNvPr id="27" name="Google Shape;27;p3"/>
          <p:cNvSpPr txBox="1">
            <a:spLocks noGrp="1"/>
          </p:cNvSpPr>
          <p:nvPr>
            <p:ph type="body" idx="1"/>
          </p:nvPr>
        </p:nvSpPr>
        <p:spPr>
          <a:xfrm>
            <a:off x="609600" y="1188719"/>
            <a:ext cx="10972800" cy="5349240"/>
          </a:xfrm>
          <a:prstGeom prst="rect">
            <a:avLst/>
          </a:prstGeom>
          <a:noFill/>
          <a:ln>
            <a:noFill/>
          </a:ln>
        </p:spPr>
        <p:txBody>
          <a:bodyPr spcFirstLastPara="1" wrap="square" lIns="91425" tIns="0" rIns="91425" bIns="0" anchor="t" anchorCtr="0">
            <a:normAutofit/>
          </a:bodyPr>
          <a:lstStyle>
            <a:lvl1pPr marL="457200" lvl="0" indent="-431800" algn="l">
              <a:lnSpc>
                <a:spcPct val="120000"/>
              </a:lnSpc>
              <a:spcBef>
                <a:spcPts val="600"/>
              </a:spcBef>
              <a:spcAft>
                <a:spcPts val="0"/>
              </a:spcAft>
              <a:buSzPts val="3200"/>
              <a:buChar char="•"/>
              <a:defRPr>
                <a:latin typeface="Calibri"/>
                <a:ea typeface="Calibri"/>
                <a:cs typeface="Calibri"/>
                <a:sym typeface="Calibri"/>
              </a:defRPr>
            </a:lvl1pPr>
            <a:lvl2pPr marL="914400" lvl="1" indent="-421640" algn="l">
              <a:lnSpc>
                <a:spcPct val="120000"/>
              </a:lnSpc>
              <a:spcBef>
                <a:spcPts val="400"/>
              </a:spcBef>
              <a:spcAft>
                <a:spcPts val="0"/>
              </a:spcAft>
              <a:buSzPts val="3040"/>
              <a:buChar char="•"/>
              <a:defRPr>
                <a:latin typeface="Calibri"/>
                <a:ea typeface="Calibri"/>
                <a:cs typeface="Calibri"/>
                <a:sym typeface="Calibri"/>
              </a:defRPr>
            </a:lvl2pPr>
            <a:lvl3pPr marL="1371600" lvl="2" indent="-388619" algn="l">
              <a:lnSpc>
                <a:spcPct val="120000"/>
              </a:lnSpc>
              <a:spcBef>
                <a:spcPts val="200"/>
              </a:spcBef>
              <a:spcAft>
                <a:spcPts val="0"/>
              </a:spcAft>
              <a:buSzPts val="2520"/>
              <a:buChar char="•"/>
              <a:defRPr>
                <a:latin typeface="Calibri"/>
                <a:ea typeface="Calibri"/>
                <a:cs typeface="Calibri"/>
                <a:sym typeface="Calibri"/>
              </a:defRPr>
            </a:lvl3pPr>
            <a:lvl4pPr marL="1828800" lvl="3" indent="-388619" algn="l">
              <a:lnSpc>
                <a:spcPct val="120000"/>
              </a:lnSpc>
              <a:spcBef>
                <a:spcPts val="200"/>
              </a:spcBef>
              <a:spcAft>
                <a:spcPts val="0"/>
              </a:spcAft>
              <a:buSzPts val="2520"/>
              <a:buChar char="•"/>
              <a:defRPr>
                <a:latin typeface="Calibri"/>
                <a:ea typeface="Calibri"/>
                <a:cs typeface="Calibri"/>
                <a:sym typeface="Calibri"/>
              </a:defRPr>
            </a:lvl4pPr>
            <a:lvl5pPr marL="2286000" lvl="4" indent="-388620" algn="l">
              <a:lnSpc>
                <a:spcPct val="120000"/>
              </a:lnSpc>
              <a:spcBef>
                <a:spcPts val="0"/>
              </a:spcBef>
              <a:spcAft>
                <a:spcPts val="0"/>
              </a:spcAft>
              <a:buSzPts val="2520"/>
              <a:buChar char="•"/>
              <a:defRPr>
                <a:latin typeface="Calibri"/>
                <a:ea typeface="Calibri"/>
                <a:cs typeface="Calibri"/>
                <a:sym typeface="Calibri"/>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cxnSp>
        <p:nvCxnSpPr>
          <p:cNvPr id="28" name="Google Shape;28;p3"/>
          <p:cNvCxnSpPr/>
          <p:nvPr/>
        </p:nvCxnSpPr>
        <p:spPr>
          <a:xfrm>
            <a:off x="0" y="750725"/>
            <a:ext cx="1834400" cy="0"/>
          </a:xfrm>
          <a:prstGeom prst="straightConnector1">
            <a:avLst/>
          </a:prstGeom>
          <a:noFill/>
          <a:ln w="9525" cap="flat" cmpd="sng">
            <a:solidFill>
              <a:srgbClr val="CCCCCC"/>
            </a:solidFill>
            <a:prstDash val="solid"/>
            <a:round/>
            <a:headEnd type="none" w="med" len="med"/>
            <a:tailEnd type="none" w="med" len="med"/>
          </a:ln>
        </p:spPr>
      </p:cxnSp>
      <p:sp>
        <p:nvSpPr>
          <p:cNvPr id="29" name="Google Shape;29;p3"/>
          <p:cNvSpPr/>
          <p:nvPr/>
        </p:nvSpPr>
        <p:spPr>
          <a:xfrm>
            <a:off x="1089967" y="547767"/>
            <a:ext cx="541200" cy="405900"/>
          </a:xfrm>
          <a:prstGeom prst="ellipse">
            <a:avLst/>
          </a:prstGeom>
          <a:gradFill>
            <a:gsLst>
              <a:gs pos="0">
                <a:srgbClr val="7DC3D6"/>
              </a:gs>
              <a:gs pos="100000">
                <a:srgbClr val="398397"/>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30" name="Google Shape;30;p3"/>
          <p:cNvSpPr txBox="1"/>
          <p:nvPr/>
        </p:nvSpPr>
        <p:spPr>
          <a:xfrm>
            <a:off x="1841667" y="515112"/>
            <a:ext cx="5171200" cy="435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000" b="1">
              <a:solidFill>
                <a:srgbClr val="000000"/>
              </a:solidFill>
              <a:latin typeface="Lora"/>
              <a:ea typeface="Lora"/>
              <a:cs typeface="Lora"/>
              <a:sym typeface="Lora"/>
            </a:endParaRPr>
          </a:p>
        </p:txBody>
      </p:sp>
      <p:cxnSp>
        <p:nvCxnSpPr>
          <p:cNvPr id="31" name="Google Shape;31;p3"/>
          <p:cNvCxnSpPr/>
          <p:nvPr/>
        </p:nvCxnSpPr>
        <p:spPr>
          <a:xfrm>
            <a:off x="7020867" y="750725"/>
            <a:ext cx="5171200" cy="0"/>
          </a:xfrm>
          <a:prstGeom prst="straightConnector1">
            <a:avLst/>
          </a:prstGeom>
          <a:noFill/>
          <a:ln w="9525" cap="flat" cmpd="sng">
            <a:solidFill>
              <a:srgbClr val="CCCCCC"/>
            </a:solidFill>
            <a:prstDash val="solid"/>
            <a:round/>
            <a:headEnd type="none" w="med" len="med"/>
            <a:tailEnd type="none" w="med" len="med"/>
          </a:ln>
        </p:spPr>
      </p:cxnSp>
      <p:sp>
        <p:nvSpPr>
          <p:cNvPr id="32" name="Google Shape;32;p3"/>
          <p:cNvSpPr txBox="1"/>
          <p:nvPr/>
        </p:nvSpPr>
        <p:spPr>
          <a:xfrm>
            <a:off x="1137000" y="6202926"/>
            <a:ext cx="9105200" cy="461635"/>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1800">
                <a:latin typeface="Quattrocento Sans"/>
                <a:ea typeface="Quattrocento Sans"/>
                <a:cs typeface="Quattrocento Sans"/>
                <a:sym typeface="Quattrocento Sans"/>
              </a:rPr>
              <a:t>O.Sedlacek, BGC regular meeting V3 update - 06.05.2022</a:t>
            </a:r>
            <a:endParaRPr sz="1800">
              <a:latin typeface="Quattrocento Sans"/>
              <a:ea typeface="Quattrocento Sans"/>
              <a:cs typeface="Quattrocento Sans"/>
              <a:sym typeface="Quattrocento Sans"/>
            </a:endParaRPr>
          </a:p>
        </p:txBody>
      </p:sp>
    </p:spTree>
    <p:extLst>
      <p:ext uri="{BB962C8B-B14F-4D97-AF65-F5344CB8AC3E}">
        <p14:creationId xmlns:p14="http://schemas.microsoft.com/office/powerpoint/2010/main" val="35100375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pic>
        <p:nvPicPr>
          <p:cNvPr id="7" name="Picture 18" descr="title">
            <a:extLst>
              <a:ext uri="{FF2B5EF4-FFF2-40B4-BE49-F238E27FC236}">
                <a16:creationId xmlns:a16="http://schemas.microsoft.com/office/drawing/2014/main" id="{96397E8B-DBDD-4DE8-B1AE-58DF6D56AD10}"/>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5820" b="62471"/>
          <a:stretch/>
        </p:blipFill>
        <p:spPr bwMode="auto">
          <a:xfrm>
            <a:off x="0" y="1"/>
            <a:ext cx="12192000" cy="1088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a:extLst>
              <a:ext uri="{FF2B5EF4-FFF2-40B4-BE49-F238E27FC236}">
                <a16:creationId xmlns:a16="http://schemas.microsoft.com/office/drawing/2014/main" id="{3F274F0A-EE34-4EDD-8DA6-437CBB235349}"/>
              </a:ext>
            </a:extLst>
          </p:cNvPr>
          <p:cNvSpPr>
            <a:spLocks noGrp="1"/>
          </p:cNvSpPr>
          <p:nvPr>
            <p:ph type="title"/>
          </p:nvPr>
        </p:nvSpPr>
        <p:spPr>
          <a:xfrm>
            <a:off x="838200" y="0"/>
            <a:ext cx="7680767" cy="1088021"/>
          </a:xfrm>
        </p:spPr>
        <p:txBody>
          <a:bodyPr>
            <a:normAutofit/>
          </a:bodyPr>
          <a:lstStyle>
            <a:lvl1pPr>
              <a:defRPr sz="3600" b="1">
                <a:solidFill>
                  <a:schemeClr val="bg1"/>
                </a:solidFill>
              </a:defRPr>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9778B39C-71F4-4E3D-B92B-CA35BA0680EE}"/>
              </a:ext>
            </a:extLst>
          </p:cNvPr>
          <p:cNvSpPr>
            <a:spLocks noGrp="1"/>
          </p:cNvSpPr>
          <p:nvPr>
            <p:ph idx="1"/>
          </p:nvPr>
        </p:nvSpPr>
        <p:spPr>
          <a:xfrm>
            <a:off x="838200" y="1244859"/>
            <a:ext cx="10515600" cy="49321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pic>
        <p:nvPicPr>
          <p:cNvPr id="8" name="Picture 7" descr="C:\Users\jfl85473\Dropbox\Visuals\Logos\CI_logo_smaller.jpg">
            <a:extLst>
              <a:ext uri="{FF2B5EF4-FFF2-40B4-BE49-F238E27FC236}">
                <a16:creationId xmlns:a16="http://schemas.microsoft.com/office/drawing/2014/main" id="{6474EAEE-2197-496F-B612-CAFE14288E6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06673" y="6191611"/>
            <a:ext cx="1095261" cy="61879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9" descr="QUASAR">
            <a:extLst>
              <a:ext uri="{FF2B5EF4-FFF2-40B4-BE49-F238E27FC236}">
                <a16:creationId xmlns:a16="http://schemas.microsoft.com/office/drawing/2014/main" id="{C5337690-F9A2-4389-995F-021A6E3B147D}"/>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419343" y="6191611"/>
            <a:ext cx="787057" cy="6187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3" name="Straight Connector 12">
            <a:extLst>
              <a:ext uri="{FF2B5EF4-FFF2-40B4-BE49-F238E27FC236}">
                <a16:creationId xmlns:a16="http://schemas.microsoft.com/office/drawing/2014/main" id="{22AEEDA4-F83D-4FE0-AFC4-E29D7EDA2557}"/>
              </a:ext>
            </a:extLst>
          </p:cNvPr>
          <p:cNvCxnSpPr/>
          <p:nvPr/>
        </p:nvCxnSpPr>
        <p:spPr>
          <a:xfrm>
            <a:off x="0" y="6176362"/>
            <a:ext cx="12192000"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8" name="Footer Placeholder 17">
            <a:extLst>
              <a:ext uri="{FF2B5EF4-FFF2-40B4-BE49-F238E27FC236}">
                <a16:creationId xmlns:a16="http://schemas.microsoft.com/office/drawing/2014/main" id="{A3BCC27C-D9A6-4E1D-B664-C8BD5ECC0846}"/>
              </a:ext>
            </a:extLst>
          </p:cNvPr>
          <p:cNvSpPr>
            <a:spLocks noGrp="1"/>
          </p:cNvSpPr>
          <p:nvPr>
            <p:ph type="ftr" sz="quarter" idx="11"/>
          </p:nvPr>
        </p:nvSpPr>
        <p:spPr>
          <a:xfrm>
            <a:off x="3889907" y="6356350"/>
            <a:ext cx="5258061" cy="501649"/>
          </a:xfrm>
        </p:spPr>
        <p:txBody>
          <a:bodyPr/>
          <a:lstStyle>
            <a:lvl1pPr>
              <a:defRPr>
                <a:solidFill>
                  <a:schemeClr val="tx1"/>
                </a:solidFill>
              </a:defRPr>
            </a:lvl1pPr>
          </a:lstStyle>
          <a:p>
            <a:r>
              <a:rPr lang="en-GB"/>
              <a:t>11th BGC Collaboration Meeting  02/11/2024</a:t>
            </a:r>
            <a:endParaRPr lang="en-GB" dirty="0"/>
          </a:p>
        </p:txBody>
      </p:sp>
      <p:sp>
        <p:nvSpPr>
          <p:cNvPr id="19" name="Slide Number Placeholder 18">
            <a:extLst>
              <a:ext uri="{FF2B5EF4-FFF2-40B4-BE49-F238E27FC236}">
                <a16:creationId xmlns:a16="http://schemas.microsoft.com/office/drawing/2014/main" id="{FAC1A362-106A-4B2A-816C-FE7C6B6C1A69}"/>
              </a:ext>
            </a:extLst>
          </p:cNvPr>
          <p:cNvSpPr>
            <a:spLocks noGrp="1"/>
          </p:cNvSpPr>
          <p:nvPr>
            <p:ph type="sldNum" sz="quarter" idx="12"/>
          </p:nvPr>
        </p:nvSpPr>
        <p:spPr>
          <a:xfrm>
            <a:off x="9307709" y="6356350"/>
            <a:ext cx="2743200" cy="365125"/>
          </a:xfrm>
        </p:spPr>
        <p:txBody>
          <a:bodyPr/>
          <a:lstStyle>
            <a:lvl1pPr>
              <a:defRPr>
                <a:solidFill>
                  <a:schemeClr val="tx1"/>
                </a:solidFill>
              </a:defRPr>
            </a:lvl1pPr>
          </a:lstStyle>
          <a:p>
            <a:fld id="{0C12A67B-E90E-46CD-9287-8E71E716F73B}" type="slidenum">
              <a:rPr lang="en-GB" smtClean="0"/>
              <a:t>‹#›</a:t>
            </a:fld>
            <a:endParaRPr lang="en-GB"/>
          </a:p>
        </p:txBody>
      </p:sp>
    </p:spTree>
    <p:extLst>
      <p:ext uri="{BB962C8B-B14F-4D97-AF65-F5344CB8AC3E}">
        <p14:creationId xmlns:p14="http://schemas.microsoft.com/office/powerpoint/2010/main" val="36275876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0A841460-ED77-4DC1-B34B-27F51A3F2D8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pic>
        <p:nvPicPr>
          <p:cNvPr id="7" name="Picture 18" descr="title">
            <a:extLst>
              <a:ext uri="{FF2B5EF4-FFF2-40B4-BE49-F238E27FC236}">
                <a16:creationId xmlns:a16="http://schemas.microsoft.com/office/drawing/2014/main" id="{6F8860AA-EC05-4CB7-8311-4D444148BFE2}"/>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5820" b="62471"/>
          <a:stretch/>
        </p:blipFill>
        <p:spPr bwMode="auto">
          <a:xfrm>
            <a:off x="0" y="0"/>
            <a:ext cx="12192000" cy="6857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itle 8">
            <a:extLst>
              <a:ext uri="{FF2B5EF4-FFF2-40B4-BE49-F238E27FC236}">
                <a16:creationId xmlns:a16="http://schemas.microsoft.com/office/drawing/2014/main" id="{5AFD0035-CB3A-463C-8854-BC4CA7D5A3CF}"/>
              </a:ext>
            </a:extLst>
          </p:cNvPr>
          <p:cNvSpPr>
            <a:spLocks noGrp="1"/>
          </p:cNvSpPr>
          <p:nvPr>
            <p:ph type="title"/>
          </p:nvPr>
        </p:nvSpPr>
        <p:spPr>
          <a:xfrm>
            <a:off x="1022839" y="2193925"/>
            <a:ext cx="10515600" cy="1325563"/>
          </a:xfrm>
        </p:spPr>
        <p:txBody>
          <a:bodyPr/>
          <a:lstStyle>
            <a:lvl1pPr>
              <a:defRPr>
                <a:solidFill>
                  <a:schemeClr val="bg1"/>
                </a:solidFill>
              </a:defRPr>
            </a:lvl1pPr>
          </a:lstStyle>
          <a:p>
            <a:r>
              <a:rPr lang="en-US"/>
              <a:t>Click to edit Master title style</a:t>
            </a:r>
            <a:endParaRPr lang="en-GB"/>
          </a:p>
        </p:txBody>
      </p:sp>
      <p:sp>
        <p:nvSpPr>
          <p:cNvPr id="5" name="Footer Placeholder 4">
            <a:extLst>
              <a:ext uri="{FF2B5EF4-FFF2-40B4-BE49-F238E27FC236}">
                <a16:creationId xmlns:a16="http://schemas.microsoft.com/office/drawing/2014/main" id="{0782D66B-EE39-4CDF-B592-DB53B92EADE8}"/>
              </a:ext>
            </a:extLst>
          </p:cNvPr>
          <p:cNvSpPr>
            <a:spLocks noGrp="1"/>
          </p:cNvSpPr>
          <p:nvPr>
            <p:ph type="ftr" sz="quarter" idx="11"/>
          </p:nvPr>
        </p:nvSpPr>
        <p:spPr>
          <a:xfrm>
            <a:off x="2604303" y="6356350"/>
            <a:ext cx="6285053" cy="501649"/>
          </a:xfrm>
        </p:spPr>
        <p:txBody>
          <a:bodyPr/>
          <a:lstStyle>
            <a:lvl1pPr>
              <a:defRPr>
                <a:solidFill>
                  <a:schemeClr val="bg1"/>
                </a:solidFill>
              </a:defRPr>
            </a:lvl1pPr>
          </a:lstStyle>
          <a:p>
            <a:r>
              <a:rPr lang="en-GB"/>
              <a:t>11th BGC Collaboration Meeting  02/11/2024</a:t>
            </a:r>
            <a:endParaRPr lang="en-GB" dirty="0"/>
          </a:p>
        </p:txBody>
      </p:sp>
    </p:spTree>
    <p:extLst>
      <p:ext uri="{BB962C8B-B14F-4D97-AF65-F5344CB8AC3E}">
        <p14:creationId xmlns:p14="http://schemas.microsoft.com/office/powerpoint/2010/main" val="13334796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C291EB7-2FDE-4DF7-B6B4-070208D03F19}"/>
              </a:ext>
            </a:extLst>
          </p:cNvPr>
          <p:cNvSpPr>
            <a:spLocks noGrp="1"/>
          </p:cNvSpPr>
          <p:nvPr>
            <p:ph sz="half" idx="1"/>
          </p:nvPr>
        </p:nvSpPr>
        <p:spPr>
          <a:xfrm>
            <a:off x="838200" y="1400537"/>
            <a:ext cx="5181600" cy="477642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58405068-3C68-40CF-9D73-E579F930FD1D}"/>
              </a:ext>
            </a:extLst>
          </p:cNvPr>
          <p:cNvSpPr>
            <a:spLocks noGrp="1"/>
          </p:cNvSpPr>
          <p:nvPr>
            <p:ph sz="half" idx="2"/>
          </p:nvPr>
        </p:nvSpPr>
        <p:spPr>
          <a:xfrm>
            <a:off x="6096000" y="1400537"/>
            <a:ext cx="5257800" cy="477642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6403F8C7-841D-4823-9B2C-E37B0816ABF8}"/>
              </a:ext>
            </a:extLst>
          </p:cNvPr>
          <p:cNvSpPr>
            <a:spLocks noGrp="1"/>
          </p:cNvSpPr>
          <p:nvPr>
            <p:ph type="dt" sz="half" idx="10"/>
          </p:nvPr>
        </p:nvSpPr>
        <p:spPr/>
        <p:txBody>
          <a:bodyPr/>
          <a:lstStyle/>
          <a:p>
            <a:endParaRPr lang="en-GB"/>
          </a:p>
        </p:txBody>
      </p:sp>
      <p:sp>
        <p:nvSpPr>
          <p:cNvPr id="6" name="Footer Placeholder 5">
            <a:extLst>
              <a:ext uri="{FF2B5EF4-FFF2-40B4-BE49-F238E27FC236}">
                <a16:creationId xmlns:a16="http://schemas.microsoft.com/office/drawing/2014/main" id="{1A383337-8236-4E09-AD78-F348C5B002B8}"/>
              </a:ext>
            </a:extLst>
          </p:cNvPr>
          <p:cNvSpPr>
            <a:spLocks noGrp="1"/>
          </p:cNvSpPr>
          <p:nvPr>
            <p:ph type="ftr" sz="quarter" idx="11"/>
          </p:nvPr>
        </p:nvSpPr>
        <p:spPr>
          <a:xfrm>
            <a:off x="2604303" y="6373935"/>
            <a:ext cx="6285053" cy="501649"/>
          </a:xfrm>
        </p:spPr>
        <p:txBody>
          <a:bodyPr/>
          <a:lstStyle/>
          <a:p>
            <a:r>
              <a:rPr lang="en-GB"/>
              <a:t>11th BGC Collaboration Meeting  02/11/2024</a:t>
            </a:r>
            <a:endParaRPr lang="en-GB" dirty="0"/>
          </a:p>
        </p:txBody>
      </p:sp>
      <p:sp>
        <p:nvSpPr>
          <p:cNvPr id="7" name="Slide Number Placeholder 6">
            <a:extLst>
              <a:ext uri="{FF2B5EF4-FFF2-40B4-BE49-F238E27FC236}">
                <a16:creationId xmlns:a16="http://schemas.microsoft.com/office/drawing/2014/main" id="{A7EB0C96-E8ED-47C6-8BFE-12BB520D174C}"/>
              </a:ext>
            </a:extLst>
          </p:cNvPr>
          <p:cNvSpPr>
            <a:spLocks noGrp="1"/>
          </p:cNvSpPr>
          <p:nvPr>
            <p:ph type="sldNum" sz="quarter" idx="12"/>
          </p:nvPr>
        </p:nvSpPr>
        <p:spPr/>
        <p:txBody>
          <a:bodyPr/>
          <a:lstStyle/>
          <a:p>
            <a:fld id="{0C12A67B-E90E-46CD-9287-8E71E716F73B}" type="slidenum">
              <a:rPr lang="en-GB" smtClean="0"/>
              <a:t>‹#›</a:t>
            </a:fld>
            <a:endParaRPr lang="en-GB"/>
          </a:p>
        </p:txBody>
      </p:sp>
      <p:sp>
        <p:nvSpPr>
          <p:cNvPr id="8" name="Title 1">
            <a:extLst>
              <a:ext uri="{FF2B5EF4-FFF2-40B4-BE49-F238E27FC236}">
                <a16:creationId xmlns:a16="http://schemas.microsoft.com/office/drawing/2014/main" id="{38B5F9E5-2312-4276-ABBE-42037FFA76CB}"/>
              </a:ext>
            </a:extLst>
          </p:cNvPr>
          <p:cNvSpPr>
            <a:spLocks noGrp="1"/>
          </p:cNvSpPr>
          <p:nvPr>
            <p:ph type="title"/>
          </p:nvPr>
        </p:nvSpPr>
        <p:spPr>
          <a:xfrm>
            <a:off x="838200" y="0"/>
            <a:ext cx="7680767" cy="1088021"/>
          </a:xfrm>
        </p:spPr>
        <p:txBody>
          <a:bodyPr>
            <a:normAutofit/>
          </a:bodyPr>
          <a:lstStyle>
            <a:lvl1pPr>
              <a:defRPr sz="3600" b="1">
                <a:solidFill>
                  <a:schemeClr val="bg1"/>
                </a:solidFill>
              </a:defRPr>
            </a:lvl1pPr>
          </a:lstStyle>
          <a:p>
            <a:r>
              <a:rPr lang="en-US"/>
              <a:t>Click to edit Master title style</a:t>
            </a:r>
            <a:endParaRPr lang="en-GB"/>
          </a:p>
        </p:txBody>
      </p:sp>
    </p:spTree>
    <p:extLst>
      <p:ext uri="{BB962C8B-B14F-4D97-AF65-F5344CB8AC3E}">
        <p14:creationId xmlns:p14="http://schemas.microsoft.com/office/powerpoint/2010/main" val="39880961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4A295DD-E83D-45C4-ADF7-C2A3F0C039F4}"/>
              </a:ext>
            </a:extLst>
          </p:cNvPr>
          <p:cNvSpPr>
            <a:spLocks noGrp="1"/>
          </p:cNvSpPr>
          <p:nvPr>
            <p:ph type="body" idx="1"/>
          </p:nvPr>
        </p:nvSpPr>
        <p:spPr>
          <a:xfrm>
            <a:off x="836612" y="1185864"/>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BE9081F-BD67-40F7-8D6E-C361B2B5CD4A}"/>
              </a:ext>
            </a:extLst>
          </p:cNvPr>
          <p:cNvSpPr>
            <a:spLocks noGrp="1"/>
          </p:cNvSpPr>
          <p:nvPr>
            <p:ph sz="half" idx="2"/>
          </p:nvPr>
        </p:nvSpPr>
        <p:spPr>
          <a:xfrm>
            <a:off x="839788" y="2009776"/>
            <a:ext cx="5157787" cy="41798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8F6F55C2-DEC1-4E49-99B6-7244CB048AB6}"/>
              </a:ext>
            </a:extLst>
          </p:cNvPr>
          <p:cNvSpPr>
            <a:spLocks noGrp="1"/>
          </p:cNvSpPr>
          <p:nvPr>
            <p:ph type="body" sz="quarter" idx="3"/>
          </p:nvPr>
        </p:nvSpPr>
        <p:spPr>
          <a:xfrm>
            <a:off x="6170612" y="1185864"/>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E6E18FD-8449-4B2D-B05D-D928C8933C41}"/>
              </a:ext>
            </a:extLst>
          </p:cNvPr>
          <p:cNvSpPr>
            <a:spLocks noGrp="1"/>
          </p:cNvSpPr>
          <p:nvPr>
            <p:ph sz="quarter" idx="4"/>
          </p:nvPr>
        </p:nvSpPr>
        <p:spPr>
          <a:xfrm>
            <a:off x="6172200" y="2009776"/>
            <a:ext cx="5183188" cy="41798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5CAAC3F6-5702-41DE-B3A6-C699092B4CCE}"/>
              </a:ext>
            </a:extLst>
          </p:cNvPr>
          <p:cNvSpPr>
            <a:spLocks noGrp="1"/>
          </p:cNvSpPr>
          <p:nvPr>
            <p:ph type="dt" sz="half" idx="10"/>
          </p:nvPr>
        </p:nvSpPr>
        <p:spPr/>
        <p:txBody>
          <a:bodyPr/>
          <a:lstStyle/>
          <a:p>
            <a:endParaRPr lang="en-GB"/>
          </a:p>
        </p:txBody>
      </p:sp>
      <p:sp>
        <p:nvSpPr>
          <p:cNvPr id="8" name="Footer Placeholder 7">
            <a:extLst>
              <a:ext uri="{FF2B5EF4-FFF2-40B4-BE49-F238E27FC236}">
                <a16:creationId xmlns:a16="http://schemas.microsoft.com/office/drawing/2014/main" id="{2880EC76-56FE-4A18-9D8B-4B703C499636}"/>
              </a:ext>
            </a:extLst>
          </p:cNvPr>
          <p:cNvSpPr>
            <a:spLocks noGrp="1"/>
          </p:cNvSpPr>
          <p:nvPr>
            <p:ph type="ftr" sz="quarter" idx="11"/>
          </p:nvPr>
        </p:nvSpPr>
        <p:spPr/>
        <p:txBody>
          <a:bodyPr/>
          <a:lstStyle/>
          <a:p>
            <a:r>
              <a:rPr lang="en-GB"/>
              <a:t>11th BGC Collaboration Meeting  02/11/2024</a:t>
            </a:r>
            <a:endParaRPr lang="en-GB" dirty="0"/>
          </a:p>
        </p:txBody>
      </p:sp>
      <p:sp>
        <p:nvSpPr>
          <p:cNvPr id="9" name="Slide Number Placeholder 8">
            <a:extLst>
              <a:ext uri="{FF2B5EF4-FFF2-40B4-BE49-F238E27FC236}">
                <a16:creationId xmlns:a16="http://schemas.microsoft.com/office/drawing/2014/main" id="{1D806A03-9BE5-44A8-B429-AE39FC27696B}"/>
              </a:ext>
            </a:extLst>
          </p:cNvPr>
          <p:cNvSpPr>
            <a:spLocks noGrp="1"/>
          </p:cNvSpPr>
          <p:nvPr>
            <p:ph type="sldNum" sz="quarter" idx="12"/>
          </p:nvPr>
        </p:nvSpPr>
        <p:spPr/>
        <p:txBody>
          <a:bodyPr/>
          <a:lstStyle/>
          <a:p>
            <a:fld id="{0C12A67B-E90E-46CD-9287-8E71E716F73B}" type="slidenum">
              <a:rPr lang="en-GB" smtClean="0"/>
              <a:t>‹#›</a:t>
            </a:fld>
            <a:endParaRPr lang="en-GB"/>
          </a:p>
        </p:txBody>
      </p:sp>
      <p:sp>
        <p:nvSpPr>
          <p:cNvPr id="10" name="Title 1">
            <a:extLst>
              <a:ext uri="{FF2B5EF4-FFF2-40B4-BE49-F238E27FC236}">
                <a16:creationId xmlns:a16="http://schemas.microsoft.com/office/drawing/2014/main" id="{1FBC9B73-D2D6-4B2E-9D38-D556589FB4D9}"/>
              </a:ext>
            </a:extLst>
          </p:cNvPr>
          <p:cNvSpPr>
            <a:spLocks noGrp="1"/>
          </p:cNvSpPr>
          <p:nvPr>
            <p:ph type="title"/>
          </p:nvPr>
        </p:nvSpPr>
        <p:spPr>
          <a:xfrm>
            <a:off x="838200" y="0"/>
            <a:ext cx="7680767" cy="1088021"/>
          </a:xfrm>
        </p:spPr>
        <p:txBody>
          <a:bodyPr>
            <a:normAutofit/>
          </a:bodyPr>
          <a:lstStyle>
            <a:lvl1pPr>
              <a:defRPr sz="3600" b="1">
                <a:solidFill>
                  <a:schemeClr val="bg1"/>
                </a:solidFill>
              </a:defRPr>
            </a:lvl1pPr>
          </a:lstStyle>
          <a:p>
            <a:r>
              <a:rPr lang="en-US"/>
              <a:t>Click to edit Master title style</a:t>
            </a:r>
            <a:endParaRPr lang="en-GB"/>
          </a:p>
        </p:txBody>
      </p:sp>
    </p:spTree>
    <p:extLst>
      <p:ext uri="{BB962C8B-B14F-4D97-AF65-F5344CB8AC3E}">
        <p14:creationId xmlns:p14="http://schemas.microsoft.com/office/powerpoint/2010/main" val="40474482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2614148A-D121-4684-ABB3-86A851484DC2}"/>
              </a:ext>
            </a:extLst>
          </p:cNvPr>
          <p:cNvSpPr>
            <a:spLocks noGrp="1"/>
          </p:cNvSpPr>
          <p:nvPr>
            <p:ph type="dt" sz="half" idx="10"/>
          </p:nvPr>
        </p:nvSpPr>
        <p:spPr/>
        <p:txBody>
          <a:bodyPr/>
          <a:lstStyle/>
          <a:p>
            <a:endParaRPr lang="en-GB"/>
          </a:p>
        </p:txBody>
      </p:sp>
      <p:sp>
        <p:nvSpPr>
          <p:cNvPr id="4" name="Footer Placeholder 3">
            <a:extLst>
              <a:ext uri="{FF2B5EF4-FFF2-40B4-BE49-F238E27FC236}">
                <a16:creationId xmlns:a16="http://schemas.microsoft.com/office/drawing/2014/main" id="{796C8639-71B6-49C4-84DF-892EADEF52C0}"/>
              </a:ext>
            </a:extLst>
          </p:cNvPr>
          <p:cNvSpPr>
            <a:spLocks noGrp="1"/>
          </p:cNvSpPr>
          <p:nvPr>
            <p:ph type="ftr" sz="quarter" idx="11"/>
          </p:nvPr>
        </p:nvSpPr>
        <p:spPr/>
        <p:txBody>
          <a:bodyPr/>
          <a:lstStyle/>
          <a:p>
            <a:r>
              <a:rPr lang="en-GB"/>
              <a:t>11th BGC Collaboration Meeting  02/11/2024</a:t>
            </a:r>
            <a:endParaRPr lang="en-GB" dirty="0"/>
          </a:p>
        </p:txBody>
      </p:sp>
      <p:sp>
        <p:nvSpPr>
          <p:cNvPr id="5" name="Slide Number Placeholder 4">
            <a:extLst>
              <a:ext uri="{FF2B5EF4-FFF2-40B4-BE49-F238E27FC236}">
                <a16:creationId xmlns:a16="http://schemas.microsoft.com/office/drawing/2014/main" id="{6F70AD40-35D7-464C-93C6-E8483DA4B758}"/>
              </a:ext>
            </a:extLst>
          </p:cNvPr>
          <p:cNvSpPr>
            <a:spLocks noGrp="1"/>
          </p:cNvSpPr>
          <p:nvPr>
            <p:ph type="sldNum" sz="quarter" idx="12"/>
          </p:nvPr>
        </p:nvSpPr>
        <p:spPr/>
        <p:txBody>
          <a:bodyPr/>
          <a:lstStyle/>
          <a:p>
            <a:fld id="{0C12A67B-E90E-46CD-9287-8E71E716F73B}" type="slidenum">
              <a:rPr lang="en-GB" smtClean="0"/>
              <a:t>‹#›</a:t>
            </a:fld>
            <a:endParaRPr lang="en-GB"/>
          </a:p>
        </p:txBody>
      </p:sp>
      <p:sp>
        <p:nvSpPr>
          <p:cNvPr id="6" name="Title 1">
            <a:extLst>
              <a:ext uri="{FF2B5EF4-FFF2-40B4-BE49-F238E27FC236}">
                <a16:creationId xmlns:a16="http://schemas.microsoft.com/office/drawing/2014/main" id="{0B22CD9D-D505-48AA-A2E7-20905EE24BE4}"/>
              </a:ext>
            </a:extLst>
          </p:cNvPr>
          <p:cNvSpPr>
            <a:spLocks noGrp="1"/>
          </p:cNvSpPr>
          <p:nvPr>
            <p:ph type="title"/>
          </p:nvPr>
        </p:nvSpPr>
        <p:spPr>
          <a:xfrm>
            <a:off x="838200" y="0"/>
            <a:ext cx="7680767" cy="1088021"/>
          </a:xfrm>
        </p:spPr>
        <p:txBody>
          <a:bodyPr>
            <a:normAutofit/>
          </a:bodyPr>
          <a:lstStyle>
            <a:lvl1pPr>
              <a:defRPr sz="3600" b="1">
                <a:solidFill>
                  <a:schemeClr val="bg1"/>
                </a:solidFill>
              </a:defRPr>
            </a:lvl1pPr>
          </a:lstStyle>
          <a:p>
            <a:r>
              <a:rPr lang="en-US"/>
              <a:t>Click to edit Master title style</a:t>
            </a:r>
            <a:endParaRPr lang="en-GB"/>
          </a:p>
        </p:txBody>
      </p:sp>
    </p:spTree>
    <p:extLst>
      <p:ext uri="{BB962C8B-B14F-4D97-AF65-F5344CB8AC3E}">
        <p14:creationId xmlns:p14="http://schemas.microsoft.com/office/powerpoint/2010/main" val="26503388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EF0980D-5618-4828-B42B-0136ECE14525}"/>
              </a:ext>
            </a:extLst>
          </p:cNvPr>
          <p:cNvSpPr>
            <a:spLocks noGrp="1"/>
          </p:cNvSpPr>
          <p:nvPr>
            <p:ph type="dt" sz="half" idx="10"/>
          </p:nvPr>
        </p:nvSpPr>
        <p:spPr/>
        <p:txBody>
          <a:bodyPr/>
          <a:lstStyle/>
          <a:p>
            <a:endParaRPr lang="en-GB"/>
          </a:p>
        </p:txBody>
      </p:sp>
      <p:sp>
        <p:nvSpPr>
          <p:cNvPr id="3" name="Footer Placeholder 2">
            <a:extLst>
              <a:ext uri="{FF2B5EF4-FFF2-40B4-BE49-F238E27FC236}">
                <a16:creationId xmlns:a16="http://schemas.microsoft.com/office/drawing/2014/main" id="{1B797D32-13E2-417D-85EB-F63998B1DB07}"/>
              </a:ext>
            </a:extLst>
          </p:cNvPr>
          <p:cNvSpPr>
            <a:spLocks noGrp="1"/>
          </p:cNvSpPr>
          <p:nvPr>
            <p:ph type="ftr" sz="quarter" idx="11"/>
          </p:nvPr>
        </p:nvSpPr>
        <p:spPr/>
        <p:txBody>
          <a:bodyPr/>
          <a:lstStyle/>
          <a:p>
            <a:r>
              <a:rPr lang="en-GB"/>
              <a:t>11th BGC Collaboration Meeting  02/11/2024</a:t>
            </a:r>
          </a:p>
        </p:txBody>
      </p:sp>
      <p:sp>
        <p:nvSpPr>
          <p:cNvPr id="4" name="Slide Number Placeholder 3">
            <a:extLst>
              <a:ext uri="{FF2B5EF4-FFF2-40B4-BE49-F238E27FC236}">
                <a16:creationId xmlns:a16="http://schemas.microsoft.com/office/drawing/2014/main" id="{881AF69C-D609-465E-AC9D-C6C23A8F9E34}"/>
              </a:ext>
            </a:extLst>
          </p:cNvPr>
          <p:cNvSpPr>
            <a:spLocks noGrp="1"/>
          </p:cNvSpPr>
          <p:nvPr>
            <p:ph type="sldNum" sz="quarter" idx="12"/>
          </p:nvPr>
        </p:nvSpPr>
        <p:spPr/>
        <p:txBody>
          <a:bodyPr/>
          <a:lstStyle/>
          <a:p>
            <a:fld id="{0C12A67B-E90E-46CD-9287-8E71E716F73B}" type="slidenum">
              <a:rPr lang="en-GB" smtClean="0"/>
              <a:t>‹#›</a:t>
            </a:fld>
            <a:endParaRPr lang="en-GB"/>
          </a:p>
        </p:txBody>
      </p:sp>
    </p:spTree>
    <p:extLst>
      <p:ext uri="{BB962C8B-B14F-4D97-AF65-F5344CB8AC3E}">
        <p14:creationId xmlns:p14="http://schemas.microsoft.com/office/powerpoint/2010/main" val="22839161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946A29-5FFB-48FA-9438-0C79D529EAB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F7259988-AAB6-41D3-8020-AD2135865F8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B5BB0BFB-5EFC-4ADF-88B2-0A858915FB5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33CEA61-3248-4686-8546-8E69D02C7C14}"/>
              </a:ext>
            </a:extLst>
          </p:cNvPr>
          <p:cNvSpPr>
            <a:spLocks noGrp="1"/>
          </p:cNvSpPr>
          <p:nvPr>
            <p:ph type="dt" sz="half" idx="10"/>
          </p:nvPr>
        </p:nvSpPr>
        <p:spPr/>
        <p:txBody>
          <a:bodyPr/>
          <a:lstStyle/>
          <a:p>
            <a:endParaRPr lang="en-GB"/>
          </a:p>
        </p:txBody>
      </p:sp>
      <p:sp>
        <p:nvSpPr>
          <p:cNvPr id="6" name="Footer Placeholder 5">
            <a:extLst>
              <a:ext uri="{FF2B5EF4-FFF2-40B4-BE49-F238E27FC236}">
                <a16:creationId xmlns:a16="http://schemas.microsoft.com/office/drawing/2014/main" id="{49B1AA77-24BE-4674-91BE-BAE59E6267F9}"/>
              </a:ext>
            </a:extLst>
          </p:cNvPr>
          <p:cNvSpPr>
            <a:spLocks noGrp="1"/>
          </p:cNvSpPr>
          <p:nvPr>
            <p:ph type="ftr" sz="quarter" idx="11"/>
          </p:nvPr>
        </p:nvSpPr>
        <p:spPr/>
        <p:txBody>
          <a:bodyPr/>
          <a:lstStyle/>
          <a:p>
            <a:r>
              <a:rPr lang="en-GB"/>
              <a:t>11th BGC Collaboration Meeting  02/11/2024</a:t>
            </a:r>
          </a:p>
        </p:txBody>
      </p:sp>
      <p:sp>
        <p:nvSpPr>
          <p:cNvPr id="7" name="Slide Number Placeholder 6">
            <a:extLst>
              <a:ext uri="{FF2B5EF4-FFF2-40B4-BE49-F238E27FC236}">
                <a16:creationId xmlns:a16="http://schemas.microsoft.com/office/drawing/2014/main" id="{7B527B87-63B5-46BD-98C1-F04E39356554}"/>
              </a:ext>
            </a:extLst>
          </p:cNvPr>
          <p:cNvSpPr>
            <a:spLocks noGrp="1"/>
          </p:cNvSpPr>
          <p:nvPr>
            <p:ph type="sldNum" sz="quarter" idx="12"/>
          </p:nvPr>
        </p:nvSpPr>
        <p:spPr/>
        <p:txBody>
          <a:bodyPr/>
          <a:lstStyle/>
          <a:p>
            <a:fld id="{0C12A67B-E90E-46CD-9287-8E71E716F73B}" type="slidenum">
              <a:rPr lang="en-GB" smtClean="0"/>
              <a:t>‹#›</a:t>
            </a:fld>
            <a:endParaRPr lang="en-GB"/>
          </a:p>
        </p:txBody>
      </p:sp>
    </p:spTree>
    <p:extLst>
      <p:ext uri="{BB962C8B-B14F-4D97-AF65-F5344CB8AC3E}">
        <p14:creationId xmlns:p14="http://schemas.microsoft.com/office/powerpoint/2010/main" val="17043250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2E7A58-65CB-4E52-84E6-A20F6D011D9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C064A11F-60F4-4359-B3E6-19B65FBB7CF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GB"/>
          </a:p>
        </p:txBody>
      </p:sp>
      <p:sp>
        <p:nvSpPr>
          <p:cNvPr id="4" name="Text Placeholder 3">
            <a:extLst>
              <a:ext uri="{FF2B5EF4-FFF2-40B4-BE49-F238E27FC236}">
                <a16:creationId xmlns:a16="http://schemas.microsoft.com/office/drawing/2014/main" id="{EFD38C5E-E67B-4679-99F1-97A853D0639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4C7FD32-0887-4AC3-AF0F-62DE654B5856}"/>
              </a:ext>
            </a:extLst>
          </p:cNvPr>
          <p:cNvSpPr>
            <a:spLocks noGrp="1"/>
          </p:cNvSpPr>
          <p:nvPr>
            <p:ph type="dt" sz="half" idx="10"/>
          </p:nvPr>
        </p:nvSpPr>
        <p:spPr/>
        <p:txBody>
          <a:bodyPr/>
          <a:lstStyle/>
          <a:p>
            <a:endParaRPr lang="en-GB"/>
          </a:p>
        </p:txBody>
      </p:sp>
      <p:sp>
        <p:nvSpPr>
          <p:cNvPr id="6" name="Footer Placeholder 5">
            <a:extLst>
              <a:ext uri="{FF2B5EF4-FFF2-40B4-BE49-F238E27FC236}">
                <a16:creationId xmlns:a16="http://schemas.microsoft.com/office/drawing/2014/main" id="{817E5EFE-3FF3-4821-9425-4B6C05BE4EB9}"/>
              </a:ext>
            </a:extLst>
          </p:cNvPr>
          <p:cNvSpPr>
            <a:spLocks noGrp="1"/>
          </p:cNvSpPr>
          <p:nvPr>
            <p:ph type="ftr" sz="quarter" idx="11"/>
          </p:nvPr>
        </p:nvSpPr>
        <p:spPr/>
        <p:txBody>
          <a:bodyPr/>
          <a:lstStyle/>
          <a:p>
            <a:r>
              <a:rPr lang="en-GB"/>
              <a:t>11th BGC Collaboration Meeting  02/11/2024</a:t>
            </a:r>
          </a:p>
        </p:txBody>
      </p:sp>
      <p:sp>
        <p:nvSpPr>
          <p:cNvPr id="7" name="Slide Number Placeholder 6">
            <a:extLst>
              <a:ext uri="{FF2B5EF4-FFF2-40B4-BE49-F238E27FC236}">
                <a16:creationId xmlns:a16="http://schemas.microsoft.com/office/drawing/2014/main" id="{7D9BB72B-FAC5-467A-A4DB-738DD97EE8AC}"/>
              </a:ext>
            </a:extLst>
          </p:cNvPr>
          <p:cNvSpPr>
            <a:spLocks noGrp="1"/>
          </p:cNvSpPr>
          <p:nvPr>
            <p:ph type="sldNum" sz="quarter" idx="12"/>
          </p:nvPr>
        </p:nvSpPr>
        <p:spPr/>
        <p:txBody>
          <a:bodyPr/>
          <a:lstStyle/>
          <a:p>
            <a:fld id="{0C12A67B-E90E-46CD-9287-8E71E716F73B}" type="slidenum">
              <a:rPr lang="en-GB" smtClean="0"/>
              <a:t>‹#›</a:t>
            </a:fld>
            <a:endParaRPr lang="en-GB"/>
          </a:p>
        </p:txBody>
      </p:sp>
    </p:spTree>
    <p:extLst>
      <p:ext uri="{BB962C8B-B14F-4D97-AF65-F5344CB8AC3E}">
        <p14:creationId xmlns:p14="http://schemas.microsoft.com/office/powerpoint/2010/main" val="12557428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4.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EC6DA26-CD46-4C16-AD78-15D58C187FA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FFB79CC-9D09-44A3-B73C-3C3882231D6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1D3C1C8-996D-41AE-B6E0-7118210899F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GB"/>
          </a:p>
        </p:txBody>
      </p:sp>
      <p:sp>
        <p:nvSpPr>
          <p:cNvPr id="5" name="Footer Placeholder 4">
            <a:extLst>
              <a:ext uri="{FF2B5EF4-FFF2-40B4-BE49-F238E27FC236}">
                <a16:creationId xmlns:a16="http://schemas.microsoft.com/office/drawing/2014/main" id="{A39CE926-45D2-423F-85AD-33C84E68169C}"/>
              </a:ext>
            </a:extLst>
          </p:cNvPr>
          <p:cNvSpPr>
            <a:spLocks noGrp="1"/>
          </p:cNvSpPr>
          <p:nvPr>
            <p:ph type="ftr" sz="quarter" idx="3"/>
          </p:nvPr>
        </p:nvSpPr>
        <p:spPr>
          <a:xfrm>
            <a:off x="2604303" y="6356350"/>
            <a:ext cx="6285053" cy="501649"/>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11th BGC Collaboration Meeting  02/11/2024</a:t>
            </a:r>
            <a:endParaRPr lang="en-GB" dirty="0"/>
          </a:p>
        </p:txBody>
      </p:sp>
      <p:sp>
        <p:nvSpPr>
          <p:cNvPr id="6" name="Slide Number Placeholder 5">
            <a:extLst>
              <a:ext uri="{FF2B5EF4-FFF2-40B4-BE49-F238E27FC236}">
                <a16:creationId xmlns:a16="http://schemas.microsoft.com/office/drawing/2014/main" id="{9E31E600-A0FB-41DC-B38F-B3D3C45FC57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12A67B-E90E-46CD-9287-8E71E716F73B}" type="slidenum">
              <a:rPr lang="en-GB" smtClean="0"/>
              <a:t>‹#›</a:t>
            </a:fld>
            <a:endParaRPr lang="en-GB"/>
          </a:p>
        </p:txBody>
      </p:sp>
      <p:pic>
        <p:nvPicPr>
          <p:cNvPr id="7" name="Picture 18" descr="title">
            <a:extLst>
              <a:ext uri="{FF2B5EF4-FFF2-40B4-BE49-F238E27FC236}">
                <a16:creationId xmlns:a16="http://schemas.microsoft.com/office/drawing/2014/main" id="{4AA92521-5D1C-4D75-9E46-D38479E1E3EF}"/>
              </a:ext>
            </a:extLst>
          </p:cNvPr>
          <p:cNvPicPr>
            <a:picLocks noChangeAspect="1" noChangeArrowheads="1"/>
          </p:cNvPicPr>
          <p:nvPr/>
        </p:nvPicPr>
        <p:blipFill rotWithShape="1">
          <a:blip r:embed="rId15">
            <a:extLst>
              <a:ext uri="{28A0092B-C50C-407E-A947-70E740481C1C}">
                <a14:useLocalDpi xmlns:a14="http://schemas.microsoft.com/office/drawing/2010/main" val="0"/>
              </a:ext>
            </a:extLst>
          </a:blip>
          <a:srcRect t="25820" b="62471"/>
          <a:stretch/>
        </p:blipFill>
        <p:spPr bwMode="auto">
          <a:xfrm>
            <a:off x="0" y="1"/>
            <a:ext cx="12192000" cy="1088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descr="C:\Users\jfl85473\Dropbox\Visuals\Logos\CI_logo_smaller.jpg">
            <a:extLst>
              <a:ext uri="{FF2B5EF4-FFF2-40B4-BE49-F238E27FC236}">
                <a16:creationId xmlns:a16="http://schemas.microsoft.com/office/drawing/2014/main" id="{0EF77D62-56E1-4289-94FA-3A9AE6294ADB}"/>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9206673" y="6191611"/>
            <a:ext cx="1095261" cy="61879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9" descr="QUASAR">
            <a:extLst>
              <a:ext uri="{FF2B5EF4-FFF2-40B4-BE49-F238E27FC236}">
                <a16:creationId xmlns:a16="http://schemas.microsoft.com/office/drawing/2014/main" id="{A01AEDF3-F15D-4F4D-A598-01882F809A45}"/>
              </a:ext>
            </a:extLst>
          </p:cNvPr>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10419343" y="6191611"/>
            <a:ext cx="787057" cy="6187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6" descr="C:\Users\jfl85473\Dropbox\Presentations\Logos\UoLiv.jpg">
            <a:extLst>
              <a:ext uri="{FF2B5EF4-FFF2-40B4-BE49-F238E27FC236}">
                <a16:creationId xmlns:a16="http://schemas.microsoft.com/office/drawing/2014/main" id="{9678FDEA-28E7-4455-AE89-551D6298629D}"/>
              </a:ext>
            </a:extLst>
          </p:cNvPr>
          <p:cNvPicPr>
            <a:picLocks noChangeAspect="1" noChangeArrowheads="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85324" y="6191611"/>
            <a:ext cx="2315984" cy="634039"/>
          </a:xfrm>
          <a:prstGeom prst="rect">
            <a:avLst/>
          </a:prstGeom>
          <a:noFill/>
          <a:extLst>
            <a:ext uri="{909E8E84-426E-40DD-AFC4-6F175D3DCCD1}">
              <a14:hiddenFill xmlns:a14="http://schemas.microsoft.com/office/drawing/2010/main">
                <a:solidFill>
                  <a:srgbClr val="FFFFFF"/>
                </a:solidFill>
              </a14:hiddenFill>
            </a:ext>
          </a:extLst>
        </p:spPr>
      </p:pic>
      <p:cxnSp>
        <p:nvCxnSpPr>
          <p:cNvPr id="12" name="Straight Connector 11">
            <a:extLst>
              <a:ext uri="{FF2B5EF4-FFF2-40B4-BE49-F238E27FC236}">
                <a16:creationId xmlns:a16="http://schemas.microsoft.com/office/drawing/2014/main" id="{B1571BDA-BB9B-4AA1-B3D1-4A6B2024415C}"/>
              </a:ext>
            </a:extLst>
          </p:cNvPr>
          <p:cNvCxnSpPr/>
          <p:nvPr/>
        </p:nvCxnSpPr>
        <p:spPr>
          <a:xfrm>
            <a:off x="0" y="6176362"/>
            <a:ext cx="12192000" cy="0"/>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7846775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11.emf"/><Relationship Id="rId13" Type="http://schemas.openxmlformats.org/officeDocument/2006/relationships/image" Target="../media/image16.emf"/><Relationship Id="rId3" Type="http://schemas.openxmlformats.org/officeDocument/2006/relationships/image" Target="../media/image6.emf"/><Relationship Id="rId7" Type="http://schemas.openxmlformats.org/officeDocument/2006/relationships/image" Target="../media/image10.emf"/><Relationship Id="rId12" Type="http://schemas.openxmlformats.org/officeDocument/2006/relationships/image" Target="../media/image15.emf"/><Relationship Id="rId17" Type="http://schemas.openxmlformats.org/officeDocument/2006/relationships/image" Target="../media/image20.emf"/><Relationship Id="rId2" Type="http://schemas.openxmlformats.org/officeDocument/2006/relationships/image" Target="../media/image5.emf"/><Relationship Id="rId16" Type="http://schemas.openxmlformats.org/officeDocument/2006/relationships/image" Target="../media/image19.emf"/><Relationship Id="rId1" Type="http://schemas.openxmlformats.org/officeDocument/2006/relationships/slideLayout" Target="../slideLayouts/slideLayout2.xml"/><Relationship Id="rId6" Type="http://schemas.openxmlformats.org/officeDocument/2006/relationships/image" Target="../media/image9.emf"/><Relationship Id="rId11" Type="http://schemas.openxmlformats.org/officeDocument/2006/relationships/image" Target="../media/image14.emf"/><Relationship Id="rId5" Type="http://schemas.openxmlformats.org/officeDocument/2006/relationships/image" Target="../media/image8.emf"/><Relationship Id="rId15" Type="http://schemas.openxmlformats.org/officeDocument/2006/relationships/image" Target="../media/image18.emf"/><Relationship Id="rId10" Type="http://schemas.openxmlformats.org/officeDocument/2006/relationships/image" Target="../media/image13.emf"/><Relationship Id="rId4" Type="http://schemas.openxmlformats.org/officeDocument/2006/relationships/image" Target="../media/image7.emf"/><Relationship Id="rId9" Type="http://schemas.openxmlformats.org/officeDocument/2006/relationships/image" Target="../media/image12.emf"/><Relationship Id="rId14" Type="http://schemas.openxmlformats.org/officeDocument/2006/relationships/image" Target="../media/image17.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11968D-D163-CE6F-B97E-8D90B6A092B2}"/>
              </a:ext>
            </a:extLst>
          </p:cNvPr>
          <p:cNvSpPr>
            <a:spLocks noGrp="1"/>
          </p:cNvSpPr>
          <p:nvPr>
            <p:ph type="ctrTitle"/>
          </p:nvPr>
        </p:nvSpPr>
        <p:spPr/>
        <p:txBody>
          <a:bodyPr/>
          <a:lstStyle/>
          <a:p>
            <a:r>
              <a:rPr lang="en-GB" dirty="0"/>
              <a:t>CI update</a:t>
            </a:r>
          </a:p>
        </p:txBody>
      </p:sp>
      <p:sp>
        <p:nvSpPr>
          <p:cNvPr id="3" name="Subtitle 2">
            <a:extLst>
              <a:ext uri="{FF2B5EF4-FFF2-40B4-BE49-F238E27FC236}">
                <a16:creationId xmlns:a16="http://schemas.microsoft.com/office/drawing/2014/main" id="{74E2C22D-110C-A8D9-8400-69293015F760}"/>
              </a:ext>
            </a:extLst>
          </p:cNvPr>
          <p:cNvSpPr>
            <a:spLocks noGrp="1"/>
          </p:cNvSpPr>
          <p:nvPr>
            <p:ph type="subTitle" idx="1"/>
          </p:nvPr>
        </p:nvSpPr>
        <p:spPr/>
        <p:txBody>
          <a:bodyPr/>
          <a:lstStyle/>
          <a:p>
            <a:r>
              <a:rPr lang="en-GB" dirty="0"/>
              <a:t>CI team</a:t>
            </a:r>
          </a:p>
        </p:txBody>
      </p:sp>
      <p:sp>
        <p:nvSpPr>
          <p:cNvPr id="5" name="Slide Number Placeholder 4">
            <a:extLst>
              <a:ext uri="{FF2B5EF4-FFF2-40B4-BE49-F238E27FC236}">
                <a16:creationId xmlns:a16="http://schemas.microsoft.com/office/drawing/2014/main" id="{AF747A70-1D11-FF20-C717-77DCDA62BB3B}"/>
              </a:ext>
            </a:extLst>
          </p:cNvPr>
          <p:cNvSpPr>
            <a:spLocks noGrp="1"/>
          </p:cNvSpPr>
          <p:nvPr>
            <p:ph type="sldNum" sz="quarter" idx="12"/>
          </p:nvPr>
        </p:nvSpPr>
        <p:spPr/>
        <p:txBody>
          <a:bodyPr/>
          <a:lstStyle/>
          <a:p>
            <a:fld id="{0C12A67B-E90E-46CD-9287-8E71E716F73B}" type="slidenum">
              <a:rPr lang="en-GB" smtClean="0"/>
              <a:t>1</a:t>
            </a:fld>
            <a:endParaRPr lang="en-GB"/>
          </a:p>
        </p:txBody>
      </p:sp>
    </p:spTree>
    <p:extLst>
      <p:ext uri="{BB962C8B-B14F-4D97-AF65-F5344CB8AC3E}">
        <p14:creationId xmlns:p14="http://schemas.microsoft.com/office/powerpoint/2010/main" val="5364150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4631AF-3D5F-50AD-5031-CD79F4FED7FA}"/>
              </a:ext>
            </a:extLst>
          </p:cNvPr>
          <p:cNvSpPr>
            <a:spLocks noGrp="1"/>
          </p:cNvSpPr>
          <p:nvPr>
            <p:ph type="title"/>
          </p:nvPr>
        </p:nvSpPr>
        <p:spPr/>
        <p:txBody>
          <a:bodyPr/>
          <a:lstStyle/>
          <a:p>
            <a:r>
              <a:rPr lang="en-GB" dirty="0"/>
              <a:t>UK spending plan</a:t>
            </a:r>
          </a:p>
        </p:txBody>
      </p:sp>
      <p:sp>
        <p:nvSpPr>
          <p:cNvPr id="4" name="Slide Number Placeholder 3">
            <a:extLst>
              <a:ext uri="{FF2B5EF4-FFF2-40B4-BE49-F238E27FC236}">
                <a16:creationId xmlns:a16="http://schemas.microsoft.com/office/drawing/2014/main" id="{3FF0E6F8-0A1B-F8C7-1812-8C348716488A}"/>
              </a:ext>
            </a:extLst>
          </p:cNvPr>
          <p:cNvSpPr>
            <a:spLocks noGrp="1"/>
          </p:cNvSpPr>
          <p:nvPr>
            <p:ph type="sldNum" sz="quarter" idx="12"/>
          </p:nvPr>
        </p:nvSpPr>
        <p:spPr/>
        <p:txBody>
          <a:bodyPr/>
          <a:lstStyle/>
          <a:p>
            <a:fld id="{0C12A67B-E90E-46CD-9287-8E71E716F73B}" type="slidenum">
              <a:rPr lang="en-GB" smtClean="0"/>
              <a:t>2</a:t>
            </a:fld>
            <a:endParaRPr lang="en-GB"/>
          </a:p>
        </p:txBody>
      </p:sp>
      <p:graphicFrame>
        <p:nvGraphicFramePr>
          <p:cNvPr id="7" name="Content Placeholder 6">
            <a:extLst>
              <a:ext uri="{FF2B5EF4-FFF2-40B4-BE49-F238E27FC236}">
                <a16:creationId xmlns:a16="http://schemas.microsoft.com/office/drawing/2014/main" id="{614DBFD7-0578-1396-8E01-C1F366C3583D}"/>
              </a:ext>
            </a:extLst>
          </p:cNvPr>
          <p:cNvGraphicFramePr>
            <a:graphicFrameLocks noGrp="1"/>
          </p:cNvGraphicFramePr>
          <p:nvPr>
            <p:ph idx="1"/>
            <p:extLst>
              <p:ext uri="{D42A27DB-BD31-4B8C-83A1-F6EECF244321}">
                <p14:modId xmlns:p14="http://schemas.microsoft.com/office/powerpoint/2010/main" val="1168771274"/>
              </p:ext>
            </p:extLst>
          </p:nvPr>
        </p:nvGraphicFramePr>
        <p:xfrm>
          <a:off x="245806" y="1278194"/>
          <a:ext cx="11805102" cy="4719482"/>
        </p:xfrm>
        <a:graphic>
          <a:graphicData uri="http://schemas.openxmlformats.org/drawingml/2006/table">
            <a:tbl>
              <a:tblPr/>
              <a:tblGrid>
                <a:gridCol w="2820423">
                  <a:extLst>
                    <a:ext uri="{9D8B030D-6E8A-4147-A177-3AD203B41FA5}">
                      <a16:colId xmlns:a16="http://schemas.microsoft.com/office/drawing/2014/main" val="623906511"/>
                    </a:ext>
                  </a:extLst>
                </a:gridCol>
                <a:gridCol w="997997">
                  <a:extLst>
                    <a:ext uri="{9D8B030D-6E8A-4147-A177-3AD203B41FA5}">
                      <a16:colId xmlns:a16="http://schemas.microsoft.com/office/drawing/2014/main" val="2052475731"/>
                    </a:ext>
                  </a:extLst>
                </a:gridCol>
                <a:gridCol w="781041">
                  <a:extLst>
                    <a:ext uri="{9D8B030D-6E8A-4147-A177-3AD203B41FA5}">
                      <a16:colId xmlns:a16="http://schemas.microsoft.com/office/drawing/2014/main" val="686548300"/>
                    </a:ext>
                  </a:extLst>
                </a:gridCol>
                <a:gridCol w="824432">
                  <a:extLst>
                    <a:ext uri="{9D8B030D-6E8A-4147-A177-3AD203B41FA5}">
                      <a16:colId xmlns:a16="http://schemas.microsoft.com/office/drawing/2014/main" val="2678007997"/>
                    </a:ext>
                  </a:extLst>
                </a:gridCol>
                <a:gridCol w="3897067">
                  <a:extLst>
                    <a:ext uri="{9D8B030D-6E8A-4147-A177-3AD203B41FA5}">
                      <a16:colId xmlns:a16="http://schemas.microsoft.com/office/drawing/2014/main" val="3601270123"/>
                    </a:ext>
                  </a:extLst>
                </a:gridCol>
                <a:gridCol w="520694">
                  <a:extLst>
                    <a:ext uri="{9D8B030D-6E8A-4147-A177-3AD203B41FA5}">
                      <a16:colId xmlns:a16="http://schemas.microsoft.com/office/drawing/2014/main" val="326908273"/>
                    </a:ext>
                  </a:extLst>
                </a:gridCol>
                <a:gridCol w="1019691">
                  <a:extLst>
                    <a:ext uri="{9D8B030D-6E8A-4147-A177-3AD203B41FA5}">
                      <a16:colId xmlns:a16="http://schemas.microsoft.com/office/drawing/2014/main" val="1734586438"/>
                    </a:ext>
                  </a:extLst>
                </a:gridCol>
                <a:gridCol w="943757">
                  <a:extLst>
                    <a:ext uri="{9D8B030D-6E8A-4147-A177-3AD203B41FA5}">
                      <a16:colId xmlns:a16="http://schemas.microsoft.com/office/drawing/2014/main" val="268016518"/>
                    </a:ext>
                  </a:extLst>
                </a:gridCol>
              </a:tblGrid>
              <a:tr h="445234">
                <a:tc>
                  <a:txBody>
                    <a:bodyPr/>
                    <a:lstStyle/>
                    <a:p>
                      <a:pPr algn="l" fontAlgn="b">
                        <a:buNone/>
                      </a:pPr>
                      <a:r>
                        <a:rPr lang="en-GB" sz="1400" b="0" i="0" u="none" strike="noStrike">
                          <a:solidFill>
                            <a:srgbClr val="FFFFFF"/>
                          </a:solidFill>
                          <a:effectLst/>
                          <a:latin typeface="Calibri" panose="020F0502020204030204" pitchFamily="34" charset="0"/>
                        </a:rPr>
                        <a:t>BGC monitor 2 for LHC</a:t>
                      </a:r>
                    </a:p>
                  </a:txBody>
                  <a:tcPr marL="7249" marR="7249" marT="7249" marB="0" anchor="b">
                    <a:lnL>
                      <a:noFill/>
                    </a:lnL>
                    <a:lnR>
                      <a:noFill/>
                    </a:lnR>
                    <a:lnT>
                      <a:noFill/>
                    </a:lnT>
                    <a:lnB>
                      <a:noFill/>
                    </a:lnB>
                    <a:solidFill>
                      <a:srgbClr val="ED7D31"/>
                    </a:solidFill>
                  </a:tcPr>
                </a:tc>
                <a:tc>
                  <a:txBody>
                    <a:bodyPr/>
                    <a:lstStyle/>
                    <a:p>
                      <a:pPr algn="l" fontAlgn="b">
                        <a:buNone/>
                      </a:pPr>
                      <a:r>
                        <a:rPr lang="en-GB" sz="1400" b="0" i="0" u="none" strike="noStrike">
                          <a:solidFill>
                            <a:srgbClr val="FFFFFF"/>
                          </a:solidFill>
                          <a:effectLst/>
                          <a:latin typeface="Calibri" panose="020F0502020204030204" pitchFamily="34" charset="0"/>
                        </a:rPr>
                        <a:t>UK (VAT not inclued)</a:t>
                      </a:r>
                    </a:p>
                  </a:txBody>
                  <a:tcPr marL="7249" marR="7249" marT="7249" marB="0" anchor="b">
                    <a:lnL>
                      <a:noFill/>
                    </a:lnL>
                    <a:lnR>
                      <a:noFill/>
                    </a:lnR>
                    <a:lnT>
                      <a:noFill/>
                    </a:lnT>
                    <a:lnB>
                      <a:noFill/>
                    </a:lnB>
                    <a:solidFill>
                      <a:srgbClr val="ED7D31"/>
                    </a:solidFill>
                  </a:tcPr>
                </a:tc>
                <a:tc>
                  <a:txBody>
                    <a:bodyPr/>
                    <a:lstStyle/>
                    <a:p>
                      <a:pPr algn="l" fontAlgn="b">
                        <a:buNone/>
                      </a:pPr>
                      <a:r>
                        <a:rPr lang="en-GB" sz="1400" b="0" i="0" u="none" strike="noStrike">
                          <a:solidFill>
                            <a:srgbClr val="FFFFFF"/>
                          </a:solidFill>
                          <a:effectLst/>
                          <a:latin typeface="Calibri" panose="020F0502020204030204" pitchFamily="34" charset="0"/>
                        </a:rPr>
                        <a:t>Spend already</a:t>
                      </a:r>
                    </a:p>
                  </a:txBody>
                  <a:tcPr marL="7249" marR="7249" marT="7249" marB="0" anchor="b">
                    <a:lnL>
                      <a:noFill/>
                    </a:lnL>
                    <a:lnR>
                      <a:noFill/>
                    </a:lnR>
                    <a:lnT>
                      <a:noFill/>
                    </a:lnT>
                    <a:lnB>
                      <a:noFill/>
                    </a:lnB>
                    <a:solidFill>
                      <a:srgbClr val="ED7D31"/>
                    </a:solidFill>
                  </a:tcPr>
                </a:tc>
                <a:tc>
                  <a:txBody>
                    <a:bodyPr/>
                    <a:lstStyle/>
                    <a:p>
                      <a:pPr algn="l" fontAlgn="b">
                        <a:buNone/>
                      </a:pPr>
                      <a:r>
                        <a:rPr lang="en-GB" sz="1400" b="0" i="0" u="none" strike="noStrike">
                          <a:solidFill>
                            <a:srgbClr val="FFFFFF"/>
                          </a:solidFill>
                          <a:effectLst/>
                          <a:latin typeface="Calibri" panose="020F0502020204030204" pitchFamily="34" charset="0"/>
                        </a:rPr>
                        <a:t> </a:t>
                      </a:r>
                    </a:p>
                  </a:txBody>
                  <a:tcPr marL="7249" marR="7249" marT="7249" marB="0" anchor="b">
                    <a:lnL>
                      <a:noFill/>
                    </a:lnL>
                    <a:lnR>
                      <a:noFill/>
                    </a:lnR>
                    <a:lnT>
                      <a:noFill/>
                    </a:lnT>
                    <a:lnB>
                      <a:noFill/>
                    </a:lnB>
                    <a:solidFill>
                      <a:srgbClr val="ED7D31"/>
                    </a:solidFill>
                  </a:tcPr>
                </a:tc>
                <a:tc>
                  <a:txBody>
                    <a:bodyPr/>
                    <a:lstStyle/>
                    <a:p>
                      <a:pPr algn="l" fontAlgn="b">
                        <a:buNone/>
                      </a:pPr>
                      <a:r>
                        <a:rPr lang="en-GB" sz="1400" b="0" i="0" u="none" strike="noStrike">
                          <a:solidFill>
                            <a:srgbClr val="FFFFFF"/>
                          </a:solidFill>
                          <a:effectLst/>
                          <a:latin typeface="Calibri" panose="020F0502020204030204" pitchFamily="34" charset="0"/>
                        </a:rPr>
                        <a:t>comments</a:t>
                      </a:r>
                    </a:p>
                  </a:txBody>
                  <a:tcPr marL="7249" marR="7249" marT="7249" marB="0" anchor="b">
                    <a:lnL>
                      <a:noFill/>
                    </a:lnL>
                    <a:lnR>
                      <a:noFill/>
                    </a:lnR>
                    <a:lnT>
                      <a:noFill/>
                    </a:lnT>
                    <a:lnB>
                      <a:noFill/>
                    </a:lnB>
                    <a:solidFill>
                      <a:srgbClr val="ED7D31"/>
                    </a:solidFill>
                  </a:tcPr>
                </a:tc>
                <a:tc>
                  <a:txBody>
                    <a:bodyPr/>
                    <a:lstStyle/>
                    <a:p>
                      <a:pPr algn="l" fontAlgn="b">
                        <a:buNone/>
                      </a:pPr>
                      <a:r>
                        <a:rPr lang="en-GB" sz="1400" b="0" i="0" u="none" strike="noStrike">
                          <a:solidFill>
                            <a:srgbClr val="FFFFFF"/>
                          </a:solidFill>
                          <a:effectLst/>
                          <a:latin typeface="Calibri" panose="020F0502020204030204" pitchFamily="34" charset="0"/>
                        </a:rPr>
                        <a:t> </a:t>
                      </a:r>
                    </a:p>
                  </a:txBody>
                  <a:tcPr marL="7249" marR="7249" marT="7249" marB="0" anchor="b">
                    <a:lnL>
                      <a:noFill/>
                    </a:lnL>
                    <a:lnR>
                      <a:noFill/>
                    </a:lnR>
                    <a:lnT>
                      <a:noFill/>
                    </a:lnT>
                    <a:lnB>
                      <a:noFill/>
                    </a:lnB>
                    <a:solidFill>
                      <a:srgbClr val="ED7D31"/>
                    </a:solidFill>
                  </a:tcPr>
                </a:tc>
                <a:tc>
                  <a:txBody>
                    <a:bodyPr/>
                    <a:lstStyle/>
                    <a:p>
                      <a:pPr algn="l" fontAlgn="b">
                        <a:buNone/>
                      </a:pPr>
                      <a:r>
                        <a:rPr lang="en-GB" sz="1400" b="0" i="0" u="none" strike="noStrike">
                          <a:solidFill>
                            <a:srgbClr val="FFFFFF"/>
                          </a:solidFill>
                          <a:effectLst/>
                          <a:latin typeface="Calibri" panose="020F0502020204030204" pitchFamily="34" charset="0"/>
                        </a:rPr>
                        <a:t>Action</a:t>
                      </a:r>
                    </a:p>
                  </a:txBody>
                  <a:tcPr marL="7249" marR="7249" marT="7249" marB="0" anchor="b">
                    <a:lnL>
                      <a:noFill/>
                    </a:lnL>
                    <a:lnR>
                      <a:noFill/>
                    </a:lnR>
                    <a:lnT>
                      <a:noFill/>
                    </a:lnT>
                    <a:lnB>
                      <a:noFill/>
                    </a:lnB>
                    <a:solidFill>
                      <a:srgbClr val="ED7D31"/>
                    </a:solidFill>
                  </a:tcPr>
                </a:tc>
                <a:tc>
                  <a:txBody>
                    <a:bodyPr/>
                    <a:lstStyle/>
                    <a:p>
                      <a:pPr algn="l" fontAlgn="b">
                        <a:buNone/>
                      </a:pPr>
                      <a:r>
                        <a:rPr lang="en-GB" sz="1400" b="0" i="0" u="none" strike="noStrike">
                          <a:solidFill>
                            <a:srgbClr val="FFFFFF"/>
                          </a:solidFill>
                          <a:effectLst/>
                          <a:latin typeface="Calibri" panose="020F0502020204030204" pitchFamily="34" charset="0"/>
                        </a:rPr>
                        <a:t>Who</a:t>
                      </a:r>
                    </a:p>
                  </a:txBody>
                  <a:tcPr marL="7249" marR="7249" marT="7249" marB="0" anchor="b">
                    <a:lnL>
                      <a:noFill/>
                    </a:lnL>
                    <a:lnR>
                      <a:noFill/>
                    </a:lnR>
                    <a:lnT>
                      <a:noFill/>
                    </a:lnT>
                    <a:lnB>
                      <a:noFill/>
                    </a:lnB>
                    <a:solidFill>
                      <a:srgbClr val="ED7D31"/>
                    </a:solidFill>
                  </a:tcPr>
                </a:tc>
                <a:extLst>
                  <a:ext uri="{0D108BD9-81ED-4DB2-BD59-A6C34878D82A}">
                    <a16:rowId xmlns:a16="http://schemas.microsoft.com/office/drawing/2014/main" val="2532963870"/>
                  </a:ext>
                </a:extLst>
              </a:tr>
              <a:tr h="356187">
                <a:tc>
                  <a:txBody>
                    <a:bodyPr/>
                    <a:lstStyle/>
                    <a:p>
                      <a:pPr algn="l" fontAlgn="b">
                        <a:buNone/>
                      </a:pPr>
                      <a:r>
                        <a:rPr lang="en-GB" sz="1050" b="0" i="0" u="none" strike="noStrike" dirty="0">
                          <a:solidFill>
                            <a:srgbClr val="000000"/>
                          </a:solidFill>
                          <a:effectLst/>
                          <a:latin typeface="Calibri" panose="020F0502020204030204" pitchFamily="34" charset="0"/>
                        </a:rPr>
                        <a:t>Turbo pumps</a:t>
                      </a:r>
                    </a:p>
                  </a:txBody>
                  <a:tcPr marL="7249" marR="7249" marT="7249" marB="0" anchor="b">
                    <a:lnL>
                      <a:noFill/>
                    </a:lnL>
                    <a:lnR>
                      <a:noFill/>
                    </a:lnR>
                    <a:lnT>
                      <a:noFill/>
                    </a:lnT>
                    <a:lnB>
                      <a:noFill/>
                    </a:lnB>
                    <a:solidFill>
                      <a:srgbClr val="70AD47"/>
                    </a:solidFill>
                  </a:tcPr>
                </a:tc>
                <a:tc>
                  <a:txBody>
                    <a:bodyPr/>
                    <a:lstStyle/>
                    <a:p>
                      <a:pPr algn="r" fontAlgn="b">
                        <a:buNone/>
                      </a:pPr>
                      <a:r>
                        <a:rPr lang="en-GB" sz="1050" b="0" i="0" u="none" strike="noStrike">
                          <a:solidFill>
                            <a:srgbClr val="000000"/>
                          </a:solidFill>
                          <a:effectLst/>
                          <a:latin typeface="Calibri" panose="020F0502020204030204" pitchFamily="34" charset="0"/>
                        </a:rPr>
                        <a:t>£45,000</a:t>
                      </a:r>
                    </a:p>
                  </a:txBody>
                  <a:tcPr marL="7249" marR="7249" marT="7249" marB="0" anchor="b">
                    <a:lnL>
                      <a:noFill/>
                    </a:lnL>
                    <a:lnR>
                      <a:noFill/>
                    </a:lnR>
                    <a:lnT>
                      <a:noFill/>
                    </a:lnT>
                    <a:lnB>
                      <a:noFill/>
                    </a:lnB>
                    <a:solidFill>
                      <a:srgbClr val="70AD47"/>
                    </a:solidFill>
                  </a:tcPr>
                </a:tc>
                <a:tc>
                  <a:txBody>
                    <a:bodyPr/>
                    <a:lstStyle/>
                    <a:p>
                      <a:pPr algn="r" fontAlgn="b">
                        <a:buNone/>
                      </a:pPr>
                      <a:r>
                        <a:rPr lang="en-GB" sz="1050" b="0" i="0" u="none" strike="noStrike">
                          <a:solidFill>
                            <a:srgbClr val="000000"/>
                          </a:solidFill>
                          <a:effectLst/>
                          <a:latin typeface="Calibri" panose="020F0502020204030204" pitchFamily="34" charset="0"/>
                        </a:rPr>
                        <a:t>£24,000</a:t>
                      </a:r>
                    </a:p>
                  </a:txBody>
                  <a:tcPr marL="7249" marR="7249" marT="7249" marB="0" anchor="b">
                    <a:lnL>
                      <a:noFill/>
                    </a:lnL>
                    <a:lnR>
                      <a:noFill/>
                    </a:lnR>
                    <a:lnT>
                      <a:noFill/>
                    </a:lnT>
                    <a:lnB>
                      <a:noFill/>
                    </a:lnB>
                    <a:solidFill>
                      <a:srgbClr val="70AD47"/>
                    </a:solidFill>
                  </a:tcPr>
                </a:tc>
                <a:tc>
                  <a:txBody>
                    <a:bodyPr/>
                    <a:lstStyle/>
                    <a:p>
                      <a:pPr algn="l" fontAlgn="b">
                        <a:buNone/>
                      </a:pPr>
                      <a:r>
                        <a:rPr lang="en-GB" sz="1050" b="0" i="0" u="none" strike="noStrike">
                          <a:solidFill>
                            <a:srgbClr val="70AD47"/>
                          </a:solidFill>
                          <a:effectLst/>
                          <a:latin typeface="Calibri" panose="020F0502020204030204" pitchFamily="34" charset="0"/>
                        </a:rPr>
                        <a:t> </a:t>
                      </a:r>
                    </a:p>
                  </a:txBody>
                  <a:tcPr marL="7249" marR="7249" marT="7249" marB="0" anchor="b">
                    <a:lnL>
                      <a:noFill/>
                    </a:lnL>
                    <a:lnR>
                      <a:noFill/>
                    </a:lnR>
                    <a:lnT>
                      <a:noFill/>
                    </a:lnT>
                    <a:lnB>
                      <a:noFill/>
                    </a:lnB>
                    <a:solidFill>
                      <a:srgbClr val="70AD47"/>
                    </a:solidFill>
                  </a:tcPr>
                </a:tc>
                <a:tc>
                  <a:txBody>
                    <a:bodyPr/>
                    <a:lstStyle/>
                    <a:p>
                      <a:pPr algn="l" fontAlgn="b">
                        <a:buNone/>
                      </a:pPr>
                      <a:r>
                        <a:rPr lang="en-GB" sz="1050" b="0" i="0" u="none" strike="noStrike">
                          <a:solidFill>
                            <a:srgbClr val="000000"/>
                          </a:solidFill>
                          <a:effectLst/>
                          <a:latin typeface="Calibri" panose="020F0502020204030204" pitchFamily="34" charset="0"/>
                        </a:rPr>
                        <a:t>HIPACE300:  4911 chf *4; HIPAC700: 6967 chf *1, </a:t>
                      </a:r>
                      <a:r>
                        <a:rPr lang="en-GB" sz="1050" b="0" i="0" u="none" strike="noStrike">
                          <a:solidFill>
                            <a:srgbClr val="FFC000"/>
                          </a:solidFill>
                          <a:effectLst/>
                          <a:latin typeface="Calibri" panose="020F0502020204030204" pitchFamily="34" charset="0"/>
                        </a:rPr>
                        <a:t> </a:t>
                      </a:r>
                      <a:r>
                        <a:rPr lang="en-GB" sz="1050" b="0" i="0" u="none" strike="noStrike">
                          <a:solidFill>
                            <a:srgbClr val="FF0000"/>
                          </a:solidFill>
                          <a:effectLst/>
                          <a:latin typeface="Calibri" panose="020F0502020204030204" pitchFamily="34" charset="0"/>
                        </a:rPr>
                        <a:t>Need 3 X HIPACE700, 2XHIPACE300 (has one extra each as spare)</a:t>
                      </a:r>
                      <a:endParaRPr lang="en-GB" sz="1050" b="0" i="0" u="none" strike="noStrike">
                        <a:solidFill>
                          <a:srgbClr val="000000"/>
                        </a:solidFill>
                        <a:effectLst/>
                        <a:latin typeface="Calibri" panose="020F0502020204030204" pitchFamily="34" charset="0"/>
                      </a:endParaRPr>
                    </a:p>
                  </a:txBody>
                  <a:tcPr marL="7249" marR="7249" marT="7249" marB="0" anchor="b">
                    <a:lnL>
                      <a:noFill/>
                    </a:lnL>
                    <a:lnR>
                      <a:noFill/>
                    </a:lnR>
                    <a:lnT>
                      <a:noFill/>
                    </a:lnT>
                    <a:lnB>
                      <a:noFill/>
                    </a:lnB>
                    <a:solidFill>
                      <a:srgbClr val="70AD47"/>
                    </a:solidFill>
                  </a:tcPr>
                </a:tc>
                <a:tc>
                  <a:txBody>
                    <a:bodyPr/>
                    <a:lstStyle/>
                    <a:p>
                      <a:pPr algn="l" fontAlgn="b">
                        <a:buNone/>
                      </a:pPr>
                      <a:r>
                        <a:rPr lang="en-GB" sz="1050" b="0" i="0" u="none" strike="noStrike">
                          <a:solidFill>
                            <a:srgbClr val="000000"/>
                          </a:solidFill>
                          <a:effectLst/>
                          <a:latin typeface="Calibri" panose="020F0502020204030204" pitchFamily="34" charset="0"/>
                        </a:rPr>
                        <a:t> </a:t>
                      </a:r>
                    </a:p>
                  </a:txBody>
                  <a:tcPr marL="7249" marR="7249" marT="7249" marB="0" anchor="b">
                    <a:lnL>
                      <a:noFill/>
                    </a:lnL>
                    <a:lnR>
                      <a:noFill/>
                    </a:lnR>
                    <a:lnT>
                      <a:noFill/>
                    </a:lnT>
                    <a:lnB>
                      <a:noFill/>
                    </a:lnB>
                    <a:solidFill>
                      <a:srgbClr val="70AD47"/>
                    </a:solidFill>
                  </a:tcPr>
                </a:tc>
                <a:tc>
                  <a:txBody>
                    <a:bodyPr/>
                    <a:lstStyle/>
                    <a:p>
                      <a:pPr algn="l" fontAlgn="b">
                        <a:buNone/>
                      </a:pPr>
                      <a:r>
                        <a:rPr lang="en-GB" sz="1050" b="0" i="0" u="none" strike="noStrike">
                          <a:solidFill>
                            <a:srgbClr val="000000"/>
                          </a:solidFill>
                          <a:effectLst/>
                          <a:latin typeface="Calibri" panose="020F0502020204030204" pitchFamily="34" charset="0"/>
                        </a:rPr>
                        <a:t>For Ray to check</a:t>
                      </a:r>
                    </a:p>
                  </a:txBody>
                  <a:tcPr marL="7249" marR="7249" marT="7249" marB="0" anchor="b">
                    <a:lnL>
                      <a:noFill/>
                    </a:lnL>
                    <a:lnR>
                      <a:noFill/>
                    </a:lnR>
                    <a:lnT>
                      <a:noFill/>
                    </a:lnT>
                    <a:lnB>
                      <a:noFill/>
                    </a:lnB>
                    <a:solidFill>
                      <a:srgbClr val="70AD47"/>
                    </a:solidFill>
                  </a:tcPr>
                </a:tc>
                <a:tc>
                  <a:txBody>
                    <a:bodyPr/>
                    <a:lstStyle/>
                    <a:p>
                      <a:pPr algn="l" fontAlgn="b">
                        <a:buNone/>
                      </a:pPr>
                      <a:r>
                        <a:rPr lang="en-GB" sz="1050" b="0" i="0" u="none" strike="noStrike">
                          <a:solidFill>
                            <a:srgbClr val="000000"/>
                          </a:solidFill>
                          <a:effectLst/>
                          <a:latin typeface="Calibri" panose="020F0502020204030204" pitchFamily="34" charset="0"/>
                        </a:rPr>
                        <a:t>Chiara</a:t>
                      </a:r>
                    </a:p>
                  </a:txBody>
                  <a:tcPr marL="7249" marR="7249" marT="7249" marB="0" anchor="b">
                    <a:lnL>
                      <a:noFill/>
                    </a:lnL>
                    <a:lnR>
                      <a:noFill/>
                    </a:lnR>
                    <a:lnT>
                      <a:noFill/>
                    </a:lnT>
                    <a:lnB>
                      <a:noFill/>
                    </a:lnB>
                    <a:solidFill>
                      <a:srgbClr val="70AD47"/>
                    </a:solidFill>
                  </a:tcPr>
                </a:tc>
                <a:extLst>
                  <a:ext uri="{0D108BD9-81ED-4DB2-BD59-A6C34878D82A}">
                    <a16:rowId xmlns:a16="http://schemas.microsoft.com/office/drawing/2014/main" val="767680738"/>
                  </a:ext>
                </a:extLst>
              </a:tr>
              <a:tr h="712375">
                <a:tc>
                  <a:txBody>
                    <a:bodyPr/>
                    <a:lstStyle/>
                    <a:p>
                      <a:pPr algn="l" fontAlgn="b">
                        <a:buNone/>
                      </a:pPr>
                      <a:r>
                        <a:rPr lang="en-GB" sz="1050" b="0" i="0" u="none" strike="noStrike" dirty="0">
                          <a:solidFill>
                            <a:srgbClr val="000000"/>
                          </a:solidFill>
                          <a:effectLst/>
                          <a:latin typeface="Calibri" panose="020F0502020204030204" pitchFamily="34" charset="0"/>
                        </a:rPr>
                        <a:t>Backing pumps</a:t>
                      </a:r>
                    </a:p>
                  </a:txBody>
                  <a:tcPr marL="7249" marR="7249" marT="7249" marB="0" anchor="b">
                    <a:lnL>
                      <a:noFill/>
                    </a:lnL>
                    <a:lnR>
                      <a:noFill/>
                    </a:lnR>
                    <a:lnT>
                      <a:noFill/>
                    </a:lnT>
                    <a:lnB>
                      <a:noFill/>
                    </a:lnB>
                    <a:solidFill>
                      <a:srgbClr val="FF0000"/>
                    </a:solidFill>
                  </a:tcPr>
                </a:tc>
                <a:tc>
                  <a:txBody>
                    <a:bodyPr/>
                    <a:lstStyle/>
                    <a:p>
                      <a:pPr algn="l" fontAlgn="b">
                        <a:buNone/>
                      </a:pPr>
                      <a:r>
                        <a:rPr lang="en-GB" sz="1050" b="0" i="0" u="none" strike="noStrike">
                          <a:solidFill>
                            <a:srgbClr val="000000"/>
                          </a:solidFill>
                          <a:effectLst/>
                          <a:latin typeface="Calibri" panose="020F0502020204030204" pitchFamily="34" charset="0"/>
                        </a:rPr>
                        <a:t>??</a:t>
                      </a:r>
                    </a:p>
                  </a:txBody>
                  <a:tcPr marL="7249" marR="7249" marT="7249" marB="0" anchor="b">
                    <a:lnL>
                      <a:noFill/>
                    </a:lnL>
                    <a:lnR>
                      <a:noFill/>
                    </a:lnR>
                    <a:lnT>
                      <a:noFill/>
                    </a:lnT>
                    <a:lnB>
                      <a:noFill/>
                    </a:lnB>
                    <a:solidFill>
                      <a:srgbClr val="FF0000"/>
                    </a:solidFill>
                  </a:tcPr>
                </a:tc>
                <a:tc>
                  <a:txBody>
                    <a:bodyPr/>
                    <a:lstStyle/>
                    <a:p>
                      <a:pPr algn="l" fontAlgn="b">
                        <a:buNone/>
                      </a:pPr>
                      <a:r>
                        <a:rPr lang="en-GB" sz="1050" b="0" i="0" u="none" strike="noStrike">
                          <a:solidFill>
                            <a:srgbClr val="000000"/>
                          </a:solidFill>
                          <a:effectLst/>
                          <a:latin typeface="Calibri" panose="020F0502020204030204" pitchFamily="34" charset="0"/>
                        </a:rPr>
                        <a:t> </a:t>
                      </a:r>
                    </a:p>
                  </a:txBody>
                  <a:tcPr marL="7249" marR="7249" marT="7249" marB="0" anchor="b">
                    <a:lnL>
                      <a:noFill/>
                    </a:lnL>
                    <a:lnR>
                      <a:noFill/>
                    </a:lnR>
                    <a:lnT>
                      <a:noFill/>
                    </a:lnT>
                    <a:lnB>
                      <a:noFill/>
                    </a:lnB>
                    <a:solidFill>
                      <a:srgbClr val="FF0000"/>
                    </a:solidFill>
                  </a:tcPr>
                </a:tc>
                <a:tc>
                  <a:txBody>
                    <a:bodyPr/>
                    <a:lstStyle/>
                    <a:p>
                      <a:pPr algn="l" fontAlgn="b">
                        <a:buNone/>
                      </a:pPr>
                      <a:r>
                        <a:rPr lang="en-GB" sz="1050" b="0" i="0" u="none" strike="noStrike">
                          <a:solidFill>
                            <a:srgbClr val="000000"/>
                          </a:solidFill>
                          <a:effectLst/>
                          <a:latin typeface="Calibri" panose="020F0502020204030204" pitchFamily="34" charset="0"/>
                        </a:rPr>
                        <a:t> </a:t>
                      </a:r>
                    </a:p>
                  </a:txBody>
                  <a:tcPr marL="7249" marR="7249" marT="7249" marB="0" anchor="b">
                    <a:lnL>
                      <a:noFill/>
                    </a:lnL>
                    <a:lnR>
                      <a:noFill/>
                    </a:lnR>
                    <a:lnT>
                      <a:noFill/>
                    </a:lnT>
                    <a:lnB>
                      <a:noFill/>
                    </a:lnB>
                    <a:solidFill>
                      <a:srgbClr val="FF0000"/>
                    </a:solidFill>
                  </a:tcPr>
                </a:tc>
                <a:tc>
                  <a:txBody>
                    <a:bodyPr/>
                    <a:lstStyle/>
                    <a:p>
                      <a:pPr algn="l" fontAlgn="b">
                        <a:buNone/>
                      </a:pPr>
                      <a:r>
                        <a:rPr lang="en-GB" sz="1050" b="0" i="0" u="none" strike="noStrike">
                          <a:solidFill>
                            <a:srgbClr val="000000"/>
                          </a:solidFill>
                          <a:effectLst/>
                          <a:latin typeface="Calibri" panose="020F0502020204030204" pitchFamily="34" charset="0"/>
                        </a:rPr>
                        <a:t>Will use current Edward back pump for testing. Issues, Rotary vane pump used right possibly introduce oil to the LHC, if using rotary vane, we need gate valves for every TMP. Multi-stage ACP28/40 over budget. (£10000/pump)</a:t>
                      </a:r>
                    </a:p>
                  </a:txBody>
                  <a:tcPr marL="7249" marR="7249" marT="7249" marB="0" anchor="b">
                    <a:lnL>
                      <a:noFill/>
                    </a:lnL>
                    <a:lnR>
                      <a:noFill/>
                    </a:lnR>
                    <a:lnT>
                      <a:noFill/>
                    </a:lnT>
                    <a:lnB>
                      <a:noFill/>
                    </a:lnB>
                    <a:solidFill>
                      <a:srgbClr val="FF0000"/>
                    </a:solidFill>
                  </a:tcPr>
                </a:tc>
                <a:tc>
                  <a:txBody>
                    <a:bodyPr/>
                    <a:lstStyle/>
                    <a:p>
                      <a:pPr algn="l" fontAlgn="b">
                        <a:buNone/>
                      </a:pPr>
                      <a:r>
                        <a:rPr lang="en-GB" sz="1050" b="0" i="0" u="none" strike="noStrike">
                          <a:solidFill>
                            <a:srgbClr val="000000"/>
                          </a:solidFill>
                          <a:effectLst/>
                          <a:latin typeface="Calibri" panose="020F0502020204030204" pitchFamily="34" charset="0"/>
                        </a:rPr>
                        <a:t> </a:t>
                      </a:r>
                    </a:p>
                  </a:txBody>
                  <a:tcPr marL="7249" marR="7249" marT="7249" marB="0" anchor="b">
                    <a:lnL>
                      <a:noFill/>
                    </a:lnL>
                    <a:lnR>
                      <a:noFill/>
                    </a:lnR>
                    <a:lnT>
                      <a:noFill/>
                    </a:lnT>
                    <a:lnB>
                      <a:noFill/>
                    </a:lnB>
                    <a:solidFill>
                      <a:srgbClr val="FF0000"/>
                    </a:solidFill>
                  </a:tcPr>
                </a:tc>
                <a:tc>
                  <a:txBody>
                    <a:bodyPr/>
                    <a:lstStyle/>
                    <a:p>
                      <a:pPr algn="l" fontAlgn="b">
                        <a:buNone/>
                      </a:pPr>
                      <a:r>
                        <a:rPr lang="en-GB" sz="1050" b="0" i="0" u="none" strike="noStrike">
                          <a:solidFill>
                            <a:srgbClr val="000000"/>
                          </a:solidFill>
                          <a:effectLst/>
                          <a:latin typeface="Calibri" panose="020F0502020204030204" pitchFamily="34" charset="0"/>
                        </a:rPr>
                        <a:t>Decision what to do and Get quotation now</a:t>
                      </a:r>
                    </a:p>
                  </a:txBody>
                  <a:tcPr marL="7249" marR="7249" marT="7249" marB="0" anchor="b">
                    <a:lnL>
                      <a:noFill/>
                    </a:lnL>
                    <a:lnR>
                      <a:noFill/>
                    </a:lnR>
                    <a:lnT>
                      <a:noFill/>
                    </a:lnT>
                    <a:lnB>
                      <a:noFill/>
                    </a:lnB>
                    <a:solidFill>
                      <a:srgbClr val="FF0000"/>
                    </a:solidFill>
                  </a:tcPr>
                </a:tc>
                <a:tc>
                  <a:txBody>
                    <a:bodyPr/>
                    <a:lstStyle/>
                    <a:p>
                      <a:pPr algn="l" fontAlgn="b">
                        <a:buNone/>
                      </a:pPr>
                      <a:r>
                        <a:rPr lang="en-GB" sz="1050" b="0" i="0" u="none" strike="noStrike">
                          <a:solidFill>
                            <a:srgbClr val="000000"/>
                          </a:solidFill>
                          <a:effectLst/>
                          <a:latin typeface="Calibri" panose="020F0502020204030204" pitchFamily="34" charset="0"/>
                        </a:rPr>
                        <a:t>Gerhard</a:t>
                      </a:r>
                    </a:p>
                  </a:txBody>
                  <a:tcPr marL="7249" marR="7249" marT="7249" marB="0" anchor="b">
                    <a:lnL>
                      <a:noFill/>
                    </a:lnL>
                    <a:lnR>
                      <a:noFill/>
                    </a:lnR>
                    <a:lnT>
                      <a:noFill/>
                    </a:lnT>
                    <a:lnB>
                      <a:noFill/>
                    </a:lnB>
                    <a:solidFill>
                      <a:srgbClr val="FF0000"/>
                    </a:solidFill>
                  </a:tcPr>
                </a:tc>
                <a:extLst>
                  <a:ext uri="{0D108BD9-81ED-4DB2-BD59-A6C34878D82A}">
                    <a16:rowId xmlns:a16="http://schemas.microsoft.com/office/drawing/2014/main" val="3471182540"/>
                  </a:ext>
                </a:extLst>
              </a:tr>
              <a:tr h="356187">
                <a:tc>
                  <a:txBody>
                    <a:bodyPr/>
                    <a:lstStyle/>
                    <a:p>
                      <a:pPr algn="l" fontAlgn="b">
                        <a:buNone/>
                      </a:pPr>
                      <a:r>
                        <a:rPr lang="en-GB" sz="1050" b="0" i="0" u="none" strike="noStrike" dirty="0">
                          <a:solidFill>
                            <a:schemeClr val="tx1"/>
                          </a:solidFill>
                          <a:effectLst/>
                          <a:latin typeface="Calibri" panose="020F0502020204030204" pitchFamily="34" charset="0"/>
                        </a:rPr>
                        <a:t>Vacuum chambers</a:t>
                      </a:r>
                    </a:p>
                  </a:txBody>
                  <a:tcPr marL="7249" marR="7249" marT="7249" marB="0" anchor="b">
                    <a:lnL>
                      <a:noFill/>
                    </a:lnL>
                    <a:lnR>
                      <a:noFill/>
                    </a:lnR>
                    <a:lnT>
                      <a:noFill/>
                    </a:lnT>
                    <a:lnB>
                      <a:noFill/>
                    </a:lnB>
                    <a:solidFill>
                      <a:srgbClr val="FFFF00"/>
                    </a:solidFill>
                  </a:tcPr>
                </a:tc>
                <a:tc>
                  <a:txBody>
                    <a:bodyPr/>
                    <a:lstStyle/>
                    <a:p>
                      <a:pPr algn="r" fontAlgn="b">
                        <a:buNone/>
                      </a:pPr>
                      <a:r>
                        <a:rPr lang="en-GB" sz="1050" b="0" i="0" u="none" strike="noStrike" dirty="0">
                          <a:solidFill>
                            <a:schemeClr val="tx1"/>
                          </a:solidFill>
                          <a:effectLst/>
                          <a:latin typeface="Calibri" panose="020F0502020204030204" pitchFamily="34" charset="0"/>
                        </a:rPr>
                        <a:t>£40,000</a:t>
                      </a:r>
                    </a:p>
                  </a:txBody>
                  <a:tcPr marL="7249" marR="7249" marT="7249" marB="0" anchor="b">
                    <a:lnL>
                      <a:noFill/>
                    </a:lnL>
                    <a:lnR>
                      <a:noFill/>
                    </a:lnR>
                    <a:lnT>
                      <a:noFill/>
                    </a:lnT>
                    <a:lnB>
                      <a:noFill/>
                    </a:lnB>
                    <a:solidFill>
                      <a:srgbClr val="FFFF00"/>
                    </a:solidFill>
                  </a:tcPr>
                </a:tc>
                <a:tc>
                  <a:txBody>
                    <a:bodyPr/>
                    <a:lstStyle/>
                    <a:p>
                      <a:pPr algn="l" fontAlgn="b">
                        <a:buNone/>
                      </a:pPr>
                      <a:r>
                        <a:rPr lang="en-GB" sz="1050" b="0" i="0" u="none" strike="noStrike" dirty="0">
                          <a:solidFill>
                            <a:schemeClr val="tx1"/>
                          </a:solidFill>
                          <a:effectLst/>
                          <a:latin typeface="Calibri" panose="020F0502020204030204" pitchFamily="34" charset="0"/>
                        </a:rPr>
                        <a:t> </a:t>
                      </a:r>
                    </a:p>
                  </a:txBody>
                  <a:tcPr marL="7249" marR="7249" marT="7249" marB="0" anchor="b">
                    <a:lnL>
                      <a:noFill/>
                    </a:lnL>
                    <a:lnR>
                      <a:noFill/>
                    </a:lnR>
                    <a:lnT>
                      <a:noFill/>
                    </a:lnT>
                    <a:lnB>
                      <a:noFill/>
                    </a:lnB>
                    <a:solidFill>
                      <a:srgbClr val="FFFF00"/>
                    </a:solidFill>
                  </a:tcPr>
                </a:tc>
                <a:tc>
                  <a:txBody>
                    <a:bodyPr/>
                    <a:lstStyle/>
                    <a:p>
                      <a:pPr algn="l" fontAlgn="b">
                        <a:buNone/>
                      </a:pPr>
                      <a:r>
                        <a:rPr lang="en-GB" sz="1050" b="0" i="0" u="none" strike="noStrike" dirty="0">
                          <a:solidFill>
                            <a:schemeClr val="tx1"/>
                          </a:solidFill>
                          <a:effectLst/>
                          <a:latin typeface="Calibri" panose="020F0502020204030204" pitchFamily="34" charset="0"/>
                        </a:rPr>
                        <a:t> </a:t>
                      </a:r>
                    </a:p>
                  </a:txBody>
                  <a:tcPr marL="7249" marR="7249" marT="7249" marB="0" anchor="b">
                    <a:lnL>
                      <a:noFill/>
                    </a:lnL>
                    <a:lnR>
                      <a:noFill/>
                    </a:lnR>
                    <a:lnT>
                      <a:noFill/>
                    </a:lnT>
                    <a:lnB>
                      <a:noFill/>
                    </a:lnB>
                    <a:solidFill>
                      <a:srgbClr val="FFFF00"/>
                    </a:solidFill>
                  </a:tcPr>
                </a:tc>
                <a:tc>
                  <a:txBody>
                    <a:bodyPr/>
                    <a:lstStyle/>
                    <a:p>
                      <a:pPr algn="l" fontAlgn="b">
                        <a:buNone/>
                      </a:pPr>
                      <a:r>
                        <a:rPr lang="en-GB" sz="1050" b="0" i="0" u="none" strike="noStrike" dirty="0">
                          <a:solidFill>
                            <a:schemeClr val="tx1"/>
                          </a:solidFill>
                          <a:effectLst/>
                          <a:latin typeface="Calibri" panose="020F0502020204030204" pitchFamily="34" charset="0"/>
                        </a:rPr>
                        <a:t>Gas injection and dump by CI, and interaction chamber by CERN. Need a preliminary drawing for quotation and possible proforma invoice. </a:t>
                      </a:r>
                    </a:p>
                  </a:txBody>
                  <a:tcPr marL="7249" marR="7249" marT="7249" marB="0" anchor="b">
                    <a:lnL>
                      <a:noFill/>
                    </a:lnL>
                    <a:lnR>
                      <a:noFill/>
                    </a:lnR>
                    <a:lnT>
                      <a:noFill/>
                    </a:lnT>
                    <a:lnB>
                      <a:noFill/>
                    </a:lnB>
                    <a:solidFill>
                      <a:srgbClr val="FFFF00"/>
                    </a:solidFill>
                  </a:tcPr>
                </a:tc>
                <a:tc>
                  <a:txBody>
                    <a:bodyPr/>
                    <a:lstStyle/>
                    <a:p>
                      <a:pPr algn="l" fontAlgn="b">
                        <a:buNone/>
                      </a:pPr>
                      <a:r>
                        <a:rPr lang="en-GB" sz="1050" b="0" i="0" u="none" strike="noStrike" dirty="0">
                          <a:solidFill>
                            <a:schemeClr val="tx1"/>
                          </a:solidFill>
                          <a:effectLst/>
                          <a:latin typeface="Calibri" panose="020F0502020204030204" pitchFamily="34" charset="0"/>
                        </a:rPr>
                        <a:t> </a:t>
                      </a:r>
                    </a:p>
                  </a:txBody>
                  <a:tcPr marL="7249" marR="7249" marT="7249" marB="0" anchor="b">
                    <a:lnL>
                      <a:noFill/>
                    </a:lnL>
                    <a:lnR>
                      <a:noFill/>
                    </a:lnR>
                    <a:lnT>
                      <a:noFill/>
                    </a:lnT>
                    <a:lnB>
                      <a:noFill/>
                    </a:lnB>
                    <a:solidFill>
                      <a:srgbClr val="FFFF00"/>
                    </a:solidFill>
                  </a:tcPr>
                </a:tc>
                <a:tc>
                  <a:txBody>
                    <a:bodyPr/>
                    <a:lstStyle/>
                    <a:p>
                      <a:pPr algn="l" fontAlgn="b">
                        <a:buNone/>
                      </a:pPr>
                      <a:r>
                        <a:rPr lang="en-GB" sz="1050" b="0" i="0" u="none" strike="noStrike" dirty="0">
                          <a:solidFill>
                            <a:schemeClr val="tx1"/>
                          </a:solidFill>
                          <a:effectLst/>
                          <a:latin typeface="Calibri" panose="020F0502020204030204" pitchFamily="34" charset="0"/>
                        </a:rPr>
                        <a:t>Send drawing and get quotation</a:t>
                      </a:r>
                    </a:p>
                  </a:txBody>
                  <a:tcPr marL="7249" marR="7249" marT="7249" marB="0" anchor="b">
                    <a:lnL>
                      <a:noFill/>
                    </a:lnL>
                    <a:lnR>
                      <a:noFill/>
                    </a:lnR>
                    <a:lnT>
                      <a:noFill/>
                    </a:lnT>
                    <a:lnB>
                      <a:noFill/>
                    </a:lnB>
                    <a:solidFill>
                      <a:srgbClr val="FFFF00"/>
                    </a:solidFill>
                  </a:tcPr>
                </a:tc>
                <a:tc>
                  <a:txBody>
                    <a:bodyPr/>
                    <a:lstStyle/>
                    <a:p>
                      <a:pPr algn="l" fontAlgn="b">
                        <a:buNone/>
                      </a:pPr>
                      <a:r>
                        <a:rPr lang="en-GB" sz="1050" b="0" i="0" u="none" strike="noStrike" dirty="0">
                          <a:solidFill>
                            <a:schemeClr val="tx1"/>
                          </a:solidFill>
                          <a:effectLst/>
                          <a:latin typeface="Calibri" panose="020F0502020204030204" pitchFamily="34" charset="0"/>
                        </a:rPr>
                        <a:t>Hao</a:t>
                      </a:r>
                    </a:p>
                  </a:txBody>
                  <a:tcPr marL="7249" marR="7249" marT="7249" marB="0" anchor="b">
                    <a:lnL>
                      <a:noFill/>
                    </a:lnL>
                    <a:lnR>
                      <a:noFill/>
                    </a:lnR>
                    <a:lnT>
                      <a:noFill/>
                    </a:lnT>
                    <a:lnB>
                      <a:noFill/>
                    </a:lnB>
                    <a:solidFill>
                      <a:srgbClr val="FFFF00"/>
                    </a:solidFill>
                  </a:tcPr>
                </a:tc>
                <a:extLst>
                  <a:ext uri="{0D108BD9-81ED-4DB2-BD59-A6C34878D82A}">
                    <a16:rowId xmlns:a16="http://schemas.microsoft.com/office/drawing/2014/main" val="847413777"/>
                  </a:ext>
                </a:extLst>
              </a:tr>
              <a:tr h="534281">
                <a:tc>
                  <a:txBody>
                    <a:bodyPr/>
                    <a:lstStyle/>
                    <a:p>
                      <a:pPr algn="l" fontAlgn="b">
                        <a:buNone/>
                      </a:pPr>
                      <a:r>
                        <a:rPr lang="en-GB" sz="1050" b="0" i="0" u="none" strike="noStrike" dirty="0">
                          <a:solidFill>
                            <a:schemeClr val="tx1"/>
                          </a:solidFill>
                          <a:effectLst/>
                          <a:latin typeface="Calibri" panose="020F0502020204030204" pitchFamily="34" charset="0"/>
                        </a:rPr>
                        <a:t>Gate valves</a:t>
                      </a:r>
                    </a:p>
                  </a:txBody>
                  <a:tcPr marL="7249" marR="7249" marT="7249" marB="0" anchor="b">
                    <a:lnL>
                      <a:noFill/>
                    </a:lnL>
                    <a:lnR>
                      <a:noFill/>
                    </a:lnR>
                    <a:lnT>
                      <a:noFill/>
                    </a:lnT>
                    <a:lnB>
                      <a:noFill/>
                    </a:lnB>
                    <a:solidFill>
                      <a:srgbClr val="FFFF00"/>
                    </a:solidFill>
                  </a:tcPr>
                </a:tc>
                <a:tc>
                  <a:txBody>
                    <a:bodyPr/>
                    <a:lstStyle/>
                    <a:p>
                      <a:pPr algn="r" fontAlgn="b">
                        <a:buNone/>
                      </a:pPr>
                      <a:r>
                        <a:rPr lang="en-GB" sz="1050" b="0" i="0" u="none" strike="noStrike" dirty="0">
                          <a:solidFill>
                            <a:schemeClr val="tx1"/>
                          </a:solidFill>
                          <a:effectLst/>
                          <a:latin typeface="Calibri" panose="020F0502020204030204" pitchFamily="34" charset="0"/>
                        </a:rPr>
                        <a:t>£47,461</a:t>
                      </a:r>
                    </a:p>
                  </a:txBody>
                  <a:tcPr marL="7249" marR="7249" marT="7249" marB="0" anchor="b">
                    <a:lnL>
                      <a:noFill/>
                    </a:lnL>
                    <a:lnR>
                      <a:noFill/>
                    </a:lnR>
                    <a:lnT>
                      <a:noFill/>
                    </a:lnT>
                    <a:lnB>
                      <a:noFill/>
                    </a:lnB>
                    <a:solidFill>
                      <a:srgbClr val="FFFF00"/>
                    </a:solidFill>
                  </a:tcPr>
                </a:tc>
                <a:tc>
                  <a:txBody>
                    <a:bodyPr/>
                    <a:lstStyle/>
                    <a:p>
                      <a:pPr algn="r" fontAlgn="b">
                        <a:buNone/>
                      </a:pPr>
                      <a:r>
                        <a:rPr lang="en-GB" sz="1050" b="0" i="0" u="none" strike="noStrike" dirty="0">
                          <a:solidFill>
                            <a:schemeClr val="tx1"/>
                          </a:solidFill>
                          <a:effectLst/>
                          <a:latin typeface="Calibri" panose="020F0502020204030204" pitchFamily="34" charset="0"/>
                        </a:rPr>
                        <a:t>£47,461</a:t>
                      </a:r>
                    </a:p>
                  </a:txBody>
                  <a:tcPr marL="7249" marR="7249" marT="7249" marB="0" anchor="b">
                    <a:lnL>
                      <a:noFill/>
                    </a:lnL>
                    <a:lnR>
                      <a:noFill/>
                    </a:lnR>
                    <a:lnT>
                      <a:noFill/>
                    </a:lnT>
                    <a:lnB>
                      <a:noFill/>
                    </a:lnB>
                    <a:solidFill>
                      <a:srgbClr val="FFFF00"/>
                    </a:solidFill>
                  </a:tcPr>
                </a:tc>
                <a:tc>
                  <a:txBody>
                    <a:bodyPr/>
                    <a:lstStyle/>
                    <a:p>
                      <a:pPr algn="l" fontAlgn="b">
                        <a:buNone/>
                      </a:pPr>
                      <a:r>
                        <a:rPr lang="en-GB" sz="1050" b="0" i="0" u="none" strike="noStrike" dirty="0">
                          <a:solidFill>
                            <a:schemeClr val="tx1"/>
                          </a:solidFill>
                          <a:effectLst/>
                          <a:latin typeface="Calibri" panose="020F0502020204030204" pitchFamily="34" charset="0"/>
                        </a:rPr>
                        <a:t> </a:t>
                      </a:r>
                    </a:p>
                  </a:txBody>
                  <a:tcPr marL="7249" marR="7249" marT="7249" marB="0" anchor="b">
                    <a:lnL>
                      <a:noFill/>
                    </a:lnL>
                    <a:lnR>
                      <a:noFill/>
                    </a:lnR>
                    <a:lnT>
                      <a:noFill/>
                    </a:lnT>
                    <a:lnB>
                      <a:noFill/>
                    </a:lnB>
                    <a:solidFill>
                      <a:srgbClr val="FFFF00"/>
                    </a:solidFill>
                  </a:tcPr>
                </a:tc>
                <a:tc>
                  <a:txBody>
                    <a:bodyPr/>
                    <a:lstStyle/>
                    <a:p>
                      <a:pPr algn="l" fontAlgn="b">
                        <a:buNone/>
                      </a:pPr>
                      <a:r>
                        <a:rPr lang="en-GB" sz="1050" b="0" i="0" u="none" strike="noStrike" dirty="0">
                          <a:solidFill>
                            <a:schemeClr val="tx1"/>
                          </a:solidFill>
                          <a:effectLst/>
                          <a:latin typeface="Calibri" panose="020F0502020204030204" pitchFamily="34" charset="0"/>
                        </a:rPr>
                        <a:t>Quotation is there</a:t>
                      </a:r>
                    </a:p>
                  </a:txBody>
                  <a:tcPr marL="7249" marR="7249" marT="7249" marB="0" anchor="b">
                    <a:lnL>
                      <a:noFill/>
                    </a:lnL>
                    <a:lnR>
                      <a:noFill/>
                    </a:lnR>
                    <a:lnT>
                      <a:noFill/>
                    </a:lnT>
                    <a:lnB>
                      <a:noFill/>
                    </a:lnB>
                    <a:solidFill>
                      <a:srgbClr val="FFFF00"/>
                    </a:solidFill>
                  </a:tcPr>
                </a:tc>
                <a:tc>
                  <a:txBody>
                    <a:bodyPr/>
                    <a:lstStyle/>
                    <a:p>
                      <a:pPr algn="l" fontAlgn="b">
                        <a:buNone/>
                      </a:pPr>
                      <a:r>
                        <a:rPr lang="en-GB" sz="1050" b="0" i="0" u="none" strike="noStrike" dirty="0">
                          <a:solidFill>
                            <a:schemeClr val="tx1"/>
                          </a:solidFill>
                          <a:effectLst/>
                          <a:latin typeface="Calibri" panose="020F0502020204030204" pitchFamily="34" charset="0"/>
                        </a:rPr>
                        <a:t> </a:t>
                      </a:r>
                    </a:p>
                  </a:txBody>
                  <a:tcPr marL="7249" marR="7249" marT="7249" marB="0" anchor="b">
                    <a:lnL>
                      <a:noFill/>
                    </a:lnL>
                    <a:lnR>
                      <a:noFill/>
                    </a:lnR>
                    <a:lnT>
                      <a:noFill/>
                    </a:lnT>
                    <a:lnB>
                      <a:noFill/>
                    </a:lnB>
                    <a:solidFill>
                      <a:srgbClr val="FFFF00"/>
                    </a:solidFill>
                  </a:tcPr>
                </a:tc>
                <a:tc>
                  <a:txBody>
                    <a:bodyPr/>
                    <a:lstStyle/>
                    <a:p>
                      <a:pPr algn="l" fontAlgn="b">
                        <a:buNone/>
                      </a:pPr>
                      <a:r>
                        <a:rPr lang="en-GB" sz="1050" b="0" i="0" u="none" strike="noStrike" dirty="0">
                          <a:solidFill>
                            <a:schemeClr val="tx1"/>
                          </a:solidFill>
                          <a:effectLst/>
                          <a:latin typeface="Calibri" panose="020F0502020204030204" pitchFamily="34" charset="0"/>
                        </a:rPr>
                        <a:t>Quotation is ready but need to make order. </a:t>
                      </a:r>
                    </a:p>
                  </a:txBody>
                  <a:tcPr marL="7249" marR="7249" marT="7249" marB="0" anchor="b">
                    <a:lnL>
                      <a:noFill/>
                    </a:lnL>
                    <a:lnR>
                      <a:noFill/>
                    </a:lnR>
                    <a:lnT>
                      <a:noFill/>
                    </a:lnT>
                    <a:lnB>
                      <a:noFill/>
                    </a:lnB>
                    <a:solidFill>
                      <a:srgbClr val="FFFF00"/>
                    </a:solidFill>
                  </a:tcPr>
                </a:tc>
                <a:tc>
                  <a:txBody>
                    <a:bodyPr/>
                    <a:lstStyle/>
                    <a:p>
                      <a:pPr algn="l" fontAlgn="b">
                        <a:buNone/>
                      </a:pPr>
                      <a:r>
                        <a:rPr lang="en-GB" sz="1050" b="0" i="0" u="none" strike="noStrike" dirty="0">
                          <a:solidFill>
                            <a:schemeClr val="tx1"/>
                          </a:solidFill>
                          <a:effectLst/>
                          <a:latin typeface="Calibri" panose="020F0502020204030204" pitchFamily="34" charset="0"/>
                        </a:rPr>
                        <a:t>Gerhard </a:t>
                      </a:r>
                    </a:p>
                  </a:txBody>
                  <a:tcPr marL="7249" marR="7249" marT="7249" marB="0" anchor="b">
                    <a:lnL>
                      <a:noFill/>
                    </a:lnL>
                    <a:lnR>
                      <a:noFill/>
                    </a:lnR>
                    <a:lnT>
                      <a:noFill/>
                    </a:lnT>
                    <a:lnB>
                      <a:noFill/>
                    </a:lnB>
                    <a:solidFill>
                      <a:srgbClr val="FFFF00"/>
                    </a:solidFill>
                  </a:tcPr>
                </a:tc>
                <a:extLst>
                  <a:ext uri="{0D108BD9-81ED-4DB2-BD59-A6C34878D82A}">
                    <a16:rowId xmlns:a16="http://schemas.microsoft.com/office/drawing/2014/main" val="1808116079"/>
                  </a:ext>
                </a:extLst>
              </a:tr>
              <a:tr h="712375">
                <a:tc>
                  <a:txBody>
                    <a:bodyPr/>
                    <a:lstStyle/>
                    <a:p>
                      <a:pPr algn="l" fontAlgn="b">
                        <a:buNone/>
                      </a:pPr>
                      <a:r>
                        <a:rPr lang="en-GB" sz="1050" b="0" i="0" u="none" strike="noStrike">
                          <a:solidFill>
                            <a:srgbClr val="000000"/>
                          </a:solidFill>
                          <a:effectLst/>
                          <a:latin typeface="Calibri" panose="020F0502020204030204" pitchFamily="34" charset="0"/>
                        </a:rPr>
                        <a:t>Skimmers and nozzles</a:t>
                      </a:r>
                    </a:p>
                  </a:txBody>
                  <a:tcPr marL="7249" marR="7249" marT="7249" marB="0" anchor="b">
                    <a:lnL>
                      <a:noFill/>
                    </a:lnL>
                    <a:lnR>
                      <a:noFill/>
                    </a:lnR>
                    <a:lnT>
                      <a:noFill/>
                    </a:lnT>
                    <a:lnB>
                      <a:noFill/>
                    </a:lnB>
                    <a:solidFill>
                      <a:srgbClr val="70AD47"/>
                    </a:solidFill>
                  </a:tcPr>
                </a:tc>
                <a:tc>
                  <a:txBody>
                    <a:bodyPr/>
                    <a:lstStyle/>
                    <a:p>
                      <a:pPr algn="r" fontAlgn="b">
                        <a:buNone/>
                      </a:pPr>
                      <a:r>
                        <a:rPr lang="en-GB" sz="1050" b="0" i="0" u="none" strike="noStrike">
                          <a:solidFill>
                            <a:srgbClr val="000000"/>
                          </a:solidFill>
                          <a:effectLst/>
                          <a:latin typeface="Calibri" panose="020F0502020204030204" pitchFamily="34" charset="0"/>
                        </a:rPr>
                        <a:t>£6,600</a:t>
                      </a:r>
                    </a:p>
                  </a:txBody>
                  <a:tcPr marL="7249" marR="7249" marT="7249" marB="0" anchor="b">
                    <a:lnL>
                      <a:noFill/>
                    </a:lnL>
                    <a:lnR>
                      <a:noFill/>
                    </a:lnR>
                    <a:lnT>
                      <a:noFill/>
                    </a:lnT>
                    <a:lnB>
                      <a:noFill/>
                    </a:lnB>
                    <a:solidFill>
                      <a:srgbClr val="70AD47"/>
                    </a:solidFill>
                  </a:tcPr>
                </a:tc>
                <a:tc>
                  <a:txBody>
                    <a:bodyPr/>
                    <a:lstStyle/>
                    <a:p>
                      <a:pPr algn="l" fontAlgn="b">
                        <a:buNone/>
                      </a:pPr>
                      <a:r>
                        <a:rPr lang="en-GB" sz="1050" b="0" i="0" u="none" strike="noStrike">
                          <a:solidFill>
                            <a:srgbClr val="000000"/>
                          </a:solidFill>
                          <a:effectLst/>
                          <a:latin typeface="Calibri" panose="020F0502020204030204" pitchFamily="34" charset="0"/>
                        </a:rPr>
                        <a:t>Skimmers £3100 Nozzles: £3500</a:t>
                      </a:r>
                    </a:p>
                  </a:txBody>
                  <a:tcPr marL="7249" marR="7249" marT="7249" marB="0" anchor="b">
                    <a:lnL>
                      <a:noFill/>
                    </a:lnL>
                    <a:lnR>
                      <a:noFill/>
                    </a:lnR>
                    <a:lnT>
                      <a:noFill/>
                    </a:lnT>
                    <a:lnB>
                      <a:noFill/>
                    </a:lnB>
                    <a:solidFill>
                      <a:srgbClr val="70AD47"/>
                    </a:solidFill>
                  </a:tcPr>
                </a:tc>
                <a:tc>
                  <a:txBody>
                    <a:bodyPr/>
                    <a:lstStyle/>
                    <a:p>
                      <a:pPr algn="l" fontAlgn="b">
                        <a:buNone/>
                      </a:pPr>
                      <a:r>
                        <a:rPr lang="en-GB" sz="1050" b="0" i="0" u="none" strike="noStrike" dirty="0">
                          <a:solidFill>
                            <a:srgbClr val="000000"/>
                          </a:solidFill>
                          <a:effectLst/>
                          <a:latin typeface="Calibri" panose="020F0502020204030204" pitchFamily="34" charset="0"/>
                        </a:rPr>
                        <a:t> </a:t>
                      </a:r>
                    </a:p>
                  </a:txBody>
                  <a:tcPr marL="7249" marR="7249" marT="7249" marB="0" anchor="b">
                    <a:lnL>
                      <a:noFill/>
                    </a:lnL>
                    <a:lnR>
                      <a:noFill/>
                    </a:lnR>
                    <a:lnT>
                      <a:noFill/>
                    </a:lnT>
                    <a:lnB>
                      <a:noFill/>
                    </a:lnB>
                    <a:solidFill>
                      <a:srgbClr val="70AD47"/>
                    </a:solidFill>
                  </a:tcPr>
                </a:tc>
                <a:tc>
                  <a:txBody>
                    <a:bodyPr/>
                    <a:lstStyle/>
                    <a:p>
                      <a:pPr algn="l" fontAlgn="b">
                        <a:buNone/>
                      </a:pPr>
                      <a:r>
                        <a:rPr lang="en-GB" sz="1050" b="0" i="0" u="none" strike="noStrike" dirty="0">
                          <a:solidFill>
                            <a:srgbClr val="000000"/>
                          </a:solidFill>
                          <a:effectLst/>
                          <a:latin typeface="Calibri" panose="020F0502020204030204" pitchFamily="34" charset="0"/>
                        </a:rPr>
                        <a:t>Check the nozzle in CI.</a:t>
                      </a:r>
                    </a:p>
                  </a:txBody>
                  <a:tcPr marL="7249" marR="7249" marT="7249" marB="0" anchor="b">
                    <a:lnL>
                      <a:noFill/>
                    </a:lnL>
                    <a:lnR>
                      <a:noFill/>
                    </a:lnR>
                    <a:lnT>
                      <a:noFill/>
                    </a:lnT>
                    <a:lnB>
                      <a:noFill/>
                    </a:lnB>
                    <a:solidFill>
                      <a:srgbClr val="70AD47"/>
                    </a:solidFill>
                  </a:tcPr>
                </a:tc>
                <a:tc>
                  <a:txBody>
                    <a:bodyPr/>
                    <a:lstStyle/>
                    <a:p>
                      <a:pPr algn="l" fontAlgn="b">
                        <a:buNone/>
                      </a:pPr>
                      <a:r>
                        <a:rPr lang="en-GB" sz="1050" b="0" i="0" u="none" strike="noStrike">
                          <a:solidFill>
                            <a:srgbClr val="000000"/>
                          </a:solidFill>
                          <a:effectLst/>
                          <a:latin typeface="Calibri" panose="020F0502020204030204" pitchFamily="34" charset="0"/>
                        </a:rPr>
                        <a:t> </a:t>
                      </a:r>
                    </a:p>
                  </a:txBody>
                  <a:tcPr marL="7249" marR="7249" marT="7249" marB="0" anchor="b">
                    <a:lnL>
                      <a:noFill/>
                    </a:lnL>
                    <a:lnR>
                      <a:noFill/>
                    </a:lnR>
                    <a:lnT>
                      <a:noFill/>
                    </a:lnT>
                    <a:lnB>
                      <a:noFill/>
                    </a:lnB>
                    <a:solidFill>
                      <a:srgbClr val="70AD47"/>
                    </a:solidFill>
                  </a:tcPr>
                </a:tc>
                <a:tc>
                  <a:txBody>
                    <a:bodyPr/>
                    <a:lstStyle/>
                    <a:p>
                      <a:pPr algn="l" fontAlgn="b">
                        <a:buNone/>
                      </a:pPr>
                      <a:r>
                        <a:rPr lang="en-GB" sz="1050" b="0" i="0" u="none" strike="noStrike">
                          <a:solidFill>
                            <a:srgbClr val="000000"/>
                          </a:solidFill>
                          <a:effectLst/>
                          <a:latin typeface="Calibri" panose="020F0502020204030204" pitchFamily="34" charset="0"/>
                        </a:rPr>
                        <a:t>Order sent out</a:t>
                      </a:r>
                    </a:p>
                  </a:txBody>
                  <a:tcPr marL="7249" marR="7249" marT="7249" marB="0" anchor="b">
                    <a:lnL>
                      <a:noFill/>
                    </a:lnL>
                    <a:lnR>
                      <a:noFill/>
                    </a:lnR>
                    <a:lnT>
                      <a:noFill/>
                    </a:lnT>
                    <a:lnB>
                      <a:noFill/>
                    </a:lnB>
                    <a:solidFill>
                      <a:srgbClr val="70AD47"/>
                    </a:solidFill>
                  </a:tcPr>
                </a:tc>
                <a:tc>
                  <a:txBody>
                    <a:bodyPr/>
                    <a:lstStyle/>
                    <a:p>
                      <a:pPr algn="l" fontAlgn="b">
                        <a:buNone/>
                      </a:pPr>
                      <a:r>
                        <a:rPr lang="en-GB" sz="1050" b="0" i="0" u="none" strike="noStrike">
                          <a:solidFill>
                            <a:srgbClr val="000000"/>
                          </a:solidFill>
                          <a:effectLst/>
                          <a:latin typeface="Calibri" panose="020F0502020204030204" pitchFamily="34" charset="0"/>
                        </a:rPr>
                        <a:t>Hao</a:t>
                      </a:r>
                    </a:p>
                  </a:txBody>
                  <a:tcPr marL="7249" marR="7249" marT="7249" marB="0" anchor="b">
                    <a:lnL>
                      <a:noFill/>
                    </a:lnL>
                    <a:lnR>
                      <a:noFill/>
                    </a:lnR>
                    <a:lnT>
                      <a:noFill/>
                    </a:lnT>
                    <a:lnB>
                      <a:noFill/>
                    </a:lnB>
                    <a:solidFill>
                      <a:srgbClr val="70AD47"/>
                    </a:solidFill>
                  </a:tcPr>
                </a:tc>
                <a:extLst>
                  <a:ext uri="{0D108BD9-81ED-4DB2-BD59-A6C34878D82A}">
                    <a16:rowId xmlns:a16="http://schemas.microsoft.com/office/drawing/2014/main" val="326420184"/>
                  </a:ext>
                </a:extLst>
              </a:tr>
              <a:tr h="356187">
                <a:tc>
                  <a:txBody>
                    <a:bodyPr/>
                    <a:lstStyle/>
                    <a:p>
                      <a:pPr algn="l" fontAlgn="b">
                        <a:buNone/>
                      </a:pPr>
                      <a:r>
                        <a:rPr lang="en-GB" sz="1050" b="0" i="0" u="none" strike="noStrike">
                          <a:solidFill>
                            <a:srgbClr val="000000"/>
                          </a:solidFill>
                          <a:effectLst/>
                          <a:latin typeface="Calibri" panose="020F0502020204030204" pitchFamily="34" charset="0"/>
                        </a:rPr>
                        <a:t>Small vacuum parts (nozzle skimmer holder, etc)</a:t>
                      </a:r>
                    </a:p>
                  </a:txBody>
                  <a:tcPr marL="7249" marR="7249" marT="7249" marB="0" anchor="b">
                    <a:lnL>
                      <a:noFill/>
                    </a:lnL>
                    <a:lnR>
                      <a:noFill/>
                    </a:lnR>
                    <a:lnT>
                      <a:noFill/>
                    </a:lnT>
                    <a:lnB>
                      <a:noFill/>
                    </a:lnB>
                    <a:solidFill>
                      <a:srgbClr val="FF0000"/>
                    </a:solidFill>
                  </a:tcPr>
                </a:tc>
                <a:tc>
                  <a:txBody>
                    <a:bodyPr/>
                    <a:lstStyle/>
                    <a:p>
                      <a:pPr algn="r" fontAlgn="b">
                        <a:buNone/>
                      </a:pPr>
                      <a:r>
                        <a:rPr lang="en-GB" sz="1050" b="0" i="0" u="none" strike="noStrike">
                          <a:solidFill>
                            <a:srgbClr val="000000"/>
                          </a:solidFill>
                          <a:effectLst/>
                          <a:latin typeface="Calibri" panose="020F0502020204030204" pitchFamily="34" charset="0"/>
                        </a:rPr>
                        <a:t>£6,000</a:t>
                      </a:r>
                    </a:p>
                  </a:txBody>
                  <a:tcPr marL="7249" marR="7249" marT="7249" marB="0" anchor="b">
                    <a:lnL>
                      <a:noFill/>
                    </a:lnL>
                    <a:lnR>
                      <a:noFill/>
                    </a:lnR>
                    <a:lnT>
                      <a:noFill/>
                    </a:lnT>
                    <a:lnB>
                      <a:noFill/>
                    </a:lnB>
                    <a:solidFill>
                      <a:srgbClr val="FF0000"/>
                    </a:solidFill>
                  </a:tcPr>
                </a:tc>
                <a:tc>
                  <a:txBody>
                    <a:bodyPr/>
                    <a:lstStyle/>
                    <a:p>
                      <a:pPr algn="l" fontAlgn="b">
                        <a:buNone/>
                      </a:pPr>
                      <a:r>
                        <a:rPr lang="en-GB" sz="1050" b="0" i="0" u="none" strike="noStrike">
                          <a:solidFill>
                            <a:srgbClr val="000000"/>
                          </a:solidFill>
                          <a:effectLst/>
                          <a:latin typeface="Calibri" panose="020F0502020204030204" pitchFamily="34" charset="0"/>
                        </a:rPr>
                        <a:t> </a:t>
                      </a:r>
                    </a:p>
                  </a:txBody>
                  <a:tcPr marL="7249" marR="7249" marT="7249" marB="0" anchor="b">
                    <a:lnL>
                      <a:noFill/>
                    </a:lnL>
                    <a:lnR>
                      <a:noFill/>
                    </a:lnR>
                    <a:lnT>
                      <a:noFill/>
                    </a:lnT>
                    <a:lnB>
                      <a:noFill/>
                    </a:lnB>
                    <a:solidFill>
                      <a:srgbClr val="FF0000"/>
                    </a:solidFill>
                  </a:tcPr>
                </a:tc>
                <a:tc>
                  <a:txBody>
                    <a:bodyPr/>
                    <a:lstStyle/>
                    <a:p>
                      <a:pPr algn="l" fontAlgn="b">
                        <a:buNone/>
                      </a:pPr>
                      <a:r>
                        <a:rPr lang="en-GB" sz="1050" b="0" i="0" u="none" strike="noStrike">
                          <a:solidFill>
                            <a:srgbClr val="000000"/>
                          </a:solidFill>
                          <a:effectLst/>
                          <a:latin typeface="Calibri" panose="020F0502020204030204" pitchFamily="34" charset="0"/>
                        </a:rPr>
                        <a:t> </a:t>
                      </a:r>
                    </a:p>
                  </a:txBody>
                  <a:tcPr marL="7249" marR="7249" marT="7249" marB="0" anchor="b">
                    <a:lnL>
                      <a:noFill/>
                    </a:lnL>
                    <a:lnR>
                      <a:noFill/>
                    </a:lnR>
                    <a:lnT>
                      <a:noFill/>
                    </a:lnT>
                    <a:lnB>
                      <a:noFill/>
                    </a:lnB>
                    <a:solidFill>
                      <a:srgbClr val="FF0000"/>
                    </a:solidFill>
                  </a:tcPr>
                </a:tc>
                <a:tc>
                  <a:txBody>
                    <a:bodyPr/>
                    <a:lstStyle/>
                    <a:p>
                      <a:pPr algn="l" fontAlgn="b">
                        <a:buNone/>
                      </a:pPr>
                      <a:r>
                        <a:rPr lang="en-GB" sz="1050" b="0" i="0" u="none" strike="noStrike" dirty="0">
                          <a:solidFill>
                            <a:srgbClr val="000000"/>
                          </a:solidFill>
                          <a:effectLst/>
                          <a:latin typeface="Calibri" panose="020F0502020204030204" pitchFamily="34" charset="0"/>
                        </a:rPr>
                        <a:t>This will be delayed. Bellows, skimmers holder.</a:t>
                      </a:r>
                    </a:p>
                  </a:txBody>
                  <a:tcPr marL="7249" marR="7249" marT="7249" marB="0" anchor="b">
                    <a:lnL>
                      <a:noFill/>
                    </a:lnL>
                    <a:lnR>
                      <a:noFill/>
                    </a:lnR>
                    <a:lnT>
                      <a:noFill/>
                    </a:lnT>
                    <a:lnB>
                      <a:noFill/>
                    </a:lnB>
                    <a:solidFill>
                      <a:srgbClr val="FF0000"/>
                    </a:solidFill>
                  </a:tcPr>
                </a:tc>
                <a:tc>
                  <a:txBody>
                    <a:bodyPr/>
                    <a:lstStyle/>
                    <a:p>
                      <a:pPr algn="l" fontAlgn="b">
                        <a:buNone/>
                      </a:pPr>
                      <a:r>
                        <a:rPr lang="en-GB" sz="1050" b="0" i="0" u="none" strike="noStrike">
                          <a:solidFill>
                            <a:srgbClr val="000000"/>
                          </a:solidFill>
                          <a:effectLst/>
                          <a:latin typeface="Calibri" panose="020F0502020204030204" pitchFamily="34" charset="0"/>
                        </a:rPr>
                        <a:t> </a:t>
                      </a:r>
                    </a:p>
                  </a:txBody>
                  <a:tcPr marL="7249" marR="7249" marT="7249" marB="0" anchor="b">
                    <a:lnL>
                      <a:noFill/>
                    </a:lnL>
                    <a:lnR>
                      <a:noFill/>
                    </a:lnR>
                    <a:lnT>
                      <a:noFill/>
                    </a:lnT>
                    <a:lnB>
                      <a:noFill/>
                    </a:lnB>
                    <a:solidFill>
                      <a:srgbClr val="FF0000"/>
                    </a:solidFill>
                  </a:tcPr>
                </a:tc>
                <a:tc>
                  <a:txBody>
                    <a:bodyPr/>
                    <a:lstStyle/>
                    <a:p>
                      <a:pPr algn="l" fontAlgn="b">
                        <a:buNone/>
                      </a:pPr>
                      <a:r>
                        <a:rPr lang="en-GB" sz="1050" b="0" i="0" u="none" strike="noStrike">
                          <a:solidFill>
                            <a:srgbClr val="000000"/>
                          </a:solidFill>
                          <a:effectLst/>
                          <a:latin typeface="Calibri" panose="020F0502020204030204" pitchFamily="34" charset="0"/>
                        </a:rPr>
                        <a:t>Get another 2 sets of bellow</a:t>
                      </a:r>
                    </a:p>
                  </a:txBody>
                  <a:tcPr marL="7249" marR="7249" marT="7249" marB="0" anchor="b">
                    <a:lnL>
                      <a:noFill/>
                    </a:lnL>
                    <a:lnR>
                      <a:noFill/>
                    </a:lnR>
                    <a:lnT>
                      <a:noFill/>
                    </a:lnT>
                    <a:lnB>
                      <a:noFill/>
                    </a:lnB>
                    <a:solidFill>
                      <a:srgbClr val="FF0000"/>
                    </a:solidFill>
                  </a:tcPr>
                </a:tc>
                <a:tc>
                  <a:txBody>
                    <a:bodyPr/>
                    <a:lstStyle/>
                    <a:p>
                      <a:pPr algn="l" fontAlgn="b">
                        <a:buNone/>
                      </a:pPr>
                      <a:r>
                        <a:rPr lang="en-GB" sz="1050" b="0" i="0" u="none" strike="noStrike">
                          <a:solidFill>
                            <a:srgbClr val="000000"/>
                          </a:solidFill>
                          <a:effectLst/>
                          <a:latin typeface="Calibri" panose="020F0502020204030204" pitchFamily="34" charset="0"/>
                        </a:rPr>
                        <a:t>Hao</a:t>
                      </a:r>
                    </a:p>
                  </a:txBody>
                  <a:tcPr marL="7249" marR="7249" marT="7249" marB="0" anchor="b">
                    <a:lnL>
                      <a:noFill/>
                    </a:lnL>
                    <a:lnR>
                      <a:noFill/>
                    </a:lnR>
                    <a:lnT>
                      <a:noFill/>
                    </a:lnT>
                    <a:lnB>
                      <a:noFill/>
                    </a:lnB>
                    <a:solidFill>
                      <a:srgbClr val="FF0000"/>
                    </a:solidFill>
                  </a:tcPr>
                </a:tc>
                <a:extLst>
                  <a:ext uri="{0D108BD9-81ED-4DB2-BD59-A6C34878D82A}">
                    <a16:rowId xmlns:a16="http://schemas.microsoft.com/office/drawing/2014/main" val="1899555502"/>
                  </a:ext>
                </a:extLst>
              </a:tr>
              <a:tr h="356187">
                <a:tc>
                  <a:txBody>
                    <a:bodyPr/>
                    <a:lstStyle/>
                    <a:p>
                      <a:pPr algn="l" fontAlgn="b">
                        <a:buNone/>
                      </a:pPr>
                      <a:r>
                        <a:rPr lang="en-GB" sz="1050" b="0" i="0" u="none" strike="noStrike">
                          <a:solidFill>
                            <a:srgbClr val="000000"/>
                          </a:solidFill>
                          <a:effectLst/>
                          <a:latin typeface="Calibri" panose="020F0502020204030204" pitchFamily="34" charset="0"/>
                        </a:rPr>
                        <a:t>vacuum gauges</a:t>
                      </a:r>
                    </a:p>
                  </a:txBody>
                  <a:tcPr marL="7249" marR="7249" marT="7249" marB="0" anchor="b">
                    <a:lnL>
                      <a:noFill/>
                    </a:lnL>
                    <a:lnR>
                      <a:noFill/>
                    </a:lnR>
                    <a:lnT>
                      <a:noFill/>
                    </a:lnT>
                    <a:lnB>
                      <a:noFill/>
                    </a:lnB>
                    <a:solidFill>
                      <a:srgbClr val="FFFF00"/>
                    </a:solidFill>
                  </a:tcPr>
                </a:tc>
                <a:tc>
                  <a:txBody>
                    <a:bodyPr/>
                    <a:lstStyle/>
                    <a:p>
                      <a:pPr algn="r" fontAlgn="b">
                        <a:buNone/>
                      </a:pPr>
                      <a:r>
                        <a:rPr lang="en-GB" sz="1050" b="0" i="0" u="none" strike="noStrike">
                          <a:solidFill>
                            <a:srgbClr val="000000"/>
                          </a:solidFill>
                          <a:effectLst/>
                          <a:latin typeface="Calibri" panose="020F0502020204030204" pitchFamily="34" charset="0"/>
                        </a:rPr>
                        <a:t>£8,000</a:t>
                      </a:r>
                    </a:p>
                  </a:txBody>
                  <a:tcPr marL="7249" marR="7249" marT="7249" marB="0" anchor="b">
                    <a:lnL>
                      <a:noFill/>
                    </a:lnL>
                    <a:lnR>
                      <a:noFill/>
                    </a:lnR>
                    <a:lnT>
                      <a:noFill/>
                    </a:lnT>
                    <a:lnB>
                      <a:noFill/>
                    </a:lnB>
                    <a:solidFill>
                      <a:srgbClr val="FFFF00"/>
                    </a:solidFill>
                  </a:tcPr>
                </a:tc>
                <a:tc>
                  <a:txBody>
                    <a:bodyPr/>
                    <a:lstStyle/>
                    <a:p>
                      <a:pPr algn="l" fontAlgn="b">
                        <a:buNone/>
                      </a:pPr>
                      <a:r>
                        <a:rPr lang="en-GB" sz="1050" b="0" i="0" u="none" strike="noStrike">
                          <a:solidFill>
                            <a:srgbClr val="000000"/>
                          </a:solidFill>
                          <a:effectLst/>
                          <a:latin typeface="Calibri" panose="020F0502020204030204" pitchFamily="34" charset="0"/>
                        </a:rPr>
                        <a:t>Ready to order</a:t>
                      </a:r>
                    </a:p>
                  </a:txBody>
                  <a:tcPr marL="7249" marR="7249" marT="7249" marB="0" anchor="b">
                    <a:lnL>
                      <a:noFill/>
                    </a:lnL>
                    <a:lnR>
                      <a:noFill/>
                    </a:lnR>
                    <a:lnT>
                      <a:noFill/>
                    </a:lnT>
                    <a:lnB>
                      <a:noFill/>
                    </a:lnB>
                    <a:solidFill>
                      <a:srgbClr val="FFFF00"/>
                    </a:solidFill>
                  </a:tcPr>
                </a:tc>
                <a:tc>
                  <a:txBody>
                    <a:bodyPr/>
                    <a:lstStyle/>
                    <a:p>
                      <a:pPr algn="l" fontAlgn="b">
                        <a:buNone/>
                      </a:pPr>
                      <a:r>
                        <a:rPr lang="en-GB" sz="1050" b="0" i="0" u="none" strike="noStrike">
                          <a:solidFill>
                            <a:srgbClr val="000000"/>
                          </a:solidFill>
                          <a:effectLst/>
                          <a:latin typeface="Calibri" panose="020F0502020204030204" pitchFamily="34" charset="0"/>
                        </a:rPr>
                        <a:t> </a:t>
                      </a:r>
                    </a:p>
                  </a:txBody>
                  <a:tcPr marL="7249" marR="7249" marT="7249" marB="0" anchor="b">
                    <a:lnL>
                      <a:noFill/>
                    </a:lnL>
                    <a:lnR>
                      <a:noFill/>
                    </a:lnR>
                    <a:lnT>
                      <a:noFill/>
                    </a:lnT>
                    <a:lnB>
                      <a:noFill/>
                    </a:lnB>
                    <a:solidFill>
                      <a:srgbClr val="FFFF00"/>
                    </a:solidFill>
                  </a:tcPr>
                </a:tc>
                <a:tc>
                  <a:txBody>
                    <a:bodyPr/>
                    <a:lstStyle/>
                    <a:p>
                      <a:pPr algn="l" fontAlgn="b">
                        <a:buNone/>
                      </a:pPr>
                      <a:r>
                        <a:rPr lang="en-GB" sz="1050" b="0" i="0" u="none" strike="noStrike" dirty="0">
                          <a:solidFill>
                            <a:srgbClr val="000000"/>
                          </a:solidFill>
                          <a:effectLst/>
                          <a:latin typeface="Calibri" panose="020F0502020204030204" pitchFamily="34" charset="0"/>
                        </a:rPr>
                        <a:t>From CERN catalogue. 5 X penning (</a:t>
                      </a:r>
                      <a:r>
                        <a:rPr lang="en-GB" sz="1050" b="0" i="0" u="none" strike="noStrike" dirty="0">
                          <a:solidFill>
                            <a:srgbClr val="FF0000"/>
                          </a:solidFill>
                          <a:effectLst/>
                          <a:latin typeface="Calibri" panose="020F0502020204030204" pitchFamily="34" charset="0"/>
                        </a:rPr>
                        <a:t>PTR20 502 or PTR18 502</a:t>
                      </a:r>
                      <a:r>
                        <a:rPr lang="en-GB" sz="1050" b="0" i="0" u="none" strike="noStrike" dirty="0">
                          <a:solidFill>
                            <a:srgbClr val="000000"/>
                          </a:solidFill>
                          <a:effectLst/>
                          <a:latin typeface="Calibri" panose="020F0502020204030204" pitchFamily="34" charset="0"/>
                        </a:rPr>
                        <a:t>) 2 X (PTR 013 (CF16) or PTR15 012 (KF16), normally in stock</a:t>
                      </a:r>
                    </a:p>
                  </a:txBody>
                  <a:tcPr marL="7249" marR="7249" marT="7249" marB="0" anchor="b">
                    <a:lnL>
                      <a:noFill/>
                    </a:lnL>
                    <a:lnR>
                      <a:noFill/>
                    </a:lnR>
                    <a:lnT>
                      <a:noFill/>
                    </a:lnT>
                    <a:lnB>
                      <a:noFill/>
                    </a:lnB>
                    <a:solidFill>
                      <a:srgbClr val="FFFF00"/>
                    </a:solidFill>
                  </a:tcPr>
                </a:tc>
                <a:tc>
                  <a:txBody>
                    <a:bodyPr/>
                    <a:lstStyle/>
                    <a:p>
                      <a:pPr algn="l" fontAlgn="b">
                        <a:buNone/>
                      </a:pPr>
                      <a:r>
                        <a:rPr lang="en-GB" sz="1050" b="0" i="0" u="none" strike="noStrike">
                          <a:solidFill>
                            <a:srgbClr val="000000"/>
                          </a:solidFill>
                          <a:effectLst/>
                          <a:latin typeface="Calibri" panose="020F0502020204030204" pitchFamily="34" charset="0"/>
                        </a:rPr>
                        <a:t> </a:t>
                      </a:r>
                    </a:p>
                  </a:txBody>
                  <a:tcPr marL="7249" marR="7249" marT="7249" marB="0" anchor="b">
                    <a:lnL>
                      <a:noFill/>
                    </a:lnL>
                    <a:lnR>
                      <a:noFill/>
                    </a:lnR>
                    <a:lnT>
                      <a:noFill/>
                    </a:lnT>
                    <a:lnB>
                      <a:noFill/>
                    </a:lnB>
                    <a:solidFill>
                      <a:srgbClr val="FFFF00"/>
                    </a:solidFill>
                  </a:tcPr>
                </a:tc>
                <a:tc>
                  <a:txBody>
                    <a:bodyPr/>
                    <a:lstStyle/>
                    <a:p>
                      <a:pPr algn="l" fontAlgn="b">
                        <a:buNone/>
                      </a:pPr>
                      <a:r>
                        <a:rPr lang="en-GB" sz="1050" b="0" i="0" u="none" strike="noStrike">
                          <a:solidFill>
                            <a:srgbClr val="000000"/>
                          </a:solidFill>
                          <a:effectLst/>
                          <a:latin typeface="Calibri" panose="020F0502020204030204" pitchFamily="34" charset="0"/>
                        </a:rPr>
                        <a:t>Order</a:t>
                      </a:r>
                    </a:p>
                  </a:txBody>
                  <a:tcPr marL="7249" marR="7249" marT="7249" marB="0" anchor="b">
                    <a:lnL>
                      <a:noFill/>
                    </a:lnL>
                    <a:lnR>
                      <a:noFill/>
                    </a:lnR>
                    <a:lnT>
                      <a:noFill/>
                    </a:lnT>
                    <a:lnB>
                      <a:noFill/>
                    </a:lnB>
                    <a:solidFill>
                      <a:srgbClr val="FFFF00"/>
                    </a:solidFill>
                  </a:tcPr>
                </a:tc>
                <a:tc>
                  <a:txBody>
                    <a:bodyPr/>
                    <a:lstStyle/>
                    <a:p>
                      <a:pPr algn="l" fontAlgn="b">
                        <a:buNone/>
                      </a:pPr>
                      <a:r>
                        <a:rPr lang="en-GB" sz="1050" b="0" i="0" u="none" strike="noStrike">
                          <a:solidFill>
                            <a:srgbClr val="000000"/>
                          </a:solidFill>
                          <a:effectLst/>
                          <a:latin typeface="Calibri" panose="020F0502020204030204" pitchFamily="34" charset="0"/>
                        </a:rPr>
                        <a:t>Hao</a:t>
                      </a:r>
                    </a:p>
                  </a:txBody>
                  <a:tcPr marL="7249" marR="7249" marT="7249" marB="0" anchor="b">
                    <a:lnL>
                      <a:noFill/>
                    </a:lnL>
                    <a:lnR>
                      <a:noFill/>
                    </a:lnR>
                    <a:lnT>
                      <a:noFill/>
                    </a:lnT>
                    <a:lnB>
                      <a:noFill/>
                    </a:lnB>
                    <a:solidFill>
                      <a:srgbClr val="FFFF00"/>
                    </a:solidFill>
                  </a:tcPr>
                </a:tc>
                <a:extLst>
                  <a:ext uri="{0D108BD9-81ED-4DB2-BD59-A6C34878D82A}">
                    <a16:rowId xmlns:a16="http://schemas.microsoft.com/office/drawing/2014/main" val="3390362345"/>
                  </a:ext>
                </a:extLst>
              </a:tr>
              <a:tr h="356187">
                <a:tc>
                  <a:txBody>
                    <a:bodyPr/>
                    <a:lstStyle/>
                    <a:p>
                      <a:pPr algn="l" fontAlgn="b">
                        <a:buNone/>
                      </a:pPr>
                      <a:r>
                        <a:rPr lang="en-GB" sz="1050" b="0" i="0" u="none" strike="noStrike">
                          <a:solidFill>
                            <a:srgbClr val="000000"/>
                          </a:solidFill>
                          <a:effectLst/>
                          <a:latin typeface="Calibri" panose="020F0502020204030204" pitchFamily="34" charset="0"/>
                        </a:rPr>
                        <a:t>Fluorescense imaging system(optics, intensified camera, cmos camera, filters)</a:t>
                      </a:r>
                    </a:p>
                  </a:txBody>
                  <a:tcPr marL="7249" marR="7249" marT="7249" marB="0" anchor="b">
                    <a:lnL>
                      <a:noFill/>
                    </a:lnL>
                    <a:lnR>
                      <a:noFill/>
                    </a:lnR>
                    <a:lnT>
                      <a:noFill/>
                    </a:lnT>
                    <a:lnB>
                      <a:noFill/>
                    </a:lnB>
                    <a:solidFill>
                      <a:srgbClr val="92D050"/>
                    </a:solidFill>
                  </a:tcPr>
                </a:tc>
                <a:tc>
                  <a:txBody>
                    <a:bodyPr/>
                    <a:lstStyle/>
                    <a:p>
                      <a:pPr algn="r" fontAlgn="b">
                        <a:buNone/>
                      </a:pPr>
                      <a:r>
                        <a:rPr lang="en-GB" sz="1050" b="0" i="0" u="none" strike="noStrike">
                          <a:solidFill>
                            <a:srgbClr val="000000"/>
                          </a:solidFill>
                          <a:effectLst/>
                          <a:latin typeface="Calibri" panose="020F0502020204030204" pitchFamily="34" charset="0"/>
                        </a:rPr>
                        <a:t>£22,000</a:t>
                      </a:r>
                    </a:p>
                  </a:txBody>
                  <a:tcPr marL="7249" marR="7249" marT="7249" marB="0" anchor="b">
                    <a:lnL>
                      <a:noFill/>
                    </a:lnL>
                    <a:lnR>
                      <a:noFill/>
                    </a:lnR>
                    <a:lnT>
                      <a:noFill/>
                    </a:lnT>
                    <a:lnB>
                      <a:noFill/>
                    </a:lnB>
                    <a:solidFill>
                      <a:srgbClr val="92D050"/>
                    </a:solidFill>
                  </a:tcPr>
                </a:tc>
                <a:tc>
                  <a:txBody>
                    <a:bodyPr/>
                    <a:lstStyle/>
                    <a:p>
                      <a:pPr algn="l" fontAlgn="b">
                        <a:buNone/>
                      </a:pPr>
                      <a:r>
                        <a:rPr lang="en-GB" sz="1050" b="0" i="0" u="none" strike="noStrike">
                          <a:solidFill>
                            <a:srgbClr val="000000"/>
                          </a:solidFill>
                          <a:effectLst/>
                          <a:latin typeface="Calibri" panose="020F0502020204030204" pitchFamily="34" charset="0"/>
                        </a:rPr>
                        <a:t> </a:t>
                      </a:r>
                    </a:p>
                  </a:txBody>
                  <a:tcPr marL="7249" marR="7249" marT="7249" marB="0" anchor="b">
                    <a:lnL>
                      <a:noFill/>
                    </a:lnL>
                    <a:lnR>
                      <a:noFill/>
                    </a:lnR>
                    <a:lnT>
                      <a:noFill/>
                    </a:lnT>
                    <a:lnB>
                      <a:noFill/>
                    </a:lnB>
                    <a:solidFill>
                      <a:srgbClr val="92D050"/>
                    </a:solidFill>
                  </a:tcPr>
                </a:tc>
                <a:tc>
                  <a:txBody>
                    <a:bodyPr/>
                    <a:lstStyle/>
                    <a:p>
                      <a:pPr algn="l" fontAlgn="b">
                        <a:buNone/>
                      </a:pPr>
                      <a:r>
                        <a:rPr lang="en-GB" sz="1050" b="0" i="0" u="none" strike="noStrike">
                          <a:solidFill>
                            <a:srgbClr val="000000"/>
                          </a:solidFill>
                          <a:effectLst/>
                          <a:latin typeface="Calibri" panose="020F0502020204030204" pitchFamily="34" charset="0"/>
                        </a:rPr>
                        <a:t> </a:t>
                      </a:r>
                    </a:p>
                  </a:txBody>
                  <a:tcPr marL="7249" marR="7249" marT="7249" marB="0" anchor="b">
                    <a:lnL>
                      <a:noFill/>
                    </a:lnL>
                    <a:lnR>
                      <a:noFill/>
                    </a:lnR>
                    <a:lnT>
                      <a:noFill/>
                    </a:lnT>
                    <a:lnB>
                      <a:noFill/>
                    </a:lnB>
                    <a:solidFill>
                      <a:srgbClr val="92D050"/>
                    </a:solidFill>
                  </a:tcPr>
                </a:tc>
                <a:tc>
                  <a:txBody>
                    <a:bodyPr/>
                    <a:lstStyle/>
                    <a:p>
                      <a:pPr algn="l" fontAlgn="b">
                        <a:buNone/>
                      </a:pPr>
                      <a:r>
                        <a:rPr lang="en-GB" sz="1050" b="0" i="0" u="none" strike="noStrike" dirty="0">
                          <a:solidFill>
                            <a:srgbClr val="000000"/>
                          </a:solidFill>
                          <a:effectLst/>
                          <a:latin typeface="Calibri" panose="020F0502020204030204" pitchFamily="34" charset="0"/>
                        </a:rPr>
                        <a:t>One camera system in the original design. </a:t>
                      </a:r>
                    </a:p>
                  </a:txBody>
                  <a:tcPr marL="7249" marR="7249" marT="7249" marB="0" anchor="b">
                    <a:lnL>
                      <a:noFill/>
                    </a:lnL>
                    <a:lnR>
                      <a:noFill/>
                    </a:lnR>
                    <a:lnT>
                      <a:noFill/>
                    </a:lnT>
                    <a:lnB>
                      <a:noFill/>
                    </a:lnB>
                    <a:solidFill>
                      <a:srgbClr val="92D050"/>
                    </a:solidFill>
                  </a:tcPr>
                </a:tc>
                <a:tc>
                  <a:txBody>
                    <a:bodyPr/>
                    <a:lstStyle/>
                    <a:p>
                      <a:pPr algn="l" fontAlgn="b">
                        <a:buNone/>
                      </a:pPr>
                      <a:r>
                        <a:rPr lang="en-GB" sz="1050" b="0" i="0" u="none" strike="noStrike" dirty="0">
                          <a:solidFill>
                            <a:srgbClr val="000000"/>
                          </a:solidFill>
                          <a:effectLst/>
                          <a:latin typeface="Calibri" panose="020F0502020204030204" pitchFamily="34" charset="0"/>
                        </a:rPr>
                        <a:t> </a:t>
                      </a:r>
                    </a:p>
                  </a:txBody>
                  <a:tcPr marL="7249" marR="7249" marT="7249" marB="0" anchor="b">
                    <a:lnL>
                      <a:noFill/>
                    </a:lnL>
                    <a:lnR>
                      <a:noFill/>
                    </a:lnR>
                    <a:lnT>
                      <a:noFill/>
                    </a:lnT>
                    <a:lnB>
                      <a:noFill/>
                    </a:lnB>
                    <a:solidFill>
                      <a:srgbClr val="92D050"/>
                    </a:solidFill>
                  </a:tcPr>
                </a:tc>
                <a:tc>
                  <a:txBody>
                    <a:bodyPr/>
                    <a:lstStyle/>
                    <a:p>
                      <a:pPr algn="l" fontAlgn="b">
                        <a:buNone/>
                      </a:pPr>
                      <a:r>
                        <a:rPr lang="en-GB" sz="1050" b="0" i="0" u="none" strike="noStrike" dirty="0">
                          <a:solidFill>
                            <a:srgbClr val="000000"/>
                          </a:solidFill>
                          <a:effectLst/>
                          <a:latin typeface="Calibri" panose="020F0502020204030204" pitchFamily="34" charset="0"/>
                        </a:rPr>
                        <a:t>Email sent but no reply.</a:t>
                      </a:r>
                    </a:p>
                  </a:txBody>
                  <a:tcPr marL="7249" marR="7249" marT="7249" marB="0" anchor="b">
                    <a:lnL>
                      <a:noFill/>
                    </a:lnL>
                    <a:lnR>
                      <a:noFill/>
                    </a:lnR>
                    <a:lnT>
                      <a:noFill/>
                    </a:lnT>
                    <a:lnB>
                      <a:noFill/>
                    </a:lnB>
                    <a:solidFill>
                      <a:srgbClr val="92D050"/>
                    </a:solidFill>
                  </a:tcPr>
                </a:tc>
                <a:tc>
                  <a:txBody>
                    <a:bodyPr/>
                    <a:lstStyle/>
                    <a:p>
                      <a:pPr algn="l" fontAlgn="b">
                        <a:buNone/>
                      </a:pPr>
                      <a:r>
                        <a:rPr lang="en-GB" sz="1050" b="0" i="0" u="none" strike="noStrike">
                          <a:solidFill>
                            <a:srgbClr val="000000"/>
                          </a:solidFill>
                          <a:effectLst/>
                          <a:latin typeface="Calibri" panose="020F0502020204030204" pitchFamily="34" charset="0"/>
                        </a:rPr>
                        <a:t>Hao</a:t>
                      </a:r>
                    </a:p>
                  </a:txBody>
                  <a:tcPr marL="7249" marR="7249" marT="7249" marB="0" anchor="b">
                    <a:lnL>
                      <a:noFill/>
                    </a:lnL>
                    <a:lnR>
                      <a:noFill/>
                    </a:lnR>
                    <a:lnT>
                      <a:noFill/>
                    </a:lnT>
                    <a:lnB>
                      <a:noFill/>
                    </a:lnB>
                    <a:solidFill>
                      <a:srgbClr val="92D050"/>
                    </a:solidFill>
                  </a:tcPr>
                </a:tc>
                <a:extLst>
                  <a:ext uri="{0D108BD9-81ED-4DB2-BD59-A6C34878D82A}">
                    <a16:rowId xmlns:a16="http://schemas.microsoft.com/office/drawing/2014/main" val="3867457706"/>
                  </a:ext>
                </a:extLst>
              </a:tr>
              <a:tr h="178094">
                <a:tc>
                  <a:txBody>
                    <a:bodyPr/>
                    <a:lstStyle/>
                    <a:p>
                      <a:pPr algn="l" fontAlgn="b">
                        <a:buNone/>
                      </a:pPr>
                      <a:r>
                        <a:rPr lang="en-GB" sz="1050" b="0" i="0" u="none" strike="noStrike">
                          <a:solidFill>
                            <a:srgbClr val="000000"/>
                          </a:solidFill>
                          <a:effectLst/>
                          <a:latin typeface="Calibri" panose="020F0502020204030204" pitchFamily="34" charset="0"/>
                        </a:rPr>
                        <a:t>Gas rack and injection system</a:t>
                      </a:r>
                    </a:p>
                  </a:txBody>
                  <a:tcPr marL="7249" marR="7249" marT="7249" marB="0" anchor="b">
                    <a:lnL>
                      <a:noFill/>
                    </a:lnL>
                    <a:lnR>
                      <a:noFill/>
                    </a:lnR>
                    <a:lnT>
                      <a:noFill/>
                    </a:lnT>
                    <a:lnB>
                      <a:noFill/>
                    </a:lnB>
                    <a:solidFill>
                      <a:srgbClr val="FFFF00"/>
                    </a:solidFill>
                  </a:tcPr>
                </a:tc>
                <a:tc>
                  <a:txBody>
                    <a:bodyPr/>
                    <a:lstStyle/>
                    <a:p>
                      <a:pPr algn="l" fontAlgn="b">
                        <a:buNone/>
                      </a:pPr>
                      <a:r>
                        <a:rPr lang="en-GB" sz="1050" b="0" i="0" u="none" strike="noStrike">
                          <a:solidFill>
                            <a:srgbClr val="000000"/>
                          </a:solidFill>
                          <a:effectLst/>
                          <a:latin typeface="Calibri" panose="020F0502020204030204" pitchFamily="34" charset="0"/>
                        </a:rPr>
                        <a:t>??</a:t>
                      </a:r>
                    </a:p>
                  </a:txBody>
                  <a:tcPr marL="7249" marR="7249" marT="7249" marB="0" anchor="b">
                    <a:lnL>
                      <a:noFill/>
                    </a:lnL>
                    <a:lnR>
                      <a:noFill/>
                    </a:lnR>
                    <a:lnT>
                      <a:noFill/>
                    </a:lnT>
                    <a:lnB>
                      <a:noFill/>
                    </a:lnB>
                    <a:solidFill>
                      <a:srgbClr val="FFFF00"/>
                    </a:solidFill>
                  </a:tcPr>
                </a:tc>
                <a:tc>
                  <a:txBody>
                    <a:bodyPr/>
                    <a:lstStyle/>
                    <a:p>
                      <a:pPr algn="l" fontAlgn="b">
                        <a:buNone/>
                      </a:pPr>
                      <a:r>
                        <a:rPr lang="en-GB" sz="1050" b="0" i="0" u="none" strike="noStrike">
                          <a:solidFill>
                            <a:srgbClr val="000000"/>
                          </a:solidFill>
                          <a:effectLst/>
                          <a:latin typeface="Calibri" panose="020F0502020204030204" pitchFamily="34" charset="0"/>
                        </a:rPr>
                        <a:t> </a:t>
                      </a:r>
                    </a:p>
                  </a:txBody>
                  <a:tcPr marL="7249" marR="7249" marT="7249" marB="0" anchor="b">
                    <a:lnL>
                      <a:noFill/>
                    </a:lnL>
                    <a:lnR>
                      <a:noFill/>
                    </a:lnR>
                    <a:lnT>
                      <a:noFill/>
                    </a:lnT>
                    <a:lnB>
                      <a:noFill/>
                    </a:lnB>
                    <a:solidFill>
                      <a:srgbClr val="FFFF00"/>
                    </a:solidFill>
                  </a:tcPr>
                </a:tc>
                <a:tc>
                  <a:txBody>
                    <a:bodyPr/>
                    <a:lstStyle/>
                    <a:p>
                      <a:pPr algn="l" fontAlgn="b">
                        <a:buNone/>
                      </a:pPr>
                      <a:r>
                        <a:rPr lang="en-GB" sz="1050" b="0" i="0" u="none" strike="noStrike">
                          <a:solidFill>
                            <a:srgbClr val="000000"/>
                          </a:solidFill>
                          <a:effectLst/>
                          <a:latin typeface="Calibri" panose="020F0502020204030204" pitchFamily="34" charset="0"/>
                        </a:rPr>
                        <a:t> </a:t>
                      </a:r>
                    </a:p>
                  </a:txBody>
                  <a:tcPr marL="7249" marR="7249" marT="7249" marB="0" anchor="b">
                    <a:lnL>
                      <a:noFill/>
                    </a:lnL>
                    <a:lnR>
                      <a:noFill/>
                    </a:lnR>
                    <a:lnT>
                      <a:noFill/>
                    </a:lnT>
                    <a:lnB>
                      <a:noFill/>
                    </a:lnB>
                    <a:solidFill>
                      <a:srgbClr val="FFFF00"/>
                    </a:solidFill>
                  </a:tcPr>
                </a:tc>
                <a:tc>
                  <a:txBody>
                    <a:bodyPr/>
                    <a:lstStyle/>
                    <a:p>
                      <a:pPr algn="l" fontAlgn="b">
                        <a:buNone/>
                      </a:pPr>
                      <a:r>
                        <a:rPr lang="en-GB" sz="1050" b="0" i="0" u="none" strike="noStrike">
                          <a:solidFill>
                            <a:srgbClr val="000000"/>
                          </a:solidFill>
                          <a:effectLst/>
                          <a:latin typeface="Calibri" panose="020F0502020204030204" pitchFamily="34" charset="0"/>
                        </a:rPr>
                        <a:t> </a:t>
                      </a:r>
                    </a:p>
                  </a:txBody>
                  <a:tcPr marL="7249" marR="7249" marT="7249" marB="0" anchor="b">
                    <a:lnL>
                      <a:noFill/>
                    </a:lnL>
                    <a:lnR>
                      <a:noFill/>
                    </a:lnR>
                    <a:lnT>
                      <a:noFill/>
                    </a:lnT>
                    <a:lnB>
                      <a:noFill/>
                    </a:lnB>
                    <a:solidFill>
                      <a:srgbClr val="FFFF00"/>
                    </a:solidFill>
                  </a:tcPr>
                </a:tc>
                <a:tc>
                  <a:txBody>
                    <a:bodyPr/>
                    <a:lstStyle/>
                    <a:p>
                      <a:pPr algn="l" fontAlgn="b">
                        <a:buNone/>
                      </a:pPr>
                      <a:r>
                        <a:rPr lang="en-GB" sz="1050" b="0" i="0" u="none" strike="noStrike">
                          <a:solidFill>
                            <a:srgbClr val="000000"/>
                          </a:solidFill>
                          <a:effectLst/>
                          <a:latin typeface="Calibri" panose="020F0502020204030204" pitchFamily="34" charset="0"/>
                        </a:rPr>
                        <a:t> </a:t>
                      </a:r>
                    </a:p>
                  </a:txBody>
                  <a:tcPr marL="7249" marR="7249" marT="7249" marB="0" anchor="b">
                    <a:lnL>
                      <a:noFill/>
                    </a:lnL>
                    <a:lnR>
                      <a:noFill/>
                    </a:lnR>
                    <a:lnT>
                      <a:noFill/>
                    </a:lnT>
                    <a:lnB>
                      <a:noFill/>
                    </a:lnB>
                    <a:solidFill>
                      <a:srgbClr val="FFFF00"/>
                    </a:solidFill>
                  </a:tcPr>
                </a:tc>
                <a:tc>
                  <a:txBody>
                    <a:bodyPr/>
                    <a:lstStyle/>
                    <a:p>
                      <a:pPr algn="l" fontAlgn="b">
                        <a:buNone/>
                      </a:pPr>
                      <a:r>
                        <a:rPr lang="en-GB" sz="1050" b="0" i="0" u="none" strike="noStrike" dirty="0">
                          <a:solidFill>
                            <a:srgbClr val="000000"/>
                          </a:solidFill>
                          <a:effectLst/>
                          <a:latin typeface="Calibri" panose="020F0502020204030204" pitchFamily="34" charset="0"/>
                        </a:rPr>
                        <a:t> </a:t>
                      </a:r>
                    </a:p>
                  </a:txBody>
                  <a:tcPr marL="7249" marR="7249" marT="7249" marB="0" anchor="b">
                    <a:lnL>
                      <a:noFill/>
                    </a:lnL>
                    <a:lnR>
                      <a:noFill/>
                    </a:lnR>
                    <a:lnT>
                      <a:noFill/>
                    </a:lnT>
                    <a:lnB>
                      <a:noFill/>
                    </a:lnB>
                    <a:solidFill>
                      <a:srgbClr val="FFFF00"/>
                    </a:solidFill>
                  </a:tcPr>
                </a:tc>
                <a:tc>
                  <a:txBody>
                    <a:bodyPr/>
                    <a:lstStyle/>
                    <a:p>
                      <a:pPr algn="l" fontAlgn="b">
                        <a:buNone/>
                      </a:pPr>
                      <a:r>
                        <a:rPr lang="en-GB" sz="1050" b="0" i="0" u="none" strike="noStrike" dirty="0">
                          <a:solidFill>
                            <a:srgbClr val="000000"/>
                          </a:solidFill>
                          <a:effectLst/>
                          <a:latin typeface="Calibri" panose="020F0502020204030204" pitchFamily="34" charset="0"/>
                        </a:rPr>
                        <a:t>Gerhard</a:t>
                      </a:r>
                    </a:p>
                  </a:txBody>
                  <a:tcPr marL="7249" marR="7249" marT="7249" marB="0" anchor="b">
                    <a:lnL>
                      <a:noFill/>
                    </a:lnL>
                    <a:lnR>
                      <a:noFill/>
                    </a:lnR>
                    <a:lnT>
                      <a:noFill/>
                    </a:lnT>
                    <a:lnB>
                      <a:noFill/>
                    </a:lnB>
                    <a:solidFill>
                      <a:srgbClr val="FFFF00"/>
                    </a:solidFill>
                  </a:tcPr>
                </a:tc>
                <a:extLst>
                  <a:ext uri="{0D108BD9-81ED-4DB2-BD59-A6C34878D82A}">
                    <a16:rowId xmlns:a16="http://schemas.microsoft.com/office/drawing/2014/main" val="2528396520"/>
                  </a:ext>
                </a:extLst>
              </a:tr>
              <a:tr h="178094">
                <a:tc>
                  <a:txBody>
                    <a:bodyPr/>
                    <a:lstStyle/>
                    <a:p>
                      <a:pPr algn="l" fontAlgn="b">
                        <a:buNone/>
                      </a:pPr>
                      <a:endParaRPr lang="en-GB" sz="1000" b="0" i="0" u="none" strike="noStrike">
                        <a:solidFill>
                          <a:srgbClr val="000000"/>
                        </a:solidFill>
                        <a:effectLst/>
                        <a:latin typeface="Calibri" panose="020F0502020204030204" pitchFamily="34" charset="0"/>
                      </a:endParaRPr>
                    </a:p>
                  </a:txBody>
                  <a:tcPr marL="7249" marR="7249" marT="7249" marB="0" anchor="b">
                    <a:lnL>
                      <a:noFill/>
                    </a:lnL>
                    <a:lnR>
                      <a:noFill/>
                    </a:lnR>
                    <a:lnT>
                      <a:noFill/>
                    </a:lnT>
                    <a:lnB>
                      <a:noFill/>
                    </a:lnB>
                    <a:noFill/>
                  </a:tcPr>
                </a:tc>
                <a:tc>
                  <a:txBody>
                    <a:bodyPr/>
                    <a:lstStyle/>
                    <a:p>
                      <a:pPr algn="l" fontAlgn="b">
                        <a:buNone/>
                      </a:pPr>
                      <a:endParaRPr lang="en-GB" sz="1000" b="0" i="0" u="none" strike="noStrike">
                        <a:solidFill>
                          <a:srgbClr val="000000"/>
                        </a:solidFill>
                        <a:effectLst/>
                        <a:latin typeface="Calibri" panose="020F0502020204030204" pitchFamily="34" charset="0"/>
                      </a:endParaRPr>
                    </a:p>
                  </a:txBody>
                  <a:tcPr marL="7249" marR="7249" marT="7249" marB="0" anchor="b">
                    <a:lnL>
                      <a:noFill/>
                    </a:lnL>
                    <a:lnR>
                      <a:noFill/>
                    </a:lnR>
                    <a:lnT>
                      <a:noFill/>
                    </a:lnT>
                    <a:lnB>
                      <a:noFill/>
                    </a:lnB>
                    <a:noFill/>
                  </a:tcPr>
                </a:tc>
                <a:tc>
                  <a:txBody>
                    <a:bodyPr/>
                    <a:lstStyle/>
                    <a:p>
                      <a:pPr algn="l" fontAlgn="b">
                        <a:buNone/>
                      </a:pPr>
                      <a:endParaRPr lang="en-GB" sz="1000" b="0" i="0" u="none" strike="noStrike">
                        <a:solidFill>
                          <a:srgbClr val="000000"/>
                        </a:solidFill>
                        <a:effectLst/>
                        <a:latin typeface="Calibri" panose="020F0502020204030204" pitchFamily="34" charset="0"/>
                      </a:endParaRPr>
                    </a:p>
                  </a:txBody>
                  <a:tcPr marL="7249" marR="7249" marT="7249" marB="0" anchor="b">
                    <a:lnL>
                      <a:noFill/>
                    </a:lnL>
                    <a:lnR>
                      <a:noFill/>
                    </a:lnR>
                    <a:lnT>
                      <a:noFill/>
                    </a:lnT>
                    <a:lnB>
                      <a:noFill/>
                    </a:lnB>
                    <a:noFill/>
                  </a:tcPr>
                </a:tc>
                <a:tc>
                  <a:txBody>
                    <a:bodyPr/>
                    <a:lstStyle/>
                    <a:p>
                      <a:pPr algn="l" fontAlgn="b">
                        <a:buNone/>
                      </a:pPr>
                      <a:endParaRPr lang="en-GB" sz="1000" b="0" i="0" u="none" strike="noStrike">
                        <a:solidFill>
                          <a:srgbClr val="000000"/>
                        </a:solidFill>
                        <a:effectLst/>
                        <a:latin typeface="Calibri" panose="020F0502020204030204" pitchFamily="34" charset="0"/>
                      </a:endParaRPr>
                    </a:p>
                  </a:txBody>
                  <a:tcPr marL="7249" marR="7249" marT="7249" marB="0" anchor="b">
                    <a:lnL>
                      <a:noFill/>
                    </a:lnL>
                    <a:lnR>
                      <a:noFill/>
                    </a:lnR>
                    <a:lnT>
                      <a:noFill/>
                    </a:lnT>
                    <a:lnB>
                      <a:noFill/>
                    </a:lnB>
                    <a:noFill/>
                  </a:tcPr>
                </a:tc>
                <a:tc>
                  <a:txBody>
                    <a:bodyPr/>
                    <a:lstStyle/>
                    <a:p>
                      <a:pPr algn="l" fontAlgn="b">
                        <a:buNone/>
                      </a:pPr>
                      <a:endParaRPr lang="en-GB" sz="1000" b="0" i="0" u="none" strike="noStrike">
                        <a:solidFill>
                          <a:srgbClr val="000000"/>
                        </a:solidFill>
                        <a:effectLst/>
                        <a:latin typeface="Calibri" panose="020F0502020204030204" pitchFamily="34" charset="0"/>
                      </a:endParaRPr>
                    </a:p>
                  </a:txBody>
                  <a:tcPr marL="7249" marR="7249" marT="7249" marB="0" anchor="b">
                    <a:lnL>
                      <a:noFill/>
                    </a:lnL>
                    <a:lnR>
                      <a:noFill/>
                    </a:lnR>
                    <a:lnT>
                      <a:noFill/>
                    </a:lnT>
                    <a:lnB>
                      <a:noFill/>
                    </a:lnB>
                    <a:noFill/>
                  </a:tcPr>
                </a:tc>
                <a:tc>
                  <a:txBody>
                    <a:bodyPr/>
                    <a:lstStyle/>
                    <a:p>
                      <a:pPr algn="l" fontAlgn="b">
                        <a:buNone/>
                      </a:pPr>
                      <a:endParaRPr lang="en-GB" sz="1000" b="0" i="0" u="none" strike="noStrike">
                        <a:solidFill>
                          <a:srgbClr val="000000"/>
                        </a:solidFill>
                        <a:effectLst/>
                        <a:latin typeface="Calibri" panose="020F0502020204030204" pitchFamily="34" charset="0"/>
                      </a:endParaRPr>
                    </a:p>
                  </a:txBody>
                  <a:tcPr marL="7249" marR="7249" marT="7249" marB="0" anchor="b">
                    <a:lnL>
                      <a:noFill/>
                    </a:lnL>
                    <a:lnR>
                      <a:noFill/>
                    </a:lnR>
                    <a:lnT>
                      <a:noFill/>
                    </a:lnT>
                    <a:lnB>
                      <a:noFill/>
                    </a:lnB>
                    <a:noFill/>
                  </a:tcPr>
                </a:tc>
                <a:tc>
                  <a:txBody>
                    <a:bodyPr/>
                    <a:lstStyle/>
                    <a:p>
                      <a:pPr algn="l" fontAlgn="b">
                        <a:buNone/>
                      </a:pPr>
                      <a:endParaRPr lang="en-GB" sz="1000" b="0" i="0" u="none" strike="noStrike">
                        <a:solidFill>
                          <a:srgbClr val="000000"/>
                        </a:solidFill>
                        <a:effectLst/>
                        <a:latin typeface="Calibri" panose="020F0502020204030204" pitchFamily="34" charset="0"/>
                      </a:endParaRPr>
                    </a:p>
                  </a:txBody>
                  <a:tcPr marL="7249" marR="7249" marT="7249" marB="0" anchor="b">
                    <a:lnL>
                      <a:noFill/>
                    </a:lnL>
                    <a:lnR>
                      <a:noFill/>
                    </a:lnR>
                    <a:lnT>
                      <a:noFill/>
                    </a:lnT>
                    <a:lnB>
                      <a:noFill/>
                    </a:lnB>
                    <a:noFill/>
                  </a:tcPr>
                </a:tc>
                <a:tc>
                  <a:txBody>
                    <a:bodyPr/>
                    <a:lstStyle/>
                    <a:p>
                      <a:pPr algn="l" fontAlgn="b">
                        <a:buNone/>
                      </a:pPr>
                      <a:endParaRPr lang="en-GB" sz="1000" b="0" i="0" u="none" strike="noStrike">
                        <a:solidFill>
                          <a:srgbClr val="000000"/>
                        </a:solidFill>
                        <a:effectLst/>
                        <a:latin typeface="Calibri" panose="020F0502020204030204" pitchFamily="34" charset="0"/>
                      </a:endParaRPr>
                    </a:p>
                  </a:txBody>
                  <a:tcPr marL="7249" marR="7249" marT="7249" marB="0" anchor="b">
                    <a:lnL>
                      <a:noFill/>
                    </a:lnL>
                    <a:lnR>
                      <a:noFill/>
                    </a:lnR>
                    <a:lnT>
                      <a:noFill/>
                    </a:lnT>
                    <a:lnB>
                      <a:noFill/>
                    </a:lnB>
                    <a:noFill/>
                  </a:tcPr>
                </a:tc>
                <a:extLst>
                  <a:ext uri="{0D108BD9-81ED-4DB2-BD59-A6C34878D82A}">
                    <a16:rowId xmlns:a16="http://schemas.microsoft.com/office/drawing/2014/main" val="3949920922"/>
                  </a:ext>
                </a:extLst>
              </a:tr>
              <a:tr h="178094">
                <a:tc>
                  <a:txBody>
                    <a:bodyPr/>
                    <a:lstStyle/>
                    <a:p>
                      <a:pPr algn="l" fontAlgn="b">
                        <a:buNone/>
                      </a:pPr>
                      <a:r>
                        <a:rPr lang="en-GB" sz="1000" b="0" i="0" u="none" strike="noStrike">
                          <a:solidFill>
                            <a:srgbClr val="000000"/>
                          </a:solidFill>
                          <a:effectLst/>
                          <a:latin typeface="Calibri" panose="020F0502020204030204" pitchFamily="34" charset="0"/>
                        </a:rPr>
                        <a:t>Total 1</a:t>
                      </a:r>
                    </a:p>
                  </a:txBody>
                  <a:tcPr marL="7249" marR="7249" marT="7249" marB="0" anchor="b">
                    <a:lnL>
                      <a:noFill/>
                    </a:lnL>
                    <a:lnR>
                      <a:noFill/>
                    </a:lnR>
                    <a:lnT>
                      <a:noFill/>
                    </a:lnT>
                    <a:lnB>
                      <a:noFill/>
                    </a:lnB>
                    <a:noFill/>
                  </a:tcPr>
                </a:tc>
                <a:tc>
                  <a:txBody>
                    <a:bodyPr/>
                    <a:lstStyle/>
                    <a:p>
                      <a:pPr algn="r" fontAlgn="b">
                        <a:buNone/>
                      </a:pPr>
                      <a:r>
                        <a:rPr lang="en-GB" sz="1000" b="0" i="0" u="none" strike="noStrike">
                          <a:solidFill>
                            <a:srgbClr val="000000"/>
                          </a:solidFill>
                          <a:effectLst/>
                          <a:latin typeface="Calibri" panose="020F0502020204030204" pitchFamily="34" charset="0"/>
                        </a:rPr>
                        <a:t>£175,061</a:t>
                      </a:r>
                    </a:p>
                  </a:txBody>
                  <a:tcPr marL="7249" marR="7249" marT="7249" marB="0" anchor="b">
                    <a:lnL>
                      <a:noFill/>
                    </a:lnL>
                    <a:lnR>
                      <a:noFill/>
                    </a:lnR>
                    <a:lnT>
                      <a:noFill/>
                    </a:lnT>
                    <a:lnB>
                      <a:noFill/>
                    </a:lnB>
                    <a:noFill/>
                  </a:tcPr>
                </a:tc>
                <a:tc>
                  <a:txBody>
                    <a:bodyPr/>
                    <a:lstStyle/>
                    <a:p>
                      <a:pPr algn="l" fontAlgn="b">
                        <a:buNone/>
                      </a:pPr>
                      <a:endParaRPr lang="en-GB" sz="1000" b="0" i="0" u="none" strike="noStrike">
                        <a:solidFill>
                          <a:srgbClr val="000000"/>
                        </a:solidFill>
                        <a:effectLst/>
                        <a:latin typeface="Calibri" panose="020F0502020204030204" pitchFamily="34" charset="0"/>
                      </a:endParaRPr>
                    </a:p>
                  </a:txBody>
                  <a:tcPr marL="7249" marR="7249" marT="7249" marB="0" anchor="b">
                    <a:lnL>
                      <a:noFill/>
                    </a:lnL>
                    <a:lnR>
                      <a:noFill/>
                    </a:lnR>
                    <a:lnT>
                      <a:noFill/>
                    </a:lnT>
                    <a:lnB>
                      <a:noFill/>
                    </a:lnB>
                    <a:noFill/>
                  </a:tcPr>
                </a:tc>
                <a:tc>
                  <a:txBody>
                    <a:bodyPr/>
                    <a:lstStyle/>
                    <a:p>
                      <a:pPr algn="l" fontAlgn="b">
                        <a:buNone/>
                      </a:pPr>
                      <a:endParaRPr lang="en-GB" sz="1000" b="0" i="0" u="none" strike="noStrike">
                        <a:solidFill>
                          <a:srgbClr val="000000"/>
                        </a:solidFill>
                        <a:effectLst/>
                        <a:latin typeface="Calibri" panose="020F0502020204030204" pitchFamily="34" charset="0"/>
                      </a:endParaRPr>
                    </a:p>
                  </a:txBody>
                  <a:tcPr marL="7249" marR="7249" marT="7249" marB="0" anchor="b">
                    <a:lnL>
                      <a:noFill/>
                    </a:lnL>
                    <a:lnR>
                      <a:noFill/>
                    </a:lnR>
                    <a:lnT>
                      <a:noFill/>
                    </a:lnT>
                    <a:lnB>
                      <a:noFill/>
                    </a:lnB>
                    <a:noFill/>
                  </a:tcPr>
                </a:tc>
                <a:tc>
                  <a:txBody>
                    <a:bodyPr/>
                    <a:lstStyle/>
                    <a:p>
                      <a:pPr algn="l" fontAlgn="b">
                        <a:buNone/>
                      </a:pPr>
                      <a:endParaRPr lang="en-GB" sz="1000" b="0" i="0" u="none" strike="noStrike">
                        <a:solidFill>
                          <a:srgbClr val="000000"/>
                        </a:solidFill>
                        <a:effectLst/>
                        <a:latin typeface="Calibri" panose="020F0502020204030204" pitchFamily="34" charset="0"/>
                      </a:endParaRPr>
                    </a:p>
                  </a:txBody>
                  <a:tcPr marL="7249" marR="7249" marT="7249" marB="0" anchor="b">
                    <a:lnL>
                      <a:noFill/>
                    </a:lnL>
                    <a:lnR>
                      <a:noFill/>
                    </a:lnR>
                    <a:lnT>
                      <a:noFill/>
                    </a:lnT>
                    <a:lnB>
                      <a:noFill/>
                    </a:lnB>
                    <a:noFill/>
                  </a:tcPr>
                </a:tc>
                <a:tc>
                  <a:txBody>
                    <a:bodyPr/>
                    <a:lstStyle/>
                    <a:p>
                      <a:pPr algn="l" fontAlgn="b">
                        <a:buNone/>
                      </a:pPr>
                      <a:endParaRPr lang="en-GB" sz="1000" b="0" i="0" u="none" strike="noStrike">
                        <a:solidFill>
                          <a:srgbClr val="000000"/>
                        </a:solidFill>
                        <a:effectLst/>
                        <a:latin typeface="Calibri" panose="020F0502020204030204" pitchFamily="34" charset="0"/>
                      </a:endParaRPr>
                    </a:p>
                  </a:txBody>
                  <a:tcPr marL="7249" marR="7249" marT="7249" marB="0" anchor="b">
                    <a:lnL>
                      <a:noFill/>
                    </a:lnL>
                    <a:lnR>
                      <a:noFill/>
                    </a:lnR>
                    <a:lnT>
                      <a:noFill/>
                    </a:lnT>
                    <a:lnB>
                      <a:noFill/>
                    </a:lnB>
                    <a:noFill/>
                  </a:tcPr>
                </a:tc>
                <a:tc>
                  <a:txBody>
                    <a:bodyPr/>
                    <a:lstStyle/>
                    <a:p>
                      <a:pPr algn="l" fontAlgn="b">
                        <a:buNone/>
                      </a:pPr>
                      <a:endParaRPr lang="en-GB" sz="1000" b="0" i="0" u="none" strike="noStrike">
                        <a:solidFill>
                          <a:srgbClr val="000000"/>
                        </a:solidFill>
                        <a:effectLst/>
                        <a:latin typeface="Calibri" panose="020F0502020204030204" pitchFamily="34" charset="0"/>
                      </a:endParaRPr>
                    </a:p>
                  </a:txBody>
                  <a:tcPr marL="7249" marR="7249" marT="7249" marB="0" anchor="b">
                    <a:lnL>
                      <a:noFill/>
                    </a:lnL>
                    <a:lnR>
                      <a:noFill/>
                    </a:lnR>
                    <a:lnT>
                      <a:noFill/>
                    </a:lnT>
                    <a:lnB>
                      <a:noFill/>
                    </a:lnB>
                    <a:noFill/>
                  </a:tcPr>
                </a:tc>
                <a:tc>
                  <a:txBody>
                    <a:bodyPr/>
                    <a:lstStyle/>
                    <a:p>
                      <a:pPr algn="l" fontAlgn="b">
                        <a:buNone/>
                      </a:pPr>
                      <a:endParaRPr lang="en-GB" sz="1000" b="0" i="0" u="none" strike="noStrike" dirty="0">
                        <a:solidFill>
                          <a:srgbClr val="000000"/>
                        </a:solidFill>
                        <a:effectLst/>
                        <a:latin typeface="Calibri" panose="020F0502020204030204" pitchFamily="34" charset="0"/>
                      </a:endParaRPr>
                    </a:p>
                  </a:txBody>
                  <a:tcPr marL="7249" marR="7249" marT="7249" marB="0" anchor="b">
                    <a:lnL>
                      <a:noFill/>
                    </a:lnL>
                    <a:lnR>
                      <a:noFill/>
                    </a:lnR>
                    <a:lnT>
                      <a:noFill/>
                    </a:lnT>
                    <a:lnB>
                      <a:noFill/>
                    </a:lnB>
                    <a:noFill/>
                  </a:tcPr>
                </a:tc>
                <a:extLst>
                  <a:ext uri="{0D108BD9-81ED-4DB2-BD59-A6C34878D82A}">
                    <a16:rowId xmlns:a16="http://schemas.microsoft.com/office/drawing/2014/main" val="60920194"/>
                  </a:ext>
                </a:extLst>
              </a:tr>
            </a:tbl>
          </a:graphicData>
        </a:graphic>
      </p:graphicFrame>
    </p:spTree>
    <p:extLst>
      <p:ext uri="{BB962C8B-B14F-4D97-AF65-F5344CB8AC3E}">
        <p14:creationId xmlns:p14="http://schemas.microsoft.com/office/powerpoint/2010/main" val="32411117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3FCDE2-99E2-B33B-A14F-5A5E1105C251}"/>
              </a:ext>
            </a:extLst>
          </p:cNvPr>
          <p:cNvSpPr>
            <a:spLocks noGrp="1"/>
          </p:cNvSpPr>
          <p:nvPr>
            <p:ph type="title"/>
          </p:nvPr>
        </p:nvSpPr>
        <p:spPr/>
        <p:txBody>
          <a:bodyPr/>
          <a:lstStyle/>
          <a:p>
            <a:r>
              <a:rPr lang="en-US" altLang="zh-CN" dirty="0"/>
              <a:t>Simulation geometry for v3 replica </a:t>
            </a:r>
            <a:endParaRPr lang="en-GB" dirty="0"/>
          </a:p>
        </p:txBody>
      </p:sp>
      <p:sp>
        <p:nvSpPr>
          <p:cNvPr id="4" name="Footer Placeholder 3">
            <a:extLst>
              <a:ext uri="{FF2B5EF4-FFF2-40B4-BE49-F238E27FC236}">
                <a16:creationId xmlns:a16="http://schemas.microsoft.com/office/drawing/2014/main" id="{F515591E-B8F8-7D76-6029-BAF0487F729F}"/>
              </a:ext>
            </a:extLst>
          </p:cNvPr>
          <p:cNvSpPr>
            <a:spLocks noGrp="1"/>
          </p:cNvSpPr>
          <p:nvPr>
            <p:ph type="ftr" sz="quarter" idx="11"/>
          </p:nvPr>
        </p:nvSpPr>
        <p:spPr/>
        <p:txBody>
          <a:bodyPr/>
          <a:lstStyle/>
          <a:p>
            <a:r>
              <a:rPr lang="en-GB"/>
              <a:t>11th BGC Collaboration Meeting  02/11/2024</a:t>
            </a:r>
            <a:endParaRPr lang="en-GB" dirty="0"/>
          </a:p>
        </p:txBody>
      </p:sp>
      <p:sp>
        <p:nvSpPr>
          <p:cNvPr id="5" name="Slide Number Placeholder 4">
            <a:extLst>
              <a:ext uri="{FF2B5EF4-FFF2-40B4-BE49-F238E27FC236}">
                <a16:creationId xmlns:a16="http://schemas.microsoft.com/office/drawing/2014/main" id="{7A74AB0A-382D-0CFC-8BF6-75B44173A9AF}"/>
              </a:ext>
            </a:extLst>
          </p:cNvPr>
          <p:cNvSpPr>
            <a:spLocks noGrp="1"/>
          </p:cNvSpPr>
          <p:nvPr>
            <p:ph type="sldNum" sz="quarter" idx="12"/>
          </p:nvPr>
        </p:nvSpPr>
        <p:spPr/>
        <p:txBody>
          <a:bodyPr/>
          <a:lstStyle/>
          <a:p>
            <a:fld id="{0C12A67B-E90E-46CD-9287-8E71E716F73B}" type="slidenum">
              <a:rPr lang="en-GB" smtClean="0"/>
              <a:t>3</a:t>
            </a:fld>
            <a:endParaRPr lang="en-GB"/>
          </a:p>
        </p:txBody>
      </p:sp>
      <p:cxnSp>
        <p:nvCxnSpPr>
          <p:cNvPr id="6" name="Straight Connector 5">
            <a:extLst>
              <a:ext uri="{FF2B5EF4-FFF2-40B4-BE49-F238E27FC236}">
                <a16:creationId xmlns:a16="http://schemas.microsoft.com/office/drawing/2014/main" id="{BEE33C02-03EF-E4BE-940E-0469C72DFE87}"/>
              </a:ext>
            </a:extLst>
          </p:cNvPr>
          <p:cNvCxnSpPr>
            <a:cxnSpLocks/>
          </p:cNvCxnSpPr>
          <p:nvPr/>
        </p:nvCxnSpPr>
        <p:spPr>
          <a:xfrm>
            <a:off x="1851793" y="1388527"/>
            <a:ext cx="359876" cy="189230"/>
          </a:xfrm>
          <a:prstGeom prst="line">
            <a:avLst/>
          </a:prstGeom>
          <a:ln w="57150"/>
        </p:spPr>
        <p:style>
          <a:lnRef idx="3">
            <a:schemeClr val="dk1"/>
          </a:lnRef>
          <a:fillRef idx="0">
            <a:schemeClr val="dk1"/>
          </a:fillRef>
          <a:effectRef idx="2">
            <a:schemeClr val="dk1"/>
          </a:effectRef>
          <a:fontRef idx="minor">
            <a:schemeClr val="tx1"/>
          </a:fontRef>
        </p:style>
      </p:cxnSp>
      <p:cxnSp>
        <p:nvCxnSpPr>
          <p:cNvPr id="7" name="Straight Connector 6">
            <a:extLst>
              <a:ext uri="{FF2B5EF4-FFF2-40B4-BE49-F238E27FC236}">
                <a16:creationId xmlns:a16="http://schemas.microsoft.com/office/drawing/2014/main" id="{ED6237EE-1965-A0B6-73A4-D25BB7DB5C9B}"/>
              </a:ext>
            </a:extLst>
          </p:cNvPr>
          <p:cNvCxnSpPr>
            <a:cxnSpLocks/>
            <a:endCxn id="17" idx="4"/>
          </p:cNvCxnSpPr>
          <p:nvPr/>
        </p:nvCxnSpPr>
        <p:spPr>
          <a:xfrm flipV="1">
            <a:off x="1851793" y="1735236"/>
            <a:ext cx="359876" cy="190502"/>
          </a:xfrm>
          <a:prstGeom prst="line">
            <a:avLst/>
          </a:prstGeom>
          <a:ln w="57150"/>
        </p:spPr>
        <p:style>
          <a:lnRef idx="3">
            <a:schemeClr val="dk1"/>
          </a:lnRef>
          <a:fillRef idx="0">
            <a:schemeClr val="dk1"/>
          </a:fillRef>
          <a:effectRef idx="2">
            <a:schemeClr val="dk1"/>
          </a:effectRef>
          <a:fontRef idx="minor">
            <a:schemeClr val="tx1"/>
          </a:fontRef>
        </p:style>
      </p:cxnSp>
      <p:cxnSp>
        <p:nvCxnSpPr>
          <p:cNvPr id="8" name="Straight Connector 7">
            <a:extLst>
              <a:ext uri="{FF2B5EF4-FFF2-40B4-BE49-F238E27FC236}">
                <a16:creationId xmlns:a16="http://schemas.microsoft.com/office/drawing/2014/main" id="{83551BC7-6FDE-E297-F4B6-0E6E8B8DD5CF}"/>
              </a:ext>
            </a:extLst>
          </p:cNvPr>
          <p:cNvCxnSpPr/>
          <p:nvPr/>
        </p:nvCxnSpPr>
        <p:spPr>
          <a:xfrm flipV="1">
            <a:off x="2794768" y="1420912"/>
            <a:ext cx="236220" cy="130175"/>
          </a:xfrm>
          <a:prstGeom prst="line">
            <a:avLst/>
          </a:prstGeom>
          <a:ln w="57150"/>
        </p:spPr>
        <p:style>
          <a:lnRef idx="3">
            <a:schemeClr val="dk1"/>
          </a:lnRef>
          <a:fillRef idx="0">
            <a:schemeClr val="dk1"/>
          </a:fillRef>
          <a:effectRef idx="2">
            <a:schemeClr val="dk1"/>
          </a:effectRef>
          <a:fontRef idx="minor">
            <a:schemeClr val="tx1"/>
          </a:fontRef>
        </p:style>
      </p:cxnSp>
      <p:cxnSp>
        <p:nvCxnSpPr>
          <p:cNvPr id="9" name="Straight Connector 8">
            <a:extLst>
              <a:ext uri="{FF2B5EF4-FFF2-40B4-BE49-F238E27FC236}">
                <a16:creationId xmlns:a16="http://schemas.microsoft.com/office/drawing/2014/main" id="{660E7ED5-59A6-55BF-07B2-2505F7A2DA5A}"/>
              </a:ext>
            </a:extLst>
          </p:cNvPr>
          <p:cNvCxnSpPr>
            <a:cxnSpLocks/>
          </p:cNvCxnSpPr>
          <p:nvPr/>
        </p:nvCxnSpPr>
        <p:spPr>
          <a:xfrm>
            <a:off x="2794768" y="1755557"/>
            <a:ext cx="236220" cy="130175"/>
          </a:xfrm>
          <a:prstGeom prst="line">
            <a:avLst/>
          </a:prstGeom>
          <a:ln w="57150"/>
        </p:spPr>
        <p:style>
          <a:lnRef idx="3">
            <a:schemeClr val="dk1"/>
          </a:lnRef>
          <a:fillRef idx="0">
            <a:schemeClr val="dk1"/>
          </a:fillRef>
          <a:effectRef idx="2">
            <a:schemeClr val="dk1"/>
          </a:effectRef>
          <a:fontRef idx="minor">
            <a:schemeClr val="tx1"/>
          </a:fontRef>
        </p:style>
      </p:cxnSp>
      <p:cxnSp>
        <p:nvCxnSpPr>
          <p:cNvPr id="10" name="Straight Connector 9">
            <a:extLst>
              <a:ext uri="{FF2B5EF4-FFF2-40B4-BE49-F238E27FC236}">
                <a16:creationId xmlns:a16="http://schemas.microsoft.com/office/drawing/2014/main" id="{69A0AC77-7359-80AD-2F8F-421F1E6BCF4A}"/>
              </a:ext>
            </a:extLst>
          </p:cNvPr>
          <p:cNvCxnSpPr>
            <a:cxnSpLocks/>
          </p:cNvCxnSpPr>
          <p:nvPr/>
        </p:nvCxnSpPr>
        <p:spPr>
          <a:xfrm flipV="1">
            <a:off x="4012857" y="1380908"/>
            <a:ext cx="223361" cy="130174"/>
          </a:xfrm>
          <a:prstGeom prst="line">
            <a:avLst/>
          </a:prstGeom>
          <a:ln w="57150"/>
        </p:spPr>
        <p:style>
          <a:lnRef idx="3">
            <a:schemeClr val="dk1"/>
          </a:lnRef>
          <a:fillRef idx="0">
            <a:schemeClr val="dk1"/>
          </a:fillRef>
          <a:effectRef idx="2">
            <a:schemeClr val="dk1"/>
          </a:effectRef>
          <a:fontRef idx="minor">
            <a:schemeClr val="tx1"/>
          </a:fontRef>
        </p:style>
      </p:cxnSp>
      <p:cxnSp>
        <p:nvCxnSpPr>
          <p:cNvPr id="11" name="Straight Connector 10">
            <a:extLst>
              <a:ext uri="{FF2B5EF4-FFF2-40B4-BE49-F238E27FC236}">
                <a16:creationId xmlns:a16="http://schemas.microsoft.com/office/drawing/2014/main" id="{AE84333B-38E8-A848-7922-B70171037012}"/>
              </a:ext>
            </a:extLst>
          </p:cNvPr>
          <p:cNvCxnSpPr>
            <a:cxnSpLocks/>
          </p:cNvCxnSpPr>
          <p:nvPr/>
        </p:nvCxnSpPr>
        <p:spPr>
          <a:xfrm>
            <a:off x="3999998" y="1776829"/>
            <a:ext cx="236220" cy="130175"/>
          </a:xfrm>
          <a:prstGeom prst="line">
            <a:avLst/>
          </a:prstGeom>
          <a:ln w="57150"/>
        </p:spPr>
        <p:style>
          <a:lnRef idx="3">
            <a:schemeClr val="dk1"/>
          </a:lnRef>
          <a:fillRef idx="0">
            <a:schemeClr val="dk1"/>
          </a:fillRef>
          <a:effectRef idx="2">
            <a:schemeClr val="dk1"/>
          </a:effectRef>
          <a:fontRef idx="minor">
            <a:schemeClr val="tx1"/>
          </a:fontRef>
        </p:style>
      </p:cxnSp>
      <p:cxnSp>
        <p:nvCxnSpPr>
          <p:cNvPr id="12" name="Straight Connector 11">
            <a:extLst>
              <a:ext uri="{FF2B5EF4-FFF2-40B4-BE49-F238E27FC236}">
                <a16:creationId xmlns:a16="http://schemas.microsoft.com/office/drawing/2014/main" id="{0C31FF31-81DC-295D-0D59-BFACA84915F3}"/>
              </a:ext>
            </a:extLst>
          </p:cNvPr>
          <p:cNvCxnSpPr>
            <a:cxnSpLocks/>
          </p:cNvCxnSpPr>
          <p:nvPr/>
        </p:nvCxnSpPr>
        <p:spPr>
          <a:xfrm flipV="1">
            <a:off x="5710942" y="1260892"/>
            <a:ext cx="0" cy="190341"/>
          </a:xfrm>
          <a:prstGeom prst="line">
            <a:avLst/>
          </a:prstGeom>
          <a:ln w="57150"/>
        </p:spPr>
        <p:style>
          <a:lnRef idx="3">
            <a:schemeClr val="dk1"/>
          </a:lnRef>
          <a:fillRef idx="0">
            <a:schemeClr val="dk1"/>
          </a:fillRef>
          <a:effectRef idx="2">
            <a:schemeClr val="dk1"/>
          </a:effectRef>
          <a:fontRef idx="minor">
            <a:schemeClr val="tx1"/>
          </a:fontRef>
        </p:style>
      </p:cxnSp>
      <p:cxnSp>
        <p:nvCxnSpPr>
          <p:cNvPr id="13" name="Straight Connector 12">
            <a:extLst>
              <a:ext uri="{FF2B5EF4-FFF2-40B4-BE49-F238E27FC236}">
                <a16:creationId xmlns:a16="http://schemas.microsoft.com/office/drawing/2014/main" id="{7DDD6C7A-B514-3304-EC47-F773BE98DA9C}"/>
              </a:ext>
            </a:extLst>
          </p:cNvPr>
          <p:cNvCxnSpPr>
            <a:cxnSpLocks/>
          </p:cNvCxnSpPr>
          <p:nvPr/>
        </p:nvCxnSpPr>
        <p:spPr>
          <a:xfrm flipV="1">
            <a:off x="5714752" y="1847950"/>
            <a:ext cx="0" cy="190182"/>
          </a:xfrm>
          <a:prstGeom prst="line">
            <a:avLst/>
          </a:prstGeom>
          <a:ln w="57150"/>
        </p:spPr>
        <p:style>
          <a:lnRef idx="3">
            <a:schemeClr val="dk1"/>
          </a:lnRef>
          <a:fillRef idx="0">
            <a:schemeClr val="dk1"/>
          </a:fillRef>
          <a:effectRef idx="2">
            <a:schemeClr val="dk1"/>
          </a:effectRef>
          <a:fontRef idx="minor">
            <a:schemeClr val="tx1"/>
          </a:fontRef>
        </p:style>
      </p:cxnSp>
      <p:sp>
        <p:nvSpPr>
          <p:cNvPr id="14" name="Multiplication Sign 13">
            <a:extLst>
              <a:ext uri="{FF2B5EF4-FFF2-40B4-BE49-F238E27FC236}">
                <a16:creationId xmlns:a16="http://schemas.microsoft.com/office/drawing/2014/main" id="{A7EF0783-422F-5A0B-82B1-1819C8BE88FF}"/>
              </a:ext>
            </a:extLst>
          </p:cNvPr>
          <p:cNvSpPr/>
          <p:nvPr/>
        </p:nvSpPr>
        <p:spPr>
          <a:xfrm>
            <a:off x="7002028" y="1415181"/>
            <a:ext cx="475479" cy="485934"/>
          </a:xfrm>
          <a:prstGeom prst="mathMultiply">
            <a:avLst/>
          </a:prstGeom>
          <a:solidFill>
            <a:srgbClr val="FF00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5" name="Oval 14">
            <a:extLst>
              <a:ext uri="{FF2B5EF4-FFF2-40B4-BE49-F238E27FC236}">
                <a16:creationId xmlns:a16="http://schemas.microsoft.com/office/drawing/2014/main" id="{C7761637-B885-4DBB-F9E6-15FCC6F74894}"/>
              </a:ext>
            </a:extLst>
          </p:cNvPr>
          <p:cNvSpPr/>
          <p:nvPr/>
        </p:nvSpPr>
        <p:spPr>
          <a:xfrm>
            <a:off x="3959040" y="1518702"/>
            <a:ext cx="107633" cy="263207"/>
          </a:xfrm>
          <a:prstGeom prst="ellipse">
            <a:avLst/>
          </a:prstGeom>
          <a:noFill/>
          <a:ln w="57150"/>
        </p:spPr>
        <p:style>
          <a:lnRef idx="2">
            <a:schemeClr val="dk1">
              <a:shade val="50000"/>
            </a:schemeClr>
          </a:lnRef>
          <a:fillRef idx="1">
            <a:schemeClr val="dk1"/>
          </a:fillRef>
          <a:effectRef idx="0">
            <a:schemeClr val="dk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Oval 15">
            <a:extLst>
              <a:ext uri="{FF2B5EF4-FFF2-40B4-BE49-F238E27FC236}">
                <a16:creationId xmlns:a16="http://schemas.microsoft.com/office/drawing/2014/main" id="{7218A160-AA98-CBA0-59FA-526211AB73FC}"/>
              </a:ext>
            </a:extLst>
          </p:cNvPr>
          <p:cNvSpPr/>
          <p:nvPr/>
        </p:nvSpPr>
        <p:spPr>
          <a:xfrm>
            <a:off x="2754985" y="1551087"/>
            <a:ext cx="80180" cy="204470"/>
          </a:xfrm>
          <a:prstGeom prst="ellipse">
            <a:avLst/>
          </a:prstGeom>
          <a:noFill/>
          <a:ln w="57150"/>
        </p:spPr>
        <p:style>
          <a:lnRef idx="2">
            <a:schemeClr val="dk1">
              <a:shade val="50000"/>
            </a:schemeClr>
          </a:lnRef>
          <a:fillRef idx="1">
            <a:schemeClr val="dk1"/>
          </a:fillRef>
          <a:effectRef idx="0">
            <a:schemeClr val="dk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7" name="Oval 16">
            <a:extLst>
              <a:ext uri="{FF2B5EF4-FFF2-40B4-BE49-F238E27FC236}">
                <a16:creationId xmlns:a16="http://schemas.microsoft.com/office/drawing/2014/main" id="{E88FC5EF-D2C5-FC74-50FD-3E1A067FA83D}"/>
              </a:ext>
            </a:extLst>
          </p:cNvPr>
          <p:cNvSpPr/>
          <p:nvPr/>
        </p:nvSpPr>
        <p:spPr>
          <a:xfrm>
            <a:off x="2171579" y="1578391"/>
            <a:ext cx="80180" cy="156845"/>
          </a:xfrm>
          <a:prstGeom prst="ellipse">
            <a:avLst/>
          </a:prstGeom>
          <a:noFill/>
          <a:ln w="57150"/>
        </p:spPr>
        <p:style>
          <a:lnRef idx="2">
            <a:schemeClr val="dk1">
              <a:shade val="50000"/>
            </a:schemeClr>
          </a:lnRef>
          <a:fillRef idx="1">
            <a:schemeClr val="dk1"/>
          </a:fillRef>
          <a:effectRef idx="0">
            <a:schemeClr val="dk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Rectangle 17">
            <a:extLst>
              <a:ext uri="{FF2B5EF4-FFF2-40B4-BE49-F238E27FC236}">
                <a16:creationId xmlns:a16="http://schemas.microsoft.com/office/drawing/2014/main" id="{495C81FA-9853-CF46-C952-DF58E6508E6E}"/>
              </a:ext>
            </a:extLst>
          </p:cNvPr>
          <p:cNvSpPr/>
          <p:nvPr/>
        </p:nvSpPr>
        <p:spPr>
          <a:xfrm>
            <a:off x="5650363" y="1451232"/>
            <a:ext cx="121916" cy="396717"/>
          </a:xfrm>
          <a:prstGeom prst="rect">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19" name="Straight Arrow Connector 18">
            <a:extLst>
              <a:ext uri="{FF2B5EF4-FFF2-40B4-BE49-F238E27FC236}">
                <a16:creationId xmlns:a16="http://schemas.microsoft.com/office/drawing/2014/main" id="{C415A228-1647-7F2E-3803-47DB87E88A60}"/>
              </a:ext>
            </a:extLst>
          </p:cNvPr>
          <p:cNvCxnSpPr>
            <a:cxnSpLocks/>
            <a:stCxn id="17" idx="6"/>
          </p:cNvCxnSpPr>
          <p:nvPr/>
        </p:nvCxnSpPr>
        <p:spPr>
          <a:xfrm>
            <a:off x="2251759" y="1656814"/>
            <a:ext cx="6431749" cy="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20" name="Straight Connector 19">
            <a:extLst>
              <a:ext uri="{FF2B5EF4-FFF2-40B4-BE49-F238E27FC236}">
                <a16:creationId xmlns:a16="http://schemas.microsoft.com/office/drawing/2014/main" id="{88369FB4-6991-B8D5-3C4D-6A5031F6CD3C}"/>
              </a:ext>
            </a:extLst>
          </p:cNvPr>
          <p:cNvCxnSpPr>
            <a:cxnSpLocks/>
          </p:cNvCxnSpPr>
          <p:nvPr/>
        </p:nvCxnSpPr>
        <p:spPr>
          <a:xfrm>
            <a:off x="2211669" y="2152432"/>
            <a:ext cx="0" cy="80010"/>
          </a:xfrm>
          <a:prstGeom prst="line">
            <a:avLst/>
          </a:prstGeom>
        </p:spPr>
        <p:style>
          <a:lnRef idx="3">
            <a:schemeClr val="dk1"/>
          </a:lnRef>
          <a:fillRef idx="0">
            <a:schemeClr val="dk1"/>
          </a:fillRef>
          <a:effectRef idx="2">
            <a:schemeClr val="dk1"/>
          </a:effectRef>
          <a:fontRef idx="minor">
            <a:schemeClr val="tx1"/>
          </a:fontRef>
        </p:style>
      </p:cxnSp>
      <p:cxnSp>
        <p:nvCxnSpPr>
          <p:cNvPr id="21" name="Straight Arrow Connector 20">
            <a:extLst>
              <a:ext uri="{FF2B5EF4-FFF2-40B4-BE49-F238E27FC236}">
                <a16:creationId xmlns:a16="http://schemas.microsoft.com/office/drawing/2014/main" id="{105CE49E-D931-5589-967A-782311D18FEA}"/>
              </a:ext>
            </a:extLst>
          </p:cNvPr>
          <p:cNvCxnSpPr>
            <a:cxnSpLocks/>
          </p:cNvCxnSpPr>
          <p:nvPr/>
        </p:nvCxnSpPr>
        <p:spPr>
          <a:xfrm>
            <a:off x="2211669" y="2152432"/>
            <a:ext cx="7018189" cy="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2" name="Straight Connector 21">
            <a:extLst>
              <a:ext uri="{FF2B5EF4-FFF2-40B4-BE49-F238E27FC236}">
                <a16:creationId xmlns:a16="http://schemas.microsoft.com/office/drawing/2014/main" id="{ADEF3BFC-A311-CA29-EFEA-9D7B0D5C8008}"/>
              </a:ext>
            </a:extLst>
          </p:cNvPr>
          <p:cNvCxnSpPr>
            <a:cxnSpLocks/>
          </p:cNvCxnSpPr>
          <p:nvPr/>
        </p:nvCxnSpPr>
        <p:spPr>
          <a:xfrm>
            <a:off x="2794599" y="2152432"/>
            <a:ext cx="0" cy="80010"/>
          </a:xfrm>
          <a:prstGeom prst="line">
            <a:avLst/>
          </a:prstGeom>
        </p:spPr>
        <p:style>
          <a:lnRef idx="3">
            <a:schemeClr val="dk1"/>
          </a:lnRef>
          <a:fillRef idx="0">
            <a:schemeClr val="dk1"/>
          </a:fillRef>
          <a:effectRef idx="2">
            <a:schemeClr val="dk1"/>
          </a:effectRef>
          <a:fontRef idx="minor">
            <a:schemeClr val="tx1"/>
          </a:fontRef>
        </p:style>
      </p:cxnSp>
      <p:cxnSp>
        <p:nvCxnSpPr>
          <p:cNvPr id="23" name="Straight Connector 22">
            <a:extLst>
              <a:ext uri="{FF2B5EF4-FFF2-40B4-BE49-F238E27FC236}">
                <a16:creationId xmlns:a16="http://schemas.microsoft.com/office/drawing/2014/main" id="{B38FB18F-A472-D77A-24C5-071203DE6D60}"/>
              </a:ext>
            </a:extLst>
          </p:cNvPr>
          <p:cNvCxnSpPr>
            <a:cxnSpLocks/>
          </p:cNvCxnSpPr>
          <p:nvPr/>
        </p:nvCxnSpPr>
        <p:spPr>
          <a:xfrm>
            <a:off x="3999998" y="2152432"/>
            <a:ext cx="0" cy="80010"/>
          </a:xfrm>
          <a:prstGeom prst="line">
            <a:avLst/>
          </a:prstGeom>
        </p:spPr>
        <p:style>
          <a:lnRef idx="3">
            <a:schemeClr val="dk1"/>
          </a:lnRef>
          <a:fillRef idx="0">
            <a:schemeClr val="dk1"/>
          </a:fillRef>
          <a:effectRef idx="2">
            <a:schemeClr val="dk1"/>
          </a:effectRef>
          <a:fontRef idx="minor">
            <a:schemeClr val="tx1"/>
          </a:fontRef>
        </p:style>
      </p:cxnSp>
      <p:cxnSp>
        <p:nvCxnSpPr>
          <p:cNvPr id="24" name="Straight Connector 23">
            <a:extLst>
              <a:ext uri="{FF2B5EF4-FFF2-40B4-BE49-F238E27FC236}">
                <a16:creationId xmlns:a16="http://schemas.microsoft.com/office/drawing/2014/main" id="{F2CBE026-8D42-F991-955B-3D8E01E2FCD5}"/>
              </a:ext>
            </a:extLst>
          </p:cNvPr>
          <p:cNvCxnSpPr>
            <a:cxnSpLocks/>
          </p:cNvCxnSpPr>
          <p:nvPr/>
        </p:nvCxnSpPr>
        <p:spPr>
          <a:xfrm>
            <a:off x="5710942" y="2152432"/>
            <a:ext cx="0" cy="80010"/>
          </a:xfrm>
          <a:prstGeom prst="line">
            <a:avLst/>
          </a:prstGeom>
        </p:spPr>
        <p:style>
          <a:lnRef idx="3">
            <a:schemeClr val="dk1"/>
          </a:lnRef>
          <a:fillRef idx="0">
            <a:schemeClr val="dk1"/>
          </a:fillRef>
          <a:effectRef idx="2">
            <a:schemeClr val="dk1"/>
          </a:effectRef>
          <a:fontRef idx="minor">
            <a:schemeClr val="tx1"/>
          </a:fontRef>
        </p:style>
      </p:cxnSp>
      <p:cxnSp>
        <p:nvCxnSpPr>
          <p:cNvPr id="25" name="Straight Connector 24">
            <a:extLst>
              <a:ext uri="{FF2B5EF4-FFF2-40B4-BE49-F238E27FC236}">
                <a16:creationId xmlns:a16="http://schemas.microsoft.com/office/drawing/2014/main" id="{79F1D6CC-F080-CBFA-E18E-84D5BD1BF0E7}"/>
              </a:ext>
            </a:extLst>
          </p:cNvPr>
          <p:cNvCxnSpPr>
            <a:cxnSpLocks/>
          </p:cNvCxnSpPr>
          <p:nvPr/>
        </p:nvCxnSpPr>
        <p:spPr>
          <a:xfrm>
            <a:off x="7236343" y="2152432"/>
            <a:ext cx="0" cy="80010"/>
          </a:xfrm>
          <a:prstGeom prst="line">
            <a:avLst/>
          </a:prstGeom>
        </p:spPr>
        <p:style>
          <a:lnRef idx="3">
            <a:schemeClr val="dk1"/>
          </a:lnRef>
          <a:fillRef idx="0">
            <a:schemeClr val="dk1"/>
          </a:fillRef>
          <a:effectRef idx="2">
            <a:schemeClr val="dk1"/>
          </a:effectRef>
          <a:fontRef idx="minor">
            <a:schemeClr val="tx1"/>
          </a:fontRef>
        </p:style>
      </p:cxnSp>
      <p:sp>
        <p:nvSpPr>
          <p:cNvPr id="26" name="TextBox 25">
            <a:extLst>
              <a:ext uri="{FF2B5EF4-FFF2-40B4-BE49-F238E27FC236}">
                <a16:creationId xmlns:a16="http://schemas.microsoft.com/office/drawing/2014/main" id="{0EA79212-FDBC-DA01-E9CF-33BB02FFF3F9}"/>
              </a:ext>
            </a:extLst>
          </p:cNvPr>
          <p:cNvSpPr txBox="1"/>
          <p:nvPr/>
        </p:nvSpPr>
        <p:spPr>
          <a:xfrm>
            <a:off x="1980281" y="2214047"/>
            <a:ext cx="460718" cy="25391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dirty="0">
                <a:ln>
                  <a:noFill/>
                </a:ln>
                <a:solidFill>
                  <a:prstClr val="black"/>
                </a:solidFill>
                <a:effectLst/>
                <a:uLnTx/>
                <a:uFillTx/>
                <a:latin typeface="Calibri" panose="020F0502020204030204"/>
                <a:ea typeface="+mn-ea"/>
                <a:cs typeface="+mn-cs"/>
              </a:rPr>
              <a:t>0.00</a:t>
            </a:r>
          </a:p>
        </p:txBody>
      </p:sp>
      <p:sp>
        <p:nvSpPr>
          <p:cNvPr id="27" name="TextBox 26">
            <a:extLst>
              <a:ext uri="{FF2B5EF4-FFF2-40B4-BE49-F238E27FC236}">
                <a16:creationId xmlns:a16="http://schemas.microsoft.com/office/drawing/2014/main" id="{CB1A8B1E-BE6F-92DE-ADCA-14369F8C56FA}"/>
              </a:ext>
            </a:extLst>
          </p:cNvPr>
          <p:cNvSpPr txBox="1"/>
          <p:nvPr/>
        </p:nvSpPr>
        <p:spPr>
          <a:xfrm>
            <a:off x="2388563" y="2194310"/>
            <a:ext cx="879639" cy="24622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prstClr val="black"/>
                </a:solidFill>
                <a:effectLst/>
                <a:uLnTx/>
                <a:uFillTx/>
                <a:latin typeface="Calibri" panose="020F0502020204030204"/>
                <a:ea typeface="+mn-ea"/>
                <a:cs typeface="+mn-cs"/>
              </a:rPr>
              <a:t>4.5 mm</a:t>
            </a:r>
          </a:p>
        </p:txBody>
      </p:sp>
      <p:sp>
        <p:nvSpPr>
          <p:cNvPr id="28" name="TextBox 27">
            <a:extLst>
              <a:ext uri="{FF2B5EF4-FFF2-40B4-BE49-F238E27FC236}">
                <a16:creationId xmlns:a16="http://schemas.microsoft.com/office/drawing/2014/main" id="{43435625-2F43-B746-D339-76622B92FFA1}"/>
              </a:ext>
            </a:extLst>
          </p:cNvPr>
          <p:cNvSpPr txBox="1"/>
          <p:nvPr/>
        </p:nvSpPr>
        <p:spPr>
          <a:xfrm>
            <a:off x="3578627" y="2194309"/>
            <a:ext cx="876622" cy="25391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dirty="0">
                <a:ln>
                  <a:noFill/>
                </a:ln>
                <a:solidFill>
                  <a:prstClr val="black"/>
                </a:solidFill>
                <a:effectLst/>
                <a:uLnTx/>
                <a:uFillTx/>
                <a:latin typeface="Calibri" panose="020F0502020204030204"/>
                <a:ea typeface="+mn-ea"/>
                <a:cs typeface="+mn-cs"/>
              </a:rPr>
              <a:t>33.1mm</a:t>
            </a:r>
          </a:p>
        </p:txBody>
      </p:sp>
      <p:sp>
        <p:nvSpPr>
          <p:cNvPr id="29" name="TextBox 28">
            <a:extLst>
              <a:ext uri="{FF2B5EF4-FFF2-40B4-BE49-F238E27FC236}">
                <a16:creationId xmlns:a16="http://schemas.microsoft.com/office/drawing/2014/main" id="{D03B55E5-ACBE-A26D-2216-C6FE63AA7F23}"/>
              </a:ext>
            </a:extLst>
          </p:cNvPr>
          <p:cNvSpPr txBox="1"/>
          <p:nvPr/>
        </p:nvSpPr>
        <p:spPr>
          <a:xfrm>
            <a:off x="5187375" y="2196626"/>
            <a:ext cx="1114014" cy="25391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dirty="0">
                <a:ln>
                  <a:noFill/>
                </a:ln>
                <a:solidFill>
                  <a:prstClr val="black"/>
                </a:solidFill>
                <a:effectLst/>
                <a:uLnTx/>
                <a:uFillTx/>
                <a:latin typeface="Calibri" panose="020F0502020204030204"/>
                <a:ea typeface="+mn-ea"/>
                <a:cs typeface="+mn-cs"/>
              </a:rPr>
              <a:t>168.5mm</a:t>
            </a:r>
          </a:p>
        </p:txBody>
      </p:sp>
      <p:sp>
        <p:nvSpPr>
          <p:cNvPr id="30" name="TextBox 29">
            <a:extLst>
              <a:ext uri="{FF2B5EF4-FFF2-40B4-BE49-F238E27FC236}">
                <a16:creationId xmlns:a16="http://schemas.microsoft.com/office/drawing/2014/main" id="{69E5AC3F-01B9-FA8D-A4FE-B2FAAD0C3DB3}"/>
              </a:ext>
            </a:extLst>
          </p:cNvPr>
          <p:cNvSpPr txBox="1"/>
          <p:nvPr/>
        </p:nvSpPr>
        <p:spPr>
          <a:xfrm>
            <a:off x="6886549" y="2194309"/>
            <a:ext cx="751877" cy="25391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050" dirty="0">
                <a:solidFill>
                  <a:prstClr val="black"/>
                </a:solidFill>
                <a:latin typeface="Calibri" panose="020F0502020204030204"/>
              </a:rPr>
              <a:t>405.7</a:t>
            </a:r>
            <a:r>
              <a:rPr kumimoji="0" lang="en-GB" sz="1050" b="0" i="0" u="none" strike="noStrike" kern="1200" cap="none" spc="0" normalizeH="0" baseline="0" noProof="0" dirty="0">
                <a:ln>
                  <a:noFill/>
                </a:ln>
                <a:solidFill>
                  <a:prstClr val="black"/>
                </a:solidFill>
                <a:effectLst/>
                <a:uLnTx/>
                <a:uFillTx/>
                <a:latin typeface="Calibri" panose="020F0502020204030204"/>
                <a:ea typeface="+mn-ea"/>
                <a:cs typeface="+mn-cs"/>
              </a:rPr>
              <a:t> mm</a:t>
            </a:r>
          </a:p>
        </p:txBody>
      </p:sp>
      <p:cxnSp>
        <p:nvCxnSpPr>
          <p:cNvPr id="31" name="Straight Connector 30">
            <a:extLst>
              <a:ext uri="{FF2B5EF4-FFF2-40B4-BE49-F238E27FC236}">
                <a16:creationId xmlns:a16="http://schemas.microsoft.com/office/drawing/2014/main" id="{CA44A36C-288C-763E-6CDE-5ADE3C2B10A1}"/>
              </a:ext>
            </a:extLst>
          </p:cNvPr>
          <p:cNvCxnSpPr>
            <a:cxnSpLocks/>
          </p:cNvCxnSpPr>
          <p:nvPr/>
        </p:nvCxnSpPr>
        <p:spPr>
          <a:xfrm flipV="1">
            <a:off x="8839206" y="1260892"/>
            <a:ext cx="0" cy="190341"/>
          </a:xfrm>
          <a:prstGeom prst="line">
            <a:avLst/>
          </a:prstGeom>
          <a:ln w="57150"/>
        </p:spPr>
        <p:style>
          <a:lnRef idx="3">
            <a:schemeClr val="dk1"/>
          </a:lnRef>
          <a:fillRef idx="0">
            <a:schemeClr val="dk1"/>
          </a:fillRef>
          <a:effectRef idx="2">
            <a:schemeClr val="dk1"/>
          </a:effectRef>
          <a:fontRef idx="minor">
            <a:schemeClr val="tx1"/>
          </a:fontRef>
        </p:style>
      </p:cxnSp>
      <p:cxnSp>
        <p:nvCxnSpPr>
          <p:cNvPr id="32" name="Straight Connector 31">
            <a:extLst>
              <a:ext uri="{FF2B5EF4-FFF2-40B4-BE49-F238E27FC236}">
                <a16:creationId xmlns:a16="http://schemas.microsoft.com/office/drawing/2014/main" id="{CC4FA650-79F3-E785-B5CD-42A06DD3E7A9}"/>
              </a:ext>
            </a:extLst>
          </p:cNvPr>
          <p:cNvCxnSpPr>
            <a:cxnSpLocks/>
          </p:cNvCxnSpPr>
          <p:nvPr/>
        </p:nvCxnSpPr>
        <p:spPr>
          <a:xfrm flipV="1">
            <a:off x="8843016" y="1847950"/>
            <a:ext cx="0" cy="190182"/>
          </a:xfrm>
          <a:prstGeom prst="line">
            <a:avLst/>
          </a:prstGeom>
          <a:ln w="57150"/>
        </p:spPr>
        <p:style>
          <a:lnRef idx="3">
            <a:schemeClr val="dk1"/>
          </a:lnRef>
          <a:fillRef idx="0">
            <a:schemeClr val="dk1"/>
          </a:fillRef>
          <a:effectRef idx="2">
            <a:schemeClr val="dk1"/>
          </a:effectRef>
          <a:fontRef idx="minor">
            <a:schemeClr val="tx1"/>
          </a:fontRef>
        </p:style>
      </p:cxnSp>
      <p:sp>
        <p:nvSpPr>
          <p:cNvPr id="33" name="Rectangle 32">
            <a:extLst>
              <a:ext uri="{FF2B5EF4-FFF2-40B4-BE49-F238E27FC236}">
                <a16:creationId xmlns:a16="http://schemas.microsoft.com/office/drawing/2014/main" id="{946FB2CC-30AA-22A6-5EE1-FCB36FCC853A}"/>
              </a:ext>
            </a:extLst>
          </p:cNvPr>
          <p:cNvSpPr/>
          <p:nvPr/>
        </p:nvSpPr>
        <p:spPr>
          <a:xfrm>
            <a:off x="8778627" y="1451232"/>
            <a:ext cx="121916" cy="396717"/>
          </a:xfrm>
          <a:prstGeom prst="rect">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34" name="Straight Connector 33">
            <a:extLst>
              <a:ext uri="{FF2B5EF4-FFF2-40B4-BE49-F238E27FC236}">
                <a16:creationId xmlns:a16="http://schemas.microsoft.com/office/drawing/2014/main" id="{4812901E-7451-8080-D460-781CB5F39D4C}"/>
              </a:ext>
            </a:extLst>
          </p:cNvPr>
          <p:cNvCxnSpPr>
            <a:cxnSpLocks/>
          </p:cNvCxnSpPr>
          <p:nvPr/>
        </p:nvCxnSpPr>
        <p:spPr>
          <a:xfrm>
            <a:off x="8839206" y="2152432"/>
            <a:ext cx="0" cy="80010"/>
          </a:xfrm>
          <a:prstGeom prst="line">
            <a:avLst/>
          </a:prstGeom>
        </p:spPr>
        <p:style>
          <a:lnRef idx="3">
            <a:schemeClr val="dk1"/>
          </a:lnRef>
          <a:fillRef idx="0">
            <a:schemeClr val="dk1"/>
          </a:fillRef>
          <a:effectRef idx="2">
            <a:schemeClr val="dk1"/>
          </a:effectRef>
          <a:fontRef idx="minor">
            <a:schemeClr val="tx1"/>
          </a:fontRef>
        </p:style>
      </p:cxnSp>
      <p:sp>
        <p:nvSpPr>
          <p:cNvPr id="35" name="TextBox 34">
            <a:extLst>
              <a:ext uri="{FF2B5EF4-FFF2-40B4-BE49-F238E27FC236}">
                <a16:creationId xmlns:a16="http://schemas.microsoft.com/office/drawing/2014/main" id="{81697DD5-A087-3ECB-CE92-FFC9FCFA45C6}"/>
              </a:ext>
            </a:extLst>
          </p:cNvPr>
          <p:cNvSpPr txBox="1"/>
          <p:nvPr/>
        </p:nvSpPr>
        <p:spPr>
          <a:xfrm>
            <a:off x="8275105" y="2217888"/>
            <a:ext cx="1086197" cy="25391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dirty="0">
                <a:ln>
                  <a:noFill/>
                </a:ln>
                <a:solidFill>
                  <a:prstClr val="black"/>
                </a:solidFill>
                <a:effectLst/>
                <a:uLnTx/>
                <a:uFillTx/>
                <a:latin typeface="Calibri" panose="020F0502020204030204"/>
                <a:ea typeface="+mn-ea"/>
                <a:cs typeface="+mn-cs"/>
              </a:rPr>
              <a:t>563.6mm</a:t>
            </a:r>
          </a:p>
        </p:txBody>
      </p:sp>
      <p:sp>
        <p:nvSpPr>
          <p:cNvPr id="36" name="Oval 35">
            <a:extLst>
              <a:ext uri="{FF2B5EF4-FFF2-40B4-BE49-F238E27FC236}">
                <a16:creationId xmlns:a16="http://schemas.microsoft.com/office/drawing/2014/main" id="{2D7F8901-61C2-6347-46E9-C4BC7F9874D4}"/>
              </a:ext>
            </a:extLst>
          </p:cNvPr>
          <p:cNvSpPr/>
          <p:nvPr/>
        </p:nvSpPr>
        <p:spPr>
          <a:xfrm>
            <a:off x="2447242" y="3182229"/>
            <a:ext cx="720832" cy="698528"/>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7" name="Rectangle 36">
            <a:extLst>
              <a:ext uri="{FF2B5EF4-FFF2-40B4-BE49-F238E27FC236}">
                <a16:creationId xmlns:a16="http://schemas.microsoft.com/office/drawing/2014/main" id="{259250EC-006A-9722-E52A-3C7FBB48D47E}"/>
              </a:ext>
            </a:extLst>
          </p:cNvPr>
          <p:cNvSpPr/>
          <p:nvPr/>
        </p:nvSpPr>
        <p:spPr>
          <a:xfrm>
            <a:off x="5662745" y="3047759"/>
            <a:ext cx="323558" cy="698528"/>
          </a:xfrm>
          <a:prstGeom prst="rect">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8" name="TextBox 37">
            <a:extLst>
              <a:ext uri="{FF2B5EF4-FFF2-40B4-BE49-F238E27FC236}">
                <a16:creationId xmlns:a16="http://schemas.microsoft.com/office/drawing/2014/main" id="{9B624A47-9E41-8DB6-F0E9-0ADB8722FBA7}"/>
              </a:ext>
            </a:extLst>
          </p:cNvPr>
          <p:cNvSpPr txBox="1"/>
          <p:nvPr/>
        </p:nvSpPr>
        <p:spPr>
          <a:xfrm>
            <a:off x="2095065" y="4040497"/>
            <a:ext cx="1359605" cy="3077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srgbClr val="FF0000"/>
                </a:solidFill>
                <a:effectLst/>
                <a:uLnTx/>
                <a:uFillTx/>
                <a:latin typeface="Calibri" panose="020F0502020204030204"/>
                <a:ea typeface="+mn-ea"/>
                <a:cs typeface="+mn-cs"/>
              </a:rPr>
              <a:t>d: 400 µm</a:t>
            </a:r>
          </a:p>
        </p:txBody>
      </p:sp>
      <p:sp>
        <p:nvSpPr>
          <p:cNvPr id="39" name="TextBox 38">
            <a:extLst>
              <a:ext uri="{FF2B5EF4-FFF2-40B4-BE49-F238E27FC236}">
                <a16:creationId xmlns:a16="http://schemas.microsoft.com/office/drawing/2014/main" id="{32FF03AE-B89A-CC23-8482-767ED702BD23}"/>
              </a:ext>
            </a:extLst>
          </p:cNvPr>
          <p:cNvSpPr txBox="1"/>
          <p:nvPr/>
        </p:nvSpPr>
        <p:spPr>
          <a:xfrm>
            <a:off x="3535501" y="4040497"/>
            <a:ext cx="1304745" cy="3077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srgbClr val="FF0000"/>
                </a:solidFill>
                <a:effectLst/>
                <a:uLnTx/>
                <a:uFillTx/>
                <a:latin typeface="Calibri" panose="020F0502020204030204"/>
                <a:ea typeface="+mn-ea"/>
                <a:cs typeface="+mn-cs"/>
              </a:rPr>
              <a:t>d: 2 mm</a:t>
            </a:r>
          </a:p>
        </p:txBody>
      </p:sp>
      <p:sp>
        <p:nvSpPr>
          <p:cNvPr id="40" name="TextBox 39">
            <a:extLst>
              <a:ext uri="{FF2B5EF4-FFF2-40B4-BE49-F238E27FC236}">
                <a16:creationId xmlns:a16="http://schemas.microsoft.com/office/drawing/2014/main" id="{039052E7-B7FF-DC69-26D9-98A091864A91}"/>
              </a:ext>
            </a:extLst>
          </p:cNvPr>
          <p:cNvSpPr txBox="1"/>
          <p:nvPr/>
        </p:nvSpPr>
        <p:spPr>
          <a:xfrm>
            <a:off x="5688184" y="3696091"/>
            <a:ext cx="160285"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a</a:t>
            </a:r>
          </a:p>
        </p:txBody>
      </p:sp>
      <p:sp>
        <p:nvSpPr>
          <p:cNvPr id="41" name="TextBox 40">
            <a:extLst>
              <a:ext uri="{FF2B5EF4-FFF2-40B4-BE49-F238E27FC236}">
                <a16:creationId xmlns:a16="http://schemas.microsoft.com/office/drawing/2014/main" id="{5EF549AE-AB5F-F8A6-E91B-09C25128BA14}"/>
              </a:ext>
            </a:extLst>
          </p:cNvPr>
          <p:cNvSpPr txBox="1"/>
          <p:nvPr/>
        </p:nvSpPr>
        <p:spPr>
          <a:xfrm>
            <a:off x="6044276" y="3199524"/>
            <a:ext cx="160285"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b</a:t>
            </a:r>
          </a:p>
        </p:txBody>
      </p:sp>
      <p:sp>
        <p:nvSpPr>
          <p:cNvPr id="42" name="TextBox 41">
            <a:extLst>
              <a:ext uri="{FF2B5EF4-FFF2-40B4-BE49-F238E27FC236}">
                <a16:creationId xmlns:a16="http://schemas.microsoft.com/office/drawing/2014/main" id="{A4C15D8C-A6F3-48D5-AD12-B5311C28826C}"/>
              </a:ext>
            </a:extLst>
          </p:cNvPr>
          <p:cNvSpPr txBox="1"/>
          <p:nvPr/>
        </p:nvSpPr>
        <p:spPr>
          <a:xfrm>
            <a:off x="4783142" y="4040497"/>
            <a:ext cx="2076355" cy="116955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mn-cs"/>
              </a:rPr>
              <a:t>a: 0.7 mm b: 7.5 mm</a:t>
            </a:r>
          </a:p>
          <a:p>
            <a:pPr lvl="0" algn="ctr">
              <a:defRPr/>
            </a:pPr>
            <a:r>
              <a:rPr lang="en-GB" sz="1400" dirty="0">
                <a:solidFill>
                  <a:prstClr val="black"/>
                </a:solidFill>
              </a:rPr>
              <a:t>a: </a:t>
            </a:r>
            <a:r>
              <a:rPr lang="en-GB" sz="1400" dirty="0">
                <a:solidFill>
                  <a:prstClr val="black"/>
                </a:solidFill>
                <a:latin typeface="Calibri" panose="020F0502020204030204"/>
              </a:rPr>
              <a:t>0.3 mm b: 7.5 mm</a:t>
            </a:r>
          </a:p>
          <a:p>
            <a:pPr lvl="0" algn="ctr">
              <a:defRPr/>
            </a:pPr>
            <a:r>
              <a:rPr lang="en-GB" sz="1400" dirty="0">
                <a:solidFill>
                  <a:prstClr val="black"/>
                </a:solidFill>
              </a:rPr>
              <a:t>a: 0.2 mm b: 7.5 mm</a:t>
            </a:r>
          </a:p>
          <a:p>
            <a:pPr algn="ctr">
              <a:defRPr/>
            </a:pPr>
            <a:r>
              <a:rPr lang="en-GB" sz="1400" dirty="0">
                <a:solidFill>
                  <a:prstClr val="black"/>
                </a:solidFill>
              </a:rPr>
              <a:t>a: 0.1 mm b: 7.5 mm</a:t>
            </a:r>
          </a:p>
          <a:p>
            <a:pPr lvl="0" algn="ctr">
              <a:defRPr/>
            </a:pPr>
            <a:endParaRPr lang="en-GB" sz="1400" dirty="0">
              <a:solidFill>
                <a:prstClr val="black"/>
              </a:solidFill>
            </a:endParaRPr>
          </a:p>
        </p:txBody>
      </p:sp>
      <p:sp>
        <p:nvSpPr>
          <p:cNvPr id="43" name="TextBox 42">
            <a:extLst>
              <a:ext uri="{FF2B5EF4-FFF2-40B4-BE49-F238E27FC236}">
                <a16:creationId xmlns:a16="http://schemas.microsoft.com/office/drawing/2014/main" id="{24A78902-8529-42F2-1F13-EEFA8A4D7F44}"/>
              </a:ext>
            </a:extLst>
          </p:cNvPr>
          <p:cNvSpPr txBox="1"/>
          <p:nvPr/>
        </p:nvSpPr>
        <p:spPr>
          <a:xfrm>
            <a:off x="7793621" y="4040497"/>
            <a:ext cx="2119635" cy="3077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effectLst/>
                <a:uLnTx/>
                <a:uFillTx/>
                <a:latin typeface="Calibri" panose="020F0502020204030204"/>
                <a:ea typeface="+mn-ea"/>
                <a:cs typeface="+mn-cs"/>
              </a:rPr>
              <a:t>a: 1 mm b: </a:t>
            </a:r>
            <a:r>
              <a:rPr lang="en-GB" sz="1400" dirty="0">
                <a:latin typeface="Calibri" panose="020F0502020204030204"/>
              </a:rPr>
              <a:t>97.5 </a:t>
            </a:r>
            <a:r>
              <a:rPr kumimoji="0" lang="en-GB" sz="1400" b="0" i="0" u="none" strike="noStrike" kern="1200" cap="none" spc="0" normalizeH="0" baseline="0" noProof="0" dirty="0">
                <a:ln>
                  <a:noFill/>
                </a:ln>
                <a:effectLst/>
                <a:uLnTx/>
                <a:uFillTx/>
                <a:latin typeface="Calibri" panose="020F0502020204030204"/>
                <a:ea typeface="+mn-ea"/>
                <a:cs typeface="+mn-cs"/>
              </a:rPr>
              <a:t>mm </a:t>
            </a:r>
          </a:p>
        </p:txBody>
      </p:sp>
      <p:cxnSp>
        <p:nvCxnSpPr>
          <p:cNvPr id="44" name="Straight Arrow Connector 43">
            <a:extLst>
              <a:ext uri="{FF2B5EF4-FFF2-40B4-BE49-F238E27FC236}">
                <a16:creationId xmlns:a16="http://schemas.microsoft.com/office/drawing/2014/main" id="{E5FA7D50-FCDB-61F4-81A6-E69DB4EBE88E}"/>
              </a:ext>
            </a:extLst>
          </p:cNvPr>
          <p:cNvCxnSpPr>
            <a:stCxn id="36" idx="3"/>
            <a:endCxn id="36" idx="7"/>
          </p:cNvCxnSpPr>
          <p:nvPr/>
        </p:nvCxnSpPr>
        <p:spPr>
          <a:xfrm flipV="1">
            <a:off x="2552805" y="3284526"/>
            <a:ext cx="509706" cy="493934"/>
          </a:xfrm>
          <a:prstGeom prst="straightConnector1">
            <a:avLst/>
          </a:prstGeom>
          <a:ln w="285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45" name="TextBox 44">
            <a:extLst>
              <a:ext uri="{FF2B5EF4-FFF2-40B4-BE49-F238E27FC236}">
                <a16:creationId xmlns:a16="http://schemas.microsoft.com/office/drawing/2014/main" id="{3F6530EC-D6D2-7812-B067-B556B7E4850D}"/>
              </a:ext>
            </a:extLst>
          </p:cNvPr>
          <p:cNvSpPr txBox="1"/>
          <p:nvPr/>
        </p:nvSpPr>
        <p:spPr>
          <a:xfrm>
            <a:off x="2572747" y="3234905"/>
            <a:ext cx="160285"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d</a:t>
            </a:r>
          </a:p>
        </p:txBody>
      </p:sp>
      <p:sp>
        <p:nvSpPr>
          <p:cNvPr id="46" name="Oval 45">
            <a:extLst>
              <a:ext uri="{FF2B5EF4-FFF2-40B4-BE49-F238E27FC236}">
                <a16:creationId xmlns:a16="http://schemas.microsoft.com/office/drawing/2014/main" id="{003D07A7-89E4-AC6A-E9F7-A0BAF85E9B7A}"/>
              </a:ext>
            </a:extLst>
          </p:cNvPr>
          <p:cNvSpPr/>
          <p:nvPr/>
        </p:nvSpPr>
        <p:spPr>
          <a:xfrm>
            <a:off x="3823964" y="3182229"/>
            <a:ext cx="720832" cy="698528"/>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47" name="Straight Arrow Connector 46">
            <a:extLst>
              <a:ext uri="{FF2B5EF4-FFF2-40B4-BE49-F238E27FC236}">
                <a16:creationId xmlns:a16="http://schemas.microsoft.com/office/drawing/2014/main" id="{F9AD3C66-E91F-43EF-982E-A344A33A52E9}"/>
              </a:ext>
            </a:extLst>
          </p:cNvPr>
          <p:cNvCxnSpPr>
            <a:stCxn id="46" idx="3"/>
            <a:endCxn id="46" idx="7"/>
          </p:cNvCxnSpPr>
          <p:nvPr/>
        </p:nvCxnSpPr>
        <p:spPr>
          <a:xfrm flipV="1">
            <a:off x="3929527" y="3284526"/>
            <a:ext cx="509706" cy="493934"/>
          </a:xfrm>
          <a:prstGeom prst="straightConnector1">
            <a:avLst/>
          </a:prstGeom>
          <a:ln w="285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48" name="TextBox 47">
            <a:extLst>
              <a:ext uri="{FF2B5EF4-FFF2-40B4-BE49-F238E27FC236}">
                <a16:creationId xmlns:a16="http://schemas.microsoft.com/office/drawing/2014/main" id="{DC132EBA-8D41-C96F-2EC7-291CE683480B}"/>
              </a:ext>
            </a:extLst>
          </p:cNvPr>
          <p:cNvSpPr txBox="1"/>
          <p:nvPr/>
        </p:nvSpPr>
        <p:spPr>
          <a:xfrm>
            <a:off x="3949469" y="3234905"/>
            <a:ext cx="160285"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d</a:t>
            </a:r>
          </a:p>
        </p:txBody>
      </p:sp>
      <p:sp>
        <p:nvSpPr>
          <p:cNvPr id="49" name="Rectangle 48">
            <a:extLst>
              <a:ext uri="{FF2B5EF4-FFF2-40B4-BE49-F238E27FC236}">
                <a16:creationId xmlns:a16="http://schemas.microsoft.com/office/drawing/2014/main" id="{3BC60420-F9CE-BEB5-192A-D4BBD55DBEFC}"/>
              </a:ext>
            </a:extLst>
          </p:cNvPr>
          <p:cNvSpPr/>
          <p:nvPr/>
        </p:nvSpPr>
        <p:spPr>
          <a:xfrm>
            <a:off x="8689978" y="3026550"/>
            <a:ext cx="323558" cy="698528"/>
          </a:xfrm>
          <a:prstGeom prst="rect">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0" name="TextBox 49">
            <a:extLst>
              <a:ext uri="{FF2B5EF4-FFF2-40B4-BE49-F238E27FC236}">
                <a16:creationId xmlns:a16="http://schemas.microsoft.com/office/drawing/2014/main" id="{6DE93E27-CC44-49FA-15A5-A7D15BCB7CFA}"/>
              </a:ext>
            </a:extLst>
          </p:cNvPr>
          <p:cNvSpPr txBox="1"/>
          <p:nvPr/>
        </p:nvSpPr>
        <p:spPr>
          <a:xfrm>
            <a:off x="8738060" y="3692615"/>
            <a:ext cx="160285"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a</a:t>
            </a:r>
          </a:p>
        </p:txBody>
      </p:sp>
      <p:sp>
        <p:nvSpPr>
          <p:cNvPr id="51" name="TextBox 50">
            <a:extLst>
              <a:ext uri="{FF2B5EF4-FFF2-40B4-BE49-F238E27FC236}">
                <a16:creationId xmlns:a16="http://schemas.microsoft.com/office/drawing/2014/main" id="{63D66919-F0C2-CA92-2115-1F1ED6510FF2}"/>
              </a:ext>
            </a:extLst>
          </p:cNvPr>
          <p:cNvSpPr txBox="1"/>
          <p:nvPr/>
        </p:nvSpPr>
        <p:spPr>
          <a:xfrm>
            <a:off x="9071509" y="3178315"/>
            <a:ext cx="160285"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b</a:t>
            </a:r>
          </a:p>
        </p:txBody>
      </p:sp>
      <p:sp>
        <p:nvSpPr>
          <p:cNvPr id="52" name="TextBox 51">
            <a:extLst>
              <a:ext uri="{FF2B5EF4-FFF2-40B4-BE49-F238E27FC236}">
                <a16:creationId xmlns:a16="http://schemas.microsoft.com/office/drawing/2014/main" id="{25D98FF0-BC2E-10DB-1698-C11FEA0F4747}"/>
              </a:ext>
            </a:extLst>
          </p:cNvPr>
          <p:cNvSpPr txBox="1"/>
          <p:nvPr/>
        </p:nvSpPr>
        <p:spPr>
          <a:xfrm>
            <a:off x="1559579" y="2535548"/>
            <a:ext cx="1047369"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1239A6"/>
                </a:solidFill>
                <a:effectLst/>
                <a:uLnTx/>
                <a:uFillTx/>
                <a:latin typeface="Calibri" panose="020F0502020204030204"/>
                <a:ea typeface="+mn-ea"/>
                <a:cs typeface="+mn-cs"/>
              </a:rPr>
              <a:t>Nozzle</a:t>
            </a:r>
          </a:p>
        </p:txBody>
      </p:sp>
      <p:sp>
        <p:nvSpPr>
          <p:cNvPr id="53" name="TextBox 52">
            <a:extLst>
              <a:ext uri="{FF2B5EF4-FFF2-40B4-BE49-F238E27FC236}">
                <a16:creationId xmlns:a16="http://schemas.microsoft.com/office/drawing/2014/main" id="{9A742D8F-C654-4A84-39A0-203543D515FA}"/>
              </a:ext>
            </a:extLst>
          </p:cNvPr>
          <p:cNvSpPr txBox="1"/>
          <p:nvPr/>
        </p:nvSpPr>
        <p:spPr>
          <a:xfrm>
            <a:off x="2364383" y="2534594"/>
            <a:ext cx="1359603"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1239A6"/>
                </a:solidFill>
                <a:effectLst/>
                <a:uLnTx/>
                <a:uFillTx/>
                <a:latin typeface="Calibri" panose="020F0502020204030204"/>
                <a:ea typeface="+mn-ea"/>
                <a:cs typeface="+mn-cs"/>
              </a:rPr>
              <a:t>1</a:t>
            </a:r>
            <a:r>
              <a:rPr kumimoji="0" lang="en-GB" sz="1800" b="1" i="0" u="none" strike="noStrike" kern="1200" cap="none" spc="0" normalizeH="0" baseline="30000" noProof="0" dirty="0">
                <a:ln>
                  <a:noFill/>
                </a:ln>
                <a:solidFill>
                  <a:srgbClr val="1239A6"/>
                </a:solidFill>
                <a:effectLst/>
                <a:uLnTx/>
                <a:uFillTx/>
                <a:latin typeface="Calibri" panose="020F0502020204030204"/>
                <a:ea typeface="+mn-ea"/>
                <a:cs typeface="+mn-cs"/>
              </a:rPr>
              <a:t>st</a:t>
            </a:r>
            <a:r>
              <a:rPr kumimoji="0" lang="en-GB" sz="1800" b="1" i="0" u="none" strike="noStrike" kern="1200" cap="none" spc="0" normalizeH="0" baseline="0" noProof="0" dirty="0">
                <a:ln>
                  <a:noFill/>
                </a:ln>
                <a:solidFill>
                  <a:srgbClr val="1239A6"/>
                </a:solidFill>
                <a:effectLst/>
                <a:uLnTx/>
                <a:uFillTx/>
                <a:latin typeface="Calibri" panose="020F0502020204030204"/>
                <a:ea typeface="+mn-ea"/>
                <a:cs typeface="+mn-cs"/>
              </a:rPr>
              <a:t> Skimmer</a:t>
            </a:r>
          </a:p>
        </p:txBody>
      </p:sp>
      <p:sp>
        <p:nvSpPr>
          <p:cNvPr id="54" name="TextBox 53">
            <a:extLst>
              <a:ext uri="{FF2B5EF4-FFF2-40B4-BE49-F238E27FC236}">
                <a16:creationId xmlns:a16="http://schemas.microsoft.com/office/drawing/2014/main" id="{705F8669-4694-59E2-5DDC-0430A6B1CD57}"/>
              </a:ext>
            </a:extLst>
          </p:cNvPr>
          <p:cNvSpPr txBox="1"/>
          <p:nvPr/>
        </p:nvSpPr>
        <p:spPr>
          <a:xfrm>
            <a:off x="3619364" y="2547815"/>
            <a:ext cx="1368027"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1239A6"/>
                </a:solidFill>
                <a:effectLst/>
                <a:uLnTx/>
                <a:uFillTx/>
                <a:latin typeface="Calibri" panose="020F0502020204030204"/>
                <a:ea typeface="+mn-ea"/>
                <a:cs typeface="+mn-cs"/>
              </a:rPr>
              <a:t>2</a:t>
            </a:r>
            <a:r>
              <a:rPr kumimoji="0" lang="en-GB" sz="1800" b="1" i="0" u="none" strike="noStrike" kern="1200" cap="none" spc="0" normalizeH="0" baseline="30000" noProof="0" dirty="0">
                <a:ln>
                  <a:noFill/>
                </a:ln>
                <a:solidFill>
                  <a:srgbClr val="1239A6"/>
                </a:solidFill>
                <a:effectLst/>
                <a:uLnTx/>
                <a:uFillTx/>
                <a:latin typeface="Calibri" panose="020F0502020204030204"/>
                <a:ea typeface="+mn-ea"/>
                <a:cs typeface="+mn-cs"/>
              </a:rPr>
              <a:t>nd</a:t>
            </a:r>
            <a:r>
              <a:rPr kumimoji="0" lang="en-GB" sz="1800" b="1" i="0" u="none" strike="noStrike" kern="1200" cap="none" spc="0" normalizeH="0" baseline="0" noProof="0" dirty="0">
                <a:ln>
                  <a:noFill/>
                </a:ln>
                <a:solidFill>
                  <a:srgbClr val="1239A6"/>
                </a:solidFill>
                <a:effectLst/>
                <a:uLnTx/>
                <a:uFillTx/>
                <a:latin typeface="Calibri" panose="020F0502020204030204"/>
                <a:ea typeface="+mn-ea"/>
                <a:cs typeface="+mn-cs"/>
              </a:rPr>
              <a:t> Skimmer</a:t>
            </a:r>
          </a:p>
        </p:txBody>
      </p:sp>
      <p:sp>
        <p:nvSpPr>
          <p:cNvPr id="55" name="TextBox 54">
            <a:extLst>
              <a:ext uri="{FF2B5EF4-FFF2-40B4-BE49-F238E27FC236}">
                <a16:creationId xmlns:a16="http://schemas.microsoft.com/office/drawing/2014/main" id="{C724FE49-F4ED-A3F7-5368-87ED36BCD8C0}"/>
              </a:ext>
            </a:extLst>
          </p:cNvPr>
          <p:cNvSpPr txBox="1"/>
          <p:nvPr/>
        </p:nvSpPr>
        <p:spPr>
          <a:xfrm>
            <a:off x="5146841" y="2541314"/>
            <a:ext cx="1368027"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1239A6"/>
                </a:solidFill>
                <a:effectLst/>
                <a:uLnTx/>
                <a:uFillTx/>
                <a:latin typeface="Calibri" panose="020F0502020204030204"/>
                <a:ea typeface="+mn-ea"/>
                <a:cs typeface="+mn-cs"/>
              </a:rPr>
              <a:t>3</a:t>
            </a:r>
            <a:r>
              <a:rPr kumimoji="0" lang="en-GB" sz="1800" b="1" i="0" u="none" strike="noStrike" kern="1200" cap="none" spc="0" normalizeH="0" baseline="30000" noProof="0" dirty="0">
                <a:ln>
                  <a:noFill/>
                </a:ln>
                <a:solidFill>
                  <a:srgbClr val="1239A6"/>
                </a:solidFill>
                <a:effectLst/>
                <a:uLnTx/>
                <a:uFillTx/>
                <a:latin typeface="Calibri" panose="020F0502020204030204"/>
                <a:ea typeface="+mn-ea"/>
                <a:cs typeface="+mn-cs"/>
              </a:rPr>
              <a:t>rd</a:t>
            </a:r>
            <a:r>
              <a:rPr kumimoji="0" lang="en-GB" sz="1800" b="1" i="0" u="none" strike="noStrike" kern="1200" cap="none" spc="0" normalizeH="0" baseline="0" noProof="0" dirty="0">
                <a:ln>
                  <a:noFill/>
                </a:ln>
                <a:solidFill>
                  <a:srgbClr val="1239A6"/>
                </a:solidFill>
                <a:effectLst/>
                <a:uLnTx/>
                <a:uFillTx/>
                <a:latin typeface="Calibri" panose="020F0502020204030204"/>
                <a:ea typeface="+mn-ea"/>
                <a:cs typeface="+mn-cs"/>
              </a:rPr>
              <a:t> Skimmer</a:t>
            </a:r>
          </a:p>
        </p:txBody>
      </p:sp>
      <p:sp>
        <p:nvSpPr>
          <p:cNvPr id="56" name="TextBox 55">
            <a:extLst>
              <a:ext uri="{FF2B5EF4-FFF2-40B4-BE49-F238E27FC236}">
                <a16:creationId xmlns:a16="http://schemas.microsoft.com/office/drawing/2014/main" id="{4DA94C90-6CD5-D00A-D2D2-47B1FDAD774D}"/>
              </a:ext>
            </a:extLst>
          </p:cNvPr>
          <p:cNvSpPr txBox="1"/>
          <p:nvPr/>
        </p:nvSpPr>
        <p:spPr>
          <a:xfrm>
            <a:off x="7040233" y="2560907"/>
            <a:ext cx="598193"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1239A6"/>
                </a:solidFill>
                <a:effectLst/>
                <a:uLnTx/>
                <a:uFillTx/>
                <a:latin typeface="Calibri" panose="020F0502020204030204"/>
                <a:ea typeface="+mn-ea"/>
                <a:cs typeface="+mn-cs"/>
              </a:rPr>
              <a:t>IP</a:t>
            </a:r>
          </a:p>
        </p:txBody>
      </p:sp>
      <p:sp>
        <p:nvSpPr>
          <p:cNvPr id="57" name="TextBox 56">
            <a:extLst>
              <a:ext uri="{FF2B5EF4-FFF2-40B4-BE49-F238E27FC236}">
                <a16:creationId xmlns:a16="http://schemas.microsoft.com/office/drawing/2014/main" id="{CF6259AD-4BE6-9122-56D7-9BCE440E3A6B}"/>
              </a:ext>
            </a:extLst>
          </p:cNvPr>
          <p:cNvSpPr txBox="1"/>
          <p:nvPr/>
        </p:nvSpPr>
        <p:spPr>
          <a:xfrm>
            <a:off x="8275105" y="2541314"/>
            <a:ext cx="1368027"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1239A6"/>
                </a:solidFill>
                <a:effectLst/>
                <a:uLnTx/>
                <a:uFillTx/>
                <a:latin typeface="Calibri" panose="020F0502020204030204"/>
                <a:ea typeface="+mn-ea"/>
                <a:cs typeface="+mn-cs"/>
              </a:rPr>
              <a:t>4</a:t>
            </a:r>
            <a:r>
              <a:rPr kumimoji="0" lang="en-GB" sz="1800" b="1" i="0" u="none" strike="noStrike" kern="1200" cap="none" spc="0" normalizeH="0" baseline="30000" noProof="0" dirty="0">
                <a:ln>
                  <a:noFill/>
                </a:ln>
                <a:solidFill>
                  <a:srgbClr val="1239A6"/>
                </a:solidFill>
                <a:effectLst/>
                <a:uLnTx/>
                <a:uFillTx/>
                <a:latin typeface="Calibri" panose="020F0502020204030204"/>
                <a:ea typeface="+mn-ea"/>
                <a:cs typeface="+mn-cs"/>
              </a:rPr>
              <a:t>th</a:t>
            </a:r>
            <a:r>
              <a:rPr kumimoji="0" lang="en-GB" sz="1800" b="1" i="0" u="none" strike="noStrike" kern="1200" cap="none" spc="0" normalizeH="0" baseline="0" noProof="0" dirty="0">
                <a:ln>
                  <a:noFill/>
                </a:ln>
                <a:solidFill>
                  <a:srgbClr val="1239A6"/>
                </a:solidFill>
                <a:effectLst/>
                <a:uLnTx/>
                <a:uFillTx/>
                <a:latin typeface="Calibri" panose="020F0502020204030204"/>
                <a:ea typeface="+mn-ea"/>
                <a:cs typeface="+mn-cs"/>
              </a:rPr>
              <a:t> Skimmer</a:t>
            </a:r>
          </a:p>
        </p:txBody>
      </p:sp>
      <p:sp>
        <p:nvSpPr>
          <p:cNvPr id="3" name="TextBox 2">
            <a:extLst>
              <a:ext uri="{FF2B5EF4-FFF2-40B4-BE49-F238E27FC236}">
                <a16:creationId xmlns:a16="http://schemas.microsoft.com/office/drawing/2014/main" id="{7E497309-7AF0-6B64-83C1-BC82B46D07BD}"/>
              </a:ext>
            </a:extLst>
          </p:cNvPr>
          <p:cNvSpPr txBox="1"/>
          <p:nvPr/>
        </p:nvSpPr>
        <p:spPr>
          <a:xfrm>
            <a:off x="439046" y="5475013"/>
            <a:ext cx="6459793" cy="369332"/>
          </a:xfrm>
          <a:prstGeom prst="rect">
            <a:avLst/>
          </a:prstGeom>
          <a:noFill/>
        </p:spPr>
        <p:txBody>
          <a:bodyPr wrap="square" rtlCol="0">
            <a:spAutoFit/>
          </a:bodyPr>
          <a:lstStyle/>
          <a:p>
            <a:r>
              <a:rPr lang="en-GB" dirty="0"/>
              <a:t>*Code upgrade to include background pressure calculation</a:t>
            </a:r>
          </a:p>
        </p:txBody>
      </p:sp>
    </p:spTree>
    <p:extLst>
      <p:ext uri="{BB962C8B-B14F-4D97-AF65-F5344CB8AC3E}">
        <p14:creationId xmlns:p14="http://schemas.microsoft.com/office/powerpoint/2010/main" val="2764003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9C1086-AF6A-F1B2-7503-01FCD473BAB6}"/>
              </a:ext>
            </a:extLst>
          </p:cNvPr>
          <p:cNvSpPr>
            <a:spLocks noGrp="1"/>
          </p:cNvSpPr>
          <p:nvPr>
            <p:ph type="title"/>
          </p:nvPr>
        </p:nvSpPr>
        <p:spPr/>
        <p:txBody>
          <a:bodyPr/>
          <a:lstStyle/>
          <a:p>
            <a:r>
              <a:rPr lang="en-GB"/>
              <a:t>Simulation data</a:t>
            </a:r>
            <a:endParaRPr lang="en-GB" dirty="0"/>
          </a:p>
        </p:txBody>
      </p:sp>
      <p:graphicFrame>
        <p:nvGraphicFramePr>
          <p:cNvPr id="6" name="Content Placeholder 5">
            <a:extLst>
              <a:ext uri="{FF2B5EF4-FFF2-40B4-BE49-F238E27FC236}">
                <a16:creationId xmlns:a16="http://schemas.microsoft.com/office/drawing/2014/main" id="{652DE55F-4EFC-7FE9-1D07-A5DF365B297C}"/>
              </a:ext>
            </a:extLst>
          </p:cNvPr>
          <p:cNvGraphicFramePr>
            <a:graphicFrameLocks noGrp="1"/>
          </p:cNvGraphicFramePr>
          <p:nvPr>
            <p:ph idx="1"/>
            <p:extLst>
              <p:ext uri="{D42A27DB-BD31-4B8C-83A1-F6EECF244321}">
                <p14:modId xmlns:p14="http://schemas.microsoft.com/office/powerpoint/2010/main" val="1595978387"/>
              </p:ext>
            </p:extLst>
          </p:nvPr>
        </p:nvGraphicFramePr>
        <p:xfrm>
          <a:off x="186813" y="1769805"/>
          <a:ext cx="11864095" cy="3844414"/>
        </p:xfrm>
        <a:graphic>
          <a:graphicData uri="http://schemas.openxmlformats.org/drawingml/2006/table">
            <a:tbl>
              <a:tblPr>
                <a:tableStyleId>{5C22544A-7EE6-4342-B048-85BDC9FD1C3A}</a:tableStyleId>
              </a:tblPr>
              <a:tblGrid>
                <a:gridCol w="682416">
                  <a:extLst>
                    <a:ext uri="{9D8B030D-6E8A-4147-A177-3AD203B41FA5}">
                      <a16:colId xmlns:a16="http://schemas.microsoft.com/office/drawing/2014/main" val="40213006"/>
                    </a:ext>
                  </a:extLst>
                </a:gridCol>
                <a:gridCol w="1610077">
                  <a:extLst>
                    <a:ext uri="{9D8B030D-6E8A-4147-A177-3AD203B41FA5}">
                      <a16:colId xmlns:a16="http://schemas.microsoft.com/office/drawing/2014/main" val="3733027082"/>
                    </a:ext>
                  </a:extLst>
                </a:gridCol>
                <a:gridCol w="653983">
                  <a:extLst>
                    <a:ext uri="{9D8B030D-6E8A-4147-A177-3AD203B41FA5}">
                      <a16:colId xmlns:a16="http://schemas.microsoft.com/office/drawing/2014/main" val="3352457919"/>
                    </a:ext>
                  </a:extLst>
                </a:gridCol>
                <a:gridCol w="767719">
                  <a:extLst>
                    <a:ext uri="{9D8B030D-6E8A-4147-A177-3AD203B41FA5}">
                      <a16:colId xmlns:a16="http://schemas.microsoft.com/office/drawing/2014/main" val="2846863675"/>
                    </a:ext>
                  </a:extLst>
                </a:gridCol>
                <a:gridCol w="767719">
                  <a:extLst>
                    <a:ext uri="{9D8B030D-6E8A-4147-A177-3AD203B41FA5}">
                      <a16:colId xmlns:a16="http://schemas.microsoft.com/office/drawing/2014/main" val="628266071"/>
                    </a:ext>
                  </a:extLst>
                </a:gridCol>
                <a:gridCol w="796152">
                  <a:extLst>
                    <a:ext uri="{9D8B030D-6E8A-4147-A177-3AD203B41FA5}">
                      <a16:colId xmlns:a16="http://schemas.microsoft.com/office/drawing/2014/main" val="1066732458"/>
                    </a:ext>
                  </a:extLst>
                </a:gridCol>
                <a:gridCol w="1439473">
                  <a:extLst>
                    <a:ext uri="{9D8B030D-6E8A-4147-A177-3AD203B41FA5}">
                      <a16:colId xmlns:a16="http://schemas.microsoft.com/office/drawing/2014/main" val="1167379925"/>
                    </a:ext>
                  </a:extLst>
                </a:gridCol>
                <a:gridCol w="682416">
                  <a:extLst>
                    <a:ext uri="{9D8B030D-6E8A-4147-A177-3AD203B41FA5}">
                      <a16:colId xmlns:a16="http://schemas.microsoft.com/office/drawing/2014/main" val="4003849472"/>
                    </a:ext>
                  </a:extLst>
                </a:gridCol>
                <a:gridCol w="881455">
                  <a:extLst>
                    <a:ext uri="{9D8B030D-6E8A-4147-A177-3AD203B41FA5}">
                      <a16:colId xmlns:a16="http://schemas.microsoft.com/office/drawing/2014/main" val="1749189076"/>
                    </a:ext>
                  </a:extLst>
                </a:gridCol>
                <a:gridCol w="1535437">
                  <a:extLst>
                    <a:ext uri="{9D8B030D-6E8A-4147-A177-3AD203B41FA5}">
                      <a16:colId xmlns:a16="http://schemas.microsoft.com/office/drawing/2014/main" val="1117093341"/>
                    </a:ext>
                  </a:extLst>
                </a:gridCol>
                <a:gridCol w="682416">
                  <a:extLst>
                    <a:ext uri="{9D8B030D-6E8A-4147-A177-3AD203B41FA5}">
                      <a16:colId xmlns:a16="http://schemas.microsoft.com/office/drawing/2014/main" val="1006170637"/>
                    </a:ext>
                  </a:extLst>
                </a:gridCol>
                <a:gridCol w="682416">
                  <a:extLst>
                    <a:ext uri="{9D8B030D-6E8A-4147-A177-3AD203B41FA5}">
                      <a16:colId xmlns:a16="http://schemas.microsoft.com/office/drawing/2014/main" val="2542956788"/>
                    </a:ext>
                  </a:extLst>
                </a:gridCol>
                <a:gridCol w="682416">
                  <a:extLst>
                    <a:ext uri="{9D8B030D-6E8A-4147-A177-3AD203B41FA5}">
                      <a16:colId xmlns:a16="http://schemas.microsoft.com/office/drawing/2014/main" val="2901702950"/>
                    </a:ext>
                  </a:extLst>
                </a:gridCol>
              </a:tblGrid>
              <a:tr h="274601">
                <a:tc>
                  <a:txBody>
                    <a:bodyPr/>
                    <a:lstStyle/>
                    <a:p>
                      <a:pPr algn="l" fontAlgn="b">
                        <a:buNone/>
                      </a:pPr>
                      <a:r>
                        <a:rPr lang="en-GB" sz="1200" u="none" strike="noStrike">
                          <a:effectLst/>
                          <a:latin typeface="+mn-lt"/>
                        </a:rPr>
                        <a:t>Nitrogen</a:t>
                      </a:r>
                      <a:endParaRPr lang="en-GB" sz="1200" b="0" i="0" u="none" strike="noStrike">
                        <a:solidFill>
                          <a:srgbClr val="000000"/>
                        </a:solidFill>
                        <a:effectLst/>
                        <a:latin typeface="+mn-lt"/>
                      </a:endParaRPr>
                    </a:p>
                  </a:txBody>
                  <a:tcPr marL="9456" marR="9456" marT="9456" marB="0" anchor="b"/>
                </a:tc>
                <a:tc>
                  <a:txBody>
                    <a:bodyPr/>
                    <a:lstStyle/>
                    <a:p>
                      <a:pPr algn="l" fontAlgn="b">
                        <a:buNone/>
                      </a:pPr>
                      <a:r>
                        <a:rPr lang="en-GB" sz="1200" u="none" strike="noStrike">
                          <a:effectLst/>
                          <a:latin typeface="+mn-lt"/>
                        </a:rPr>
                        <a:t>inlet pressure [bar]</a:t>
                      </a:r>
                      <a:endParaRPr lang="en-GB" sz="1200" b="0" i="0" u="none" strike="noStrike">
                        <a:solidFill>
                          <a:srgbClr val="000000"/>
                        </a:solidFill>
                        <a:effectLst/>
                        <a:latin typeface="+mn-lt"/>
                      </a:endParaRPr>
                    </a:p>
                  </a:txBody>
                  <a:tcPr marL="9456" marR="9456" marT="9456" marB="0" anchor="b"/>
                </a:tc>
                <a:tc>
                  <a:txBody>
                    <a:bodyPr/>
                    <a:lstStyle/>
                    <a:p>
                      <a:pPr algn="r" fontAlgn="b">
                        <a:buNone/>
                      </a:pPr>
                      <a:r>
                        <a:rPr lang="en-GB" sz="1200" u="none" strike="noStrike">
                          <a:effectLst/>
                          <a:latin typeface="+mn-lt"/>
                        </a:rPr>
                        <a:t>6</a:t>
                      </a:r>
                      <a:endParaRPr lang="en-GB" sz="1200" b="0" i="0" u="none" strike="noStrike">
                        <a:solidFill>
                          <a:srgbClr val="000000"/>
                        </a:solidFill>
                        <a:effectLst/>
                        <a:latin typeface="+mn-lt"/>
                      </a:endParaRPr>
                    </a:p>
                  </a:txBody>
                  <a:tcPr marL="9456" marR="9456" marT="9456" marB="0" anchor="b"/>
                </a:tc>
                <a:tc>
                  <a:txBody>
                    <a:bodyPr/>
                    <a:lstStyle/>
                    <a:p>
                      <a:pPr algn="l" fontAlgn="b">
                        <a:buNone/>
                      </a:pPr>
                      <a:endParaRPr lang="en-GB" sz="1200" b="0" i="0" u="none" strike="noStrike">
                        <a:solidFill>
                          <a:srgbClr val="000000"/>
                        </a:solidFill>
                        <a:effectLst/>
                        <a:latin typeface="+mn-lt"/>
                      </a:endParaRPr>
                    </a:p>
                  </a:txBody>
                  <a:tcPr marL="9456" marR="9456" marT="9456" marB="0" anchor="b"/>
                </a:tc>
                <a:tc>
                  <a:txBody>
                    <a:bodyPr/>
                    <a:lstStyle/>
                    <a:p>
                      <a:pPr algn="l" fontAlgn="b">
                        <a:buNone/>
                      </a:pPr>
                      <a:endParaRPr lang="en-GB" sz="1200" b="0" i="0" u="none" strike="noStrike">
                        <a:solidFill>
                          <a:srgbClr val="000000"/>
                        </a:solidFill>
                        <a:effectLst/>
                        <a:latin typeface="+mn-lt"/>
                      </a:endParaRPr>
                    </a:p>
                  </a:txBody>
                  <a:tcPr marL="9456" marR="9456" marT="9456" marB="0" anchor="b"/>
                </a:tc>
                <a:tc>
                  <a:txBody>
                    <a:bodyPr/>
                    <a:lstStyle/>
                    <a:p>
                      <a:pPr algn="l" fontAlgn="b">
                        <a:buNone/>
                      </a:pPr>
                      <a:endParaRPr lang="en-GB" sz="1200" b="0" i="0" u="none" strike="noStrike">
                        <a:solidFill>
                          <a:srgbClr val="000000"/>
                        </a:solidFill>
                        <a:effectLst/>
                        <a:latin typeface="+mn-lt"/>
                      </a:endParaRPr>
                    </a:p>
                  </a:txBody>
                  <a:tcPr marL="9456" marR="9456" marT="9456" marB="0" anchor="b"/>
                </a:tc>
                <a:tc>
                  <a:txBody>
                    <a:bodyPr/>
                    <a:lstStyle/>
                    <a:p>
                      <a:pPr algn="l" fontAlgn="b">
                        <a:buNone/>
                      </a:pPr>
                      <a:r>
                        <a:rPr lang="en-GB" sz="1200" u="none" strike="noStrike" dirty="0">
                          <a:effectLst/>
                          <a:latin typeface="+mn-lt"/>
                        </a:rPr>
                        <a:t>Number Density</a:t>
                      </a:r>
                      <a:endParaRPr lang="en-GB" sz="1200" b="0" i="0" u="none" strike="noStrike" dirty="0">
                        <a:solidFill>
                          <a:srgbClr val="000000"/>
                        </a:solidFill>
                        <a:effectLst/>
                        <a:latin typeface="+mn-lt"/>
                      </a:endParaRPr>
                    </a:p>
                  </a:txBody>
                  <a:tcPr marL="9456" marR="9456" marT="9456" marB="0" anchor="b"/>
                </a:tc>
                <a:tc>
                  <a:txBody>
                    <a:bodyPr/>
                    <a:lstStyle/>
                    <a:p>
                      <a:pPr algn="r" fontAlgn="b">
                        <a:buNone/>
                      </a:pPr>
                      <a:r>
                        <a:rPr lang="en-GB" sz="1200" u="none" strike="noStrike" dirty="0">
                          <a:effectLst/>
                          <a:latin typeface="+mn-lt"/>
                        </a:rPr>
                        <a:t>3.61E+16</a:t>
                      </a:r>
                      <a:endParaRPr lang="en-GB" sz="1200" b="0" i="0" u="none" strike="noStrike" dirty="0">
                        <a:solidFill>
                          <a:srgbClr val="000000"/>
                        </a:solidFill>
                        <a:effectLst/>
                        <a:latin typeface="+mn-lt"/>
                      </a:endParaRPr>
                    </a:p>
                  </a:txBody>
                  <a:tcPr marL="9456" marR="9456" marT="9456" marB="0" anchor="b"/>
                </a:tc>
                <a:tc>
                  <a:txBody>
                    <a:bodyPr/>
                    <a:lstStyle/>
                    <a:p>
                      <a:pPr algn="l" fontAlgn="b">
                        <a:buNone/>
                      </a:pPr>
                      <a:r>
                        <a:rPr lang="en-GB" sz="1200" u="none" strike="noStrike">
                          <a:effectLst/>
                          <a:latin typeface="+mn-lt"/>
                        </a:rPr>
                        <a:t>#/m3</a:t>
                      </a:r>
                      <a:endParaRPr lang="en-GB" sz="1200" b="0" i="0" u="none" strike="noStrike">
                        <a:solidFill>
                          <a:srgbClr val="000000"/>
                        </a:solidFill>
                        <a:effectLst/>
                        <a:latin typeface="+mn-lt"/>
                      </a:endParaRPr>
                    </a:p>
                  </a:txBody>
                  <a:tcPr marL="9456" marR="9456" marT="9456" marB="0" anchor="b"/>
                </a:tc>
                <a:tc>
                  <a:txBody>
                    <a:bodyPr/>
                    <a:lstStyle/>
                    <a:p>
                      <a:pPr algn="l" fontAlgn="b">
                        <a:buNone/>
                      </a:pPr>
                      <a:endParaRPr lang="en-GB" sz="1200" b="0" i="0" u="none" strike="noStrike">
                        <a:solidFill>
                          <a:srgbClr val="000000"/>
                        </a:solidFill>
                        <a:effectLst/>
                        <a:latin typeface="+mn-lt"/>
                      </a:endParaRPr>
                    </a:p>
                  </a:txBody>
                  <a:tcPr marL="9456" marR="9456" marT="9456" marB="0" anchor="b"/>
                </a:tc>
                <a:tc>
                  <a:txBody>
                    <a:bodyPr/>
                    <a:lstStyle/>
                    <a:p>
                      <a:pPr algn="l" fontAlgn="b">
                        <a:buNone/>
                      </a:pPr>
                      <a:endParaRPr lang="en-GB" sz="1200" b="0" i="0" u="none" strike="noStrike">
                        <a:solidFill>
                          <a:srgbClr val="000000"/>
                        </a:solidFill>
                        <a:effectLst/>
                        <a:latin typeface="+mn-lt"/>
                      </a:endParaRPr>
                    </a:p>
                  </a:txBody>
                  <a:tcPr marL="9456" marR="9456" marT="9456" marB="0" anchor="b"/>
                </a:tc>
                <a:tc>
                  <a:txBody>
                    <a:bodyPr/>
                    <a:lstStyle/>
                    <a:p>
                      <a:pPr algn="l" fontAlgn="b">
                        <a:buNone/>
                      </a:pPr>
                      <a:endParaRPr lang="en-GB" sz="1200" b="0" i="0" u="none" strike="noStrike">
                        <a:solidFill>
                          <a:srgbClr val="000000"/>
                        </a:solidFill>
                        <a:effectLst/>
                        <a:latin typeface="+mn-lt"/>
                      </a:endParaRPr>
                    </a:p>
                  </a:txBody>
                  <a:tcPr marL="9456" marR="9456" marT="9456" marB="0" anchor="b"/>
                </a:tc>
                <a:tc>
                  <a:txBody>
                    <a:bodyPr/>
                    <a:lstStyle/>
                    <a:p>
                      <a:pPr algn="l" fontAlgn="b">
                        <a:buNone/>
                      </a:pPr>
                      <a:endParaRPr lang="en-GB" sz="1200" b="0" i="0" u="none" strike="noStrike">
                        <a:solidFill>
                          <a:srgbClr val="000000"/>
                        </a:solidFill>
                        <a:effectLst/>
                        <a:latin typeface="+mn-lt"/>
                      </a:endParaRPr>
                    </a:p>
                  </a:txBody>
                  <a:tcPr marL="9456" marR="9456" marT="9456" marB="0" anchor="b"/>
                </a:tc>
                <a:extLst>
                  <a:ext uri="{0D108BD9-81ED-4DB2-BD59-A6C34878D82A}">
                    <a16:rowId xmlns:a16="http://schemas.microsoft.com/office/drawing/2014/main" val="3008138572"/>
                  </a:ext>
                </a:extLst>
              </a:tr>
              <a:tr h="274601">
                <a:tc>
                  <a:txBody>
                    <a:bodyPr/>
                    <a:lstStyle/>
                    <a:p>
                      <a:pPr algn="l" fontAlgn="b">
                        <a:buNone/>
                      </a:pPr>
                      <a:endParaRPr lang="en-GB" sz="1200" b="0" i="0" u="none" strike="noStrike">
                        <a:solidFill>
                          <a:srgbClr val="000000"/>
                        </a:solidFill>
                        <a:effectLst/>
                        <a:latin typeface="+mn-lt"/>
                      </a:endParaRPr>
                    </a:p>
                  </a:txBody>
                  <a:tcPr marL="9456" marR="9456" marT="9456" marB="0" anchor="b"/>
                </a:tc>
                <a:tc>
                  <a:txBody>
                    <a:bodyPr/>
                    <a:lstStyle/>
                    <a:p>
                      <a:pPr algn="l" fontAlgn="b">
                        <a:buNone/>
                      </a:pPr>
                      <a:endParaRPr lang="en-GB" sz="1200" b="0" i="0" u="none" strike="noStrike">
                        <a:solidFill>
                          <a:srgbClr val="000000"/>
                        </a:solidFill>
                        <a:effectLst/>
                        <a:latin typeface="+mn-lt"/>
                      </a:endParaRPr>
                    </a:p>
                  </a:txBody>
                  <a:tcPr marL="9456" marR="9456" marT="9456" marB="0" anchor="b"/>
                </a:tc>
                <a:tc>
                  <a:txBody>
                    <a:bodyPr/>
                    <a:lstStyle/>
                    <a:p>
                      <a:pPr algn="l" fontAlgn="b">
                        <a:buNone/>
                      </a:pPr>
                      <a:endParaRPr lang="en-GB" sz="1200" b="0" i="0" u="none" strike="noStrike">
                        <a:solidFill>
                          <a:srgbClr val="000000"/>
                        </a:solidFill>
                        <a:effectLst/>
                        <a:latin typeface="+mn-lt"/>
                      </a:endParaRPr>
                    </a:p>
                  </a:txBody>
                  <a:tcPr marL="9456" marR="9456" marT="9456" marB="0" anchor="b"/>
                </a:tc>
                <a:tc>
                  <a:txBody>
                    <a:bodyPr/>
                    <a:lstStyle/>
                    <a:p>
                      <a:pPr algn="l" fontAlgn="b">
                        <a:buNone/>
                      </a:pPr>
                      <a:r>
                        <a:rPr lang="en-GB" sz="1200" u="none" strike="noStrike">
                          <a:effectLst/>
                          <a:latin typeface="+mn-lt"/>
                        </a:rPr>
                        <a:t>Pressure</a:t>
                      </a:r>
                      <a:endParaRPr lang="en-GB" sz="1200" b="0" i="0" u="none" strike="noStrike">
                        <a:solidFill>
                          <a:srgbClr val="000000"/>
                        </a:solidFill>
                        <a:effectLst/>
                        <a:latin typeface="+mn-lt"/>
                      </a:endParaRPr>
                    </a:p>
                  </a:txBody>
                  <a:tcPr marL="9456" marR="9456" marT="9456" marB="0" anchor="b"/>
                </a:tc>
                <a:tc>
                  <a:txBody>
                    <a:bodyPr/>
                    <a:lstStyle/>
                    <a:p>
                      <a:pPr algn="l" fontAlgn="b">
                        <a:buNone/>
                      </a:pPr>
                      <a:endParaRPr lang="en-GB" sz="1200" b="0" i="0" u="none" strike="noStrike">
                        <a:solidFill>
                          <a:srgbClr val="000000"/>
                        </a:solidFill>
                        <a:effectLst/>
                        <a:latin typeface="+mn-lt"/>
                      </a:endParaRPr>
                    </a:p>
                  </a:txBody>
                  <a:tcPr marL="9456" marR="9456" marT="9456" marB="0" anchor="b"/>
                </a:tc>
                <a:tc>
                  <a:txBody>
                    <a:bodyPr/>
                    <a:lstStyle/>
                    <a:p>
                      <a:pPr algn="l" fontAlgn="b">
                        <a:buNone/>
                      </a:pPr>
                      <a:endParaRPr lang="en-GB" sz="1200" b="0" i="0" u="none" strike="noStrike">
                        <a:solidFill>
                          <a:srgbClr val="000000"/>
                        </a:solidFill>
                        <a:effectLst/>
                        <a:latin typeface="+mn-lt"/>
                      </a:endParaRPr>
                    </a:p>
                  </a:txBody>
                  <a:tcPr marL="9456" marR="9456" marT="9456" marB="0" anchor="b"/>
                </a:tc>
                <a:tc>
                  <a:txBody>
                    <a:bodyPr/>
                    <a:lstStyle/>
                    <a:p>
                      <a:pPr algn="l" fontAlgn="b">
                        <a:buNone/>
                      </a:pPr>
                      <a:endParaRPr lang="en-GB" sz="1200" b="0" i="0" u="none" strike="noStrike">
                        <a:solidFill>
                          <a:srgbClr val="000000"/>
                        </a:solidFill>
                        <a:effectLst/>
                        <a:latin typeface="+mn-lt"/>
                      </a:endParaRPr>
                    </a:p>
                  </a:txBody>
                  <a:tcPr marL="9456" marR="9456" marT="9456" marB="0" anchor="b"/>
                </a:tc>
                <a:tc>
                  <a:txBody>
                    <a:bodyPr/>
                    <a:lstStyle/>
                    <a:p>
                      <a:pPr algn="l" fontAlgn="b">
                        <a:buNone/>
                      </a:pPr>
                      <a:endParaRPr lang="en-GB" sz="1200" b="0" i="0" u="none" strike="noStrike" dirty="0">
                        <a:solidFill>
                          <a:srgbClr val="000000"/>
                        </a:solidFill>
                        <a:effectLst/>
                        <a:latin typeface="+mn-lt"/>
                      </a:endParaRPr>
                    </a:p>
                  </a:txBody>
                  <a:tcPr marL="9456" marR="9456" marT="9456" marB="0" anchor="b"/>
                </a:tc>
                <a:tc>
                  <a:txBody>
                    <a:bodyPr/>
                    <a:lstStyle/>
                    <a:p>
                      <a:pPr algn="l" fontAlgn="b">
                        <a:buNone/>
                      </a:pPr>
                      <a:endParaRPr lang="en-GB" sz="1200" b="0" i="0" u="none" strike="noStrike">
                        <a:solidFill>
                          <a:srgbClr val="000000"/>
                        </a:solidFill>
                        <a:effectLst/>
                        <a:latin typeface="+mn-lt"/>
                      </a:endParaRPr>
                    </a:p>
                  </a:txBody>
                  <a:tcPr marL="9456" marR="9456" marT="9456" marB="0" anchor="b"/>
                </a:tc>
                <a:tc>
                  <a:txBody>
                    <a:bodyPr/>
                    <a:lstStyle/>
                    <a:p>
                      <a:pPr algn="l" fontAlgn="b">
                        <a:buNone/>
                      </a:pPr>
                      <a:endParaRPr lang="en-GB" sz="1200" b="0" i="0" u="none" strike="noStrike">
                        <a:solidFill>
                          <a:srgbClr val="000000"/>
                        </a:solidFill>
                        <a:effectLst/>
                        <a:latin typeface="+mn-lt"/>
                      </a:endParaRPr>
                    </a:p>
                  </a:txBody>
                  <a:tcPr marL="9456" marR="9456" marT="9456" marB="0" anchor="b"/>
                </a:tc>
                <a:tc>
                  <a:txBody>
                    <a:bodyPr/>
                    <a:lstStyle/>
                    <a:p>
                      <a:pPr algn="l" fontAlgn="b">
                        <a:buNone/>
                      </a:pPr>
                      <a:endParaRPr lang="en-GB" sz="1200" b="0" i="0" u="none" strike="noStrike">
                        <a:solidFill>
                          <a:srgbClr val="000000"/>
                        </a:solidFill>
                        <a:effectLst/>
                        <a:latin typeface="+mn-lt"/>
                      </a:endParaRPr>
                    </a:p>
                  </a:txBody>
                  <a:tcPr marL="9456" marR="9456" marT="9456" marB="0" anchor="b"/>
                </a:tc>
                <a:tc>
                  <a:txBody>
                    <a:bodyPr/>
                    <a:lstStyle/>
                    <a:p>
                      <a:pPr algn="l" fontAlgn="b">
                        <a:buNone/>
                      </a:pPr>
                      <a:endParaRPr lang="en-GB" sz="1200" b="0" i="0" u="none" strike="noStrike">
                        <a:solidFill>
                          <a:srgbClr val="000000"/>
                        </a:solidFill>
                        <a:effectLst/>
                        <a:latin typeface="+mn-lt"/>
                      </a:endParaRPr>
                    </a:p>
                  </a:txBody>
                  <a:tcPr marL="9456" marR="9456" marT="9456" marB="0" anchor="b"/>
                </a:tc>
                <a:tc>
                  <a:txBody>
                    <a:bodyPr/>
                    <a:lstStyle/>
                    <a:p>
                      <a:pPr algn="l" fontAlgn="b">
                        <a:buNone/>
                      </a:pPr>
                      <a:endParaRPr lang="en-GB" sz="1200" b="0" i="0" u="none" strike="noStrike">
                        <a:solidFill>
                          <a:srgbClr val="000000"/>
                        </a:solidFill>
                        <a:effectLst/>
                        <a:latin typeface="+mn-lt"/>
                      </a:endParaRPr>
                    </a:p>
                  </a:txBody>
                  <a:tcPr marL="9456" marR="9456" marT="9456" marB="0" anchor="b"/>
                </a:tc>
                <a:extLst>
                  <a:ext uri="{0D108BD9-81ED-4DB2-BD59-A6C34878D82A}">
                    <a16:rowId xmlns:a16="http://schemas.microsoft.com/office/drawing/2014/main" val="1241452915"/>
                  </a:ext>
                </a:extLst>
              </a:tr>
              <a:tr h="274601">
                <a:tc>
                  <a:txBody>
                    <a:bodyPr/>
                    <a:lstStyle/>
                    <a:p>
                      <a:pPr algn="l" fontAlgn="b">
                        <a:buNone/>
                      </a:pPr>
                      <a:endParaRPr lang="en-GB" sz="1200" b="0" i="0" u="none" strike="noStrike">
                        <a:solidFill>
                          <a:srgbClr val="000000"/>
                        </a:solidFill>
                        <a:effectLst/>
                        <a:latin typeface="+mn-lt"/>
                      </a:endParaRPr>
                    </a:p>
                  </a:txBody>
                  <a:tcPr marL="9456" marR="9456" marT="9456" marB="0" anchor="b"/>
                </a:tc>
                <a:tc>
                  <a:txBody>
                    <a:bodyPr/>
                    <a:lstStyle/>
                    <a:p>
                      <a:pPr algn="l" fontAlgn="b">
                        <a:buNone/>
                      </a:pPr>
                      <a:r>
                        <a:rPr lang="en-GB" sz="1200" u="none" strike="noStrike">
                          <a:effectLst/>
                          <a:latin typeface="+mn-lt"/>
                        </a:rPr>
                        <a:t>3rd skimmer size [mm]</a:t>
                      </a:r>
                      <a:endParaRPr lang="en-GB" sz="1200" b="0" i="0" u="none" strike="noStrike">
                        <a:solidFill>
                          <a:srgbClr val="000000"/>
                        </a:solidFill>
                        <a:effectLst/>
                        <a:latin typeface="+mn-lt"/>
                      </a:endParaRPr>
                    </a:p>
                  </a:txBody>
                  <a:tcPr marL="9456" marR="9456" marT="9456" marB="0" anchor="b"/>
                </a:tc>
                <a:tc>
                  <a:txBody>
                    <a:bodyPr/>
                    <a:lstStyle/>
                    <a:p>
                      <a:pPr algn="l" fontAlgn="b">
                        <a:buNone/>
                      </a:pPr>
                      <a:endParaRPr lang="en-GB" sz="1200" b="0" i="0" u="none" strike="noStrike">
                        <a:solidFill>
                          <a:srgbClr val="000000"/>
                        </a:solidFill>
                        <a:effectLst/>
                        <a:latin typeface="+mn-lt"/>
                      </a:endParaRPr>
                    </a:p>
                  </a:txBody>
                  <a:tcPr marL="9456" marR="9456" marT="9456" marB="0" anchor="b"/>
                </a:tc>
                <a:tc>
                  <a:txBody>
                    <a:bodyPr/>
                    <a:lstStyle/>
                    <a:p>
                      <a:pPr algn="l" fontAlgn="b">
                        <a:buNone/>
                      </a:pPr>
                      <a:r>
                        <a:rPr lang="en-GB" sz="1200" u="none" strike="noStrike">
                          <a:effectLst/>
                          <a:latin typeface="+mn-lt"/>
                        </a:rPr>
                        <a:t>Nozzle </a:t>
                      </a:r>
                      <a:endParaRPr lang="en-GB" sz="1200" b="0" i="0" u="none" strike="noStrike">
                        <a:solidFill>
                          <a:srgbClr val="000000"/>
                        </a:solidFill>
                        <a:effectLst/>
                        <a:latin typeface="+mn-lt"/>
                      </a:endParaRPr>
                    </a:p>
                  </a:txBody>
                  <a:tcPr marL="9456" marR="9456" marT="9456" marB="0" anchor="b"/>
                </a:tc>
                <a:tc>
                  <a:txBody>
                    <a:bodyPr/>
                    <a:lstStyle/>
                    <a:p>
                      <a:pPr algn="l" fontAlgn="b">
                        <a:buNone/>
                      </a:pPr>
                      <a:r>
                        <a:rPr lang="en-GB" sz="1200" u="none" strike="noStrike">
                          <a:effectLst/>
                          <a:latin typeface="+mn-lt"/>
                        </a:rPr>
                        <a:t>Skimmer I</a:t>
                      </a:r>
                      <a:endParaRPr lang="en-GB" sz="1200" b="0" i="0" u="none" strike="noStrike">
                        <a:solidFill>
                          <a:srgbClr val="000000"/>
                        </a:solidFill>
                        <a:effectLst/>
                        <a:latin typeface="+mn-lt"/>
                      </a:endParaRPr>
                    </a:p>
                  </a:txBody>
                  <a:tcPr marL="9456" marR="9456" marT="9456" marB="0" anchor="b"/>
                </a:tc>
                <a:tc>
                  <a:txBody>
                    <a:bodyPr/>
                    <a:lstStyle/>
                    <a:p>
                      <a:pPr algn="l" fontAlgn="b">
                        <a:buNone/>
                      </a:pPr>
                      <a:r>
                        <a:rPr lang="en-GB" sz="1200" u="none" strike="noStrike">
                          <a:effectLst/>
                          <a:latin typeface="+mn-lt"/>
                        </a:rPr>
                        <a:t>Skimmer II</a:t>
                      </a:r>
                      <a:endParaRPr lang="en-GB" sz="1200" b="0" i="0" u="none" strike="noStrike">
                        <a:solidFill>
                          <a:srgbClr val="000000"/>
                        </a:solidFill>
                        <a:effectLst/>
                        <a:latin typeface="+mn-lt"/>
                      </a:endParaRPr>
                    </a:p>
                  </a:txBody>
                  <a:tcPr marL="9456" marR="9456" marT="9456" marB="0" anchor="b"/>
                </a:tc>
                <a:tc>
                  <a:txBody>
                    <a:bodyPr/>
                    <a:lstStyle/>
                    <a:p>
                      <a:pPr algn="l" fontAlgn="b">
                        <a:buNone/>
                      </a:pPr>
                      <a:r>
                        <a:rPr lang="en-GB" sz="1200" u="none" strike="noStrike">
                          <a:effectLst/>
                          <a:latin typeface="+mn-lt"/>
                        </a:rPr>
                        <a:t>Interaction chamber</a:t>
                      </a:r>
                      <a:endParaRPr lang="en-GB" sz="1200" b="0" i="0" u="none" strike="noStrike">
                        <a:solidFill>
                          <a:srgbClr val="000000"/>
                        </a:solidFill>
                        <a:effectLst/>
                        <a:latin typeface="+mn-lt"/>
                      </a:endParaRPr>
                    </a:p>
                  </a:txBody>
                  <a:tcPr marL="9456" marR="9456" marT="9456" marB="0" anchor="b"/>
                </a:tc>
                <a:tc>
                  <a:txBody>
                    <a:bodyPr/>
                    <a:lstStyle/>
                    <a:p>
                      <a:pPr algn="l" fontAlgn="b">
                        <a:buNone/>
                      </a:pPr>
                      <a:endParaRPr lang="en-GB" sz="1200" b="0" i="0" u="none" strike="noStrike">
                        <a:solidFill>
                          <a:srgbClr val="000000"/>
                        </a:solidFill>
                        <a:effectLst/>
                        <a:latin typeface="+mn-lt"/>
                      </a:endParaRPr>
                    </a:p>
                  </a:txBody>
                  <a:tcPr marL="9456" marR="9456" marT="9456" marB="0" anchor="b"/>
                </a:tc>
                <a:tc>
                  <a:txBody>
                    <a:bodyPr/>
                    <a:lstStyle/>
                    <a:p>
                      <a:pPr algn="l" fontAlgn="b">
                        <a:buNone/>
                      </a:pPr>
                      <a:r>
                        <a:rPr lang="en-GB" sz="1200" u="none" strike="noStrike">
                          <a:effectLst/>
                          <a:latin typeface="+mn-lt"/>
                        </a:rPr>
                        <a:t>max density</a:t>
                      </a:r>
                      <a:endParaRPr lang="en-GB" sz="1200" b="0" i="0" u="none" strike="noStrike">
                        <a:solidFill>
                          <a:srgbClr val="000000"/>
                        </a:solidFill>
                        <a:effectLst/>
                        <a:latin typeface="+mn-lt"/>
                      </a:endParaRPr>
                    </a:p>
                  </a:txBody>
                  <a:tcPr marL="9456" marR="9456" marT="9456" marB="0" anchor="b"/>
                </a:tc>
                <a:tc>
                  <a:txBody>
                    <a:bodyPr/>
                    <a:lstStyle/>
                    <a:p>
                      <a:pPr algn="l" fontAlgn="b">
                        <a:buNone/>
                      </a:pPr>
                      <a:r>
                        <a:rPr lang="en-GB" sz="1200" u="none" strike="noStrike">
                          <a:effectLst/>
                          <a:latin typeface="+mn-lt"/>
                        </a:rPr>
                        <a:t>Den_reduction_factor</a:t>
                      </a:r>
                      <a:endParaRPr lang="en-GB" sz="1200" b="0" i="0" u="none" strike="noStrike">
                        <a:solidFill>
                          <a:srgbClr val="000000"/>
                        </a:solidFill>
                        <a:effectLst/>
                        <a:latin typeface="+mn-lt"/>
                      </a:endParaRPr>
                    </a:p>
                  </a:txBody>
                  <a:tcPr marL="9456" marR="9456" marT="9456" marB="0" anchor="b"/>
                </a:tc>
                <a:tc>
                  <a:txBody>
                    <a:bodyPr/>
                    <a:lstStyle/>
                    <a:p>
                      <a:pPr algn="l" fontAlgn="b">
                        <a:buNone/>
                      </a:pPr>
                      <a:endParaRPr lang="en-GB" sz="1200" b="0" i="0" u="none" strike="noStrike">
                        <a:solidFill>
                          <a:srgbClr val="000000"/>
                        </a:solidFill>
                        <a:effectLst/>
                        <a:latin typeface="+mn-lt"/>
                      </a:endParaRPr>
                    </a:p>
                  </a:txBody>
                  <a:tcPr marL="9456" marR="9456" marT="9456" marB="0" anchor="b"/>
                </a:tc>
                <a:tc>
                  <a:txBody>
                    <a:bodyPr/>
                    <a:lstStyle/>
                    <a:p>
                      <a:pPr algn="l" fontAlgn="b">
                        <a:buNone/>
                      </a:pPr>
                      <a:r>
                        <a:rPr lang="en-GB" sz="1200" u="none" strike="noStrike">
                          <a:effectLst/>
                          <a:latin typeface="+mn-lt"/>
                        </a:rPr>
                        <a:t>FWHM_x</a:t>
                      </a:r>
                      <a:endParaRPr lang="en-GB" sz="1200" b="0" i="0" u="none" strike="noStrike">
                        <a:solidFill>
                          <a:srgbClr val="000000"/>
                        </a:solidFill>
                        <a:effectLst/>
                        <a:latin typeface="+mn-lt"/>
                      </a:endParaRPr>
                    </a:p>
                  </a:txBody>
                  <a:tcPr marL="9456" marR="9456" marT="9456" marB="0" anchor="b"/>
                </a:tc>
                <a:tc>
                  <a:txBody>
                    <a:bodyPr/>
                    <a:lstStyle/>
                    <a:p>
                      <a:pPr algn="l" fontAlgn="b">
                        <a:buNone/>
                      </a:pPr>
                      <a:r>
                        <a:rPr lang="en-GB" sz="1200" u="none" strike="noStrike">
                          <a:effectLst/>
                          <a:latin typeface="+mn-lt"/>
                        </a:rPr>
                        <a:t>FWHM_y</a:t>
                      </a:r>
                      <a:endParaRPr lang="en-GB" sz="1200" b="0" i="0" u="none" strike="noStrike">
                        <a:solidFill>
                          <a:srgbClr val="000000"/>
                        </a:solidFill>
                        <a:effectLst/>
                        <a:latin typeface="+mn-lt"/>
                      </a:endParaRPr>
                    </a:p>
                  </a:txBody>
                  <a:tcPr marL="9456" marR="9456" marT="9456" marB="0" anchor="b"/>
                </a:tc>
                <a:extLst>
                  <a:ext uri="{0D108BD9-81ED-4DB2-BD59-A6C34878D82A}">
                    <a16:rowId xmlns:a16="http://schemas.microsoft.com/office/drawing/2014/main" val="556440014"/>
                  </a:ext>
                </a:extLst>
              </a:tr>
              <a:tr h="274601">
                <a:tc>
                  <a:txBody>
                    <a:bodyPr/>
                    <a:lstStyle/>
                    <a:p>
                      <a:pPr algn="l" fontAlgn="b">
                        <a:buNone/>
                      </a:pPr>
                      <a:r>
                        <a:rPr lang="en-GB" sz="1200" u="none" strike="noStrike">
                          <a:effectLst/>
                          <a:latin typeface="+mn-lt"/>
                        </a:rPr>
                        <a:t>7.5 mm</a:t>
                      </a:r>
                      <a:endParaRPr lang="en-GB" sz="1200" b="0" i="0" u="none" strike="noStrike">
                        <a:solidFill>
                          <a:srgbClr val="000000"/>
                        </a:solidFill>
                        <a:effectLst/>
                        <a:latin typeface="+mn-lt"/>
                      </a:endParaRPr>
                    </a:p>
                  </a:txBody>
                  <a:tcPr marL="9456" marR="9456" marT="9456" marB="0" anchor="b"/>
                </a:tc>
                <a:tc>
                  <a:txBody>
                    <a:bodyPr/>
                    <a:lstStyle/>
                    <a:p>
                      <a:pPr algn="r" fontAlgn="b">
                        <a:buNone/>
                      </a:pPr>
                      <a:r>
                        <a:rPr lang="en-GB" sz="1200" u="none" strike="noStrike">
                          <a:effectLst/>
                          <a:latin typeface="+mn-lt"/>
                        </a:rPr>
                        <a:t>0.7</a:t>
                      </a:r>
                      <a:endParaRPr lang="en-GB" sz="1200" b="0" i="0" u="none" strike="noStrike">
                        <a:solidFill>
                          <a:srgbClr val="000000"/>
                        </a:solidFill>
                        <a:effectLst/>
                        <a:latin typeface="+mn-lt"/>
                      </a:endParaRPr>
                    </a:p>
                  </a:txBody>
                  <a:tcPr marL="9456" marR="9456" marT="9456" marB="0" anchor="b"/>
                </a:tc>
                <a:tc>
                  <a:txBody>
                    <a:bodyPr/>
                    <a:lstStyle/>
                    <a:p>
                      <a:pPr algn="l" fontAlgn="b">
                        <a:buNone/>
                      </a:pPr>
                      <a:endParaRPr lang="en-GB" sz="1200" b="0" i="0" u="none" strike="noStrike">
                        <a:solidFill>
                          <a:srgbClr val="000000"/>
                        </a:solidFill>
                        <a:effectLst/>
                        <a:latin typeface="+mn-lt"/>
                      </a:endParaRPr>
                    </a:p>
                  </a:txBody>
                  <a:tcPr marL="9456" marR="9456" marT="9456" marB="0" anchor="b"/>
                </a:tc>
                <a:tc>
                  <a:txBody>
                    <a:bodyPr/>
                    <a:lstStyle/>
                    <a:p>
                      <a:pPr algn="r" fontAlgn="b">
                        <a:buNone/>
                      </a:pPr>
                      <a:r>
                        <a:rPr lang="en-GB" sz="1200" u="none" strike="noStrike">
                          <a:effectLst/>
                          <a:latin typeface="+mn-lt"/>
                        </a:rPr>
                        <a:t>1.2610E-03</a:t>
                      </a:r>
                      <a:endParaRPr lang="en-GB" sz="1200" b="0" i="0" u="none" strike="noStrike">
                        <a:solidFill>
                          <a:srgbClr val="000000"/>
                        </a:solidFill>
                        <a:effectLst/>
                        <a:latin typeface="+mn-lt"/>
                      </a:endParaRPr>
                    </a:p>
                  </a:txBody>
                  <a:tcPr marL="9456" marR="9456" marT="9456" marB="0" anchor="b"/>
                </a:tc>
                <a:tc>
                  <a:txBody>
                    <a:bodyPr/>
                    <a:lstStyle/>
                    <a:p>
                      <a:pPr algn="r" fontAlgn="b">
                        <a:buNone/>
                      </a:pPr>
                      <a:r>
                        <a:rPr lang="en-GB" sz="1200" u="none" strike="noStrike">
                          <a:effectLst/>
                          <a:latin typeface="+mn-lt"/>
                        </a:rPr>
                        <a:t>4.8116E-06</a:t>
                      </a:r>
                      <a:endParaRPr lang="en-GB" sz="1200" b="0" i="0" u="none" strike="noStrike">
                        <a:solidFill>
                          <a:srgbClr val="000000"/>
                        </a:solidFill>
                        <a:effectLst/>
                        <a:latin typeface="+mn-lt"/>
                      </a:endParaRPr>
                    </a:p>
                  </a:txBody>
                  <a:tcPr marL="9456" marR="9456" marT="9456" marB="0" anchor="b"/>
                </a:tc>
                <a:tc>
                  <a:txBody>
                    <a:bodyPr/>
                    <a:lstStyle/>
                    <a:p>
                      <a:pPr algn="r" fontAlgn="b">
                        <a:buNone/>
                      </a:pPr>
                      <a:r>
                        <a:rPr lang="en-GB" sz="1200" u="none" strike="noStrike">
                          <a:effectLst/>
                          <a:latin typeface="+mn-lt"/>
                        </a:rPr>
                        <a:t>3.4058E-06</a:t>
                      </a:r>
                      <a:endParaRPr lang="en-GB" sz="1200" b="0" i="0" u="none" strike="noStrike">
                        <a:solidFill>
                          <a:srgbClr val="000000"/>
                        </a:solidFill>
                        <a:effectLst/>
                        <a:latin typeface="+mn-lt"/>
                      </a:endParaRPr>
                    </a:p>
                  </a:txBody>
                  <a:tcPr marL="9456" marR="9456" marT="9456" marB="0" anchor="b"/>
                </a:tc>
                <a:tc>
                  <a:txBody>
                    <a:bodyPr/>
                    <a:lstStyle/>
                    <a:p>
                      <a:pPr algn="r" fontAlgn="b">
                        <a:buNone/>
                      </a:pPr>
                      <a:r>
                        <a:rPr lang="en-GB" sz="1200" u="none" strike="noStrike">
                          <a:effectLst/>
                          <a:latin typeface="+mn-lt"/>
                        </a:rPr>
                        <a:t>2.5038E-07</a:t>
                      </a:r>
                      <a:endParaRPr lang="en-GB" sz="1200" b="0" i="0" u="none" strike="noStrike">
                        <a:solidFill>
                          <a:srgbClr val="000000"/>
                        </a:solidFill>
                        <a:effectLst/>
                        <a:latin typeface="+mn-lt"/>
                      </a:endParaRPr>
                    </a:p>
                  </a:txBody>
                  <a:tcPr marL="9456" marR="9456" marT="9456" marB="0" anchor="b"/>
                </a:tc>
                <a:tc>
                  <a:txBody>
                    <a:bodyPr/>
                    <a:lstStyle/>
                    <a:p>
                      <a:pPr algn="l" fontAlgn="b">
                        <a:buNone/>
                      </a:pPr>
                      <a:endParaRPr lang="en-GB" sz="1200" b="0" i="0" u="none" strike="noStrike">
                        <a:solidFill>
                          <a:srgbClr val="000000"/>
                        </a:solidFill>
                        <a:effectLst/>
                        <a:latin typeface="+mn-lt"/>
                      </a:endParaRPr>
                    </a:p>
                  </a:txBody>
                  <a:tcPr marL="9456" marR="9456" marT="9456" marB="0" anchor="b"/>
                </a:tc>
                <a:tc>
                  <a:txBody>
                    <a:bodyPr/>
                    <a:lstStyle/>
                    <a:p>
                      <a:pPr algn="r" fontAlgn="b">
                        <a:buNone/>
                      </a:pPr>
                      <a:r>
                        <a:rPr lang="en-GB" sz="1200" u="none" strike="noStrike">
                          <a:effectLst/>
                          <a:latin typeface="+mn-lt"/>
                        </a:rPr>
                        <a:t>3.65E+16</a:t>
                      </a:r>
                      <a:endParaRPr lang="en-GB" sz="1200" b="0" i="0" u="none" strike="noStrike">
                        <a:solidFill>
                          <a:srgbClr val="000000"/>
                        </a:solidFill>
                        <a:effectLst/>
                        <a:latin typeface="+mn-lt"/>
                      </a:endParaRPr>
                    </a:p>
                  </a:txBody>
                  <a:tcPr marL="9456" marR="9456" marT="9456" marB="0" anchor="b"/>
                </a:tc>
                <a:tc>
                  <a:txBody>
                    <a:bodyPr/>
                    <a:lstStyle/>
                    <a:p>
                      <a:pPr algn="r" fontAlgn="b">
                        <a:buNone/>
                      </a:pPr>
                      <a:r>
                        <a:rPr lang="en-GB" sz="1200" u="none" strike="noStrike">
                          <a:effectLst/>
                          <a:latin typeface="+mn-lt"/>
                        </a:rPr>
                        <a:t>1.01</a:t>
                      </a:r>
                      <a:endParaRPr lang="en-GB" sz="1200" b="0" i="0" u="none" strike="noStrike">
                        <a:solidFill>
                          <a:srgbClr val="000000"/>
                        </a:solidFill>
                        <a:effectLst/>
                        <a:latin typeface="+mn-lt"/>
                      </a:endParaRPr>
                    </a:p>
                  </a:txBody>
                  <a:tcPr marL="9456" marR="9456" marT="9456" marB="0" anchor="b"/>
                </a:tc>
                <a:tc>
                  <a:txBody>
                    <a:bodyPr/>
                    <a:lstStyle/>
                    <a:p>
                      <a:pPr algn="l" fontAlgn="b">
                        <a:buNone/>
                      </a:pPr>
                      <a:endParaRPr lang="en-GB" sz="1200" b="0" i="0" u="none" strike="noStrike">
                        <a:solidFill>
                          <a:srgbClr val="000000"/>
                        </a:solidFill>
                        <a:effectLst/>
                        <a:latin typeface="+mn-lt"/>
                      </a:endParaRPr>
                    </a:p>
                  </a:txBody>
                  <a:tcPr marL="9456" marR="9456" marT="9456" marB="0" anchor="b"/>
                </a:tc>
                <a:tc>
                  <a:txBody>
                    <a:bodyPr/>
                    <a:lstStyle/>
                    <a:p>
                      <a:pPr algn="r" fontAlgn="b">
                        <a:buNone/>
                      </a:pPr>
                      <a:r>
                        <a:rPr lang="en-GB" sz="1200" u="none" strike="noStrike">
                          <a:effectLst/>
                          <a:latin typeface="+mn-lt"/>
                        </a:rPr>
                        <a:t>2.15</a:t>
                      </a:r>
                      <a:endParaRPr lang="en-GB" sz="1200" b="0" i="0" u="none" strike="noStrike">
                        <a:solidFill>
                          <a:srgbClr val="000000"/>
                        </a:solidFill>
                        <a:effectLst/>
                        <a:latin typeface="+mn-lt"/>
                      </a:endParaRPr>
                    </a:p>
                  </a:txBody>
                  <a:tcPr marL="9456" marR="9456" marT="9456" marB="0" anchor="b"/>
                </a:tc>
                <a:tc>
                  <a:txBody>
                    <a:bodyPr/>
                    <a:lstStyle/>
                    <a:p>
                      <a:pPr algn="r" fontAlgn="b">
                        <a:buNone/>
                      </a:pPr>
                      <a:r>
                        <a:rPr lang="en-GB" sz="1200" u="none" strike="noStrike">
                          <a:effectLst/>
                          <a:latin typeface="+mn-lt"/>
                        </a:rPr>
                        <a:t>24.05</a:t>
                      </a:r>
                      <a:endParaRPr lang="en-GB" sz="1200" b="0" i="0" u="none" strike="noStrike">
                        <a:solidFill>
                          <a:srgbClr val="000000"/>
                        </a:solidFill>
                        <a:effectLst/>
                        <a:latin typeface="+mn-lt"/>
                      </a:endParaRPr>
                    </a:p>
                  </a:txBody>
                  <a:tcPr marL="9456" marR="9456" marT="9456" marB="0" anchor="b"/>
                </a:tc>
                <a:extLst>
                  <a:ext uri="{0D108BD9-81ED-4DB2-BD59-A6C34878D82A}">
                    <a16:rowId xmlns:a16="http://schemas.microsoft.com/office/drawing/2014/main" val="504074173"/>
                  </a:ext>
                </a:extLst>
              </a:tr>
              <a:tr h="274601">
                <a:tc>
                  <a:txBody>
                    <a:bodyPr/>
                    <a:lstStyle/>
                    <a:p>
                      <a:pPr algn="l" fontAlgn="b">
                        <a:buNone/>
                      </a:pPr>
                      <a:endParaRPr lang="en-GB" sz="1200" b="0" i="0" u="none" strike="noStrike">
                        <a:solidFill>
                          <a:srgbClr val="000000"/>
                        </a:solidFill>
                        <a:effectLst/>
                        <a:latin typeface="+mn-lt"/>
                      </a:endParaRPr>
                    </a:p>
                  </a:txBody>
                  <a:tcPr marL="9456" marR="9456" marT="9456" marB="0" anchor="b"/>
                </a:tc>
                <a:tc>
                  <a:txBody>
                    <a:bodyPr/>
                    <a:lstStyle/>
                    <a:p>
                      <a:pPr algn="r" fontAlgn="b">
                        <a:buNone/>
                      </a:pPr>
                      <a:r>
                        <a:rPr lang="en-GB" sz="1200" u="none" strike="noStrike">
                          <a:effectLst/>
                          <a:latin typeface="+mn-lt"/>
                        </a:rPr>
                        <a:t>0.3</a:t>
                      </a:r>
                      <a:endParaRPr lang="en-GB" sz="1200" b="0" i="0" u="none" strike="noStrike">
                        <a:solidFill>
                          <a:srgbClr val="000000"/>
                        </a:solidFill>
                        <a:effectLst/>
                        <a:latin typeface="+mn-lt"/>
                      </a:endParaRPr>
                    </a:p>
                  </a:txBody>
                  <a:tcPr marL="9456" marR="9456" marT="9456" marB="0" anchor="b"/>
                </a:tc>
                <a:tc>
                  <a:txBody>
                    <a:bodyPr/>
                    <a:lstStyle/>
                    <a:p>
                      <a:pPr algn="l" fontAlgn="b">
                        <a:buNone/>
                      </a:pPr>
                      <a:endParaRPr lang="en-GB" sz="1200" b="0" i="0" u="none" strike="noStrike">
                        <a:solidFill>
                          <a:srgbClr val="000000"/>
                        </a:solidFill>
                        <a:effectLst/>
                        <a:latin typeface="+mn-lt"/>
                      </a:endParaRPr>
                    </a:p>
                  </a:txBody>
                  <a:tcPr marL="9456" marR="9456" marT="9456" marB="0" anchor="b"/>
                </a:tc>
                <a:tc>
                  <a:txBody>
                    <a:bodyPr/>
                    <a:lstStyle/>
                    <a:p>
                      <a:pPr algn="r" fontAlgn="b">
                        <a:buNone/>
                      </a:pPr>
                      <a:r>
                        <a:rPr lang="en-GB" sz="1200" u="none" strike="noStrike">
                          <a:effectLst/>
                          <a:latin typeface="+mn-lt"/>
                        </a:rPr>
                        <a:t>1.2610E-03</a:t>
                      </a:r>
                      <a:endParaRPr lang="en-GB" sz="1200" b="0" i="0" u="none" strike="noStrike">
                        <a:solidFill>
                          <a:srgbClr val="000000"/>
                        </a:solidFill>
                        <a:effectLst/>
                        <a:latin typeface="+mn-lt"/>
                      </a:endParaRPr>
                    </a:p>
                  </a:txBody>
                  <a:tcPr marL="9456" marR="9456" marT="9456" marB="0" anchor="b"/>
                </a:tc>
                <a:tc>
                  <a:txBody>
                    <a:bodyPr/>
                    <a:lstStyle/>
                    <a:p>
                      <a:pPr algn="r" fontAlgn="b">
                        <a:buNone/>
                      </a:pPr>
                      <a:r>
                        <a:rPr lang="en-GB" sz="1200" u="none" strike="noStrike">
                          <a:effectLst/>
                          <a:latin typeface="+mn-lt"/>
                        </a:rPr>
                        <a:t>4.8085E-06</a:t>
                      </a:r>
                      <a:endParaRPr lang="en-GB" sz="1200" b="0" i="0" u="none" strike="noStrike">
                        <a:solidFill>
                          <a:srgbClr val="000000"/>
                        </a:solidFill>
                        <a:effectLst/>
                        <a:latin typeface="+mn-lt"/>
                      </a:endParaRPr>
                    </a:p>
                  </a:txBody>
                  <a:tcPr marL="9456" marR="9456" marT="9456" marB="0" anchor="b"/>
                </a:tc>
                <a:tc>
                  <a:txBody>
                    <a:bodyPr/>
                    <a:lstStyle/>
                    <a:p>
                      <a:pPr algn="r" fontAlgn="b">
                        <a:buNone/>
                      </a:pPr>
                      <a:r>
                        <a:rPr lang="en-GB" sz="1200" u="none" strike="noStrike">
                          <a:effectLst/>
                          <a:latin typeface="+mn-lt"/>
                        </a:rPr>
                        <a:t>3.5456E-06</a:t>
                      </a:r>
                      <a:endParaRPr lang="en-GB" sz="1200" b="0" i="0" u="none" strike="noStrike">
                        <a:solidFill>
                          <a:srgbClr val="000000"/>
                        </a:solidFill>
                        <a:effectLst/>
                        <a:latin typeface="+mn-lt"/>
                      </a:endParaRPr>
                    </a:p>
                  </a:txBody>
                  <a:tcPr marL="9456" marR="9456" marT="9456" marB="0" anchor="b"/>
                </a:tc>
                <a:tc>
                  <a:txBody>
                    <a:bodyPr/>
                    <a:lstStyle/>
                    <a:p>
                      <a:pPr algn="r" fontAlgn="b">
                        <a:buNone/>
                      </a:pPr>
                      <a:r>
                        <a:rPr lang="en-GB" sz="1200" u="none" strike="noStrike">
                          <a:effectLst/>
                          <a:latin typeface="+mn-lt"/>
                        </a:rPr>
                        <a:t>1.0743E-07</a:t>
                      </a:r>
                      <a:endParaRPr lang="en-GB" sz="1200" b="0" i="0" u="none" strike="noStrike">
                        <a:solidFill>
                          <a:srgbClr val="000000"/>
                        </a:solidFill>
                        <a:effectLst/>
                        <a:latin typeface="+mn-lt"/>
                      </a:endParaRPr>
                    </a:p>
                  </a:txBody>
                  <a:tcPr marL="9456" marR="9456" marT="9456" marB="0" anchor="b"/>
                </a:tc>
                <a:tc>
                  <a:txBody>
                    <a:bodyPr/>
                    <a:lstStyle/>
                    <a:p>
                      <a:pPr algn="l" fontAlgn="b">
                        <a:buNone/>
                      </a:pPr>
                      <a:endParaRPr lang="en-GB" sz="1200" b="0" i="0" u="none" strike="noStrike">
                        <a:solidFill>
                          <a:srgbClr val="000000"/>
                        </a:solidFill>
                        <a:effectLst/>
                        <a:latin typeface="+mn-lt"/>
                      </a:endParaRPr>
                    </a:p>
                  </a:txBody>
                  <a:tcPr marL="9456" marR="9456" marT="9456" marB="0" anchor="b"/>
                </a:tc>
                <a:tc>
                  <a:txBody>
                    <a:bodyPr/>
                    <a:lstStyle/>
                    <a:p>
                      <a:pPr algn="r" fontAlgn="b">
                        <a:buNone/>
                      </a:pPr>
                      <a:r>
                        <a:rPr lang="en-GB" sz="1200" u="none" strike="noStrike">
                          <a:effectLst/>
                          <a:latin typeface="+mn-lt"/>
                        </a:rPr>
                        <a:t>3.34E+16</a:t>
                      </a:r>
                      <a:endParaRPr lang="en-GB" sz="1200" b="0" i="0" u="none" strike="noStrike">
                        <a:solidFill>
                          <a:srgbClr val="000000"/>
                        </a:solidFill>
                        <a:effectLst/>
                        <a:latin typeface="+mn-lt"/>
                      </a:endParaRPr>
                    </a:p>
                  </a:txBody>
                  <a:tcPr marL="9456" marR="9456" marT="9456" marB="0" anchor="b"/>
                </a:tc>
                <a:tc>
                  <a:txBody>
                    <a:bodyPr/>
                    <a:lstStyle/>
                    <a:p>
                      <a:pPr algn="r" fontAlgn="b">
                        <a:buNone/>
                      </a:pPr>
                      <a:r>
                        <a:rPr lang="en-GB" sz="1200" u="none" strike="noStrike">
                          <a:effectLst/>
                          <a:latin typeface="+mn-lt"/>
                        </a:rPr>
                        <a:t>0.91</a:t>
                      </a:r>
                      <a:endParaRPr lang="en-GB" sz="1200" b="0" i="0" u="none" strike="noStrike">
                        <a:solidFill>
                          <a:srgbClr val="000000"/>
                        </a:solidFill>
                        <a:effectLst/>
                        <a:latin typeface="+mn-lt"/>
                      </a:endParaRPr>
                    </a:p>
                  </a:txBody>
                  <a:tcPr marL="9456" marR="9456" marT="9456" marB="0" anchor="b"/>
                </a:tc>
                <a:tc>
                  <a:txBody>
                    <a:bodyPr/>
                    <a:lstStyle/>
                    <a:p>
                      <a:pPr algn="l" fontAlgn="b">
                        <a:buNone/>
                      </a:pPr>
                      <a:endParaRPr lang="en-GB" sz="1200" b="0" i="0" u="none" strike="noStrike">
                        <a:solidFill>
                          <a:srgbClr val="000000"/>
                        </a:solidFill>
                        <a:effectLst/>
                        <a:latin typeface="+mn-lt"/>
                      </a:endParaRPr>
                    </a:p>
                  </a:txBody>
                  <a:tcPr marL="9456" marR="9456" marT="9456" marB="0" anchor="b"/>
                </a:tc>
                <a:tc>
                  <a:txBody>
                    <a:bodyPr/>
                    <a:lstStyle/>
                    <a:p>
                      <a:pPr algn="r" fontAlgn="b">
                        <a:buNone/>
                      </a:pPr>
                      <a:r>
                        <a:rPr lang="en-GB" sz="1200" u="none" strike="noStrike">
                          <a:effectLst/>
                          <a:latin typeface="+mn-lt"/>
                        </a:rPr>
                        <a:t>0.95</a:t>
                      </a:r>
                      <a:endParaRPr lang="en-GB" sz="1200" b="0" i="0" u="none" strike="noStrike">
                        <a:solidFill>
                          <a:srgbClr val="000000"/>
                        </a:solidFill>
                        <a:effectLst/>
                        <a:latin typeface="+mn-lt"/>
                      </a:endParaRPr>
                    </a:p>
                  </a:txBody>
                  <a:tcPr marL="9456" marR="9456" marT="9456" marB="0" anchor="b"/>
                </a:tc>
                <a:tc>
                  <a:txBody>
                    <a:bodyPr/>
                    <a:lstStyle/>
                    <a:p>
                      <a:pPr algn="r" fontAlgn="b">
                        <a:buNone/>
                      </a:pPr>
                      <a:r>
                        <a:rPr lang="en-GB" sz="1200" u="none" strike="noStrike">
                          <a:effectLst/>
                          <a:latin typeface="+mn-lt"/>
                        </a:rPr>
                        <a:t>24.00</a:t>
                      </a:r>
                      <a:endParaRPr lang="en-GB" sz="1200" b="0" i="0" u="none" strike="noStrike">
                        <a:solidFill>
                          <a:srgbClr val="000000"/>
                        </a:solidFill>
                        <a:effectLst/>
                        <a:latin typeface="+mn-lt"/>
                      </a:endParaRPr>
                    </a:p>
                  </a:txBody>
                  <a:tcPr marL="9456" marR="9456" marT="9456" marB="0" anchor="b"/>
                </a:tc>
                <a:extLst>
                  <a:ext uri="{0D108BD9-81ED-4DB2-BD59-A6C34878D82A}">
                    <a16:rowId xmlns:a16="http://schemas.microsoft.com/office/drawing/2014/main" val="310132331"/>
                  </a:ext>
                </a:extLst>
              </a:tr>
              <a:tr h="274601">
                <a:tc>
                  <a:txBody>
                    <a:bodyPr/>
                    <a:lstStyle/>
                    <a:p>
                      <a:pPr algn="l" fontAlgn="b">
                        <a:buNone/>
                      </a:pPr>
                      <a:endParaRPr lang="en-GB" sz="1200" b="0" i="0" u="none" strike="noStrike">
                        <a:solidFill>
                          <a:srgbClr val="000000"/>
                        </a:solidFill>
                        <a:effectLst/>
                        <a:latin typeface="+mn-lt"/>
                      </a:endParaRPr>
                    </a:p>
                  </a:txBody>
                  <a:tcPr marL="9456" marR="9456" marT="9456" marB="0" anchor="b"/>
                </a:tc>
                <a:tc>
                  <a:txBody>
                    <a:bodyPr/>
                    <a:lstStyle/>
                    <a:p>
                      <a:pPr algn="r" fontAlgn="b">
                        <a:buNone/>
                      </a:pPr>
                      <a:r>
                        <a:rPr lang="en-GB" sz="1200" u="none" strike="noStrike">
                          <a:effectLst/>
                          <a:latin typeface="+mn-lt"/>
                        </a:rPr>
                        <a:t>0.2</a:t>
                      </a:r>
                      <a:endParaRPr lang="en-GB" sz="1200" b="0" i="0" u="none" strike="noStrike">
                        <a:solidFill>
                          <a:srgbClr val="000000"/>
                        </a:solidFill>
                        <a:effectLst/>
                        <a:latin typeface="+mn-lt"/>
                      </a:endParaRPr>
                    </a:p>
                  </a:txBody>
                  <a:tcPr marL="9456" marR="9456" marT="9456" marB="0" anchor="b"/>
                </a:tc>
                <a:tc>
                  <a:txBody>
                    <a:bodyPr/>
                    <a:lstStyle/>
                    <a:p>
                      <a:pPr algn="l" fontAlgn="b">
                        <a:buNone/>
                      </a:pPr>
                      <a:endParaRPr lang="en-GB" sz="1200" b="0" i="0" u="none" strike="noStrike">
                        <a:solidFill>
                          <a:srgbClr val="000000"/>
                        </a:solidFill>
                        <a:effectLst/>
                        <a:latin typeface="+mn-lt"/>
                      </a:endParaRPr>
                    </a:p>
                  </a:txBody>
                  <a:tcPr marL="9456" marR="9456" marT="9456" marB="0" anchor="b"/>
                </a:tc>
                <a:tc>
                  <a:txBody>
                    <a:bodyPr/>
                    <a:lstStyle/>
                    <a:p>
                      <a:pPr algn="r" fontAlgn="b">
                        <a:buNone/>
                      </a:pPr>
                      <a:r>
                        <a:rPr lang="en-GB" sz="1200" u="none" strike="noStrike">
                          <a:effectLst/>
                          <a:latin typeface="+mn-lt"/>
                        </a:rPr>
                        <a:t>1.2610E-03</a:t>
                      </a:r>
                      <a:endParaRPr lang="en-GB" sz="1200" b="0" i="0" u="none" strike="noStrike">
                        <a:solidFill>
                          <a:srgbClr val="000000"/>
                        </a:solidFill>
                        <a:effectLst/>
                        <a:latin typeface="+mn-lt"/>
                      </a:endParaRPr>
                    </a:p>
                  </a:txBody>
                  <a:tcPr marL="9456" marR="9456" marT="9456" marB="0" anchor="b"/>
                </a:tc>
                <a:tc>
                  <a:txBody>
                    <a:bodyPr/>
                    <a:lstStyle/>
                    <a:p>
                      <a:pPr algn="r" fontAlgn="b">
                        <a:buNone/>
                      </a:pPr>
                      <a:r>
                        <a:rPr lang="en-GB" sz="1200" u="none" strike="noStrike">
                          <a:effectLst/>
                          <a:latin typeface="+mn-lt"/>
                        </a:rPr>
                        <a:t>4.8115E-06</a:t>
                      </a:r>
                      <a:endParaRPr lang="en-GB" sz="1200" b="0" i="0" u="none" strike="noStrike">
                        <a:solidFill>
                          <a:srgbClr val="000000"/>
                        </a:solidFill>
                        <a:effectLst/>
                        <a:latin typeface="+mn-lt"/>
                      </a:endParaRPr>
                    </a:p>
                  </a:txBody>
                  <a:tcPr marL="9456" marR="9456" marT="9456" marB="0" anchor="b"/>
                </a:tc>
                <a:tc>
                  <a:txBody>
                    <a:bodyPr/>
                    <a:lstStyle/>
                    <a:p>
                      <a:pPr algn="r" fontAlgn="b">
                        <a:buNone/>
                      </a:pPr>
                      <a:r>
                        <a:rPr lang="en-GB" sz="1200" u="none" strike="noStrike">
                          <a:effectLst/>
                          <a:latin typeface="+mn-lt"/>
                        </a:rPr>
                        <a:t>3.5796E-06</a:t>
                      </a:r>
                      <a:endParaRPr lang="en-GB" sz="1200" b="0" i="0" u="none" strike="noStrike">
                        <a:solidFill>
                          <a:srgbClr val="000000"/>
                        </a:solidFill>
                        <a:effectLst/>
                        <a:latin typeface="+mn-lt"/>
                      </a:endParaRPr>
                    </a:p>
                  </a:txBody>
                  <a:tcPr marL="9456" marR="9456" marT="9456" marB="0" anchor="b"/>
                </a:tc>
                <a:tc>
                  <a:txBody>
                    <a:bodyPr/>
                    <a:lstStyle/>
                    <a:p>
                      <a:pPr algn="r" fontAlgn="b">
                        <a:buNone/>
                      </a:pPr>
                      <a:r>
                        <a:rPr lang="en-GB" sz="1200" u="none" strike="noStrike">
                          <a:effectLst/>
                          <a:latin typeface="+mn-lt"/>
                        </a:rPr>
                        <a:t>7.1906E-08</a:t>
                      </a:r>
                      <a:endParaRPr lang="en-GB" sz="1200" b="0" i="0" u="none" strike="noStrike">
                        <a:solidFill>
                          <a:srgbClr val="000000"/>
                        </a:solidFill>
                        <a:effectLst/>
                        <a:latin typeface="+mn-lt"/>
                      </a:endParaRPr>
                    </a:p>
                  </a:txBody>
                  <a:tcPr marL="9456" marR="9456" marT="9456" marB="0" anchor="b"/>
                </a:tc>
                <a:tc>
                  <a:txBody>
                    <a:bodyPr/>
                    <a:lstStyle/>
                    <a:p>
                      <a:pPr algn="l" fontAlgn="b">
                        <a:buNone/>
                      </a:pPr>
                      <a:endParaRPr lang="en-GB" sz="1200" b="0" i="0" u="none" strike="noStrike">
                        <a:solidFill>
                          <a:srgbClr val="000000"/>
                        </a:solidFill>
                        <a:effectLst/>
                        <a:latin typeface="+mn-lt"/>
                      </a:endParaRPr>
                    </a:p>
                  </a:txBody>
                  <a:tcPr marL="9456" marR="9456" marT="9456" marB="0" anchor="b"/>
                </a:tc>
                <a:tc>
                  <a:txBody>
                    <a:bodyPr/>
                    <a:lstStyle/>
                    <a:p>
                      <a:pPr algn="r" fontAlgn="b">
                        <a:buNone/>
                      </a:pPr>
                      <a:r>
                        <a:rPr lang="en-GB" sz="1200" u="none" strike="noStrike">
                          <a:effectLst/>
                          <a:latin typeface="+mn-lt"/>
                        </a:rPr>
                        <a:t>2.56E+16</a:t>
                      </a:r>
                      <a:endParaRPr lang="en-GB" sz="1200" b="0" i="0" u="none" strike="noStrike">
                        <a:solidFill>
                          <a:srgbClr val="000000"/>
                        </a:solidFill>
                        <a:effectLst/>
                        <a:latin typeface="+mn-lt"/>
                      </a:endParaRPr>
                    </a:p>
                  </a:txBody>
                  <a:tcPr marL="9456" marR="9456" marT="9456" marB="0" anchor="b"/>
                </a:tc>
                <a:tc>
                  <a:txBody>
                    <a:bodyPr/>
                    <a:lstStyle/>
                    <a:p>
                      <a:pPr algn="r" fontAlgn="b">
                        <a:buNone/>
                      </a:pPr>
                      <a:r>
                        <a:rPr lang="en-GB" sz="1200" u="none" strike="noStrike">
                          <a:effectLst/>
                          <a:latin typeface="+mn-lt"/>
                        </a:rPr>
                        <a:t>0.70</a:t>
                      </a:r>
                      <a:endParaRPr lang="en-GB" sz="1200" b="0" i="0" u="none" strike="noStrike">
                        <a:solidFill>
                          <a:srgbClr val="000000"/>
                        </a:solidFill>
                        <a:effectLst/>
                        <a:latin typeface="+mn-lt"/>
                      </a:endParaRPr>
                    </a:p>
                  </a:txBody>
                  <a:tcPr marL="9456" marR="9456" marT="9456" marB="0" anchor="b"/>
                </a:tc>
                <a:tc>
                  <a:txBody>
                    <a:bodyPr/>
                    <a:lstStyle/>
                    <a:p>
                      <a:pPr algn="l" fontAlgn="b">
                        <a:buNone/>
                      </a:pPr>
                      <a:endParaRPr lang="en-GB" sz="1200" b="0" i="0" u="none" strike="noStrike">
                        <a:solidFill>
                          <a:srgbClr val="000000"/>
                        </a:solidFill>
                        <a:effectLst/>
                        <a:latin typeface="+mn-lt"/>
                      </a:endParaRPr>
                    </a:p>
                  </a:txBody>
                  <a:tcPr marL="9456" marR="9456" marT="9456" marB="0" anchor="b"/>
                </a:tc>
                <a:tc>
                  <a:txBody>
                    <a:bodyPr/>
                    <a:lstStyle/>
                    <a:p>
                      <a:pPr algn="r" fontAlgn="b">
                        <a:buNone/>
                      </a:pPr>
                      <a:r>
                        <a:rPr lang="en-GB" sz="1200" u="none" strike="noStrike">
                          <a:effectLst/>
                          <a:latin typeface="+mn-lt"/>
                        </a:rPr>
                        <a:t>0.55</a:t>
                      </a:r>
                      <a:endParaRPr lang="en-GB" sz="1200" b="0" i="0" u="none" strike="noStrike">
                        <a:solidFill>
                          <a:srgbClr val="000000"/>
                        </a:solidFill>
                        <a:effectLst/>
                        <a:latin typeface="+mn-lt"/>
                      </a:endParaRPr>
                    </a:p>
                  </a:txBody>
                  <a:tcPr marL="9456" marR="9456" marT="9456" marB="0" anchor="b"/>
                </a:tc>
                <a:tc>
                  <a:txBody>
                    <a:bodyPr/>
                    <a:lstStyle/>
                    <a:p>
                      <a:pPr algn="r" fontAlgn="b">
                        <a:buNone/>
                      </a:pPr>
                      <a:r>
                        <a:rPr lang="en-GB" sz="1200" u="none" strike="noStrike">
                          <a:effectLst/>
                          <a:latin typeface="+mn-lt"/>
                        </a:rPr>
                        <a:t>23.95</a:t>
                      </a:r>
                      <a:endParaRPr lang="en-GB" sz="1200" b="0" i="0" u="none" strike="noStrike">
                        <a:solidFill>
                          <a:srgbClr val="000000"/>
                        </a:solidFill>
                        <a:effectLst/>
                        <a:latin typeface="+mn-lt"/>
                      </a:endParaRPr>
                    </a:p>
                  </a:txBody>
                  <a:tcPr marL="9456" marR="9456" marT="9456" marB="0" anchor="b"/>
                </a:tc>
                <a:extLst>
                  <a:ext uri="{0D108BD9-81ED-4DB2-BD59-A6C34878D82A}">
                    <a16:rowId xmlns:a16="http://schemas.microsoft.com/office/drawing/2014/main" val="3213669730"/>
                  </a:ext>
                </a:extLst>
              </a:tr>
              <a:tr h="274601">
                <a:tc>
                  <a:txBody>
                    <a:bodyPr/>
                    <a:lstStyle/>
                    <a:p>
                      <a:pPr algn="l" fontAlgn="b">
                        <a:buNone/>
                      </a:pPr>
                      <a:endParaRPr lang="en-GB" sz="1200" b="0" i="0" u="none" strike="noStrike">
                        <a:solidFill>
                          <a:srgbClr val="000000"/>
                        </a:solidFill>
                        <a:effectLst/>
                        <a:latin typeface="+mn-lt"/>
                      </a:endParaRPr>
                    </a:p>
                  </a:txBody>
                  <a:tcPr marL="9456" marR="9456" marT="9456" marB="0" anchor="b"/>
                </a:tc>
                <a:tc>
                  <a:txBody>
                    <a:bodyPr/>
                    <a:lstStyle/>
                    <a:p>
                      <a:pPr algn="r" fontAlgn="b">
                        <a:buNone/>
                      </a:pPr>
                      <a:r>
                        <a:rPr lang="en-GB" sz="1200" u="none" strike="noStrike">
                          <a:effectLst/>
                          <a:latin typeface="+mn-lt"/>
                        </a:rPr>
                        <a:t>0.1</a:t>
                      </a:r>
                      <a:endParaRPr lang="en-GB" sz="1200" b="0" i="0" u="none" strike="noStrike">
                        <a:solidFill>
                          <a:srgbClr val="000000"/>
                        </a:solidFill>
                        <a:effectLst/>
                        <a:latin typeface="+mn-lt"/>
                      </a:endParaRPr>
                    </a:p>
                  </a:txBody>
                  <a:tcPr marL="9456" marR="9456" marT="9456" marB="0" anchor="b"/>
                </a:tc>
                <a:tc>
                  <a:txBody>
                    <a:bodyPr/>
                    <a:lstStyle/>
                    <a:p>
                      <a:pPr algn="l" fontAlgn="b">
                        <a:buNone/>
                      </a:pPr>
                      <a:endParaRPr lang="en-GB" sz="1200" b="0" i="0" u="none" strike="noStrike">
                        <a:solidFill>
                          <a:srgbClr val="000000"/>
                        </a:solidFill>
                        <a:effectLst/>
                        <a:latin typeface="+mn-lt"/>
                      </a:endParaRPr>
                    </a:p>
                  </a:txBody>
                  <a:tcPr marL="9456" marR="9456" marT="9456" marB="0" anchor="b"/>
                </a:tc>
                <a:tc>
                  <a:txBody>
                    <a:bodyPr/>
                    <a:lstStyle/>
                    <a:p>
                      <a:pPr algn="r" fontAlgn="b">
                        <a:buNone/>
                      </a:pPr>
                      <a:r>
                        <a:rPr lang="en-GB" sz="1200" u="none" strike="noStrike">
                          <a:effectLst/>
                          <a:latin typeface="+mn-lt"/>
                        </a:rPr>
                        <a:t>1.2610E-03</a:t>
                      </a:r>
                      <a:endParaRPr lang="en-GB" sz="1200" b="0" i="0" u="none" strike="noStrike">
                        <a:solidFill>
                          <a:srgbClr val="000000"/>
                        </a:solidFill>
                        <a:effectLst/>
                        <a:latin typeface="+mn-lt"/>
                      </a:endParaRPr>
                    </a:p>
                  </a:txBody>
                  <a:tcPr marL="9456" marR="9456" marT="9456" marB="0" anchor="b"/>
                </a:tc>
                <a:tc>
                  <a:txBody>
                    <a:bodyPr/>
                    <a:lstStyle/>
                    <a:p>
                      <a:pPr algn="r" fontAlgn="b">
                        <a:buNone/>
                      </a:pPr>
                      <a:r>
                        <a:rPr lang="en-GB" sz="1200" u="none" strike="noStrike">
                          <a:effectLst/>
                          <a:latin typeface="+mn-lt"/>
                        </a:rPr>
                        <a:t>4.8112E-06</a:t>
                      </a:r>
                      <a:endParaRPr lang="en-GB" sz="1200" b="0" i="0" u="none" strike="noStrike">
                        <a:solidFill>
                          <a:srgbClr val="000000"/>
                        </a:solidFill>
                        <a:effectLst/>
                        <a:latin typeface="+mn-lt"/>
                      </a:endParaRPr>
                    </a:p>
                  </a:txBody>
                  <a:tcPr marL="9456" marR="9456" marT="9456" marB="0" anchor="b"/>
                </a:tc>
                <a:tc>
                  <a:txBody>
                    <a:bodyPr/>
                    <a:lstStyle/>
                    <a:p>
                      <a:pPr algn="r" fontAlgn="b">
                        <a:buNone/>
                      </a:pPr>
                      <a:r>
                        <a:rPr lang="en-GB" sz="1200" u="none" strike="noStrike">
                          <a:effectLst/>
                          <a:latin typeface="+mn-lt"/>
                        </a:rPr>
                        <a:t>3.6158E-06</a:t>
                      </a:r>
                      <a:endParaRPr lang="en-GB" sz="1200" b="0" i="0" u="none" strike="noStrike">
                        <a:solidFill>
                          <a:srgbClr val="000000"/>
                        </a:solidFill>
                        <a:effectLst/>
                        <a:latin typeface="+mn-lt"/>
                      </a:endParaRPr>
                    </a:p>
                  </a:txBody>
                  <a:tcPr marL="9456" marR="9456" marT="9456" marB="0" anchor="b"/>
                </a:tc>
                <a:tc>
                  <a:txBody>
                    <a:bodyPr/>
                    <a:lstStyle/>
                    <a:p>
                      <a:pPr algn="r" fontAlgn="b">
                        <a:buNone/>
                      </a:pPr>
                      <a:r>
                        <a:rPr lang="en-GB" sz="1200" u="none" strike="noStrike">
                          <a:effectLst/>
                          <a:latin typeface="+mn-lt"/>
                        </a:rPr>
                        <a:t>3.5828E-06</a:t>
                      </a:r>
                      <a:endParaRPr lang="en-GB" sz="1200" b="0" i="0" u="none" strike="noStrike">
                        <a:solidFill>
                          <a:srgbClr val="000000"/>
                        </a:solidFill>
                        <a:effectLst/>
                        <a:latin typeface="+mn-lt"/>
                      </a:endParaRPr>
                    </a:p>
                  </a:txBody>
                  <a:tcPr marL="9456" marR="9456" marT="9456" marB="0" anchor="b"/>
                </a:tc>
                <a:tc>
                  <a:txBody>
                    <a:bodyPr/>
                    <a:lstStyle/>
                    <a:p>
                      <a:pPr algn="l" fontAlgn="b">
                        <a:buNone/>
                      </a:pPr>
                      <a:endParaRPr lang="en-GB" sz="1200" b="0" i="0" u="none" strike="noStrike">
                        <a:solidFill>
                          <a:srgbClr val="000000"/>
                        </a:solidFill>
                        <a:effectLst/>
                        <a:latin typeface="+mn-lt"/>
                      </a:endParaRPr>
                    </a:p>
                  </a:txBody>
                  <a:tcPr marL="9456" marR="9456" marT="9456" marB="0" anchor="b"/>
                </a:tc>
                <a:tc>
                  <a:txBody>
                    <a:bodyPr/>
                    <a:lstStyle/>
                    <a:p>
                      <a:pPr algn="r" fontAlgn="b">
                        <a:buNone/>
                      </a:pPr>
                      <a:r>
                        <a:rPr lang="en-GB" sz="1200" u="none" strike="noStrike">
                          <a:effectLst/>
                          <a:latin typeface="+mn-lt"/>
                        </a:rPr>
                        <a:t>1.39E+16</a:t>
                      </a:r>
                      <a:endParaRPr lang="en-GB" sz="1200" b="0" i="0" u="none" strike="noStrike">
                        <a:solidFill>
                          <a:srgbClr val="000000"/>
                        </a:solidFill>
                        <a:effectLst/>
                        <a:latin typeface="+mn-lt"/>
                      </a:endParaRPr>
                    </a:p>
                  </a:txBody>
                  <a:tcPr marL="9456" marR="9456" marT="9456" marB="0" anchor="b"/>
                </a:tc>
                <a:tc>
                  <a:txBody>
                    <a:bodyPr/>
                    <a:lstStyle/>
                    <a:p>
                      <a:pPr algn="r" fontAlgn="b">
                        <a:buNone/>
                      </a:pPr>
                      <a:r>
                        <a:rPr lang="en-GB" sz="1200" u="none" strike="noStrike">
                          <a:effectLst/>
                          <a:latin typeface="+mn-lt"/>
                        </a:rPr>
                        <a:t>0.50</a:t>
                      </a:r>
                      <a:endParaRPr lang="en-GB" sz="1200" b="0" i="0" u="none" strike="noStrike">
                        <a:solidFill>
                          <a:srgbClr val="000000"/>
                        </a:solidFill>
                        <a:effectLst/>
                        <a:latin typeface="+mn-lt"/>
                      </a:endParaRPr>
                    </a:p>
                  </a:txBody>
                  <a:tcPr marL="9456" marR="9456" marT="9456" marB="0" anchor="b"/>
                </a:tc>
                <a:tc>
                  <a:txBody>
                    <a:bodyPr/>
                    <a:lstStyle/>
                    <a:p>
                      <a:pPr algn="l" fontAlgn="b">
                        <a:buNone/>
                      </a:pPr>
                      <a:endParaRPr lang="en-GB" sz="1200" b="0" i="0" u="none" strike="noStrike">
                        <a:solidFill>
                          <a:srgbClr val="000000"/>
                        </a:solidFill>
                        <a:effectLst/>
                        <a:latin typeface="+mn-lt"/>
                      </a:endParaRPr>
                    </a:p>
                  </a:txBody>
                  <a:tcPr marL="9456" marR="9456" marT="9456" marB="0" anchor="b"/>
                </a:tc>
                <a:tc>
                  <a:txBody>
                    <a:bodyPr/>
                    <a:lstStyle/>
                    <a:p>
                      <a:pPr algn="r" fontAlgn="b">
                        <a:buNone/>
                      </a:pPr>
                      <a:r>
                        <a:rPr lang="en-GB" sz="1200" u="none" strike="noStrike">
                          <a:effectLst/>
                          <a:latin typeface="+mn-lt"/>
                        </a:rPr>
                        <a:t>0.35</a:t>
                      </a:r>
                      <a:endParaRPr lang="en-GB" sz="1200" b="0" i="0" u="none" strike="noStrike">
                        <a:solidFill>
                          <a:srgbClr val="000000"/>
                        </a:solidFill>
                        <a:effectLst/>
                        <a:latin typeface="+mn-lt"/>
                      </a:endParaRPr>
                    </a:p>
                  </a:txBody>
                  <a:tcPr marL="9456" marR="9456" marT="9456" marB="0" anchor="b"/>
                </a:tc>
                <a:tc>
                  <a:txBody>
                    <a:bodyPr/>
                    <a:lstStyle/>
                    <a:p>
                      <a:pPr algn="r" fontAlgn="b">
                        <a:buNone/>
                      </a:pPr>
                      <a:r>
                        <a:rPr lang="en-GB" sz="1200" u="none" strike="noStrike">
                          <a:effectLst/>
                          <a:latin typeface="+mn-lt"/>
                        </a:rPr>
                        <a:t>23.85</a:t>
                      </a:r>
                      <a:endParaRPr lang="en-GB" sz="1200" b="0" i="0" u="none" strike="noStrike">
                        <a:solidFill>
                          <a:srgbClr val="000000"/>
                        </a:solidFill>
                        <a:effectLst/>
                        <a:latin typeface="+mn-lt"/>
                      </a:endParaRPr>
                    </a:p>
                  </a:txBody>
                  <a:tcPr marL="9456" marR="9456" marT="9456" marB="0" anchor="b"/>
                </a:tc>
                <a:extLst>
                  <a:ext uri="{0D108BD9-81ED-4DB2-BD59-A6C34878D82A}">
                    <a16:rowId xmlns:a16="http://schemas.microsoft.com/office/drawing/2014/main" val="2450516542"/>
                  </a:ext>
                </a:extLst>
              </a:tr>
              <a:tr h="274601">
                <a:tc>
                  <a:txBody>
                    <a:bodyPr/>
                    <a:lstStyle/>
                    <a:p>
                      <a:pPr algn="l" fontAlgn="b">
                        <a:buNone/>
                      </a:pPr>
                      <a:endParaRPr lang="en-GB" sz="1200" b="0" i="0" u="none" strike="noStrike">
                        <a:solidFill>
                          <a:srgbClr val="000000"/>
                        </a:solidFill>
                        <a:effectLst/>
                        <a:latin typeface="+mn-lt"/>
                      </a:endParaRPr>
                    </a:p>
                  </a:txBody>
                  <a:tcPr marL="9456" marR="9456" marT="9456" marB="0" anchor="b"/>
                </a:tc>
                <a:tc>
                  <a:txBody>
                    <a:bodyPr/>
                    <a:lstStyle/>
                    <a:p>
                      <a:pPr algn="l" fontAlgn="b">
                        <a:buNone/>
                      </a:pPr>
                      <a:endParaRPr lang="en-GB" sz="1200" b="0" i="0" u="none" strike="noStrike">
                        <a:solidFill>
                          <a:srgbClr val="000000"/>
                        </a:solidFill>
                        <a:effectLst/>
                        <a:latin typeface="+mn-lt"/>
                      </a:endParaRPr>
                    </a:p>
                  </a:txBody>
                  <a:tcPr marL="9456" marR="9456" marT="9456" marB="0" anchor="b"/>
                </a:tc>
                <a:tc>
                  <a:txBody>
                    <a:bodyPr/>
                    <a:lstStyle/>
                    <a:p>
                      <a:pPr algn="l" fontAlgn="b">
                        <a:buNone/>
                      </a:pPr>
                      <a:endParaRPr lang="en-GB" sz="1200" b="0" i="0" u="none" strike="noStrike">
                        <a:solidFill>
                          <a:srgbClr val="000000"/>
                        </a:solidFill>
                        <a:effectLst/>
                        <a:latin typeface="+mn-lt"/>
                      </a:endParaRPr>
                    </a:p>
                  </a:txBody>
                  <a:tcPr marL="9456" marR="9456" marT="9456" marB="0" anchor="b"/>
                </a:tc>
                <a:tc>
                  <a:txBody>
                    <a:bodyPr/>
                    <a:lstStyle/>
                    <a:p>
                      <a:pPr algn="l" fontAlgn="b">
                        <a:buNone/>
                      </a:pPr>
                      <a:endParaRPr lang="en-GB" sz="1200" b="0" i="0" u="none" strike="noStrike">
                        <a:solidFill>
                          <a:srgbClr val="000000"/>
                        </a:solidFill>
                        <a:effectLst/>
                        <a:latin typeface="+mn-lt"/>
                      </a:endParaRPr>
                    </a:p>
                  </a:txBody>
                  <a:tcPr marL="9456" marR="9456" marT="9456" marB="0" anchor="b"/>
                </a:tc>
                <a:tc>
                  <a:txBody>
                    <a:bodyPr/>
                    <a:lstStyle/>
                    <a:p>
                      <a:pPr algn="l" fontAlgn="b">
                        <a:buNone/>
                      </a:pPr>
                      <a:endParaRPr lang="en-GB" sz="1200" b="0" i="0" u="none" strike="noStrike">
                        <a:solidFill>
                          <a:srgbClr val="000000"/>
                        </a:solidFill>
                        <a:effectLst/>
                        <a:latin typeface="+mn-lt"/>
                      </a:endParaRPr>
                    </a:p>
                  </a:txBody>
                  <a:tcPr marL="9456" marR="9456" marT="9456" marB="0" anchor="b"/>
                </a:tc>
                <a:tc>
                  <a:txBody>
                    <a:bodyPr/>
                    <a:lstStyle/>
                    <a:p>
                      <a:pPr algn="l" fontAlgn="b">
                        <a:buNone/>
                      </a:pPr>
                      <a:endParaRPr lang="en-GB" sz="1200" b="0" i="0" u="none" strike="noStrike">
                        <a:solidFill>
                          <a:srgbClr val="000000"/>
                        </a:solidFill>
                        <a:effectLst/>
                        <a:latin typeface="+mn-lt"/>
                      </a:endParaRPr>
                    </a:p>
                  </a:txBody>
                  <a:tcPr marL="9456" marR="9456" marT="9456" marB="0" anchor="b"/>
                </a:tc>
                <a:tc>
                  <a:txBody>
                    <a:bodyPr/>
                    <a:lstStyle/>
                    <a:p>
                      <a:pPr algn="l" fontAlgn="b">
                        <a:buNone/>
                      </a:pPr>
                      <a:r>
                        <a:rPr lang="en-GB" sz="1200" u="none" strike="noStrike" dirty="0">
                          <a:effectLst/>
                          <a:latin typeface="+mn-lt"/>
                        </a:rPr>
                        <a:t>Number Density</a:t>
                      </a:r>
                      <a:endParaRPr lang="en-GB" sz="1200" b="0" i="0" u="none" strike="noStrike" dirty="0">
                        <a:solidFill>
                          <a:srgbClr val="000000"/>
                        </a:solidFill>
                        <a:effectLst/>
                        <a:latin typeface="+mn-lt"/>
                      </a:endParaRPr>
                    </a:p>
                  </a:txBody>
                  <a:tcPr marL="9456" marR="9456" marT="9456" marB="0" anchor="b"/>
                </a:tc>
                <a:tc>
                  <a:txBody>
                    <a:bodyPr/>
                    <a:lstStyle/>
                    <a:p>
                      <a:pPr algn="r" fontAlgn="b">
                        <a:buNone/>
                      </a:pPr>
                      <a:r>
                        <a:rPr lang="en-GB" sz="1200" u="none" strike="noStrike">
                          <a:effectLst/>
                          <a:latin typeface="+mn-lt"/>
                        </a:rPr>
                        <a:t>6.25E+16</a:t>
                      </a:r>
                      <a:endParaRPr lang="en-GB" sz="1200" b="0" i="0" u="none" strike="noStrike">
                        <a:solidFill>
                          <a:srgbClr val="000000"/>
                        </a:solidFill>
                        <a:effectLst/>
                        <a:latin typeface="+mn-lt"/>
                      </a:endParaRPr>
                    </a:p>
                  </a:txBody>
                  <a:tcPr marL="9456" marR="9456" marT="9456" marB="0" anchor="b"/>
                </a:tc>
                <a:tc>
                  <a:txBody>
                    <a:bodyPr/>
                    <a:lstStyle/>
                    <a:p>
                      <a:pPr algn="l" fontAlgn="b">
                        <a:buNone/>
                      </a:pPr>
                      <a:r>
                        <a:rPr lang="en-GB" sz="1200" u="none" strike="noStrike">
                          <a:effectLst/>
                          <a:latin typeface="+mn-lt"/>
                        </a:rPr>
                        <a:t>#/m3</a:t>
                      </a:r>
                      <a:endParaRPr lang="en-GB" sz="1200" b="0" i="0" u="none" strike="noStrike">
                        <a:solidFill>
                          <a:srgbClr val="000000"/>
                        </a:solidFill>
                        <a:effectLst/>
                        <a:latin typeface="+mn-lt"/>
                      </a:endParaRPr>
                    </a:p>
                  </a:txBody>
                  <a:tcPr marL="9456" marR="9456" marT="9456" marB="0" anchor="b"/>
                </a:tc>
                <a:tc>
                  <a:txBody>
                    <a:bodyPr/>
                    <a:lstStyle/>
                    <a:p>
                      <a:pPr algn="l" fontAlgn="b">
                        <a:buNone/>
                      </a:pPr>
                      <a:endParaRPr lang="en-GB" sz="1200" b="0" i="0" u="none" strike="noStrike">
                        <a:solidFill>
                          <a:srgbClr val="000000"/>
                        </a:solidFill>
                        <a:effectLst/>
                        <a:latin typeface="+mn-lt"/>
                      </a:endParaRPr>
                    </a:p>
                  </a:txBody>
                  <a:tcPr marL="9456" marR="9456" marT="9456" marB="0" anchor="b"/>
                </a:tc>
                <a:tc>
                  <a:txBody>
                    <a:bodyPr/>
                    <a:lstStyle/>
                    <a:p>
                      <a:pPr algn="l" fontAlgn="b">
                        <a:buNone/>
                      </a:pPr>
                      <a:endParaRPr lang="en-GB" sz="1200" b="0" i="0" u="none" strike="noStrike">
                        <a:solidFill>
                          <a:srgbClr val="000000"/>
                        </a:solidFill>
                        <a:effectLst/>
                        <a:latin typeface="+mn-lt"/>
                      </a:endParaRPr>
                    </a:p>
                  </a:txBody>
                  <a:tcPr marL="9456" marR="9456" marT="9456" marB="0" anchor="b"/>
                </a:tc>
                <a:tc>
                  <a:txBody>
                    <a:bodyPr/>
                    <a:lstStyle/>
                    <a:p>
                      <a:pPr algn="l" fontAlgn="b">
                        <a:buNone/>
                      </a:pPr>
                      <a:endParaRPr lang="en-GB" sz="1200" b="0" i="0" u="none" strike="noStrike">
                        <a:solidFill>
                          <a:srgbClr val="000000"/>
                        </a:solidFill>
                        <a:effectLst/>
                        <a:latin typeface="+mn-lt"/>
                      </a:endParaRPr>
                    </a:p>
                  </a:txBody>
                  <a:tcPr marL="9456" marR="9456" marT="9456" marB="0" anchor="b"/>
                </a:tc>
                <a:tc>
                  <a:txBody>
                    <a:bodyPr/>
                    <a:lstStyle/>
                    <a:p>
                      <a:pPr algn="l" fontAlgn="b">
                        <a:buNone/>
                      </a:pPr>
                      <a:endParaRPr lang="en-GB" sz="1200" b="0" i="0" u="none" strike="noStrike">
                        <a:solidFill>
                          <a:srgbClr val="000000"/>
                        </a:solidFill>
                        <a:effectLst/>
                        <a:latin typeface="+mn-lt"/>
                      </a:endParaRPr>
                    </a:p>
                  </a:txBody>
                  <a:tcPr marL="9456" marR="9456" marT="9456" marB="0" anchor="b"/>
                </a:tc>
                <a:extLst>
                  <a:ext uri="{0D108BD9-81ED-4DB2-BD59-A6C34878D82A}">
                    <a16:rowId xmlns:a16="http://schemas.microsoft.com/office/drawing/2014/main" val="3016766743"/>
                  </a:ext>
                </a:extLst>
              </a:tr>
              <a:tr h="274601">
                <a:tc>
                  <a:txBody>
                    <a:bodyPr/>
                    <a:lstStyle/>
                    <a:p>
                      <a:pPr algn="l" fontAlgn="b">
                        <a:buNone/>
                      </a:pPr>
                      <a:r>
                        <a:rPr lang="en-GB" sz="1200" u="none" strike="noStrike">
                          <a:effectLst/>
                          <a:latin typeface="+mn-lt"/>
                        </a:rPr>
                        <a:t>Neon</a:t>
                      </a:r>
                      <a:endParaRPr lang="en-GB" sz="1200" b="0" i="0" u="none" strike="noStrike">
                        <a:solidFill>
                          <a:srgbClr val="000000"/>
                        </a:solidFill>
                        <a:effectLst/>
                        <a:latin typeface="+mn-lt"/>
                      </a:endParaRPr>
                    </a:p>
                  </a:txBody>
                  <a:tcPr marL="9456" marR="9456" marT="9456" marB="0" anchor="b"/>
                </a:tc>
                <a:tc>
                  <a:txBody>
                    <a:bodyPr/>
                    <a:lstStyle/>
                    <a:p>
                      <a:pPr algn="l" fontAlgn="b">
                        <a:buNone/>
                      </a:pPr>
                      <a:r>
                        <a:rPr lang="en-GB" sz="1200" u="none" strike="noStrike">
                          <a:effectLst/>
                          <a:latin typeface="+mn-lt"/>
                        </a:rPr>
                        <a:t>inlet pressure [bar]</a:t>
                      </a:r>
                      <a:endParaRPr lang="en-GB" sz="1200" b="0" i="0" u="none" strike="noStrike">
                        <a:solidFill>
                          <a:srgbClr val="000000"/>
                        </a:solidFill>
                        <a:effectLst/>
                        <a:latin typeface="+mn-lt"/>
                      </a:endParaRPr>
                    </a:p>
                  </a:txBody>
                  <a:tcPr marL="9456" marR="9456" marT="9456" marB="0" anchor="b"/>
                </a:tc>
                <a:tc>
                  <a:txBody>
                    <a:bodyPr/>
                    <a:lstStyle/>
                    <a:p>
                      <a:pPr algn="r" fontAlgn="b">
                        <a:buNone/>
                      </a:pPr>
                      <a:r>
                        <a:rPr lang="en-GB" sz="1200" u="none" strike="noStrike">
                          <a:effectLst/>
                          <a:latin typeface="+mn-lt"/>
                        </a:rPr>
                        <a:t>6</a:t>
                      </a:r>
                      <a:endParaRPr lang="en-GB" sz="1200" b="0" i="0" u="none" strike="noStrike">
                        <a:solidFill>
                          <a:srgbClr val="000000"/>
                        </a:solidFill>
                        <a:effectLst/>
                        <a:latin typeface="+mn-lt"/>
                      </a:endParaRPr>
                    </a:p>
                  </a:txBody>
                  <a:tcPr marL="9456" marR="9456" marT="9456" marB="0" anchor="b"/>
                </a:tc>
                <a:tc>
                  <a:txBody>
                    <a:bodyPr/>
                    <a:lstStyle/>
                    <a:p>
                      <a:pPr algn="l" fontAlgn="b">
                        <a:buNone/>
                      </a:pPr>
                      <a:r>
                        <a:rPr lang="en-GB" sz="1200" u="none" strike="noStrike">
                          <a:effectLst/>
                          <a:latin typeface="+mn-lt"/>
                        </a:rPr>
                        <a:t>Pressure</a:t>
                      </a:r>
                      <a:endParaRPr lang="en-GB" sz="1200" b="0" i="0" u="none" strike="noStrike">
                        <a:solidFill>
                          <a:srgbClr val="000000"/>
                        </a:solidFill>
                        <a:effectLst/>
                        <a:latin typeface="+mn-lt"/>
                      </a:endParaRPr>
                    </a:p>
                  </a:txBody>
                  <a:tcPr marL="9456" marR="9456" marT="9456" marB="0" anchor="b"/>
                </a:tc>
                <a:tc>
                  <a:txBody>
                    <a:bodyPr/>
                    <a:lstStyle/>
                    <a:p>
                      <a:pPr algn="l" fontAlgn="b">
                        <a:buNone/>
                      </a:pPr>
                      <a:endParaRPr lang="en-GB" sz="1200" b="0" i="0" u="none" strike="noStrike">
                        <a:solidFill>
                          <a:srgbClr val="000000"/>
                        </a:solidFill>
                        <a:effectLst/>
                        <a:latin typeface="+mn-lt"/>
                      </a:endParaRPr>
                    </a:p>
                  </a:txBody>
                  <a:tcPr marL="9456" marR="9456" marT="9456" marB="0" anchor="b"/>
                </a:tc>
                <a:tc>
                  <a:txBody>
                    <a:bodyPr/>
                    <a:lstStyle/>
                    <a:p>
                      <a:pPr algn="l" fontAlgn="b">
                        <a:buNone/>
                      </a:pPr>
                      <a:endParaRPr lang="en-GB" sz="1200" b="0" i="0" u="none" strike="noStrike">
                        <a:solidFill>
                          <a:srgbClr val="000000"/>
                        </a:solidFill>
                        <a:effectLst/>
                        <a:latin typeface="+mn-lt"/>
                      </a:endParaRPr>
                    </a:p>
                  </a:txBody>
                  <a:tcPr marL="9456" marR="9456" marT="9456" marB="0" anchor="b"/>
                </a:tc>
                <a:tc>
                  <a:txBody>
                    <a:bodyPr/>
                    <a:lstStyle/>
                    <a:p>
                      <a:pPr algn="l" fontAlgn="b">
                        <a:buNone/>
                      </a:pPr>
                      <a:endParaRPr lang="en-GB" sz="1200" b="0" i="0" u="none" strike="noStrike">
                        <a:solidFill>
                          <a:srgbClr val="000000"/>
                        </a:solidFill>
                        <a:effectLst/>
                        <a:latin typeface="+mn-lt"/>
                      </a:endParaRPr>
                    </a:p>
                  </a:txBody>
                  <a:tcPr marL="9456" marR="9456" marT="9456" marB="0" anchor="b"/>
                </a:tc>
                <a:tc>
                  <a:txBody>
                    <a:bodyPr/>
                    <a:lstStyle/>
                    <a:p>
                      <a:pPr algn="l" fontAlgn="b">
                        <a:buNone/>
                      </a:pPr>
                      <a:endParaRPr lang="en-GB" sz="1200" b="0" i="0" u="none" strike="noStrike">
                        <a:solidFill>
                          <a:srgbClr val="000000"/>
                        </a:solidFill>
                        <a:effectLst/>
                        <a:latin typeface="+mn-lt"/>
                      </a:endParaRPr>
                    </a:p>
                  </a:txBody>
                  <a:tcPr marL="9456" marR="9456" marT="9456" marB="0" anchor="b"/>
                </a:tc>
                <a:tc>
                  <a:txBody>
                    <a:bodyPr/>
                    <a:lstStyle/>
                    <a:p>
                      <a:pPr algn="l" fontAlgn="b">
                        <a:buNone/>
                      </a:pPr>
                      <a:endParaRPr lang="en-GB" sz="1200" b="0" i="0" u="none" strike="noStrike">
                        <a:solidFill>
                          <a:srgbClr val="000000"/>
                        </a:solidFill>
                        <a:effectLst/>
                        <a:latin typeface="+mn-lt"/>
                      </a:endParaRPr>
                    </a:p>
                  </a:txBody>
                  <a:tcPr marL="9456" marR="9456" marT="9456" marB="0" anchor="b"/>
                </a:tc>
                <a:tc>
                  <a:txBody>
                    <a:bodyPr/>
                    <a:lstStyle/>
                    <a:p>
                      <a:pPr algn="l" fontAlgn="b">
                        <a:buNone/>
                      </a:pPr>
                      <a:endParaRPr lang="en-GB" sz="1200" b="0" i="0" u="none" strike="noStrike">
                        <a:solidFill>
                          <a:srgbClr val="000000"/>
                        </a:solidFill>
                        <a:effectLst/>
                        <a:latin typeface="+mn-lt"/>
                      </a:endParaRPr>
                    </a:p>
                  </a:txBody>
                  <a:tcPr marL="9456" marR="9456" marT="9456" marB="0" anchor="b"/>
                </a:tc>
                <a:tc>
                  <a:txBody>
                    <a:bodyPr/>
                    <a:lstStyle/>
                    <a:p>
                      <a:pPr algn="l" fontAlgn="b">
                        <a:buNone/>
                      </a:pPr>
                      <a:endParaRPr lang="en-GB" sz="1200" b="0" i="0" u="none" strike="noStrike">
                        <a:solidFill>
                          <a:srgbClr val="000000"/>
                        </a:solidFill>
                        <a:effectLst/>
                        <a:latin typeface="+mn-lt"/>
                      </a:endParaRPr>
                    </a:p>
                  </a:txBody>
                  <a:tcPr marL="9456" marR="9456" marT="9456" marB="0" anchor="b"/>
                </a:tc>
                <a:tc>
                  <a:txBody>
                    <a:bodyPr/>
                    <a:lstStyle/>
                    <a:p>
                      <a:pPr algn="l" fontAlgn="b">
                        <a:buNone/>
                      </a:pPr>
                      <a:endParaRPr lang="en-GB" sz="1200" b="0" i="0" u="none" strike="noStrike">
                        <a:solidFill>
                          <a:srgbClr val="000000"/>
                        </a:solidFill>
                        <a:effectLst/>
                        <a:latin typeface="+mn-lt"/>
                      </a:endParaRPr>
                    </a:p>
                  </a:txBody>
                  <a:tcPr marL="9456" marR="9456" marT="9456" marB="0" anchor="b"/>
                </a:tc>
                <a:tc>
                  <a:txBody>
                    <a:bodyPr/>
                    <a:lstStyle/>
                    <a:p>
                      <a:pPr algn="l" fontAlgn="b">
                        <a:buNone/>
                      </a:pPr>
                      <a:endParaRPr lang="en-GB" sz="1200" b="0" i="0" u="none" strike="noStrike">
                        <a:solidFill>
                          <a:srgbClr val="000000"/>
                        </a:solidFill>
                        <a:effectLst/>
                        <a:latin typeface="+mn-lt"/>
                      </a:endParaRPr>
                    </a:p>
                  </a:txBody>
                  <a:tcPr marL="9456" marR="9456" marT="9456" marB="0" anchor="b"/>
                </a:tc>
                <a:extLst>
                  <a:ext uri="{0D108BD9-81ED-4DB2-BD59-A6C34878D82A}">
                    <a16:rowId xmlns:a16="http://schemas.microsoft.com/office/drawing/2014/main" val="1469791994"/>
                  </a:ext>
                </a:extLst>
              </a:tr>
              <a:tr h="274601">
                <a:tc>
                  <a:txBody>
                    <a:bodyPr/>
                    <a:lstStyle/>
                    <a:p>
                      <a:pPr algn="l" fontAlgn="b">
                        <a:buNone/>
                      </a:pPr>
                      <a:endParaRPr lang="en-GB" sz="1200" b="0" i="0" u="none" strike="noStrike">
                        <a:solidFill>
                          <a:srgbClr val="000000"/>
                        </a:solidFill>
                        <a:effectLst/>
                        <a:latin typeface="+mn-lt"/>
                      </a:endParaRPr>
                    </a:p>
                  </a:txBody>
                  <a:tcPr marL="9456" marR="9456" marT="9456" marB="0" anchor="b"/>
                </a:tc>
                <a:tc>
                  <a:txBody>
                    <a:bodyPr/>
                    <a:lstStyle/>
                    <a:p>
                      <a:pPr algn="l" fontAlgn="b">
                        <a:buNone/>
                      </a:pPr>
                      <a:r>
                        <a:rPr lang="en-GB" sz="1200" u="none" strike="noStrike">
                          <a:effectLst/>
                          <a:latin typeface="+mn-lt"/>
                        </a:rPr>
                        <a:t>3rd skimmer size [mm]</a:t>
                      </a:r>
                      <a:endParaRPr lang="en-GB" sz="1200" b="0" i="0" u="none" strike="noStrike">
                        <a:solidFill>
                          <a:srgbClr val="000000"/>
                        </a:solidFill>
                        <a:effectLst/>
                        <a:latin typeface="+mn-lt"/>
                      </a:endParaRPr>
                    </a:p>
                  </a:txBody>
                  <a:tcPr marL="9456" marR="9456" marT="9456" marB="0" anchor="b"/>
                </a:tc>
                <a:tc>
                  <a:txBody>
                    <a:bodyPr/>
                    <a:lstStyle/>
                    <a:p>
                      <a:pPr algn="l" fontAlgn="b">
                        <a:buNone/>
                      </a:pPr>
                      <a:endParaRPr lang="en-GB" sz="1200" b="0" i="0" u="none" strike="noStrike">
                        <a:solidFill>
                          <a:srgbClr val="000000"/>
                        </a:solidFill>
                        <a:effectLst/>
                        <a:latin typeface="+mn-lt"/>
                      </a:endParaRPr>
                    </a:p>
                  </a:txBody>
                  <a:tcPr marL="9456" marR="9456" marT="9456" marB="0" anchor="b"/>
                </a:tc>
                <a:tc>
                  <a:txBody>
                    <a:bodyPr/>
                    <a:lstStyle/>
                    <a:p>
                      <a:pPr algn="l" fontAlgn="b">
                        <a:buNone/>
                      </a:pPr>
                      <a:r>
                        <a:rPr lang="en-GB" sz="1200" u="none" strike="noStrike">
                          <a:effectLst/>
                          <a:latin typeface="+mn-lt"/>
                        </a:rPr>
                        <a:t>Nozzle </a:t>
                      </a:r>
                      <a:endParaRPr lang="en-GB" sz="1200" b="0" i="0" u="none" strike="noStrike">
                        <a:solidFill>
                          <a:srgbClr val="000000"/>
                        </a:solidFill>
                        <a:effectLst/>
                        <a:latin typeface="+mn-lt"/>
                      </a:endParaRPr>
                    </a:p>
                  </a:txBody>
                  <a:tcPr marL="9456" marR="9456" marT="9456" marB="0" anchor="b"/>
                </a:tc>
                <a:tc>
                  <a:txBody>
                    <a:bodyPr/>
                    <a:lstStyle/>
                    <a:p>
                      <a:pPr algn="l" fontAlgn="b">
                        <a:buNone/>
                      </a:pPr>
                      <a:r>
                        <a:rPr lang="en-GB" sz="1200" u="none" strike="noStrike">
                          <a:effectLst/>
                          <a:latin typeface="+mn-lt"/>
                        </a:rPr>
                        <a:t>Skimmer I</a:t>
                      </a:r>
                      <a:endParaRPr lang="en-GB" sz="1200" b="0" i="0" u="none" strike="noStrike">
                        <a:solidFill>
                          <a:srgbClr val="000000"/>
                        </a:solidFill>
                        <a:effectLst/>
                        <a:latin typeface="+mn-lt"/>
                      </a:endParaRPr>
                    </a:p>
                  </a:txBody>
                  <a:tcPr marL="9456" marR="9456" marT="9456" marB="0" anchor="b"/>
                </a:tc>
                <a:tc>
                  <a:txBody>
                    <a:bodyPr/>
                    <a:lstStyle/>
                    <a:p>
                      <a:pPr algn="l" fontAlgn="b">
                        <a:buNone/>
                      </a:pPr>
                      <a:r>
                        <a:rPr lang="en-GB" sz="1200" u="none" strike="noStrike">
                          <a:effectLst/>
                          <a:latin typeface="+mn-lt"/>
                        </a:rPr>
                        <a:t>Skimmer II</a:t>
                      </a:r>
                      <a:endParaRPr lang="en-GB" sz="1200" b="0" i="0" u="none" strike="noStrike">
                        <a:solidFill>
                          <a:srgbClr val="000000"/>
                        </a:solidFill>
                        <a:effectLst/>
                        <a:latin typeface="+mn-lt"/>
                      </a:endParaRPr>
                    </a:p>
                  </a:txBody>
                  <a:tcPr marL="9456" marR="9456" marT="9456" marB="0" anchor="b"/>
                </a:tc>
                <a:tc>
                  <a:txBody>
                    <a:bodyPr/>
                    <a:lstStyle/>
                    <a:p>
                      <a:pPr algn="l" fontAlgn="b">
                        <a:buNone/>
                      </a:pPr>
                      <a:r>
                        <a:rPr lang="en-GB" sz="1200" u="none" strike="noStrike">
                          <a:effectLst/>
                          <a:latin typeface="+mn-lt"/>
                        </a:rPr>
                        <a:t>Interaction chamber</a:t>
                      </a:r>
                      <a:endParaRPr lang="en-GB" sz="1200" b="0" i="0" u="none" strike="noStrike">
                        <a:solidFill>
                          <a:srgbClr val="000000"/>
                        </a:solidFill>
                        <a:effectLst/>
                        <a:latin typeface="+mn-lt"/>
                      </a:endParaRPr>
                    </a:p>
                  </a:txBody>
                  <a:tcPr marL="9456" marR="9456" marT="9456" marB="0" anchor="b"/>
                </a:tc>
                <a:tc>
                  <a:txBody>
                    <a:bodyPr/>
                    <a:lstStyle/>
                    <a:p>
                      <a:pPr algn="l" fontAlgn="b">
                        <a:buNone/>
                      </a:pPr>
                      <a:endParaRPr lang="en-GB" sz="1200" b="0" i="0" u="none" strike="noStrike">
                        <a:solidFill>
                          <a:srgbClr val="000000"/>
                        </a:solidFill>
                        <a:effectLst/>
                        <a:latin typeface="+mn-lt"/>
                      </a:endParaRPr>
                    </a:p>
                  </a:txBody>
                  <a:tcPr marL="9456" marR="9456" marT="9456" marB="0" anchor="b"/>
                </a:tc>
                <a:tc>
                  <a:txBody>
                    <a:bodyPr/>
                    <a:lstStyle/>
                    <a:p>
                      <a:pPr algn="l" fontAlgn="b">
                        <a:buNone/>
                      </a:pPr>
                      <a:r>
                        <a:rPr lang="en-GB" sz="1200" u="none" strike="noStrike">
                          <a:effectLst/>
                          <a:latin typeface="+mn-lt"/>
                        </a:rPr>
                        <a:t>max density</a:t>
                      </a:r>
                      <a:endParaRPr lang="en-GB" sz="1200" b="0" i="0" u="none" strike="noStrike">
                        <a:solidFill>
                          <a:srgbClr val="000000"/>
                        </a:solidFill>
                        <a:effectLst/>
                        <a:latin typeface="+mn-lt"/>
                      </a:endParaRPr>
                    </a:p>
                  </a:txBody>
                  <a:tcPr marL="9456" marR="9456" marT="9456" marB="0" anchor="b"/>
                </a:tc>
                <a:tc>
                  <a:txBody>
                    <a:bodyPr/>
                    <a:lstStyle/>
                    <a:p>
                      <a:pPr algn="l" fontAlgn="b">
                        <a:buNone/>
                      </a:pPr>
                      <a:r>
                        <a:rPr lang="en-GB" sz="1200" u="none" strike="noStrike">
                          <a:effectLst/>
                          <a:latin typeface="+mn-lt"/>
                        </a:rPr>
                        <a:t>Den_reduction_factor</a:t>
                      </a:r>
                      <a:endParaRPr lang="en-GB" sz="1200" b="0" i="0" u="none" strike="noStrike">
                        <a:solidFill>
                          <a:srgbClr val="000000"/>
                        </a:solidFill>
                        <a:effectLst/>
                        <a:latin typeface="+mn-lt"/>
                      </a:endParaRPr>
                    </a:p>
                  </a:txBody>
                  <a:tcPr marL="9456" marR="9456" marT="9456" marB="0" anchor="b"/>
                </a:tc>
                <a:tc>
                  <a:txBody>
                    <a:bodyPr/>
                    <a:lstStyle/>
                    <a:p>
                      <a:pPr algn="l" fontAlgn="b">
                        <a:buNone/>
                      </a:pPr>
                      <a:endParaRPr lang="en-GB" sz="1200" b="0" i="0" u="none" strike="noStrike">
                        <a:solidFill>
                          <a:srgbClr val="000000"/>
                        </a:solidFill>
                        <a:effectLst/>
                        <a:latin typeface="+mn-lt"/>
                      </a:endParaRPr>
                    </a:p>
                  </a:txBody>
                  <a:tcPr marL="9456" marR="9456" marT="9456" marB="0" anchor="b"/>
                </a:tc>
                <a:tc>
                  <a:txBody>
                    <a:bodyPr/>
                    <a:lstStyle/>
                    <a:p>
                      <a:pPr algn="l" fontAlgn="b">
                        <a:buNone/>
                      </a:pPr>
                      <a:r>
                        <a:rPr lang="en-GB" sz="1200" u="none" strike="noStrike">
                          <a:effectLst/>
                          <a:latin typeface="+mn-lt"/>
                        </a:rPr>
                        <a:t>FWHM_x</a:t>
                      </a:r>
                      <a:endParaRPr lang="en-GB" sz="1200" b="0" i="0" u="none" strike="noStrike">
                        <a:solidFill>
                          <a:srgbClr val="000000"/>
                        </a:solidFill>
                        <a:effectLst/>
                        <a:latin typeface="+mn-lt"/>
                      </a:endParaRPr>
                    </a:p>
                  </a:txBody>
                  <a:tcPr marL="9456" marR="9456" marT="9456" marB="0" anchor="b"/>
                </a:tc>
                <a:tc>
                  <a:txBody>
                    <a:bodyPr/>
                    <a:lstStyle/>
                    <a:p>
                      <a:pPr algn="l" fontAlgn="b">
                        <a:buNone/>
                      </a:pPr>
                      <a:r>
                        <a:rPr lang="en-GB" sz="1200" u="none" strike="noStrike">
                          <a:effectLst/>
                          <a:latin typeface="+mn-lt"/>
                        </a:rPr>
                        <a:t>FWHM_y</a:t>
                      </a:r>
                      <a:endParaRPr lang="en-GB" sz="1200" b="0" i="0" u="none" strike="noStrike">
                        <a:solidFill>
                          <a:srgbClr val="000000"/>
                        </a:solidFill>
                        <a:effectLst/>
                        <a:latin typeface="+mn-lt"/>
                      </a:endParaRPr>
                    </a:p>
                  </a:txBody>
                  <a:tcPr marL="9456" marR="9456" marT="9456" marB="0" anchor="b"/>
                </a:tc>
                <a:extLst>
                  <a:ext uri="{0D108BD9-81ED-4DB2-BD59-A6C34878D82A}">
                    <a16:rowId xmlns:a16="http://schemas.microsoft.com/office/drawing/2014/main" val="211209608"/>
                  </a:ext>
                </a:extLst>
              </a:tr>
              <a:tr h="274601">
                <a:tc>
                  <a:txBody>
                    <a:bodyPr/>
                    <a:lstStyle/>
                    <a:p>
                      <a:pPr algn="l" fontAlgn="b">
                        <a:buNone/>
                      </a:pPr>
                      <a:r>
                        <a:rPr lang="en-GB" sz="1200" u="none" strike="noStrike">
                          <a:effectLst/>
                          <a:latin typeface="+mn-lt"/>
                        </a:rPr>
                        <a:t>7.5 mm</a:t>
                      </a:r>
                      <a:endParaRPr lang="en-GB" sz="1200" b="0" i="0" u="none" strike="noStrike">
                        <a:solidFill>
                          <a:srgbClr val="000000"/>
                        </a:solidFill>
                        <a:effectLst/>
                        <a:latin typeface="+mn-lt"/>
                      </a:endParaRPr>
                    </a:p>
                  </a:txBody>
                  <a:tcPr marL="9456" marR="9456" marT="9456" marB="0" anchor="b"/>
                </a:tc>
                <a:tc>
                  <a:txBody>
                    <a:bodyPr/>
                    <a:lstStyle/>
                    <a:p>
                      <a:pPr algn="r" fontAlgn="b">
                        <a:buNone/>
                      </a:pPr>
                      <a:r>
                        <a:rPr lang="en-GB" sz="1200" u="none" strike="noStrike">
                          <a:effectLst/>
                          <a:latin typeface="+mn-lt"/>
                        </a:rPr>
                        <a:t>0.7</a:t>
                      </a:r>
                      <a:endParaRPr lang="en-GB" sz="1200" b="0" i="0" u="none" strike="noStrike">
                        <a:solidFill>
                          <a:srgbClr val="000000"/>
                        </a:solidFill>
                        <a:effectLst/>
                        <a:latin typeface="+mn-lt"/>
                      </a:endParaRPr>
                    </a:p>
                  </a:txBody>
                  <a:tcPr marL="9456" marR="9456" marT="9456" marB="0" anchor="b"/>
                </a:tc>
                <a:tc>
                  <a:txBody>
                    <a:bodyPr/>
                    <a:lstStyle/>
                    <a:p>
                      <a:pPr algn="l" fontAlgn="b">
                        <a:buNone/>
                      </a:pPr>
                      <a:endParaRPr lang="en-GB" sz="1200" b="0" i="0" u="none" strike="noStrike">
                        <a:solidFill>
                          <a:srgbClr val="000000"/>
                        </a:solidFill>
                        <a:effectLst/>
                        <a:latin typeface="+mn-lt"/>
                      </a:endParaRPr>
                    </a:p>
                  </a:txBody>
                  <a:tcPr marL="9456" marR="9456" marT="9456" marB="0" anchor="b"/>
                </a:tc>
                <a:tc>
                  <a:txBody>
                    <a:bodyPr/>
                    <a:lstStyle/>
                    <a:p>
                      <a:pPr algn="r" fontAlgn="b">
                        <a:buNone/>
                      </a:pPr>
                      <a:r>
                        <a:rPr lang="en-GB" sz="1200" u="none" strike="noStrike">
                          <a:effectLst/>
                          <a:latin typeface="+mn-lt"/>
                        </a:rPr>
                        <a:t>2.4552E-03</a:t>
                      </a:r>
                      <a:endParaRPr lang="en-GB" sz="1200" b="0" i="0" u="none" strike="noStrike">
                        <a:solidFill>
                          <a:srgbClr val="000000"/>
                        </a:solidFill>
                        <a:effectLst/>
                        <a:latin typeface="+mn-lt"/>
                      </a:endParaRPr>
                    </a:p>
                  </a:txBody>
                  <a:tcPr marL="9456" marR="9456" marT="9456" marB="0" anchor="b"/>
                </a:tc>
                <a:tc>
                  <a:txBody>
                    <a:bodyPr/>
                    <a:lstStyle/>
                    <a:p>
                      <a:pPr algn="r" fontAlgn="b">
                        <a:buNone/>
                      </a:pPr>
                      <a:r>
                        <a:rPr lang="en-GB" sz="1200" u="none" strike="noStrike">
                          <a:effectLst/>
                          <a:latin typeface="+mn-lt"/>
                        </a:rPr>
                        <a:t>1.2644E-05</a:t>
                      </a:r>
                      <a:endParaRPr lang="en-GB" sz="1200" b="0" i="0" u="none" strike="noStrike">
                        <a:solidFill>
                          <a:srgbClr val="000000"/>
                        </a:solidFill>
                        <a:effectLst/>
                        <a:latin typeface="+mn-lt"/>
                      </a:endParaRPr>
                    </a:p>
                  </a:txBody>
                  <a:tcPr marL="9456" marR="9456" marT="9456" marB="0" anchor="b"/>
                </a:tc>
                <a:tc>
                  <a:txBody>
                    <a:bodyPr/>
                    <a:lstStyle/>
                    <a:p>
                      <a:pPr algn="r" fontAlgn="b">
                        <a:buNone/>
                      </a:pPr>
                      <a:r>
                        <a:rPr lang="en-GB" sz="1200" u="none" strike="noStrike">
                          <a:effectLst/>
                          <a:latin typeface="+mn-lt"/>
                        </a:rPr>
                        <a:t>1.0003E-05</a:t>
                      </a:r>
                      <a:endParaRPr lang="en-GB" sz="1200" b="0" i="0" u="none" strike="noStrike">
                        <a:solidFill>
                          <a:srgbClr val="000000"/>
                        </a:solidFill>
                        <a:effectLst/>
                        <a:latin typeface="+mn-lt"/>
                      </a:endParaRPr>
                    </a:p>
                  </a:txBody>
                  <a:tcPr marL="9456" marR="9456" marT="9456" marB="0" anchor="b"/>
                </a:tc>
                <a:tc>
                  <a:txBody>
                    <a:bodyPr/>
                    <a:lstStyle/>
                    <a:p>
                      <a:pPr algn="r" fontAlgn="b">
                        <a:buNone/>
                      </a:pPr>
                      <a:r>
                        <a:rPr lang="en-GB" sz="1200" u="none" strike="noStrike">
                          <a:effectLst/>
                          <a:latin typeface="+mn-lt"/>
                        </a:rPr>
                        <a:t>7.2864E-07</a:t>
                      </a:r>
                      <a:endParaRPr lang="en-GB" sz="1200" b="0" i="0" u="none" strike="noStrike">
                        <a:solidFill>
                          <a:srgbClr val="000000"/>
                        </a:solidFill>
                        <a:effectLst/>
                        <a:latin typeface="+mn-lt"/>
                      </a:endParaRPr>
                    </a:p>
                  </a:txBody>
                  <a:tcPr marL="9456" marR="9456" marT="9456" marB="0" anchor="b"/>
                </a:tc>
                <a:tc>
                  <a:txBody>
                    <a:bodyPr/>
                    <a:lstStyle/>
                    <a:p>
                      <a:pPr algn="l" fontAlgn="b">
                        <a:buNone/>
                      </a:pPr>
                      <a:endParaRPr lang="en-GB" sz="1200" b="0" i="0" u="none" strike="noStrike">
                        <a:solidFill>
                          <a:srgbClr val="000000"/>
                        </a:solidFill>
                        <a:effectLst/>
                        <a:latin typeface="+mn-lt"/>
                      </a:endParaRPr>
                    </a:p>
                  </a:txBody>
                  <a:tcPr marL="9456" marR="9456" marT="9456" marB="0" anchor="b"/>
                </a:tc>
                <a:tc>
                  <a:txBody>
                    <a:bodyPr/>
                    <a:lstStyle/>
                    <a:p>
                      <a:pPr algn="r" fontAlgn="b">
                        <a:buNone/>
                      </a:pPr>
                      <a:r>
                        <a:rPr lang="en-GB" sz="1200" u="none" strike="noStrike">
                          <a:effectLst/>
                          <a:latin typeface="+mn-lt"/>
                        </a:rPr>
                        <a:t>6.48E+16</a:t>
                      </a:r>
                      <a:endParaRPr lang="en-GB" sz="1200" b="0" i="0" u="none" strike="noStrike">
                        <a:solidFill>
                          <a:srgbClr val="000000"/>
                        </a:solidFill>
                        <a:effectLst/>
                        <a:latin typeface="+mn-lt"/>
                      </a:endParaRPr>
                    </a:p>
                  </a:txBody>
                  <a:tcPr marL="9456" marR="9456" marT="9456" marB="0" anchor="b"/>
                </a:tc>
                <a:tc>
                  <a:txBody>
                    <a:bodyPr/>
                    <a:lstStyle/>
                    <a:p>
                      <a:pPr algn="r" fontAlgn="b">
                        <a:buNone/>
                      </a:pPr>
                      <a:r>
                        <a:rPr lang="en-GB" sz="1200" u="none" strike="noStrike">
                          <a:effectLst/>
                          <a:latin typeface="+mn-lt"/>
                        </a:rPr>
                        <a:t>1.12</a:t>
                      </a:r>
                      <a:endParaRPr lang="en-GB" sz="1200" b="0" i="0" u="none" strike="noStrike">
                        <a:solidFill>
                          <a:srgbClr val="000000"/>
                        </a:solidFill>
                        <a:effectLst/>
                        <a:latin typeface="+mn-lt"/>
                      </a:endParaRPr>
                    </a:p>
                  </a:txBody>
                  <a:tcPr marL="9456" marR="9456" marT="9456" marB="0" anchor="b"/>
                </a:tc>
                <a:tc>
                  <a:txBody>
                    <a:bodyPr/>
                    <a:lstStyle/>
                    <a:p>
                      <a:pPr algn="l" fontAlgn="b">
                        <a:buNone/>
                      </a:pPr>
                      <a:endParaRPr lang="en-GB" sz="1200" b="0" i="0" u="none" strike="noStrike">
                        <a:solidFill>
                          <a:srgbClr val="000000"/>
                        </a:solidFill>
                        <a:effectLst/>
                        <a:latin typeface="+mn-lt"/>
                      </a:endParaRPr>
                    </a:p>
                  </a:txBody>
                  <a:tcPr marL="9456" marR="9456" marT="9456" marB="0" anchor="b"/>
                </a:tc>
                <a:tc>
                  <a:txBody>
                    <a:bodyPr/>
                    <a:lstStyle/>
                    <a:p>
                      <a:pPr algn="r" fontAlgn="b">
                        <a:buNone/>
                      </a:pPr>
                      <a:r>
                        <a:rPr lang="en-GB" sz="1200" u="none" strike="noStrike">
                          <a:effectLst/>
                          <a:latin typeface="+mn-lt"/>
                        </a:rPr>
                        <a:t>2.15</a:t>
                      </a:r>
                      <a:endParaRPr lang="en-GB" sz="1200" b="0" i="0" u="none" strike="noStrike">
                        <a:solidFill>
                          <a:srgbClr val="000000"/>
                        </a:solidFill>
                        <a:effectLst/>
                        <a:latin typeface="+mn-lt"/>
                      </a:endParaRPr>
                    </a:p>
                  </a:txBody>
                  <a:tcPr marL="9456" marR="9456" marT="9456" marB="0" anchor="b"/>
                </a:tc>
                <a:tc>
                  <a:txBody>
                    <a:bodyPr/>
                    <a:lstStyle/>
                    <a:p>
                      <a:pPr algn="r" fontAlgn="b">
                        <a:buNone/>
                      </a:pPr>
                      <a:r>
                        <a:rPr lang="en-GB" sz="1200" u="none" strike="noStrike">
                          <a:effectLst/>
                          <a:latin typeface="+mn-lt"/>
                        </a:rPr>
                        <a:t>24.05</a:t>
                      </a:r>
                      <a:endParaRPr lang="en-GB" sz="1200" b="0" i="0" u="none" strike="noStrike">
                        <a:solidFill>
                          <a:srgbClr val="000000"/>
                        </a:solidFill>
                        <a:effectLst/>
                        <a:latin typeface="+mn-lt"/>
                      </a:endParaRPr>
                    </a:p>
                  </a:txBody>
                  <a:tcPr marL="9456" marR="9456" marT="9456" marB="0" anchor="b"/>
                </a:tc>
                <a:extLst>
                  <a:ext uri="{0D108BD9-81ED-4DB2-BD59-A6C34878D82A}">
                    <a16:rowId xmlns:a16="http://schemas.microsoft.com/office/drawing/2014/main" val="3243084226"/>
                  </a:ext>
                </a:extLst>
              </a:tr>
              <a:tr h="274601">
                <a:tc>
                  <a:txBody>
                    <a:bodyPr/>
                    <a:lstStyle/>
                    <a:p>
                      <a:pPr algn="l" fontAlgn="b">
                        <a:buNone/>
                      </a:pPr>
                      <a:endParaRPr lang="en-GB" sz="1200" b="0" i="0" u="none" strike="noStrike">
                        <a:solidFill>
                          <a:srgbClr val="000000"/>
                        </a:solidFill>
                        <a:effectLst/>
                        <a:latin typeface="+mn-lt"/>
                      </a:endParaRPr>
                    </a:p>
                  </a:txBody>
                  <a:tcPr marL="9456" marR="9456" marT="9456" marB="0" anchor="b"/>
                </a:tc>
                <a:tc>
                  <a:txBody>
                    <a:bodyPr/>
                    <a:lstStyle/>
                    <a:p>
                      <a:pPr algn="r" fontAlgn="b">
                        <a:buNone/>
                      </a:pPr>
                      <a:r>
                        <a:rPr lang="en-GB" sz="1200" u="none" strike="noStrike">
                          <a:effectLst/>
                          <a:latin typeface="+mn-lt"/>
                        </a:rPr>
                        <a:t>0.3</a:t>
                      </a:r>
                      <a:endParaRPr lang="en-GB" sz="1200" b="0" i="0" u="none" strike="noStrike">
                        <a:solidFill>
                          <a:srgbClr val="000000"/>
                        </a:solidFill>
                        <a:effectLst/>
                        <a:latin typeface="+mn-lt"/>
                      </a:endParaRPr>
                    </a:p>
                  </a:txBody>
                  <a:tcPr marL="9456" marR="9456" marT="9456" marB="0" anchor="b"/>
                </a:tc>
                <a:tc>
                  <a:txBody>
                    <a:bodyPr/>
                    <a:lstStyle/>
                    <a:p>
                      <a:pPr algn="l" fontAlgn="b">
                        <a:buNone/>
                      </a:pPr>
                      <a:endParaRPr lang="en-GB" sz="1200" b="0" i="0" u="none" strike="noStrike">
                        <a:solidFill>
                          <a:srgbClr val="000000"/>
                        </a:solidFill>
                        <a:effectLst/>
                        <a:latin typeface="+mn-lt"/>
                      </a:endParaRPr>
                    </a:p>
                  </a:txBody>
                  <a:tcPr marL="9456" marR="9456" marT="9456" marB="0" anchor="b"/>
                </a:tc>
                <a:tc>
                  <a:txBody>
                    <a:bodyPr/>
                    <a:lstStyle/>
                    <a:p>
                      <a:pPr algn="r" fontAlgn="b">
                        <a:buNone/>
                      </a:pPr>
                      <a:r>
                        <a:rPr lang="en-GB" sz="1200" u="none" strike="noStrike">
                          <a:effectLst/>
                          <a:latin typeface="+mn-lt"/>
                        </a:rPr>
                        <a:t>2.4552E-03</a:t>
                      </a:r>
                      <a:endParaRPr lang="en-GB" sz="1200" b="0" i="0" u="none" strike="noStrike">
                        <a:solidFill>
                          <a:srgbClr val="000000"/>
                        </a:solidFill>
                        <a:effectLst/>
                        <a:latin typeface="+mn-lt"/>
                      </a:endParaRPr>
                    </a:p>
                  </a:txBody>
                  <a:tcPr marL="9456" marR="9456" marT="9456" marB="0" anchor="b"/>
                </a:tc>
                <a:tc>
                  <a:txBody>
                    <a:bodyPr/>
                    <a:lstStyle/>
                    <a:p>
                      <a:pPr algn="r" fontAlgn="b">
                        <a:buNone/>
                      </a:pPr>
                      <a:r>
                        <a:rPr lang="en-GB" sz="1200" u="none" strike="noStrike">
                          <a:effectLst/>
                          <a:latin typeface="+mn-lt"/>
                        </a:rPr>
                        <a:t>1.2654E-05</a:t>
                      </a:r>
                      <a:endParaRPr lang="en-GB" sz="1200" b="0" i="0" u="none" strike="noStrike">
                        <a:solidFill>
                          <a:srgbClr val="000000"/>
                        </a:solidFill>
                        <a:effectLst/>
                        <a:latin typeface="+mn-lt"/>
                      </a:endParaRPr>
                    </a:p>
                  </a:txBody>
                  <a:tcPr marL="9456" marR="9456" marT="9456" marB="0" anchor="b"/>
                </a:tc>
                <a:tc>
                  <a:txBody>
                    <a:bodyPr/>
                    <a:lstStyle/>
                    <a:p>
                      <a:pPr algn="r" fontAlgn="b">
                        <a:buNone/>
                      </a:pPr>
                      <a:r>
                        <a:rPr lang="en-GB" sz="1200" u="none" strike="noStrike">
                          <a:effectLst/>
                          <a:latin typeface="+mn-lt"/>
                        </a:rPr>
                        <a:t>1.0392E-05</a:t>
                      </a:r>
                      <a:endParaRPr lang="en-GB" sz="1200" b="0" i="0" u="none" strike="noStrike">
                        <a:solidFill>
                          <a:srgbClr val="000000"/>
                        </a:solidFill>
                        <a:effectLst/>
                        <a:latin typeface="+mn-lt"/>
                      </a:endParaRPr>
                    </a:p>
                  </a:txBody>
                  <a:tcPr marL="9456" marR="9456" marT="9456" marB="0" anchor="b"/>
                </a:tc>
                <a:tc>
                  <a:txBody>
                    <a:bodyPr/>
                    <a:lstStyle/>
                    <a:p>
                      <a:pPr algn="r" fontAlgn="b">
                        <a:buNone/>
                      </a:pPr>
                      <a:r>
                        <a:rPr lang="en-GB" sz="1200" u="none" strike="noStrike">
                          <a:effectLst/>
                          <a:latin typeface="+mn-lt"/>
                        </a:rPr>
                        <a:t>3.1453E-07</a:t>
                      </a:r>
                      <a:endParaRPr lang="en-GB" sz="1200" b="0" i="0" u="none" strike="noStrike">
                        <a:solidFill>
                          <a:srgbClr val="000000"/>
                        </a:solidFill>
                        <a:effectLst/>
                        <a:latin typeface="+mn-lt"/>
                      </a:endParaRPr>
                    </a:p>
                  </a:txBody>
                  <a:tcPr marL="9456" marR="9456" marT="9456" marB="0" anchor="b"/>
                </a:tc>
                <a:tc>
                  <a:txBody>
                    <a:bodyPr/>
                    <a:lstStyle/>
                    <a:p>
                      <a:pPr algn="l" fontAlgn="b">
                        <a:buNone/>
                      </a:pPr>
                      <a:endParaRPr lang="en-GB" sz="1200" b="0" i="0" u="none" strike="noStrike">
                        <a:solidFill>
                          <a:srgbClr val="000000"/>
                        </a:solidFill>
                        <a:effectLst/>
                        <a:latin typeface="+mn-lt"/>
                      </a:endParaRPr>
                    </a:p>
                  </a:txBody>
                  <a:tcPr marL="9456" marR="9456" marT="9456" marB="0" anchor="b"/>
                </a:tc>
                <a:tc>
                  <a:txBody>
                    <a:bodyPr/>
                    <a:lstStyle/>
                    <a:p>
                      <a:pPr algn="r" fontAlgn="b">
                        <a:buNone/>
                      </a:pPr>
                      <a:r>
                        <a:rPr lang="en-GB" sz="1200" u="none" strike="noStrike">
                          <a:effectLst/>
                          <a:latin typeface="+mn-lt"/>
                        </a:rPr>
                        <a:t>6.31E+16</a:t>
                      </a:r>
                      <a:endParaRPr lang="en-GB" sz="1200" b="0" i="0" u="none" strike="noStrike">
                        <a:solidFill>
                          <a:srgbClr val="000000"/>
                        </a:solidFill>
                        <a:effectLst/>
                        <a:latin typeface="+mn-lt"/>
                      </a:endParaRPr>
                    </a:p>
                  </a:txBody>
                  <a:tcPr marL="9456" marR="9456" marT="9456" marB="0" anchor="b"/>
                </a:tc>
                <a:tc>
                  <a:txBody>
                    <a:bodyPr/>
                    <a:lstStyle/>
                    <a:p>
                      <a:pPr algn="r" fontAlgn="b">
                        <a:buNone/>
                      </a:pPr>
                      <a:r>
                        <a:rPr lang="en-GB" sz="1200" u="none" strike="noStrike">
                          <a:effectLst/>
                          <a:latin typeface="+mn-lt"/>
                        </a:rPr>
                        <a:t>0.99</a:t>
                      </a:r>
                      <a:endParaRPr lang="en-GB" sz="1200" b="0" i="0" u="none" strike="noStrike">
                        <a:solidFill>
                          <a:srgbClr val="000000"/>
                        </a:solidFill>
                        <a:effectLst/>
                        <a:latin typeface="+mn-lt"/>
                      </a:endParaRPr>
                    </a:p>
                  </a:txBody>
                  <a:tcPr marL="9456" marR="9456" marT="9456" marB="0" anchor="b"/>
                </a:tc>
                <a:tc>
                  <a:txBody>
                    <a:bodyPr/>
                    <a:lstStyle/>
                    <a:p>
                      <a:pPr algn="l" fontAlgn="b">
                        <a:buNone/>
                      </a:pPr>
                      <a:endParaRPr lang="en-GB" sz="1200" b="0" i="0" u="none" strike="noStrike">
                        <a:solidFill>
                          <a:srgbClr val="000000"/>
                        </a:solidFill>
                        <a:effectLst/>
                        <a:latin typeface="+mn-lt"/>
                      </a:endParaRPr>
                    </a:p>
                  </a:txBody>
                  <a:tcPr marL="9456" marR="9456" marT="9456" marB="0" anchor="b"/>
                </a:tc>
                <a:tc>
                  <a:txBody>
                    <a:bodyPr/>
                    <a:lstStyle/>
                    <a:p>
                      <a:pPr algn="r" fontAlgn="b">
                        <a:buNone/>
                      </a:pPr>
                      <a:r>
                        <a:rPr lang="en-GB" sz="1200" u="none" strike="noStrike">
                          <a:effectLst/>
                          <a:latin typeface="+mn-lt"/>
                        </a:rPr>
                        <a:t>0.95</a:t>
                      </a:r>
                      <a:endParaRPr lang="en-GB" sz="1200" b="0" i="0" u="none" strike="noStrike">
                        <a:solidFill>
                          <a:srgbClr val="000000"/>
                        </a:solidFill>
                        <a:effectLst/>
                        <a:latin typeface="+mn-lt"/>
                      </a:endParaRPr>
                    </a:p>
                  </a:txBody>
                  <a:tcPr marL="9456" marR="9456" marT="9456" marB="0" anchor="b"/>
                </a:tc>
                <a:tc>
                  <a:txBody>
                    <a:bodyPr/>
                    <a:lstStyle/>
                    <a:p>
                      <a:pPr algn="r" fontAlgn="b">
                        <a:buNone/>
                      </a:pPr>
                      <a:r>
                        <a:rPr lang="en-GB" sz="1200" u="none" strike="noStrike">
                          <a:effectLst/>
                          <a:latin typeface="+mn-lt"/>
                        </a:rPr>
                        <a:t>24.00</a:t>
                      </a:r>
                      <a:endParaRPr lang="en-GB" sz="1200" b="0" i="0" u="none" strike="noStrike">
                        <a:solidFill>
                          <a:srgbClr val="000000"/>
                        </a:solidFill>
                        <a:effectLst/>
                        <a:latin typeface="+mn-lt"/>
                      </a:endParaRPr>
                    </a:p>
                  </a:txBody>
                  <a:tcPr marL="9456" marR="9456" marT="9456" marB="0" anchor="b"/>
                </a:tc>
                <a:extLst>
                  <a:ext uri="{0D108BD9-81ED-4DB2-BD59-A6C34878D82A}">
                    <a16:rowId xmlns:a16="http://schemas.microsoft.com/office/drawing/2014/main" val="3528757851"/>
                  </a:ext>
                </a:extLst>
              </a:tr>
              <a:tr h="274601">
                <a:tc>
                  <a:txBody>
                    <a:bodyPr/>
                    <a:lstStyle/>
                    <a:p>
                      <a:pPr algn="l" fontAlgn="b">
                        <a:buNone/>
                      </a:pPr>
                      <a:endParaRPr lang="en-GB" sz="1200" b="0" i="0" u="none" strike="noStrike">
                        <a:solidFill>
                          <a:srgbClr val="000000"/>
                        </a:solidFill>
                        <a:effectLst/>
                        <a:latin typeface="+mn-lt"/>
                      </a:endParaRPr>
                    </a:p>
                  </a:txBody>
                  <a:tcPr marL="9456" marR="9456" marT="9456" marB="0" anchor="b"/>
                </a:tc>
                <a:tc>
                  <a:txBody>
                    <a:bodyPr/>
                    <a:lstStyle/>
                    <a:p>
                      <a:pPr algn="r" fontAlgn="b">
                        <a:buNone/>
                      </a:pPr>
                      <a:r>
                        <a:rPr lang="en-GB" sz="1200" u="none" strike="noStrike">
                          <a:effectLst/>
                          <a:latin typeface="+mn-lt"/>
                        </a:rPr>
                        <a:t>0.2</a:t>
                      </a:r>
                      <a:endParaRPr lang="en-GB" sz="1200" b="0" i="0" u="none" strike="noStrike">
                        <a:solidFill>
                          <a:srgbClr val="000000"/>
                        </a:solidFill>
                        <a:effectLst/>
                        <a:latin typeface="+mn-lt"/>
                      </a:endParaRPr>
                    </a:p>
                  </a:txBody>
                  <a:tcPr marL="9456" marR="9456" marT="9456" marB="0" anchor="b"/>
                </a:tc>
                <a:tc>
                  <a:txBody>
                    <a:bodyPr/>
                    <a:lstStyle/>
                    <a:p>
                      <a:pPr algn="l" fontAlgn="b">
                        <a:buNone/>
                      </a:pPr>
                      <a:endParaRPr lang="en-GB" sz="1200" b="0" i="0" u="none" strike="noStrike">
                        <a:solidFill>
                          <a:srgbClr val="000000"/>
                        </a:solidFill>
                        <a:effectLst/>
                        <a:latin typeface="+mn-lt"/>
                      </a:endParaRPr>
                    </a:p>
                  </a:txBody>
                  <a:tcPr marL="9456" marR="9456" marT="9456" marB="0" anchor="b"/>
                </a:tc>
                <a:tc>
                  <a:txBody>
                    <a:bodyPr/>
                    <a:lstStyle/>
                    <a:p>
                      <a:pPr algn="r" fontAlgn="b">
                        <a:buNone/>
                      </a:pPr>
                      <a:r>
                        <a:rPr lang="en-GB" sz="1200" u="none" strike="noStrike">
                          <a:effectLst/>
                          <a:latin typeface="+mn-lt"/>
                        </a:rPr>
                        <a:t>2.4552E-03</a:t>
                      </a:r>
                      <a:endParaRPr lang="en-GB" sz="1200" b="0" i="0" u="none" strike="noStrike">
                        <a:solidFill>
                          <a:srgbClr val="000000"/>
                        </a:solidFill>
                        <a:effectLst/>
                        <a:latin typeface="+mn-lt"/>
                      </a:endParaRPr>
                    </a:p>
                  </a:txBody>
                  <a:tcPr marL="9456" marR="9456" marT="9456" marB="0" anchor="b"/>
                </a:tc>
                <a:tc>
                  <a:txBody>
                    <a:bodyPr/>
                    <a:lstStyle/>
                    <a:p>
                      <a:pPr algn="r" fontAlgn="b">
                        <a:buNone/>
                      </a:pPr>
                      <a:r>
                        <a:rPr lang="en-GB" sz="1200" u="none" strike="noStrike">
                          <a:effectLst/>
                          <a:latin typeface="+mn-lt"/>
                        </a:rPr>
                        <a:t>1.2650E-05</a:t>
                      </a:r>
                      <a:endParaRPr lang="en-GB" sz="1200" b="0" i="0" u="none" strike="noStrike">
                        <a:solidFill>
                          <a:srgbClr val="000000"/>
                        </a:solidFill>
                        <a:effectLst/>
                        <a:latin typeface="+mn-lt"/>
                      </a:endParaRPr>
                    </a:p>
                  </a:txBody>
                  <a:tcPr marL="9456" marR="9456" marT="9456" marB="0" anchor="b"/>
                </a:tc>
                <a:tc>
                  <a:txBody>
                    <a:bodyPr/>
                    <a:lstStyle/>
                    <a:p>
                      <a:pPr algn="r" fontAlgn="b">
                        <a:buNone/>
                      </a:pPr>
                      <a:r>
                        <a:rPr lang="en-GB" sz="1200" u="none" strike="noStrike">
                          <a:effectLst/>
                          <a:latin typeface="+mn-lt"/>
                        </a:rPr>
                        <a:t>1.0488E-05</a:t>
                      </a:r>
                      <a:endParaRPr lang="en-GB" sz="1200" b="0" i="0" u="none" strike="noStrike">
                        <a:solidFill>
                          <a:srgbClr val="000000"/>
                        </a:solidFill>
                        <a:effectLst/>
                        <a:latin typeface="+mn-lt"/>
                      </a:endParaRPr>
                    </a:p>
                  </a:txBody>
                  <a:tcPr marL="9456" marR="9456" marT="9456" marB="0" anchor="b"/>
                </a:tc>
                <a:tc>
                  <a:txBody>
                    <a:bodyPr/>
                    <a:lstStyle/>
                    <a:p>
                      <a:pPr algn="r" fontAlgn="b">
                        <a:buNone/>
                      </a:pPr>
                      <a:r>
                        <a:rPr lang="en-GB" sz="1200" u="none" strike="noStrike">
                          <a:effectLst/>
                          <a:latin typeface="+mn-lt"/>
                        </a:rPr>
                        <a:t>2.0957E-07</a:t>
                      </a:r>
                      <a:endParaRPr lang="en-GB" sz="1200" b="0" i="0" u="none" strike="noStrike">
                        <a:solidFill>
                          <a:srgbClr val="000000"/>
                        </a:solidFill>
                        <a:effectLst/>
                        <a:latin typeface="+mn-lt"/>
                      </a:endParaRPr>
                    </a:p>
                  </a:txBody>
                  <a:tcPr marL="9456" marR="9456" marT="9456" marB="0" anchor="b"/>
                </a:tc>
                <a:tc>
                  <a:txBody>
                    <a:bodyPr/>
                    <a:lstStyle/>
                    <a:p>
                      <a:pPr algn="l" fontAlgn="b">
                        <a:buNone/>
                      </a:pPr>
                      <a:endParaRPr lang="en-GB" sz="1200" b="0" i="0" u="none" strike="noStrike">
                        <a:solidFill>
                          <a:srgbClr val="000000"/>
                        </a:solidFill>
                        <a:effectLst/>
                        <a:latin typeface="+mn-lt"/>
                      </a:endParaRPr>
                    </a:p>
                  </a:txBody>
                  <a:tcPr marL="9456" marR="9456" marT="9456" marB="0" anchor="b"/>
                </a:tc>
                <a:tc>
                  <a:txBody>
                    <a:bodyPr/>
                    <a:lstStyle/>
                    <a:p>
                      <a:pPr algn="r" fontAlgn="b">
                        <a:buNone/>
                      </a:pPr>
                      <a:r>
                        <a:rPr lang="en-GB" sz="1200" u="none" strike="noStrike">
                          <a:effectLst/>
                          <a:latin typeface="+mn-lt"/>
                        </a:rPr>
                        <a:t>4.92E+16</a:t>
                      </a:r>
                      <a:endParaRPr lang="en-GB" sz="1200" b="0" i="0" u="none" strike="noStrike">
                        <a:solidFill>
                          <a:srgbClr val="000000"/>
                        </a:solidFill>
                        <a:effectLst/>
                        <a:latin typeface="+mn-lt"/>
                      </a:endParaRPr>
                    </a:p>
                  </a:txBody>
                  <a:tcPr marL="9456" marR="9456" marT="9456" marB="0" anchor="b"/>
                </a:tc>
                <a:tc>
                  <a:txBody>
                    <a:bodyPr/>
                    <a:lstStyle/>
                    <a:p>
                      <a:pPr algn="r" fontAlgn="b">
                        <a:buNone/>
                      </a:pPr>
                      <a:r>
                        <a:rPr lang="en-GB" sz="1200" u="none" strike="noStrike">
                          <a:effectLst/>
                          <a:latin typeface="+mn-lt"/>
                        </a:rPr>
                        <a:t>0.79</a:t>
                      </a:r>
                      <a:endParaRPr lang="en-GB" sz="1200" b="0" i="0" u="none" strike="noStrike">
                        <a:solidFill>
                          <a:srgbClr val="000000"/>
                        </a:solidFill>
                        <a:effectLst/>
                        <a:latin typeface="+mn-lt"/>
                      </a:endParaRPr>
                    </a:p>
                  </a:txBody>
                  <a:tcPr marL="9456" marR="9456" marT="9456" marB="0" anchor="b"/>
                </a:tc>
                <a:tc>
                  <a:txBody>
                    <a:bodyPr/>
                    <a:lstStyle/>
                    <a:p>
                      <a:pPr algn="l" fontAlgn="b">
                        <a:buNone/>
                      </a:pPr>
                      <a:endParaRPr lang="en-GB" sz="1200" b="0" i="0" u="none" strike="noStrike">
                        <a:solidFill>
                          <a:srgbClr val="000000"/>
                        </a:solidFill>
                        <a:effectLst/>
                        <a:latin typeface="+mn-lt"/>
                      </a:endParaRPr>
                    </a:p>
                  </a:txBody>
                  <a:tcPr marL="9456" marR="9456" marT="9456" marB="0" anchor="b"/>
                </a:tc>
                <a:tc>
                  <a:txBody>
                    <a:bodyPr/>
                    <a:lstStyle/>
                    <a:p>
                      <a:pPr algn="r" fontAlgn="b">
                        <a:buNone/>
                      </a:pPr>
                      <a:r>
                        <a:rPr lang="en-GB" sz="1200" u="none" strike="noStrike">
                          <a:effectLst/>
                          <a:latin typeface="+mn-lt"/>
                        </a:rPr>
                        <a:t>0.55</a:t>
                      </a:r>
                      <a:endParaRPr lang="en-GB" sz="1200" b="0" i="0" u="none" strike="noStrike">
                        <a:solidFill>
                          <a:srgbClr val="000000"/>
                        </a:solidFill>
                        <a:effectLst/>
                        <a:latin typeface="+mn-lt"/>
                      </a:endParaRPr>
                    </a:p>
                  </a:txBody>
                  <a:tcPr marL="9456" marR="9456" marT="9456" marB="0" anchor="b"/>
                </a:tc>
                <a:tc>
                  <a:txBody>
                    <a:bodyPr/>
                    <a:lstStyle/>
                    <a:p>
                      <a:pPr algn="r" fontAlgn="b">
                        <a:buNone/>
                      </a:pPr>
                      <a:r>
                        <a:rPr lang="en-GB" sz="1200" u="none" strike="noStrike">
                          <a:effectLst/>
                          <a:latin typeface="+mn-lt"/>
                        </a:rPr>
                        <a:t>24.05</a:t>
                      </a:r>
                      <a:endParaRPr lang="en-GB" sz="1200" b="0" i="0" u="none" strike="noStrike">
                        <a:solidFill>
                          <a:srgbClr val="000000"/>
                        </a:solidFill>
                        <a:effectLst/>
                        <a:latin typeface="+mn-lt"/>
                      </a:endParaRPr>
                    </a:p>
                  </a:txBody>
                  <a:tcPr marL="9456" marR="9456" marT="9456" marB="0" anchor="b"/>
                </a:tc>
                <a:extLst>
                  <a:ext uri="{0D108BD9-81ED-4DB2-BD59-A6C34878D82A}">
                    <a16:rowId xmlns:a16="http://schemas.microsoft.com/office/drawing/2014/main" val="694467282"/>
                  </a:ext>
                </a:extLst>
              </a:tr>
              <a:tr h="274601">
                <a:tc>
                  <a:txBody>
                    <a:bodyPr/>
                    <a:lstStyle/>
                    <a:p>
                      <a:pPr algn="l" fontAlgn="b">
                        <a:buNone/>
                      </a:pPr>
                      <a:endParaRPr lang="en-GB" sz="1200" b="0" i="0" u="none" strike="noStrike">
                        <a:solidFill>
                          <a:srgbClr val="000000"/>
                        </a:solidFill>
                        <a:effectLst/>
                        <a:latin typeface="+mn-lt"/>
                      </a:endParaRPr>
                    </a:p>
                  </a:txBody>
                  <a:tcPr marL="9456" marR="9456" marT="9456" marB="0" anchor="b"/>
                </a:tc>
                <a:tc>
                  <a:txBody>
                    <a:bodyPr/>
                    <a:lstStyle/>
                    <a:p>
                      <a:pPr algn="r" fontAlgn="b">
                        <a:buNone/>
                      </a:pPr>
                      <a:r>
                        <a:rPr lang="en-GB" sz="1200" u="none" strike="noStrike">
                          <a:effectLst/>
                          <a:latin typeface="+mn-lt"/>
                        </a:rPr>
                        <a:t>0.1</a:t>
                      </a:r>
                      <a:endParaRPr lang="en-GB" sz="1200" b="0" i="0" u="none" strike="noStrike">
                        <a:solidFill>
                          <a:srgbClr val="000000"/>
                        </a:solidFill>
                        <a:effectLst/>
                        <a:latin typeface="+mn-lt"/>
                      </a:endParaRPr>
                    </a:p>
                  </a:txBody>
                  <a:tcPr marL="9456" marR="9456" marT="9456" marB="0" anchor="b"/>
                </a:tc>
                <a:tc>
                  <a:txBody>
                    <a:bodyPr/>
                    <a:lstStyle/>
                    <a:p>
                      <a:pPr algn="l" fontAlgn="b">
                        <a:buNone/>
                      </a:pPr>
                      <a:endParaRPr lang="en-GB" sz="1200" b="0" i="0" u="none" strike="noStrike">
                        <a:solidFill>
                          <a:srgbClr val="000000"/>
                        </a:solidFill>
                        <a:effectLst/>
                        <a:latin typeface="+mn-lt"/>
                      </a:endParaRPr>
                    </a:p>
                  </a:txBody>
                  <a:tcPr marL="9456" marR="9456" marT="9456" marB="0" anchor="b"/>
                </a:tc>
                <a:tc>
                  <a:txBody>
                    <a:bodyPr/>
                    <a:lstStyle/>
                    <a:p>
                      <a:pPr algn="r" fontAlgn="b">
                        <a:buNone/>
                      </a:pPr>
                      <a:r>
                        <a:rPr lang="en-GB" sz="1200" u="none" strike="noStrike">
                          <a:effectLst/>
                          <a:latin typeface="+mn-lt"/>
                        </a:rPr>
                        <a:t>2.4552E-03</a:t>
                      </a:r>
                      <a:endParaRPr lang="en-GB" sz="1200" b="0" i="0" u="none" strike="noStrike">
                        <a:solidFill>
                          <a:srgbClr val="000000"/>
                        </a:solidFill>
                        <a:effectLst/>
                        <a:latin typeface="+mn-lt"/>
                      </a:endParaRPr>
                    </a:p>
                  </a:txBody>
                  <a:tcPr marL="9456" marR="9456" marT="9456" marB="0" anchor="b"/>
                </a:tc>
                <a:tc>
                  <a:txBody>
                    <a:bodyPr/>
                    <a:lstStyle/>
                    <a:p>
                      <a:pPr algn="r" fontAlgn="b">
                        <a:buNone/>
                      </a:pPr>
                      <a:r>
                        <a:rPr lang="en-GB" sz="1200" u="none" strike="noStrike">
                          <a:effectLst/>
                          <a:latin typeface="+mn-lt"/>
                        </a:rPr>
                        <a:t>1.2653E-05</a:t>
                      </a:r>
                      <a:endParaRPr lang="en-GB" sz="1200" b="0" i="0" u="none" strike="noStrike">
                        <a:solidFill>
                          <a:srgbClr val="000000"/>
                        </a:solidFill>
                        <a:effectLst/>
                        <a:latin typeface="+mn-lt"/>
                      </a:endParaRPr>
                    </a:p>
                  </a:txBody>
                  <a:tcPr marL="9456" marR="9456" marT="9456" marB="0" anchor="b"/>
                </a:tc>
                <a:tc>
                  <a:txBody>
                    <a:bodyPr/>
                    <a:lstStyle/>
                    <a:p>
                      <a:pPr algn="r" fontAlgn="b">
                        <a:buNone/>
                      </a:pPr>
                      <a:r>
                        <a:rPr lang="en-GB" sz="1200" u="none" strike="noStrike">
                          <a:effectLst/>
                          <a:latin typeface="+mn-lt"/>
                        </a:rPr>
                        <a:t>1.0589E-05</a:t>
                      </a:r>
                      <a:endParaRPr lang="en-GB" sz="1200" b="0" i="0" u="none" strike="noStrike">
                        <a:solidFill>
                          <a:srgbClr val="000000"/>
                        </a:solidFill>
                        <a:effectLst/>
                        <a:latin typeface="+mn-lt"/>
                      </a:endParaRPr>
                    </a:p>
                  </a:txBody>
                  <a:tcPr marL="9456" marR="9456" marT="9456" marB="0" anchor="b"/>
                </a:tc>
                <a:tc>
                  <a:txBody>
                    <a:bodyPr/>
                    <a:lstStyle/>
                    <a:p>
                      <a:pPr algn="r" fontAlgn="b">
                        <a:buNone/>
                      </a:pPr>
                      <a:r>
                        <a:rPr lang="en-GB" sz="1200" u="none" strike="noStrike" dirty="0">
                          <a:effectLst/>
                          <a:latin typeface="+mn-lt"/>
                        </a:rPr>
                        <a:t>1.0502E-07</a:t>
                      </a:r>
                      <a:endParaRPr lang="en-GB" sz="1200" b="0" i="0" u="none" strike="noStrike" dirty="0">
                        <a:solidFill>
                          <a:srgbClr val="000000"/>
                        </a:solidFill>
                        <a:effectLst/>
                        <a:latin typeface="+mn-lt"/>
                      </a:endParaRPr>
                    </a:p>
                  </a:txBody>
                  <a:tcPr marL="9456" marR="9456" marT="9456" marB="0" anchor="b"/>
                </a:tc>
                <a:tc>
                  <a:txBody>
                    <a:bodyPr/>
                    <a:lstStyle/>
                    <a:p>
                      <a:pPr algn="l" fontAlgn="b">
                        <a:buNone/>
                      </a:pPr>
                      <a:endParaRPr lang="en-GB" sz="1200" b="0" i="0" u="none" strike="noStrike">
                        <a:solidFill>
                          <a:srgbClr val="000000"/>
                        </a:solidFill>
                        <a:effectLst/>
                        <a:latin typeface="+mn-lt"/>
                      </a:endParaRPr>
                    </a:p>
                  </a:txBody>
                  <a:tcPr marL="9456" marR="9456" marT="9456" marB="0" anchor="b"/>
                </a:tc>
                <a:tc>
                  <a:txBody>
                    <a:bodyPr/>
                    <a:lstStyle/>
                    <a:p>
                      <a:pPr algn="r" fontAlgn="b">
                        <a:buNone/>
                      </a:pPr>
                      <a:r>
                        <a:rPr lang="en-GB" sz="1200" u="none" strike="noStrike">
                          <a:effectLst/>
                          <a:latin typeface="+mn-lt"/>
                        </a:rPr>
                        <a:t>2.57E+16</a:t>
                      </a:r>
                      <a:endParaRPr lang="en-GB" sz="1200" b="0" i="0" u="none" strike="noStrike">
                        <a:solidFill>
                          <a:srgbClr val="000000"/>
                        </a:solidFill>
                        <a:effectLst/>
                        <a:latin typeface="+mn-lt"/>
                      </a:endParaRPr>
                    </a:p>
                  </a:txBody>
                  <a:tcPr marL="9456" marR="9456" marT="9456" marB="0" anchor="b"/>
                </a:tc>
                <a:tc>
                  <a:txBody>
                    <a:bodyPr/>
                    <a:lstStyle/>
                    <a:p>
                      <a:pPr algn="r" fontAlgn="b">
                        <a:buNone/>
                      </a:pPr>
                      <a:r>
                        <a:rPr lang="en-GB" sz="1200" u="none" strike="noStrike">
                          <a:effectLst/>
                          <a:latin typeface="+mn-lt"/>
                        </a:rPr>
                        <a:t>0.41</a:t>
                      </a:r>
                      <a:endParaRPr lang="en-GB" sz="1200" b="0" i="0" u="none" strike="noStrike">
                        <a:solidFill>
                          <a:srgbClr val="000000"/>
                        </a:solidFill>
                        <a:effectLst/>
                        <a:latin typeface="+mn-lt"/>
                      </a:endParaRPr>
                    </a:p>
                  </a:txBody>
                  <a:tcPr marL="9456" marR="9456" marT="9456" marB="0" anchor="b"/>
                </a:tc>
                <a:tc>
                  <a:txBody>
                    <a:bodyPr/>
                    <a:lstStyle/>
                    <a:p>
                      <a:pPr algn="l" fontAlgn="b">
                        <a:buNone/>
                      </a:pPr>
                      <a:endParaRPr lang="en-GB" sz="1200" b="0" i="0" u="none" strike="noStrike">
                        <a:solidFill>
                          <a:srgbClr val="000000"/>
                        </a:solidFill>
                        <a:effectLst/>
                        <a:latin typeface="+mn-lt"/>
                      </a:endParaRPr>
                    </a:p>
                  </a:txBody>
                  <a:tcPr marL="9456" marR="9456" marT="9456" marB="0" anchor="b"/>
                </a:tc>
                <a:tc>
                  <a:txBody>
                    <a:bodyPr/>
                    <a:lstStyle/>
                    <a:p>
                      <a:pPr algn="r" fontAlgn="b">
                        <a:buNone/>
                      </a:pPr>
                      <a:r>
                        <a:rPr lang="en-GB" sz="1200" u="none" strike="noStrike">
                          <a:effectLst/>
                          <a:latin typeface="+mn-lt"/>
                        </a:rPr>
                        <a:t>0.25</a:t>
                      </a:r>
                      <a:endParaRPr lang="en-GB" sz="1200" b="0" i="0" u="none" strike="noStrike">
                        <a:solidFill>
                          <a:srgbClr val="000000"/>
                        </a:solidFill>
                        <a:effectLst/>
                        <a:latin typeface="+mn-lt"/>
                      </a:endParaRPr>
                    </a:p>
                  </a:txBody>
                  <a:tcPr marL="9456" marR="9456" marT="9456" marB="0" anchor="b"/>
                </a:tc>
                <a:tc>
                  <a:txBody>
                    <a:bodyPr/>
                    <a:lstStyle/>
                    <a:p>
                      <a:pPr algn="r" fontAlgn="b">
                        <a:buNone/>
                      </a:pPr>
                      <a:r>
                        <a:rPr lang="en-GB" sz="1200" u="none" strike="noStrike" dirty="0">
                          <a:effectLst/>
                          <a:latin typeface="+mn-lt"/>
                        </a:rPr>
                        <a:t>24.05</a:t>
                      </a:r>
                      <a:endParaRPr lang="en-GB" sz="1200" b="0" i="0" u="none" strike="noStrike" dirty="0">
                        <a:solidFill>
                          <a:srgbClr val="000000"/>
                        </a:solidFill>
                        <a:effectLst/>
                        <a:latin typeface="+mn-lt"/>
                      </a:endParaRPr>
                    </a:p>
                  </a:txBody>
                  <a:tcPr marL="9456" marR="9456" marT="9456" marB="0" anchor="b"/>
                </a:tc>
                <a:extLst>
                  <a:ext uri="{0D108BD9-81ED-4DB2-BD59-A6C34878D82A}">
                    <a16:rowId xmlns:a16="http://schemas.microsoft.com/office/drawing/2014/main" val="4194042610"/>
                  </a:ext>
                </a:extLst>
              </a:tr>
            </a:tbl>
          </a:graphicData>
        </a:graphic>
      </p:graphicFrame>
      <p:sp>
        <p:nvSpPr>
          <p:cNvPr id="4" name="Footer Placeholder 3">
            <a:extLst>
              <a:ext uri="{FF2B5EF4-FFF2-40B4-BE49-F238E27FC236}">
                <a16:creationId xmlns:a16="http://schemas.microsoft.com/office/drawing/2014/main" id="{0E914A68-0AC1-2B83-37F2-B7F0883A5FEE}"/>
              </a:ext>
            </a:extLst>
          </p:cNvPr>
          <p:cNvSpPr>
            <a:spLocks noGrp="1"/>
          </p:cNvSpPr>
          <p:nvPr>
            <p:ph type="ftr" sz="quarter" idx="11"/>
          </p:nvPr>
        </p:nvSpPr>
        <p:spPr/>
        <p:txBody>
          <a:bodyPr/>
          <a:lstStyle/>
          <a:p>
            <a:r>
              <a:rPr lang="en-GB"/>
              <a:t>11th BGC Collaboration Meeting  02/11/2024</a:t>
            </a:r>
            <a:endParaRPr lang="en-GB" dirty="0"/>
          </a:p>
        </p:txBody>
      </p:sp>
      <p:sp>
        <p:nvSpPr>
          <p:cNvPr id="5" name="Slide Number Placeholder 4">
            <a:extLst>
              <a:ext uri="{FF2B5EF4-FFF2-40B4-BE49-F238E27FC236}">
                <a16:creationId xmlns:a16="http://schemas.microsoft.com/office/drawing/2014/main" id="{B1C99F54-6A49-4DA7-AED0-C891A832CB01}"/>
              </a:ext>
            </a:extLst>
          </p:cNvPr>
          <p:cNvSpPr>
            <a:spLocks noGrp="1"/>
          </p:cNvSpPr>
          <p:nvPr>
            <p:ph type="sldNum" sz="quarter" idx="12"/>
          </p:nvPr>
        </p:nvSpPr>
        <p:spPr/>
        <p:txBody>
          <a:bodyPr/>
          <a:lstStyle/>
          <a:p>
            <a:fld id="{0C12A67B-E90E-46CD-9287-8E71E716F73B}" type="slidenum">
              <a:rPr lang="en-GB" smtClean="0"/>
              <a:t>4</a:t>
            </a:fld>
            <a:endParaRPr lang="en-GB"/>
          </a:p>
        </p:txBody>
      </p:sp>
    </p:spTree>
    <p:extLst>
      <p:ext uri="{BB962C8B-B14F-4D97-AF65-F5344CB8AC3E}">
        <p14:creationId xmlns:p14="http://schemas.microsoft.com/office/powerpoint/2010/main" val="25159462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E1235C-4C2E-05FD-F575-E5C27D9ED7C8}"/>
              </a:ext>
            </a:extLst>
          </p:cNvPr>
          <p:cNvSpPr>
            <a:spLocks noGrp="1"/>
          </p:cNvSpPr>
          <p:nvPr>
            <p:ph type="title"/>
          </p:nvPr>
        </p:nvSpPr>
        <p:spPr/>
        <p:txBody>
          <a:bodyPr/>
          <a:lstStyle/>
          <a:p>
            <a:r>
              <a:rPr lang="en-GB" dirty="0"/>
              <a:t>Upper: Nitrogen</a:t>
            </a:r>
          </a:p>
        </p:txBody>
      </p:sp>
      <p:sp>
        <p:nvSpPr>
          <p:cNvPr id="4" name="Footer Placeholder 3">
            <a:extLst>
              <a:ext uri="{FF2B5EF4-FFF2-40B4-BE49-F238E27FC236}">
                <a16:creationId xmlns:a16="http://schemas.microsoft.com/office/drawing/2014/main" id="{10AF1480-4812-FA9B-B22C-AF0888D3B071}"/>
              </a:ext>
            </a:extLst>
          </p:cNvPr>
          <p:cNvSpPr>
            <a:spLocks noGrp="1"/>
          </p:cNvSpPr>
          <p:nvPr>
            <p:ph type="ftr" sz="quarter" idx="11"/>
          </p:nvPr>
        </p:nvSpPr>
        <p:spPr/>
        <p:txBody>
          <a:bodyPr/>
          <a:lstStyle/>
          <a:p>
            <a:r>
              <a:rPr lang="en-GB"/>
              <a:t>11th BGC Collaboration Meeting  02/11/2024</a:t>
            </a:r>
            <a:endParaRPr lang="en-GB" dirty="0"/>
          </a:p>
        </p:txBody>
      </p:sp>
      <p:sp>
        <p:nvSpPr>
          <p:cNvPr id="5" name="Slide Number Placeholder 4">
            <a:extLst>
              <a:ext uri="{FF2B5EF4-FFF2-40B4-BE49-F238E27FC236}">
                <a16:creationId xmlns:a16="http://schemas.microsoft.com/office/drawing/2014/main" id="{E8D56D10-CA93-F487-2C52-F07A9C71C33E}"/>
              </a:ext>
            </a:extLst>
          </p:cNvPr>
          <p:cNvSpPr>
            <a:spLocks noGrp="1"/>
          </p:cNvSpPr>
          <p:nvPr>
            <p:ph type="sldNum" sz="quarter" idx="12"/>
          </p:nvPr>
        </p:nvSpPr>
        <p:spPr/>
        <p:txBody>
          <a:bodyPr/>
          <a:lstStyle/>
          <a:p>
            <a:fld id="{0C12A67B-E90E-46CD-9287-8E71E716F73B}" type="slidenum">
              <a:rPr lang="en-GB" smtClean="0"/>
              <a:t>5</a:t>
            </a:fld>
            <a:endParaRPr lang="en-GB"/>
          </a:p>
        </p:txBody>
      </p:sp>
      <p:pic>
        <p:nvPicPr>
          <p:cNvPr id="11" name="Picture 10">
            <a:extLst>
              <a:ext uri="{FF2B5EF4-FFF2-40B4-BE49-F238E27FC236}">
                <a16:creationId xmlns:a16="http://schemas.microsoft.com/office/drawing/2014/main" id="{CA4BB4CE-EBD2-7732-F3FC-494BB42C35ED}"/>
              </a:ext>
            </a:extLst>
          </p:cNvPr>
          <p:cNvPicPr>
            <a:picLocks noChangeAspect="1"/>
          </p:cNvPicPr>
          <p:nvPr/>
        </p:nvPicPr>
        <p:blipFill>
          <a:blip r:embed="rId2"/>
          <a:stretch>
            <a:fillRect/>
          </a:stretch>
        </p:blipFill>
        <p:spPr>
          <a:xfrm>
            <a:off x="5507382" y="1269000"/>
            <a:ext cx="3254067" cy="2160000"/>
          </a:xfrm>
          <a:prstGeom prst="rect">
            <a:avLst/>
          </a:prstGeom>
        </p:spPr>
      </p:pic>
      <p:pic>
        <p:nvPicPr>
          <p:cNvPr id="13" name="Picture 12">
            <a:extLst>
              <a:ext uri="{FF2B5EF4-FFF2-40B4-BE49-F238E27FC236}">
                <a16:creationId xmlns:a16="http://schemas.microsoft.com/office/drawing/2014/main" id="{8137D0C6-3051-B6BF-4041-BB7C0D853429}"/>
              </a:ext>
            </a:extLst>
          </p:cNvPr>
          <p:cNvPicPr>
            <a:picLocks noChangeAspect="1"/>
          </p:cNvPicPr>
          <p:nvPr/>
        </p:nvPicPr>
        <p:blipFill>
          <a:blip r:embed="rId3"/>
          <a:stretch>
            <a:fillRect/>
          </a:stretch>
        </p:blipFill>
        <p:spPr>
          <a:xfrm>
            <a:off x="-766918" y="1269000"/>
            <a:ext cx="3254067" cy="2160000"/>
          </a:xfrm>
          <a:prstGeom prst="rect">
            <a:avLst/>
          </a:prstGeom>
        </p:spPr>
      </p:pic>
      <p:pic>
        <p:nvPicPr>
          <p:cNvPr id="3" name="Picture 2">
            <a:extLst>
              <a:ext uri="{FF2B5EF4-FFF2-40B4-BE49-F238E27FC236}">
                <a16:creationId xmlns:a16="http://schemas.microsoft.com/office/drawing/2014/main" id="{E8A9A5E8-917E-2895-477F-E0F96D114557}"/>
              </a:ext>
            </a:extLst>
          </p:cNvPr>
          <p:cNvPicPr>
            <a:picLocks noChangeAspect="1"/>
          </p:cNvPicPr>
          <p:nvPr/>
        </p:nvPicPr>
        <p:blipFill>
          <a:blip r:embed="rId4"/>
          <a:stretch>
            <a:fillRect/>
          </a:stretch>
        </p:blipFill>
        <p:spPr>
          <a:xfrm>
            <a:off x="582889" y="1269000"/>
            <a:ext cx="3254067" cy="2160000"/>
          </a:xfrm>
          <a:prstGeom prst="rect">
            <a:avLst/>
          </a:prstGeom>
        </p:spPr>
      </p:pic>
      <p:pic>
        <p:nvPicPr>
          <p:cNvPr id="6" name="Picture 5">
            <a:extLst>
              <a:ext uri="{FF2B5EF4-FFF2-40B4-BE49-F238E27FC236}">
                <a16:creationId xmlns:a16="http://schemas.microsoft.com/office/drawing/2014/main" id="{BECAFB53-0C6E-0850-F6CD-A951962264C5}"/>
              </a:ext>
            </a:extLst>
          </p:cNvPr>
          <p:cNvPicPr>
            <a:picLocks noChangeAspect="1"/>
          </p:cNvPicPr>
          <p:nvPr/>
        </p:nvPicPr>
        <p:blipFill>
          <a:blip r:embed="rId5"/>
          <a:stretch>
            <a:fillRect/>
          </a:stretch>
        </p:blipFill>
        <p:spPr>
          <a:xfrm>
            <a:off x="6857189" y="1269000"/>
            <a:ext cx="3254067" cy="2160000"/>
          </a:xfrm>
          <a:prstGeom prst="rect">
            <a:avLst/>
          </a:prstGeom>
        </p:spPr>
      </p:pic>
      <p:pic>
        <p:nvPicPr>
          <p:cNvPr id="7" name="Picture 6">
            <a:extLst>
              <a:ext uri="{FF2B5EF4-FFF2-40B4-BE49-F238E27FC236}">
                <a16:creationId xmlns:a16="http://schemas.microsoft.com/office/drawing/2014/main" id="{96A04B40-7564-0BCC-626E-827F8CE23878}"/>
              </a:ext>
            </a:extLst>
          </p:cNvPr>
          <p:cNvPicPr>
            <a:picLocks noChangeAspect="1"/>
          </p:cNvPicPr>
          <p:nvPr/>
        </p:nvPicPr>
        <p:blipFill>
          <a:blip r:embed="rId6"/>
          <a:stretch>
            <a:fillRect/>
          </a:stretch>
        </p:blipFill>
        <p:spPr>
          <a:xfrm>
            <a:off x="1932696" y="1269000"/>
            <a:ext cx="3254067" cy="2160000"/>
          </a:xfrm>
          <a:prstGeom prst="rect">
            <a:avLst/>
          </a:prstGeom>
        </p:spPr>
      </p:pic>
      <p:pic>
        <p:nvPicPr>
          <p:cNvPr id="8" name="Picture 7">
            <a:extLst>
              <a:ext uri="{FF2B5EF4-FFF2-40B4-BE49-F238E27FC236}">
                <a16:creationId xmlns:a16="http://schemas.microsoft.com/office/drawing/2014/main" id="{426F13AB-52D5-79A5-2785-F58FC9DFA84A}"/>
              </a:ext>
            </a:extLst>
          </p:cNvPr>
          <p:cNvPicPr>
            <a:picLocks noChangeAspect="1"/>
          </p:cNvPicPr>
          <p:nvPr/>
        </p:nvPicPr>
        <p:blipFill>
          <a:blip r:embed="rId7"/>
          <a:stretch>
            <a:fillRect/>
          </a:stretch>
        </p:blipFill>
        <p:spPr>
          <a:xfrm>
            <a:off x="8206996" y="1269000"/>
            <a:ext cx="3254067" cy="2160000"/>
          </a:xfrm>
          <a:prstGeom prst="rect">
            <a:avLst/>
          </a:prstGeom>
        </p:spPr>
      </p:pic>
      <p:pic>
        <p:nvPicPr>
          <p:cNvPr id="9" name="Picture 8">
            <a:extLst>
              <a:ext uri="{FF2B5EF4-FFF2-40B4-BE49-F238E27FC236}">
                <a16:creationId xmlns:a16="http://schemas.microsoft.com/office/drawing/2014/main" id="{9E94F5D1-E64E-C531-A464-F864BFE26776}"/>
              </a:ext>
            </a:extLst>
          </p:cNvPr>
          <p:cNvPicPr>
            <a:picLocks noChangeAspect="1"/>
          </p:cNvPicPr>
          <p:nvPr/>
        </p:nvPicPr>
        <p:blipFill>
          <a:blip r:embed="rId8"/>
          <a:stretch>
            <a:fillRect/>
          </a:stretch>
        </p:blipFill>
        <p:spPr>
          <a:xfrm>
            <a:off x="3282503" y="1269000"/>
            <a:ext cx="3254067" cy="2160000"/>
          </a:xfrm>
          <a:prstGeom prst="rect">
            <a:avLst/>
          </a:prstGeom>
        </p:spPr>
      </p:pic>
      <p:pic>
        <p:nvPicPr>
          <p:cNvPr id="10" name="Picture 9">
            <a:extLst>
              <a:ext uri="{FF2B5EF4-FFF2-40B4-BE49-F238E27FC236}">
                <a16:creationId xmlns:a16="http://schemas.microsoft.com/office/drawing/2014/main" id="{613EB555-861B-28A4-FD64-F51C370E7BEF}"/>
              </a:ext>
            </a:extLst>
          </p:cNvPr>
          <p:cNvPicPr>
            <a:picLocks noChangeAspect="1"/>
          </p:cNvPicPr>
          <p:nvPr/>
        </p:nvPicPr>
        <p:blipFill>
          <a:blip r:embed="rId9"/>
          <a:stretch>
            <a:fillRect/>
          </a:stretch>
        </p:blipFill>
        <p:spPr>
          <a:xfrm>
            <a:off x="9556804" y="1269000"/>
            <a:ext cx="3254067" cy="2160000"/>
          </a:xfrm>
          <a:prstGeom prst="rect">
            <a:avLst/>
          </a:prstGeom>
        </p:spPr>
      </p:pic>
      <p:pic>
        <p:nvPicPr>
          <p:cNvPr id="12" name="Picture 11">
            <a:extLst>
              <a:ext uri="{FF2B5EF4-FFF2-40B4-BE49-F238E27FC236}">
                <a16:creationId xmlns:a16="http://schemas.microsoft.com/office/drawing/2014/main" id="{962F591C-2BD9-C4B5-5A9D-2A46DEEB333F}"/>
              </a:ext>
            </a:extLst>
          </p:cNvPr>
          <p:cNvPicPr>
            <a:picLocks noChangeAspect="1"/>
          </p:cNvPicPr>
          <p:nvPr/>
        </p:nvPicPr>
        <p:blipFill>
          <a:blip r:embed="rId10"/>
          <a:stretch>
            <a:fillRect/>
          </a:stretch>
        </p:blipFill>
        <p:spPr>
          <a:xfrm>
            <a:off x="-752750" y="3794463"/>
            <a:ext cx="3181899" cy="2160000"/>
          </a:xfrm>
          <a:prstGeom prst="rect">
            <a:avLst/>
          </a:prstGeom>
        </p:spPr>
      </p:pic>
      <p:pic>
        <p:nvPicPr>
          <p:cNvPr id="14" name="Picture 13">
            <a:extLst>
              <a:ext uri="{FF2B5EF4-FFF2-40B4-BE49-F238E27FC236}">
                <a16:creationId xmlns:a16="http://schemas.microsoft.com/office/drawing/2014/main" id="{9E4DFD96-3D18-6036-87E4-72762338F3BA}"/>
              </a:ext>
            </a:extLst>
          </p:cNvPr>
          <p:cNvPicPr>
            <a:picLocks noChangeAspect="1"/>
          </p:cNvPicPr>
          <p:nvPr/>
        </p:nvPicPr>
        <p:blipFill>
          <a:blip r:embed="rId11"/>
          <a:stretch>
            <a:fillRect/>
          </a:stretch>
        </p:blipFill>
        <p:spPr>
          <a:xfrm>
            <a:off x="5543465" y="3794463"/>
            <a:ext cx="3181899" cy="2160000"/>
          </a:xfrm>
          <a:prstGeom prst="rect">
            <a:avLst/>
          </a:prstGeom>
        </p:spPr>
      </p:pic>
      <p:pic>
        <p:nvPicPr>
          <p:cNvPr id="15" name="Picture 14">
            <a:extLst>
              <a:ext uri="{FF2B5EF4-FFF2-40B4-BE49-F238E27FC236}">
                <a16:creationId xmlns:a16="http://schemas.microsoft.com/office/drawing/2014/main" id="{68F4580B-485A-D90E-A69C-6D04A0DC20A0}"/>
              </a:ext>
            </a:extLst>
          </p:cNvPr>
          <p:cNvPicPr>
            <a:picLocks noChangeAspect="1"/>
          </p:cNvPicPr>
          <p:nvPr/>
        </p:nvPicPr>
        <p:blipFill>
          <a:blip r:embed="rId12"/>
          <a:stretch>
            <a:fillRect/>
          </a:stretch>
        </p:blipFill>
        <p:spPr>
          <a:xfrm>
            <a:off x="610712" y="3794463"/>
            <a:ext cx="3181899" cy="2160000"/>
          </a:xfrm>
          <a:prstGeom prst="rect">
            <a:avLst/>
          </a:prstGeom>
        </p:spPr>
      </p:pic>
      <p:pic>
        <p:nvPicPr>
          <p:cNvPr id="16" name="Picture 15">
            <a:extLst>
              <a:ext uri="{FF2B5EF4-FFF2-40B4-BE49-F238E27FC236}">
                <a16:creationId xmlns:a16="http://schemas.microsoft.com/office/drawing/2014/main" id="{2F1A7540-1563-C0ED-5C97-72FC2227782D}"/>
              </a:ext>
            </a:extLst>
          </p:cNvPr>
          <p:cNvPicPr>
            <a:picLocks noChangeAspect="1"/>
          </p:cNvPicPr>
          <p:nvPr/>
        </p:nvPicPr>
        <p:blipFill>
          <a:blip r:embed="rId13"/>
          <a:stretch>
            <a:fillRect/>
          </a:stretch>
        </p:blipFill>
        <p:spPr>
          <a:xfrm>
            <a:off x="6893272" y="3794463"/>
            <a:ext cx="3181899" cy="2160000"/>
          </a:xfrm>
          <a:prstGeom prst="rect">
            <a:avLst/>
          </a:prstGeom>
        </p:spPr>
      </p:pic>
      <p:pic>
        <p:nvPicPr>
          <p:cNvPr id="17" name="Picture 16">
            <a:extLst>
              <a:ext uri="{FF2B5EF4-FFF2-40B4-BE49-F238E27FC236}">
                <a16:creationId xmlns:a16="http://schemas.microsoft.com/office/drawing/2014/main" id="{687CAC70-62AC-29FE-931F-F8BC4F0BB692}"/>
              </a:ext>
            </a:extLst>
          </p:cNvPr>
          <p:cNvPicPr>
            <a:picLocks noChangeAspect="1"/>
          </p:cNvPicPr>
          <p:nvPr/>
        </p:nvPicPr>
        <p:blipFill>
          <a:blip r:embed="rId14"/>
          <a:stretch>
            <a:fillRect/>
          </a:stretch>
        </p:blipFill>
        <p:spPr>
          <a:xfrm>
            <a:off x="1974174" y="3794463"/>
            <a:ext cx="3181899" cy="2160000"/>
          </a:xfrm>
          <a:prstGeom prst="rect">
            <a:avLst/>
          </a:prstGeom>
        </p:spPr>
      </p:pic>
      <p:pic>
        <p:nvPicPr>
          <p:cNvPr id="18" name="Picture 17">
            <a:extLst>
              <a:ext uri="{FF2B5EF4-FFF2-40B4-BE49-F238E27FC236}">
                <a16:creationId xmlns:a16="http://schemas.microsoft.com/office/drawing/2014/main" id="{77DDEF2A-DFC2-137E-F282-D6551ED8ED8A}"/>
              </a:ext>
            </a:extLst>
          </p:cNvPr>
          <p:cNvPicPr>
            <a:picLocks noChangeAspect="1"/>
          </p:cNvPicPr>
          <p:nvPr/>
        </p:nvPicPr>
        <p:blipFill>
          <a:blip r:embed="rId15"/>
          <a:stretch>
            <a:fillRect/>
          </a:stretch>
        </p:blipFill>
        <p:spPr>
          <a:xfrm>
            <a:off x="8243079" y="3794463"/>
            <a:ext cx="3181899" cy="2160000"/>
          </a:xfrm>
          <a:prstGeom prst="rect">
            <a:avLst/>
          </a:prstGeom>
        </p:spPr>
      </p:pic>
      <p:pic>
        <p:nvPicPr>
          <p:cNvPr id="19" name="Picture 18">
            <a:extLst>
              <a:ext uri="{FF2B5EF4-FFF2-40B4-BE49-F238E27FC236}">
                <a16:creationId xmlns:a16="http://schemas.microsoft.com/office/drawing/2014/main" id="{4CAA269B-6482-56D5-7EB1-C4656C818560}"/>
              </a:ext>
            </a:extLst>
          </p:cNvPr>
          <p:cNvPicPr>
            <a:picLocks noChangeAspect="1"/>
          </p:cNvPicPr>
          <p:nvPr/>
        </p:nvPicPr>
        <p:blipFill>
          <a:blip r:embed="rId16"/>
          <a:stretch>
            <a:fillRect/>
          </a:stretch>
        </p:blipFill>
        <p:spPr>
          <a:xfrm>
            <a:off x="3337636" y="3794463"/>
            <a:ext cx="3181899" cy="2160000"/>
          </a:xfrm>
          <a:prstGeom prst="rect">
            <a:avLst/>
          </a:prstGeom>
        </p:spPr>
      </p:pic>
      <p:pic>
        <p:nvPicPr>
          <p:cNvPr id="20" name="Picture 19">
            <a:extLst>
              <a:ext uri="{FF2B5EF4-FFF2-40B4-BE49-F238E27FC236}">
                <a16:creationId xmlns:a16="http://schemas.microsoft.com/office/drawing/2014/main" id="{9CF4CA58-2022-56A9-4743-591EBE73DE6C}"/>
              </a:ext>
            </a:extLst>
          </p:cNvPr>
          <p:cNvPicPr>
            <a:picLocks noChangeAspect="1"/>
          </p:cNvPicPr>
          <p:nvPr/>
        </p:nvPicPr>
        <p:blipFill>
          <a:blip r:embed="rId17"/>
          <a:stretch>
            <a:fillRect/>
          </a:stretch>
        </p:blipFill>
        <p:spPr>
          <a:xfrm>
            <a:off x="9592887" y="3794463"/>
            <a:ext cx="3181899" cy="2160000"/>
          </a:xfrm>
          <a:prstGeom prst="rect">
            <a:avLst/>
          </a:prstGeom>
        </p:spPr>
      </p:pic>
      <p:sp>
        <p:nvSpPr>
          <p:cNvPr id="22" name="TextBox 21">
            <a:extLst>
              <a:ext uri="{FF2B5EF4-FFF2-40B4-BE49-F238E27FC236}">
                <a16:creationId xmlns:a16="http://schemas.microsoft.com/office/drawing/2014/main" id="{C03CFDA5-3E71-958C-EDBE-165B3A1F9B16}"/>
              </a:ext>
            </a:extLst>
          </p:cNvPr>
          <p:cNvSpPr txBox="1"/>
          <p:nvPr/>
        </p:nvSpPr>
        <p:spPr>
          <a:xfrm>
            <a:off x="0" y="1043005"/>
            <a:ext cx="6823586" cy="369332"/>
          </a:xfrm>
          <a:prstGeom prst="rect">
            <a:avLst/>
          </a:prstGeom>
          <a:noFill/>
        </p:spPr>
        <p:txBody>
          <a:bodyPr wrap="square">
            <a:spAutoFit/>
          </a:bodyPr>
          <a:lstStyle/>
          <a:p>
            <a:r>
              <a:rPr lang="en-GB" dirty="0"/>
              <a:t>Nitrogen</a:t>
            </a:r>
          </a:p>
        </p:txBody>
      </p:sp>
      <p:sp>
        <p:nvSpPr>
          <p:cNvPr id="23" name="TextBox 22">
            <a:extLst>
              <a:ext uri="{FF2B5EF4-FFF2-40B4-BE49-F238E27FC236}">
                <a16:creationId xmlns:a16="http://schemas.microsoft.com/office/drawing/2014/main" id="{ED97B1A2-92BD-CA00-1A32-8431919A0879}"/>
              </a:ext>
            </a:extLst>
          </p:cNvPr>
          <p:cNvSpPr txBox="1"/>
          <p:nvPr/>
        </p:nvSpPr>
        <p:spPr>
          <a:xfrm>
            <a:off x="33603" y="3519489"/>
            <a:ext cx="6823586" cy="369332"/>
          </a:xfrm>
          <a:prstGeom prst="rect">
            <a:avLst/>
          </a:prstGeom>
          <a:noFill/>
        </p:spPr>
        <p:txBody>
          <a:bodyPr wrap="square">
            <a:spAutoFit/>
          </a:bodyPr>
          <a:lstStyle/>
          <a:p>
            <a:r>
              <a:rPr lang="en-US" altLang="zh-CN" dirty="0"/>
              <a:t>Neon</a:t>
            </a:r>
            <a:endParaRPr lang="en-GB" dirty="0"/>
          </a:p>
        </p:txBody>
      </p:sp>
      <p:sp>
        <p:nvSpPr>
          <p:cNvPr id="24" name="TextBox 23">
            <a:extLst>
              <a:ext uri="{FF2B5EF4-FFF2-40B4-BE49-F238E27FC236}">
                <a16:creationId xmlns:a16="http://schemas.microsoft.com/office/drawing/2014/main" id="{23FC7271-FF94-0D97-3D53-06A078A36DDF}"/>
              </a:ext>
            </a:extLst>
          </p:cNvPr>
          <p:cNvSpPr txBox="1"/>
          <p:nvPr/>
        </p:nvSpPr>
        <p:spPr>
          <a:xfrm>
            <a:off x="6422235" y="3483245"/>
            <a:ext cx="6823586" cy="369332"/>
          </a:xfrm>
          <a:prstGeom prst="rect">
            <a:avLst/>
          </a:prstGeom>
          <a:noFill/>
        </p:spPr>
        <p:txBody>
          <a:bodyPr wrap="square">
            <a:spAutoFit/>
          </a:bodyPr>
          <a:lstStyle/>
          <a:p>
            <a:r>
              <a:rPr lang="en-US" altLang="zh-CN" dirty="0"/>
              <a:t>Convolution</a:t>
            </a:r>
            <a:endParaRPr lang="en-GB" dirty="0"/>
          </a:p>
        </p:txBody>
      </p:sp>
      <p:sp>
        <p:nvSpPr>
          <p:cNvPr id="25" name="TextBox 24">
            <a:extLst>
              <a:ext uri="{FF2B5EF4-FFF2-40B4-BE49-F238E27FC236}">
                <a16:creationId xmlns:a16="http://schemas.microsoft.com/office/drawing/2014/main" id="{A959EBE3-AB83-0A3B-859C-33C53A9032C5}"/>
              </a:ext>
            </a:extLst>
          </p:cNvPr>
          <p:cNvSpPr txBox="1"/>
          <p:nvPr/>
        </p:nvSpPr>
        <p:spPr>
          <a:xfrm>
            <a:off x="6479458" y="1043005"/>
            <a:ext cx="6823586" cy="369332"/>
          </a:xfrm>
          <a:prstGeom prst="rect">
            <a:avLst/>
          </a:prstGeom>
          <a:noFill/>
        </p:spPr>
        <p:txBody>
          <a:bodyPr wrap="square">
            <a:spAutoFit/>
          </a:bodyPr>
          <a:lstStyle/>
          <a:p>
            <a:r>
              <a:rPr lang="en-US" altLang="zh-CN" dirty="0"/>
              <a:t>Convolution</a:t>
            </a:r>
            <a:endParaRPr lang="en-GB" dirty="0"/>
          </a:p>
        </p:txBody>
      </p:sp>
    </p:spTree>
    <p:extLst>
      <p:ext uri="{BB962C8B-B14F-4D97-AF65-F5344CB8AC3E}">
        <p14:creationId xmlns:p14="http://schemas.microsoft.com/office/powerpoint/2010/main" val="3572444473"/>
      </p:ext>
    </p:extLst>
  </p:cSld>
  <p:clrMapOvr>
    <a:masterClrMapping/>
  </p:clrMapOvr>
</p:sld>
</file>

<file path=ppt/theme/theme1.xml><?xml version="1.0" encoding="utf-8"?>
<a:theme xmlns:a="http://schemas.openxmlformats.org/drawingml/2006/main" name="liverpool">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liverpool" id="{3A6C4CA9-F009-42F2-ABB3-5AFDDD804317}" vid="{3130FC97-346C-4969-8DFA-22465FFAE523}"/>
    </a:ext>
  </a:extLst>
</a:theme>
</file>

<file path=docMetadata/LabelInfo.xml><?xml version="1.0" encoding="utf-8"?>
<clbl:labelList xmlns:clbl="http://schemas.microsoft.com/office/2020/mipLabelMetadata">
  <clbl:label id="{53255131-b129-4010-86e1-474bfd7e8076}" enabled="0" method="" siteId="{53255131-b129-4010-86e1-474bfd7e8076}" removed="1"/>
</clbl:labelList>
</file>

<file path=docProps/app.xml><?xml version="1.0" encoding="utf-8"?>
<Properties xmlns="http://schemas.openxmlformats.org/officeDocument/2006/extended-properties" xmlns:vt="http://schemas.openxmlformats.org/officeDocument/2006/docPropsVTypes">
  <TotalTime>12853</TotalTime>
  <Words>621</Words>
  <Application>Microsoft Office PowerPoint</Application>
  <PresentationFormat>Widescreen</PresentationFormat>
  <Paragraphs>232</Paragraphs>
  <Slides>5</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vt:i4>
      </vt:variant>
    </vt:vector>
  </HeadingPairs>
  <TitlesOfParts>
    <vt:vector size="11" baseType="lpstr">
      <vt:lpstr>Arial</vt:lpstr>
      <vt:lpstr>Calibri</vt:lpstr>
      <vt:lpstr>Calibri Light</vt:lpstr>
      <vt:lpstr>Lora</vt:lpstr>
      <vt:lpstr>Quattrocento Sans</vt:lpstr>
      <vt:lpstr>liverpool</vt:lpstr>
      <vt:lpstr>CI update</vt:lpstr>
      <vt:lpstr>UK spending plan</vt:lpstr>
      <vt:lpstr>Simulation geometry for v3 replica </vt:lpstr>
      <vt:lpstr>Simulation data</vt:lpstr>
      <vt:lpstr>Upper: Nitrogen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Zhang, Hao [haozhang]</dc:creator>
  <cp:lastModifiedBy>Zhang, Hao [haozhang]</cp:lastModifiedBy>
  <cp:revision>1</cp:revision>
  <dcterms:created xsi:type="dcterms:W3CDTF">2025-06-30T12:17:25Z</dcterms:created>
  <dcterms:modified xsi:type="dcterms:W3CDTF">2025-12-16T12:37:31Z</dcterms:modified>
</cp:coreProperties>
</file>