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26E5"/>
    <a:srgbClr val="2133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/>
    <p:restoredTop sz="94690"/>
  </p:normalViewPr>
  <p:slideViewPr>
    <p:cSldViewPr snapToGrid="0">
      <p:cViewPr>
        <p:scale>
          <a:sx n="125" d="100"/>
          <a:sy n="125" d="100"/>
        </p:scale>
        <p:origin x="560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06DC67-1628-5C4E-837A-927D86B96DF2}" type="datetimeFigureOut">
              <a:rPr lang="en-US" smtClean="0"/>
              <a:t>12/16/25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51A48-D938-C641-8909-3FE543DB4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19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5A93A-9D08-20B7-5EE9-3FFD63D9A6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C141D2-0CBB-13B6-0B00-4D2271ECE8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17066-BBD9-5FF0-8DE3-DC353FCAF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F28DA-E226-B84D-8CA1-6A178C0299D8}" type="datetime1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9EEB1-FB34-F93E-8818-755A79787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3AFDA-490A-3B64-283D-2CE4F2CD2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40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775BE-EFD4-8C55-BF01-C7C15EBD6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67E424-D977-061D-6A30-5BF10AFA9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B8955-1EF9-B10F-5816-BF19D98A6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6C7B-8396-AD43-B663-B61CF3A268DC}" type="datetime1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E0E47-6A45-ACEA-E740-D052B77AA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1CFBF-F798-5FB4-FFFF-3721B8D17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98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4F3F6E-935C-D34B-3EB6-790F070E0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FC25D5-8A2F-6F5F-4F9B-82947F2FE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BC2BB-835B-AACA-E2E2-A9B034689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C0717-E4EC-8644-876F-D3CB7B81EC94}" type="datetime1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BED7F-2B20-ADA7-271C-BFB1AB105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CA58A2-08AE-F288-43C0-2F799114A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55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FEE4D-F298-AC03-0536-EECE0A339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29AD2-6BAC-511D-6D41-CA79F21AE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CB8D2-853F-8D21-D67E-6A5309887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73D9-DDE0-F04B-A2F3-82D5107A0648}" type="datetime1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14DB7-FAD8-094B-165C-7A8224989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7AF04F-30FB-9C72-5D7A-C8E31F9BC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97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9DAE6-B699-794F-3264-BA8F2AECC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DF5E8-6094-A0E0-791F-F8260AD416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749F6-09FD-969D-95C5-8CC49523E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69C8-3B24-B84A-A241-E10D4B4414E3}" type="datetime1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7CEA7-9092-A5E8-CDB8-67A73AFAB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1F7A4-35A0-9C98-5B56-985AC8265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98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244B2-D2DD-5AC7-713D-751BDEA6D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AC3D5-61B2-5B4A-CEEA-5B1C93F96F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235C75-4AE7-9B3F-C53F-00A42433EC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DBB1AC-A710-2047-B70B-B90D6C0E4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800FC-5C01-E24F-BD4B-C69C991BFDE1}" type="datetime1">
              <a:rPr lang="en-US" smtClean="0"/>
              <a:t>12/16/25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0B4DBB-6EF4-7C63-847E-F0F1E6CDA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3A2ED-3896-28A8-9DA7-2E090E3AD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00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7C2F6-9151-DB60-F548-6D28E53ED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509369-9F95-3CDE-31BA-31D6180AA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0F069D-C92F-21A9-7912-E6F14EFC96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0ADADA-5841-6836-575E-593E269A43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8EB598-3979-B275-D022-1AB021D1CE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AC6CD9-EEB9-895E-D2A5-BA9CC2F88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2F5E-027D-9544-A480-33707A67A297}" type="datetime1">
              <a:rPr lang="en-US" smtClean="0"/>
              <a:t>12/16/25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B5ED74-A6D9-768E-A117-F86BEE0B5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FCA8C2-EBD4-3439-2C03-E9846A3F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9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8B85E-DF41-3E4F-B97F-D3DB72FF3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B61DC5-DA38-3394-63FD-E356B64FF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A6D0-701C-5D4D-9C6D-786C40C435A2}" type="datetime1">
              <a:rPr lang="en-US" smtClean="0"/>
              <a:t>12/16/25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DD46D3-D432-ECC4-3BDC-D3E6A2C81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F2B010-1D00-8CFB-B003-665793175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00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4BEE1D-A073-7593-831A-2FD7B5D8D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430A-5332-2F4E-BFA3-70117AFB23CA}" type="datetime1">
              <a:rPr lang="en-US" smtClean="0"/>
              <a:t>12/16/25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9AA6F-1351-57B5-D2FA-43313075F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E0DAC-F688-7E1C-6FFE-3BA230BD5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08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24D88-AE1B-37DA-D3BE-BBDFE787D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71219-FB7E-A33A-5908-D2D4380CB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B9992F-18E3-55E0-37AF-26A22DF109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35A48E-2028-FA52-301E-659538373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E32E-F520-A446-B4BC-643738C462AC}" type="datetime1">
              <a:rPr lang="en-US" smtClean="0"/>
              <a:t>12/16/25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B30E5-C7C7-C334-5D00-3C58B9EFE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B2D11-DA5D-BCBA-0FCD-FC2BF2C63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336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50858-3DA2-87FB-F842-1D3AB8155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D9B484-671E-B453-EDDD-9690BE8158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81DB17-D491-7466-927E-0276847ECE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8D62E8-22F6-7F40-E7A5-EEB305C17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DD23B-B696-F74C-9BF6-897EB73A2096}" type="datetime1">
              <a:rPr lang="en-US" smtClean="0"/>
              <a:t>12/16/25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8177D9-7A20-221A-5633-58B14D309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4F3F9E-ACA0-80C5-22FB-9152AF413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602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016088-57C0-7356-5EB1-C4F3EF777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0C46BD-5809-5381-B194-2EF77F6814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DCF59-07F3-FDC5-FA8B-D2BC374CF7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841719-331D-CB46-B7B1-4FF1E88117D0}" type="datetime1">
              <a:rPr lang="en-US" smtClean="0"/>
              <a:t>12/16/25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A78B5-F271-7A1E-EAC4-C82C76330C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66F9F-8A0B-4358-2E78-2CEA53EEA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AADDC5-BECA-C444-AA06-EF318EE6C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1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9C5AA-4CFE-D912-3C88-ABAC1E6247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5249" y="1103924"/>
            <a:ext cx="10281501" cy="2387600"/>
          </a:xfrm>
        </p:spPr>
        <p:txBody>
          <a:bodyPr/>
          <a:lstStyle/>
          <a:p>
            <a:r>
              <a:rPr lang="en-US" b="1" dirty="0"/>
              <a:t>SR1 ITk IS Data Transmission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D23911-2E85-61AD-1F92-03D5890A7A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42061"/>
          </a:xfrm>
        </p:spPr>
        <p:txBody>
          <a:bodyPr/>
          <a:lstStyle/>
          <a:p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RCE Test Stand Meeting</a:t>
            </a:r>
          </a:p>
          <a:p>
            <a:endParaRPr 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9FEFBD4C-9B4A-9004-3C51-EF6D1AB31583}"/>
              </a:ext>
            </a:extLst>
          </p:cNvPr>
          <p:cNvSpPr txBox="1">
            <a:spLocks/>
          </p:cNvSpPr>
          <p:nvPr/>
        </p:nvSpPr>
        <p:spPr>
          <a:xfrm>
            <a:off x="1524000" y="3933583"/>
            <a:ext cx="9144000" cy="442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December 16</a:t>
            </a:r>
            <a:r>
              <a:rPr lang="en-US" sz="1800" baseline="30000" dirty="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, 2025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B55B0D3-E128-F99D-27A5-042ACC287C7C}"/>
              </a:ext>
            </a:extLst>
          </p:cNvPr>
          <p:cNvSpPr txBox="1">
            <a:spLocks/>
          </p:cNvSpPr>
          <p:nvPr/>
        </p:nvSpPr>
        <p:spPr>
          <a:xfrm>
            <a:off x="1524000" y="4265128"/>
            <a:ext cx="9144000" cy="442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C00000"/>
                </a:solidFill>
              </a:rPr>
              <a:t>Austin Mullins, Martin Kocian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0153F-8D82-B66F-14B2-F66770976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458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A8DD1-92E6-B7A6-EB47-54626FCC3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NEW Test Stand Location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4FEA3-8DE3-B0B6-F9BA-70D86B88D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0846"/>
            <a:ext cx="10515600" cy="1209806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sz="2400" dirty="0">
                <a:solidFill>
                  <a:srgbClr val="C00000"/>
                </a:solidFill>
              </a:rPr>
              <a:t>The RCE test stand has been moved to the 4Y_04-06=SR1 rack.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A13A2C-10F4-9011-3A41-D0EC702E19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78317" y="2491002"/>
            <a:ext cx="4966616" cy="3724962"/>
          </a:xfrm>
          <a:prstGeom prst="rect">
            <a:avLst/>
          </a:prstGeom>
        </p:spPr>
      </p:pic>
      <p:pic>
        <p:nvPicPr>
          <p:cNvPr id="7" name="Picture 6" descr="A yellow metal shelf with electronic equipment&#10;&#10;AI-generated content may be incorrect.">
            <a:extLst>
              <a:ext uri="{FF2B5EF4-FFF2-40B4-BE49-F238E27FC236}">
                <a16:creationId xmlns:a16="http://schemas.microsoft.com/office/drawing/2014/main" id="{2CFB7E30-F289-7BC8-53E9-A97719D28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475173" y="2491002"/>
            <a:ext cx="4966616" cy="372496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616DB33-0CBB-5001-D097-2522DBC4E20D}"/>
              </a:ext>
            </a:extLst>
          </p:cNvPr>
          <p:cNvSpPr/>
          <p:nvPr/>
        </p:nvSpPr>
        <p:spPr>
          <a:xfrm>
            <a:off x="2717702" y="4237349"/>
            <a:ext cx="1722323" cy="805991"/>
          </a:xfrm>
          <a:prstGeom prst="rect">
            <a:avLst/>
          </a:prstGeom>
          <a:noFill/>
          <a:ln w="50800">
            <a:solidFill>
              <a:srgbClr val="FC26E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9BCB8A-28C1-9956-2E70-A90B591F1693}"/>
              </a:ext>
            </a:extLst>
          </p:cNvPr>
          <p:cNvSpPr/>
          <p:nvPr/>
        </p:nvSpPr>
        <p:spPr>
          <a:xfrm>
            <a:off x="7017896" y="2177160"/>
            <a:ext cx="1722323" cy="1018528"/>
          </a:xfrm>
          <a:prstGeom prst="rect">
            <a:avLst/>
          </a:prstGeom>
          <a:noFill/>
          <a:ln w="50800">
            <a:solidFill>
              <a:srgbClr val="FC26E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8CBA046-B5D5-8F40-C340-7895A38C9CBF}"/>
              </a:ext>
            </a:extLst>
          </p:cNvPr>
          <p:cNvCxnSpPr/>
          <p:nvPr/>
        </p:nvCxnSpPr>
        <p:spPr>
          <a:xfrm>
            <a:off x="1178351" y="3544478"/>
            <a:ext cx="1300898" cy="692871"/>
          </a:xfrm>
          <a:prstGeom prst="straightConnector1">
            <a:avLst/>
          </a:prstGeom>
          <a:ln w="38100">
            <a:solidFill>
              <a:srgbClr val="FC26E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B000322-A766-CA06-CF6E-C3CA17FE5187}"/>
              </a:ext>
            </a:extLst>
          </p:cNvPr>
          <p:cNvCxnSpPr>
            <a:cxnSpLocks/>
          </p:cNvCxnSpPr>
          <p:nvPr/>
        </p:nvCxnSpPr>
        <p:spPr>
          <a:xfrm flipH="1" flipV="1">
            <a:off x="8839198" y="2776195"/>
            <a:ext cx="1256909" cy="768283"/>
          </a:xfrm>
          <a:prstGeom prst="straightConnector1">
            <a:avLst/>
          </a:prstGeom>
          <a:ln w="38100">
            <a:solidFill>
              <a:srgbClr val="FC26E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88BDC08-A1E4-B656-E3D9-A24DC0817372}"/>
              </a:ext>
            </a:extLst>
          </p:cNvPr>
          <p:cNvSpPr txBox="1"/>
          <p:nvPr/>
        </p:nvSpPr>
        <p:spPr>
          <a:xfrm>
            <a:off x="9942722" y="3117916"/>
            <a:ext cx="1696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Second available crate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F02AE6-B9E3-DA2B-E6CC-FBBBD099AD19}"/>
              </a:ext>
            </a:extLst>
          </p:cNvPr>
          <p:cNvSpPr txBox="1"/>
          <p:nvPr/>
        </p:nvSpPr>
        <p:spPr>
          <a:xfrm>
            <a:off x="167965" y="3082813"/>
            <a:ext cx="1100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Crate with COB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DE166A50-78BD-3606-1717-F11EE3903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25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36AF0-35FA-DEA2-2F39-9658D4230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8176"/>
            <a:ext cx="11001866" cy="435133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sz="2400" dirty="0">
                <a:solidFill>
                  <a:srgbClr val="C00000"/>
                </a:solidFill>
              </a:rPr>
              <a:t>Crate position has been optimized for easy access and cable storage.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BC63601-C77C-F140-A832-A9E69AA18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NEW Test Stand Location</a:t>
            </a:r>
          </a:p>
        </p:txBody>
      </p:sp>
      <p:pic>
        <p:nvPicPr>
          <p:cNvPr id="6" name="Picture 5" descr="A metal box with wires inside&#10;&#10;AI-generated content may be incorrect.">
            <a:extLst>
              <a:ext uri="{FF2B5EF4-FFF2-40B4-BE49-F238E27FC236}">
                <a16:creationId xmlns:a16="http://schemas.microsoft.com/office/drawing/2014/main" id="{633BA66F-4D8B-5DB2-F359-DE4A24AE4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475732" y="2487168"/>
            <a:ext cx="4962144" cy="3721608"/>
          </a:xfrm>
          <a:prstGeom prst="rect">
            <a:avLst/>
          </a:prstGeom>
        </p:spPr>
      </p:pic>
      <p:pic>
        <p:nvPicPr>
          <p:cNvPr id="8" name="Picture 7" descr="A yellow metal structure with wires and wires&#10;&#10;AI-generated content may be incorrect.">
            <a:extLst>
              <a:ext uri="{FF2B5EF4-FFF2-40B4-BE49-F238E27FC236}">
                <a16:creationId xmlns:a16="http://schemas.microsoft.com/office/drawing/2014/main" id="{21608BF1-B1BF-B443-1546-EF2204491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79576" y="2487168"/>
            <a:ext cx="4962144" cy="372160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9A9F6FE-DA9A-EB7B-EA85-FDA12E950EA0}"/>
              </a:ext>
            </a:extLst>
          </p:cNvPr>
          <p:cNvSpPr/>
          <p:nvPr/>
        </p:nvSpPr>
        <p:spPr>
          <a:xfrm>
            <a:off x="6678531" y="2733739"/>
            <a:ext cx="2654005" cy="1018528"/>
          </a:xfrm>
          <a:prstGeom prst="rect">
            <a:avLst/>
          </a:prstGeom>
          <a:noFill/>
          <a:ln w="50800">
            <a:solidFill>
              <a:srgbClr val="FC26E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A4A4FD-A832-FDB7-12AA-1CDFD6275250}"/>
              </a:ext>
            </a:extLst>
          </p:cNvPr>
          <p:cNvSpPr/>
          <p:nvPr/>
        </p:nvSpPr>
        <p:spPr>
          <a:xfrm>
            <a:off x="6598763" y="4223208"/>
            <a:ext cx="3035431" cy="1226616"/>
          </a:xfrm>
          <a:prstGeom prst="rect">
            <a:avLst/>
          </a:prstGeom>
          <a:noFill/>
          <a:ln w="50800">
            <a:solidFill>
              <a:srgbClr val="FC26E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C4014C-4911-7C8F-A4CF-3F80FE0CD6A3}"/>
              </a:ext>
            </a:extLst>
          </p:cNvPr>
          <p:cNvCxnSpPr>
            <a:cxnSpLocks/>
          </p:cNvCxnSpPr>
          <p:nvPr/>
        </p:nvCxnSpPr>
        <p:spPr>
          <a:xfrm flipH="1" flipV="1">
            <a:off x="9431690" y="3153678"/>
            <a:ext cx="1256909" cy="768283"/>
          </a:xfrm>
          <a:prstGeom prst="straightConnector1">
            <a:avLst/>
          </a:prstGeom>
          <a:ln w="38100">
            <a:solidFill>
              <a:srgbClr val="FC26E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60B388B-0EA2-9803-9CFE-304B3588047B}"/>
              </a:ext>
            </a:extLst>
          </p:cNvPr>
          <p:cNvCxnSpPr>
            <a:cxnSpLocks/>
          </p:cNvCxnSpPr>
          <p:nvPr/>
        </p:nvCxnSpPr>
        <p:spPr>
          <a:xfrm flipH="1" flipV="1">
            <a:off x="9691916" y="4924844"/>
            <a:ext cx="1256909" cy="768283"/>
          </a:xfrm>
          <a:prstGeom prst="straightConnector1">
            <a:avLst/>
          </a:prstGeom>
          <a:ln w="38100">
            <a:solidFill>
              <a:srgbClr val="FC26E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EB46B22-3AA5-8998-4D3D-1FB522D0A843}"/>
              </a:ext>
            </a:extLst>
          </p:cNvPr>
          <p:cNvSpPr txBox="1"/>
          <p:nvPr/>
        </p:nvSpPr>
        <p:spPr>
          <a:xfrm>
            <a:off x="10320370" y="3701640"/>
            <a:ext cx="1696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Cable </a:t>
            </a:r>
          </a:p>
          <a:p>
            <a:pPr algn="ctr"/>
            <a:r>
              <a:rPr lang="en-US" b="1" dirty="0"/>
              <a:t>storage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2D8E57-6C16-79A8-2833-C11855D3E085}"/>
              </a:ext>
            </a:extLst>
          </p:cNvPr>
          <p:cNvSpPr txBox="1"/>
          <p:nvPr/>
        </p:nvSpPr>
        <p:spPr>
          <a:xfrm>
            <a:off x="10646004" y="5436348"/>
            <a:ext cx="1696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Bundle landing zone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AA1AE75-8C08-54B3-6139-A8A65C024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ADDC5-BECA-C444-AA06-EF318EE6C0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62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69</Words>
  <Application>Microsoft Macintosh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SR1 ITk IS Data Transmission Updates</vt:lpstr>
      <vt:lpstr>NEW Test Stand Location</vt:lpstr>
      <vt:lpstr>NEW Test Stand Location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Austin Mullins</dc:creator>
  <cp:lastModifiedBy>Austin Mullins</cp:lastModifiedBy>
  <cp:revision>5</cp:revision>
  <dcterms:created xsi:type="dcterms:W3CDTF">2025-12-16T15:40:27Z</dcterms:created>
  <dcterms:modified xsi:type="dcterms:W3CDTF">2025-12-16T16:22:23Z</dcterms:modified>
</cp:coreProperties>
</file>