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5"/>
  </p:notesMasterIdLst>
  <p:handoutMasterIdLst>
    <p:handoutMasterId r:id="rId6"/>
  </p:handout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60" d="100"/>
          <a:sy n="160" d="100"/>
        </p:scale>
        <p:origin x="-1880" y="-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handoutMaster" Target="handoutMasters/handout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0ECE5D-5829-C54F-950F-D8233B6373C5}" type="datetimeFigureOut">
              <a:rPr lang="en-US" smtClean="0"/>
              <a:t>11/16/11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D29CF0-C8B8-9143-B700-EA9F3E6079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12296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00D159-85E3-4249-838F-5982EDA3160B}" type="datetimeFigureOut">
              <a:rPr lang="en-US" smtClean="0"/>
              <a:t>11/16/11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0CD281-4D18-7B41-912C-70466D4591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88662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AU" smtClean="0"/>
              <a:t>18/11/11</a:t>
            </a:r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S. Vlachos - NTUA</a:t>
            </a:r>
            <a:endParaRPr kumimoji="0"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endParaRPr/>
          </a:p>
          <a:p>
            <a:pPr lvl="1" eaLnBrk="1" latinLnBrk="0" hangingPunct="1"/>
            <a:endParaRPr/>
          </a:p>
          <a:p>
            <a:pPr lvl="2" eaLnBrk="1" latinLnBrk="0" hangingPunct="1"/>
            <a:endParaRPr/>
          </a:p>
          <a:p>
            <a:pPr lvl="3" eaLnBrk="1" latinLnBrk="0" hangingPunct="1"/>
            <a:endParaRPr/>
          </a:p>
          <a:p>
            <a:pPr lvl="4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AU" smtClean="0"/>
              <a:t>18/11/11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S. Vlachos - NTUA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endParaRPr/>
          </a:p>
          <a:p>
            <a:pPr lvl="1" eaLnBrk="1" latinLnBrk="0" hangingPunct="1"/>
            <a:endParaRPr/>
          </a:p>
          <a:p>
            <a:pPr lvl="2" eaLnBrk="1" latinLnBrk="0" hangingPunct="1"/>
            <a:endParaRPr/>
          </a:p>
          <a:p>
            <a:pPr lvl="3" eaLnBrk="1" latinLnBrk="0" hangingPunct="1"/>
            <a:endParaRPr/>
          </a:p>
          <a:p>
            <a:pPr lvl="4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AU" smtClean="0"/>
              <a:t>18/11/11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S. Vlachos - NTUA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endParaRPr/>
          </a:p>
          <a:p>
            <a:pPr lvl="1" eaLnBrk="1" latinLnBrk="0" hangingPunct="1"/>
            <a:endParaRPr/>
          </a:p>
          <a:p>
            <a:pPr lvl="2" eaLnBrk="1" latinLnBrk="0" hangingPunct="1"/>
            <a:endParaRPr/>
          </a:p>
          <a:p>
            <a:pPr lvl="3" eaLnBrk="1" latinLnBrk="0" hangingPunct="1"/>
            <a:endParaRPr/>
          </a:p>
          <a:p>
            <a:pPr lvl="4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AU" smtClean="0"/>
              <a:t>18/11/11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S. Vlachos - NTUA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AU" smtClean="0"/>
              <a:t>18/11/11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S. Vlachos - NTUA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endParaRPr/>
          </a:p>
          <a:p>
            <a:pPr lvl="1" eaLnBrk="1" latinLnBrk="0" hangingPunct="1"/>
            <a:endParaRPr/>
          </a:p>
          <a:p>
            <a:pPr lvl="2" eaLnBrk="1" latinLnBrk="0" hangingPunct="1"/>
            <a:endParaRPr/>
          </a:p>
          <a:p>
            <a:pPr lvl="3" eaLnBrk="1" latinLnBrk="0" hangingPunct="1"/>
            <a:endParaRPr/>
          </a:p>
          <a:p>
            <a:pPr lvl="4" eaLnBrk="1" latinLnBrk="0" hangingPunct="1"/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endParaRPr/>
          </a:p>
          <a:p>
            <a:pPr lvl="1" eaLnBrk="1" latinLnBrk="0" hangingPunct="1"/>
            <a:endParaRPr/>
          </a:p>
          <a:p>
            <a:pPr lvl="2" eaLnBrk="1" latinLnBrk="0" hangingPunct="1"/>
            <a:endParaRPr/>
          </a:p>
          <a:p>
            <a:pPr lvl="3" eaLnBrk="1" latinLnBrk="0" hangingPunct="1"/>
            <a:endParaRPr/>
          </a:p>
          <a:p>
            <a:pPr lvl="4" eaLnBrk="1" latinLnBrk="0" hangingPunct="1"/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AU" smtClean="0"/>
              <a:t>18/11/11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S. Vlachos - NTUA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endParaRPr kumimoji="0"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endParaRPr/>
          </a:p>
          <a:p>
            <a:pPr lvl="1" eaLnBrk="1" latinLnBrk="0" hangingPunct="1"/>
            <a:endParaRPr/>
          </a:p>
          <a:p>
            <a:pPr lvl="2" eaLnBrk="1" latinLnBrk="0" hangingPunct="1"/>
            <a:endParaRPr/>
          </a:p>
          <a:p>
            <a:pPr lvl="3" eaLnBrk="1" latinLnBrk="0" hangingPunct="1"/>
            <a:endParaRPr/>
          </a:p>
          <a:p>
            <a:pPr lvl="4" eaLnBrk="1" latinLnBrk="0" hangingPunct="1"/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endParaRPr/>
          </a:p>
          <a:p>
            <a:pPr lvl="1" eaLnBrk="1" latinLnBrk="0" hangingPunct="1"/>
            <a:endParaRPr/>
          </a:p>
          <a:p>
            <a:pPr lvl="2" eaLnBrk="1" latinLnBrk="0" hangingPunct="1"/>
            <a:endParaRPr/>
          </a:p>
          <a:p>
            <a:pPr lvl="3" eaLnBrk="1" latinLnBrk="0" hangingPunct="1"/>
            <a:endParaRPr/>
          </a:p>
          <a:p>
            <a:pPr lvl="4" eaLnBrk="1" latinLnBrk="0" hangingPunct="1"/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AU" smtClean="0"/>
              <a:t>18/11/11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S. Vlachos - NTUA</a:t>
            </a:r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AU" smtClean="0"/>
              <a:t>18/11/11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kumimoji="0" lang="en-US" smtClean="0"/>
              <a:t>S. Vlachos - NTUA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AU" smtClean="0"/>
              <a:t>18/11/11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S. Vlachos - NTUA</a:t>
            </a:r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endParaRPr/>
          </a:p>
          <a:p>
            <a:pPr lvl="1" eaLnBrk="1" latinLnBrk="0" hangingPunct="1"/>
            <a:endParaRPr/>
          </a:p>
          <a:p>
            <a:pPr lvl="2" eaLnBrk="1" latinLnBrk="0" hangingPunct="1"/>
            <a:endParaRPr/>
          </a:p>
          <a:p>
            <a:pPr lvl="3" eaLnBrk="1" latinLnBrk="0" hangingPunct="1"/>
            <a:endParaRPr/>
          </a:p>
          <a:p>
            <a:pPr lvl="4" eaLnBrk="1" latinLnBrk="0" hangingPunct="1"/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AU" smtClean="0"/>
              <a:t>18/11/11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S. Vlachos - NTUA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2AA957AF-53C0-420B-9C2D-77DB1416566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pPr eaLnBrk="1" latinLnBrk="0" hangingPunct="1"/>
            <a:r>
              <a:rPr lang="en-AU" smtClean="0"/>
              <a:t>18/11/11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S. Vlachos - NTUA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eaLnBrk="1" latinLnBrk="0" hangingPunct="1"/>
            <a:r>
              <a:rPr lang="en-AU" smtClean="0"/>
              <a:t>18/11/11</a:t>
            </a:r>
            <a:endParaRPr lang="en-US" sz="100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algn="ctr" eaLnBrk="1" latinLnBrk="0" hangingPunct="1"/>
            <a:r>
              <a:rPr kumimoji="0" lang="en-US" sz="1000" smtClean="0">
                <a:solidFill>
                  <a:schemeClr val="tx2">
                    <a:shade val="50000"/>
                  </a:schemeClr>
                </a:solidFill>
              </a:rPr>
              <a:t>S. Vlachos - NTUA</a:t>
            </a:r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AA957AF-53C0-420B-9C2D-77DB1416566C}" type="slidenum">
              <a:rPr kumimoji="0" lang="en-US" smtClean="0"/>
              <a:pPr eaLnBrk="1" latinLnBrk="0" hangingPunct="1"/>
              <a:t>‹#›</a:t>
            </a:fld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New Small Wheel Specialized meeting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0165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606550"/>
          </a:xfrm>
        </p:spPr>
        <p:txBody>
          <a:bodyPr>
            <a:normAutofit/>
          </a:bodyPr>
          <a:lstStyle/>
          <a:p>
            <a:r>
              <a:rPr lang="en-US" dirty="0" smtClean="0"/>
              <a:t>External meeting to discuss all aspects of the NSW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2047875"/>
            <a:ext cx="7781925" cy="407828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External : Well focused, allow informal exchange of ideas</a:t>
            </a:r>
          </a:p>
          <a:p>
            <a:endParaRPr lang="en-US" dirty="0" smtClean="0"/>
          </a:p>
          <a:p>
            <a:r>
              <a:rPr lang="en-US" dirty="0" smtClean="0"/>
              <a:t>Participation of NSW-selection Panel members and representatives of all proposed technologies</a:t>
            </a:r>
          </a:p>
          <a:p>
            <a:endParaRPr lang="en-US" dirty="0"/>
          </a:p>
          <a:p>
            <a:r>
              <a:rPr lang="en-US" dirty="0" smtClean="0"/>
              <a:t>Lead to a consensus on the NSW design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AU" smtClean="0"/>
              <a:t>18/11/11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S. Vlachos - NTUA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AA957AF-53C0-420B-9C2D-77DB1416566C}" type="slidenum">
              <a:rPr kumimoji="0" lang="en-US" smtClean="0"/>
              <a:pPr eaLnBrk="1" latinLnBrk="0" hangingPunct="1"/>
              <a:t>2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7209707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Dates to be fine-tuned to ensure maximum participation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Most probably end of January 2012</a:t>
            </a:r>
          </a:p>
          <a:p>
            <a:r>
              <a:rPr lang="en-US" dirty="0" smtClean="0"/>
              <a:t>Location to be defined (but </a:t>
            </a:r>
            <a:r>
              <a:rPr lang="en-US" smtClean="0"/>
              <a:t>certainly outside CERN)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Any recommendation coming out will be presented to the MUON IB which has the final word</a:t>
            </a:r>
          </a:p>
          <a:p>
            <a:pPr marL="36576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AU" smtClean="0"/>
              <a:t>18/11/11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S. Vlachos - NTUA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AA957AF-53C0-420B-9C2D-77DB1416566C}" type="slidenum">
              <a:rPr kumimoji="0" lang="en-US" smtClean="0"/>
              <a:pPr eaLnBrk="1" latinLnBrk="0" hangingPunct="1"/>
              <a:t>3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714570621"/>
      </p:ext>
    </p:extLst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Technic.thmx</Template>
  <TotalTime>2820</TotalTime>
  <Words>109</Words>
  <Application>Microsoft Macintosh PowerPoint</Application>
  <PresentationFormat>On-screen Show (4:3)</PresentationFormat>
  <Paragraphs>19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Technic</vt:lpstr>
      <vt:lpstr>New Small Wheel Specialized meeting </vt:lpstr>
      <vt:lpstr>External meeting to discuss all aspects of the NSW</vt:lpstr>
      <vt:lpstr>Dates to be fine-tuned to ensure maximum participation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MUON Phase II Upgrade</dc:title>
  <dc:creator>Sotirios Vlachos</dc:creator>
  <cp:lastModifiedBy>Sotirios Vlachos</cp:lastModifiedBy>
  <cp:revision>17</cp:revision>
  <dcterms:created xsi:type="dcterms:W3CDTF">2011-11-16T10:09:45Z</dcterms:created>
  <dcterms:modified xsi:type="dcterms:W3CDTF">2011-11-18T09:10:06Z</dcterms:modified>
</cp:coreProperties>
</file>