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32B35-B11A-46EE-BC47-9DA8D76597A4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4AF2E-E0B9-4446-A52F-CEE3828AF7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SPD Cooling workshop: </a:t>
            </a:r>
            <a:br>
              <a:rPr lang="en-US" dirty="0" smtClean="0"/>
            </a:br>
            <a:r>
              <a:rPr lang="en-US" dirty="0" smtClean="0"/>
              <a:t>PLC item details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"/>
            <a:ext cx="6400800" cy="54102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ups upgrade: 10-12' after trigger 24V - what to do in 10 </a:t>
            </a:r>
            <a:r>
              <a:rPr lang="en-GB" dirty="0" smtClean="0"/>
              <a:t>minutes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u="sng" dirty="0" smtClean="0"/>
              <a:t>Present situation:</a:t>
            </a:r>
          </a:p>
          <a:p>
            <a:r>
              <a:rPr lang="en-GB" dirty="0" smtClean="0"/>
              <a:t>In case of “normal power” interruption, the plant will go in STOP mode.</a:t>
            </a:r>
            <a:r>
              <a:rPr lang="en-GB" dirty="0" smtClean="0"/>
              <a:t> </a:t>
            </a:r>
          </a:p>
          <a:p>
            <a:r>
              <a:rPr lang="en-GB" dirty="0" smtClean="0"/>
              <a:t>Plant will stay in Stop mode after re-powering, waiting for expert acknowledgement.</a:t>
            </a:r>
            <a:endParaRPr lang="en-GB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"/>
            <a:ext cx="6400800" cy="6629400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ups upgrade: 10-12' after trigger 24V - what to do in 10 </a:t>
            </a:r>
            <a:r>
              <a:rPr lang="en-GB" dirty="0" smtClean="0"/>
              <a:t>minutes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u="sng" dirty="0" smtClean="0"/>
              <a:t>Proposal (1):</a:t>
            </a:r>
          </a:p>
          <a:p>
            <a:r>
              <a:rPr lang="en-GB" dirty="0" smtClean="0"/>
              <a:t>Keep running during 2 seconds, then switch to RECOVER mode.</a:t>
            </a:r>
          </a:p>
          <a:p>
            <a:pPr algn="l"/>
            <a:r>
              <a:rPr lang="en-GB" dirty="0" smtClean="0"/>
              <a:t>-This approach permit to keep the system stable for 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-interruption.</a:t>
            </a:r>
          </a:p>
          <a:p>
            <a:pPr algn="l">
              <a:buFontTx/>
              <a:buChar char="-"/>
            </a:pPr>
            <a:r>
              <a:rPr lang="en-GB" dirty="0" smtClean="0"/>
              <a:t>In case of longer power cut (&gt;2”), recovering of  the maximum amount of C4F10 in the tank</a:t>
            </a:r>
          </a:p>
          <a:p>
            <a:pPr algn="l">
              <a:buFontTx/>
              <a:buChar char="-"/>
            </a:pPr>
            <a:r>
              <a:rPr lang="en-GB" dirty="0" smtClean="0"/>
              <a:t>If the power failure &lt; than the UPS capacity, keep the system in RECOVER mode, waiting for expert acknowledgement.</a:t>
            </a:r>
          </a:p>
          <a:p>
            <a:pPr algn="l">
              <a:buFontTx/>
              <a:buChar char="-"/>
            </a:pPr>
            <a:r>
              <a:rPr lang="en-GB" dirty="0" smtClean="0"/>
              <a:t>If the power failure &gt; than the UPS capacity, Plant will go to STOP mode when UPS is down, Pant will be in Stop mode after re-powering, waiting for expert acknowledgement.</a:t>
            </a:r>
          </a:p>
          <a:p>
            <a:pPr>
              <a:buFontTx/>
              <a:buChar char="-"/>
            </a:pPr>
            <a:endParaRPr lang="en-GB" dirty="0"/>
          </a:p>
          <a:p>
            <a:r>
              <a:rPr lang="en-GB" dirty="0" smtClean="0"/>
              <a:t>Alarm detection: </a:t>
            </a:r>
          </a:p>
          <a:p>
            <a:r>
              <a:rPr lang="en-GB" dirty="0" smtClean="0"/>
              <a:t>Control of the “normal power” status in SPD cooling cabinet</a:t>
            </a:r>
          </a:p>
          <a:p>
            <a:endParaRPr lang="en-GB" dirty="0" smtClean="0"/>
          </a:p>
          <a:p>
            <a:r>
              <a:rPr lang="en-GB" dirty="0" smtClean="0"/>
              <a:t>Benefits:</a:t>
            </a:r>
          </a:p>
          <a:p>
            <a:r>
              <a:rPr lang="en-GB" dirty="0" smtClean="0"/>
              <a:t>Easy to implement, software and cabling modification restricted to the cooling plant electrical  cabinet</a:t>
            </a:r>
          </a:p>
          <a:p>
            <a:endParaRPr lang="en-GB" dirty="0"/>
          </a:p>
          <a:p>
            <a:r>
              <a:rPr lang="en-GB" dirty="0" smtClean="0"/>
              <a:t>Concern: </a:t>
            </a:r>
          </a:p>
          <a:p>
            <a:r>
              <a:rPr lang="en-GB" dirty="0" smtClean="0"/>
              <a:t>This alarm is not triggered directly from the “Detector” power source status. We may have the following </a:t>
            </a:r>
            <a:r>
              <a:rPr lang="en-GB" dirty="0" err="1" smtClean="0"/>
              <a:t>dysfonction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r>
              <a:rPr lang="en-GB" dirty="0" smtClean="0"/>
              <a:t>1/ Alarm triggered from a real local power failure in the cooling plant cabinet, but SPD detector is still powered (unwanted interruption)</a:t>
            </a:r>
          </a:p>
          <a:p>
            <a:endParaRPr lang="en-GB" dirty="0" smtClean="0"/>
          </a:p>
          <a:p>
            <a:r>
              <a:rPr lang="en-GB" dirty="0" smtClean="0"/>
              <a:t>2</a:t>
            </a:r>
            <a:r>
              <a:rPr lang="en-GB" dirty="0" smtClean="0"/>
              <a:t>/  “normal power” is alive into the cooling plant cabinet, but SPD detector is not anymore powered (unprotected)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"/>
            <a:ext cx="6400800" cy="6629400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ups upgrade: 10-12' after trigger 24V - what to do in 10 </a:t>
            </a:r>
            <a:r>
              <a:rPr lang="en-GB" dirty="0" smtClean="0"/>
              <a:t>minutes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u="sng" dirty="0" smtClean="0"/>
              <a:t>Proposal (2):</a:t>
            </a:r>
          </a:p>
          <a:p>
            <a:r>
              <a:rPr lang="en-GB" dirty="0" smtClean="0"/>
              <a:t>1/ Keep running during  the all UPS capacity, then switch to STOP mode.</a:t>
            </a:r>
          </a:p>
          <a:p>
            <a:pPr algn="l"/>
            <a:r>
              <a:rPr lang="en-GB" dirty="0" smtClean="0"/>
              <a:t>-This approach permit to keep the system stable for long interruption.</a:t>
            </a:r>
          </a:p>
          <a:p>
            <a:pPr algn="l">
              <a:buFontTx/>
              <a:buChar char="-"/>
            </a:pPr>
            <a:r>
              <a:rPr lang="en-GB" dirty="0" smtClean="0"/>
              <a:t>If the power failure &gt; than the UPS capacity, Plant will go to STOP mode when UPS is down, Pant will be in Stop mode after re-powering, waiting for expert acknowledgement.</a:t>
            </a:r>
          </a:p>
          <a:p>
            <a:pPr>
              <a:buFontTx/>
              <a:buChar char="-"/>
            </a:pPr>
            <a:endParaRPr lang="en-GB" dirty="0"/>
          </a:p>
          <a:p>
            <a:r>
              <a:rPr lang="en-GB" dirty="0" smtClean="0"/>
              <a:t>Alarm detection: </a:t>
            </a:r>
          </a:p>
          <a:p>
            <a:r>
              <a:rPr lang="en-GB" dirty="0" smtClean="0"/>
              <a:t>none</a:t>
            </a:r>
          </a:p>
          <a:p>
            <a:endParaRPr lang="en-GB" dirty="0" smtClean="0"/>
          </a:p>
          <a:p>
            <a:r>
              <a:rPr lang="en-GB" dirty="0" smtClean="0"/>
              <a:t>Benefits:</a:t>
            </a:r>
          </a:p>
          <a:p>
            <a:r>
              <a:rPr lang="en-GB" dirty="0" smtClean="0"/>
              <a:t>Very easy to implement, software modification only. </a:t>
            </a:r>
          </a:p>
          <a:p>
            <a:r>
              <a:rPr lang="en-GB" dirty="0" smtClean="0"/>
              <a:t>Exclude more interruption of the cooling in the long </a:t>
            </a:r>
            <a:r>
              <a:rPr lang="en-GB" dirty="0" err="1" smtClean="0"/>
              <a:t>terme</a:t>
            </a:r>
            <a:r>
              <a:rPr lang="en-GB" dirty="0" smtClean="0"/>
              <a:t>.</a:t>
            </a:r>
          </a:p>
          <a:p>
            <a:r>
              <a:rPr lang="en-GB" dirty="0" smtClean="0"/>
              <a:t>Avoid the 2 “false alarms” described in proposal 01.</a:t>
            </a:r>
          </a:p>
          <a:p>
            <a:endParaRPr lang="en-GB" dirty="0"/>
          </a:p>
          <a:p>
            <a:r>
              <a:rPr lang="en-GB" dirty="0" smtClean="0"/>
              <a:t>Concern: </a:t>
            </a:r>
          </a:p>
          <a:p>
            <a:r>
              <a:rPr lang="en-GB" dirty="0" smtClean="0"/>
              <a:t>The cooling will not stop automatically if the detector is not powered (like it is today).</a:t>
            </a:r>
          </a:p>
          <a:p>
            <a:r>
              <a:rPr lang="en-GB" dirty="0" smtClean="0"/>
              <a:t>An hardware interlock between SPD detector &amp; SPD cooling is probably required.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"/>
            <a:ext cx="6400800" cy="6629400"/>
          </a:xfrm>
        </p:spPr>
        <p:txBody>
          <a:bodyPr>
            <a:normAutofit fontScale="40000" lnSpcReduction="20000"/>
          </a:bodyPr>
          <a:lstStyle/>
          <a:p>
            <a:r>
              <a:rPr lang="en-GB" dirty="0"/>
              <a:t>pressure increase - modifications needed to work at 7 </a:t>
            </a:r>
            <a:r>
              <a:rPr lang="en-GB" dirty="0" err="1"/>
              <a:t>bara</a:t>
            </a:r>
            <a:endParaRPr lang="en-GB" dirty="0" smtClean="0"/>
          </a:p>
          <a:p>
            <a:endParaRPr lang="en-GB" dirty="0"/>
          </a:p>
          <a:p>
            <a:r>
              <a:rPr lang="en-GB" u="sng" dirty="0" smtClean="0"/>
              <a:t>Present situation:</a:t>
            </a:r>
          </a:p>
          <a:p>
            <a:r>
              <a:rPr lang="en-US" dirty="0" smtClean="0"/>
              <a:t>Liquid outlet pressure Warning: 6.8 </a:t>
            </a:r>
            <a:r>
              <a:rPr lang="en-US" dirty="0" err="1" smtClean="0"/>
              <a:t>bara</a:t>
            </a:r>
            <a:endParaRPr lang="en-US" dirty="0" smtClean="0"/>
          </a:p>
          <a:p>
            <a:r>
              <a:rPr lang="en-US" dirty="0" smtClean="0"/>
              <a:t>Liquid outlet pressure </a:t>
            </a:r>
            <a:r>
              <a:rPr lang="en-US" dirty="0" err="1" smtClean="0"/>
              <a:t>Alarme</a:t>
            </a:r>
            <a:r>
              <a:rPr lang="en-US" dirty="0" smtClean="0"/>
              <a:t>: 7.0 </a:t>
            </a:r>
            <a:r>
              <a:rPr lang="en-US" dirty="0" err="1" smtClean="0"/>
              <a:t>bara</a:t>
            </a:r>
            <a:endParaRPr lang="en-US" dirty="0" smtClean="0"/>
          </a:p>
          <a:p>
            <a:r>
              <a:rPr lang="en-US" dirty="0" smtClean="0"/>
              <a:t>Loop outlet pressure Warning: 6.7 </a:t>
            </a:r>
            <a:r>
              <a:rPr lang="en-US" dirty="0" err="1" smtClean="0"/>
              <a:t>bara</a:t>
            </a:r>
            <a:endParaRPr lang="en-US" dirty="0" smtClean="0"/>
          </a:p>
          <a:p>
            <a:r>
              <a:rPr lang="en-US" dirty="0" smtClean="0"/>
              <a:t>Pump pressure switch: ??.</a:t>
            </a:r>
          </a:p>
          <a:p>
            <a:endParaRPr lang="en-GB" u="sng" dirty="0" smtClean="0"/>
          </a:p>
          <a:p>
            <a:r>
              <a:rPr lang="en-GB" u="sng" dirty="0" smtClean="0"/>
              <a:t>Proposal :</a:t>
            </a:r>
          </a:p>
          <a:p>
            <a:pPr algn="l"/>
            <a:r>
              <a:rPr lang="en-GB" dirty="0" smtClean="0"/>
              <a:t>(rem. That the </a:t>
            </a:r>
            <a:r>
              <a:rPr lang="en-GB" dirty="0" err="1" smtClean="0"/>
              <a:t>lipuid</a:t>
            </a:r>
            <a:r>
              <a:rPr lang="en-GB" dirty="0" smtClean="0"/>
              <a:t> pump can run up to 9 bar (source: </a:t>
            </a:r>
            <a:r>
              <a:rPr lang="en-GB" dirty="0" err="1" smtClean="0"/>
              <a:t>jose</a:t>
            </a:r>
            <a:r>
              <a:rPr lang="en-GB" dirty="0" smtClean="0"/>
              <a:t>)</a:t>
            </a:r>
          </a:p>
          <a:p>
            <a:endParaRPr lang="en-GB" u="sng" dirty="0" smtClean="0"/>
          </a:p>
          <a:p>
            <a:pPr algn="l"/>
            <a:r>
              <a:rPr lang="en-GB" dirty="0" smtClean="0"/>
              <a:t>PLC code modification + setting:</a:t>
            </a:r>
          </a:p>
          <a:p>
            <a:r>
              <a:rPr lang="en-US" dirty="0" smtClean="0"/>
              <a:t>Liquid outlet pressure Warning: 7.3 </a:t>
            </a:r>
            <a:r>
              <a:rPr lang="en-US" dirty="0" err="1" smtClean="0"/>
              <a:t>bara</a:t>
            </a:r>
            <a:endParaRPr lang="en-US" dirty="0" smtClean="0"/>
          </a:p>
          <a:p>
            <a:r>
              <a:rPr lang="en-US" dirty="0" smtClean="0"/>
              <a:t>Liquid outlet pressure </a:t>
            </a:r>
            <a:r>
              <a:rPr lang="en-US" dirty="0" err="1" smtClean="0"/>
              <a:t>Alarme</a:t>
            </a:r>
            <a:r>
              <a:rPr lang="en-US" dirty="0" smtClean="0"/>
              <a:t>: 7.5 </a:t>
            </a:r>
            <a:r>
              <a:rPr lang="en-US" dirty="0" err="1" smtClean="0"/>
              <a:t>bara</a:t>
            </a:r>
            <a:endParaRPr lang="en-US" dirty="0" smtClean="0"/>
          </a:p>
          <a:p>
            <a:r>
              <a:rPr lang="en-US" dirty="0" smtClean="0"/>
              <a:t>Loop outlet pressure Warning: 7.2 </a:t>
            </a:r>
            <a:r>
              <a:rPr lang="en-US" dirty="0" err="1" smtClean="0"/>
              <a:t>bara</a:t>
            </a:r>
            <a:endParaRPr lang="en-US" dirty="0" smtClean="0"/>
          </a:p>
          <a:p>
            <a:r>
              <a:rPr lang="en-US" dirty="0" smtClean="0"/>
              <a:t>Pump pressure switch: 7.5</a:t>
            </a:r>
          </a:p>
          <a:p>
            <a:r>
              <a:rPr lang="en-US" dirty="0" smtClean="0"/>
              <a:t>PID regulation need to be optimized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Plant modification:</a:t>
            </a:r>
          </a:p>
          <a:p>
            <a:r>
              <a:rPr lang="en-US" dirty="0" smtClean="0"/>
              <a:t>Re-calibration of the 3 “common” reliefs valves to 10 </a:t>
            </a:r>
            <a:r>
              <a:rPr lang="en-US" dirty="0" err="1" smtClean="0"/>
              <a:t>bara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Re-installation of the 10 loop’s reliefs valves to 7.5 or 8 </a:t>
            </a:r>
            <a:r>
              <a:rPr lang="en-US" dirty="0" err="1" smtClean="0"/>
              <a:t>bara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Planning: around 1 day for hardware + 1 day for commissioning</a:t>
            </a:r>
          </a:p>
          <a:p>
            <a:endParaRPr lang="en-US" dirty="0"/>
          </a:p>
          <a:p>
            <a:r>
              <a:rPr lang="en-US" dirty="0" smtClean="0"/>
              <a:t>Benefits:</a:t>
            </a:r>
          </a:p>
          <a:p>
            <a:r>
              <a:rPr lang="en-US" dirty="0" smtClean="0"/>
              <a:t>Higher outlet pressure ( </a:t>
            </a:r>
            <a:r>
              <a:rPr lang="en-US" dirty="0" smtClean="0">
                <a:sym typeface="Wingdings" pitchFamily="2" charset="2"/>
              </a:rPr>
              <a:t> )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Concern:</a:t>
            </a:r>
          </a:p>
          <a:p>
            <a:r>
              <a:rPr lang="en-US" dirty="0" smtClean="0">
                <a:sym typeface="Wingdings" pitchFamily="2" charset="2"/>
              </a:rPr>
              <a:t>Reliability of the liquid pumps is </a:t>
            </a:r>
            <a:r>
              <a:rPr lang="en-US" dirty="0" smtClean="0"/>
              <a:t>inversely proportional to the delta-p</a:t>
            </a:r>
            <a:r>
              <a:rPr lang="en-US" dirty="0" smtClean="0">
                <a:sym typeface="Wingdings" pitchFamily="2" charset="2"/>
              </a:rPr>
              <a:t>..</a:t>
            </a:r>
          </a:p>
          <a:p>
            <a:r>
              <a:rPr lang="en-US" dirty="0" smtClean="0">
                <a:sym typeface="Wingdings" pitchFamily="2" charset="2"/>
              </a:rPr>
              <a:t>Regulation problems may appeared, we experienced that when the plant was modified to 6 </a:t>
            </a:r>
            <a:r>
              <a:rPr lang="en-US" dirty="0" err="1" smtClean="0">
                <a:sym typeface="Wingdings" pitchFamily="2" charset="2"/>
              </a:rPr>
              <a:t>bara</a:t>
            </a:r>
            <a:r>
              <a:rPr lang="en-US" dirty="0" smtClean="0">
                <a:sym typeface="Wingdings" pitchFamily="2" charset="2"/>
              </a:rPr>
              <a:t>, we have no guaranty to find “software solution”.</a:t>
            </a:r>
          </a:p>
          <a:p>
            <a:r>
              <a:rPr lang="en-US" dirty="0" smtClean="0">
                <a:sym typeface="Wingdings" pitchFamily="2" charset="2"/>
              </a:rPr>
              <a:t>Detector safety: more pressure, more risks.. as to be </a:t>
            </a:r>
            <a:r>
              <a:rPr lang="en-US" dirty="0" err="1" smtClean="0">
                <a:sym typeface="Wingdings" pitchFamily="2" charset="2"/>
              </a:rPr>
              <a:t>carrefully</a:t>
            </a:r>
            <a:r>
              <a:rPr lang="en-US" dirty="0" smtClean="0">
                <a:sym typeface="Wingdings" pitchFamily="2" charset="2"/>
              </a:rPr>
              <a:t> evaluate by SPD expert..</a:t>
            </a:r>
          </a:p>
          <a:p>
            <a:endParaRPr lang="en-US" dirty="0" smtClean="0"/>
          </a:p>
          <a:p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"/>
            <a:ext cx="6400800" cy="6629400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chilled water failure procedure - 10-15' to detect temperature increase and react - how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u="sng" dirty="0" smtClean="0"/>
              <a:t>Present situation:</a:t>
            </a:r>
          </a:p>
          <a:p>
            <a:r>
              <a:rPr lang="en-GB" dirty="0" smtClean="0"/>
              <a:t>In case of chilled water failure, the plant will go in STOP mode. </a:t>
            </a:r>
          </a:p>
          <a:p>
            <a:r>
              <a:rPr lang="en-GB" dirty="0" smtClean="0"/>
              <a:t>Plant will stay in Stop mode after re-powering, waiting for expert acknowledgement.</a:t>
            </a:r>
          </a:p>
          <a:p>
            <a:endParaRPr lang="en-GB" dirty="0" smtClean="0"/>
          </a:p>
          <a:p>
            <a:r>
              <a:rPr lang="en-GB" dirty="0" smtClean="0"/>
              <a:t>Detection of chilled water failure is triggered when:</a:t>
            </a:r>
          </a:p>
          <a:p>
            <a:r>
              <a:rPr lang="en-GB" dirty="0" smtClean="0"/>
              <a:t>the tank pressure &gt; 2.8 </a:t>
            </a:r>
            <a:r>
              <a:rPr lang="en-GB" dirty="0" err="1" smtClean="0"/>
              <a:t>bara</a:t>
            </a:r>
            <a:r>
              <a:rPr lang="en-GB" dirty="0" smtClean="0"/>
              <a:t>, OR</a:t>
            </a:r>
          </a:p>
          <a:p>
            <a:r>
              <a:rPr lang="en-GB" dirty="0" smtClean="0"/>
              <a:t>Chilled water inlet temperature &gt; 21.0 </a:t>
            </a:r>
            <a:r>
              <a:rPr lang="en-GB" dirty="0" err="1" smtClean="0"/>
              <a:t>celcius</a:t>
            </a:r>
            <a:endParaRPr lang="en-GB" dirty="0" smtClean="0"/>
          </a:p>
          <a:p>
            <a:endParaRPr lang="en-US" dirty="0" smtClean="0"/>
          </a:p>
          <a:p>
            <a:pPr algn="l"/>
            <a:r>
              <a:rPr lang="en-GB" dirty="0" smtClean="0"/>
              <a:t>REM: Tank pressure </a:t>
            </a:r>
            <a:r>
              <a:rPr lang="en-GB" dirty="0" err="1" smtClean="0"/>
              <a:t>setpoint</a:t>
            </a:r>
            <a:r>
              <a:rPr lang="en-GB" dirty="0" smtClean="0"/>
              <a:t> = 2.2bara</a:t>
            </a:r>
          </a:p>
          <a:p>
            <a:pPr algn="l"/>
            <a:r>
              <a:rPr lang="en-GB" dirty="0" smtClean="0"/>
              <a:t>Tank pressure warning = 2.4 </a:t>
            </a:r>
            <a:r>
              <a:rPr lang="en-GB" dirty="0" err="1" smtClean="0"/>
              <a:t>bara</a:t>
            </a:r>
            <a:endParaRPr lang="en-GB" dirty="0" smtClean="0"/>
          </a:p>
          <a:p>
            <a:pPr algn="l"/>
            <a:r>
              <a:rPr lang="en-GB" dirty="0" smtClean="0"/>
              <a:t>Tank pressure alarm = 2.8 </a:t>
            </a:r>
            <a:r>
              <a:rPr lang="en-GB" dirty="0" err="1" smtClean="0"/>
              <a:t>bara</a:t>
            </a:r>
            <a:endParaRPr lang="en-GB" dirty="0" smtClean="0"/>
          </a:p>
          <a:p>
            <a:endParaRPr lang="en-GB" u="sng" dirty="0" smtClean="0"/>
          </a:p>
          <a:p>
            <a:r>
              <a:rPr lang="en-GB" u="sng" dirty="0" smtClean="0"/>
              <a:t>Proposal (01):</a:t>
            </a:r>
          </a:p>
          <a:p>
            <a:r>
              <a:rPr lang="en-GB" dirty="0" smtClean="0"/>
              <a:t>Do nothing.. Cooling plant is properly protected..</a:t>
            </a:r>
          </a:p>
          <a:p>
            <a:endParaRPr lang="en-US" dirty="0"/>
          </a:p>
          <a:p>
            <a:r>
              <a:rPr lang="en-US" dirty="0" smtClean="0"/>
              <a:t>Benefits:</a:t>
            </a:r>
          </a:p>
          <a:p>
            <a:r>
              <a:rPr lang="en-US" dirty="0" smtClean="0"/>
              <a:t>Easy to implement</a:t>
            </a:r>
          </a:p>
          <a:p>
            <a:r>
              <a:rPr lang="en-US" dirty="0" smtClean="0">
                <a:sym typeface="Wingdings" pitchFamily="2" charset="2"/>
              </a:rPr>
              <a:t>Minimize cooling interruption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Concern:</a:t>
            </a:r>
          </a:p>
          <a:p>
            <a:r>
              <a:rPr lang="en-US" dirty="0" smtClean="0">
                <a:sym typeface="Wingdings" pitchFamily="2" charset="2"/>
              </a:rPr>
              <a:t>??</a:t>
            </a:r>
          </a:p>
          <a:p>
            <a:endParaRPr lang="en-US" dirty="0" smtClean="0"/>
          </a:p>
          <a:p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"/>
            <a:ext cx="6400800" cy="662940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chilled water failure procedure - 10-15' to detect temperature increase and react - how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endParaRPr lang="en-GB" u="sng" dirty="0" smtClean="0"/>
          </a:p>
          <a:p>
            <a:r>
              <a:rPr lang="en-GB" u="sng" dirty="0" smtClean="0"/>
              <a:t>Proposal (02):</a:t>
            </a:r>
          </a:p>
          <a:p>
            <a:r>
              <a:rPr lang="en-GB" dirty="0" smtClean="0"/>
              <a:t>Implement an intermediate level on the tank pressure value to trig an alarm then switch the plant to Stand-by mode, starting recovering the fluid.</a:t>
            </a:r>
          </a:p>
          <a:p>
            <a:endParaRPr lang="en-US" dirty="0"/>
          </a:p>
          <a:p>
            <a:r>
              <a:rPr lang="en-US" dirty="0" smtClean="0"/>
              <a:t>Benefits:</a:t>
            </a:r>
          </a:p>
          <a:p>
            <a:r>
              <a:rPr lang="en-US" dirty="0" smtClean="0"/>
              <a:t>To be defined..</a:t>
            </a:r>
            <a:endParaRPr lang="en-US" dirty="0" smtClean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Concern:</a:t>
            </a:r>
          </a:p>
          <a:p>
            <a:r>
              <a:rPr lang="en-US" dirty="0" smtClean="0">
                <a:sym typeface="Wingdings" pitchFamily="2" charset="2"/>
              </a:rPr>
              <a:t>More cooling interruption.</a:t>
            </a:r>
          </a:p>
          <a:p>
            <a:endParaRPr lang="en-US" dirty="0" smtClean="0"/>
          </a:p>
          <a:p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"/>
            <a:ext cx="6400800" cy="662940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pump rump up - alarm triggered during last technical stop(overpressure in liquid manifold)</a:t>
            </a:r>
          </a:p>
          <a:p>
            <a:endParaRPr lang="en-GB" u="sng" dirty="0" smtClean="0"/>
          </a:p>
          <a:p>
            <a:r>
              <a:rPr lang="en-GB" u="sng" dirty="0" smtClean="0"/>
              <a:t>Present situation:</a:t>
            </a:r>
          </a:p>
          <a:p>
            <a:r>
              <a:rPr lang="en-US" dirty="0" smtClean="0">
                <a:sym typeface="Wingdings" pitchFamily="2" charset="2"/>
              </a:rPr>
              <a:t>Regulation problems appeared with high pump outlet pressure and sometime cavitations problems (gas/bubbles on the pump inlet)</a:t>
            </a:r>
          </a:p>
          <a:p>
            <a:endParaRPr lang="en-GB" u="sng" dirty="0" smtClean="0"/>
          </a:p>
          <a:p>
            <a:r>
              <a:rPr lang="en-GB" u="sng" dirty="0" smtClean="0"/>
              <a:t>Proposal (01):</a:t>
            </a:r>
          </a:p>
          <a:p>
            <a:r>
              <a:rPr lang="en-GB" dirty="0" smtClean="0"/>
              <a:t>Fine tuning of the PID parameters and longer ramp on the pressure </a:t>
            </a:r>
            <a:r>
              <a:rPr lang="en-GB" dirty="0" err="1" smtClean="0"/>
              <a:t>setpoint</a:t>
            </a:r>
            <a:r>
              <a:rPr lang="en-GB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Benefits:</a:t>
            </a:r>
          </a:p>
          <a:p>
            <a:r>
              <a:rPr lang="en-US" dirty="0" smtClean="0"/>
              <a:t>Easy to implement (1 day)</a:t>
            </a:r>
            <a:endParaRPr lang="en-US" dirty="0" smtClean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Concern:</a:t>
            </a:r>
          </a:p>
          <a:p>
            <a:r>
              <a:rPr lang="en-US" dirty="0" smtClean="0">
                <a:sym typeface="Wingdings" pitchFamily="2" charset="2"/>
              </a:rPr>
              <a:t>Success is not guaranty 100%.</a:t>
            </a:r>
          </a:p>
          <a:p>
            <a:endParaRPr lang="en-US" dirty="0" smtClean="0"/>
          </a:p>
          <a:p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"/>
            <a:ext cx="6400800" cy="662940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pump rump up - alarm triggered during last technical stop(overpressure in liquid manifold)</a:t>
            </a:r>
          </a:p>
          <a:p>
            <a:endParaRPr lang="en-GB" u="sng" dirty="0" smtClean="0"/>
          </a:p>
          <a:p>
            <a:r>
              <a:rPr lang="en-GB" u="sng" dirty="0" smtClean="0"/>
              <a:t>Proposal (02):</a:t>
            </a:r>
          </a:p>
          <a:p>
            <a:r>
              <a:rPr lang="en-GB" dirty="0" smtClean="0"/>
              <a:t>Upgrade the plant with a pressure damper on the liquid side.</a:t>
            </a:r>
          </a:p>
          <a:p>
            <a:r>
              <a:rPr lang="en-GB" dirty="0" smtClean="0"/>
              <a:t>(then apply proposal 01)</a:t>
            </a:r>
          </a:p>
          <a:p>
            <a:endParaRPr lang="en-GB" dirty="0" smtClean="0"/>
          </a:p>
          <a:p>
            <a:r>
              <a:rPr lang="en-US" dirty="0" smtClean="0"/>
              <a:t>Benefits:</a:t>
            </a:r>
          </a:p>
          <a:p>
            <a:r>
              <a:rPr lang="en-US" dirty="0" smtClean="0"/>
              <a:t>Improve protection of the liquid pump</a:t>
            </a:r>
          </a:p>
          <a:p>
            <a:r>
              <a:rPr lang="en-US" dirty="0" smtClean="0"/>
              <a:t>Much better chance of success.</a:t>
            </a: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Concern:</a:t>
            </a:r>
          </a:p>
          <a:p>
            <a:r>
              <a:rPr lang="en-US" dirty="0" smtClean="0">
                <a:sym typeface="Wingdings" pitchFamily="2" charset="2"/>
              </a:rPr>
              <a:t>Need mechanical modification.</a:t>
            </a:r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936</Words>
  <Application>Microsoft Office PowerPoint</Application>
  <PresentationFormat>On-screen Show (4:3)</PresentationFormat>
  <Paragraphs>144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SPD Cooling workshop:  PLC item details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sberry</dc:creator>
  <cp:lastModifiedBy>sberry</cp:lastModifiedBy>
  <cp:revision>13</cp:revision>
  <dcterms:created xsi:type="dcterms:W3CDTF">2011-11-30T10:31:02Z</dcterms:created>
  <dcterms:modified xsi:type="dcterms:W3CDTF">2011-11-30T12:24:42Z</dcterms:modified>
</cp:coreProperties>
</file>