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1" r:id="rId2"/>
    <p:sldId id="262" r:id="rId3"/>
    <p:sldId id="257" r:id="rId4"/>
    <p:sldId id="264" r:id="rId5"/>
    <p:sldId id="258" r:id="rId6"/>
    <p:sldId id="271" r:id="rId7"/>
    <p:sldId id="267" r:id="rId8"/>
    <p:sldId id="270" r:id="rId9"/>
    <p:sldId id="266" r:id="rId10"/>
    <p:sldId id="269" r:id="rId11"/>
    <p:sldId id="259" r:id="rId12"/>
    <p:sldId id="263" r:id="rId13"/>
    <p:sldId id="260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4660"/>
  </p:normalViewPr>
  <p:slideViewPr>
    <p:cSldViewPr>
      <p:cViewPr varScale="1">
        <p:scale>
          <a:sx n="104" d="100"/>
          <a:sy n="104" d="100"/>
        </p:scale>
        <p:origin x="-1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E43CBC-1841-4FF8-A0E1-B45B85FCA62B}" type="datetimeFigureOut">
              <a:rPr lang="en-GB" smtClean="0"/>
              <a:pPr/>
              <a:t>30/11/2011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FA3EE1-953A-4D6B-A654-A04FBC1B291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CE784-F8F1-4049-9A04-93C60AD529DE}" type="datetimeFigureOut">
              <a:rPr lang="en-GB" smtClean="0"/>
              <a:pPr/>
              <a:t>30/11/2011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EC3DDC-FF92-4B6C-96DF-F23B32DD1B2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EC3DDC-FF92-4B6C-96DF-F23B32DD1B26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30/11/2011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SPD Cooling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BEF8B-D536-49D0-88B2-38089B30937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30/11/2011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SPD Cooling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BEF8B-D536-49D0-88B2-38089B30937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30/11/2011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SPD Cooling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BEF8B-D536-49D0-88B2-38089B30937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30/11/2011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SPD Cooling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BEF8B-D536-49D0-88B2-38089B30937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7" name="Group 7"/>
          <p:cNvGrpSpPr/>
          <p:nvPr userDrawn="1"/>
        </p:nvGrpSpPr>
        <p:grpSpPr>
          <a:xfrm>
            <a:off x="142844" y="121196"/>
            <a:ext cx="8839258" cy="571500"/>
            <a:chOff x="142844" y="142852"/>
            <a:chExt cx="8839258" cy="571500"/>
          </a:xfrm>
        </p:grpSpPr>
        <p:pic>
          <p:nvPicPr>
            <p:cNvPr id="8" name="Picture 2" descr="\\cern.ch\dfs\Users\j\jbotelho\Desktop\cernlogo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429652" y="142852"/>
              <a:ext cx="552450" cy="571500"/>
            </a:xfrm>
            <a:prstGeom prst="rect">
              <a:avLst/>
            </a:prstGeom>
            <a:noFill/>
          </p:spPr>
        </p:pic>
        <p:pic>
          <p:nvPicPr>
            <p:cNvPr id="9" name="Picture 3" descr="\\cern.ch\dfs\Users\j\jbotelho\Desktop\en_h_60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2844" y="142852"/>
              <a:ext cx="1643074" cy="24045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30/11/2011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SPD Cooling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BEF8B-D536-49D0-88B2-38089B30937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30/11/2011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SPD Cooling Workshop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BEF8B-D536-49D0-88B2-38089B30937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30/11/2011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SPD Cooling Workshop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BEF8B-D536-49D0-88B2-38089B30937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30/11/2011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SPD Cooling Workshop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BEF8B-D536-49D0-88B2-38089B30937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30/11/2011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SPD Cooling Workshop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BEF8B-D536-49D0-88B2-38089B30937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30/11/2011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SPD Cooling Workshop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BEF8B-D536-49D0-88B2-38089B30937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30/11/2011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SPD Cooling Workshop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BEF8B-D536-49D0-88B2-38089B30937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30/11/2011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2nd SPD Cooling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BEF8B-D536-49D0-88B2-38089B30937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7" name="Group 7"/>
          <p:cNvGrpSpPr/>
          <p:nvPr userDrawn="1"/>
        </p:nvGrpSpPr>
        <p:grpSpPr>
          <a:xfrm>
            <a:off x="142844" y="121196"/>
            <a:ext cx="8839258" cy="571500"/>
            <a:chOff x="142844" y="142852"/>
            <a:chExt cx="8839258" cy="571500"/>
          </a:xfrm>
        </p:grpSpPr>
        <p:pic>
          <p:nvPicPr>
            <p:cNvPr id="8" name="Picture 2" descr="\\cern.ch\dfs\Users\j\jbotelho\Desktop\cernlogo.jp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8429652" y="142852"/>
              <a:ext cx="552450" cy="571500"/>
            </a:xfrm>
            <a:prstGeom prst="rect">
              <a:avLst/>
            </a:prstGeom>
            <a:noFill/>
          </p:spPr>
        </p:pic>
        <p:pic>
          <p:nvPicPr>
            <p:cNvPr id="9" name="Picture 3" descr="\\cern.ch\dfs\Users\j\jbotelho\Desktop\en_h_60.gif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42844" y="142852"/>
              <a:ext cx="1643074" cy="240450"/>
            </a:xfrm>
            <a:prstGeom prst="rect">
              <a:avLst/>
            </a:prstGeom>
            <a:noFill/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Cooling plant upgrade 2012-2013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043608" y="3886200"/>
            <a:ext cx="7200800" cy="1752600"/>
          </a:xfrm>
        </p:spPr>
        <p:txBody>
          <a:bodyPr>
            <a:normAutofit fontScale="55000" lnSpcReduction="20000"/>
          </a:bodyPr>
          <a:lstStyle/>
          <a:p>
            <a:endParaRPr lang="en-GB" dirty="0" smtClean="0"/>
          </a:p>
          <a:p>
            <a:r>
              <a:rPr lang="en-US" dirty="0" smtClean="0"/>
              <a:t>Jose Botelho Direito, Michele Battistin, Stephane Berry, Sebastien Roussee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SPD Cooling Workshop</a:t>
            </a:r>
          </a:p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30/11/2011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BEF8B-D536-49D0-88B2-38089B309370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SPD Cooling Workshop</a:t>
            </a:r>
            <a:endParaRPr lang="en-GB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Option 2:</a:t>
            </a:r>
            <a:r>
              <a:rPr lang="en-GB" sz="3200" dirty="0" smtClean="0">
                <a:solidFill>
                  <a:schemeClr val="tx2"/>
                </a:solidFill>
              </a:rPr>
              <a:t> Water/Air Cooled Condenser in CR5</a:t>
            </a:r>
            <a:r>
              <a:rPr lang="en-US" sz="3200" dirty="0" smtClean="0">
                <a:solidFill>
                  <a:schemeClr val="tx2"/>
                </a:solidFill>
              </a:rPr>
              <a:t> </a:t>
            </a:r>
            <a:endParaRPr lang="en-GB" sz="3200" dirty="0">
              <a:solidFill>
                <a:schemeClr val="tx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30/11/2011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SPD Cooling Workshop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BEF8B-D536-49D0-88B2-38089B309370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 l="7087" t="5906" r="776" b="9931"/>
          <a:stretch>
            <a:fillRect/>
          </a:stretch>
        </p:blipFill>
        <p:spPr bwMode="auto">
          <a:xfrm>
            <a:off x="1619672" y="1556792"/>
            <a:ext cx="561662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>
            <a:off x="2608982" y="4930378"/>
            <a:ext cx="3239988" cy="3572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endCxn id="57" idx="2"/>
          </p:cNvCxnSpPr>
          <p:nvPr/>
        </p:nvCxnSpPr>
        <p:spPr>
          <a:xfrm>
            <a:off x="3059832" y="4152900"/>
            <a:ext cx="3328888" cy="0"/>
          </a:xfrm>
          <a:prstGeom prst="line">
            <a:avLst/>
          </a:prstGeom>
          <a:ln w="28575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2695561" y="1700808"/>
            <a:ext cx="4231" cy="1591032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2511683" y="3268216"/>
            <a:ext cx="190500" cy="1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2515980" y="3253732"/>
            <a:ext cx="88140" cy="1691648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16200000">
            <a:off x="692711" y="3491865"/>
            <a:ext cx="14723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Pressure [bar]</a:t>
            </a:r>
            <a:endParaRPr lang="en-GB" sz="1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563888" y="5877272"/>
            <a:ext cx="18656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Enthalpy [kJ/kg]</a:t>
            </a:r>
            <a:endParaRPr lang="en-GB" sz="1600" b="1" dirty="0"/>
          </a:p>
        </p:txBody>
      </p:sp>
      <p:grpSp>
        <p:nvGrpSpPr>
          <p:cNvPr id="17" name="Group 367"/>
          <p:cNvGrpSpPr/>
          <p:nvPr/>
        </p:nvGrpSpPr>
        <p:grpSpPr>
          <a:xfrm>
            <a:off x="5796136" y="4941168"/>
            <a:ext cx="249033" cy="276999"/>
            <a:chOff x="966760" y="3914778"/>
            <a:chExt cx="249033" cy="276999"/>
          </a:xfrm>
        </p:grpSpPr>
        <p:sp>
          <p:nvSpPr>
            <p:cNvPr id="18" name="Oval 17"/>
            <p:cNvSpPr/>
            <p:nvPr/>
          </p:nvSpPr>
          <p:spPr>
            <a:xfrm>
              <a:off x="1000100" y="3960494"/>
              <a:ext cx="214314" cy="194003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66760" y="3914778"/>
              <a:ext cx="2490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C00000"/>
                  </a:solidFill>
                </a:rPr>
                <a:t>A</a:t>
              </a:r>
              <a:endParaRPr lang="en-GB" sz="12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1" name="Group 382"/>
          <p:cNvGrpSpPr/>
          <p:nvPr/>
        </p:nvGrpSpPr>
        <p:grpSpPr>
          <a:xfrm>
            <a:off x="6156176" y="4581128"/>
            <a:ext cx="249033" cy="276999"/>
            <a:chOff x="966760" y="3914778"/>
            <a:chExt cx="249033" cy="276999"/>
          </a:xfrm>
        </p:grpSpPr>
        <p:sp>
          <p:nvSpPr>
            <p:cNvPr id="22" name="Oval 21"/>
            <p:cNvSpPr/>
            <p:nvPr/>
          </p:nvSpPr>
          <p:spPr>
            <a:xfrm>
              <a:off x="1000100" y="3960494"/>
              <a:ext cx="214314" cy="194003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66760" y="3914778"/>
              <a:ext cx="2490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C00000"/>
                  </a:solidFill>
                </a:rPr>
                <a:t>B</a:t>
              </a:r>
              <a:endParaRPr lang="en-GB" sz="12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4" name="Group 385"/>
          <p:cNvGrpSpPr/>
          <p:nvPr/>
        </p:nvGrpSpPr>
        <p:grpSpPr>
          <a:xfrm>
            <a:off x="2555776" y="4221088"/>
            <a:ext cx="249033" cy="276999"/>
            <a:chOff x="966760" y="3914778"/>
            <a:chExt cx="249033" cy="276999"/>
          </a:xfrm>
        </p:grpSpPr>
        <p:sp>
          <p:nvSpPr>
            <p:cNvPr id="25" name="Oval 24"/>
            <p:cNvSpPr/>
            <p:nvPr/>
          </p:nvSpPr>
          <p:spPr>
            <a:xfrm>
              <a:off x="1000100" y="3960494"/>
              <a:ext cx="214314" cy="194003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66760" y="3914778"/>
              <a:ext cx="2490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C00000"/>
                  </a:solidFill>
                </a:rPr>
                <a:t>C</a:t>
              </a:r>
              <a:endParaRPr lang="en-GB" sz="12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7" name="Group 388"/>
          <p:cNvGrpSpPr/>
          <p:nvPr/>
        </p:nvGrpSpPr>
        <p:grpSpPr>
          <a:xfrm>
            <a:off x="2411760" y="1556792"/>
            <a:ext cx="249033" cy="276999"/>
            <a:chOff x="966760" y="3914778"/>
            <a:chExt cx="249033" cy="276999"/>
          </a:xfrm>
        </p:grpSpPr>
        <p:sp>
          <p:nvSpPr>
            <p:cNvPr id="28" name="Oval 27"/>
            <p:cNvSpPr/>
            <p:nvPr/>
          </p:nvSpPr>
          <p:spPr>
            <a:xfrm>
              <a:off x="1000100" y="3960494"/>
              <a:ext cx="214314" cy="194003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66760" y="3914778"/>
              <a:ext cx="2490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C00000"/>
                  </a:solidFill>
                </a:rPr>
                <a:t>D</a:t>
              </a:r>
              <a:endParaRPr lang="en-GB" sz="12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30" name="Group 391"/>
          <p:cNvGrpSpPr/>
          <p:nvPr/>
        </p:nvGrpSpPr>
        <p:grpSpPr>
          <a:xfrm>
            <a:off x="2411760" y="2924944"/>
            <a:ext cx="249033" cy="276999"/>
            <a:chOff x="966760" y="3914778"/>
            <a:chExt cx="249033" cy="276999"/>
          </a:xfrm>
        </p:grpSpPr>
        <p:sp>
          <p:nvSpPr>
            <p:cNvPr id="31" name="Oval 30"/>
            <p:cNvSpPr/>
            <p:nvPr/>
          </p:nvSpPr>
          <p:spPr>
            <a:xfrm>
              <a:off x="1000100" y="3960494"/>
              <a:ext cx="214314" cy="194003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966760" y="3914778"/>
              <a:ext cx="2490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C00000"/>
                  </a:solidFill>
                </a:rPr>
                <a:t>E</a:t>
              </a:r>
              <a:endParaRPr lang="en-GB" sz="12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33" name="Group 394"/>
          <p:cNvGrpSpPr/>
          <p:nvPr/>
        </p:nvGrpSpPr>
        <p:grpSpPr>
          <a:xfrm>
            <a:off x="2195736" y="3140968"/>
            <a:ext cx="249033" cy="276999"/>
            <a:chOff x="966760" y="3914778"/>
            <a:chExt cx="249033" cy="276999"/>
          </a:xfrm>
        </p:grpSpPr>
        <p:sp>
          <p:nvSpPr>
            <p:cNvPr id="34" name="Oval 33"/>
            <p:cNvSpPr/>
            <p:nvPr/>
          </p:nvSpPr>
          <p:spPr>
            <a:xfrm>
              <a:off x="1000100" y="3960494"/>
              <a:ext cx="214314" cy="194003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66760" y="3914778"/>
              <a:ext cx="2490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C00000"/>
                  </a:solidFill>
                </a:rPr>
                <a:t>F</a:t>
              </a:r>
              <a:endParaRPr lang="en-GB" sz="12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36" name="Group 397"/>
          <p:cNvGrpSpPr/>
          <p:nvPr/>
        </p:nvGrpSpPr>
        <p:grpSpPr>
          <a:xfrm>
            <a:off x="2267744" y="4725144"/>
            <a:ext cx="249033" cy="276999"/>
            <a:chOff x="966760" y="3914778"/>
            <a:chExt cx="249033" cy="276999"/>
          </a:xfrm>
        </p:grpSpPr>
        <p:sp>
          <p:nvSpPr>
            <p:cNvPr id="37" name="Oval 36"/>
            <p:cNvSpPr/>
            <p:nvPr/>
          </p:nvSpPr>
          <p:spPr>
            <a:xfrm>
              <a:off x="1000100" y="3960494"/>
              <a:ext cx="214314" cy="194003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966760" y="3914778"/>
              <a:ext cx="2490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C00000"/>
                  </a:solidFill>
                </a:rPr>
                <a:t>G</a:t>
              </a:r>
              <a:endParaRPr lang="en-GB" sz="12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39" name="Group 400"/>
          <p:cNvGrpSpPr/>
          <p:nvPr/>
        </p:nvGrpSpPr>
        <p:grpSpPr>
          <a:xfrm>
            <a:off x="6444208" y="4005064"/>
            <a:ext cx="222318" cy="276999"/>
            <a:chOff x="1000100" y="3914778"/>
            <a:chExt cx="215693" cy="276999"/>
          </a:xfrm>
        </p:grpSpPr>
        <p:sp>
          <p:nvSpPr>
            <p:cNvPr id="40" name="Oval 39"/>
            <p:cNvSpPr/>
            <p:nvPr/>
          </p:nvSpPr>
          <p:spPr>
            <a:xfrm>
              <a:off x="1000100" y="3960494"/>
              <a:ext cx="214314" cy="194003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GB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029721" y="3914778"/>
              <a:ext cx="186072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GB" sz="1200" b="1" dirty="0" smtClean="0">
                  <a:solidFill>
                    <a:srgbClr val="C00000"/>
                  </a:solidFill>
                </a:rPr>
                <a:t>B’</a:t>
              </a:r>
              <a:endParaRPr lang="en-GB" sz="1200" b="1" dirty="0">
                <a:solidFill>
                  <a:srgbClr val="C00000"/>
                </a:solidFill>
              </a:endParaRPr>
            </a:p>
          </p:txBody>
        </p:sp>
      </p:grpSp>
      <p:cxnSp>
        <p:nvCxnSpPr>
          <p:cNvPr id="42" name="Straight Connector 41"/>
          <p:cNvCxnSpPr/>
          <p:nvPr/>
        </p:nvCxnSpPr>
        <p:spPr>
          <a:xfrm flipH="1" flipV="1">
            <a:off x="2699792" y="1700808"/>
            <a:ext cx="349586" cy="2456694"/>
          </a:xfrm>
          <a:prstGeom prst="line">
            <a:avLst/>
          </a:prstGeom>
          <a:ln w="28575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2915816" y="1556792"/>
            <a:ext cx="1440160" cy="24002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C4F10 Liquid</a:t>
            </a:r>
            <a:endParaRPr lang="en-GB" dirty="0"/>
          </a:p>
        </p:txBody>
      </p:sp>
      <p:sp>
        <p:nvSpPr>
          <p:cNvPr id="44" name="Rectangle 43"/>
          <p:cNvSpPr/>
          <p:nvPr/>
        </p:nvSpPr>
        <p:spPr>
          <a:xfrm>
            <a:off x="4499992" y="1988840"/>
            <a:ext cx="1584176" cy="24002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C4F10 2-phase</a:t>
            </a:r>
            <a:endParaRPr lang="en-GB" dirty="0"/>
          </a:p>
        </p:txBody>
      </p:sp>
      <p:sp>
        <p:nvSpPr>
          <p:cNvPr id="45" name="Rectangle 44"/>
          <p:cNvSpPr/>
          <p:nvPr/>
        </p:nvSpPr>
        <p:spPr>
          <a:xfrm>
            <a:off x="6516216" y="2708920"/>
            <a:ext cx="864096" cy="52805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C4F10 </a:t>
            </a:r>
          </a:p>
          <a:p>
            <a:pPr algn="ctr"/>
            <a:r>
              <a:rPr lang="en-GB" dirty="0" smtClean="0"/>
              <a:t>Vapour</a:t>
            </a:r>
            <a:endParaRPr lang="en-GB" dirty="0"/>
          </a:p>
        </p:txBody>
      </p:sp>
      <p:sp>
        <p:nvSpPr>
          <p:cNvPr id="47" name="Oval 46"/>
          <p:cNvSpPr/>
          <p:nvPr/>
        </p:nvSpPr>
        <p:spPr>
          <a:xfrm>
            <a:off x="2675558" y="1693690"/>
            <a:ext cx="45720" cy="4572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2470820" y="3241725"/>
            <a:ext cx="45720" cy="4572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2666132" y="3238104"/>
            <a:ext cx="45720" cy="4572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/>
          <p:cNvSpPr/>
          <p:nvPr/>
        </p:nvSpPr>
        <p:spPr>
          <a:xfrm>
            <a:off x="3039095" y="4127500"/>
            <a:ext cx="45720" cy="4572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/>
          <p:cNvSpPr/>
          <p:nvPr/>
        </p:nvSpPr>
        <p:spPr>
          <a:xfrm>
            <a:off x="2583879" y="4906070"/>
            <a:ext cx="45720" cy="4572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/>
          <p:cNvSpPr/>
          <p:nvPr/>
        </p:nvSpPr>
        <p:spPr>
          <a:xfrm>
            <a:off x="5820395" y="4905375"/>
            <a:ext cx="45720" cy="4572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/>
          <p:cNvSpPr/>
          <p:nvPr/>
        </p:nvSpPr>
        <p:spPr>
          <a:xfrm>
            <a:off x="6361137" y="4127327"/>
            <a:ext cx="45720" cy="4572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Freeform 56"/>
          <p:cNvSpPr/>
          <p:nvPr/>
        </p:nvSpPr>
        <p:spPr>
          <a:xfrm>
            <a:off x="5844142" y="4152900"/>
            <a:ext cx="544578" cy="784860"/>
          </a:xfrm>
          <a:custGeom>
            <a:avLst/>
            <a:gdLst>
              <a:gd name="connsiteX0" fmla="*/ 0 w 478536"/>
              <a:gd name="connsiteY0" fmla="*/ 786384 h 786384"/>
              <a:gd name="connsiteX1" fmla="*/ 411480 w 478536"/>
              <a:gd name="connsiteY1" fmla="*/ 493776 h 786384"/>
              <a:gd name="connsiteX2" fmla="*/ 402336 w 478536"/>
              <a:gd name="connsiteY2" fmla="*/ 0 h 786384"/>
              <a:gd name="connsiteX0" fmla="*/ 0 w 478536"/>
              <a:gd name="connsiteY0" fmla="*/ 786384 h 786384"/>
              <a:gd name="connsiteX1" fmla="*/ 411480 w 478536"/>
              <a:gd name="connsiteY1" fmla="*/ 493776 h 786384"/>
              <a:gd name="connsiteX2" fmla="*/ 402336 w 478536"/>
              <a:gd name="connsiteY2" fmla="*/ 0 h 786384"/>
              <a:gd name="connsiteX0" fmla="*/ 0 w 443301"/>
              <a:gd name="connsiteY0" fmla="*/ 786384 h 786384"/>
              <a:gd name="connsiteX1" fmla="*/ 312032 w 443301"/>
              <a:gd name="connsiteY1" fmla="*/ 429752 h 786384"/>
              <a:gd name="connsiteX2" fmla="*/ 402336 w 443301"/>
              <a:gd name="connsiteY2" fmla="*/ 0 h 786384"/>
              <a:gd name="connsiteX0" fmla="*/ 0 w 409592"/>
              <a:gd name="connsiteY0" fmla="*/ 786384 h 786384"/>
              <a:gd name="connsiteX1" fmla="*/ 312032 w 409592"/>
              <a:gd name="connsiteY1" fmla="*/ 429752 h 786384"/>
              <a:gd name="connsiteX2" fmla="*/ 402336 w 409592"/>
              <a:gd name="connsiteY2" fmla="*/ 0 h 786384"/>
              <a:gd name="connsiteX0" fmla="*/ 0 w 409592"/>
              <a:gd name="connsiteY0" fmla="*/ 786384 h 786384"/>
              <a:gd name="connsiteX1" fmla="*/ 297886 w 409592"/>
              <a:gd name="connsiteY1" fmla="*/ 430790 h 786384"/>
              <a:gd name="connsiteX2" fmla="*/ 402336 w 409592"/>
              <a:gd name="connsiteY2" fmla="*/ 0 h 786384"/>
              <a:gd name="connsiteX0" fmla="*/ 0 w 409592"/>
              <a:gd name="connsiteY0" fmla="*/ 786384 h 786384"/>
              <a:gd name="connsiteX1" fmla="*/ 297886 w 409592"/>
              <a:gd name="connsiteY1" fmla="*/ 430790 h 786384"/>
              <a:gd name="connsiteX2" fmla="*/ 402336 w 409592"/>
              <a:gd name="connsiteY2" fmla="*/ 0 h 786384"/>
              <a:gd name="connsiteX0" fmla="*/ 0 w 409592"/>
              <a:gd name="connsiteY0" fmla="*/ 786384 h 786384"/>
              <a:gd name="connsiteX1" fmla="*/ 297886 w 409592"/>
              <a:gd name="connsiteY1" fmla="*/ 430790 h 786384"/>
              <a:gd name="connsiteX2" fmla="*/ 402336 w 409592"/>
              <a:gd name="connsiteY2" fmla="*/ 0 h 786384"/>
              <a:gd name="connsiteX0" fmla="*/ 0 w 402336"/>
              <a:gd name="connsiteY0" fmla="*/ 786384 h 786384"/>
              <a:gd name="connsiteX1" fmla="*/ 297886 w 402336"/>
              <a:gd name="connsiteY1" fmla="*/ 430790 h 786384"/>
              <a:gd name="connsiteX2" fmla="*/ 402336 w 402336"/>
              <a:gd name="connsiteY2" fmla="*/ 0 h 786384"/>
              <a:gd name="connsiteX0" fmla="*/ 0 w 402336"/>
              <a:gd name="connsiteY0" fmla="*/ 786384 h 786384"/>
              <a:gd name="connsiteX1" fmla="*/ 242032 w 402336"/>
              <a:gd name="connsiteY1" fmla="*/ 430790 h 786384"/>
              <a:gd name="connsiteX2" fmla="*/ 402336 w 402336"/>
              <a:gd name="connsiteY2" fmla="*/ 0 h 786384"/>
              <a:gd name="connsiteX0" fmla="*/ 0 w 402336"/>
              <a:gd name="connsiteY0" fmla="*/ 786384 h 786384"/>
              <a:gd name="connsiteX1" fmla="*/ 242032 w 402336"/>
              <a:gd name="connsiteY1" fmla="*/ 430790 h 786384"/>
              <a:gd name="connsiteX2" fmla="*/ 402336 w 402336"/>
              <a:gd name="connsiteY2" fmla="*/ 0 h 786384"/>
              <a:gd name="connsiteX0" fmla="*/ 0 w 402336"/>
              <a:gd name="connsiteY0" fmla="*/ 786384 h 786384"/>
              <a:gd name="connsiteX1" fmla="*/ 242032 w 402336"/>
              <a:gd name="connsiteY1" fmla="*/ 430790 h 786384"/>
              <a:gd name="connsiteX2" fmla="*/ 402336 w 402336"/>
              <a:gd name="connsiteY2" fmla="*/ 0 h 7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2336" h="786384">
                <a:moveTo>
                  <a:pt x="0" y="786384"/>
                </a:moveTo>
                <a:cubicBezTo>
                  <a:pt x="164883" y="605866"/>
                  <a:pt x="174976" y="561854"/>
                  <a:pt x="242032" y="430790"/>
                </a:cubicBezTo>
                <a:cubicBezTo>
                  <a:pt x="305106" y="277517"/>
                  <a:pt x="367496" y="179575"/>
                  <a:pt x="402336" y="0"/>
                </a:cubicBezTo>
              </a:path>
            </a:pathLst>
          </a:cu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3" name="Group 400"/>
          <p:cNvGrpSpPr/>
          <p:nvPr/>
        </p:nvGrpSpPr>
        <p:grpSpPr>
          <a:xfrm>
            <a:off x="3059832" y="3789040"/>
            <a:ext cx="222318" cy="276999"/>
            <a:chOff x="1000100" y="3914778"/>
            <a:chExt cx="215693" cy="276999"/>
          </a:xfrm>
        </p:grpSpPr>
        <p:sp>
          <p:nvSpPr>
            <p:cNvPr id="64" name="Oval 63"/>
            <p:cNvSpPr/>
            <p:nvPr/>
          </p:nvSpPr>
          <p:spPr>
            <a:xfrm>
              <a:off x="1000100" y="3960494"/>
              <a:ext cx="214314" cy="194003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GB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029721" y="3914778"/>
              <a:ext cx="186072" cy="27699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GB" sz="1200" b="1" dirty="0" smtClean="0">
                  <a:solidFill>
                    <a:srgbClr val="C00000"/>
                  </a:solidFill>
                </a:rPr>
                <a:t>C’</a:t>
              </a:r>
              <a:endParaRPr lang="en-GB" sz="1200" b="1" dirty="0">
                <a:solidFill>
                  <a:srgbClr val="C00000"/>
                </a:solidFill>
              </a:endParaRPr>
            </a:p>
          </p:txBody>
        </p:sp>
      </p:grpSp>
      <p:cxnSp>
        <p:nvCxnSpPr>
          <p:cNvPr id="71" name="Straight Connector 70"/>
          <p:cNvCxnSpPr/>
          <p:nvPr/>
        </p:nvCxnSpPr>
        <p:spPr>
          <a:xfrm flipV="1">
            <a:off x="2771760" y="4556760"/>
            <a:ext cx="3444240" cy="4584"/>
          </a:xfrm>
          <a:prstGeom prst="line">
            <a:avLst/>
          </a:prstGeom>
          <a:ln w="28575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 flipV="1">
            <a:off x="2699792" y="1700808"/>
            <a:ext cx="71968" cy="2871192"/>
          </a:xfrm>
          <a:prstGeom prst="line">
            <a:avLst/>
          </a:prstGeom>
          <a:ln w="28575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Oval 75"/>
          <p:cNvSpPr/>
          <p:nvPr/>
        </p:nvSpPr>
        <p:spPr>
          <a:xfrm>
            <a:off x="2754163" y="4532660"/>
            <a:ext cx="45720" cy="4572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/>
          <p:cNvSpPr/>
          <p:nvPr/>
        </p:nvSpPr>
        <p:spPr>
          <a:xfrm>
            <a:off x="6169074" y="4530775"/>
            <a:ext cx="45720" cy="4572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Option 3: Thermosyphon</a:t>
            </a:r>
            <a:endParaRPr lang="en-GB" dirty="0">
              <a:solidFill>
                <a:schemeClr val="tx2"/>
              </a:solidFill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7744861" y="1963660"/>
            <a:ext cx="503245" cy="747301"/>
            <a:chOff x="7250157" y="4524409"/>
            <a:chExt cx="503245" cy="747301"/>
          </a:xfrm>
        </p:grpSpPr>
        <p:sp>
          <p:nvSpPr>
            <p:cNvPr id="47" name="Rounded Rectangle 46"/>
            <p:cNvSpPr>
              <a:spLocks noChangeArrowheads="1"/>
            </p:cNvSpPr>
            <p:nvPr/>
          </p:nvSpPr>
          <p:spPr bwMode="auto">
            <a:xfrm>
              <a:off x="7256009" y="4903109"/>
              <a:ext cx="497393" cy="368601"/>
            </a:xfrm>
            <a:prstGeom prst="roundRect">
              <a:avLst>
                <a:gd name="adj" fmla="val 16667"/>
              </a:avLst>
            </a:prstGeom>
            <a:solidFill>
              <a:srgbClr val="4F81BD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</p:sp>
        <p:sp>
          <p:nvSpPr>
            <p:cNvPr id="48" name="Rounded Rectangle 47"/>
            <p:cNvSpPr>
              <a:spLocks noChangeArrowheads="1"/>
            </p:cNvSpPr>
            <p:nvPr/>
          </p:nvSpPr>
          <p:spPr bwMode="auto">
            <a:xfrm>
              <a:off x="7250157" y="4524409"/>
              <a:ext cx="497393" cy="747301"/>
            </a:xfrm>
            <a:prstGeom prst="roundRect">
              <a:avLst>
                <a:gd name="adj" fmla="val 16667"/>
              </a:avLst>
            </a:prstGeom>
            <a:noFill/>
            <a:ln w="31750" algn="ctr">
              <a:solidFill>
                <a:srgbClr val="000000"/>
              </a:solidFill>
              <a:round/>
              <a:headEnd/>
              <a:tailEnd/>
            </a:ln>
          </p:spPr>
        </p:sp>
        <p:sp>
          <p:nvSpPr>
            <p:cNvPr id="49" name="Freeform 48"/>
            <p:cNvSpPr>
              <a:spLocks/>
            </p:cNvSpPr>
            <p:nvPr/>
          </p:nvSpPr>
          <p:spPr bwMode="auto">
            <a:xfrm rot="10800000">
              <a:off x="7300911" y="4614878"/>
              <a:ext cx="442590" cy="575623"/>
            </a:xfrm>
            <a:custGeom>
              <a:avLst/>
              <a:gdLst>
                <a:gd name="T0" fmla="*/ 0 w 2628900"/>
                <a:gd name="T1" fmla="*/ 0 h 3629025"/>
                <a:gd name="T2" fmla="*/ 2628900 w 2628900"/>
                <a:gd name="T3" fmla="*/ 3629025 h 3629025"/>
                <a:gd name="connsiteX0" fmla="*/ 281361 w 2628900"/>
                <a:gd name="connsiteY0" fmla="*/ 145950 h 3629025"/>
                <a:gd name="connsiteX1" fmla="*/ 619125 w 2628900"/>
                <a:gd name="connsiteY1" fmla="*/ 9525 h 3629025"/>
                <a:gd name="connsiteX2" fmla="*/ 647700 w 2628900"/>
                <a:gd name="connsiteY2" fmla="*/ 0 h 3629025"/>
                <a:gd name="connsiteX3" fmla="*/ 2428875 w 2628900"/>
                <a:gd name="connsiteY3" fmla="*/ 9525 h 3629025"/>
                <a:gd name="connsiteX4" fmla="*/ 2486025 w 2628900"/>
                <a:gd name="connsiteY4" fmla="*/ 19050 h 3629025"/>
                <a:gd name="connsiteX5" fmla="*/ 2495550 w 2628900"/>
                <a:gd name="connsiteY5" fmla="*/ 257175 h 3629025"/>
                <a:gd name="connsiteX6" fmla="*/ 2247900 w 2628900"/>
                <a:gd name="connsiteY6" fmla="*/ 266700 h 3629025"/>
                <a:gd name="connsiteX7" fmla="*/ 2200275 w 2628900"/>
                <a:gd name="connsiteY7" fmla="*/ 276225 h 3629025"/>
                <a:gd name="connsiteX8" fmla="*/ 2124075 w 2628900"/>
                <a:gd name="connsiteY8" fmla="*/ 304800 h 3629025"/>
                <a:gd name="connsiteX9" fmla="*/ 1924050 w 2628900"/>
                <a:gd name="connsiteY9" fmla="*/ 314325 h 3629025"/>
                <a:gd name="connsiteX10" fmla="*/ 1438275 w 2628900"/>
                <a:gd name="connsiteY10" fmla="*/ 323850 h 3629025"/>
                <a:gd name="connsiteX11" fmla="*/ 1409700 w 2628900"/>
                <a:gd name="connsiteY11" fmla="*/ 342900 h 3629025"/>
                <a:gd name="connsiteX12" fmla="*/ 1381125 w 2628900"/>
                <a:gd name="connsiteY12" fmla="*/ 371475 h 3629025"/>
                <a:gd name="connsiteX13" fmla="*/ 1343025 w 2628900"/>
                <a:gd name="connsiteY13" fmla="*/ 381000 h 3629025"/>
                <a:gd name="connsiteX14" fmla="*/ 1343025 w 2628900"/>
                <a:gd name="connsiteY14" fmla="*/ 495300 h 3629025"/>
                <a:gd name="connsiteX15" fmla="*/ 1352550 w 2628900"/>
                <a:gd name="connsiteY15" fmla="*/ 523875 h 3629025"/>
                <a:gd name="connsiteX16" fmla="*/ 1381125 w 2628900"/>
                <a:gd name="connsiteY16" fmla="*/ 542925 h 3629025"/>
                <a:gd name="connsiteX17" fmla="*/ 1390650 w 2628900"/>
                <a:gd name="connsiteY17" fmla="*/ 571500 h 3629025"/>
                <a:gd name="connsiteX18" fmla="*/ 1400175 w 2628900"/>
                <a:gd name="connsiteY18" fmla="*/ 628650 h 3629025"/>
                <a:gd name="connsiteX19" fmla="*/ 1438275 w 2628900"/>
                <a:gd name="connsiteY19" fmla="*/ 647700 h 3629025"/>
                <a:gd name="connsiteX20" fmla="*/ 1495425 w 2628900"/>
                <a:gd name="connsiteY20" fmla="*/ 676275 h 3629025"/>
                <a:gd name="connsiteX21" fmla="*/ 1771650 w 2628900"/>
                <a:gd name="connsiteY21" fmla="*/ 695325 h 3629025"/>
                <a:gd name="connsiteX22" fmla="*/ 1847850 w 2628900"/>
                <a:gd name="connsiteY22" fmla="*/ 704850 h 3629025"/>
                <a:gd name="connsiteX23" fmla="*/ 1952625 w 2628900"/>
                <a:gd name="connsiteY23" fmla="*/ 714375 h 3629025"/>
                <a:gd name="connsiteX24" fmla="*/ 2000250 w 2628900"/>
                <a:gd name="connsiteY24" fmla="*/ 704850 h 3629025"/>
                <a:gd name="connsiteX25" fmla="*/ 2028825 w 2628900"/>
                <a:gd name="connsiteY25" fmla="*/ 695325 h 3629025"/>
                <a:gd name="connsiteX26" fmla="*/ 2066925 w 2628900"/>
                <a:gd name="connsiteY26" fmla="*/ 685800 h 3629025"/>
                <a:gd name="connsiteX27" fmla="*/ 2333625 w 2628900"/>
                <a:gd name="connsiteY27" fmla="*/ 695325 h 3629025"/>
                <a:gd name="connsiteX28" fmla="*/ 2533650 w 2628900"/>
                <a:gd name="connsiteY28" fmla="*/ 704850 h 3629025"/>
                <a:gd name="connsiteX29" fmla="*/ 2590800 w 2628900"/>
                <a:gd name="connsiteY29" fmla="*/ 781050 h 3629025"/>
                <a:gd name="connsiteX30" fmla="*/ 2581275 w 2628900"/>
                <a:gd name="connsiteY30" fmla="*/ 857250 h 3629025"/>
                <a:gd name="connsiteX31" fmla="*/ 2552700 w 2628900"/>
                <a:gd name="connsiteY31" fmla="*/ 876300 h 3629025"/>
                <a:gd name="connsiteX32" fmla="*/ 2524125 w 2628900"/>
                <a:gd name="connsiteY32" fmla="*/ 933450 h 3629025"/>
                <a:gd name="connsiteX33" fmla="*/ 2495550 w 2628900"/>
                <a:gd name="connsiteY33" fmla="*/ 962025 h 3629025"/>
                <a:gd name="connsiteX34" fmla="*/ 2466975 w 2628900"/>
                <a:gd name="connsiteY34" fmla="*/ 981075 h 3629025"/>
                <a:gd name="connsiteX35" fmla="*/ 2409825 w 2628900"/>
                <a:gd name="connsiteY35" fmla="*/ 1000125 h 3629025"/>
                <a:gd name="connsiteX36" fmla="*/ 1838325 w 2628900"/>
                <a:gd name="connsiteY36" fmla="*/ 990600 h 3629025"/>
                <a:gd name="connsiteX37" fmla="*/ 1714500 w 2628900"/>
                <a:gd name="connsiteY37" fmla="*/ 962025 h 3629025"/>
                <a:gd name="connsiteX38" fmla="*/ 1419225 w 2628900"/>
                <a:gd name="connsiteY38" fmla="*/ 952500 h 3629025"/>
                <a:gd name="connsiteX39" fmla="*/ 1371600 w 2628900"/>
                <a:gd name="connsiteY39" fmla="*/ 962025 h 3629025"/>
                <a:gd name="connsiteX40" fmla="*/ 1343025 w 2628900"/>
                <a:gd name="connsiteY40" fmla="*/ 971550 h 3629025"/>
                <a:gd name="connsiteX41" fmla="*/ 1333500 w 2628900"/>
                <a:gd name="connsiteY41" fmla="*/ 1019175 h 3629025"/>
                <a:gd name="connsiteX42" fmla="*/ 1314450 w 2628900"/>
                <a:gd name="connsiteY42" fmla="*/ 1076325 h 3629025"/>
                <a:gd name="connsiteX43" fmla="*/ 1266825 w 2628900"/>
                <a:gd name="connsiteY43" fmla="*/ 1143000 h 3629025"/>
                <a:gd name="connsiteX44" fmla="*/ 1276350 w 2628900"/>
                <a:gd name="connsiteY44" fmla="*/ 1209675 h 3629025"/>
                <a:gd name="connsiteX45" fmla="*/ 1304925 w 2628900"/>
                <a:gd name="connsiteY45" fmla="*/ 1238250 h 3629025"/>
                <a:gd name="connsiteX46" fmla="*/ 1390650 w 2628900"/>
                <a:gd name="connsiteY46" fmla="*/ 1266825 h 3629025"/>
                <a:gd name="connsiteX47" fmla="*/ 2476500 w 2628900"/>
                <a:gd name="connsiteY47" fmla="*/ 1276350 h 3629025"/>
                <a:gd name="connsiteX48" fmla="*/ 2514600 w 2628900"/>
                <a:gd name="connsiteY48" fmla="*/ 1295400 h 3629025"/>
                <a:gd name="connsiteX49" fmla="*/ 2524125 w 2628900"/>
                <a:gd name="connsiteY49" fmla="*/ 1371600 h 3629025"/>
                <a:gd name="connsiteX50" fmla="*/ 2514600 w 2628900"/>
                <a:gd name="connsiteY50" fmla="*/ 1562100 h 3629025"/>
                <a:gd name="connsiteX51" fmla="*/ 2486025 w 2628900"/>
                <a:gd name="connsiteY51" fmla="*/ 1581150 h 3629025"/>
                <a:gd name="connsiteX52" fmla="*/ 2400300 w 2628900"/>
                <a:gd name="connsiteY52" fmla="*/ 1609725 h 3629025"/>
                <a:gd name="connsiteX53" fmla="*/ 2286000 w 2628900"/>
                <a:gd name="connsiteY53" fmla="*/ 1647825 h 3629025"/>
                <a:gd name="connsiteX54" fmla="*/ 1343025 w 2628900"/>
                <a:gd name="connsiteY54" fmla="*/ 1657350 h 3629025"/>
                <a:gd name="connsiteX55" fmla="*/ 1323975 w 2628900"/>
                <a:gd name="connsiteY55" fmla="*/ 1685925 h 3629025"/>
                <a:gd name="connsiteX56" fmla="*/ 1295400 w 2628900"/>
                <a:gd name="connsiteY56" fmla="*/ 1790700 h 3629025"/>
                <a:gd name="connsiteX57" fmla="*/ 1304925 w 2628900"/>
                <a:gd name="connsiteY57" fmla="*/ 1943100 h 3629025"/>
                <a:gd name="connsiteX58" fmla="*/ 1352550 w 2628900"/>
                <a:gd name="connsiteY58" fmla="*/ 1990725 h 3629025"/>
                <a:gd name="connsiteX59" fmla="*/ 1504950 w 2628900"/>
                <a:gd name="connsiteY59" fmla="*/ 2019300 h 3629025"/>
                <a:gd name="connsiteX60" fmla="*/ 1590675 w 2628900"/>
                <a:gd name="connsiteY60" fmla="*/ 2009775 h 3629025"/>
                <a:gd name="connsiteX61" fmla="*/ 1619250 w 2628900"/>
                <a:gd name="connsiteY61" fmla="*/ 2000250 h 3629025"/>
                <a:gd name="connsiteX62" fmla="*/ 1943100 w 2628900"/>
                <a:gd name="connsiteY62" fmla="*/ 1990725 h 3629025"/>
                <a:gd name="connsiteX63" fmla="*/ 1981200 w 2628900"/>
                <a:gd name="connsiteY63" fmla="*/ 1981200 h 3629025"/>
                <a:gd name="connsiteX64" fmla="*/ 2495550 w 2628900"/>
                <a:gd name="connsiteY64" fmla="*/ 2019300 h 3629025"/>
                <a:gd name="connsiteX65" fmla="*/ 2524125 w 2628900"/>
                <a:gd name="connsiteY65" fmla="*/ 2085975 h 3629025"/>
                <a:gd name="connsiteX66" fmla="*/ 2533650 w 2628900"/>
                <a:gd name="connsiteY66" fmla="*/ 2124075 h 3629025"/>
                <a:gd name="connsiteX67" fmla="*/ 2505075 w 2628900"/>
                <a:gd name="connsiteY67" fmla="*/ 2219325 h 3629025"/>
                <a:gd name="connsiteX68" fmla="*/ 2486025 w 2628900"/>
                <a:gd name="connsiteY68" fmla="*/ 2286000 h 3629025"/>
                <a:gd name="connsiteX69" fmla="*/ 2457450 w 2628900"/>
                <a:gd name="connsiteY69" fmla="*/ 2295525 h 3629025"/>
                <a:gd name="connsiteX70" fmla="*/ 2200275 w 2628900"/>
                <a:gd name="connsiteY70" fmla="*/ 2286000 h 3629025"/>
                <a:gd name="connsiteX71" fmla="*/ 2171700 w 2628900"/>
                <a:gd name="connsiteY71" fmla="*/ 2276475 h 3629025"/>
                <a:gd name="connsiteX72" fmla="*/ 1276350 w 2628900"/>
                <a:gd name="connsiteY72" fmla="*/ 2286000 h 3629025"/>
                <a:gd name="connsiteX73" fmla="*/ 1247775 w 2628900"/>
                <a:gd name="connsiteY73" fmla="*/ 2295525 h 3629025"/>
                <a:gd name="connsiteX74" fmla="*/ 1228725 w 2628900"/>
                <a:gd name="connsiteY74" fmla="*/ 2324100 h 3629025"/>
                <a:gd name="connsiteX75" fmla="*/ 1200150 w 2628900"/>
                <a:gd name="connsiteY75" fmla="*/ 2362200 h 3629025"/>
                <a:gd name="connsiteX76" fmla="*/ 1190625 w 2628900"/>
                <a:gd name="connsiteY76" fmla="*/ 2390775 h 3629025"/>
                <a:gd name="connsiteX77" fmla="*/ 1200150 w 2628900"/>
                <a:gd name="connsiteY77" fmla="*/ 2505075 h 3629025"/>
                <a:gd name="connsiteX78" fmla="*/ 1390650 w 2628900"/>
                <a:gd name="connsiteY78" fmla="*/ 2581275 h 3629025"/>
                <a:gd name="connsiteX79" fmla="*/ 1466850 w 2628900"/>
                <a:gd name="connsiteY79" fmla="*/ 2590800 h 3629025"/>
                <a:gd name="connsiteX80" fmla="*/ 1800225 w 2628900"/>
                <a:gd name="connsiteY80" fmla="*/ 2600325 h 3629025"/>
                <a:gd name="connsiteX81" fmla="*/ 1962150 w 2628900"/>
                <a:gd name="connsiteY81" fmla="*/ 2619375 h 3629025"/>
                <a:gd name="connsiteX82" fmla="*/ 2152650 w 2628900"/>
                <a:gd name="connsiteY82" fmla="*/ 2609850 h 3629025"/>
                <a:gd name="connsiteX83" fmla="*/ 2362200 w 2628900"/>
                <a:gd name="connsiteY83" fmla="*/ 2581275 h 3629025"/>
                <a:gd name="connsiteX84" fmla="*/ 2419350 w 2628900"/>
                <a:gd name="connsiteY84" fmla="*/ 2571750 h 3629025"/>
                <a:gd name="connsiteX85" fmla="*/ 2447925 w 2628900"/>
                <a:gd name="connsiteY85" fmla="*/ 2562225 h 3629025"/>
                <a:gd name="connsiteX86" fmla="*/ 2495550 w 2628900"/>
                <a:gd name="connsiteY86" fmla="*/ 2571750 h 3629025"/>
                <a:gd name="connsiteX87" fmla="*/ 2562225 w 2628900"/>
                <a:gd name="connsiteY87" fmla="*/ 2600325 h 3629025"/>
                <a:gd name="connsiteX88" fmla="*/ 2590800 w 2628900"/>
                <a:gd name="connsiteY88" fmla="*/ 2667000 h 3629025"/>
                <a:gd name="connsiteX89" fmla="*/ 2581275 w 2628900"/>
                <a:gd name="connsiteY89" fmla="*/ 2838450 h 3629025"/>
                <a:gd name="connsiteX90" fmla="*/ 2571750 w 2628900"/>
                <a:gd name="connsiteY90" fmla="*/ 2876550 h 3629025"/>
                <a:gd name="connsiteX91" fmla="*/ 2514600 w 2628900"/>
                <a:gd name="connsiteY91" fmla="*/ 2914650 h 3629025"/>
                <a:gd name="connsiteX92" fmla="*/ 2095500 w 2628900"/>
                <a:gd name="connsiteY92" fmla="*/ 2924175 h 3629025"/>
                <a:gd name="connsiteX93" fmla="*/ 1800225 w 2628900"/>
                <a:gd name="connsiteY93" fmla="*/ 2914650 h 3629025"/>
                <a:gd name="connsiteX94" fmla="*/ 1619250 w 2628900"/>
                <a:gd name="connsiteY94" fmla="*/ 2924175 h 3629025"/>
                <a:gd name="connsiteX95" fmla="*/ 1257300 w 2628900"/>
                <a:gd name="connsiteY95" fmla="*/ 2933700 h 3629025"/>
                <a:gd name="connsiteX96" fmla="*/ 1228725 w 2628900"/>
                <a:gd name="connsiteY96" fmla="*/ 2952750 h 3629025"/>
                <a:gd name="connsiteX97" fmla="*/ 1190625 w 2628900"/>
                <a:gd name="connsiteY97" fmla="*/ 3038475 h 3629025"/>
                <a:gd name="connsiteX98" fmla="*/ 1200150 w 2628900"/>
                <a:gd name="connsiteY98" fmla="*/ 3067050 h 3629025"/>
                <a:gd name="connsiteX99" fmla="*/ 1219200 w 2628900"/>
                <a:gd name="connsiteY99" fmla="*/ 3105150 h 3629025"/>
                <a:gd name="connsiteX100" fmla="*/ 1228725 w 2628900"/>
                <a:gd name="connsiteY100" fmla="*/ 3171825 h 3629025"/>
                <a:gd name="connsiteX101" fmla="*/ 1285875 w 2628900"/>
                <a:gd name="connsiteY101" fmla="*/ 3190875 h 3629025"/>
                <a:gd name="connsiteX102" fmla="*/ 1524000 w 2628900"/>
                <a:gd name="connsiteY102" fmla="*/ 3181350 h 3629025"/>
                <a:gd name="connsiteX103" fmla="*/ 1638300 w 2628900"/>
                <a:gd name="connsiteY103" fmla="*/ 3162300 h 3629025"/>
                <a:gd name="connsiteX104" fmla="*/ 1743075 w 2628900"/>
                <a:gd name="connsiteY104" fmla="*/ 3219450 h 3629025"/>
                <a:gd name="connsiteX105" fmla="*/ 1952625 w 2628900"/>
                <a:gd name="connsiteY105" fmla="*/ 3238500 h 3629025"/>
                <a:gd name="connsiteX106" fmla="*/ 2552700 w 2628900"/>
                <a:gd name="connsiteY106" fmla="*/ 3248025 h 3629025"/>
                <a:gd name="connsiteX107" fmla="*/ 2581275 w 2628900"/>
                <a:gd name="connsiteY107" fmla="*/ 3276600 h 3629025"/>
                <a:gd name="connsiteX108" fmla="*/ 2600325 w 2628900"/>
                <a:gd name="connsiteY108" fmla="*/ 3305175 h 3629025"/>
                <a:gd name="connsiteX109" fmla="*/ 2628900 w 2628900"/>
                <a:gd name="connsiteY109" fmla="*/ 3343275 h 3629025"/>
                <a:gd name="connsiteX110" fmla="*/ 2600325 w 2628900"/>
                <a:gd name="connsiteY110" fmla="*/ 3429000 h 3629025"/>
                <a:gd name="connsiteX111" fmla="*/ 2581275 w 2628900"/>
                <a:gd name="connsiteY111" fmla="*/ 3467100 h 3629025"/>
                <a:gd name="connsiteX112" fmla="*/ 2571750 w 2628900"/>
                <a:gd name="connsiteY112" fmla="*/ 3495675 h 3629025"/>
                <a:gd name="connsiteX113" fmla="*/ 2543175 w 2628900"/>
                <a:gd name="connsiteY113" fmla="*/ 3514725 h 3629025"/>
                <a:gd name="connsiteX114" fmla="*/ 2514600 w 2628900"/>
                <a:gd name="connsiteY114" fmla="*/ 3600450 h 3629025"/>
                <a:gd name="connsiteX115" fmla="*/ 2486025 w 2628900"/>
                <a:gd name="connsiteY115" fmla="*/ 3629025 h 3629025"/>
                <a:gd name="connsiteX116" fmla="*/ 2314575 w 2628900"/>
                <a:gd name="connsiteY116" fmla="*/ 3619500 h 3629025"/>
                <a:gd name="connsiteX117" fmla="*/ 2219325 w 2628900"/>
                <a:gd name="connsiteY117" fmla="*/ 3581400 h 3629025"/>
                <a:gd name="connsiteX118" fmla="*/ 2076450 w 2628900"/>
                <a:gd name="connsiteY118" fmla="*/ 3571875 h 3629025"/>
                <a:gd name="connsiteX119" fmla="*/ 1676400 w 2628900"/>
                <a:gd name="connsiteY119" fmla="*/ 3571875 h 3629025"/>
                <a:gd name="connsiteX120" fmla="*/ 1504950 w 2628900"/>
                <a:gd name="connsiteY120" fmla="*/ 3600450 h 3629025"/>
                <a:gd name="connsiteX121" fmla="*/ 285750 w 2628900"/>
                <a:gd name="connsiteY121" fmla="*/ 3609975 h 3629025"/>
                <a:gd name="connsiteX122" fmla="*/ 0 w 2628900"/>
                <a:gd name="connsiteY122" fmla="*/ 3600450 h 3629025"/>
                <a:gd name="connsiteX0" fmla="*/ 619125 w 2628900"/>
                <a:gd name="connsiteY0" fmla="*/ 9525 h 3629025"/>
                <a:gd name="connsiteX1" fmla="*/ 647700 w 2628900"/>
                <a:gd name="connsiteY1" fmla="*/ 0 h 3629025"/>
                <a:gd name="connsiteX2" fmla="*/ 2428875 w 2628900"/>
                <a:gd name="connsiteY2" fmla="*/ 9525 h 3629025"/>
                <a:gd name="connsiteX3" fmla="*/ 2486025 w 2628900"/>
                <a:gd name="connsiteY3" fmla="*/ 19050 h 3629025"/>
                <a:gd name="connsiteX4" fmla="*/ 2495550 w 2628900"/>
                <a:gd name="connsiteY4" fmla="*/ 257175 h 3629025"/>
                <a:gd name="connsiteX5" fmla="*/ 2247900 w 2628900"/>
                <a:gd name="connsiteY5" fmla="*/ 266700 h 3629025"/>
                <a:gd name="connsiteX6" fmla="*/ 2200275 w 2628900"/>
                <a:gd name="connsiteY6" fmla="*/ 276225 h 3629025"/>
                <a:gd name="connsiteX7" fmla="*/ 2124075 w 2628900"/>
                <a:gd name="connsiteY7" fmla="*/ 304800 h 3629025"/>
                <a:gd name="connsiteX8" fmla="*/ 1924050 w 2628900"/>
                <a:gd name="connsiteY8" fmla="*/ 314325 h 3629025"/>
                <a:gd name="connsiteX9" fmla="*/ 1438275 w 2628900"/>
                <a:gd name="connsiteY9" fmla="*/ 323850 h 3629025"/>
                <a:gd name="connsiteX10" fmla="*/ 1409700 w 2628900"/>
                <a:gd name="connsiteY10" fmla="*/ 342900 h 3629025"/>
                <a:gd name="connsiteX11" fmla="*/ 1381125 w 2628900"/>
                <a:gd name="connsiteY11" fmla="*/ 371475 h 3629025"/>
                <a:gd name="connsiteX12" fmla="*/ 1343025 w 2628900"/>
                <a:gd name="connsiteY12" fmla="*/ 381000 h 3629025"/>
                <a:gd name="connsiteX13" fmla="*/ 1343025 w 2628900"/>
                <a:gd name="connsiteY13" fmla="*/ 495300 h 3629025"/>
                <a:gd name="connsiteX14" fmla="*/ 1352550 w 2628900"/>
                <a:gd name="connsiteY14" fmla="*/ 523875 h 3629025"/>
                <a:gd name="connsiteX15" fmla="*/ 1381125 w 2628900"/>
                <a:gd name="connsiteY15" fmla="*/ 542925 h 3629025"/>
                <a:gd name="connsiteX16" fmla="*/ 1390650 w 2628900"/>
                <a:gd name="connsiteY16" fmla="*/ 571500 h 3629025"/>
                <a:gd name="connsiteX17" fmla="*/ 1400175 w 2628900"/>
                <a:gd name="connsiteY17" fmla="*/ 628650 h 3629025"/>
                <a:gd name="connsiteX18" fmla="*/ 1438275 w 2628900"/>
                <a:gd name="connsiteY18" fmla="*/ 647700 h 3629025"/>
                <a:gd name="connsiteX19" fmla="*/ 1495425 w 2628900"/>
                <a:gd name="connsiteY19" fmla="*/ 676275 h 3629025"/>
                <a:gd name="connsiteX20" fmla="*/ 1771650 w 2628900"/>
                <a:gd name="connsiteY20" fmla="*/ 695325 h 3629025"/>
                <a:gd name="connsiteX21" fmla="*/ 1847850 w 2628900"/>
                <a:gd name="connsiteY21" fmla="*/ 704850 h 3629025"/>
                <a:gd name="connsiteX22" fmla="*/ 1952625 w 2628900"/>
                <a:gd name="connsiteY22" fmla="*/ 714375 h 3629025"/>
                <a:gd name="connsiteX23" fmla="*/ 2000250 w 2628900"/>
                <a:gd name="connsiteY23" fmla="*/ 704850 h 3629025"/>
                <a:gd name="connsiteX24" fmla="*/ 2028825 w 2628900"/>
                <a:gd name="connsiteY24" fmla="*/ 695325 h 3629025"/>
                <a:gd name="connsiteX25" fmla="*/ 2066925 w 2628900"/>
                <a:gd name="connsiteY25" fmla="*/ 685800 h 3629025"/>
                <a:gd name="connsiteX26" fmla="*/ 2333625 w 2628900"/>
                <a:gd name="connsiteY26" fmla="*/ 695325 h 3629025"/>
                <a:gd name="connsiteX27" fmla="*/ 2533650 w 2628900"/>
                <a:gd name="connsiteY27" fmla="*/ 704850 h 3629025"/>
                <a:gd name="connsiteX28" fmla="*/ 2590800 w 2628900"/>
                <a:gd name="connsiteY28" fmla="*/ 781050 h 3629025"/>
                <a:gd name="connsiteX29" fmla="*/ 2581275 w 2628900"/>
                <a:gd name="connsiteY29" fmla="*/ 857250 h 3629025"/>
                <a:gd name="connsiteX30" fmla="*/ 2552700 w 2628900"/>
                <a:gd name="connsiteY30" fmla="*/ 876300 h 3629025"/>
                <a:gd name="connsiteX31" fmla="*/ 2524125 w 2628900"/>
                <a:gd name="connsiteY31" fmla="*/ 933450 h 3629025"/>
                <a:gd name="connsiteX32" fmla="*/ 2495550 w 2628900"/>
                <a:gd name="connsiteY32" fmla="*/ 962025 h 3629025"/>
                <a:gd name="connsiteX33" fmla="*/ 2466975 w 2628900"/>
                <a:gd name="connsiteY33" fmla="*/ 981075 h 3629025"/>
                <a:gd name="connsiteX34" fmla="*/ 2409825 w 2628900"/>
                <a:gd name="connsiteY34" fmla="*/ 1000125 h 3629025"/>
                <a:gd name="connsiteX35" fmla="*/ 1838325 w 2628900"/>
                <a:gd name="connsiteY35" fmla="*/ 990600 h 3629025"/>
                <a:gd name="connsiteX36" fmla="*/ 1714500 w 2628900"/>
                <a:gd name="connsiteY36" fmla="*/ 962025 h 3629025"/>
                <a:gd name="connsiteX37" fmla="*/ 1419225 w 2628900"/>
                <a:gd name="connsiteY37" fmla="*/ 952500 h 3629025"/>
                <a:gd name="connsiteX38" fmla="*/ 1371600 w 2628900"/>
                <a:gd name="connsiteY38" fmla="*/ 962025 h 3629025"/>
                <a:gd name="connsiteX39" fmla="*/ 1343025 w 2628900"/>
                <a:gd name="connsiteY39" fmla="*/ 971550 h 3629025"/>
                <a:gd name="connsiteX40" fmla="*/ 1333500 w 2628900"/>
                <a:gd name="connsiteY40" fmla="*/ 1019175 h 3629025"/>
                <a:gd name="connsiteX41" fmla="*/ 1314450 w 2628900"/>
                <a:gd name="connsiteY41" fmla="*/ 1076325 h 3629025"/>
                <a:gd name="connsiteX42" fmla="*/ 1266825 w 2628900"/>
                <a:gd name="connsiteY42" fmla="*/ 1143000 h 3629025"/>
                <a:gd name="connsiteX43" fmla="*/ 1276350 w 2628900"/>
                <a:gd name="connsiteY43" fmla="*/ 1209675 h 3629025"/>
                <a:gd name="connsiteX44" fmla="*/ 1304925 w 2628900"/>
                <a:gd name="connsiteY44" fmla="*/ 1238250 h 3629025"/>
                <a:gd name="connsiteX45" fmla="*/ 1390650 w 2628900"/>
                <a:gd name="connsiteY45" fmla="*/ 1266825 h 3629025"/>
                <a:gd name="connsiteX46" fmla="*/ 2476500 w 2628900"/>
                <a:gd name="connsiteY46" fmla="*/ 1276350 h 3629025"/>
                <a:gd name="connsiteX47" fmla="*/ 2514600 w 2628900"/>
                <a:gd name="connsiteY47" fmla="*/ 1295400 h 3629025"/>
                <a:gd name="connsiteX48" fmla="*/ 2524125 w 2628900"/>
                <a:gd name="connsiteY48" fmla="*/ 1371600 h 3629025"/>
                <a:gd name="connsiteX49" fmla="*/ 2514600 w 2628900"/>
                <a:gd name="connsiteY49" fmla="*/ 1562100 h 3629025"/>
                <a:gd name="connsiteX50" fmla="*/ 2486025 w 2628900"/>
                <a:gd name="connsiteY50" fmla="*/ 1581150 h 3629025"/>
                <a:gd name="connsiteX51" fmla="*/ 2400300 w 2628900"/>
                <a:gd name="connsiteY51" fmla="*/ 1609725 h 3629025"/>
                <a:gd name="connsiteX52" fmla="*/ 2286000 w 2628900"/>
                <a:gd name="connsiteY52" fmla="*/ 1647825 h 3629025"/>
                <a:gd name="connsiteX53" fmla="*/ 1343025 w 2628900"/>
                <a:gd name="connsiteY53" fmla="*/ 1657350 h 3629025"/>
                <a:gd name="connsiteX54" fmla="*/ 1323975 w 2628900"/>
                <a:gd name="connsiteY54" fmla="*/ 1685925 h 3629025"/>
                <a:gd name="connsiteX55" fmla="*/ 1295400 w 2628900"/>
                <a:gd name="connsiteY55" fmla="*/ 1790700 h 3629025"/>
                <a:gd name="connsiteX56" fmla="*/ 1304925 w 2628900"/>
                <a:gd name="connsiteY56" fmla="*/ 1943100 h 3629025"/>
                <a:gd name="connsiteX57" fmla="*/ 1352550 w 2628900"/>
                <a:gd name="connsiteY57" fmla="*/ 1990725 h 3629025"/>
                <a:gd name="connsiteX58" fmla="*/ 1504950 w 2628900"/>
                <a:gd name="connsiteY58" fmla="*/ 2019300 h 3629025"/>
                <a:gd name="connsiteX59" fmla="*/ 1590675 w 2628900"/>
                <a:gd name="connsiteY59" fmla="*/ 2009775 h 3629025"/>
                <a:gd name="connsiteX60" fmla="*/ 1619250 w 2628900"/>
                <a:gd name="connsiteY60" fmla="*/ 2000250 h 3629025"/>
                <a:gd name="connsiteX61" fmla="*/ 1943100 w 2628900"/>
                <a:gd name="connsiteY61" fmla="*/ 1990725 h 3629025"/>
                <a:gd name="connsiteX62" fmla="*/ 1981200 w 2628900"/>
                <a:gd name="connsiteY62" fmla="*/ 1981200 h 3629025"/>
                <a:gd name="connsiteX63" fmla="*/ 2495550 w 2628900"/>
                <a:gd name="connsiteY63" fmla="*/ 2019300 h 3629025"/>
                <a:gd name="connsiteX64" fmla="*/ 2524125 w 2628900"/>
                <a:gd name="connsiteY64" fmla="*/ 2085975 h 3629025"/>
                <a:gd name="connsiteX65" fmla="*/ 2533650 w 2628900"/>
                <a:gd name="connsiteY65" fmla="*/ 2124075 h 3629025"/>
                <a:gd name="connsiteX66" fmla="*/ 2505075 w 2628900"/>
                <a:gd name="connsiteY66" fmla="*/ 2219325 h 3629025"/>
                <a:gd name="connsiteX67" fmla="*/ 2486025 w 2628900"/>
                <a:gd name="connsiteY67" fmla="*/ 2286000 h 3629025"/>
                <a:gd name="connsiteX68" fmla="*/ 2457450 w 2628900"/>
                <a:gd name="connsiteY68" fmla="*/ 2295525 h 3629025"/>
                <a:gd name="connsiteX69" fmla="*/ 2200275 w 2628900"/>
                <a:gd name="connsiteY69" fmla="*/ 2286000 h 3629025"/>
                <a:gd name="connsiteX70" fmla="*/ 2171700 w 2628900"/>
                <a:gd name="connsiteY70" fmla="*/ 2276475 h 3629025"/>
                <a:gd name="connsiteX71" fmla="*/ 1276350 w 2628900"/>
                <a:gd name="connsiteY71" fmla="*/ 2286000 h 3629025"/>
                <a:gd name="connsiteX72" fmla="*/ 1247775 w 2628900"/>
                <a:gd name="connsiteY72" fmla="*/ 2295525 h 3629025"/>
                <a:gd name="connsiteX73" fmla="*/ 1228725 w 2628900"/>
                <a:gd name="connsiteY73" fmla="*/ 2324100 h 3629025"/>
                <a:gd name="connsiteX74" fmla="*/ 1200150 w 2628900"/>
                <a:gd name="connsiteY74" fmla="*/ 2362200 h 3629025"/>
                <a:gd name="connsiteX75" fmla="*/ 1190625 w 2628900"/>
                <a:gd name="connsiteY75" fmla="*/ 2390775 h 3629025"/>
                <a:gd name="connsiteX76" fmla="*/ 1200150 w 2628900"/>
                <a:gd name="connsiteY76" fmla="*/ 2505075 h 3629025"/>
                <a:gd name="connsiteX77" fmla="*/ 1390650 w 2628900"/>
                <a:gd name="connsiteY77" fmla="*/ 2581275 h 3629025"/>
                <a:gd name="connsiteX78" fmla="*/ 1466850 w 2628900"/>
                <a:gd name="connsiteY78" fmla="*/ 2590800 h 3629025"/>
                <a:gd name="connsiteX79" fmla="*/ 1800225 w 2628900"/>
                <a:gd name="connsiteY79" fmla="*/ 2600325 h 3629025"/>
                <a:gd name="connsiteX80" fmla="*/ 1962150 w 2628900"/>
                <a:gd name="connsiteY80" fmla="*/ 2619375 h 3629025"/>
                <a:gd name="connsiteX81" fmla="*/ 2152650 w 2628900"/>
                <a:gd name="connsiteY81" fmla="*/ 2609850 h 3629025"/>
                <a:gd name="connsiteX82" fmla="*/ 2362200 w 2628900"/>
                <a:gd name="connsiteY82" fmla="*/ 2581275 h 3629025"/>
                <a:gd name="connsiteX83" fmla="*/ 2419350 w 2628900"/>
                <a:gd name="connsiteY83" fmla="*/ 2571750 h 3629025"/>
                <a:gd name="connsiteX84" fmla="*/ 2447925 w 2628900"/>
                <a:gd name="connsiteY84" fmla="*/ 2562225 h 3629025"/>
                <a:gd name="connsiteX85" fmla="*/ 2495550 w 2628900"/>
                <a:gd name="connsiteY85" fmla="*/ 2571750 h 3629025"/>
                <a:gd name="connsiteX86" fmla="*/ 2562225 w 2628900"/>
                <a:gd name="connsiteY86" fmla="*/ 2600325 h 3629025"/>
                <a:gd name="connsiteX87" fmla="*/ 2590800 w 2628900"/>
                <a:gd name="connsiteY87" fmla="*/ 2667000 h 3629025"/>
                <a:gd name="connsiteX88" fmla="*/ 2581275 w 2628900"/>
                <a:gd name="connsiteY88" fmla="*/ 2838450 h 3629025"/>
                <a:gd name="connsiteX89" fmla="*/ 2571750 w 2628900"/>
                <a:gd name="connsiteY89" fmla="*/ 2876550 h 3629025"/>
                <a:gd name="connsiteX90" fmla="*/ 2514600 w 2628900"/>
                <a:gd name="connsiteY90" fmla="*/ 2914650 h 3629025"/>
                <a:gd name="connsiteX91" fmla="*/ 2095500 w 2628900"/>
                <a:gd name="connsiteY91" fmla="*/ 2924175 h 3629025"/>
                <a:gd name="connsiteX92" fmla="*/ 1800225 w 2628900"/>
                <a:gd name="connsiteY92" fmla="*/ 2914650 h 3629025"/>
                <a:gd name="connsiteX93" fmla="*/ 1619250 w 2628900"/>
                <a:gd name="connsiteY93" fmla="*/ 2924175 h 3629025"/>
                <a:gd name="connsiteX94" fmla="*/ 1257300 w 2628900"/>
                <a:gd name="connsiteY94" fmla="*/ 2933700 h 3629025"/>
                <a:gd name="connsiteX95" fmla="*/ 1228725 w 2628900"/>
                <a:gd name="connsiteY95" fmla="*/ 2952750 h 3629025"/>
                <a:gd name="connsiteX96" fmla="*/ 1190625 w 2628900"/>
                <a:gd name="connsiteY96" fmla="*/ 3038475 h 3629025"/>
                <a:gd name="connsiteX97" fmla="*/ 1200150 w 2628900"/>
                <a:gd name="connsiteY97" fmla="*/ 3067050 h 3629025"/>
                <a:gd name="connsiteX98" fmla="*/ 1219200 w 2628900"/>
                <a:gd name="connsiteY98" fmla="*/ 3105150 h 3629025"/>
                <a:gd name="connsiteX99" fmla="*/ 1228725 w 2628900"/>
                <a:gd name="connsiteY99" fmla="*/ 3171825 h 3629025"/>
                <a:gd name="connsiteX100" fmla="*/ 1285875 w 2628900"/>
                <a:gd name="connsiteY100" fmla="*/ 3190875 h 3629025"/>
                <a:gd name="connsiteX101" fmla="*/ 1524000 w 2628900"/>
                <a:gd name="connsiteY101" fmla="*/ 3181350 h 3629025"/>
                <a:gd name="connsiteX102" fmla="*/ 1638300 w 2628900"/>
                <a:gd name="connsiteY102" fmla="*/ 3162300 h 3629025"/>
                <a:gd name="connsiteX103" fmla="*/ 1743075 w 2628900"/>
                <a:gd name="connsiteY103" fmla="*/ 3219450 h 3629025"/>
                <a:gd name="connsiteX104" fmla="*/ 1952625 w 2628900"/>
                <a:gd name="connsiteY104" fmla="*/ 3238500 h 3629025"/>
                <a:gd name="connsiteX105" fmla="*/ 2552700 w 2628900"/>
                <a:gd name="connsiteY105" fmla="*/ 3248025 h 3629025"/>
                <a:gd name="connsiteX106" fmla="*/ 2581275 w 2628900"/>
                <a:gd name="connsiteY106" fmla="*/ 3276600 h 3629025"/>
                <a:gd name="connsiteX107" fmla="*/ 2600325 w 2628900"/>
                <a:gd name="connsiteY107" fmla="*/ 3305175 h 3629025"/>
                <a:gd name="connsiteX108" fmla="*/ 2628900 w 2628900"/>
                <a:gd name="connsiteY108" fmla="*/ 3343275 h 3629025"/>
                <a:gd name="connsiteX109" fmla="*/ 2600325 w 2628900"/>
                <a:gd name="connsiteY109" fmla="*/ 3429000 h 3629025"/>
                <a:gd name="connsiteX110" fmla="*/ 2581275 w 2628900"/>
                <a:gd name="connsiteY110" fmla="*/ 3467100 h 3629025"/>
                <a:gd name="connsiteX111" fmla="*/ 2571750 w 2628900"/>
                <a:gd name="connsiteY111" fmla="*/ 3495675 h 3629025"/>
                <a:gd name="connsiteX112" fmla="*/ 2543175 w 2628900"/>
                <a:gd name="connsiteY112" fmla="*/ 3514725 h 3629025"/>
                <a:gd name="connsiteX113" fmla="*/ 2514600 w 2628900"/>
                <a:gd name="connsiteY113" fmla="*/ 3600450 h 3629025"/>
                <a:gd name="connsiteX114" fmla="*/ 2486025 w 2628900"/>
                <a:gd name="connsiteY114" fmla="*/ 3629025 h 3629025"/>
                <a:gd name="connsiteX115" fmla="*/ 2314575 w 2628900"/>
                <a:gd name="connsiteY115" fmla="*/ 3619500 h 3629025"/>
                <a:gd name="connsiteX116" fmla="*/ 2219325 w 2628900"/>
                <a:gd name="connsiteY116" fmla="*/ 3581400 h 3629025"/>
                <a:gd name="connsiteX117" fmla="*/ 2076450 w 2628900"/>
                <a:gd name="connsiteY117" fmla="*/ 3571875 h 3629025"/>
                <a:gd name="connsiteX118" fmla="*/ 1676400 w 2628900"/>
                <a:gd name="connsiteY118" fmla="*/ 3571875 h 3629025"/>
                <a:gd name="connsiteX119" fmla="*/ 1504950 w 2628900"/>
                <a:gd name="connsiteY119" fmla="*/ 3600450 h 3629025"/>
                <a:gd name="connsiteX120" fmla="*/ 285750 w 2628900"/>
                <a:gd name="connsiteY120" fmla="*/ 3609975 h 3629025"/>
                <a:gd name="connsiteX121" fmla="*/ 0 w 2628900"/>
                <a:gd name="connsiteY121" fmla="*/ 3600450 h 3629025"/>
                <a:gd name="connsiteX0" fmla="*/ 333374 w 2343149"/>
                <a:gd name="connsiteY0" fmla="*/ 9525 h 3629025"/>
                <a:gd name="connsiteX1" fmla="*/ 361949 w 2343149"/>
                <a:gd name="connsiteY1" fmla="*/ 0 h 3629025"/>
                <a:gd name="connsiteX2" fmla="*/ 2143124 w 2343149"/>
                <a:gd name="connsiteY2" fmla="*/ 9525 h 3629025"/>
                <a:gd name="connsiteX3" fmla="*/ 2200274 w 2343149"/>
                <a:gd name="connsiteY3" fmla="*/ 19050 h 3629025"/>
                <a:gd name="connsiteX4" fmla="*/ 2209799 w 2343149"/>
                <a:gd name="connsiteY4" fmla="*/ 257175 h 3629025"/>
                <a:gd name="connsiteX5" fmla="*/ 1962149 w 2343149"/>
                <a:gd name="connsiteY5" fmla="*/ 266700 h 3629025"/>
                <a:gd name="connsiteX6" fmla="*/ 1914524 w 2343149"/>
                <a:gd name="connsiteY6" fmla="*/ 276225 h 3629025"/>
                <a:gd name="connsiteX7" fmla="*/ 1838324 w 2343149"/>
                <a:gd name="connsiteY7" fmla="*/ 304800 h 3629025"/>
                <a:gd name="connsiteX8" fmla="*/ 1638299 w 2343149"/>
                <a:gd name="connsiteY8" fmla="*/ 314325 h 3629025"/>
                <a:gd name="connsiteX9" fmla="*/ 1152524 w 2343149"/>
                <a:gd name="connsiteY9" fmla="*/ 323850 h 3629025"/>
                <a:gd name="connsiteX10" fmla="*/ 1123949 w 2343149"/>
                <a:gd name="connsiteY10" fmla="*/ 342900 h 3629025"/>
                <a:gd name="connsiteX11" fmla="*/ 1095374 w 2343149"/>
                <a:gd name="connsiteY11" fmla="*/ 371475 h 3629025"/>
                <a:gd name="connsiteX12" fmla="*/ 1057274 w 2343149"/>
                <a:gd name="connsiteY12" fmla="*/ 381000 h 3629025"/>
                <a:gd name="connsiteX13" fmla="*/ 1057274 w 2343149"/>
                <a:gd name="connsiteY13" fmla="*/ 495300 h 3629025"/>
                <a:gd name="connsiteX14" fmla="*/ 1066799 w 2343149"/>
                <a:gd name="connsiteY14" fmla="*/ 523875 h 3629025"/>
                <a:gd name="connsiteX15" fmla="*/ 1095374 w 2343149"/>
                <a:gd name="connsiteY15" fmla="*/ 542925 h 3629025"/>
                <a:gd name="connsiteX16" fmla="*/ 1104899 w 2343149"/>
                <a:gd name="connsiteY16" fmla="*/ 571500 h 3629025"/>
                <a:gd name="connsiteX17" fmla="*/ 1114424 w 2343149"/>
                <a:gd name="connsiteY17" fmla="*/ 628650 h 3629025"/>
                <a:gd name="connsiteX18" fmla="*/ 1152524 w 2343149"/>
                <a:gd name="connsiteY18" fmla="*/ 647700 h 3629025"/>
                <a:gd name="connsiteX19" fmla="*/ 1209674 w 2343149"/>
                <a:gd name="connsiteY19" fmla="*/ 676275 h 3629025"/>
                <a:gd name="connsiteX20" fmla="*/ 1485899 w 2343149"/>
                <a:gd name="connsiteY20" fmla="*/ 695325 h 3629025"/>
                <a:gd name="connsiteX21" fmla="*/ 1562099 w 2343149"/>
                <a:gd name="connsiteY21" fmla="*/ 704850 h 3629025"/>
                <a:gd name="connsiteX22" fmla="*/ 1666874 w 2343149"/>
                <a:gd name="connsiteY22" fmla="*/ 714375 h 3629025"/>
                <a:gd name="connsiteX23" fmla="*/ 1714499 w 2343149"/>
                <a:gd name="connsiteY23" fmla="*/ 704850 h 3629025"/>
                <a:gd name="connsiteX24" fmla="*/ 1743074 w 2343149"/>
                <a:gd name="connsiteY24" fmla="*/ 695325 h 3629025"/>
                <a:gd name="connsiteX25" fmla="*/ 1781174 w 2343149"/>
                <a:gd name="connsiteY25" fmla="*/ 685800 h 3629025"/>
                <a:gd name="connsiteX26" fmla="*/ 2047874 w 2343149"/>
                <a:gd name="connsiteY26" fmla="*/ 695325 h 3629025"/>
                <a:gd name="connsiteX27" fmla="*/ 2247899 w 2343149"/>
                <a:gd name="connsiteY27" fmla="*/ 704850 h 3629025"/>
                <a:gd name="connsiteX28" fmla="*/ 2305049 w 2343149"/>
                <a:gd name="connsiteY28" fmla="*/ 781050 h 3629025"/>
                <a:gd name="connsiteX29" fmla="*/ 2295524 w 2343149"/>
                <a:gd name="connsiteY29" fmla="*/ 857250 h 3629025"/>
                <a:gd name="connsiteX30" fmla="*/ 2266949 w 2343149"/>
                <a:gd name="connsiteY30" fmla="*/ 876300 h 3629025"/>
                <a:gd name="connsiteX31" fmla="*/ 2238374 w 2343149"/>
                <a:gd name="connsiteY31" fmla="*/ 933450 h 3629025"/>
                <a:gd name="connsiteX32" fmla="*/ 2209799 w 2343149"/>
                <a:gd name="connsiteY32" fmla="*/ 962025 h 3629025"/>
                <a:gd name="connsiteX33" fmla="*/ 2181224 w 2343149"/>
                <a:gd name="connsiteY33" fmla="*/ 981075 h 3629025"/>
                <a:gd name="connsiteX34" fmla="*/ 2124074 w 2343149"/>
                <a:gd name="connsiteY34" fmla="*/ 1000125 h 3629025"/>
                <a:gd name="connsiteX35" fmla="*/ 1552574 w 2343149"/>
                <a:gd name="connsiteY35" fmla="*/ 990600 h 3629025"/>
                <a:gd name="connsiteX36" fmla="*/ 1428749 w 2343149"/>
                <a:gd name="connsiteY36" fmla="*/ 962025 h 3629025"/>
                <a:gd name="connsiteX37" fmla="*/ 1133474 w 2343149"/>
                <a:gd name="connsiteY37" fmla="*/ 952500 h 3629025"/>
                <a:gd name="connsiteX38" fmla="*/ 1085849 w 2343149"/>
                <a:gd name="connsiteY38" fmla="*/ 962025 h 3629025"/>
                <a:gd name="connsiteX39" fmla="*/ 1057274 w 2343149"/>
                <a:gd name="connsiteY39" fmla="*/ 971550 h 3629025"/>
                <a:gd name="connsiteX40" fmla="*/ 1047749 w 2343149"/>
                <a:gd name="connsiteY40" fmla="*/ 1019175 h 3629025"/>
                <a:gd name="connsiteX41" fmla="*/ 1028699 w 2343149"/>
                <a:gd name="connsiteY41" fmla="*/ 1076325 h 3629025"/>
                <a:gd name="connsiteX42" fmla="*/ 981074 w 2343149"/>
                <a:gd name="connsiteY42" fmla="*/ 1143000 h 3629025"/>
                <a:gd name="connsiteX43" fmla="*/ 990599 w 2343149"/>
                <a:gd name="connsiteY43" fmla="*/ 1209675 h 3629025"/>
                <a:gd name="connsiteX44" fmla="*/ 1019174 w 2343149"/>
                <a:gd name="connsiteY44" fmla="*/ 1238250 h 3629025"/>
                <a:gd name="connsiteX45" fmla="*/ 1104899 w 2343149"/>
                <a:gd name="connsiteY45" fmla="*/ 1266825 h 3629025"/>
                <a:gd name="connsiteX46" fmla="*/ 2190749 w 2343149"/>
                <a:gd name="connsiteY46" fmla="*/ 1276350 h 3629025"/>
                <a:gd name="connsiteX47" fmla="*/ 2228849 w 2343149"/>
                <a:gd name="connsiteY47" fmla="*/ 1295400 h 3629025"/>
                <a:gd name="connsiteX48" fmla="*/ 2238374 w 2343149"/>
                <a:gd name="connsiteY48" fmla="*/ 1371600 h 3629025"/>
                <a:gd name="connsiteX49" fmla="*/ 2228849 w 2343149"/>
                <a:gd name="connsiteY49" fmla="*/ 1562100 h 3629025"/>
                <a:gd name="connsiteX50" fmla="*/ 2200274 w 2343149"/>
                <a:gd name="connsiteY50" fmla="*/ 1581150 h 3629025"/>
                <a:gd name="connsiteX51" fmla="*/ 2114549 w 2343149"/>
                <a:gd name="connsiteY51" fmla="*/ 1609725 h 3629025"/>
                <a:gd name="connsiteX52" fmla="*/ 2000249 w 2343149"/>
                <a:gd name="connsiteY52" fmla="*/ 1647825 h 3629025"/>
                <a:gd name="connsiteX53" fmla="*/ 1057274 w 2343149"/>
                <a:gd name="connsiteY53" fmla="*/ 1657350 h 3629025"/>
                <a:gd name="connsiteX54" fmla="*/ 1038224 w 2343149"/>
                <a:gd name="connsiteY54" fmla="*/ 1685925 h 3629025"/>
                <a:gd name="connsiteX55" fmla="*/ 1009649 w 2343149"/>
                <a:gd name="connsiteY55" fmla="*/ 1790700 h 3629025"/>
                <a:gd name="connsiteX56" fmla="*/ 1019174 w 2343149"/>
                <a:gd name="connsiteY56" fmla="*/ 1943100 h 3629025"/>
                <a:gd name="connsiteX57" fmla="*/ 1066799 w 2343149"/>
                <a:gd name="connsiteY57" fmla="*/ 1990725 h 3629025"/>
                <a:gd name="connsiteX58" fmla="*/ 1219199 w 2343149"/>
                <a:gd name="connsiteY58" fmla="*/ 2019300 h 3629025"/>
                <a:gd name="connsiteX59" fmla="*/ 1304924 w 2343149"/>
                <a:gd name="connsiteY59" fmla="*/ 2009775 h 3629025"/>
                <a:gd name="connsiteX60" fmla="*/ 1333499 w 2343149"/>
                <a:gd name="connsiteY60" fmla="*/ 2000250 h 3629025"/>
                <a:gd name="connsiteX61" fmla="*/ 1657349 w 2343149"/>
                <a:gd name="connsiteY61" fmla="*/ 1990725 h 3629025"/>
                <a:gd name="connsiteX62" fmla="*/ 1695449 w 2343149"/>
                <a:gd name="connsiteY62" fmla="*/ 1981200 h 3629025"/>
                <a:gd name="connsiteX63" fmla="*/ 2209799 w 2343149"/>
                <a:gd name="connsiteY63" fmla="*/ 2019300 h 3629025"/>
                <a:gd name="connsiteX64" fmla="*/ 2238374 w 2343149"/>
                <a:gd name="connsiteY64" fmla="*/ 2085975 h 3629025"/>
                <a:gd name="connsiteX65" fmla="*/ 2247899 w 2343149"/>
                <a:gd name="connsiteY65" fmla="*/ 2124075 h 3629025"/>
                <a:gd name="connsiteX66" fmla="*/ 2219324 w 2343149"/>
                <a:gd name="connsiteY66" fmla="*/ 2219325 h 3629025"/>
                <a:gd name="connsiteX67" fmla="*/ 2200274 w 2343149"/>
                <a:gd name="connsiteY67" fmla="*/ 2286000 h 3629025"/>
                <a:gd name="connsiteX68" fmla="*/ 2171699 w 2343149"/>
                <a:gd name="connsiteY68" fmla="*/ 2295525 h 3629025"/>
                <a:gd name="connsiteX69" fmla="*/ 1914524 w 2343149"/>
                <a:gd name="connsiteY69" fmla="*/ 2286000 h 3629025"/>
                <a:gd name="connsiteX70" fmla="*/ 1885949 w 2343149"/>
                <a:gd name="connsiteY70" fmla="*/ 2276475 h 3629025"/>
                <a:gd name="connsiteX71" fmla="*/ 990599 w 2343149"/>
                <a:gd name="connsiteY71" fmla="*/ 2286000 h 3629025"/>
                <a:gd name="connsiteX72" fmla="*/ 962024 w 2343149"/>
                <a:gd name="connsiteY72" fmla="*/ 2295525 h 3629025"/>
                <a:gd name="connsiteX73" fmla="*/ 942974 w 2343149"/>
                <a:gd name="connsiteY73" fmla="*/ 2324100 h 3629025"/>
                <a:gd name="connsiteX74" fmla="*/ 914399 w 2343149"/>
                <a:gd name="connsiteY74" fmla="*/ 2362200 h 3629025"/>
                <a:gd name="connsiteX75" fmla="*/ 904874 w 2343149"/>
                <a:gd name="connsiteY75" fmla="*/ 2390775 h 3629025"/>
                <a:gd name="connsiteX76" fmla="*/ 914399 w 2343149"/>
                <a:gd name="connsiteY76" fmla="*/ 2505075 h 3629025"/>
                <a:gd name="connsiteX77" fmla="*/ 1104899 w 2343149"/>
                <a:gd name="connsiteY77" fmla="*/ 2581275 h 3629025"/>
                <a:gd name="connsiteX78" fmla="*/ 1181099 w 2343149"/>
                <a:gd name="connsiteY78" fmla="*/ 2590800 h 3629025"/>
                <a:gd name="connsiteX79" fmla="*/ 1514474 w 2343149"/>
                <a:gd name="connsiteY79" fmla="*/ 2600325 h 3629025"/>
                <a:gd name="connsiteX80" fmla="*/ 1676399 w 2343149"/>
                <a:gd name="connsiteY80" fmla="*/ 2619375 h 3629025"/>
                <a:gd name="connsiteX81" fmla="*/ 1866899 w 2343149"/>
                <a:gd name="connsiteY81" fmla="*/ 2609850 h 3629025"/>
                <a:gd name="connsiteX82" fmla="*/ 2076449 w 2343149"/>
                <a:gd name="connsiteY82" fmla="*/ 2581275 h 3629025"/>
                <a:gd name="connsiteX83" fmla="*/ 2133599 w 2343149"/>
                <a:gd name="connsiteY83" fmla="*/ 2571750 h 3629025"/>
                <a:gd name="connsiteX84" fmla="*/ 2162174 w 2343149"/>
                <a:gd name="connsiteY84" fmla="*/ 2562225 h 3629025"/>
                <a:gd name="connsiteX85" fmla="*/ 2209799 w 2343149"/>
                <a:gd name="connsiteY85" fmla="*/ 2571750 h 3629025"/>
                <a:gd name="connsiteX86" fmla="*/ 2276474 w 2343149"/>
                <a:gd name="connsiteY86" fmla="*/ 2600325 h 3629025"/>
                <a:gd name="connsiteX87" fmla="*/ 2305049 w 2343149"/>
                <a:gd name="connsiteY87" fmla="*/ 2667000 h 3629025"/>
                <a:gd name="connsiteX88" fmla="*/ 2295524 w 2343149"/>
                <a:gd name="connsiteY88" fmla="*/ 2838450 h 3629025"/>
                <a:gd name="connsiteX89" fmla="*/ 2285999 w 2343149"/>
                <a:gd name="connsiteY89" fmla="*/ 2876550 h 3629025"/>
                <a:gd name="connsiteX90" fmla="*/ 2228849 w 2343149"/>
                <a:gd name="connsiteY90" fmla="*/ 2914650 h 3629025"/>
                <a:gd name="connsiteX91" fmla="*/ 1809749 w 2343149"/>
                <a:gd name="connsiteY91" fmla="*/ 2924175 h 3629025"/>
                <a:gd name="connsiteX92" fmla="*/ 1514474 w 2343149"/>
                <a:gd name="connsiteY92" fmla="*/ 2914650 h 3629025"/>
                <a:gd name="connsiteX93" fmla="*/ 1333499 w 2343149"/>
                <a:gd name="connsiteY93" fmla="*/ 2924175 h 3629025"/>
                <a:gd name="connsiteX94" fmla="*/ 971549 w 2343149"/>
                <a:gd name="connsiteY94" fmla="*/ 2933700 h 3629025"/>
                <a:gd name="connsiteX95" fmla="*/ 942974 w 2343149"/>
                <a:gd name="connsiteY95" fmla="*/ 2952750 h 3629025"/>
                <a:gd name="connsiteX96" fmla="*/ 904874 w 2343149"/>
                <a:gd name="connsiteY96" fmla="*/ 3038475 h 3629025"/>
                <a:gd name="connsiteX97" fmla="*/ 914399 w 2343149"/>
                <a:gd name="connsiteY97" fmla="*/ 3067050 h 3629025"/>
                <a:gd name="connsiteX98" fmla="*/ 933449 w 2343149"/>
                <a:gd name="connsiteY98" fmla="*/ 3105150 h 3629025"/>
                <a:gd name="connsiteX99" fmla="*/ 942974 w 2343149"/>
                <a:gd name="connsiteY99" fmla="*/ 3171825 h 3629025"/>
                <a:gd name="connsiteX100" fmla="*/ 1000124 w 2343149"/>
                <a:gd name="connsiteY100" fmla="*/ 3190875 h 3629025"/>
                <a:gd name="connsiteX101" fmla="*/ 1238249 w 2343149"/>
                <a:gd name="connsiteY101" fmla="*/ 3181350 h 3629025"/>
                <a:gd name="connsiteX102" fmla="*/ 1352549 w 2343149"/>
                <a:gd name="connsiteY102" fmla="*/ 3162300 h 3629025"/>
                <a:gd name="connsiteX103" fmla="*/ 1457324 w 2343149"/>
                <a:gd name="connsiteY103" fmla="*/ 3219450 h 3629025"/>
                <a:gd name="connsiteX104" fmla="*/ 1666874 w 2343149"/>
                <a:gd name="connsiteY104" fmla="*/ 3238500 h 3629025"/>
                <a:gd name="connsiteX105" fmla="*/ 2266949 w 2343149"/>
                <a:gd name="connsiteY105" fmla="*/ 3248025 h 3629025"/>
                <a:gd name="connsiteX106" fmla="*/ 2295524 w 2343149"/>
                <a:gd name="connsiteY106" fmla="*/ 3276600 h 3629025"/>
                <a:gd name="connsiteX107" fmla="*/ 2314574 w 2343149"/>
                <a:gd name="connsiteY107" fmla="*/ 3305175 h 3629025"/>
                <a:gd name="connsiteX108" fmla="*/ 2343149 w 2343149"/>
                <a:gd name="connsiteY108" fmla="*/ 3343275 h 3629025"/>
                <a:gd name="connsiteX109" fmla="*/ 2314574 w 2343149"/>
                <a:gd name="connsiteY109" fmla="*/ 3429000 h 3629025"/>
                <a:gd name="connsiteX110" fmla="*/ 2295524 w 2343149"/>
                <a:gd name="connsiteY110" fmla="*/ 3467100 h 3629025"/>
                <a:gd name="connsiteX111" fmla="*/ 2285999 w 2343149"/>
                <a:gd name="connsiteY111" fmla="*/ 3495675 h 3629025"/>
                <a:gd name="connsiteX112" fmla="*/ 2257424 w 2343149"/>
                <a:gd name="connsiteY112" fmla="*/ 3514725 h 3629025"/>
                <a:gd name="connsiteX113" fmla="*/ 2228849 w 2343149"/>
                <a:gd name="connsiteY113" fmla="*/ 3600450 h 3629025"/>
                <a:gd name="connsiteX114" fmla="*/ 2200274 w 2343149"/>
                <a:gd name="connsiteY114" fmla="*/ 3629025 h 3629025"/>
                <a:gd name="connsiteX115" fmla="*/ 2028824 w 2343149"/>
                <a:gd name="connsiteY115" fmla="*/ 3619500 h 3629025"/>
                <a:gd name="connsiteX116" fmla="*/ 1933574 w 2343149"/>
                <a:gd name="connsiteY116" fmla="*/ 3581400 h 3629025"/>
                <a:gd name="connsiteX117" fmla="*/ 1790699 w 2343149"/>
                <a:gd name="connsiteY117" fmla="*/ 3571875 h 3629025"/>
                <a:gd name="connsiteX118" fmla="*/ 1390649 w 2343149"/>
                <a:gd name="connsiteY118" fmla="*/ 3571875 h 3629025"/>
                <a:gd name="connsiteX119" fmla="*/ 1219199 w 2343149"/>
                <a:gd name="connsiteY119" fmla="*/ 3600450 h 3629025"/>
                <a:gd name="connsiteX120" fmla="*/ -1 w 2343149"/>
                <a:gd name="connsiteY120" fmla="*/ 3609975 h 3629025"/>
                <a:gd name="connsiteX0" fmla="*/ -2 w 2009773"/>
                <a:gd name="connsiteY0" fmla="*/ 9525 h 3629025"/>
                <a:gd name="connsiteX1" fmla="*/ 28573 w 2009773"/>
                <a:gd name="connsiteY1" fmla="*/ 0 h 3629025"/>
                <a:gd name="connsiteX2" fmla="*/ 1809748 w 2009773"/>
                <a:gd name="connsiteY2" fmla="*/ 9525 h 3629025"/>
                <a:gd name="connsiteX3" fmla="*/ 1866898 w 2009773"/>
                <a:gd name="connsiteY3" fmla="*/ 19050 h 3629025"/>
                <a:gd name="connsiteX4" fmla="*/ 1876423 w 2009773"/>
                <a:gd name="connsiteY4" fmla="*/ 257175 h 3629025"/>
                <a:gd name="connsiteX5" fmla="*/ 1628773 w 2009773"/>
                <a:gd name="connsiteY5" fmla="*/ 266700 h 3629025"/>
                <a:gd name="connsiteX6" fmla="*/ 1581148 w 2009773"/>
                <a:gd name="connsiteY6" fmla="*/ 276225 h 3629025"/>
                <a:gd name="connsiteX7" fmla="*/ 1504948 w 2009773"/>
                <a:gd name="connsiteY7" fmla="*/ 304800 h 3629025"/>
                <a:gd name="connsiteX8" fmla="*/ 1304923 w 2009773"/>
                <a:gd name="connsiteY8" fmla="*/ 314325 h 3629025"/>
                <a:gd name="connsiteX9" fmla="*/ 819148 w 2009773"/>
                <a:gd name="connsiteY9" fmla="*/ 323850 h 3629025"/>
                <a:gd name="connsiteX10" fmla="*/ 790573 w 2009773"/>
                <a:gd name="connsiteY10" fmla="*/ 342900 h 3629025"/>
                <a:gd name="connsiteX11" fmla="*/ 761998 w 2009773"/>
                <a:gd name="connsiteY11" fmla="*/ 371475 h 3629025"/>
                <a:gd name="connsiteX12" fmla="*/ 723898 w 2009773"/>
                <a:gd name="connsiteY12" fmla="*/ 381000 h 3629025"/>
                <a:gd name="connsiteX13" fmla="*/ 723898 w 2009773"/>
                <a:gd name="connsiteY13" fmla="*/ 495300 h 3629025"/>
                <a:gd name="connsiteX14" fmla="*/ 733423 w 2009773"/>
                <a:gd name="connsiteY14" fmla="*/ 523875 h 3629025"/>
                <a:gd name="connsiteX15" fmla="*/ 761998 w 2009773"/>
                <a:gd name="connsiteY15" fmla="*/ 542925 h 3629025"/>
                <a:gd name="connsiteX16" fmla="*/ 771523 w 2009773"/>
                <a:gd name="connsiteY16" fmla="*/ 571500 h 3629025"/>
                <a:gd name="connsiteX17" fmla="*/ 781048 w 2009773"/>
                <a:gd name="connsiteY17" fmla="*/ 628650 h 3629025"/>
                <a:gd name="connsiteX18" fmla="*/ 819148 w 2009773"/>
                <a:gd name="connsiteY18" fmla="*/ 647700 h 3629025"/>
                <a:gd name="connsiteX19" fmla="*/ 876298 w 2009773"/>
                <a:gd name="connsiteY19" fmla="*/ 676275 h 3629025"/>
                <a:gd name="connsiteX20" fmla="*/ 1152523 w 2009773"/>
                <a:gd name="connsiteY20" fmla="*/ 695325 h 3629025"/>
                <a:gd name="connsiteX21" fmla="*/ 1228723 w 2009773"/>
                <a:gd name="connsiteY21" fmla="*/ 704850 h 3629025"/>
                <a:gd name="connsiteX22" fmla="*/ 1333498 w 2009773"/>
                <a:gd name="connsiteY22" fmla="*/ 714375 h 3629025"/>
                <a:gd name="connsiteX23" fmla="*/ 1381123 w 2009773"/>
                <a:gd name="connsiteY23" fmla="*/ 704850 h 3629025"/>
                <a:gd name="connsiteX24" fmla="*/ 1409698 w 2009773"/>
                <a:gd name="connsiteY24" fmla="*/ 695325 h 3629025"/>
                <a:gd name="connsiteX25" fmla="*/ 1447798 w 2009773"/>
                <a:gd name="connsiteY25" fmla="*/ 685800 h 3629025"/>
                <a:gd name="connsiteX26" fmla="*/ 1714498 w 2009773"/>
                <a:gd name="connsiteY26" fmla="*/ 695325 h 3629025"/>
                <a:gd name="connsiteX27" fmla="*/ 1914523 w 2009773"/>
                <a:gd name="connsiteY27" fmla="*/ 704850 h 3629025"/>
                <a:gd name="connsiteX28" fmla="*/ 1971673 w 2009773"/>
                <a:gd name="connsiteY28" fmla="*/ 781050 h 3629025"/>
                <a:gd name="connsiteX29" fmla="*/ 1962148 w 2009773"/>
                <a:gd name="connsiteY29" fmla="*/ 857250 h 3629025"/>
                <a:gd name="connsiteX30" fmla="*/ 1933573 w 2009773"/>
                <a:gd name="connsiteY30" fmla="*/ 876300 h 3629025"/>
                <a:gd name="connsiteX31" fmla="*/ 1904998 w 2009773"/>
                <a:gd name="connsiteY31" fmla="*/ 933450 h 3629025"/>
                <a:gd name="connsiteX32" fmla="*/ 1876423 w 2009773"/>
                <a:gd name="connsiteY32" fmla="*/ 962025 h 3629025"/>
                <a:gd name="connsiteX33" fmla="*/ 1847848 w 2009773"/>
                <a:gd name="connsiteY33" fmla="*/ 981075 h 3629025"/>
                <a:gd name="connsiteX34" fmla="*/ 1790698 w 2009773"/>
                <a:gd name="connsiteY34" fmla="*/ 1000125 h 3629025"/>
                <a:gd name="connsiteX35" fmla="*/ 1219198 w 2009773"/>
                <a:gd name="connsiteY35" fmla="*/ 990600 h 3629025"/>
                <a:gd name="connsiteX36" fmla="*/ 1095373 w 2009773"/>
                <a:gd name="connsiteY36" fmla="*/ 962025 h 3629025"/>
                <a:gd name="connsiteX37" fmla="*/ 800098 w 2009773"/>
                <a:gd name="connsiteY37" fmla="*/ 952500 h 3629025"/>
                <a:gd name="connsiteX38" fmla="*/ 752473 w 2009773"/>
                <a:gd name="connsiteY38" fmla="*/ 962025 h 3629025"/>
                <a:gd name="connsiteX39" fmla="*/ 723898 w 2009773"/>
                <a:gd name="connsiteY39" fmla="*/ 971550 h 3629025"/>
                <a:gd name="connsiteX40" fmla="*/ 714373 w 2009773"/>
                <a:gd name="connsiteY40" fmla="*/ 1019175 h 3629025"/>
                <a:gd name="connsiteX41" fmla="*/ 695323 w 2009773"/>
                <a:gd name="connsiteY41" fmla="*/ 1076325 h 3629025"/>
                <a:gd name="connsiteX42" fmla="*/ 647698 w 2009773"/>
                <a:gd name="connsiteY42" fmla="*/ 1143000 h 3629025"/>
                <a:gd name="connsiteX43" fmla="*/ 657223 w 2009773"/>
                <a:gd name="connsiteY43" fmla="*/ 1209675 h 3629025"/>
                <a:gd name="connsiteX44" fmla="*/ 685798 w 2009773"/>
                <a:gd name="connsiteY44" fmla="*/ 1238250 h 3629025"/>
                <a:gd name="connsiteX45" fmla="*/ 771523 w 2009773"/>
                <a:gd name="connsiteY45" fmla="*/ 1266825 h 3629025"/>
                <a:gd name="connsiteX46" fmla="*/ 1857373 w 2009773"/>
                <a:gd name="connsiteY46" fmla="*/ 1276350 h 3629025"/>
                <a:gd name="connsiteX47" fmla="*/ 1895473 w 2009773"/>
                <a:gd name="connsiteY47" fmla="*/ 1295400 h 3629025"/>
                <a:gd name="connsiteX48" fmla="*/ 1904998 w 2009773"/>
                <a:gd name="connsiteY48" fmla="*/ 1371600 h 3629025"/>
                <a:gd name="connsiteX49" fmla="*/ 1895473 w 2009773"/>
                <a:gd name="connsiteY49" fmla="*/ 1562100 h 3629025"/>
                <a:gd name="connsiteX50" fmla="*/ 1866898 w 2009773"/>
                <a:gd name="connsiteY50" fmla="*/ 1581150 h 3629025"/>
                <a:gd name="connsiteX51" fmla="*/ 1781173 w 2009773"/>
                <a:gd name="connsiteY51" fmla="*/ 1609725 h 3629025"/>
                <a:gd name="connsiteX52" fmla="*/ 1666873 w 2009773"/>
                <a:gd name="connsiteY52" fmla="*/ 1647825 h 3629025"/>
                <a:gd name="connsiteX53" fmla="*/ 723898 w 2009773"/>
                <a:gd name="connsiteY53" fmla="*/ 1657350 h 3629025"/>
                <a:gd name="connsiteX54" fmla="*/ 704848 w 2009773"/>
                <a:gd name="connsiteY54" fmla="*/ 1685925 h 3629025"/>
                <a:gd name="connsiteX55" fmla="*/ 676273 w 2009773"/>
                <a:gd name="connsiteY55" fmla="*/ 1790700 h 3629025"/>
                <a:gd name="connsiteX56" fmla="*/ 685798 w 2009773"/>
                <a:gd name="connsiteY56" fmla="*/ 1943100 h 3629025"/>
                <a:gd name="connsiteX57" fmla="*/ 733423 w 2009773"/>
                <a:gd name="connsiteY57" fmla="*/ 1990725 h 3629025"/>
                <a:gd name="connsiteX58" fmla="*/ 885823 w 2009773"/>
                <a:gd name="connsiteY58" fmla="*/ 2019300 h 3629025"/>
                <a:gd name="connsiteX59" fmla="*/ 971548 w 2009773"/>
                <a:gd name="connsiteY59" fmla="*/ 2009775 h 3629025"/>
                <a:gd name="connsiteX60" fmla="*/ 1000123 w 2009773"/>
                <a:gd name="connsiteY60" fmla="*/ 2000250 h 3629025"/>
                <a:gd name="connsiteX61" fmla="*/ 1323973 w 2009773"/>
                <a:gd name="connsiteY61" fmla="*/ 1990725 h 3629025"/>
                <a:gd name="connsiteX62" fmla="*/ 1362073 w 2009773"/>
                <a:gd name="connsiteY62" fmla="*/ 1981200 h 3629025"/>
                <a:gd name="connsiteX63" fmla="*/ 1876423 w 2009773"/>
                <a:gd name="connsiteY63" fmla="*/ 2019300 h 3629025"/>
                <a:gd name="connsiteX64" fmla="*/ 1904998 w 2009773"/>
                <a:gd name="connsiteY64" fmla="*/ 2085975 h 3629025"/>
                <a:gd name="connsiteX65" fmla="*/ 1914523 w 2009773"/>
                <a:gd name="connsiteY65" fmla="*/ 2124075 h 3629025"/>
                <a:gd name="connsiteX66" fmla="*/ 1885948 w 2009773"/>
                <a:gd name="connsiteY66" fmla="*/ 2219325 h 3629025"/>
                <a:gd name="connsiteX67" fmla="*/ 1866898 w 2009773"/>
                <a:gd name="connsiteY67" fmla="*/ 2286000 h 3629025"/>
                <a:gd name="connsiteX68" fmla="*/ 1838323 w 2009773"/>
                <a:gd name="connsiteY68" fmla="*/ 2295525 h 3629025"/>
                <a:gd name="connsiteX69" fmla="*/ 1581148 w 2009773"/>
                <a:gd name="connsiteY69" fmla="*/ 2286000 h 3629025"/>
                <a:gd name="connsiteX70" fmla="*/ 1552573 w 2009773"/>
                <a:gd name="connsiteY70" fmla="*/ 2276475 h 3629025"/>
                <a:gd name="connsiteX71" fmla="*/ 657223 w 2009773"/>
                <a:gd name="connsiteY71" fmla="*/ 2286000 h 3629025"/>
                <a:gd name="connsiteX72" fmla="*/ 628648 w 2009773"/>
                <a:gd name="connsiteY72" fmla="*/ 2295525 h 3629025"/>
                <a:gd name="connsiteX73" fmla="*/ 609598 w 2009773"/>
                <a:gd name="connsiteY73" fmla="*/ 2324100 h 3629025"/>
                <a:gd name="connsiteX74" fmla="*/ 581023 w 2009773"/>
                <a:gd name="connsiteY74" fmla="*/ 2362200 h 3629025"/>
                <a:gd name="connsiteX75" fmla="*/ 571498 w 2009773"/>
                <a:gd name="connsiteY75" fmla="*/ 2390775 h 3629025"/>
                <a:gd name="connsiteX76" fmla="*/ 581023 w 2009773"/>
                <a:gd name="connsiteY76" fmla="*/ 2505075 h 3629025"/>
                <a:gd name="connsiteX77" fmla="*/ 771523 w 2009773"/>
                <a:gd name="connsiteY77" fmla="*/ 2581275 h 3629025"/>
                <a:gd name="connsiteX78" fmla="*/ 847723 w 2009773"/>
                <a:gd name="connsiteY78" fmla="*/ 2590800 h 3629025"/>
                <a:gd name="connsiteX79" fmla="*/ 1181098 w 2009773"/>
                <a:gd name="connsiteY79" fmla="*/ 2600325 h 3629025"/>
                <a:gd name="connsiteX80" fmla="*/ 1343023 w 2009773"/>
                <a:gd name="connsiteY80" fmla="*/ 2619375 h 3629025"/>
                <a:gd name="connsiteX81" fmla="*/ 1533523 w 2009773"/>
                <a:gd name="connsiteY81" fmla="*/ 2609850 h 3629025"/>
                <a:gd name="connsiteX82" fmla="*/ 1743073 w 2009773"/>
                <a:gd name="connsiteY82" fmla="*/ 2581275 h 3629025"/>
                <a:gd name="connsiteX83" fmla="*/ 1800223 w 2009773"/>
                <a:gd name="connsiteY83" fmla="*/ 2571750 h 3629025"/>
                <a:gd name="connsiteX84" fmla="*/ 1828798 w 2009773"/>
                <a:gd name="connsiteY84" fmla="*/ 2562225 h 3629025"/>
                <a:gd name="connsiteX85" fmla="*/ 1876423 w 2009773"/>
                <a:gd name="connsiteY85" fmla="*/ 2571750 h 3629025"/>
                <a:gd name="connsiteX86" fmla="*/ 1943098 w 2009773"/>
                <a:gd name="connsiteY86" fmla="*/ 2600325 h 3629025"/>
                <a:gd name="connsiteX87" fmla="*/ 1971673 w 2009773"/>
                <a:gd name="connsiteY87" fmla="*/ 2667000 h 3629025"/>
                <a:gd name="connsiteX88" fmla="*/ 1962148 w 2009773"/>
                <a:gd name="connsiteY88" fmla="*/ 2838450 h 3629025"/>
                <a:gd name="connsiteX89" fmla="*/ 1952623 w 2009773"/>
                <a:gd name="connsiteY89" fmla="*/ 2876550 h 3629025"/>
                <a:gd name="connsiteX90" fmla="*/ 1895473 w 2009773"/>
                <a:gd name="connsiteY90" fmla="*/ 2914650 h 3629025"/>
                <a:gd name="connsiteX91" fmla="*/ 1476373 w 2009773"/>
                <a:gd name="connsiteY91" fmla="*/ 2924175 h 3629025"/>
                <a:gd name="connsiteX92" fmla="*/ 1181098 w 2009773"/>
                <a:gd name="connsiteY92" fmla="*/ 2914650 h 3629025"/>
                <a:gd name="connsiteX93" fmla="*/ 1000123 w 2009773"/>
                <a:gd name="connsiteY93" fmla="*/ 2924175 h 3629025"/>
                <a:gd name="connsiteX94" fmla="*/ 638173 w 2009773"/>
                <a:gd name="connsiteY94" fmla="*/ 2933700 h 3629025"/>
                <a:gd name="connsiteX95" fmla="*/ 609598 w 2009773"/>
                <a:gd name="connsiteY95" fmla="*/ 2952750 h 3629025"/>
                <a:gd name="connsiteX96" fmla="*/ 571498 w 2009773"/>
                <a:gd name="connsiteY96" fmla="*/ 3038475 h 3629025"/>
                <a:gd name="connsiteX97" fmla="*/ 581023 w 2009773"/>
                <a:gd name="connsiteY97" fmla="*/ 3067050 h 3629025"/>
                <a:gd name="connsiteX98" fmla="*/ 600073 w 2009773"/>
                <a:gd name="connsiteY98" fmla="*/ 3105150 h 3629025"/>
                <a:gd name="connsiteX99" fmla="*/ 609598 w 2009773"/>
                <a:gd name="connsiteY99" fmla="*/ 3171825 h 3629025"/>
                <a:gd name="connsiteX100" fmla="*/ 666748 w 2009773"/>
                <a:gd name="connsiteY100" fmla="*/ 3190875 h 3629025"/>
                <a:gd name="connsiteX101" fmla="*/ 904873 w 2009773"/>
                <a:gd name="connsiteY101" fmla="*/ 3181350 h 3629025"/>
                <a:gd name="connsiteX102" fmla="*/ 1019173 w 2009773"/>
                <a:gd name="connsiteY102" fmla="*/ 3162300 h 3629025"/>
                <a:gd name="connsiteX103" fmla="*/ 1123948 w 2009773"/>
                <a:gd name="connsiteY103" fmla="*/ 3219450 h 3629025"/>
                <a:gd name="connsiteX104" fmla="*/ 1333498 w 2009773"/>
                <a:gd name="connsiteY104" fmla="*/ 3238500 h 3629025"/>
                <a:gd name="connsiteX105" fmla="*/ 1933573 w 2009773"/>
                <a:gd name="connsiteY105" fmla="*/ 3248025 h 3629025"/>
                <a:gd name="connsiteX106" fmla="*/ 1962148 w 2009773"/>
                <a:gd name="connsiteY106" fmla="*/ 3276600 h 3629025"/>
                <a:gd name="connsiteX107" fmla="*/ 1981198 w 2009773"/>
                <a:gd name="connsiteY107" fmla="*/ 3305175 h 3629025"/>
                <a:gd name="connsiteX108" fmla="*/ 2009773 w 2009773"/>
                <a:gd name="connsiteY108" fmla="*/ 3343275 h 3629025"/>
                <a:gd name="connsiteX109" fmla="*/ 1981198 w 2009773"/>
                <a:gd name="connsiteY109" fmla="*/ 3429000 h 3629025"/>
                <a:gd name="connsiteX110" fmla="*/ 1962148 w 2009773"/>
                <a:gd name="connsiteY110" fmla="*/ 3467100 h 3629025"/>
                <a:gd name="connsiteX111" fmla="*/ 1952623 w 2009773"/>
                <a:gd name="connsiteY111" fmla="*/ 3495675 h 3629025"/>
                <a:gd name="connsiteX112" fmla="*/ 1924048 w 2009773"/>
                <a:gd name="connsiteY112" fmla="*/ 3514725 h 3629025"/>
                <a:gd name="connsiteX113" fmla="*/ 1895473 w 2009773"/>
                <a:gd name="connsiteY113" fmla="*/ 3600450 h 3629025"/>
                <a:gd name="connsiteX114" fmla="*/ 1866898 w 2009773"/>
                <a:gd name="connsiteY114" fmla="*/ 3629025 h 3629025"/>
                <a:gd name="connsiteX115" fmla="*/ 1695448 w 2009773"/>
                <a:gd name="connsiteY115" fmla="*/ 3619500 h 3629025"/>
                <a:gd name="connsiteX116" fmla="*/ 1600198 w 2009773"/>
                <a:gd name="connsiteY116" fmla="*/ 3581400 h 3629025"/>
                <a:gd name="connsiteX117" fmla="*/ 1457323 w 2009773"/>
                <a:gd name="connsiteY117" fmla="*/ 3571875 h 3629025"/>
                <a:gd name="connsiteX118" fmla="*/ 1057273 w 2009773"/>
                <a:gd name="connsiteY118" fmla="*/ 3571875 h 3629025"/>
                <a:gd name="connsiteX119" fmla="*/ 885823 w 2009773"/>
                <a:gd name="connsiteY119" fmla="*/ 3600450 h 3629025"/>
                <a:gd name="connsiteX0" fmla="*/ 6992 w 2016767"/>
                <a:gd name="connsiteY0" fmla="*/ 9525 h 3629025"/>
                <a:gd name="connsiteX1" fmla="*/ 35567 w 2016767"/>
                <a:gd name="connsiteY1" fmla="*/ 0 h 3629025"/>
                <a:gd name="connsiteX2" fmla="*/ 1816742 w 2016767"/>
                <a:gd name="connsiteY2" fmla="*/ 9525 h 3629025"/>
                <a:gd name="connsiteX3" fmla="*/ 1873892 w 2016767"/>
                <a:gd name="connsiteY3" fmla="*/ 19050 h 3629025"/>
                <a:gd name="connsiteX4" fmla="*/ 1883417 w 2016767"/>
                <a:gd name="connsiteY4" fmla="*/ 257175 h 3629025"/>
                <a:gd name="connsiteX5" fmla="*/ 1635767 w 2016767"/>
                <a:gd name="connsiteY5" fmla="*/ 266700 h 3629025"/>
                <a:gd name="connsiteX6" fmla="*/ 1588142 w 2016767"/>
                <a:gd name="connsiteY6" fmla="*/ 276225 h 3629025"/>
                <a:gd name="connsiteX7" fmla="*/ 1511942 w 2016767"/>
                <a:gd name="connsiteY7" fmla="*/ 304800 h 3629025"/>
                <a:gd name="connsiteX8" fmla="*/ 1311917 w 2016767"/>
                <a:gd name="connsiteY8" fmla="*/ 314325 h 3629025"/>
                <a:gd name="connsiteX9" fmla="*/ 826142 w 2016767"/>
                <a:gd name="connsiteY9" fmla="*/ 323850 h 3629025"/>
                <a:gd name="connsiteX10" fmla="*/ 797567 w 2016767"/>
                <a:gd name="connsiteY10" fmla="*/ 342900 h 3629025"/>
                <a:gd name="connsiteX11" fmla="*/ 768992 w 2016767"/>
                <a:gd name="connsiteY11" fmla="*/ 371475 h 3629025"/>
                <a:gd name="connsiteX12" fmla="*/ 730892 w 2016767"/>
                <a:gd name="connsiteY12" fmla="*/ 381000 h 3629025"/>
                <a:gd name="connsiteX13" fmla="*/ 730892 w 2016767"/>
                <a:gd name="connsiteY13" fmla="*/ 495300 h 3629025"/>
                <a:gd name="connsiteX14" fmla="*/ 740417 w 2016767"/>
                <a:gd name="connsiteY14" fmla="*/ 523875 h 3629025"/>
                <a:gd name="connsiteX15" fmla="*/ 768992 w 2016767"/>
                <a:gd name="connsiteY15" fmla="*/ 542925 h 3629025"/>
                <a:gd name="connsiteX16" fmla="*/ 778517 w 2016767"/>
                <a:gd name="connsiteY16" fmla="*/ 571500 h 3629025"/>
                <a:gd name="connsiteX17" fmla="*/ 788042 w 2016767"/>
                <a:gd name="connsiteY17" fmla="*/ 628650 h 3629025"/>
                <a:gd name="connsiteX18" fmla="*/ 826142 w 2016767"/>
                <a:gd name="connsiteY18" fmla="*/ 647700 h 3629025"/>
                <a:gd name="connsiteX19" fmla="*/ 883292 w 2016767"/>
                <a:gd name="connsiteY19" fmla="*/ 676275 h 3629025"/>
                <a:gd name="connsiteX20" fmla="*/ 1159517 w 2016767"/>
                <a:gd name="connsiteY20" fmla="*/ 695325 h 3629025"/>
                <a:gd name="connsiteX21" fmla="*/ 1235717 w 2016767"/>
                <a:gd name="connsiteY21" fmla="*/ 704850 h 3629025"/>
                <a:gd name="connsiteX22" fmla="*/ 1340492 w 2016767"/>
                <a:gd name="connsiteY22" fmla="*/ 714375 h 3629025"/>
                <a:gd name="connsiteX23" fmla="*/ 1388117 w 2016767"/>
                <a:gd name="connsiteY23" fmla="*/ 704850 h 3629025"/>
                <a:gd name="connsiteX24" fmla="*/ 1416692 w 2016767"/>
                <a:gd name="connsiteY24" fmla="*/ 695325 h 3629025"/>
                <a:gd name="connsiteX25" fmla="*/ 1454792 w 2016767"/>
                <a:gd name="connsiteY25" fmla="*/ 685800 h 3629025"/>
                <a:gd name="connsiteX26" fmla="*/ 1721492 w 2016767"/>
                <a:gd name="connsiteY26" fmla="*/ 695325 h 3629025"/>
                <a:gd name="connsiteX27" fmla="*/ 1921517 w 2016767"/>
                <a:gd name="connsiteY27" fmla="*/ 704850 h 3629025"/>
                <a:gd name="connsiteX28" fmla="*/ 1978667 w 2016767"/>
                <a:gd name="connsiteY28" fmla="*/ 781050 h 3629025"/>
                <a:gd name="connsiteX29" fmla="*/ 1969142 w 2016767"/>
                <a:gd name="connsiteY29" fmla="*/ 857250 h 3629025"/>
                <a:gd name="connsiteX30" fmla="*/ 1940567 w 2016767"/>
                <a:gd name="connsiteY30" fmla="*/ 876300 h 3629025"/>
                <a:gd name="connsiteX31" fmla="*/ 1911992 w 2016767"/>
                <a:gd name="connsiteY31" fmla="*/ 933450 h 3629025"/>
                <a:gd name="connsiteX32" fmla="*/ 1883417 w 2016767"/>
                <a:gd name="connsiteY32" fmla="*/ 962025 h 3629025"/>
                <a:gd name="connsiteX33" fmla="*/ 1854842 w 2016767"/>
                <a:gd name="connsiteY33" fmla="*/ 981075 h 3629025"/>
                <a:gd name="connsiteX34" fmla="*/ 1797692 w 2016767"/>
                <a:gd name="connsiteY34" fmla="*/ 1000125 h 3629025"/>
                <a:gd name="connsiteX35" fmla="*/ 1226192 w 2016767"/>
                <a:gd name="connsiteY35" fmla="*/ 990600 h 3629025"/>
                <a:gd name="connsiteX36" fmla="*/ 1102367 w 2016767"/>
                <a:gd name="connsiteY36" fmla="*/ 962025 h 3629025"/>
                <a:gd name="connsiteX37" fmla="*/ 807092 w 2016767"/>
                <a:gd name="connsiteY37" fmla="*/ 952500 h 3629025"/>
                <a:gd name="connsiteX38" fmla="*/ 759467 w 2016767"/>
                <a:gd name="connsiteY38" fmla="*/ 962025 h 3629025"/>
                <a:gd name="connsiteX39" fmla="*/ 730892 w 2016767"/>
                <a:gd name="connsiteY39" fmla="*/ 971550 h 3629025"/>
                <a:gd name="connsiteX40" fmla="*/ 721367 w 2016767"/>
                <a:gd name="connsiteY40" fmla="*/ 1019175 h 3629025"/>
                <a:gd name="connsiteX41" fmla="*/ 702317 w 2016767"/>
                <a:gd name="connsiteY41" fmla="*/ 1076325 h 3629025"/>
                <a:gd name="connsiteX42" fmla="*/ 654692 w 2016767"/>
                <a:gd name="connsiteY42" fmla="*/ 1143000 h 3629025"/>
                <a:gd name="connsiteX43" fmla="*/ 664217 w 2016767"/>
                <a:gd name="connsiteY43" fmla="*/ 1209675 h 3629025"/>
                <a:gd name="connsiteX44" fmla="*/ 692792 w 2016767"/>
                <a:gd name="connsiteY44" fmla="*/ 1238250 h 3629025"/>
                <a:gd name="connsiteX45" fmla="*/ 778517 w 2016767"/>
                <a:gd name="connsiteY45" fmla="*/ 1266825 h 3629025"/>
                <a:gd name="connsiteX46" fmla="*/ 1864367 w 2016767"/>
                <a:gd name="connsiteY46" fmla="*/ 1276350 h 3629025"/>
                <a:gd name="connsiteX47" fmla="*/ 1902467 w 2016767"/>
                <a:gd name="connsiteY47" fmla="*/ 1295400 h 3629025"/>
                <a:gd name="connsiteX48" fmla="*/ 1911992 w 2016767"/>
                <a:gd name="connsiteY48" fmla="*/ 1371600 h 3629025"/>
                <a:gd name="connsiteX49" fmla="*/ 1902467 w 2016767"/>
                <a:gd name="connsiteY49" fmla="*/ 1562100 h 3629025"/>
                <a:gd name="connsiteX50" fmla="*/ 1873892 w 2016767"/>
                <a:gd name="connsiteY50" fmla="*/ 1581150 h 3629025"/>
                <a:gd name="connsiteX51" fmla="*/ 1788167 w 2016767"/>
                <a:gd name="connsiteY51" fmla="*/ 1609725 h 3629025"/>
                <a:gd name="connsiteX52" fmla="*/ 1673867 w 2016767"/>
                <a:gd name="connsiteY52" fmla="*/ 1647825 h 3629025"/>
                <a:gd name="connsiteX53" fmla="*/ 730892 w 2016767"/>
                <a:gd name="connsiteY53" fmla="*/ 1657350 h 3629025"/>
                <a:gd name="connsiteX54" fmla="*/ 711842 w 2016767"/>
                <a:gd name="connsiteY54" fmla="*/ 1685925 h 3629025"/>
                <a:gd name="connsiteX55" fmla="*/ 683267 w 2016767"/>
                <a:gd name="connsiteY55" fmla="*/ 1790700 h 3629025"/>
                <a:gd name="connsiteX56" fmla="*/ 692792 w 2016767"/>
                <a:gd name="connsiteY56" fmla="*/ 1943100 h 3629025"/>
                <a:gd name="connsiteX57" fmla="*/ 740417 w 2016767"/>
                <a:gd name="connsiteY57" fmla="*/ 1990725 h 3629025"/>
                <a:gd name="connsiteX58" fmla="*/ 892817 w 2016767"/>
                <a:gd name="connsiteY58" fmla="*/ 2019300 h 3629025"/>
                <a:gd name="connsiteX59" fmla="*/ 978542 w 2016767"/>
                <a:gd name="connsiteY59" fmla="*/ 2009775 h 3629025"/>
                <a:gd name="connsiteX60" fmla="*/ 1007117 w 2016767"/>
                <a:gd name="connsiteY60" fmla="*/ 2000250 h 3629025"/>
                <a:gd name="connsiteX61" fmla="*/ 1330967 w 2016767"/>
                <a:gd name="connsiteY61" fmla="*/ 1990725 h 3629025"/>
                <a:gd name="connsiteX62" fmla="*/ 1369067 w 2016767"/>
                <a:gd name="connsiteY62" fmla="*/ 1981200 h 3629025"/>
                <a:gd name="connsiteX63" fmla="*/ 1883417 w 2016767"/>
                <a:gd name="connsiteY63" fmla="*/ 2019300 h 3629025"/>
                <a:gd name="connsiteX64" fmla="*/ 1911992 w 2016767"/>
                <a:gd name="connsiteY64" fmla="*/ 2085975 h 3629025"/>
                <a:gd name="connsiteX65" fmla="*/ 1921517 w 2016767"/>
                <a:gd name="connsiteY65" fmla="*/ 2124075 h 3629025"/>
                <a:gd name="connsiteX66" fmla="*/ 1892942 w 2016767"/>
                <a:gd name="connsiteY66" fmla="*/ 2219325 h 3629025"/>
                <a:gd name="connsiteX67" fmla="*/ 1873892 w 2016767"/>
                <a:gd name="connsiteY67" fmla="*/ 2286000 h 3629025"/>
                <a:gd name="connsiteX68" fmla="*/ 1845317 w 2016767"/>
                <a:gd name="connsiteY68" fmla="*/ 2295525 h 3629025"/>
                <a:gd name="connsiteX69" fmla="*/ 1588142 w 2016767"/>
                <a:gd name="connsiteY69" fmla="*/ 2286000 h 3629025"/>
                <a:gd name="connsiteX70" fmla="*/ 1559567 w 2016767"/>
                <a:gd name="connsiteY70" fmla="*/ 2276475 h 3629025"/>
                <a:gd name="connsiteX71" fmla="*/ 664217 w 2016767"/>
                <a:gd name="connsiteY71" fmla="*/ 2286000 h 3629025"/>
                <a:gd name="connsiteX72" fmla="*/ 635642 w 2016767"/>
                <a:gd name="connsiteY72" fmla="*/ 2295525 h 3629025"/>
                <a:gd name="connsiteX73" fmla="*/ 616592 w 2016767"/>
                <a:gd name="connsiteY73" fmla="*/ 2324100 h 3629025"/>
                <a:gd name="connsiteX74" fmla="*/ 588017 w 2016767"/>
                <a:gd name="connsiteY74" fmla="*/ 2362200 h 3629025"/>
                <a:gd name="connsiteX75" fmla="*/ 578492 w 2016767"/>
                <a:gd name="connsiteY75" fmla="*/ 2390775 h 3629025"/>
                <a:gd name="connsiteX76" fmla="*/ 588017 w 2016767"/>
                <a:gd name="connsiteY76" fmla="*/ 2505075 h 3629025"/>
                <a:gd name="connsiteX77" fmla="*/ 778517 w 2016767"/>
                <a:gd name="connsiteY77" fmla="*/ 2581275 h 3629025"/>
                <a:gd name="connsiteX78" fmla="*/ 854717 w 2016767"/>
                <a:gd name="connsiteY78" fmla="*/ 2590800 h 3629025"/>
                <a:gd name="connsiteX79" fmla="*/ 1188092 w 2016767"/>
                <a:gd name="connsiteY79" fmla="*/ 2600325 h 3629025"/>
                <a:gd name="connsiteX80" fmla="*/ 1350017 w 2016767"/>
                <a:gd name="connsiteY80" fmla="*/ 2619375 h 3629025"/>
                <a:gd name="connsiteX81" fmla="*/ 1540517 w 2016767"/>
                <a:gd name="connsiteY81" fmla="*/ 2609850 h 3629025"/>
                <a:gd name="connsiteX82" fmla="*/ 1750067 w 2016767"/>
                <a:gd name="connsiteY82" fmla="*/ 2581275 h 3629025"/>
                <a:gd name="connsiteX83" fmla="*/ 1807217 w 2016767"/>
                <a:gd name="connsiteY83" fmla="*/ 2571750 h 3629025"/>
                <a:gd name="connsiteX84" fmla="*/ 1835792 w 2016767"/>
                <a:gd name="connsiteY84" fmla="*/ 2562225 h 3629025"/>
                <a:gd name="connsiteX85" fmla="*/ 1883417 w 2016767"/>
                <a:gd name="connsiteY85" fmla="*/ 2571750 h 3629025"/>
                <a:gd name="connsiteX86" fmla="*/ 1950092 w 2016767"/>
                <a:gd name="connsiteY86" fmla="*/ 2600325 h 3629025"/>
                <a:gd name="connsiteX87" fmla="*/ 1978667 w 2016767"/>
                <a:gd name="connsiteY87" fmla="*/ 2667000 h 3629025"/>
                <a:gd name="connsiteX88" fmla="*/ 1969142 w 2016767"/>
                <a:gd name="connsiteY88" fmla="*/ 2838450 h 3629025"/>
                <a:gd name="connsiteX89" fmla="*/ 1959617 w 2016767"/>
                <a:gd name="connsiteY89" fmla="*/ 2876550 h 3629025"/>
                <a:gd name="connsiteX90" fmla="*/ 1902467 w 2016767"/>
                <a:gd name="connsiteY90" fmla="*/ 2914650 h 3629025"/>
                <a:gd name="connsiteX91" fmla="*/ 1483367 w 2016767"/>
                <a:gd name="connsiteY91" fmla="*/ 2924175 h 3629025"/>
                <a:gd name="connsiteX92" fmla="*/ 1188092 w 2016767"/>
                <a:gd name="connsiteY92" fmla="*/ 2914650 h 3629025"/>
                <a:gd name="connsiteX93" fmla="*/ 1007117 w 2016767"/>
                <a:gd name="connsiteY93" fmla="*/ 2924175 h 3629025"/>
                <a:gd name="connsiteX94" fmla="*/ 645167 w 2016767"/>
                <a:gd name="connsiteY94" fmla="*/ 2933700 h 3629025"/>
                <a:gd name="connsiteX95" fmla="*/ 616592 w 2016767"/>
                <a:gd name="connsiteY95" fmla="*/ 2952750 h 3629025"/>
                <a:gd name="connsiteX96" fmla="*/ 578492 w 2016767"/>
                <a:gd name="connsiteY96" fmla="*/ 3038475 h 3629025"/>
                <a:gd name="connsiteX97" fmla="*/ 588017 w 2016767"/>
                <a:gd name="connsiteY97" fmla="*/ 3067050 h 3629025"/>
                <a:gd name="connsiteX98" fmla="*/ 607067 w 2016767"/>
                <a:gd name="connsiteY98" fmla="*/ 3105150 h 3629025"/>
                <a:gd name="connsiteX99" fmla="*/ 616592 w 2016767"/>
                <a:gd name="connsiteY99" fmla="*/ 3171825 h 3629025"/>
                <a:gd name="connsiteX100" fmla="*/ 673742 w 2016767"/>
                <a:gd name="connsiteY100" fmla="*/ 3190875 h 3629025"/>
                <a:gd name="connsiteX101" fmla="*/ 911867 w 2016767"/>
                <a:gd name="connsiteY101" fmla="*/ 3181350 h 3629025"/>
                <a:gd name="connsiteX102" fmla="*/ 1026167 w 2016767"/>
                <a:gd name="connsiteY102" fmla="*/ 3162300 h 3629025"/>
                <a:gd name="connsiteX103" fmla="*/ 1130942 w 2016767"/>
                <a:gd name="connsiteY103" fmla="*/ 3219450 h 3629025"/>
                <a:gd name="connsiteX104" fmla="*/ 1340492 w 2016767"/>
                <a:gd name="connsiteY104" fmla="*/ 3238500 h 3629025"/>
                <a:gd name="connsiteX105" fmla="*/ 1940567 w 2016767"/>
                <a:gd name="connsiteY105" fmla="*/ 3248025 h 3629025"/>
                <a:gd name="connsiteX106" fmla="*/ 1969142 w 2016767"/>
                <a:gd name="connsiteY106" fmla="*/ 3276600 h 3629025"/>
                <a:gd name="connsiteX107" fmla="*/ 1988192 w 2016767"/>
                <a:gd name="connsiteY107" fmla="*/ 3305175 h 3629025"/>
                <a:gd name="connsiteX108" fmla="*/ 2016767 w 2016767"/>
                <a:gd name="connsiteY108" fmla="*/ 3343275 h 3629025"/>
                <a:gd name="connsiteX109" fmla="*/ 1988192 w 2016767"/>
                <a:gd name="connsiteY109" fmla="*/ 3429000 h 3629025"/>
                <a:gd name="connsiteX110" fmla="*/ 1969142 w 2016767"/>
                <a:gd name="connsiteY110" fmla="*/ 3467100 h 3629025"/>
                <a:gd name="connsiteX111" fmla="*/ 1959617 w 2016767"/>
                <a:gd name="connsiteY111" fmla="*/ 3495675 h 3629025"/>
                <a:gd name="connsiteX112" fmla="*/ 1931042 w 2016767"/>
                <a:gd name="connsiteY112" fmla="*/ 3514725 h 3629025"/>
                <a:gd name="connsiteX113" fmla="*/ 1902467 w 2016767"/>
                <a:gd name="connsiteY113" fmla="*/ 3600450 h 3629025"/>
                <a:gd name="connsiteX114" fmla="*/ 1873892 w 2016767"/>
                <a:gd name="connsiteY114" fmla="*/ 3629025 h 3629025"/>
                <a:gd name="connsiteX115" fmla="*/ 1702442 w 2016767"/>
                <a:gd name="connsiteY115" fmla="*/ 3619500 h 3629025"/>
                <a:gd name="connsiteX116" fmla="*/ 1607192 w 2016767"/>
                <a:gd name="connsiteY116" fmla="*/ 3581400 h 3629025"/>
                <a:gd name="connsiteX117" fmla="*/ 1464317 w 2016767"/>
                <a:gd name="connsiteY117" fmla="*/ 3571875 h 3629025"/>
                <a:gd name="connsiteX118" fmla="*/ 1064267 w 2016767"/>
                <a:gd name="connsiteY118" fmla="*/ 3571875 h 3629025"/>
                <a:gd name="connsiteX119" fmla="*/ 0 w 2016767"/>
                <a:gd name="connsiteY119" fmla="*/ 3580367 h 3629025"/>
                <a:gd name="connsiteX0" fmla="*/ -2 w 2009773"/>
                <a:gd name="connsiteY0" fmla="*/ 9525 h 3629025"/>
                <a:gd name="connsiteX1" fmla="*/ 28573 w 2009773"/>
                <a:gd name="connsiteY1" fmla="*/ 0 h 3629025"/>
                <a:gd name="connsiteX2" fmla="*/ 1809748 w 2009773"/>
                <a:gd name="connsiteY2" fmla="*/ 9525 h 3629025"/>
                <a:gd name="connsiteX3" fmla="*/ 1866898 w 2009773"/>
                <a:gd name="connsiteY3" fmla="*/ 19050 h 3629025"/>
                <a:gd name="connsiteX4" fmla="*/ 1876423 w 2009773"/>
                <a:gd name="connsiteY4" fmla="*/ 257175 h 3629025"/>
                <a:gd name="connsiteX5" fmla="*/ 1628773 w 2009773"/>
                <a:gd name="connsiteY5" fmla="*/ 266700 h 3629025"/>
                <a:gd name="connsiteX6" fmla="*/ 1581148 w 2009773"/>
                <a:gd name="connsiteY6" fmla="*/ 276225 h 3629025"/>
                <a:gd name="connsiteX7" fmla="*/ 1504948 w 2009773"/>
                <a:gd name="connsiteY7" fmla="*/ 304800 h 3629025"/>
                <a:gd name="connsiteX8" fmla="*/ 1304923 w 2009773"/>
                <a:gd name="connsiteY8" fmla="*/ 314325 h 3629025"/>
                <a:gd name="connsiteX9" fmla="*/ 819148 w 2009773"/>
                <a:gd name="connsiteY9" fmla="*/ 323850 h 3629025"/>
                <a:gd name="connsiteX10" fmla="*/ 790573 w 2009773"/>
                <a:gd name="connsiteY10" fmla="*/ 342900 h 3629025"/>
                <a:gd name="connsiteX11" fmla="*/ 761998 w 2009773"/>
                <a:gd name="connsiteY11" fmla="*/ 371475 h 3629025"/>
                <a:gd name="connsiteX12" fmla="*/ 723898 w 2009773"/>
                <a:gd name="connsiteY12" fmla="*/ 381000 h 3629025"/>
                <a:gd name="connsiteX13" fmla="*/ 723898 w 2009773"/>
                <a:gd name="connsiteY13" fmla="*/ 495300 h 3629025"/>
                <a:gd name="connsiteX14" fmla="*/ 733423 w 2009773"/>
                <a:gd name="connsiteY14" fmla="*/ 523875 h 3629025"/>
                <a:gd name="connsiteX15" fmla="*/ 761998 w 2009773"/>
                <a:gd name="connsiteY15" fmla="*/ 542925 h 3629025"/>
                <a:gd name="connsiteX16" fmla="*/ 771523 w 2009773"/>
                <a:gd name="connsiteY16" fmla="*/ 571500 h 3629025"/>
                <a:gd name="connsiteX17" fmla="*/ 781048 w 2009773"/>
                <a:gd name="connsiteY17" fmla="*/ 628650 h 3629025"/>
                <a:gd name="connsiteX18" fmla="*/ 819148 w 2009773"/>
                <a:gd name="connsiteY18" fmla="*/ 647700 h 3629025"/>
                <a:gd name="connsiteX19" fmla="*/ 876298 w 2009773"/>
                <a:gd name="connsiteY19" fmla="*/ 676275 h 3629025"/>
                <a:gd name="connsiteX20" fmla="*/ 1152523 w 2009773"/>
                <a:gd name="connsiteY20" fmla="*/ 695325 h 3629025"/>
                <a:gd name="connsiteX21" fmla="*/ 1228723 w 2009773"/>
                <a:gd name="connsiteY21" fmla="*/ 704850 h 3629025"/>
                <a:gd name="connsiteX22" fmla="*/ 1333498 w 2009773"/>
                <a:gd name="connsiteY22" fmla="*/ 714375 h 3629025"/>
                <a:gd name="connsiteX23" fmla="*/ 1381123 w 2009773"/>
                <a:gd name="connsiteY23" fmla="*/ 704850 h 3629025"/>
                <a:gd name="connsiteX24" fmla="*/ 1409698 w 2009773"/>
                <a:gd name="connsiteY24" fmla="*/ 695325 h 3629025"/>
                <a:gd name="connsiteX25" fmla="*/ 1447798 w 2009773"/>
                <a:gd name="connsiteY25" fmla="*/ 685800 h 3629025"/>
                <a:gd name="connsiteX26" fmla="*/ 1714498 w 2009773"/>
                <a:gd name="connsiteY26" fmla="*/ 695325 h 3629025"/>
                <a:gd name="connsiteX27" fmla="*/ 1914523 w 2009773"/>
                <a:gd name="connsiteY27" fmla="*/ 704850 h 3629025"/>
                <a:gd name="connsiteX28" fmla="*/ 1971673 w 2009773"/>
                <a:gd name="connsiteY28" fmla="*/ 781050 h 3629025"/>
                <a:gd name="connsiteX29" fmla="*/ 1962148 w 2009773"/>
                <a:gd name="connsiteY29" fmla="*/ 857250 h 3629025"/>
                <a:gd name="connsiteX30" fmla="*/ 1933573 w 2009773"/>
                <a:gd name="connsiteY30" fmla="*/ 876300 h 3629025"/>
                <a:gd name="connsiteX31" fmla="*/ 1904998 w 2009773"/>
                <a:gd name="connsiteY31" fmla="*/ 933450 h 3629025"/>
                <a:gd name="connsiteX32" fmla="*/ 1876423 w 2009773"/>
                <a:gd name="connsiteY32" fmla="*/ 962025 h 3629025"/>
                <a:gd name="connsiteX33" fmla="*/ 1847848 w 2009773"/>
                <a:gd name="connsiteY33" fmla="*/ 981075 h 3629025"/>
                <a:gd name="connsiteX34" fmla="*/ 1790698 w 2009773"/>
                <a:gd name="connsiteY34" fmla="*/ 1000125 h 3629025"/>
                <a:gd name="connsiteX35" fmla="*/ 1219198 w 2009773"/>
                <a:gd name="connsiteY35" fmla="*/ 990600 h 3629025"/>
                <a:gd name="connsiteX36" fmla="*/ 1095373 w 2009773"/>
                <a:gd name="connsiteY36" fmla="*/ 962025 h 3629025"/>
                <a:gd name="connsiteX37" fmla="*/ 800098 w 2009773"/>
                <a:gd name="connsiteY37" fmla="*/ 952500 h 3629025"/>
                <a:gd name="connsiteX38" fmla="*/ 752473 w 2009773"/>
                <a:gd name="connsiteY38" fmla="*/ 962025 h 3629025"/>
                <a:gd name="connsiteX39" fmla="*/ 723898 w 2009773"/>
                <a:gd name="connsiteY39" fmla="*/ 971550 h 3629025"/>
                <a:gd name="connsiteX40" fmla="*/ 714373 w 2009773"/>
                <a:gd name="connsiteY40" fmla="*/ 1019175 h 3629025"/>
                <a:gd name="connsiteX41" fmla="*/ 695323 w 2009773"/>
                <a:gd name="connsiteY41" fmla="*/ 1076325 h 3629025"/>
                <a:gd name="connsiteX42" fmla="*/ 647698 w 2009773"/>
                <a:gd name="connsiteY42" fmla="*/ 1143000 h 3629025"/>
                <a:gd name="connsiteX43" fmla="*/ 657223 w 2009773"/>
                <a:gd name="connsiteY43" fmla="*/ 1209675 h 3629025"/>
                <a:gd name="connsiteX44" fmla="*/ 685798 w 2009773"/>
                <a:gd name="connsiteY44" fmla="*/ 1238250 h 3629025"/>
                <a:gd name="connsiteX45" fmla="*/ 771523 w 2009773"/>
                <a:gd name="connsiteY45" fmla="*/ 1266825 h 3629025"/>
                <a:gd name="connsiteX46" fmla="*/ 1857373 w 2009773"/>
                <a:gd name="connsiteY46" fmla="*/ 1276350 h 3629025"/>
                <a:gd name="connsiteX47" fmla="*/ 1895473 w 2009773"/>
                <a:gd name="connsiteY47" fmla="*/ 1295400 h 3629025"/>
                <a:gd name="connsiteX48" fmla="*/ 1904998 w 2009773"/>
                <a:gd name="connsiteY48" fmla="*/ 1371600 h 3629025"/>
                <a:gd name="connsiteX49" fmla="*/ 1895473 w 2009773"/>
                <a:gd name="connsiteY49" fmla="*/ 1562100 h 3629025"/>
                <a:gd name="connsiteX50" fmla="*/ 1866898 w 2009773"/>
                <a:gd name="connsiteY50" fmla="*/ 1581150 h 3629025"/>
                <a:gd name="connsiteX51" fmla="*/ 1781173 w 2009773"/>
                <a:gd name="connsiteY51" fmla="*/ 1609725 h 3629025"/>
                <a:gd name="connsiteX52" fmla="*/ 1666873 w 2009773"/>
                <a:gd name="connsiteY52" fmla="*/ 1647825 h 3629025"/>
                <a:gd name="connsiteX53" fmla="*/ 723898 w 2009773"/>
                <a:gd name="connsiteY53" fmla="*/ 1657350 h 3629025"/>
                <a:gd name="connsiteX54" fmla="*/ 704848 w 2009773"/>
                <a:gd name="connsiteY54" fmla="*/ 1685925 h 3629025"/>
                <a:gd name="connsiteX55" fmla="*/ 676273 w 2009773"/>
                <a:gd name="connsiteY55" fmla="*/ 1790700 h 3629025"/>
                <a:gd name="connsiteX56" fmla="*/ 685798 w 2009773"/>
                <a:gd name="connsiteY56" fmla="*/ 1943100 h 3629025"/>
                <a:gd name="connsiteX57" fmla="*/ 733423 w 2009773"/>
                <a:gd name="connsiteY57" fmla="*/ 1990725 h 3629025"/>
                <a:gd name="connsiteX58" fmla="*/ 885823 w 2009773"/>
                <a:gd name="connsiteY58" fmla="*/ 2019300 h 3629025"/>
                <a:gd name="connsiteX59" fmla="*/ 971548 w 2009773"/>
                <a:gd name="connsiteY59" fmla="*/ 2009775 h 3629025"/>
                <a:gd name="connsiteX60" fmla="*/ 1000123 w 2009773"/>
                <a:gd name="connsiteY60" fmla="*/ 2000250 h 3629025"/>
                <a:gd name="connsiteX61" fmla="*/ 1323973 w 2009773"/>
                <a:gd name="connsiteY61" fmla="*/ 1990725 h 3629025"/>
                <a:gd name="connsiteX62" fmla="*/ 1362073 w 2009773"/>
                <a:gd name="connsiteY62" fmla="*/ 1981200 h 3629025"/>
                <a:gd name="connsiteX63" fmla="*/ 1876423 w 2009773"/>
                <a:gd name="connsiteY63" fmla="*/ 2019300 h 3629025"/>
                <a:gd name="connsiteX64" fmla="*/ 1904998 w 2009773"/>
                <a:gd name="connsiteY64" fmla="*/ 2085975 h 3629025"/>
                <a:gd name="connsiteX65" fmla="*/ 1914523 w 2009773"/>
                <a:gd name="connsiteY65" fmla="*/ 2124075 h 3629025"/>
                <a:gd name="connsiteX66" fmla="*/ 1885948 w 2009773"/>
                <a:gd name="connsiteY66" fmla="*/ 2219325 h 3629025"/>
                <a:gd name="connsiteX67" fmla="*/ 1866898 w 2009773"/>
                <a:gd name="connsiteY67" fmla="*/ 2286000 h 3629025"/>
                <a:gd name="connsiteX68" fmla="*/ 1838323 w 2009773"/>
                <a:gd name="connsiteY68" fmla="*/ 2295525 h 3629025"/>
                <a:gd name="connsiteX69" fmla="*/ 1581148 w 2009773"/>
                <a:gd name="connsiteY69" fmla="*/ 2286000 h 3629025"/>
                <a:gd name="connsiteX70" fmla="*/ 1552573 w 2009773"/>
                <a:gd name="connsiteY70" fmla="*/ 2276475 h 3629025"/>
                <a:gd name="connsiteX71" fmla="*/ 657223 w 2009773"/>
                <a:gd name="connsiteY71" fmla="*/ 2286000 h 3629025"/>
                <a:gd name="connsiteX72" fmla="*/ 628648 w 2009773"/>
                <a:gd name="connsiteY72" fmla="*/ 2295525 h 3629025"/>
                <a:gd name="connsiteX73" fmla="*/ 609598 w 2009773"/>
                <a:gd name="connsiteY73" fmla="*/ 2324100 h 3629025"/>
                <a:gd name="connsiteX74" fmla="*/ 581023 w 2009773"/>
                <a:gd name="connsiteY74" fmla="*/ 2362200 h 3629025"/>
                <a:gd name="connsiteX75" fmla="*/ 571498 w 2009773"/>
                <a:gd name="connsiteY75" fmla="*/ 2390775 h 3629025"/>
                <a:gd name="connsiteX76" fmla="*/ 581023 w 2009773"/>
                <a:gd name="connsiteY76" fmla="*/ 2505075 h 3629025"/>
                <a:gd name="connsiteX77" fmla="*/ 771523 w 2009773"/>
                <a:gd name="connsiteY77" fmla="*/ 2581275 h 3629025"/>
                <a:gd name="connsiteX78" fmla="*/ 847723 w 2009773"/>
                <a:gd name="connsiteY78" fmla="*/ 2590800 h 3629025"/>
                <a:gd name="connsiteX79" fmla="*/ 1181098 w 2009773"/>
                <a:gd name="connsiteY79" fmla="*/ 2600325 h 3629025"/>
                <a:gd name="connsiteX80" fmla="*/ 1343023 w 2009773"/>
                <a:gd name="connsiteY80" fmla="*/ 2619375 h 3629025"/>
                <a:gd name="connsiteX81" fmla="*/ 1533523 w 2009773"/>
                <a:gd name="connsiteY81" fmla="*/ 2609850 h 3629025"/>
                <a:gd name="connsiteX82" fmla="*/ 1743073 w 2009773"/>
                <a:gd name="connsiteY82" fmla="*/ 2581275 h 3629025"/>
                <a:gd name="connsiteX83" fmla="*/ 1800223 w 2009773"/>
                <a:gd name="connsiteY83" fmla="*/ 2571750 h 3629025"/>
                <a:gd name="connsiteX84" fmla="*/ 1828798 w 2009773"/>
                <a:gd name="connsiteY84" fmla="*/ 2562225 h 3629025"/>
                <a:gd name="connsiteX85" fmla="*/ 1876423 w 2009773"/>
                <a:gd name="connsiteY85" fmla="*/ 2571750 h 3629025"/>
                <a:gd name="connsiteX86" fmla="*/ 1943098 w 2009773"/>
                <a:gd name="connsiteY86" fmla="*/ 2600325 h 3629025"/>
                <a:gd name="connsiteX87" fmla="*/ 1971673 w 2009773"/>
                <a:gd name="connsiteY87" fmla="*/ 2667000 h 3629025"/>
                <a:gd name="connsiteX88" fmla="*/ 1962148 w 2009773"/>
                <a:gd name="connsiteY88" fmla="*/ 2838450 h 3629025"/>
                <a:gd name="connsiteX89" fmla="*/ 1952623 w 2009773"/>
                <a:gd name="connsiteY89" fmla="*/ 2876550 h 3629025"/>
                <a:gd name="connsiteX90" fmla="*/ 1895473 w 2009773"/>
                <a:gd name="connsiteY90" fmla="*/ 2914650 h 3629025"/>
                <a:gd name="connsiteX91" fmla="*/ 1476373 w 2009773"/>
                <a:gd name="connsiteY91" fmla="*/ 2924175 h 3629025"/>
                <a:gd name="connsiteX92" fmla="*/ 1181098 w 2009773"/>
                <a:gd name="connsiteY92" fmla="*/ 2914650 h 3629025"/>
                <a:gd name="connsiteX93" fmla="*/ 1000123 w 2009773"/>
                <a:gd name="connsiteY93" fmla="*/ 2924175 h 3629025"/>
                <a:gd name="connsiteX94" fmla="*/ 638173 w 2009773"/>
                <a:gd name="connsiteY94" fmla="*/ 2933700 h 3629025"/>
                <a:gd name="connsiteX95" fmla="*/ 609598 w 2009773"/>
                <a:gd name="connsiteY95" fmla="*/ 2952750 h 3629025"/>
                <a:gd name="connsiteX96" fmla="*/ 571498 w 2009773"/>
                <a:gd name="connsiteY96" fmla="*/ 3038475 h 3629025"/>
                <a:gd name="connsiteX97" fmla="*/ 581023 w 2009773"/>
                <a:gd name="connsiteY97" fmla="*/ 3067050 h 3629025"/>
                <a:gd name="connsiteX98" fmla="*/ 600073 w 2009773"/>
                <a:gd name="connsiteY98" fmla="*/ 3105150 h 3629025"/>
                <a:gd name="connsiteX99" fmla="*/ 609598 w 2009773"/>
                <a:gd name="connsiteY99" fmla="*/ 3171825 h 3629025"/>
                <a:gd name="connsiteX100" fmla="*/ 666748 w 2009773"/>
                <a:gd name="connsiteY100" fmla="*/ 3190875 h 3629025"/>
                <a:gd name="connsiteX101" fmla="*/ 904873 w 2009773"/>
                <a:gd name="connsiteY101" fmla="*/ 3181350 h 3629025"/>
                <a:gd name="connsiteX102" fmla="*/ 1019173 w 2009773"/>
                <a:gd name="connsiteY102" fmla="*/ 3162300 h 3629025"/>
                <a:gd name="connsiteX103" fmla="*/ 1123948 w 2009773"/>
                <a:gd name="connsiteY103" fmla="*/ 3219450 h 3629025"/>
                <a:gd name="connsiteX104" fmla="*/ 1333498 w 2009773"/>
                <a:gd name="connsiteY104" fmla="*/ 3238500 h 3629025"/>
                <a:gd name="connsiteX105" fmla="*/ 1933573 w 2009773"/>
                <a:gd name="connsiteY105" fmla="*/ 3248025 h 3629025"/>
                <a:gd name="connsiteX106" fmla="*/ 1962148 w 2009773"/>
                <a:gd name="connsiteY106" fmla="*/ 3276600 h 3629025"/>
                <a:gd name="connsiteX107" fmla="*/ 1981198 w 2009773"/>
                <a:gd name="connsiteY107" fmla="*/ 3305175 h 3629025"/>
                <a:gd name="connsiteX108" fmla="*/ 2009773 w 2009773"/>
                <a:gd name="connsiteY108" fmla="*/ 3343275 h 3629025"/>
                <a:gd name="connsiteX109" fmla="*/ 1981198 w 2009773"/>
                <a:gd name="connsiteY109" fmla="*/ 3429000 h 3629025"/>
                <a:gd name="connsiteX110" fmla="*/ 1962148 w 2009773"/>
                <a:gd name="connsiteY110" fmla="*/ 3467100 h 3629025"/>
                <a:gd name="connsiteX111" fmla="*/ 1952623 w 2009773"/>
                <a:gd name="connsiteY111" fmla="*/ 3495675 h 3629025"/>
                <a:gd name="connsiteX112" fmla="*/ 1924048 w 2009773"/>
                <a:gd name="connsiteY112" fmla="*/ 3514725 h 3629025"/>
                <a:gd name="connsiteX113" fmla="*/ 1895473 w 2009773"/>
                <a:gd name="connsiteY113" fmla="*/ 3600450 h 3629025"/>
                <a:gd name="connsiteX114" fmla="*/ 1866898 w 2009773"/>
                <a:gd name="connsiteY114" fmla="*/ 3629025 h 3629025"/>
                <a:gd name="connsiteX115" fmla="*/ 1695448 w 2009773"/>
                <a:gd name="connsiteY115" fmla="*/ 3619500 h 3629025"/>
                <a:gd name="connsiteX116" fmla="*/ 1600198 w 2009773"/>
                <a:gd name="connsiteY116" fmla="*/ 3581400 h 3629025"/>
                <a:gd name="connsiteX117" fmla="*/ 1457323 w 2009773"/>
                <a:gd name="connsiteY117" fmla="*/ 3571875 h 3629025"/>
                <a:gd name="connsiteX118" fmla="*/ 1057273 w 2009773"/>
                <a:gd name="connsiteY118" fmla="*/ 3571875 h 3629025"/>
                <a:gd name="connsiteX119" fmla="*/ 447960 w 2009773"/>
                <a:gd name="connsiteY119" fmla="*/ 3620331 h 3629025"/>
                <a:gd name="connsiteX0" fmla="*/ 2 w 2009777"/>
                <a:gd name="connsiteY0" fmla="*/ 9525 h 3629025"/>
                <a:gd name="connsiteX1" fmla="*/ 444140 w 2009777"/>
                <a:gd name="connsiteY1" fmla="*/ 0 h 3629025"/>
                <a:gd name="connsiteX2" fmla="*/ 1809752 w 2009777"/>
                <a:gd name="connsiteY2" fmla="*/ 9525 h 3629025"/>
                <a:gd name="connsiteX3" fmla="*/ 1866902 w 2009777"/>
                <a:gd name="connsiteY3" fmla="*/ 19050 h 3629025"/>
                <a:gd name="connsiteX4" fmla="*/ 1876427 w 2009777"/>
                <a:gd name="connsiteY4" fmla="*/ 257175 h 3629025"/>
                <a:gd name="connsiteX5" fmla="*/ 1628777 w 2009777"/>
                <a:gd name="connsiteY5" fmla="*/ 266700 h 3629025"/>
                <a:gd name="connsiteX6" fmla="*/ 1581152 w 2009777"/>
                <a:gd name="connsiteY6" fmla="*/ 276225 h 3629025"/>
                <a:gd name="connsiteX7" fmla="*/ 1504952 w 2009777"/>
                <a:gd name="connsiteY7" fmla="*/ 304800 h 3629025"/>
                <a:gd name="connsiteX8" fmla="*/ 1304927 w 2009777"/>
                <a:gd name="connsiteY8" fmla="*/ 314325 h 3629025"/>
                <a:gd name="connsiteX9" fmla="*/ 819152 w 2009777"/>
                <a:gd name="connsiteY9" fmla="*/ 323850 h 3629025"/>
                <a:gd name="connsiteX10" fmla="*/ 790577 w 2009777"/>
                <a:gd name="connsiteY10" fmla="*/ 342900 h 3629025"/>
                <a:gd name="connsiteX11" fmla="*/ 762002 w 2009777"/>
                <a:gd name="connsiteY11" fmla="*/ 371475 h 3629025"/>
                <a:gd name="connsiteX12" fmla="*/ 723902 w 2009777"/>
                <a:gd name="connsiteY12" fmla="*/ 381000 h 3629025"/>
                <a:gd name="connsiteX13" fmla="*/ 723902 w 2009777"/>
                <a:gd name="connsiteY13" fmla="*/ 495300 h 3629025"/>
                <a:gd name="connsiteX14" fmla="*/ 733427 w 2009777"/>
                <a:gd name="connsiteY14" fmla="*/ 523875 h 3629025"/>
                <a:gd name="connsiteX15" fmla="*/ 762002 w 2009777"/>
                <a:gd name="connsiteY15" fmla="*/ 542925 h 3629025"/>
                <a:gd name="connsiteX16" fmla="*/ 771527 w 2009777"/>
                <a:gd name="connsiteY16" fmla="*/ 571500 h 3629025"/>
                <a:gd name="connsiteX17" fmla="*/ 781052 w 2009777"/>
                <a:gd name="connsiteY17" fmla="*/ 628650 h 3629025"/>
                <a:gd name="connsiteX18" fmla="*/ 819152 w 2009777"/>
                <a:gd name="connsiteY18" fmla="*/ 647700 h 3629025"/>
                <a:gd name="connsiteX19" fmla="*/ 876302 w 2009777"/>
                <a:gd name="connsiteY19" fmla="*/ 676275 h 3629025"/>
                <a:gd name="connsiteX20" fmla="*/ 1152527 w 2009777"/>
                <a:gd name="connsiteY20" fmla="*/ 695325 h 3629025"/>
                <a:gd name="connsiteX21" fmla="*/ 1228727 w 2009777"/>
                <a:gd name="connsiteY21" fmla="*/ 704850 h 3629025"/>
                <a:gd name="connsiteX22" fmla="*/ 1333502 w 2009777"/>
                <a:gd name="connsiteY22" fmla="*/ 714375 h 3629025"/>
                <a:gd name="connsiteX23" fmla="*/ 1381127 w 2009777"/>
                <a:gd name="connsiteY23" fmla="*/ 704850 h 3629025"/>
                <a:gd name="connsiteX24" fmla="*/ 1409702 w 2009777"/>
                <a:gd name="connsiteY24" fmla="*/ 695325 h 3629025"/>
                <a:gd name="connsiteX25" fmla="*/ 1447802 w 2009777"/>
                <a:gd name="connsiteY25" fmla="*/ 685800 h 3629025"/>
                <a:gd name="connsiteX26" fmla="*/ 1714502 w 2009777"/>
                <a:gd name="connsiteY26" fmla="*/ 695325 h 3629025"/>
                <a:gd name="connsiteX27" fmla="*/ 1914527 w 2009777"/>
                <a:gd name="connsiteY27" fmla="*/ 704850 h 3629025"/>
                <a:gd name="connsiteX28" fmla="*/ 1971677 w 2009777"/>
                <a:gd name="connsiteY28" fmla="*/ 781050 h 3629025"/>
                <a:gd name="connsiteX29" fmla="*/ 1962152 w 2009777"/>
                <a:gd name="connsiteY29" fmla="*/ 857250 h 3629025"/>
                <a:gd name="connsiteX30" fmla="*/ 1933577 w 2009777"/>
                <a:gd name="connsiteY30" fmla="*/ 876300 h 3629025"/>
                <a:gd name="connsiteX31" fmla="*/ 1905002 w 2009777"/>
                <a:gd name="connsiteY31" fmla="*/ 933450 h 3629025"/>
                <a:gd name="connsiteX32" fmla="*/ 1876427 w 2009777"/>
                <a:gd name="connsiteY32" fmla="*/ 962025 h 3629025"/>
                <a:gd name="connsiteX33" fmla="*/ 1847852 w 2009777"/>
                <a:gd name="connsiteY33" fmla="*/ 981075 h 3629025"/>
                <a:gd name="connsiteX34" fmla="*/ 1790702 w 2009777"/>
                <a:gd name="connsiteY34" fmla="*/ 1000125 h 3629025"/>
                <a:gd name="connsiteX35" fmla="*/ 1219202 w 2009777"/>
                <a:gd name="connsiteY35" fmla="*/ 990600 h 3629025"/>
                <a:gd name="connsiteX36" fmla="*/ 1095377 w 2009777"/>
                <a:gd name="connsiteY36" fmla="*/ 962025 h 3629025"/>
                <a:gd name="connsiteX37" fmla="*/ 800102 w 2009777"/>
                <a:gd name="connsiteY37" fmla="*/ 952500 h 3629025"/>
                <a:gd name="connsiteX38" fmla="*/ 752477 w 2009777"/>
                <a:gd name="connsiteY38" fmla="*/ 962025 h 3629025"/>
                <a:gd name="connsiteX39" fmla="*/ 723902 w 2009777"/>
                <a:gd name="connsiteY39" fmla="*/ 971550 h 3629025"/>
                <a:gd name="connsiteX40" fmla="*/ 714377 w 2009777"/>
                <a:gd name="connsiteY40" fmla="*/ 1019175 h 3629025"/>
                <a:gd name="connsiteX41" fmla="*/ 695327 w 2009777"/>
                <a:gd name="connsiteY41" fmla="*/ 1076325 h 3629025"/>
                <a:gd name="connsiteX42" fmla="*/ 647702 w 2009777"/>
                <a:gd name="connsiteY42" fmla="*/ 1143000 h 3629025"/>
                <a:gd name="connsiteX43" fmla="*/ 657227 w 2009777"/>
                <a:gd name="connsiteY43" fmla="*/ 1209675 h 3629025"/>
                <a:gd name="connsiteX44" fmla="*/ 685802 w 2009777"/>
                <a:gd name="connsiteY44" fmla="*/ 1238250 h 3629025"/>
                <a:gd name="connsiteX45" fmla="*/ 771527 w 2009777"/>
                <a:gd name="connsiteY45" fmla="*/ 1266825 h 3629025"/>
                <a:gd name="connsiteX46" fmla="*/ 1857377 w 2009777"/>
                <a:gd name="connsiteY46" fmla="*/ 1276350 h 3629025"/>
                <a:gd name="connsiteX47" fmla="*/ 1895477 w 2009777"/>
                <a:gd name="connsiteY47" fmla="*/ 1295400 h 3629025"/>
                <a:gd name="connsiteX48" fmla="*/ 1905002 w 2009777"/>
                <a:gd name="connsiteY48" fmla="*/ 1371600 h 3629025"/>
                <a:gd name="connsiteX49" fmla="*/ 1895477 w 2009777"/>
                <a:gd name="connsiteY49" fmla="*/ 1562100 h 3629025"/>
                <a:gd name="connsiteX50" fmla="*/ 1866902 w 2009777"/>
                <a:gd name="connsiteY50" fmla="*/ 1581150 h 3629025"/>
                <a:gd name="connsiteX51" fmla="*/ 1781177 w 2009777"/>
                <a:gd name="connsiteY51" fmla="*/ 1609725 h 3629025"/>
                <a:gd name="connsiteX52" fmla="*/ 1666877 w 2009777"/>
                <a:gd name="connsiteY52" fmla="*/ 1647825 h 3629025"/>
                <a:gd name="connsiteX53" fmla="*/ 723902 w 2009777"/>
                <a:gd name="connsiteY53" fmla="*/ 1657350 h 3629025"/>
                <a:gd name="connsiteX54" fmla="*/ 704852 w 2009777"/>
                <a:gd name="connsiteY54" fmla="*/ 1685925 h 3629025"/>
                <a:gd name="connsiteX55" fmla="*/ 676277 w 2009777"/>
                <a:gd name="connsiteY55" fmla="*/ 1790700 h 3629025"/>
                <a:gd name="connsiteX56" fmla="*/ 685802 w 2009777"/>
                <a:gd name="connsiteY56" fmla="*/ 1943100 h 3629025"/>
                <a:gd name="connsiteX57" fmla="*/ 733427 w 2009777"/>
                <a:gd name="connsiteY57" fmla="*/ 1990725 h 3629025"/>
                <a:gd name="connsiteX58" fmla="*/ 885827 w 2009777"/>
                <a:gd name="connsiteY58" fmla="*/ 2019300 h 3629025"/>
                <a:gd name="connsiteX59" fmla="*/ 971552 w 2009777"/>
                <a:gd name="connsiteY59" fmla="*/ 2009775 h 3629025"/>
                <a:gd name="connsiteX60" fmla="*/ 1000127 w 2009777"/>
                <a:gd name="connsiteY60" fmla="*/ 2000250 h 3629025"/>
                <a:gd name="connsiteX61" fmla="*/ 1323977 w 2009777"/>
                <a:gd name="connsiteY61" fmla="*/ 1990725 h 3629025"/>
                <a:gd name="connsiteX62" fmla="*/ 1362077 w 2009777"/>
                <a:gd name="connsiteY62" fmla="*/ 1981200 h 3629025"/>
                <a:gd name="connsiteX63" fmla="*/ 1876427 w 2009777"/>
                <a:gd name="connsiteY63" fmla="*/ 2019300 h 3629025"/>
                <a:gd name="connsiteX64" fmla="*/ 1905002 w 2009777"/>
                <a:gd name="connsiteY64" fmla="*/ 2085975 h 3629025"/>
                <a:gd name="connsiteX65" fmla="*/ 1914527 w 2009777"/>
                <a:gd name="connsiteY65" fmla="*/ 2124075 h 3629025"/>
                <a:gd name="connsiteX66" fmla="*/ 1885952 w 2009777"/>
                <a:gd name="connsiteY66" fmla="*/ 2219325 h 3629025"/>
                <a:gd name="connsiteX67" fmla="*/ 1866902 w 2009777"/>
                <a:gd name="connsiteY67" fmla="*/ 2286000 h 3629025"/>
                <a:gd name="connsiteX68" fmla="*/ 1838327 w 2009777"/>
                <a:gd name="connsiteY68" fmla="*/ 2295525 h 3629025"/>
                <a:gd name="connsiteX69" fmla="*/ 1581152 w 2009777"/>
                <a:gd name="connsiteY69" fmla="*/ 2286000 h 3629025"/>
                <a:gd name="connsiteX70" fmla="*/ 1552577 w 2009777"/>
                <a:gd name="connsiteY70" fmla="*/ 2276475 h 3629025"/>
                <a:gd name="connsiteX71" fmla="*/ 657227 w 2009777"/>
                <a:gd name="connsiteY71" fmla="*/ 2286000 h 3629025"/>
                <a:gd name="connsiteX72" fmla="*/ 628652 w 2009777"/>
                <a:gd name="connsiteY72" fmla="*/ 2295525 h 3629025"/>
                <a:gd name="connsiteX73" fmla="*/ 609602 w 2009777"/>
                <a:gd name="connsiteY73" fmla="*/ 2324100 h 3629025"/>
                <a:gd name="connsiteX74" fmla="*/ 581027 w 2009777"/>
                <a:gd name="connsiteY74" fmla="*/ 2362200 h 3629025"/>
                <a:gd name="connsiteX75" fmla="*/ 571502 w 2009777"/>
                <a:gd name="connsiteY75" fmla="*/ 2390775 h 3629025"/>
                <a:gd name="connsiteX76" fmla="*/ 581027 w 2009777"/>
                <a:gd name="connsiteY76" fmla="*/ 2505075 h 3629025"/>
                <a:gd name="connsiteX77" fmla="*/ 771527 w 2009777"/>
                <a:gd name="connsiteY77" fmla="*/ 2581275 h 3629025"/>
                <a:gd name="connsiteX78" fmla="*/ 847727 w 2009777"/>
                <a:gd name="connsiteY78" fmla="*/ 2590800 h 3629025"/>
                <a:gd name="connsiteX79" fmla="*/ 1181102 w 2009777"/>
                <a:gd name="connsiteY79" fmla="*/ 2600325 h 3629025"/>
                <a:gd name="connsiteX80" fmla="*/ 1343027 w 2009777"/>
                <a:gd name="connsiteY80" fmla="*/ 2619375 h 3629025"/>
                <a:gd name="connsiteX81" fmla="*/ 1533527 w 2009777"/>
                <a:gd name="connsiteY81" fmla="*/ 2609850 h 3629025"/>
                <a:gd name="connsiteX82" fmla="*/ 1743077 w 2009777"/>
                <a:gd name="connsiteY82" fmla="*/ 2581275 h 3629025"/>
                <a:gd name="connsiteX83" fmla="*/ 1800227 w 2009777"/>
                <a:gd name="connsiteY83" fmla="*/ 2571750 h 3629025"/>
                <a:gd name="connsiteX84" fmla="*/ 1828802 w 2009777"/>
                <a:gd name="connsiteY84" fmla="*/ 2562225 h 3629025"/>
                <a:gd name="connsiteX85" fmla="*/ 1876427 w 2009777"/>
                <a:gd name="connsiteY85" fmla="*/ 2571750 h 3629025"/>
                <a:gd name="connsiteX86" fmla="*/ 1943102 w 2009777"/>
                <a:gd name="connsiteY86" fmla="*/ 2600325 h 3629025"/>
                <a:gd name="connsiteX87" fmla="*/ 1971677 w 2009777"/>
                <a:gd name="connsiteY87" fmla="*/ 2667000 h 3629025"/>
                <a:gd name="connsiteX88" fmla="*/ 1962152 w 2009777"/>
                <a:gd name="connsiteY88" fmla="*/ 2838450 h 3629025"/>
                <a:gd name="connsiteX89" fmla="*/ 1952627 w 2009777"/>
                <a:gd name="connsiteY89" fmla="*/ 2876550 h 3629025"/>
                <a:gd name="connsiteX90" fmla="*/ 1895477 w 2009777"/>
                <a:gd name="connsiteY90" fmla="*/ 2914650 h 3629025"/>
                <a:gd name="connsiteX91" fmla="*/ 1476377 w 2009777"/>
                <a:gd name="connsiteY91" fmla="*/ 2924175 h 3629025"/>
                <a:gd name="connsiteX92" fmla="*/ 1181102 w 2009777"/>
                <a:gd name="connsiteY92" fmla="*/ 2914650 h 3629025"/>
                <a:gd name="connsiteX93" fmla="*/ 1000127 w 2009777"/>
                <a:gd name="connsiteY93" fmla="*/ 2924175 h 3629025"/>
                <a:gd name="connsiteX94" fmla="*/ 638177 w 2009777"/>
                <a:gd name="connsiteY94" fmla="*/ 2933700 h 3629025"/>
                <a:gd name="connsiteX95" fmla="*/ 609602 w 2009777"/>
                <a:gd name="connsiteY95" fmla="*/ 2952750 h 3629025"/>
                <a:gd name="connsiteX96" fmla="*/ 571502 w 2009777"/>
                <a:gd name="connsiteY96" fmla="*/ 3038475 h 3629025"/>
                <a:gd name="connsiteX97" fmla="*/ 581027 w 2009777"/>
                <a:gd name="connsiteY97" fmla="*/ 3067050 h 3629025"/>
                <a:gd name="connsiteX98" fmla="*/ 600077 w 2009777"/>
                <a:gd name="connsiteY98" fmla="*/ 3105150 h 3629025"/>
                <a:gd name="connsiteX99" fmla="*/ 609602 w 2009777"/>
                <a:gd name="connsiteY99" fmla="*/ 3171825 h 3629025"/>
                <a:gd name="connsiteX100" fmla="*/ 666752 w 2009777"/>
                <a:gd name="connsiteY100" fmla="*/ 3190875 h 3629025"/>
                <a:gd name="connsiteX101" fmla="*/ 904877 w 2009777"/>
                <a:gd name="connsiteY101" fmla="*/ 3181350 h 3629025"/>
                <a:gd name="connsiteX102" fmla="*/ 1019177 w 2009777"/>
                <a:gd name="connsiteY102" fmla="*/ 3162300 h 3629025"/>
                <a:gd name="connsiteX103" fmla="*/ 1123952 w 2009777"/>
                <a:gd name="connsiteY103" fmla="*/ 3219450 h 3629025"/>
                <a:gd name="connsiteX104" fmla="*/ 1333502 w 2009777"/>
                <a:gd name="connsiteY104" fmla="*/ 3238500 h 3629025"/>
                <a:gd name="connsiteX105" fmla="*/ 1933577 w 2009777"/>
                <a:gd name="connsiteY105" fmla="*/ 3248025 h 3629025"/>
                <a:gd name="connsiteX106" fmla="*/ 1962152 w 2009777"/>
                <a:gd name="connsiteY106" fmla="*/ 3276600 h 3629025"/>
                <a:gd name="connsiteX107" fmla="*/ 1981202 w 2009777"/>
                <a:gd name="connsiteY107" fmla="*/ 3305175 h 3629025"/>
                <a:gd name="connsiteX108" fmla="*/ 2009777 w 2009777"/>
                <a:gd name="connsiteY108" fmla="*/ 3343275 h 3629025"/>
                <a:gd name="connsiteX109" fmla="*/ 1981202 w 2009777"/>
                <a:gd name="connsiteY109" fmla="*/ 3429000 h 3629025"/>
                <a:gd name="connsiteX110" fmla="*/ 1962152 w 2009777"/>
                <a:gd name="connsiteY110" fmla="*/ 3467100 h 3629025"/>
                <a:gd name="connsiteX111" fmla="*/ 1952627 w 2009777"/>
                <a:gd name="connsiteY111" fmla="*/ 3495675 h 3629025"/>
                <a:gd name="connsiteX112" fmla="*/ 1924052 w 2009777"/>
                <a:gd name="connsiteY112" fmla="*/ 3514725 h 3629025"/>
                <a:gd name="connsiteX113" fmla="*/ 1895477 w 2009777"/>
                <a:gd name="connsiteY113" fmla="*/ 3600450 h 3629025"/>
                <a:gd name="connsiteX114" fmla="*/ 1866902 w 2009777"/>
                <a:gd name="connsiteY114" fmla="*/ 3629025 h 3629025"/>
                <a:gd name="connsiteX115" fmla="*/ 1695452 w 2009777"/>
                <a:gd name="connsiteY115" fmla="*/ 3619500 h 3629025"/>
                <a:gd name="connsiteX116" fmla="*/ 1600202 w 2009777"/>
                <a:gd name="connsiteY116" fmla="*/ 3581400 h 3629025"/>
                <a:gd name="connsiteX117" fmla="*/ 1457327 w 2009777"/>
                <a:gd name="connsiteY117" fmla="*/ 3571875 h 3629025"/>
                <a:gd name="connsiteX118" fmla="*/ 1057277 w 2009777"/>
                <a:gd name="connsiteY118" fmla="*/ 3571875 h 3629025"/>
                <a:gd name="connsiteX119" fmla="*/ 447964 w 2009777"/>
                <a:gd name="connsiteY119" fmla="*/ 3620331 h 3629025"/>
                <a:gd name="connsiteX0" fmla="*/ 0 w 1565637"/>
                <a:gd name="connsiteY0" fmla="*/ 0 h 3629025"/>
                <a:gd name="connsiteX1" fmla="*/ 1365612 w 1565637"/>
                <a:gd name="connsiteY1" fmla="*/ 9525 h 3629025"/>
                <a:gd name="connsiteX2" fmla="*/ 1422762 w 1565637"/>
                <a:gd name="connsiteY2" fmla="*/ 19050 h 3629025"/>
                <a:gd name="connsiteX3" fmla="*/ 1432287 w 1565637"/>
                <a:gd name="connsiteY3" fmla="*/ 257175 h 3629025"/>
                <a:gd name="connsiteX4" fmla="*/ 1184637 w 1565637"/>
                <a:gd name="connsiteY4" fmla="*/ 266700 h 3629025"/>
                <a:gd name="connsiteX5" fmla="*/ 1137012 w 1565637"/>
                <a:gd name="connsiteY5" fmla="*/ 276225 h 3629025"/>
                <a:gd name="connsiteX6" fmla="*/ 1060812 w 1565637"/>
                <a:gd name="connsiteY6" fmla="*/ 304800 h 3629025"/>
                <a:gd name="connsiteX7" fmla="*/ 860787 w 1565637"/>
                <a:gd name="connsiteY7" fmla="*/ 314325 h 3629025"/>
                <a:gd name="connsiteX8" fmla="*/ 375012 w 1565637"/>
                <a:gd name="connsiteY8" fmla="*/ 323850 h 3629025"/>
                <a:gd name="connsiteX9" fmla="*/ 346437 w 1565637"/>
                <a:gd name="connsiteY9" fmla="*/ 342900 h 3629025"/>
                <a:gd name="connsiteX10" fmla="*/ 317862 w 1565637"/>
                <a:gd name="connsiteY10" fmla="*/ 371475 h 3629025"/>
                <a:gd name="connsiteX11" fmla="*/ 279762 w 1565637"/>
                <a:gd name="connsiteY11" fmla="*/ 381000 h 3629025"/>
                <a:gd name="connsiteX12" fmla="*/ 279762 w 1565637"/>
                <a:gd name="connsiteY12" fmla="*/ 495300 h 3629025"/>
                <a:gd name="connsiteX13" fmla="*/ 289287 w 1565637"/>
                <a:gd name="connsiteY13" fmla="*/ 523875 h 3629025"/>
                <a:gd name="connsiteX14" fmla="*/ 317862 w 1565637"/>
                <a:gd name="connsiteY14" fmla="*/ 542925 h 3629025"/>
                <a:gd name="connsiteX15" fmla="*/ 327387 w 1565637"/>
                <a:gd name="connsiteY15" fmla="*/ 571500 h 3629025"/>
                <a:gd name="connsiteX16" fmla="*/ 336912 w 1565637"/>
                <a:gd name="connsiteY16" fmla="*/ 628650 h 3629025"/>
                <a:gd name="connsiteX17" fmla="*/ 375012 w 1565637"/>
                <a:gd name="connsiteY17" fmla="*/ 647700 h 3629025"/>
                <a:gd name="connsiteX18" fmla="*/ 432162 w 1565637"/>
                <a:gd name="connsiteY18" fmla="*/ 676275 h 3629025"/>
                <a:gd name="connsiteX19" fmla="*/ 708387 w 1565637"/>
                <a:gd name="connsiteY19" fmla="*/ 695325 h 3629025"/>
                <a:gd name="connsiteX20" fmla="*/ 784587 w 1565637"/>
                <a:gd name="connsiteY20" fmla="*/ 704850 h 3629025"/>
                <a:gd name="connsiteX21" fmla="*/ 889362 w 1565637"/>
                <a:gd name="connsiteY21" fmla="*/ 714375 h 3629025"/>
                <a:gd name="connsiteX22" fmla="*/ 936987 w 1565637"/>
                <a:gd name="connsiteY22" fmla="*/ 704850 h 3629025"/>
                <a:gd name="connsiteX23" fmla="*/ 965562 w 1565637"/>
                <a:gd name="connsiteY23" fmla="*/ 695325 h 3629025"/>
                <a:gd name="connsiteX24" fmla="*/ 1003662 w 1565637"/>
                <a:gd name="connsiteY24" fmla="*/ 685800 h 3629025"/>
                <a:gd name="connsiteX25" fmla="*/ 1270362 w 1565637"/>
                <a:gd name="connsiteY25" fmla="*/ 695325 h 3629025"/>
                <a:gd name="connsiteX26" fmla="*/ 1470387 w 1565637"/>
                <a:gd name="connsiteY26" fmla="*/ 704850 h 3629025"/>
                <a:gd name="connsiteX27" fmla="*/ 1527537 w 1565637"/>
                <a:gd name="connsiteY27" fmla="*/ 781050 h 3629025"/>
                <a:gd name="connsiteX28" fmla="*/ 1518012 w 1565637"/>
                <a:gd name="connsiteY28" fmla="*/ 857250 h 3629025"/>
                <a:gd name="connsiteX29" fmla="*/ 1489437 w 1565637"/>
                <a:gd name="connsiteY29" fmla="*/ 876300 h 3629025"/>
                <a:gd name="connsiteX30" fmla="*/ 1460862 w 1565637"/>
                <a:gd name="connsiteY30" fmla="*/ 933450 h 3629025"/>
                <a:gd name="connsiteX31" fmla="*/ 1432287 w 1565637"/>
                <a:gd name="connsiteY31" fmla="*/ 962025 h 3629025"/>
                <a:gd name="connsiteX32" fmla="*/ 1403712 w 1565637"/>
                <a:gd name="connsiteY32" fmla="*/ 981075 h 3629025"/>
                <a:gd name="connsiteX33" fmla="*/ 1346562 w 1565637"/>
                <a:gd name="connsiteY33" fmla="*/ 1000125 h 3629025"/>
                <a:gd name="connsiteX34" fmla="*/ 775062 w 1565637"/>
                <a:gd name="connsiteY34" fmla="*/ 990600 h 3629025"/>
                <a:gd name="connsiteX35" fmla="*/ 651237 w 1565637"/>
                <a:gd name="connsiteY35" fmla="*/ 962025 h 3629025"/>
                <a:gd name="connsiteX36" fmla="*/ 355962 w 1565637"/>
                <a:gd name="connsiteY36" fmla="*/ 952500 h 3629025"/>
                <a:gd name="connsiteX37" fmla="*/ 308337 w 1565637"/>
                <a:gd name="connsiteY37" fmla="*/ 962025 h 3629025"/>
                <a:gd name="connsiteX38" fmla="*/ 279762 w 1565637"/>
                <a:gd name="connsiteY38" fmla="*/ 971550 h 3629025"/>
                <a:gd name="connsiteX39" fmla="*/ 270237 w 1565637"/>
                <a:gd name="connsiteY39" fmla="*/ 1019175 h 3629025"/>
                <a:gd name="connsiteX40" fmla="*/ 251187 w 1565637"/>
                <a:gd name="connsiteY40" fmla="*/ 1076325 h 3629025"/>
                <a:gd name="connsiteX41" fmla="*/ 203562 w 1565637"/>
                <a:gd name="connsiteY41" fmla="*/ 1143000 h 3629025"/>
                <a:gd name="connsiteX42" fmla="*/ 213087 w 1565637"/>
                <a:gd name="connsiteY42" fmla="*/ 1209675 h 3629025"/>
                <a:gd name="connsiteX43" fmla="*/ 241662 w 1565637"/>
                <a:gd name="connsiteY43" fmla="*/ 1238250 h 3629025"/>
                <a:gd name="connsiteX44" fmla="*/ 327387 w 1565637"/>
                <a:gd name="connsiteY44" fmla="*/ 1266825 h 3629025"/>
                <a:gd name="connsiteX45" fmla="*/ 1413237 w 1565637"/>
                <a:gd name="connsiteY45" fmla="*/ 1276350 h 3629025"/>
                <a:gd name="connsiteX46" fmla="*/ 1451337 w 1565637"/>
                <a:gd name="connsiteY46" fmla="*/ 1295400 h 3629025"/>
                <a:gd name="connsiteX47" fmla="*/ 1460862 w 1565637"/>
                <a:gd name="connsiteY47" fmla="*/ 1371600 h 3629025"/>
                <a:gd name="connsiteX48" fmla="*/ 1451337 w 1565637"/>
                <a:gd name="connsiteY48" fmla="*/ 1562100 h 3629025"/>
                <a:gd name="connsiteX49" fmla="*/ 1422762 w 1565637"/>
                <a:gd name="connsiteY49" fmla="*/ 1581150 h 3629025"/>
                <a:gd name="connsiteX50" fmla="*/ 1337037 w 1565637"/>
                <a:gd name="connsiteY50" fmla="*/ 1609725 h 3629025"/>
                <a:gd name="connsiteX51" fmla="*/ 1222737 w 1565637"/>
                <a:gd name="connsiteY51" fmla="*/ 1647825 h 3629025"/>
                <a:gd name="connsiteX52" fmla="*/ 279762 w 1565637"/>
                <a:gd name="connsiteY52" fmla="*/ 1657350 h 3629025"/>
                <a:gd name="connsiteX53" fmla="*/ 260712 w 1565637"/>
                <a:gd name="connsiteY53" fmla="*/ 1685925 h 3629025"/>
                <a:gd name="connsiteX54" fmla="*/ 232137 w 1565637"/>
                <a:gd name="connsiteY54" fmla="*/ 1790700 h 3629025"/>
                <a:gd name="connsiteX55" fmla="*/ 241662 w 1565637"/>
                <a:gd name="connsiteY55" fmla="*/ 1943100 h 3629025"/>
                <a:gd name="connsiteX56" fmla="*/ 289287 w 1565637"/>
                <a:gd name="connsiteY56" fmla="*/ 1990725 h 3629025"/>
                <a:gd name="connsiteX57" fmla="*/ 441687 w 1565637"/>
                <a:gd name="connsiteY57" fmla="*/ 2019300 h 3629025"/>
                <a:gd name="connsiteX58" fmla="*/ 527412 w 1565637"/>
                <a:gd name="connsiteY58" fmla="*/ 2009775 h 3629025"/>
                <a:gd name="connsiteX59" fmla="*/ 555987 w 1565637"/>
                <a:gd name="connsiteY59" fmla="*/ 2000250 h 3629025"/>
                <a:gd name="connsiteX60" fmla="*/ 879837 w 1565637"/>
                <a:gd name="connsiteY60" fmla="*/ 1990725 h 3629025"/>
                <a:gd name="connsiteX61" fmla="*/ 917937 w 1565637"/>
                <a:gd name="connsiteY61" fmla="*/ 1981200 h 3629025"/>
                <a:gd name="connsiteX62" fmla="*/ 1432287 w 1565637"/>
                <a:gd name="connsiteY62" fmla="*/ 2019300 h 3629025"/>
                <a:gd name="connsiteX63" fmla="*/ 1460862 w 1565637"/>
                <a:gd name="connsiteY63" fmla="*/ 2085975 h 3629025"/>
                <a:gd name="connsiteX64" fmla="*/ 1470387 w 1565637"/>
                <a:gd name="connsiteY64" fmla="*/ 2124075 h 3629025"/>
                <a:gd name="connsiteX65" fmla="*/ 1441812 w 1565637"/>
                <a:gd name="connsiteY65" fmla="*/ 2219325 h 3629025"/>
                <a:gd name="connsiteX66" fmla="*/ 1422762 w 1565637"/>
                <a:gd name="connsiteY66" fmla="*/ 2286000 h 3629025"/>
                <a:gd name="connsiteX67" fmla="*/ 1394187 w 1565637"/>
                <a:gd name="connsiteY67" fmla="*/ 2295525 h 3629025"/>
                <a:gd name="connsiteX68" fmla="*/ 1137012 w 1565637"/>
                <a:gd name="connsiteY68" fmla="*/ 2286000 h 3629025"/>
                <a:gd name="connsiteX69" fmla="*/ 1108437 w 1565637"/>
                <a:gd name="connsiteY69" fmla="*/ 2276475 h 3629025"/>
                <a:gd name="connsiteX70" fmla="*/ 213087 w 1565637"/>
                <a:gd name="connsiteY70" fmla="*/ 2286000 h 3629025"/>
                <a:gd name="connsiteX71" fmla="*/ 184512 w 1565637"/>
                <a:gd name="connsiteY71" fmla="*/ 2295525 h 3629025"/>
                <a:gd name="connsiteX72" fmla="*/ 165462 w 1565637"/>
                <a:gd name="connsiteY72" fmla="*/ 2324100 h 3629025"/>
                <a:gd name="connsiteX73" fmla="*/ 136887 w 1565637"/>
                <a:gd name="connsiteY73" fmla="*/ 2362200 h 3629025"/>
                <a:gd name="connsiteX74" fmla="*/ 127362 w 1565637"/>
                <a:gd name="connsiteY74" fmla="*/ 2390775 h 3629025"/>
                <a:gd name="connsiteX75" fmla="*/ 136887 w 1565637"/>
                <a:gd name="connsiteY75" fmla="*/ 2505075 h 3629025"/>
                <a:gd name="connsiteX76" fmla="*/ 327387 w 1565637"/>
                <a:gd name="connsiteY76" fmla="*/ 2581275 h 3629025"/>
                <a:gd name="connsiteX77" fmla="*/ 403587 w 1565637"/>
                <a:gd name="connsiteY77" fmla="*/ 2590800 h 3629025"/>
                <a:gd name="connsiteX78" fmla="*/ 736962 w 1565637"/>
                <a:gd name="connsiteY78" fmla="*/ 2600325 h 3629025"/>
                <a:gd name="connsiteX79" fmla="*/ 898887 w 1565637"/>
                <a:gd name="connsiteY79" fmla="*/ 2619375 h 3629025"/>
                <a:gd name="connsiteX80" fmla="*/ 1089387 w 1565637"/>
                <a:gd name="connsiteY80" fmla="*/ 2609850 h 3629025"/>
                <a:gd name="connsiteX81" fmla="*/ 1298937 w 1565637"/>
                <a:gd name="connsiteY81" fmla="*/ 2581275 h 3629025"/>
                <a:gd name="connsiteX82" fmla="*/ 1356087 w 1565637"/>
                <a:gd name="connsiteY82" fmla="*/ 2571750 h 3629025"/>
                <a:gd name="connsiteX83" fmla="*/ 1384662 w 1565637"/>
                <a:gd name="connsiteY83" fmla="*/ 2562225 h 3629025"/>
                <a:gd name="connsiteX84" fmla="*/ 1432287 w 1565637"/>
                <a:gd name="connsiteY84" fmla="*/ 2571750 h 3629025"/>
                <a:gd name="connsiteX85" fmla="*/ 1498962 w 1565637"/>
                <a:gd name="connsiteY85" fmla="*/ 2600325 h 3629025"/>
                <a:gd name="connsiteX86" fmla="*/ 1527537 w 1565637"/>
                <a:gd name="connsiteY86" fmla="*/ 2667000 h 3629025"/>
                <a:gd name="connsiteX87" fmla="*/ 1518012 w 1565637"/>
                <a:gd name="connsiteY87" fmla="*/ 2838450 h 3629025"/>
                <a:gd name="connsiteX88" fmla="*/ 1508487 w 1565637"/>
                <a:gd name="connsiteY88" fmla="*/ 2876550 h 3629025"/>
                <a:gd name="connsiteX89" fmla="*/ 1451337 w 1565637"/>
                <a:gd name="connsiteY89" fmla="*/ 2914650 h 3629025"/>
                <a:gd name="connsiteX90" fmla="*/ 1032237 w 1565637"/>
                <a:gd name="connsiteY90" fmla="*/ 2924175 h 3629025"/>
                <a:gd name="connsiteX91" fmla="*/ 736962 w 1565637"/>
                <a:gd name="connsiteY91" fmla="*/ 2914650 h 3629025"/>
                <a:gd name="connsiteX92" fmla="*/ 555987 w 1565637"/>
                <a:gd name="connsiteY92" fmla="*/ 2924175 h 3629025"/>
                <a:gd name="connsiteX93" fmla="*/ 194037 w 1565637"/>
                <a:gd name="connsiteY93" fmla="*/ 2933700 h 3629025"/>
                <a:gd name="connsiteX94" fmla="*/ 165462 w 1565637"/>
                <a:gd name="connsiteY94" fmla="*/ 2952750 h 3629025"/>
                <a:gd name="connsiteX95" fmla="*/ 127362 w 1565637"/>
                <a:gd name="connsiteY95" fmla="*/ 3038475 h 3629025"/>
                <a:gd name="connsiteX96" fmla="*/ 136887 w 1565637"/>
                <a:gd name="connsiteY96" fmla="*/ 3067050 h 3629025"/>
                <a:gd name="connsiteX97" fmla="*/ 155937 w 1565637"/>
                <a:gd name="connsiteY97" fmla="*/ 3105150 h 3629025"/>
                <a:gd name="connsiteX98" fmla="*/ 165462 w 1565637"/>
                <a:gd name="connsiteY98" fmla="*/ 3171825 h 3629025"/>
                <a:gd name="connsiteX99" fmla="*/ 222612 w 1565637"/>
                <a:gd name="connsiteY99" fmla="*/ 3190875 h 3629025"/>
                <a:gd name="connsiteX100" fmla="*/ 460737 w 1565637"/>
                <a:gd name="connsiteY100" fmla="*/ 3181350 h 3629025"/>
                <a:gd name="connsiteX101" fmla="*/ 575037 w 1565637"/>
                <a:gd name="connsiteY101" fmla="*/ 3162300 h 3629025"/>
                <a:gd name="connsiteX102" fmla="*/ 679812 w 1565637"/>
                <a:gd name="connsiteY102" fmla="*/ 3219450 h 3629025"/>
                <a:gd name="connsiteX103" fmla="*/ 889362 w 1565637"/>
                <a:gd name="connsiteY103" fmla="*/ 3238500 h 3629025"/>
                <a:gd name="connsiteX104" fmla="*/ 1489437 w 1565637"/>
                <a:gd name="connsiteY104" fmla="*/ 3248025 h 3629025"/>
                <a:gd name="connsiteX105" fmla="*/ 1518012 w 1565637"/>
                <a:gd name="connsiteY105" fmla="*/ 3276600 h 3629025"/>
                <a:gd name="connsiteX106" fmla="*/ 1537062 w 1565637"/>
                <a:gd name="connsiteY106" fmla="*/ 3305175 h 3629025"/>
                <a:gd name="connsiteX107" fmla="*/ 1565637 w 1565637"/>
                <a:gd name="connsiteY107" fmla="*/ 3343275 h 3629025"/>
                <a:gd name="connsiteX108" fmla="*/ 1537062 w 1565637"/>
                <a:gd name="connsiteY108" fmla="*/ 3429000 h 3629025"/>
                <a:gd name="connsiteX109" fmla="*/ 1518012 w 1565637"/>
                <a:gd name="connsiteY109" fmla="*/ 3467100 h 3629025"/>
                <a:gd name="connsiteX110" fmla="*/ 1508487 w 1565637"/>
                <a:gd name="connsiteY110" fmla="*/ 3495675 h 3629025"/>
                <a:gd name="connsiteX111" fmla="*/ 1479912 w 1565637"/>
                <a:gd name="connsiteY111" fmla="*/ 3514725 h 3629025"/>
                <a:gd name="connsiteX112" fmla="*/ 1451337 w 1565637"/>
                <a:gd name="connsiteY112" fmla="*/ 3600450 h 3629025"/>
                <a:gd name="connsiteX113" fmla="*/ 1422762 w 1565637"/>
                <a:gd name="connsiteY113" fmla="*/ 3629025 h 3629025"/>
                <a:gd name="connsiteX114" fmla="*/ 1251312 w 1565637"/>
                <a:gd name="connsiteY114" fmla="*/ 3619500 h 3629025"/>
                <a:gd name="connsiteX115" fmla="*/ 1156062 w 1565637"/>
                <a:gd name="connsiteY115" fmla="*/ 3581400 h 3629025"/>
                <a:gd name="connsiteX116" fmla="*/ 1013187 w 1565637"/>
                <a:gd name="connsiteY116" fmla="*/ 3571875 h 3629025"/>
                <a:gd name="connsiteX117" fmla="*/ 613137 w 1565637"/>
                <a:gd name="connsiteY117" fmla="*/ 3571875 h 3629025"/>
                <a:gd name="connsiteX118" fmla="*/ 3824 w 1565637"/>
                <a:gd name="connsiteY118" fmla="*/ 3620331 h 3629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565637" h="3629025">
                  <a:moveTo>
                    <a:pt x="0" y="0"/>
                  </a:moveTo>
                  <a:lnTo>
                    <a:pt x="1365612" y="9525"/>
                  </a:lnTo>
                  <a:cubicBezTo>
                    <a:pt x="1384662" y="12700"/>
                    <a:pt x="1404440" y="12943"/>
                    <a:pt x="1422762" y="19050"/>
                  </a:cubicBezTo>
                  <a:cubicBezTo>
                    <a:pt x="1509423" y="47937"/>
                    <a:pt x="1470923" y="224058"/>
                    <a:pt x="1432287" y="257175"/>
                  </a:cubicBezTo>
                  <a:cubicBezTo>
                    <a:pt x="1369564" y="310938"/>
                    <a:pt x="1267187" y="263525"/>
                    <a:pt x="1184637" y="266700"/>
                  </a:cubicBezTo>
                  <a:cubicBezTo>
                    <a:pt x="1168762" y="269875"/>
                    <a:pt x="1152485" y="271464"/>
                    <a:pt x="1137012" y="276225"/>
                  </a:cubicBezTo>
                  <a:cubicBezTo>
                    <a:pt x="1111084" y="284203"/>
                    <a:pt x="1087685" y="301093"/>
                    <a:pt x="1060812" y="304800"/>
                  </a:cubicBezTo>
                  <a:cubicBezTo>
                    <a:pt x="994687" y="313921"/>
                    <a:pt x="927512" y="312472"/>
                    <a:pt x="860787" y="314325"/>
                  </a:cubicBezTo>
                  <a:lnTo>
                    <a:pt x="375012" y="323850"/>
                  </a:lnTo>
                  <a:cubicBezTo>
                    <a:pt x="365487" y="330200"/>
                    <a:pt x="355231" y="335571"/>
                    <a:pt x="346437" y="342900"/>
                  </a:cubicBezTo>
                  <a:cubicBezTo>
                    <a:pt x="336089" y="351524"/>
                    <a:pt x="329558" y="364792"/>
                    <a:pt x="317862" y="371475"/>
                  </a:cubicBezTo>
                  <a:cubicBezTo>
                    <a:pt x="306496" y="377970"/>
                    <a:pt x="292462" y="377825"/>
                    <a:pt x="279762" y="381000"/>
                  </a:cubicBezTo>
                  <a:cubicBezTo>
                    <a:pt x="262383" y="433137"/>
                    <a:pt x="265584" y="410230"/>
                    <a:pt x="279762" y="495300"/>
                  </a:cubicBezTo>
                  <a:cubicBezTo>
                    <a:pt x="281413" y="505204"/>
                    <a:pt x="283015" y="516035"/>
                    <a:pt x="289287" y="523875"/>
                  </a:cubicBezTo>
                  <a:cubicBezTo>
                    <a:pt x="296438" y="532814"/>
                    <a:pt x="308337" y="536575"/>
                    <a:pt x="317862" y="542925"/>
                  </a:cubicBezTo>
                  <a:cubicBezTo>
                    <a:pt x="321037" y="552450"/>
                    <a:pt x="325209" y="561699"/>
                    <a:pt x="327387" y="571500"/>
                  </a:cubicBezTo>
                  <a:cubicBezTo>
                    <a:pt x="331577" y="590353"/>
                    <a:pt x="326676" y="612273"/>
                    <a:pt x="336912" y="628650"/>
                  </a:cubicBezTo>
                  <a:cubicBezTo>
                    <a:pt x="344437" y="640691"/>
                    <a:pt x="362684" y="640655"/>
                    <a:pt x="375012" y="647700"/>
                  </a:cubicBezTo>
                  <a:cubicBezTo>
                    <a:pt x="396752" y="660123"/>
                    <a:pt x="406048" y="673827"/>
                    <a:pt x="432162" y="676275"/>
                  </a:cubicBezTo>
                  <a:cubicBezTo>
                    <a:pt x="524053" y="684890"/>
                    <a:pt x="616312" y="688975"/>
                    <a:pt x="708387" y="695325"/>
                  </a:cubicBezTo>
                  <a:cubicBezTo>
                    <a:pt x="733924" y="697086"/>
                    <a:pt x="759130" y="702170"/>
                    <a:pt x="784587" y="704850"/>
                  </a:cubicBezTo>
                  <a:cubicBezTo>
                    <a:pt x="819463" y="708521"/>
                    <a:pt x="854437" y="711200"/>
                    <a:pt x="889362" y="714375"/>
                  </a:cubicBezTo>
                  <a:cubicBezTo>
                    <a:pt x="905237" y="711200"/>
                    <a:pt x="921281" y="708777"/>
                    <a:pt x="936987" y="704850"/>
                  </a:cubicBezTo>
                  <a:cubicBezTo>
                    <a:pt x="946727" y="702415"/>
                    <a:pt x="955908" y="698083"/>
                    <a:pt x="965562" y="695325"/>
                  </a:cubicBezTo>
                  <a:cubicBezTo>
                    <a:pt x="978149" y="691729"/>
                    <a:pt x="990962" y="688975"/>
                    <a:pt x="1003662" y="685800"/>
                  </a:cubicBezTo>
                  <a:lnTo>
                    <a:pt x="1270362" y="695325"/>
                  </a:lnTo>
                  <a:lnTo>
                    <a:pt x="1470387" y="704850"/>
                  </a:lnTo>
                  <a:cubicBezTo>
                    <a:pt x="1479365" y="707005"/>
                    <a:pt x="1517635" y="766197"/>
                    <a:pt x="1527537" y="781050"/>
                  </a:cubicBezTo>
                  <a:cubicBezTo>
                    <a:pt x="1524362" y="806450"/>
                    <a:pt x="1527519" y="833483"/>
                    <a:pt x="1518012" y="857250"/>
                  </a:cubicBezTo>
                  <a:cubicBezTo>
                    <a:pt x="1513760" y="867879"/>
                    <a:pt x="1497532" y="868205"/>
                    <a:pt x="1489437" y="876300"/>
                  </a:cubicBezTo>
                  <a:cubicBezTo>
                    <a:pt x="1444474" y="921263"/>
                    <a:pt x="1491850" y="886969"/>
                    <a:pt x="1460862" y="933450"/>
                  </a:cubicBezTo>
                  <a:cubicBezTo>
                    <a:pt x="1453390" y="944658"/>
                    <a:pt x="1442635" y="953401"/>
                    <a:pt x="1432287" y="962025"/>
                  </a:cubicBezTo>
                  <a:cubicBezTo>
                    <a:pt x="1423493" y="969354"/>
                    <a:pt x="1414173" y="976426"/>
                    <a:pt x="1403712" y="981075"/>
                  </a:cubicBezTo>
                  <a:cubicBezTo>
                    <a:pt x="1385362" y="989230"/>
                    <a:pt x="1346562" y="1000125"/>
                    <a:pt x="1346562" y="1000125"/>
                  </a:cubicBezTo>
                  <a:cubicBezTo>
                    <a:pt x="1156062" y="996950"/>
                    <a:pt x="965403" y="998997"/>
                    <a:pt x="775062" y="990600"/>
                  </a:cubicBezTo>
                  <a:cubicBezTo>
                    <a:pt x="732743" y="988733"/>
                    <a:pt x="693532" y="964375"/>
                    <a:pt x="651237" y="962025"/>
                  </a:cubicBezTo>
                  <a:cubicBezTo>
                    <a:pt x="552912" y="956563"/>
                    <a:pt x="454387" y="955675"/>
                    <a:pt x="355962" y="952500"/>
                  </a:cubicBezTo>
                  <a:cubicBezTo>
                    <a:pt x="340087" y="955675"/>
                    <a:pt x="324043" y="958098"/>
                    <a:pt x="308337" y="962025"/>
                  </a:cubicBezTo>
                  <a:cubicBezTo>
                    <a:pt x="298597" y="964460"/>
                    <a:pt x="285331" y="963196"/>
                    <a:pt x="279762" y="971550"/>
                  </a:cubicBezTo>
                  <a:cubicBezTo>
                    <a:pt x="270782" y="985020"/>
                    <a:pt x="274497" y="1003556"/>
                    <a:pt x="270237" y="1019175"/>
                  </a:cubicBezTo>
                  <a:cubicBezTo>
                    <a:pt x="264953" y="1038548"/>
                    <a:pt x="257537" y="1057275"/>
                    <a:pt x="251187" y="1076325"/>
                  </a:cubicBezTo>
                  <a:cubicBezTo>
                    <a:pt x="215743" y="1123583"/>
                    <a:pt x="231418" y="1101216"/>
                    <a:pt x="203562" y="1143000"/>
                  </a:cubicBezTo>
                  <a:cubicBezTo>
                    <a:pt x="206737" y="1165225"/>
                    <a:pt x="204749" y="1188830"/>
                    <a:pt x="213087" y="1209675"/>
                  </a:cubicBezTo>
                  <a:cubicBezTo>
                    <a:pt x="218090" y="1222182"/>
                    <a:pt x="231314" y="1229626"/>
                    <a:pt x="241662" y="1238250"/>
                  </a:cubicBezTo>
                  <a:cubicBezTo>
                    <a:pt x="269744" y="1261651"/>
                    <a:pt x="286887" y="1266150"/>
                    <a:pt x="327387" y="1266825"/>
                  </a:cubicBezTo>
                  <a:lnTo>
                    <a:pt x="1413237" y="1276350"/>
                  </a:lnTo>
                  <a:cubicBezTo>
                    <a:pt x="1425937" y="1282700"/>
                    <a:pt x="1444987" y="1282700"/>
                    <a:pt x="1451337" y="1295400"/>
                  </a:cubicBezTo>
                  <a:cubicBezTo>
                    <a:pt x="1462785" y="1318295"/>
                    <a:pt x="1460862" y="1346002"/>
                    <a:pt x="1460862" y="1371600"/>
                  </a:cubicBezTo>
                  <a:cubicBezTo>
                    <a:pt x="1460862" y="1435179"/>
                    <a:pt x="1462710" y="1499546"/>
                    <a:pt x="1451337" y="1562100"/>
                  </a:cubicBezTo>
                  <a:cubicBezTo>
                    <a:pt x="1449289" y="1573363"/>
                    <a:pt x="1433329" y="1576747"/>
                    <a:pt x="1422762" y="1581150"/>
                  </a:cubicBezTo>
                  <a:cubicBezTo>
                    <a:pt x="1394958" y="1592735"/>
                    <a:pt x="1337037" y="1609725"/>
                    <a:pt x="1337037" y="1609725"/>
                  </a:cubicBezTo>
                  <a:cubicBezTo>
                    <a:pt x="1295640" y="1637323"/>
                    <a:pt x="1290146" y="1645953"/>
                    <a:pt x="1222737" y="1647825"/>
                  </a:cubicBezTo>
                  <a:cubicBezTo>
                    <a:pt x="908517" y="1656553"/>
                    <a:pt x="594087" y="1654175"/>
                    <a:pt x="279762" y="1657350"/>
                  </a:cubicBezTo>
                  <a:cubicBezTo>
                    <a:pt x="273412" y="1666875"/>
                    <a:pt x="265361" y="1675464"/>
                    <a:pt x="260712" y="1685925"/>
                  </a:cubicBezTo>
                  <a:cubicBezTo>
                    <a:pt x="243134" y="1725475"/>
                    <a:pt x="240286" y="1749956"/>
                    <a:pt x="232137" y="1790700"/>
                  </a:cubicBezTo>
                  <a:cubicBezTo>
                    <a:pt x="235312" y="1841500"/>
                    <a:pt x="227679" y="1894159"/>
                    <a:pt x="241662" y="1943100"/>
                  </a:cubicBezTo>
                  <a:cubicBezTo>
                    <a:pt x="247830" y="1964687"/>
                    <a:pt x="270346" y="1978672"/>
                    <a:pt x="289287" y="1990725"/>
                  </a:cubicBezTo>
                  <a:cubicBezTo>
                    <a:pt x="327318" y="2014926"/>
                    <a:pt x="404939" y="2015625"/>
                    <a:pt x="441687" y="2019300"/>
                  </a:cubicBezTo>
                  <a:cubicBezTo>
                    <a:pt x="470262" y="2016125"/>
                    <a:pt x="499052" y="2014502"/>
                    <a:pt x="527412" y="2009775"/>
                  </a:cubicBezTo>
                  <a:cubicBezTo>
                    <a:pt x="537316" y="2008124"/>
                    <a:pt x="545961" y="2000792"/>
                    <a:pt x="555987" y="2000250"/>
                  </a:cubicBezTo>
                  <a:cubicBezTo>
                    <a:pt x="663826" y="1994421"/>
                    <a:pt x="771887" y="1993900"/>
                    <a:pt x="879837" y="1990725"/>
                  </a:cubicBezTo>
                  <a:cubicBezTo>
                    <a:pt x="892537" y="1987550"/>
                    <a:pt x="904846" y="1981200"/>
                    <a:pt x="917937" y="1981200"/>
                  </a:cubicBezTo>
                  <a:cubicBezTo>
                    <a:pt x="1020789" y="1981200"/>
                    <a:pt x="1349639" y="1854004"/>
                    <a:pt x="1432287" y="2019300"/>
                  </a:cubicBezTo>
                  <a:cubicBezTo>
                    <a:pt x="1443101" y="2040927"/>
                    <a:pt x="1452599" y="2063251"/>
                    <a:pt x="1460862" y="2085975"/>
                  </a:cubicBezTo>
                  <a:cubicBezTo>
                    <a:pt x="1465336" y="2098278"/>
                    <a:pt x="1467212" y="2111375"/>
                    <a:pt x="1470387" y="2124075"/>
                  </a:cubicBezTo>
                  <a:cubicBezTo>
                    <a:pt x="1448210" y="2279312"/>
                    <a:pt x="1478941" y="2132691"/>
                    <a:pt x="1441812" y="2219325"/>
                  </a:cubicBezTo>
                  <a:cubicBezTo>
                    <a:pt x="1441627" y="2219758"/>
                    <a:pt x="1427396" y="2281366"/>
                    <a:pt x="1422762" y="2286000"/>
                  </a:cubicBezTo>
                  <a:cubicBezTo>
                    <a:pt x="1415662" y="2293100"/>
                    <a:pt x="1403712" y="2292350"/>
                    <a:pt x="1394187" y="2295525"/>
                  </a:cubicBezTo>
                  <a:cubicBezTo>
                    <a:pt x="1308462" y="2292350"/>
                    <a:pt x="1222606" y="2291706"/>
                    <a:pt x="1137012" y="2286000"/>
                  </a:cubicBezTo>
                  <a:cubicBezTo>
                    <a:pt x="1126994" y="2285332"/>
                    <a:pt x="1118477" y="2276475"/>
                    <a:pt x="1108437" y="2276475"/>
                  </a:cubicBezTo>
                  <a:cubicBezTo>
                    <a:pt x="809970" y="2276475"/>
                    <a:pt x="511537" y="2282825"/>
                    <a:pt x="213087" y="2286000"/>
                  </a:cubicBezTo>
                  <a:cubicBezTo>
                    <a:pt x="203562" y="2289175"/>
                    <a:pt x="192352" y="2289253"/>
                    <a:pt x="184512" y="2295525"/>
                  </a:cubicBezTo>
                  <a:cubicBezTo>
                    <a:pt x="175573" y="2302676"/>
                    <a:pt x="172116" y="2314785"/>
                    <a:pt x="165462" y="2324100"/>
                  </a:cubicBezTo>
                  <a:cubicBezTo>
                    <a:pt x="156235" y="2337018"/>
                    <a:pt x="146412" y="2349500"/>
                    <a:pt x="136887" y="2362200"/>
                  </a:cubicBezTo>
                  <a:cubicBezTo>
                    <a:pt x="133712" y="2371725"/>
                    <a:pt x="127362" y="2380735"/>
                    <a:pt x="127362" y="2390775"/>
                  </a:cubicBezTo>
                  <a:cubicBezTo>
                    <a:pt x="127362" y="2429007"/>
                    <a:pt x="119081" y="2471243"/>
                    <a:pt x="136887" y="2505075"/>
                  </a:cubicBezTo>
                  <a:cubicBezTo>
                    <a:pt x="180545" y="2588025"/>
                    <a:pt x="254129" y="2573564"/>
                    <a:pt x="327387" y="2581275"/>
                  </a:cubicBezTo>
                  <a:cubicBezTo>
                    <a:pt x="352844" y="2583955"/>
                    <a:pt x="378017" y="2589611"/>
                    <a:pt x="403587" y="2590800"/>
                  </a:cubicBezTo>
                  <a:cubicBezTo>
                    <a:pt x="514637" y="2595965"/>
                    <a:pt x="625837" y="2597150"/>
                    <a:pt x="736962" y="2600325"/>
                  </a:cubicBezTo>
                  <a:cubicBezTo>
                    <a:pt x="791453" y="2609407"/>
                    <a:pt x="842520" y="2619375"/>
                    <a:pt x="898887" y="2619375"/>
                  </a:cubicBezTo>
                  <a:cubicBezTo>
                    <a:pt x="962466" y="2619375"/>
                    <a:pt x="1025887" y="2613025"/>
                    <a:pt x="1089387" y="2609850"/>
                  </a:cubicBezTo>
                  <a:cubicBezTo>
                    <a:pt x="1200051" y="2587717"/>
                    <a:pt x="1088212" y="2608761"/>
                    <a:pt x="1298937" y="2581275"/>
                  </a:cubicBezTo>
                  <a:cubicBezTo>
                    <a:pt x="1318088" y="2578777"/>
                    <a:pt x="1337037" y="2574925"/>
                    <a:pt x="1356087" y="2571750"/>
                  </a:cubicBezTo>
                  <a:cubicBezTo>
                    <a:pt x="1365612" y="2568575"/>
                    <a:pt x="1374622" y="2562225"/>
                    <a:pt x="1384662" y="2562225"/>
                  </a:cubicBezTo>
                  <a:cubicBezTo>
                    <a:pt x="1400851" y="2562225"/>
                    <a:pt x="1416581" y="2567823"/>
                    <a:pt x="1432287" y="2571750"/>
                  </a:cubicBezTo>
                  <a:cubicBezTo>
                    <a:pt x="1460317" y="2578758"/>
                    <a:pt x="1471702" y="2586695"/>
                    <a:pt x="1498962" y="2600325"/>
                  </a:cubicBezTo>
                  <a:cubicBezTo>
                    <a:pt x="1514516" y="2623656"/>
                    <a:pt x="1527537" y="2636246"/>
                    <a:pt x="1527537" y="2667000"/>
                  </a:cubicBezTo>
                  <a:cubicBezTo>
                    <a:pt x="1527537" y="2724238"/>
                    <a:pt x="1523194" y="2781447"/>
                    <a:pt x="1518012" y="2838450"/>
                  </a:cubicBezTo>
                  <a:cubicBezTo>
                    <a:pt x="1516827" y="2851487"/>
                    <a:pt x="1514982" y="2865184"/>
                    <a:pt x="1508487" y="2876550"/>
                  </a:cubicBezTo>
                  <a:cubicBezTo>
                    <a:pt x="1497931" y="2895022"/>
                    <a:pt x="1473969" y="2913687"/>
                    <a:pt x="1451337" y="2914650"/>
                  </a:cubicBezTo>
                  <a:cubicBezTo>
                    <a:pt x="1311727" y="2920591"/>
                    <a:pt x="1171937" y="2921000"/>
                    <a:pt x="1032237" y="2924175"/>
                  </a:cubicBezTo>
                  <a:cubicBezTo>
                    <a:pt x="933812" y="2921000"/>
                    <a:pt x="835438" y="2914650"/>
                    <a:pt x="736962" y="2914650"/>
                  </a:cubicBezTo>
                  <a:cubicBezTo>
                    <a:pt x="676554" y="2914650"/>
                    <a:pt x="616358" y="2922057"/>
                    <a:pt x="555987" y="2924175"/>
                  </a:cubicBezTo>
                  <a:lnTo>
                    <a:pt x="194037" y="2933700"/>
                  </a:lnTo>
                  <a:cubicBezTo>
                    <a:pt x="184512" y="2940050"/>
                    <a:pt x="172331" y="2943592"/>
                    <a:pt x="165462" y="2952750"/>
                  </a:cubicBezTo>
                  <a:cubicBezTo>
                    <a:pt x="145623" y="2979202"/>
                    <a:pt x="137387" y="3008399"/>
                    <a:pt x="127362" y="3038475"/>
                  </a:cubicBezTo>
                  <a:cubicBezTo>
                    <a:pt x="130537" y="3048000"/>
                    <a:pt x="132932" y="3057822"/>
                    <a:pt x="136887" y="3067050"/>
                  </a:cubicBezTo>
                  <a:cubicBezTo>
                    <a:pt x="142480" y="3080101"/>
                    <a:pt x="152201" y="3091451"/>
                    <a:pt x="155937" y="3105150"/>
                  </a:cubicBezTo>
                  <a:cubicBezTo>
                    <a:pt x="161844" y="3126810"/>
                    <a:pt x="151679" y="3154104"/>
                    <a:pt x="165462" y="3171825"/>
                  </a:cubicBezTo>
                  <a:cubicBezTo>
                    <a:pt x="177790" y="3187676"/>
                    <a:pt x="203562" y="3184525"/>
                    <a:pt x="222612" y="3190875"/>
                  </a:cubicBezTo>
                  <a:lnTo>
                    <a:pt x="460737" y="3181350"/>
                  </a:lnTo>
                  <a:cubicBezTo>
                    <a:pt x="538212" y="3176793"/>
                    <a:pt x="525552" y="3178795"/>
                    <a:pt x="575037" y="3162300"/>
                  </a:cubicBezTo>
                  <a:cubicBezTo>
                    <a:pt x="610603" y="3186011"/>
                    <a:pt x="637672" y="3209725"/>
                    <a:pt x="679812" y="3219450"/>
                  </a:cubicBezTo>
                  <a:cubicBezTo>
                    <a:pt x="720298" y="3228793"/>
                    <a:pt x="869636" y="3237091"/>
                    <a:pt x="889362" y="3238500"/>
                  </a:cubicBezTo>
                  <a:cubicBezTo>
                    <a:pt x="1094241" y="3232474"/>
                    <a:pt x="1285984" y="3216235"/>
                    <a:pt x="1489437" y="3248025"/>
                  </a:cubicBezTo>
                  <a:cubicBezTo>
                    <a:pt x="1502746" y="3250105"/>
                    <a:pt x="1509388" y="3266252"/>
                    <a:pt x="1518012" y="3276600"/>
                  </a:cubicBezTo>
                  <a:cubicBezTo>
                    <a:pt x="1525341" y="3285394"/>
                    <a:pt x="1530408" y="3295860"/>
                    <a:pt x="1537062" y="3305175"/>
                  </a:cubicBezTo>
                  <a:cubicBezTo>
                    <a:pt x="1546289" y="3318093"/>
                    <a:pt x="1556112" y="3330575"/>
                    <a:pt x="1565637" y="3343275"/>
                  </a:cubicBezTo>
                  <a:cubicBezTo>
                    <a:pt x="1556112" y="3371850"/>
                    <a:pt x="1550532" y="3402059"/>
                    <a:pt x="1537062" y="3429000"/>
                  </a:cubicBezTo>
                  <a:cubicBezTo>
                    <a:pt x="1530712" y="3441700"/>
                    <a:pt x="1523605" y="3454049"/>
                    <a:pt x="1518012" y="3467100"/>
                  </a:cubicBezTo>
                  <a:cubicBezTo>
                    <a:pt x="1514057" y="3476328"/>
                    <a:pt x="1514759" y="3487835"/>
                    <a:pt x="1508487" y="3495675"/>
                  </a:cubicBezTo>
                  <a:cubicBezTo>
                    <a:pt x="1501336" y="3504614"/>
                    <a:pt x="1489437" y="3508375"/>
                    <a:pt x="1479912" y="3514725"/>
                  </a:cubicBezTo>
                  <a:lnTo>
                    <a:pt x="1451337" y="3600450"/>
                  </a:lnTo>
                  <a:cubicBezTo>
                    <a:pt x="1447077" y="3613229"/>
                    <a:pt x="1432287" y="3619500"/>
                    <a:pt x="1422762" y="3629025"/>
                  </a:cubicBezTo>
                  <a:cubicBezTo>
                    <a:pt x="1365612" y="3625850"/>
                    <a:pt x="1308025" y="3627234"/>
                    <a:pt x="1251312" y="3619500"/>
                  </a:cubicBezTo>
                  <a:cubicBezTo>
                    <a:pt x="1093822" y="3598024"/>
                    <a:pt x="1370125" y="3595671"/>
                    <a:pt x="1156062" y="3581400"/>
                  </a:cubicBezTo>
                  <a:lnTo>
                    <a:pt x="1013187" y="3571875"/>
                  </a:lnTo>
                  <a:cubicBezTo>
                    <a:pt x="855013" y="3545513"/>
                    <a:pt x="905687" y="3550205"/>
                    <a:pt x="613137" y="3571875"/>
                  </a:cubicBezTo>
                  <a:lnTo>
                    <a:pt x="3824" y="3620331"/>
                  </a:lnTo>
                </a:path>
              </a:pathLst>
            </a:cu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cxnSp>
        <p:nvCxnSpPr>
          <p:cNvPr id="50" name="Straight Connector 49"/>
          <p:cNvCxnSpPr/>
          <p:nvPr/>
        </p:nvCxnSpPr>
        <p:spPr>
          <a:xfrm rot="5400000">
            <a:off x="7733491" y="2931805"/>
            <a:ext cx="445769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5400000">
            <a:off x="7779349" y="1825567"/>
            <a:ext cx="26671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140"/>
          <p:cNvGrpSpPr/>
          <p:nvPr/>
        </p:nvGrpSpPr>
        <p:grpSpPr>
          <a:xfrm rot="16200000">
            <a:off x="2455261" y="4018631"/>
            <a:ext cx="733427" cy="184038"/>
            <a:chOff x="5643570" y="2285992"/>
            <a:chExt cx="1285884" cy="428628"/>
          </a:xfrm>
        </p:grpSpPr>
        <p:cxnSp>
          <p:nvCxnSpPr>
            <p:cNvPr id="53" name="Straight Connector 52"/>
            <p:cNvCxnSpPr/>
            <p:nvPr/>
          </p:nvCxnSpPr>
          <p:spPr>
            <a:xfrm rot="10800000">
              <a:off x="5643570" y="2714620"/>
              <a:ext cx="1285884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5400000" flipH="1" flipV="1">
              <a:off x="5429256" y="2500306"/>
              <a:ext cx="42862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5400000" flipH="1" flipV="1">
              <a:off x="5572132" y="2500306"/>
              <a:ext cx="42862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 flipH="1" flipV="1">
              <a:off x="5715008" y="2500306"/>
              <a:ext cx="42862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 flipH="1" flipV="1">
              <a:off x="5857884" y="2500306"/>
              <a:ext cx="42862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 flipH="1" flipV="1">
              <a:off x="6000760" y="2500306"/>
              <a:ext cx="42862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 flipH="1" flipV="1">
              <a:off x="6143636" y="2500306"/>
              <a:ext cx="42862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5400000" flipH="1" flipV="1">
              <a:off x="6286512" y="2500306"/>
              <a:ext cx="42862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5400000" flipH="1" flipV="1">
              <a:off x="6429388" y="2500306"/>
              <a:ext cx="42862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6572264" y="2500306"/>
              <a:ext cx="42862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 flipH="1" flipV="1">
              <a:off x="6715140" y="2500306"/>
              <a:ext cx="42862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4" name="Straight Arrow Connector 63"/>
          <p:cNvCxnSpPr/>
          <p:nvPr/>
        </p:nvCxnSpPr>
        <p:spPr>
          <a:xfrm>
            <a:off x="7000892" y="1284150"/>
            <a:ext cx="955484" cy="27264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Group 205"/>
          <p:cNvGrpSpPr/>
          <p:nvPr/>
        </p:nvGrpSpPr>
        <p:grpSpPr>
          <a:xfrm>
            <a:off x="7960366" y="1496932"/>
            <a:ext cx="500066" cy="471487"/>
            <a:chOff x="5443535" y="3529016"/>
            <a:chExt cx="500066" cy="471487"/>
          </a:xfrm>
        </p:grpSpPr>
        <p:grpSp>
          <p:nvGrpSpPr>
            <p:cNvPr id="66" name="Group 169"/>
            <p:cNvGrpSpPr/>
            <p:nvPr/>
          </p:nvGrpSpPr>
          <p:grpSpPr>
            <a:xfrm>
              <a:off x="5443535" y="3529016"/>
              <a:ext cx="500066" cy="307777"/>
              <a:chOff x="5677479" y="3208591"/>
              <a:chExt cx="500066" cy="307777"/>
            </a:xfrm>
          </p:grpSpPr>
          <p:sp>
            <p:nvSpPr>
              <p:cNvPr id="68" name="Oval 67"/>
              <p:cNvSpPr/>
              <p:nvPr/>
            </p:nvSpPr>
            <p:spPr>
              <a:xfrm>
                <a:off x="5715008" y="3214686"/>
                <a:ext cx="288761" cy="285753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5677479" y="3208591"/>
                <a:ext cx="500066" cy="307777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 smtClean="0"/>
                  <a:t>PT</a:t>
                </a:r>
                <a:endParaRPr lang="en-GB" sz="1400" b="1" dirty="0"/>
              </a:p>
            </p:txBody>
          </p:sp>
        </p:grpSp>
        <p:cxnSp>
          <p:nvCxnSpPr>
            <p:cNvPr id="67" name="Straight Connector 66"/>
            <p:cNvCxnSpPr/>
            <p:nvPr/>
          </p:nvCxnSpPr>
          <p:spPr>
            <a:xfrm rot="5400000" flipH="1" flipV="1">
              <a:off x="5535068" y="3913898"/>
              <a:ext cx="17321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TextBox 69"/>
          <p:cNvSpPr txBox="1"/>
          <p:nvPr/>
        </p:nvSpPr>
        <p:spPr>
          <a:xfrm>
            <a:off x="1979712" y="4496568"/>
            <a:ext cx="1296144" cy="15388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FF0000"/>
                </a:solidFill>
              </a:rPr>
              <a:t>Return Manifold (</a:t>
            </a:r>
            <a:r>
              <a:rPr lang="en-GB" sz="1000" b="1" dirty="0" err="1" smtClean="0">
                <a:solidFill>
                  <a:srgbClr val="FF0000"/>
                </a:solidFill>
              </a:rPr>
              <a:t>Vap</a:t>
            </a:r>
            <a:r>
              <a:rPr lang="en-GB" sz="1000" b="1" dirty="0" smtClean="0">
                <a:solidFill>
                  <a:srgbClr val="FF0000"/>
                </a:solidFill>
              </a:rPr>
              <a:t>.)</a:t>
            </a:r>
            <a:endParaRPr lang="en-GB" sz="1000" b="1" dirty="0">
              <a:solidFill>
                <a:srgbClr val="FF0000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>
            <a:off x="5046570" y="5499004"/>
            <a:ext cx="711658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cxnSpLocks noChangeShapeType="1"/>
          </p:cNvCxnSpPr>
          <p:nvPr/>
        </p:nvCxnSpPr>
        <p:spPr bwMode="auto">
          <a:xfrm rot="10800000">
            <a:off x="1583056" y="5768956"/>
            <a:ext cx="895356" cy="1588"/>
          </a:xfrm>
          <a:prstGeom prst="straightConnector1">
            <a:avLst/>
          </a:prstGeom>
          <a:noFill/>
          <a:ln w="19050" algn="ctr">
            <a:solidFill>
              <a:srgbClr val="1F497D"/>
            </a:solidFill>
            <a:round/>
            <a:headEnd type="none" w="lg" len="lg"/>
            <a:tailEnd type="triangle" w="lg" len="lg"/>
          </a:ln>
        </p:spPr>
      </p:cxnSp>
      <p:cxnSp>
        <p:nvCxnSpPr>
          <p:cNvPr id="73" name="Straight Connector 72"/>
          <p:cNvCxnSpPr/>
          <p:nvPr/>
        </p:nvCxnSpPr>
        <p:spPr>
          <a:xfrm>
            <a:off x="3995936" y="5489463"/>
            <a:ext cx="713079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142"/>
          <p:cNvGrpSpPr/>
          <p:nvPr/>
        </p:nvGrpSpPr>
        <p:grpSpPr>
          <a:xfrm rot="16200000">
            <a:off x="2474678" y="5484708"/>
            <a:ext cx="728459" cy="171037"/>
            <a:chOff x="5643570" y="2285992"/>
            <a:chExt cx="1285884" cy="428628"/>
          </a:xfrm>
        </p:grpSpPr>
        <p:cxnSp>
          <p:nvCxnSpPr>
            <p:cNvPr id="75" name="Straight Connector 74"/>
            <p:cNvCxnSpPr/>
            <p:nvPr/>
          </p:nvCxnSpPr>
          <p:spPr>
            <a:xfrm rot="10800000">
              <a:off x="5643570" y="2714620"/>
              <a:ext cx="1285884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5400000" flipH="1" flipV="1">
              <a:off x="5429256" y="2500306"/>
              <a:ext cx="428628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 flipH="1" flipV="1">
              <a:off x="5572132" y="2500306"/>
              <a:ext cx="428628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5400000" flipH="1" flipV="1">
              <a:off x="5715008" y="2500306"/>
              <a:ext cx="428628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 flipH="1" flipV="1">
              <a:off x="5857884" y="2500306"/>
              <a:ext cx="428628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 flipH="1" flipV="1">
              <a:off x="6000760" y="2500306"/>
              <a:ext cx="428628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5400000" flipH="1" flipV="1">
              <a:off x="6143636" y="2500306"/>
              <a:ext cx="428628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 flipH="1" flipV="1">
              <a:off x="6286512" y="2500306"/>
              <a:ext cx="428628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 flipH="1" flipV="1">
              <a:off x="6429388" y="2500306"/>
              <a:ext cx="428628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5400000" flipH="1" flipV="1">
              <a:off x="6572264" y="2500306"/>
              <a:ext cx="428628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5400000" flipH="1" flipV="1">
              <a:off x="6715140" y="2500306"/>
              <a:ext cx="428628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6" name="Straight Connector 85"/>
          <p:cNvCxnSpPr/>
          <p:nvPr/>
        </p:nvCxnSpPr>
        <p:spPr>
          <a:xfrm flipH="1">
            <a:off x="6732241" y="1694370"/>
            <a:ext cx="117731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H="1">
            <a:off x="2926080" y="4141670"/>
            <a:ext cx="279804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cxnSpLocks noChangeShapeType="1"/>
          </p:cNvCxnSpPr>
          <p:nvPr/>
        </p:nvCxnSpPr>
        <p:spPr bwMode="auto">
          <a:xfrm>
            <a:off x="1403648" y="4149080"/>
            <a:ext cx="390548" cy="1588"/>
          </a:xfrm>
          <a:prstGeom prst="straightConnector1">
            <a:avLst/>
          </a:prstGeom>
          <a:noFill/>
          <a:ln w="12700" algn="ctr">
            <a:solidFill>
              <a:srgbClr val="FF0000"/>
            </a:solidFill>
            <a:round/>
            <a:headEnd type="none" w="lg" len="lg"/>
            <a:tailEnd type="triangle" w="lg" len="lg"/>
          </a:ln>
        </p:spPr>
      </p:cxnSp>
      <p:grpSp>
        <p:nvGrpSpPr>
          <p:cNvPr id="92" name="Group 232"/>
          <p:cNvGrpSpPr/>
          <p:nvPr/>
        </p:nvGrpSpPr>
        <p:grpSpPr>
          <a:xfrm>
            <a:off x="4092974" y="5039488"/>
            <a:ext cx="500066" cy="461899"/>
            <a:chOff x="6429388" y="5857892"/>
            <a:chExt cx="500066" cy="461899"/>
          </a:xfrm>
        </p:grpSpPr>
        <p:grpSp>
          <p:nvGrpSpPr>
            <p:cNvPr id="93" name="Group 169"/>
            <p:cNvGrpSpPr/>
            <p:nvPr/>
          </p:nvGrpSpPr>
          <p:grpSpPr>
            <a:xfrm>
              <a:off x="6429388" y="5857892"/>
              <a:ext cx="500066" cy="307777"/>
              <a:chOff x="5677479" y="3208591"/>
              <a:chExt cx="500066" cy="307777"/>
            </a:xfrm>
          </p:grpSpPr>
          <p:sp>
            <p:nvSpPr>
              <p:cNvPr id="95" name="Oval 94"/>
              <p:cNvSpPr/>
              <p:nvPr/>
            </p:nvSpPr>
            <p:spPr>
              <a:xfrm>
                <a:off x="5715008" y="3214686"/>
                <a:ext cx="288761" cy="285753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5677479" y="3208591"/>
                <a:ext cx="500066" cy="307777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 smtClean="0"/>
                  <a:t>PT</a:t>
                </a:r>
                <a:endParaRPr lang="en-GB" sz="1400" b="1" dirty="0"/>
              </a:p>
            </p:txBody>
          </p:sp>
        </p:grpSp>
        <p:cxnSp>
          <p:nvCxnSpPr>
            <p:cNvPr id="94" name="Straight Connector 93"/>
            <p:cNvCxnSpPr/>
            <p:nvPr/>
          </p:nvCxnSpPr>
          <p:spPr>
            <a:xfrm rot="5400000" flipH="1" flipV="1">
              <a:off x="6535161" y="6233186"/>
              <a:ext cx="17321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7" name="Straight Connector 96"/>
          <p:cNvCxnSpPr/>
          <p:nvPr/>
        </p:nvCxnSpPr>
        <p:spPr>
          <a:xfrm rot="5400000">
            <a:off x="4216250" y="4962030"/>
            <a:ext cx="185739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rot="10800000">
            <a:off x="4276328" y="4865902"/>
            <a:ext cx="529114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rot="5400000">
            <a:off x="4626861" y="5036543"/>
            <a:ext cx="360986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2031168" y="5013176"/>
            <a:ext cx="1214446" cy="15388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tx2"/>
                </a:solidFill>
              </a:rPr>
              <a:t>Supply Manifold (Liq.)</a:t>
            </a:r>
            <a:endParaRPr lang="en-GB" sz="1000" b="1" dirty="0">
              <a:solidFill>
                <a:schemeClr val="tx2"/>
              </a:solidFill>
            </a:endParaRPr>
          </a:p>
        </p:txBody>
      </p:sp>
      <p:cxnSp>
        <p:nvCxnSpPr>
          <p:cNvPr id="101" name="Straight Connector 100"/>
          <p:cNvCxnSpPr/>
          <p:nvPr/>
        </p:nvCxnSpPr>
        <p:spPr>
          <a:xfrm flipH="1">
            <a:off x="825007" y="4152276"/>
            <a:ext cx="209080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rot="5400000">
            <a:off x="540526" y="4436138"/>
            <a:ext cx="57411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4"/>
          <p:cNvPicPr>
            <a:picLocks noChangeAspect="1" noChangeArrowheads="1"/>
          </p:cNvPicPr>
          <p:nvPr/>
        </p:nvPicPr>
        <p:blipFill>
          <a:blip r:embed="rId3" cstate="print"/>
          <a:srcRect t="34091" r="15580"/>
          <a:stretch>
            <a:fillRect/>
          </a:stretch>
        </p:blipFill>
        <p:spPr bwMode="auto">
          <a:xfrm>
            <a:off x="0" y="4437112"/>
            <a:ext cx="1304954" cy="866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4" name="Straight Connector 103"/>
          <p:cNvCxnSpPr/>
          <p:nvPr/>
        </p:nvCxnSpPr>
        <p:spPr>
          <a:xfrm>
            <a:off x="857264" y="5773296"/>
            <a:ext cx="1918646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864211" y="5013176"/>
            <a:ext cx="0" cy="3697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5143504" y="1141274"/>
            <a:ext cx="1857388" cy="43088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 smtClean="0"/>
              <a:t>Return Gas pressure set point of </a:t>
            </a:r>
            <a:r>
              <a:rPr lang="en-GB" sz="1400" b="1" dirty="0" smtClean="0"/>
              <a:t>1.4 to 1.8 bar</a:t>
            </a:r>
            <a:endParaRPr lang="en-GB" sz="1400" b="1" dirty="0"/>
          </a:p>
        </p:txBody>
      </p:sp>
      <p:cxnSp>
        <p:nvCxnSpPr>
          <p:cNvPr id="107" name="Straight Arrow Connector 106"/>
          <p:cNvCxnSpPr/>
          <p:nvPr/>
        </p:nvCxnSpPr>
        <p:spPr>
          <a:xfrm flipH="1" flipV="1">
            <a:off x="4309120" y="5589241"/>
            <a:ext cx="432048" cy="36003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4525144" y="5877272"/>
            <a:ext cx="2063080" cy="43088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 smtClean="0"/>
              <a:t>Supply Liquid pressure set point of </a:t>
            </a:r>
            <a:r>
              <a:rPr lang="en-GB" sz="1400" b="1" dirty="0" smtClean="0"/>
              <a:t>3.5 to 6.5bar</a:t>
            </a:r>
            <a:endParaRPr lang="en-GB" sz="1400" b="1" dirty="0"/>
          </a:p>
        </p:txBody>
      </p:sp>
      <p:cxnSp>
        <p:nvCxnSpPr>
          <p:cNvPr id="110" name="Straight Connector 109"/>
          <p:cNvCxnSpPr/>
          <p:nvPr/>
        </p:nvCxnSpPr>
        <p:spPr>
          <a:xfrm>
            <a:off x="6727450" y="1704216"/>
            <a:ext cx="0" cy="145389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1" name="Group 110"/>
          <p:cNvGrpSpPr/>
          <p:nvPr/>
        </p:nvGrpSpPr>
        <p:grpSpPr>
          <a:xfrm>
            <a:off x="4664478" y="5213240"/>
            <a:ext cx="367068" cy="375416"/>
            <a:chOff x="6135660" y="5241139"/>
            <a:chExt cx="508029" cy="608790"/>
          </a:xfrm>
        </p:grpSpPr>
        <p:grpSp>
          <p:nvGrpSpPr>
            <p:cNvPr id="112" name="Group 89"/>
            <p:cNvGrpSpPr/>
            <p:nvPr/>
          </p:nvGrpSpPr>
          <p:grpSpPr>
            <a:xfrm>
              <a:off x="6215061" y="5564177"/>
              <a:ext cx="428628" cy="285752"/>
              <a:chOff x="5429256" y="2000240"/>
              <a:chExt cx="428628" cy="428628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 rot="16200000" flipH="1">
                <a:off x="5429256" y="2000240"/>
                <a:ext cx="428628" cy="428628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rot="5400000">
                <a:off x="5429256" y="2000240"/>
                <a:ext cx="428628" cy="428628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rot="5400000">
                <a:off x="5214942" y="2214554"/>
                <a:ext cx="428628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rot="5400000">
                <a:off x="5643570" y="2214554"/>
                <a:ext cx="428628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3" name="Straight Connector 112"/>
            <p:cNvCxnSpPr/>
            <p:nvPr/>
          </p:nvCxnSpPr>
          <p:spPr>
            <a:xfrm rot="5400000">
              <a:off x="6332542" y="5610219"/>
              <a:ext cx="193667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>
              <a:off x="6161056" y="5255417"/>
              <a:ext cx="285752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Chord 114"/>
            <p:cNvSpPr/>
            <p:nvPr/>
          </p:nvSpPr>
          <p:spPr>
            <a:xfrm rot="6746373">
              <a:off x="6327219" y="5371549"/>
              <a:ext cx="214314" cy="214314"/>
            </a:xfrm>
            <a:prstGeom prst="chord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6" name="Straight Connector 115"/>
            <p:cNvCxnSpPr/>
            <p:nvPr/>
          </p:nvCxnSpPr>
          <p:spPr>
            <a:xfrm rot="5400000">
              <a:off x="6369440" y="5306614"/>
              <a:ext cx="126207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 rot="5400000">
              <a:off x="5989627" y="5402267"/>
              <a:ext cx="322256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6135660" y="5561827"/>
              <a:ext cx="88928" cy="3154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5" name="Straight Connector 124"/>
          <p:cNvCxnSpPr/>
          <p:nvPr/>
        </p:nvCxnSpPr>
        <p:spPr>
          <a:xfrm>
            <a:off x="8227139" y="2621915"/>
            <a:ext cx="31783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>
            <a:stCxn id="49" idx="118"/>
          </p:cNvCxnSpPr>
          <p:nvPr/>
        </p:nvCxnSpPr>
        <p:spPr>
          <a:xfrm flipV="1">
            <a:off x="8237124" y="2055295"/>
            <a:ext cx="258086" cy="2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Rectangle 128"/>
          <p:cNvSpPr/>
          <p:nvPr/>
        </p:nvSpPr>
        <p:spPr>
          <a:xfrm>
            <a:off x="8388424" y="1944264"/>
            <a:ext cx="661589" cy="7444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100" b="1" dirty="0" smtClean="0">
                <a:solidFill>
                  <a:schemeClr val="tx2"/>
                </a:solidFill>
              </a:rPr>
              <a:t>Redundant</a:t>
            </a:r>
          </a:p>
          <a:p>
            <a:pPr algn="ctr"/>
            <a:r>
              <a:rPr lang="en-GB" sz="1100" b="1" dirty="0" smtClean="0">
                <a:solidFill>
                  <a:schemeClr val="tx2"/>
                </a:solidFill>
              </a:rPr>
              <a:t>Chiller</a:t>
            </a:r>
            <a:endParaRPr lang="en-GB" sz="1100" b="1" dirty="0">
              <a:solidFill>
                <a:schemeClr val="tx2"/>
              </a:solidFill>
            </a:endParaRPr>
          </a:p>
        </p:txBody>
      </p:sp>
      <p:grpSp>
        <p:nvGrpSpPr>
          <p:cNvPr id="138" name="Group 137"/>
          <p:cNvGrpSpPr/>
          <p:nvPr/>
        </p:nvGrpSpPr>
        <p:grpSpPr>
          <a:xfrm>
            <a:off x="5761082" y="5254182"/>
            <a:ext cx="276230" cy="341216"/>
            <a:chOff x="5394386" y="3903659"/>
            <a:chExt cx="428628" cy="529467"/>
          </a:xfrm>
        </p:grpSpPr>
        <p:grpSp>
          <p:nvGrpSpPr>
            <p:cNvPr id="139" name="Group 89"/>
            <p:cNvGrpSpPr/>
            <p:nvPr/>
          </p:nvGrpSpPr>
          <p:grpSpPr>
            <a:xfrm>
              <a:off x="5394386" y="4147374"/>
              <a:ext cx="428628" cy="285752"/>
              <a:chOff x="5429256" y="2000240"/>
              <a:chExt cx="428628" cy="428628"/>
            </a:xfrm>
          </p:grpSpPr>
          <p:cxnSp>
            <p:nvCxnSpPr>
              <p:cNvPr id="145" name="Straight Connector 144"/>
              <p:cNvCxnSpPr/>
              <p:nvPr/>
            </p:nvCxnSpPr>
            <p:spPr>
              <a:xfrm rot="16200000" flipH="1">
                <a:off x="5429256" y="2000240"/>
                <a:ext cx="428628" cy="428628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/>
              <p:cNvCxnSpPr/>
              <p:nvPr/>
            </p:nvCxnSpPr>
            <p:spPr>
              <a:xfrm rot="5400000">
                <a:off x="5429256" y="2000240"/>
                <a:ext cx="428628" cy="428628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 rot="5400000">
                <a:off x="5214942" y="2214554"/>
                <a:ext cx="428628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 rot="5400000">
                <a:off x="5643570" y="2214554"/>
                <a:ext cx="428628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0" name="Straight Connector 139"/>
            <p:cNvCxnSpPr/>
            <p:nvPr/>
          </p:nvCxnSpPr>
          <p:spPr>
            <a:xfrm rot="5400000">
              <a:off x="5484088" y="4165636"/>
              <a:ext cx="249226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rot="10800000">
              <a:off x="5537263" y="4042593"/>
              <a:ext cx="146046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rot="10800000">
              <a:off x="5540430" y="3907650"/>
              <a:ext cx="146046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 rot="5400000">
              <a:off x="5621771" y="3978675"/>
              <a:ext cx="145278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 rot="5400000">
              <a:off x="5466204" y="3976298"/>
              <a:ext cx="145278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9" name="Rectangle 148"/>
          <p:cNvSpPr/>
          <p:nvPr/>
        </p:nvSpPr>
        <p:spPr>
          <a:xfrm>
            <a:off x="6097898" y="4570298"/>
            <a:ext cx="1000132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en-GB" sz="1200" b="1" dirty="0" smtClean="0"/>
              <a:t>DUMMY LOAD</a:t>
            </a:r>
          </a:p>
          <a:p>
            <a:pPr algn="ctr"/>
            <a:r>
              <a:rPr lang="en-GB" sz="1200" b="1" dirty="0" smtClean="0"/>
              <a:t>(By – Pass)</a:t>
            </a:r>
            <a:endParaRPr lang="en-GB" sz="1200" b="1" dirty="0"/>
          </a:p>
        </p:txBody>
      </p:sp>
      <p:grpSp>
        <p:nvGrpSpPr>
          <p:cNvPr id="150" name="Group 149"/>
          <p:cNvGrpSpPr/>
          <p:nvPr/>
        </p:nvGrpSpPr>
        <p:grpSpPr>
          <a:xfrm>
            <a:off x="5724128" y="3903537"/>
            <a:ext cx="276230" cy="341216"/>
            <a:chOff x="5394386" y="3903659"/>
            <a:chExt cx="428628" cy="529467"/>
          </a:xfrm>
        </p:grpSpPr>
        <p:grpSp>
          <p:nvGrpSpPr>
            <p:cNvPr id="151" name="Group 89"/>
            <p:cNvGrpSpPr/>
            <p:nvPr/>
          </p:nvGrpSpPr>
          <p:grpSpPr>
            <a:xfrm>
              <a:off x="5394386" y="4147374"/>
              <a:ext cx="428628" cy="285752"/>
              <a:chOff x="5429256" y="2000240"/>
              <a:chExt cx="428628" cy="428628"/>
            </a:xfrm>
          </p:grpSpPr>
          <p:cxnSp>
            <p:nvCxnSpPr>
              <p:cNvPr id="157" name="Straight Connector 156"/>
              <p:cNvCxnSpPr/>
              <p:nvPr/>
            </p:nvCxnSpPr>
            <p:spPr>
              <a:xfrm rot="16200000" flipH="1">
                <a:off x="5429256" y="2000240"/>
                <a:ext cx="428628" cy="428628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/>
              <p:nvPr/>
            </p:nvCxnSpPr>
            <p:spPr>
              <a:xfrm rot="5400000">
                <a:off x="5429256" y="2000240"/>
                <a:ext cx="428628" cy="428628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/>
              <p:nvPr/>
            </p:nvCxnSpPr>
            <p:spPr>
              <a:xfrm rot="5400000">
                <a:off x="5214942" y="2214554"/>
                <a:ext cx="428628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/>
              <p:nvPr/>
            </p:nvCxnSpPr>
            <p:spPr>
              <a:xfrm rot="5400000">
                <a:off x="5643570" y="2214554"/>
                <a:ext cx="428628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2" name="Straight Connector 151"/>
            <p:cNvCxnSpPr/>
            <p:nvPr/>
          </p:nvCxnSpPr>
          <p:spPr>
            <a:xfrm rot="5400000">
              <a:off x="5484088" y="4165636"/>
              <a:ext cx="24922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 rot="10800000">
              <a:off x="5537263" y="4042593"/>
              <a:ext cx="14604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 rot="10800000">
              <a:off x="5540430" y="3907650"/>
              <a:ext cx="14604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 rot="5400000">
              <a:off x="5621771" y="3978675"/>
              <a:ext cx="14527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 rot="5400000">
              <a:off x="5466204" y="3976298"/>
              <a:ext cx="14527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1" name="Straight Connector 160"/>
          <p:cNvCxnSpPr/>
          <p:nvPr/>
        </p:nvCxnSpPr>
        <p:spPr>
          <a:xfrm>
            <a:off x="6042270" y="5498971"/>
            <a:ext cx="1913010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 rot="5400000">
            <a:off x="6336024" y="4355984"/>
            <a:ext cx="4286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 rot="5400000">
            <a:off x="6326289" y="5290202"/>
            <a:ext cx="428628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 flipH="1">
            <a:off x="6012161" y="4155951"/>
            <a:ext cx="72696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5" name="Group 164"/>
          <p:cNvGrpSpPr/>
          <p:nvPr/>
        </p:nvGrpSpPr>
        <p:grpSpPr>
          <a:xfrm>
            <a:off x="6629358" y="3070100"/>
            <a:ext cx="1399026" cy="254000"/>
            <a:chOff x="6858016" y="3286124"/>
            <a:chExt cx="666766" cy="254000"/>
          </a:xfrm>
        </p:grpSpPr>
        <p:sp>
          <p:nvSpPr>
            <p:cNvPr id="166" name="Freeform 165"/>
            <p:cNvSpPr/>
            <p:nvPr/>
          </p:nvSpPr>
          <p:spPr>
            <a:xfrm>
              <a:off x="6858016" y="3286124"/>
              <a:ext cx="666750" cy="187324"/>
            </a:xfrm>
            <a:custGeom>
              <a:avLst/>
              <a:gdLst>
                <a:gd name="connsiteX0" fmla="*/ 0 w 666750"/>
                <a:gd name="connsiteY0" fmla="*/ 131762 h 187324"/>
                <a:gd name="connsiteX1" fmla="*/ 219075 w 666750"/>
                <a:gd name="connsiteY1" fmla="*/ 7937 h 187324"/>
                <a:gd name="connsiteX2" fmla="*/ 428625 w 666750"/>
                <a:gd name="connsiteY2" fmla="*/ 179387 h 187324"/>
                <a:gd name="connsiteX3" fmla="*/ 666750 w 666750"/>
                <a:gd name="connsiteY3" fmla="*/ 55562 h 187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0" h="187324">
                  <a:moveTo>
                    <a:pt x="0" y="131762"/>
                  </a:moveTo>
                  <a:cubicBezTo>
                    <a:pt x="73819" y="65881"/>
                    <a:pt x="147638" y="0"/>
                    <a:pt x="219075" y="7937"/>
                  </a:cubicBezTo>
                  <a:cubicBezTo>
                    <a:pt x="290513" y="15875"/>
                    <a:pt x="354013" y="171450"/>
                    <a:pt x="428625" y="179387"/>
                  </a:cubicBezTo>
                  <a:cubicBezTo>
                    <a:pt x="503237" y="187324"/>
                    <a:pt x="503238" y="79375"/>
                    <a:pt x="666750" y="55562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7" name="Freeform 166"/>
            <p:cNvSpPr/>
            <p:nvPr/>
          </p:nvSpPr>
          <p:spPr>
            <a:xfrm>
              <a:off x="6858032" y="3352800"/>
              <a:ext cx="666750" cy="187324"/>
            </a:xfrm>
            <a:custGeom>
              <a:avLst/>
              <a:gdLst>
                <a:gd name="connsiteX0" fmla="*/ 0 w 666750"/>
                <a:gd name="connsiteY0" fmla="*/ 131762 h 187324"/>
                <a:gd name="connsiteX1" fmla="*/ 219075 w 666750"/>
                <a:gd name="connsiteY1" fmla="*/ 7937 h 187324"/>
                <a:gd name="connsiteX2" fmla="*/ 428625 w 666750"/>
                <a:gd name="connsiteY2" fmla="*/ 179387 h 187324"/>
                <a:gd name="connsiteX3" fmla="*/ 666750 w 666750"/>
                <a:gd name="connsiteY3" fmla="*/ 55562 h 187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0" h="187324">
                  <a:moveTo>
                    <a:pt x="0" y="131762"/>
                  </a:moveTo>
                  <a:cubicBezTo>
                    <a:pt x="73819" y="65881"/>
                    <a:pt x="147638" y="0"/>
                    <a:pt x="219075" y="7937"/>
                  </a:cubicBezTo>
                  <a:cubicBezTo>
                    <a:pt x="290513" y="15875"/>
                    <a:pt x="354013" y="171450"/>
                    <a:pt x="428625" y="179387"/>
                  </a:cubicBezTo>
                  <a:cubicBezTo>
                    <a:pt x="503237" y="187324"/>
                    <a:pt x="503238" y="79375"/>
                    <a:pt x="666750" y="55562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168" name="Straight Connector 167"/>
          <p:cNvCxnSpPr/>
          <p:nvPr/>
        </p:nvCxnSpPr>
        <p:spPr>
          <a:xfrm>
            <a:off x="6732240" y="3231264"/>
            <a:ext cx="0" cy="9342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 rot="5400000">
            <a:off x="6812271" y="4341153"/>
            <a:ext cx="2286018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Box 169"/>
          <p:cNvSpPr txBox="1"/>
          <p:nvPr/>
        </p:nvSpPr>
        <p:spPr>
          <a:xfrm>
            <a:off x="8205974" y="3360992"/>
            <a:ext cx="791722" cy="395869"/>
          </a:xfrm>
          <a:prstGeom prst="rect">
            <a:avLst/>
          </a:prstGeom>
          <a:noFill/>
        </p:spPr>
        <p:txBody>
          <a:bodyPr wrap="square" lIns="36000" tIns="72000" rIns="36000" rtlCol="0">
            <a:spAutoFit/>
          </a:bodyPr>
          <a:lstStyle/>
          <a:p>
            <a:r>
              <a:rPr lang="en-GB" b="1" dirty="0" smtClean="0"/>
              <a:t>Height</a:t>
            </a:r>
            <a:endParaRPr lang="en-GB" b="1" dirty="0"/>
          </a:p>
        </p:txBody>
      </p:sp>
      <p:cxnSp>
        <p:nvCxnSpPr>
          <p:cNvPr id="171" name="Straight Arrow Connector 170"/>
          <p:cNvCxnSpPr/>
          <p:nvPr/>
        </p:nvCxnSpPr>
        <p:spPr>
          <a:xfrm flipH="1" flipV="1">
            <a:off x="8028385" y="3284985"/>
            <a:ext cx="216023" cy="43204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2" name="Group 171"/>
          <p:cNvGrpSpPr/>
          <p:nvPr/>
        </p:nvGrpSpPr>
        <p:grpSpPr>
          <a:xfrm>
            <a:off x="4603165" y="3653965"/>
            <a:ext cx="357190" cy="486362"/>
            <a:chOff x="5357818" y="2290374"/>
            <a:chExt cx="529332" cy="839170"/>
          </a:xfrm>
        </p:grpSpPr>
        <p:grpSp>
          <p:nvGrpSpPr>
            <p:cNvPr id="173" name="Group 241"/>
            <p:cNvGrpSpPr/>
            <p:nvPr/>
          </p:nvGrpSpPr>
          <p:grpSpPr>
            <a:xfrm rot="5400000">
              <a:off x="5408174" y="2449958"/>
              <a:ext cx="428628" cy="529332"/>
              <a:chOff x="6286512" y="2541592"/>
              <a:chExt cx="428628" cy="529332"/>
            </a:xfrm>
          </p:grpSpPr>
          <p:grpSp>
            <p:nvGrpSpPr>
              <p:cNvPr id="176" name="Group 89"/>
              <p:cNvGrpSpPr/>
              <p:nvPr/>
            </p:nvGrpSpPr>
            <p:grpSpPr>
              <a:xfrm>
                <a:off x="6286512" y="2744021"/>
                <a:ext cx="428628" cy="285752"/>
                <a:chOff x="5429256" y="2000240"/>
                <a:chExt cx="428628" cy="428628"/>
              </a:xfrm>
            </p:grpSpPr>
            <p:cxnSp>
              <p:nvCxnSpPr>
                <p:cNvPr id="186" name="Straight Connector 185"/>
                <p:cNvCxnSpPr/>
                <p:nvPr/>
              </p:nvCxnSpPr>
              <p:spPr>
                <a:xfrm rot="16200000" flipH="1">
                  <a:off x="5429256" y="2000240"/>
                  <a:ext cx="428628" cy="428628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/>
                <p:cNvCxnSpPr/>
                <p:nvPr/>
              </p:nvCxnSpPr>
              <p:spPr>
                <a:xfrm rot="5400000">
                  <a:off x="5429256" y="2000240"/>
                  <a:ext cx="428628" cy="428628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/>
                <p:cNvCxnSpPr/>
                <p:nvPr/>
              </p:nvCxnSpPr>
              <p:spPr>
                <a:xfrm rot="5400000">
                  <a:off x="5214942" y="2214554"/>
                  <a:ext cx="428628" cy="0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" name="Straight Connector 188"/>
                <p:cNvCxnSpPr/>
                <p:nvPr/>
              </p:nvCxnSpPr>
              <p:spPr>
                <a:xfrm rot="5400000">
                  <a:off x="5643570" y="2214554"/>
                  <a:ext cx="428628" cy="0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77" name="Straight Connector 176"/>
              <p:cNvCxnSpPr/>
              <p:nvPr/>
            </p:nvCxnSpPr>
            <p:spPr>
              <a:xfrm rot="5400000">
                <a:off x="6172931" y="2888774"/>
                <a:ext cx="364300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/>
              <p:cNvCxnSpPr/>
              <p:nvPr/>
            </p:nvCxnSpPr>
            <p:spPr>
              <a:xfrm rot="5400000">
                <a:off x="6447583" y="2844355"/>
                <a:ext cx="116594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/>
              <p:cNvCxnSpPr/>
              <p:nvPr/>
            </p:nvCxnSpPr>
            <p:spPr>
              <a:xfrm rot="10800000" flipV="1">
                <a:off x="6500784" y="2747962"/>
                <a:ext cx="64322" cy="43575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/>
              <p:cNvCxnSpPr/>
              <p:nvPr/>
            </p:nvCxnSpPr>
            <p:spPr>
              <a:xfrm rot="10800000">
                <a:off x="6455569" y="2709864"/>
                <a:ext cx="111934" cy="37389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>
              <a:xfrm rot="10800000" flipV="1">
                <a:off x="6456336" y="2683669"/>
                <a:ext cx="104009" cy="33346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 rot="10800000">
                <a:off x="6467475" y="2645569"/>
                <a:ext cx="100014" cy="4295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>
              <a:xfrm rot="10800000" flipV="1">
                <a:off x="6457101" y="2613025"/>
                <a:ext cx="111975" cy="28594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 rot="10800000">
                <a:off x="6465873" y="2569373"/>
                <a:ext cx="100014" cy="4295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/>
              <p:nvPr/>
            </p:nvCxnSpPr>
            <p:spPr>
              <a:xfrm rot="10800000" flipV="1">
                <a:off x="6465024" y="2541592"/>
                <a:ext cx="111975" cy="28594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4" name="Straight Connector 173"/>
            <p:cNvCxnSpPr/>
            <p:nvPr/>
          </p:nvCxnSpPr>
          <p:spPr>
            <a:xfrm rot="5400000" flipH="1" flipV="1">
              <a:off x="5439839" y="3022387"/>
              <a:ext cx="214314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>
            <a:xfrm rot="5400000" flipH="1" flipV="1">
              <a:off x="5437923" y="2397531"/>
              <a:ext cx="214314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8" name="Straight Arrow Connector 227"/>
          <p:cNvCxnSpPr/>
          <p:nvPr/>
        </p:nvCxnSpPr>
        <p:spPr>
          <a:xfrm rot="10800000">
            <a:off x="8220697" y="3703327"/>
            <a:ext cx="642942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9" name="Group 228"/>
          <p:cNvGrpSpPr/>
          <p:nvPr/>
        </p:nvGrpSpPr>
        <p:grpSpPr>
          <a:xfrm>
            <a:off x="693107" y="5322465"/>
            <a:ext cx="285752" cy="111124"/>
            <a:chOff x="6858016" y="3286124"/>
            <a:chExt cx="666766" cy="254000"/>
          </a:xfrm>
        </p:grpSpPr>
        <p:sp>
          <p:nvSpPr>
            <p:cNvPr id="230" name="Freeform 229"/>
            <p:cNvSpPr/>
            <p:nvPr/>
          </p:nvSpPr>
          <p:spPr>
            <a:xfrm>
              <a:off x="6858016" y="3286124"/>
              <a:ext cx="666750" cy="187324"/>
            </a:xfrm>
            <a:custGeom>
              <a:avLst/>
              <a:gdLst>
                <a:gd name="connsiteX0" fmla="*/ 0 w 666750"/>
                <a:gd name="connsiteY0" fmla="*/ 131762 h 187324"/>
                <a:gd name="connsiteX1" fmla="*/ 219075 w 666750"/>
                <a:gd name="connsiteY1" fmla="*/ 7937 h 187324"/>
                <a:gd name="connsiteX2" fmla="*/ 428625 w 666750"/>
                <a:gd name="connsiteY2" fmla="*/ 179387 h 187324"/>
                <a:gd name="connsiteX3" fmla="*/ 666750 w 666750"/>
                <a:gd name="connsiteY3" fmla="*/ 55562 h 187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0" h="187324">
                  <a:moveTo>
                    <a:pt x="0" y="131762"/>
                  </a:moveTo>
                  <a:cubicBezTo>
                    <a:pt x="73819" y="65881"/>
                    <a:pt x="147638" y="0"/>
                    <a:pt x="219075" y="7937"/>
                  </a:cubicBezTo>
                  <a:cubicBezTo>
                    <a:pt x="290513" y="15875"/>
                    <a:pt x="354013" y="171450"/>
                    <a:pt x="428625" y="179387"/>
                  </a:cubicBezTo>
                  <a:cubicBezTo>
                    <a:pt x="503237" y="187324"/>
                    <a:pt x="503238" y="79375"/>
                    <a:pt x="666750" y="55562"/>
                  </a:cubicBezTo>
                </a:path>
              </a:pathLst>
            </a:cu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1" name="Freeform 230"/>
            <p:cNvSpPr/>
            <p:nvPr/>
          </p:nvSpPr>
          <p:spPr>
            <a:xfrm>
              <a:off x="6858032" y="3352800"/>
              <a:ext cx="666750" cy="187324"/>
            </a:xfrm>
            <a:custGeom>
              <a:avLst/>
              <a:gdLst>
                <a:gd name="connsiteX0" fmla="*/ 0 w 666750"/>
                <a:gd name="connsiteY0" fmla="*/ 131762 h 187324"/>
                <a:gd name="connsiteX1" fmla="*/ 219075 w 666750"/>
                <a:gd name="connsiteY1" fmla="*/ 7937 h 187324"/>
                <a:gd name="connsiteX2" fmla="*/ 428625 w 666750"/>
                <a:gd name="connsiteY2" fmla="*/ 179387 h 187324"/>
                <a:gd name="connsiteX3" fmla="*/ 666750 w 666750"/>
                <a:gd name="connsiteY3" fmla="*/ 55562 h 187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0" h="187324">
                  <a:moveTo>
                    <a:pt x="0" y="131762"/>
                  </a:moveTo>
                  <a:cubicBezTo>
                    <a:pt x="73819" y="65881"/>
                    <a:pt x="147638" y="0"/>
                    <a:pt x="219075" y="7937"/>
                  </a:cubicBezTo>
                  <a:cubicBezTo>
                    <a:pt x="290513" y="15875"/>
                    <a:pt x="354013" y="171450"/>
                    <a:pt x="428625" y="179387"/>
                  </a:cubicBezTo>
                  <a:cubicBezTo>
                    <a:pt x="503237" y="187324"/>
                    <a:pt x="503238" y="79375"/>
                    <a:pt x="666750" y="55562"/>
                  </a:cubicBezTo>
                </a:path>
              </a:pathLst>
            </a:cu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32" name="TextBox 231"/>
          <p:cNvSpPr txBox="1"/>
          <p:nvPr/>
        </p:nvSpPr>
        <p:spPr>
          <a:xfrm>
            <a:off x="1202317" y="5049550"/>
            <a:ext cx="9286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H=~8m</a:t>
            </a:r>
            <a:endParaRPr lang="en-GB" sz="1400" b="1" dirty="0"/>
          </a:p>
        </p:txBody>
      </p:sp>
      <p:cxnSp>
        <p:nvCxnSpPr>
          <p:cNvPr id="233" name="Straight Arrow Connector 232"/>
          <p:cNvCxnSpPr/>
          <p:nvPr/>
        </p:nvCxnSpPr>
        <p:spPr>
          <a:xfrm rot="10800000">
            <a:off x="1050297" y="5322465"/>
            <a:ext cx="797266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/>
          <p:cNvCxnSpPr/>
          <p:nvPr/>
        </p:nvCxnSpPr>
        <p:spPr>
          <a:xfrm rot="5400000">
            <a:off x="692744" y="5601975"/>
            <a:ext cx="352445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4" name="Group 243"/>
          <p:cNvGrpSpPr/>
          <p:nvPr/>
        </p:nvGrpSpPr>
        <p:grpSpPr>
          <a:xfrm>
            <a:off x="5190586" y="5013176"/>
            <a:ext cx="357190" cy="486362"/>
            <a:chOff x="5357818" y="2290374"/>
            <a:chExt cx="529332" cy="839170"/>
          </a:xfrm>
        </p:grpSpPr>
        <p:grpSp>
          <p:nvGrpSpPr>
            <p:cNvPr id="245" name="Group 241"/>
            <p:cNvGrpSpPr/>
            <p:nvPr/>
          </p:nvGrpSpPr>
          <p:grpSpPr>
            <a:xfrm rot="5400000">
              <a:off x="5408174" y="2449958"/>
              <a:ext cx="428628" cy="529332"/>
              <a:chOff x="6286512" y="2541592"/>
              <a:chExt cx="428628" cy="529332"/>
            </a:xfrm>
          </p:grpSpPr>
          <p:grpSp>
            <p:nvGrpSpPr>
              <p:cNvPr id="248" name="Group 89"/>
              <p:cNvGrpSpPr/>
              <p:nvPr/>
            </p:nvGrpSpPr>
            <p:grpSpPr>
              <a:xfrm>
                <a:off x="6286512" y="2744021"/>
                <a:ext cx="428628" cy="285752"/>
                <a:chOff x="5429256" y="2000240"/>
                <a:chExt cx="428628" cy="428628"/>
              </a:xfrm>
            </p:grpSpPr>
            <p:cxnSp>
              <p:nvCxnSpPr>
                <p:cNvPr id="258" name="Straight Connector 257"/>
                <p:cNvCxnSpPr/>
                <p:nvPr/>
              </p:nvCxnSpPr>
              <p:spPr>
                <a:xfrm rot="16200000" flipH="1">
                  <a:off x="5429256" y="2000240"/>
                  <a:ext cx="428628" cy="428628"/>
                </a:xfrm>
                <a:prstGeom prst="line">
                  <a:avLst/>
                </a:prstGeom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258"/>
                <p:cNvCxnSpPr/>
                <p:nvPr/>
              </p:nvCxnSpPr>
              <p:spPr>
                <a:xfrm rot="5400000">
                  <a:off x="5429256" y="2000240"/>
                  <a:ext cx="428628" cy="428628"/>
                </a:xfrm>
                <a:prstGeom prst="line">
                  <a:avLst/>
                </a:prstGeom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Straight Connector 259"/>
                <p:cNvCxnSpPr/>
                <p:nvPr/>
              </p:nvCxnSpPr>
              <p:spPr>
                <a:xfrm rot="5400000">
                  <a:off x="5214942" y="2214554"/>
                  <a:ext cx="428628" cy="0"/>
                </a:xfrm>
                <a:prstGeom prst="line">
                  <a:avLst/>
                </a:prstGeom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Straight Connector 260"/>
                <p:cNvCxnSpPr/>
                <p:nvPr/>
              </p:nvCxnSpPr>
              <p:spPr>
                <a:xfrm rot="5400000">
                  <a:off x="5643570" y="2214554"/>
                  <a:ext cx="428628" cy="0"/>
                </a:xfrm>
                <a:prstGeom prst="line">
                  <a:avLst/>
                </a:prstGeom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49" name="Straight Connector 248"/>
              <p:cNvCxnSpPr/>
              <p:nvPr/>
            </p:nvCxnSpPr>
            <p:spPr>
              <a:xfrm rot="5400000">
                <a:off x="6172931" y="2888774"/>
                <a:ext cx="364300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Straight Connector 249"/>
              <p:cNvCxnSpPr/>
              <p:nvPr/>
            </p:nvCxnSpPr>
            <p:spPr>
              <a:xfrm rot="5400000">
                <a:off x="6447583" y="2844355"/>
                <a:ext cx="116594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Straight Connector 250"/>
              <p:cNvCxnSpPr/>
              <p:nvPr/>
            </p:nvCxnSpPr>
            <p:spPr>
              <a:xfrm rot="10800000" flipV="1">
                <a:off x="6500784" y="2747962"/>
                <a:ext cx="64322" cy="43575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Straight Connector 251"/>
              <p:cNvCxnSpPr/>
              <p:nvPr/>
            </p:nvCxnSpPr>
            <p:spPr>
              <a:xfrm rot="10800000">
                <a:off x="6455569" y="2709864"/>
                <a:ext cx="111934" cy="37389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Straight Connector 252"/>
              <p:cNvCxnSpPr/>
              <p:nvPr/>
            </p:nvCxnSpPr>
            <p:spPr>
              <a:xfrm rot="10800000" flipV="1">
                <a:off x="6456336" y="2683669"/>
                <a:ext cx="104009" cy="33346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Straight Connector 253"/>
              <p:cNvCxnSpPr/>
              <p:nvPr/>
            </p:nvCxnSpPr>
            <p:spPr>
              <a:xfrm rot="10800000">
                <a:off x="6467475" y="2645569"/>
                <a:ext cx="100014" cy="4295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5" name="Straight Connector 254"/>
              <p:cNvCxnSpPr/>
              <p:nvPr/>
            </p:nvCxnSpPr>
            <p:spPr>
              <a:xfrm rot="10800000" flipV="1">
                <a:off x="6457101" y="2613025"/>
                <a:ext cx="111975" cy="28594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Straight Connector 255"/>
              <p:cNvCxnSpPr/>
              <p:nvPr/>
            </p:nvCxnSpPr>
            <p:spPr>
              <a:xfrm rot="10800000">
                <a:off x="6465873" y="2569373"/>
                <a:ext cx="100014" cy="4295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Straight Connector 256"/>
              <p:cNvCxnSpPr/>
              <p:nvPr/>
            </p:nvCxnSpPr>
            <p:spPr>
              <a:xfrm rot="10800000" flipV="1">
                <a:off x="6465024" y="2541592"/>
                <a:ext cx="111975" cy="28594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6" name="Straight Connector 245"/>
            <p:cNvCxnSpPr/>
            <p:nvPr/>
          </p:nvCxnSpPr>
          <p:spPr>
            <a:xfrm rot="5400000" flipH="1" flipV="1">
              <a:off x="5439839" y="3022387"/>
              <a:ext cx="214314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5400000" flipH="1" flipV="1">
              <a:off x="5437923" y="2397531"/>
              <a:ext cx="214314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1" name="Oval 270"/>
          <p:cNvSpPr/>
          <p:nvPr/>
        </p:nvSpPr>
        <p:spPr>
          <a:xfrm>
            <a:off x="1979712" y="3212976"/>
            <a:ext cx="1296144" cy="3096344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3" name="Straight Arrow Connector 272"/>
          <p:cNvCxnSpPr/>
          <p:nvPr/>
        </p:nvCxnSpPr>
        <p:spPr>
          <a:xfrm>
            <a:off x="1835696" y="2852936"/>
            <a:ext cx="576064" cy="432048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9" name="Group 278"/>
          <p:cNvGrpSpPr/>
          <p:nvPr/>
        </p:nvGrpSpPr>
        <p:grpSpPr>
          <a:xfrm>
            <a:off x="3563888" y="5321816"/>
            <a:ext cx="490344" cy="360040"/>
            <a:chOff x="3926208" y="3359550"/>
            <a:chExt cx="490344" cy="360040"/>
          </a:xfrm>
        </p:grpSpPr>
        <p:sp>
          <p:nvSpPr>
            <p:cNvPr id="275" name="Rectangle 274"/>
            <p:cNvSpPr/>
            <p:nvPr/>
          </p:nvSpPr>
          <p:spPr>
            <a:xfrm rot="18900000">
              <a:off x="3998494" y="3359550"/>
              <a:ext cx="360040" cy="360040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7" name="Straight Connector 276"/>
            <p:cNvCxnSpPr/>
            <p:nvPr/>
          </p:nvCxnSpPr>
          <p:spPr>
            <a:xfrm>
              <a:off x="3926208" y="3538728"/>
              <a:ext cx="490344" cy="0"/>
            </a:xfrm>
            <a:prstGeom prst="line">
              <a:avLst/>
            </a:prstGeom>
            <a:ln w="28575">
              <a:solidFill>
                <a:schemeClr val="tx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1" name="Straight Connector 280"/>
          <p:cNvCxnSpPr/>
          <p:nvPr/>
        </p:nvCxnSpPr>
        <p:spPr>
          <a:xfrm>
            <a:off x="2912744" y="5497879"/>
            <a:ext cx="713079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7" name="TextBox 236"/>
          <p:cNvSpPr txBox="1"/>
          <p:nvPr/>
        </p:nvSpPr>
        <p:spPr>
          <a:xfrm>
            <a:off x="179512" y="2708920"/>
            <a:ext cx="3096344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Same Supply and Return Manifolds</a:t>
            </a:r>
            <a:endParaRPr lang="en-GB" sz="1600" dirty="0"/>
          </a:p>
        </p:txBody>
      </p:sp>
      <p:cxnSp>
        <p:nvCxnSpPr>
          <p:cNvPr id="286" name="Straight Arrow Connector 285"/>
          <p:cNvCxnSpPr/>
          <p:nvPr/>
        </p:nvCxnSpPr>
        <p:spPr>
          <a:xfrm flipV="1">
            <a:off x="3563888" y="5733256"/>
            <a:ext cx="216024" cy="36003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5" name="TextBox 284"/>
          <p:cNvSpPr txBox="1"/>
          <p:nvPr/>
        </p:nvSpPr>
        <p:spPr>
          <a:xfrm>
            <a:off x="3491880" y="6021288"/>
            <a:ext cx="720080" cy="43088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 smtClean="0"/>
              <a:t>Particle Filters</a:t>
            </a:r>
            <a:endParaRPr lang="en-GB" sz="1400" b="1" dirty="0"/>
          </a:p>
        </p:txBody>
      </p:sp>
      <p:cxnSp>
        <p:nvCxnSpPr>
          <p:cNvPr id="295" name="Straight Connector 294"/>
          <p:cNvCxnSpPr/>
          <p:nvPr/>
        </p:nvCxnSpPr>
        <p:spPr>
          <a:xfrm>
            <a:off x="7490339" y="2612003"/>
            <a:ext cx="31783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Straight Connector 295"/>
          <p:cNvCxnSpPr/>
          <p:nvPr/>
        </p:nvCxnSpPr>
        <p:spPr>
          <a:xfrm flipV="1">
            <a:off x="7500324" y="2045383"/>
            <a:ext cx="258086" cy="2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4" name="Rectangle 293"/>
          <p:cNvSpPr/>
          <p:nvPr/>
        </p:nvSpPr>
        <p:spPr>
          <a:xfrm>
            <a:off x="6948264" y="1945400"/>
            <a:ext cx="577045" cy="7444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100" b="1" dirty="0" smtClean="0">
                <a:solidFill>
                  <a:schemeClr val="tx2"/>
                </a:solidFill>
              </a:rPr>
              <a:t>Main</a:t>
            </a:r>
          </a:p>
          <a:p>
            <a:pPr algn="ctr"/>
            <a:r>
              <a:rPr lang="en-GB" sz="1100" b="1" dirty="0" smtClean="0">
                <a:solidFill>
                  <a:schemeClr val="tx2"/>
                </a:solidFill>
              </a:rPr>
              <a:t>Chiller</a:t>
            </a:r>
            <a:endParaRPr lang="en-GB" sz="1100" b="1" dirty="0">
              <a:solidFill>
                <a:schemeClr val="tx2"/>
              </a:solidFill>
            </a:endParaRPr>
          </a:p>
        </p:txBody>
      </p:sp>
      <p:cxnSp>
        <p:nvCxnSpPr>
          <p:cNvPr id="307" name="Straight Connector 306"/>
          <p:cNvCxnSpPr/>
          <p:nvPr/>
        </p:nvCxnSpPr>
        <p:spPr>
          <a:xfrm>
            <a:off x="3419872" y="3140968"/>
            <a:ext cx="0" cy="3312368"/>
          </a:xfrm>
          <a:prstGeom prst="line">
            <a:avLst/>
          </a:prstGeom>
          <a:ln w="28575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3" name="Date Placeholder 3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30/11/2011</a:t>
            </a:r>
            <a:endParaRPr lang="en-GB"/>
          </a:p>
        </p:txBody>
      </p:sp>
      <p:sp>
        <p:nvSpPr>
          <p:cNvPr id="314" name="Slide Number Placeholder 3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BEF8B-D536-49D0-88B2-38089B309370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315" name="Footer Placeholder 3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SPD Cooling Workshop</a:t>
            </a:r>
            <a:endParaRPr lang="en-GB"/>
          </a:p>
        </p:txBody>
      </p:sp>
      <p:sp>
        <p:nvSpPr>
          <p:cNvPr id="316" name="Rectangle 315"/>
          <p:cNvSpPr/>
          <p:nvPr/>
        </p:nvSpPr>
        <p:spPr>
          <a:xfrm>
            <a:off x="683568" y="1412776"/>
            <a:ext cx="3744416" cy="10801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/>
              <a:t>- No Pumps</a:t>
            </a:r>
          </a:p>
          <a:p>
            <a:r>
              <a:rPr lang="en-GB" dirty="0" smtClean="0"/>
              <a:t>- No compressors</a:t>
            </a:r>
          </a:p>
          <a:p>
            <a:r>
              <a:rPr lang="en-GB" dirty="0" smtClean="0"/>
              <a:t>- Insulation on vertical supply line</a:t>
            </a:r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Option 3: Thermosyphon Set Points</a:t>
            </a:r>
            <a:endParaRPr lang="en-GB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79512" y="1546243"/>
            <a:ext cx="8784976" cy="5026029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Condenser Saturation Pressure: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Dependent on the evaporation temperature and return pressure drop: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GB" sz="1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Cond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GB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GB" sz="1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sat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kumimoji="0" lang="en-GB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GB" sz="1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height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kumimoji="0" lang="en-GB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GB" sz="1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return</a:t>
            </a:r>
            <a:r>
              <a:rPr kumimoji="0" lang="en-GB" sz="1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rack</a:t>
            </a:r>
            <a:r>
              <a:rPr kumimoji="0" lang="en-GB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kumimoji="0" lang="en-GB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GB" sz="1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Drop</a:t>
            </a:r>
            <a:r>
              <a:rPr kumimoji="0" lang="en-GB" sz="1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Return line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1600" b="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43000" lvl="2" indent="-2286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GB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GB" sz="1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Cond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1.73 bar (Evap. Temp. 12°C) – 0.046 bar (</a:t>
            </a:r>
            <a:r>
              <a:rPr lang="en-GB" sz="1600" dirty="0"/>
              <a:t>height) – </a:t>
            </a:r>
            <a:r>
              <a:rPr lang="en-GB" sz="1600" dirty="0" smtClean="0"/>
              <a:t>0.1 bar (return rack) – 0.015 </a:t>
            </a:r>
            <a:r>
              <a:rPr lang="en-GB" sz="1600" dirty="0"/>
              <a:t>bar (DN32, 45m) 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</a:t>
            </a:r>
            <a:r>
              <a:rPr kumimoji="0" lang="en-GB" sz="1600" b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1.57 bar 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(Saturation Temperature of 9.35°C).</a:t>
            </a:r>
            <a:endParaRPr kumimoji="0" lang="en-GB" sz="1600" b="0" i="0" u="none" strike="sng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1600" b="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Condenser Liquid Temperature = 9.35 °C – 5 °C = 4.35°C -&gt; Insulation needed on the vertical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supply line.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Available Height: 32m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Dependent on the supply pressure Set Point, Condenser pressure, and Supply Pressure Drop; Calculation of the required Hydrostatic Pressure: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lang="en-GB" sz="1600" baseline="-25000" dirty="0" smtClean="0"/>
              <a:t>supply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GB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GB" sz="1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Hydrostatic</a:t>
            </a:r>
            <a:r>
              <a:rPr kumimoji="0" lang="en-GB" sz="1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</a:t>
            </a:r>
            <a:r>
              <a:rPr kumimoji="0" lang="en-GB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GB" sz="1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Condenser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kumimoji="0" lang="en-GB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GB" sz="1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drop</a:t>
            </a:r>
            <a:r>
              <a:rPr kumimoji="0" lang="en-GB" sz="1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supply pipes</a:t>
            </a:r>
          </a:p>
          <a:p>
            <a:pPr marL="1143000" lvl="2" indent="-2286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600" dirty="0" err="1"/>
              <a:t>P</a:t>
            </a:r>
            <a:r>
              <a:rPr lang="en-GB" sz="1600" baseline="-25000" dirty="0" err="1" smtClean="0"/>
              <a:t>supply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4.9 bar</a:t>
            </a:r>
            <a:r>
              <a:rPr kumimoji="0" lang="en-GB" sz="1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+ 1.57 bar – 0.01 bar (DN25, 45m length) = </a:t>
            </a:r>
            <a:r>
              <a:rPr kumimoji="0" lang="en-GB" sz="16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6.5 bar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1600" dirty="0" smtClean="0"/>
              <a:t>Supply pressure can be increased if Condenser height is increased (150mbar/meter)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30/11/2011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BEF8B-D536-49D0-88B2-38089B309370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SPD Cooling Workshop</a:t>
            </a:r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 l="7087" t="5906" r="776" b="9931"/>
          <a:stretch>
            <a:fillRect/>
          </a:stretch>
        </p:blipFill>
        <p:spPr bwMode="auto">
          <a:xfrm>
            <a:off x="539552" y="1556792"/>
            <a:ext cx="561662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Option 3: C4F10 P-H Diagram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372200" y="2420888"/>
            <a:ext cx="2664296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lIns="36000" tIns="0" rIns="0" bIns="0" rtlCol="0">
            <a:spAutoFit/>
          </a:bodyPr>
          <a:lstStyle/>
          <a:p>
            <a:r>
              <a:rPr lang="en-GB" sz="1400" b="1" dirty="0" smtClean="0"/>
              <a:t>A-B</a:t>
            </a:r>
            <a:r>
              <a:rPr lang="en-GB" sz="1400" dirty="0" smtClean="0"/>
              <a:t>: Condensation and sub-cooling</a:t>
            </a:r>
          </a:p>
          <a:p>
            <a:r>
              <a:rPr lang="en-GB" sz="1400" b="1" dirty="0" smtClean="0"/>
              <a:t>B-C</a:t>
            </a:r>
            <a:r>
              <a:rPr lang="en-GB" sz="1400" dirty="0" smtClean="0"/>
              <a:t>: Hydrostatic Pressure difference</a:t>
            </a:r>
          </a:p>
          <a:p>
            <a:r>
              <a:rPr lang="en-GB" sz="1400" b="1" dirty="0" smtClean="0"/>
              <a:t>C-D: </a:t>
            </a:r>
            <a:r>
              <a:rPr lang="en-GB" sz="1400" dirty="0" smtClean="0"/>
              <a:t>Heat to Ambient Temperature</a:t>
            </a:r>
          </a:p>
          <a:p>
            <a:r>
              <a:rPr lang="en-GB" sz="1400" b="1" dirty="0" smtClean="0"/>
              <a:t>D-E: </a:t>
            </a:r>
            <a:r>
              <a:rPr lang="en-GB" sz="1400" dirty="0" smtClean="0"/>
              <a:t>Pressure regulation + Detector height</a:t>
            </a:r>
          </a:p>
          <a:p>
            <a:r>
              <a:rPr lang="en-GB" sz="1400" b="1" dirty="0" smtClean="0"/>
              <a:t>E-F: </a:t>
            </a:r>
            <a:r>
              <a:rPr lang="en-GB" sz="1400" dirty="0" smtClean="0"/>
              <a:t>Sub-Cooling (PP4)</a:t>
            </a:r>
          </a:p>
          <a:p>
            <a:r>
              <a:rPr lang="en-GB" sz="1400" b="1" dirty="0" smtClean="0"/>
              <a:t>F-G: </a:t>
            </a:r>
            <a:r>
              <a:rPr lang="en-GB" sz="1400" dirty="0" smtClean="0"/>
              <a:t>Capillary/Expansion</a:t>
            </a:r>
          </a:p>
          <a:p>
            <a:r>
              <a:rPr lang="en-GB" sz="1400" b="1" dirty="0" smtClean="0"/>
              <a:t>G-H: </a:t>
            </a:r>
            <a:r>
              <a:rPr lang="en-GB" sz="1400" dirty="0" smtClean="0"/>
              <a:t>Evaporation and superheating</a:t>
            </a:r>
          </a:p>
          <a:p>
            <a:r>
              <a:rPr lang="en-GB" sz="1400" b="1" dirty="0" smtClean="0"/>
              <a:t>H-A:</a:t>
            </a:r>
            <a:r>
              <a:rPr lang="en-GB" sz="1400" dirty="0" smtClean="0"/>
              <a:t> Return pressure drop</a:t>
            </a:r>
          </a:p>
        </p:txBody>
      </p:sp>
      <p:cxnSp>
        <p:nvCxnSpPr>
          <p:cNvPr id="44" name="Straight Connector 43"/>
          <p:cNvCxnSpPr/>
          <p:nvPr/>
        </p:nvCxnSpPr>
        <p:spPr>
          <a:xfrm>
            <a:off x="1528862" y="4930378"/>
            <a:ext cx="3239988" cy="3572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947600" y="5303520"/>
            <a:ext cx="3840424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956779" y="2227744"/>
            <a:ext cx="129069" cy="3094865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1223963" y="3276600"/>
            <a:ext cx="190500" cy="1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 flipV="1">
            <a:off x="4756026" y="4923036"/>
            <a:ext cx="38224" cy="398264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V="1">
            <a:off x="1416136" y="2227696"/>
            <a:ext cx="0" cy="1042416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 rot="16200000">
            <a:off x="-387409" y="3491865"/>
            <a:ext cx="14723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Pressure [bar]</a:t>
            </a:r>
            <a:endParaRPr lang="en-GB" sz="16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2483768" y="5877272"/>
            <a:ext cx="18656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Enthalpy [kJ/kg]</a:t>
            </a:r>
            <a:endParaRPr lang="en-GB" sz="1600" b="1" dirty="0"/>
          </a:p>
        </p:txBody>
      </p:sp>
      <p:grpSp>
        <p:nvGrpSpPr>
          <p:cNvPr id="54" name="Group 367"/>
          <p:cNvGrpSpPr/>
          <p:nvPr/>
        </p:nvGrpSpPr>
        <p:grpSpPr>
          <a:xfrm>
            <a:off x="4932040" y="5157192"/>
            <a:ext cx="249033" cy="276999"/>
            <a:chOff x="966760" y="3914778"/>
            <a:chExt cx="249033" cy="276999"/>
          </a:xfrm>
        </p:grpSpPr>
        <p:sp>
          <p:nvSpPr>
            <p:cNvPr id="77" name="Oval 76"/>
            <p:cNvSpPr/>
            <p:nvPr/>
          </p:nvSpPr>
          <p:spPr>
            <a:xfrm>
              <a:off x="1000100" y="3960494"/>
              <a:ext cx="214314" cy="194003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966760" y="3914778"/>
              <a:ext cx="2490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C00000"/>
                  </a:solidFill>
                </a:rPr>
                <a:t>A</a:t>
              </a:r>
              <a:endParaRPr lang="en-GB" sz="1200" b="1" dirty="0">
                <a:solidFill>
                  <a:srgbClr val="C00000"/>
                </a:solidFill>
              </a:endParaRPr>
            </a:p>
          </p:txBody>
        </p:sp>
      </p:grpSp>
      <p:cxnSp>
        <p:nvCxnSpPr>
          <p:cNvPr id="55" name="Straight Connector 54"/>
          <p:cNvCxnSpPr/>
          <p:nvPr/>
        </p:nvCxnSpPr>
        <p:spPr>
          <a:xfrm flipV="1">
            <a:off x="1078952" y="2248530"/>
            <a:ext cx="324696" cy="1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382"/>
          <p:cNvGrpSpPr/>
          <p:nvPr/>
        </p:nvGrpSpPr>
        <p:grpSpPr>
          <a:xfrm>
            <a:off x="827584" y="5301208"/>
            <a:ext cx="249033" cy="276999"/>
            <a:chOff x="966760" y="3914778"/>
            <a:chExt cx="249033" cy="276999"/>
          </a:xfrm>
        </p:grpSpPr>
        <p:sp>
          <p:nvSpPr>
            <p:cNvPr id="75" name="Oval 74"/>
            <p:cNvSpPr/>
            <p:nvPr/>
          </p:nvSpPr>
          <p:spPr>
            <a:xfrm>
              <a:off x="1000100" y="3960494"/>
              <a:ext cx="214314" cy="194003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966760" y="3914778"/>
              <a:ext cx="2490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C00000"/>
                  </a:solidFill>
                </a:rPr>
                <a:t>B</a:t>
              </a:r>
              <a:endParaRPr lang="en-GB" sz="12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57" name="Group 385"/>
          <p:cNvGrpSpPr/>
          <p:nvPr/>
        </p:nvGrpSpPr>
        <p:grpSpPr>
          <a:xfrm>
            <a:off x="827584" y="1916832"/>
            <a:ext cx="249033" cy="276999"/>
            <a:chOff x="966760" y="3914778"/>
            <a:chExt cx="249033" cy="276999"/>
          </a:xfrm>
        </p:grpSpPr>
        <p:sp>
          <p:nvSpPr>
            <p:cNvPr id="73" name="Oval 72"/>
            <p:cNvSpPr/>
            <p:nvPr/>
          </p:nvSpPr>
          <p:spPr>
            <a:xfrm>
              <a:off x="1000100" y="3960494"/>
              <a:ext cx="214314" cy="194003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966760" y="3914778"/>
              <a:ext cx="2490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C00000"/>
                  </a:solidFill>
                </a:rPr>
                <a:t>C</a:t>
              </a:r>
              <a:endParaRPr lang="en-GB" sz="12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58" name="Group 388"/>
          <p:cNvGrpSpPr/>
          <p:nvPr/>
        </p:nvGrpSpPr>
        <p:grpSpPr>
          <a:xfrm>
            <a:off x="1547664" y="1988840"/>
            <a:ext cx="249033" cy="276999"/>
            <a:chOff x="966760" y="3914778"/>
            <a:chExt cx="249033" cy="276999"/>
          </a:xfrm>
        </p:grpSpPr>
        <p:sp>
          <p:nvSpPr>
            <p:cNvPr id="71" name="Oval 70"/>
            <p:cNvSpPr/>
            <p:nvPr/>
          </p:nvSpPr>
          <p:spPr>
            <a:xfrm>
              <a:off x="1000100" y="3960494"/>
              <a:ext cx="214314" cy="194003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966760" y="3914778"/>
              <a:ext cx="2490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C00000"/>
                  </a:solidFill>
                </a:rPr>
                <a:t>D</a:t>
              </a:r>
              <a:endParaRPr lang="en-GB" sz="12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59" name="Group 391"/>
          <p:cNvGrpSpPr/>
          <p:nvPr/>
        </p:nvGrpSpPr>
        <p:grpSpPr>
          <a:xfrm>
            <a:off x="1409576" y="3240410"/>
            <a:ext cx="249033" cy="276999"/>
            <a:chOff x="966760" y="3914778"/>
            <a:chExt cx="249033" cy="276999"/>
          </a:xfrm>
        </p:grpSpPr>
        <p:sp>
          <p:nvSpPr>
            <p:cNvPr id="69" name="Oval 68"/>
            <p:cNvSpPr/>
            <p:nvPr/>
          </p:nvSpPr>
          <p:spPr>
            <a:xfrm>
              <a:off x="1000100" y="3960494"/>
              <a:ext cx="214314" cy="194003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966760" y="3914778"/>
              <a:ext cx="2490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C00000"/>
                  </a:solidFill>
                </a:rPr>
                <a:t>E</a:t>
              </a:r>
              <a:endParaRPr lang="en-GB" sz="12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60" name="Group 394"/>
          <p:cNvGrpSpPr/>
          <p:nvPr/>
        </p:nvGrpSpPr>
        <p:grpSpPr>
          <a:xfrm>
            <a:off x="1083692" y="2980060"/>
            <a:ext cx="249033" cy="276999"/>
            <a:chOff x="966760" y="3914778"/>
            <a:chExt cx="249033" cy="276999"/>
          </a:xfrm>
        </p:grpSpPr>
        <p:sp>
          <p:nvSpPr>
            <p:cNvPr id="67" name="Oval 66"/>
            <p:cNvSpPr/>
            <p:nvPr/>
          </p:nvSpPr>
          <p:spPr>
            <a:xfrm>
              <a:off x="1000100" y="3960494"/>
              <a:ext cx="214314" cy="194003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966760" y="3914778"/>
              <a:ext cx="2490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C00000"/>
                  </a:solidFill>
                </a:rPr>
                <a:t>F</a:t>
              </a:r>
              <a:endParaRPr lang="en-GB" sz="12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61" name="Group 397"/>
          <p:cNvGrpSpPr/>
          <p:nvPr/>
        </p:nvGrpSpPr>
        <p:grpSpPr>
          <a:xfrm>
            <a:off x="1227060" y="4771128"/>
            <a:ext cx="249033" cy="276999"/>
            <a:chOff x="966760" y="3914778"/>
            <a:chExt cx="249033" cy="276999"/>
          </a:xfrm>
        </p:grpSpPr>
        <p:sp>
          <p:nvSpPr>
            <p:cNvPr id="65" name="Oval 64"/>
            <p:cNvSpPr/>
            <p:nvPr/>
          </p:nvSpPr>
          <p:spPr>
            <a:xfrm>
              <a:off x="1000100" y="3960494"/>
              <a:ext cx="214314" cy="194003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966760" y="3914778"/>
              <a:ext cx="2490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C00000"/>
                  </a:solidFill>
                </a:rPr>
                <a:t>G</a:t>
              </a:r>
              <a:endParaRPr lang="en-GB" sz="12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62" name="Group 400"/>
          <p:cNvGrpSpPr/>
          <p:nvPr/>
        </p:nvGrpSpPr>
        <p:grpSpPr>
          <a:xfrm>
            <a:off x="4751998" y="4612378"/>
            <a:ext cx="249033" cy="276999"/>
            <a:chOff x="966760" y="3914778"/>
            <a:chExt cx="249033" cy="276999"/>
          </a:xfrm>
        </p:grpSpPr>
        <p:sp>
          <p:nvSpPr>
            <p:cNvPr id="63" name="Oval 62"/>
            <p:cNvSpPr/>
            <p:nvPr/>
          </p:nvSpPr>
          <p:spPr>
            <a:xfrm>
              <a:off x="1000100" y="3960494"/>
              <a:ext cx="214314" cy="194003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966760" y="3914778"/>
              <a:ext cx="2490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C00000"/>
                  </a:solidFill>
                </a:rPr>
                <a:t>H</a:t>
              </a:r>
              <a:endParaRPr lang="en-GB" sz="1200" b="1" dirty="0">
                <a:solidFill>
                  <a:srgbClr val="C00000"/>
                </a:solidFill>
              </a:endParaRPr>
            </a:p>
          </p:txBody>
        </p:sp>
      </p:grpSp>
      <p:cxnSp>
        <p:nvCxnSpPr>
          <p:cNvPr id="100" name="Straight Connector 99"/>
          <p:cNvCxnSpPr/>
          <p:nvPr/>
        </p:nvCxnSpPr>
        <p:spPr>
          <a:xfrm flipH="1" flipV="1">
            <a:off x="1240072" y="3269344"/>
            <a:ext cx="277578" cy="1664606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ectangle 104"/>
          <p:cNvSpPr/>
          <p:nvPr/>
        </p:nvSpPr>
        <p:spPr>
          <a:xfrm>
            <a:off x="1331640" y="1700807"/>
            <a:ext cx="1440160" cy="24002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C4F10 Liquid</a:t>
            </a:r>
            <a:endParaRPr lang="en-GB" dirty="0"/>
          </a:p>
        </p:txBody>
      </p:sp>
      <p:sp>
        <p:nvSpPr>
          <p:cNvPr id="106" name="Rectangle 105"/>
          <p:cNvSpPr/>
          <p:nvPr/>
        </p:nvSpPr>
        <p:spPr>
          <a:xfrm>
            <a:off x="3419872" y="1988840"/>
            <a:ext cx="1584176" cy="24002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C4F10 2-phase</a:t>
            </a:r>
            <a:endParaRPr lang="en-GB" dirty="0"/>
          </a:p>
        </p:txBody>
      </p:sp>
      <p:sp>
        <p:nvSpPr>
          <p:cNvPr id="107" name="Rectangle 106"/>
          <p:cNvSpPr/>
          <p:nvPr/>
        </p:nvSpPr>
        <p:spPr>
          <a:xfrm>
            <a:off x="5220072" y="3717032"/>
            <a:ext cx="864096" cy="52805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C4F10 </a:t>
            </a:r>
          </a:p>
          <a:p>
            <a:pPr algn="ctr"/>
            <a:r>
              <a:rPr lang="en-GB" dirty="0" smtClean="0"/>
              <a:t>Vapour</a:t>
            </a:r>
            <a:endParaRPr lang="en-GB" dirty="0"/>
          </a:p>
        </p:txBody>
      </p:sp>
      <p:sp>
        <p:nvSpPr>
          <p:cNvPr id="108" name="Oval 107"/>
          <p:cNvSpPr/>
          <p:nvPr/>
        </p:nvSpPr>
        <p:spPr>
          <a:xfrm>
            <a:off x="1064419" y="2224088"/>
            <a:ext cx="45720" cy="4572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Oval 108"/>
          <p:cNvSpPr/>
          <p:nvPr/>
        </p:nvSpPr>
        <p:spPr>
          <a:xfrm>
            <a:off x="1388318" y="2217788"/>
            <a:ext cx="45720" cy="4572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Oval 109"/>
          <p:cNvSpPr/>
          <p:nvPr/>
        </p:nvSpPr>
        <p:spPr>
          <a:xfrm>
            <a:off x="1390700" y="3241725"/>
            <a:ext cx="45720" cy="4572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Oval 110"/>
          <p:cNvSpPr/>
          <p:nvPr/>
        </p:nvSpPr>
        <p:spPr>
          <a:xfrm>
            <a:off x="1212106" y="3256013"/>
            <a:ext cx="45720" cy="4572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Oval 111"/>
          <p:cNvSpPr/>
          <p:nvPr/>
        </p:nvSpPr>
        <p:spPr>
          <a:xfrm>
            <a:off x="935831" y="5267325"/>
            <a:ext cx="45720" cy="4572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Oval 112"/>
          <p:cNvSpPr/>
          <p:nvPr/>
        </p:nvSpPr>
        <p:spPr>
          <a:xfrm>
            <a:off x="1503759" y="4906070"/>
            <a:ext cx="45720" cy="4572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Oval 113"/>
          <p:cNvSpPr/>
          <p:nvPr/>
        </p:nvSpPr>
        <p:spPr>
          <a:xfrm>
            <a:off x="4740275" y="4905375"/>
            <a:ext cx="45720" cy="4572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Oval 114"/>
          <p:cNvSpPr/>
          <p:nvPr/>
        </p:nvSpPr>
        <p:spPr>
          <a:xfrm>
            <a:off x="4770760" y="5278016"/>
            <a:ext cx="45720" cy="4572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Date Placeholder 1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30/11/2011</a:t>
            </a:r>
            <a:endParaRPr lang="en-GB"/>
          </a:p>
        </p:txBody>
      </p:sp>
      <p:sp>
        <p:nvSpPr>
          <p:cNvPr id="117" name="Slide Number Placeholder 1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BEF8B-D536-49D0-88B2-38089B309370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118" name="Footer Placeholder 1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SPD Cooling Workshop</a:t>
            </a:r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Conclusion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(Option 0) The implementation of two stage pumps can improve the reliability of the existing ones.</a:t>
            </a:r>
          </a:p>
          <a:p>
            <a:endParaRPr lang="en-US" sz="2400" dirty="0"/>
          </a:p>
          <a:p>
            <a:r>
              <a:rPr lang="en-US" sz="2400" dirty="0" smtClean="0"/>
              <a:t>(Option 1) The refurbishment of the plant (with new pumps or not) solves the problems of leaks and power cuts but, not the dependence of mixed/chilled water. </a:t>
            </a:r>
          </a:p>
          <a:p>
            <a:endParaRPr lang="en-US" sz="2400" dirty="0" smtClean="0"/>
          </a:p>
          <a:p>
            <a:r>
              <a:rPr lang="en-US" sz="2400" dirty="0" smtClean="0"/>
              <a:t>(Option 2) The implementation of a water/air cooled condenser in CR5 solves the problems of leaks, power cuts, and pump failures.</a:t>
            </a:r>
          </a:p>
          <a:p>
            <a:endParaRPr lang="en-US" sz="2400" dirty="0" smtClean="0"/>
          </a:p>
          <a:p>
            <a:r>
              <a:rPr lang="en-US" sz="2400" dirty="0" smtClean="0"/>
              <a:t>(Option 3) The implementation of the condenser in CR5 using a low temperature redundant chiller solves the problems of leaks, power cuts, pump failure, and has no working components on the C4F10 loop.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30/11/2011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SPD Cooling Workshop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BEF8B-D536-49D0-88B2-38089B309370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Outline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SPD Cooling Plant Status</a:t>
            </a:r>
          </a:p>
          <a:p>
            <a:endParaRPr lang="en-GB" sz="2800" dirty="0" smtClean="0"/>
          </a:p>
          <a:p>
            <a:r>
              <a:rPr lang="en-GB" sz="2800" dirty="0" smtClean="0"/>
              <a:t>Cooling Plant Upgrade Options</a:t>
            </a:r>
          </a:p>
          <a:p>
            <a:pPr lvl="1"/>
            <a:r>
              <a:rPr lang="en-GB" sz="2400" dirty="0" smtClean="0"/>
              <a:t>Description of all possible Options:</a:t>
            </a:r>
          </a:p>
          <a:p>
            <a:pPr lvl="2"/>
            <a:r>
              <a:rPr lang="en-US" sz="2000" dirty="0" smtClean="0"/>
              <a:t>General scheme</a:t>
            </a:r>
          </a:p>
          <a:p>
            <a:pPr lvl="2"/>
            <a:r>
              <a:rPr lang="en-US" sz="2000" dirty="0" smtClean="0"/>
              <a:t>Thermodynamic cycle</a:t>
            </a:r>
            <a:endParaRPr lang="en-GB" sz="2000" dirty="0" smtClean="0"/>
          </a:p>
          <a:p>
            <a:endParaRPr lang="en-US" sz="2800" dirty="0" smtClean="0"/>
          </a:p>
          <a:p>
            <a:r>
              <a:rPr lang="en-US" sz="2800" dirty="0" smtClean="0"/>
              <a:t>Conclusions</a:t>
            </a:r>
            <a:endParaRPr lang="en-GB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30/11/2011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BEF8B-D536-49D0-88B2-38089B309370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SPD Cooling Workshop</a:t>
            </a:r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ALICE SPD </a:t>
            </a:r>
            <a:r>
              <a:rPr lang="en-GB" u="sng" dirty="0" smtClean="0">
                <a:solidFill>
                  <a:schemeClr val="tx2"/>
                </a:solidFill>
              </a:rPr>
              <a:t>Cooling Plant </a:t>
            </a:r>
            <a:r>
              <a:rPr lang="en-GB" dirty="0" smtClean="0">
                <a:solidFill>
                  <a:schemeClr val="tx2"/>
                </a:solidFill>
              </a:rPr>
              <a:t>Status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79512" y="1563608"/>
          <a:ext cx="8856984" cy="441928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60040"/>
                <a:gridCol w="1728192"/>
                <a:gridCol w="2232248"/>
                <a:gridCol w="1944216"/>
                <a:gridCol w="1036331"/>
                <a:gridCol w="1555957"/>
              </a:tblGrid>
              <a:tr h="641256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Origin of malfunction</a:t>
                      </a:r>
                      <a:endParaRPr lang="en-GB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Cause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Consequences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Detector Impact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Solution</a:t>
                      </a:r>
                      <a:endParaRPr lang="en-GB" sz="1600" dirty="0"/>
                    </a:p>
                  </a:txBody>
                  <a:tcPr anchor="ctr"/>
                </a:tc>
              </a:tr>
              <a:tr h="843176"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Power failure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Major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Power cut/glitch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FontTx/>
                        <a:buChar char="-"/>
                      </a:pPr>
                      <a:r>
                        <a:rPr lang="en-GB" sz="1400" dirty="0" smtClean="0"/>
                        <a:t> Cooling</a:t>
                      </a:r>
                      <a:r>
                        <a:rPr lang="en-GB" sz="1400" baseline="0" dirty="0" smtClean="0"/>
                        <a:t> plant in STOP mode</a:t>
                      </a:r>
                    </a:p>
                    <a:p>
                      <a:pPr algn="l">
                        <a:buFontTx/>
                        <a:buChar char="-"/>
                      </a:pPr>
                      <a:r>
                        <a:rPr lang="en-GB" sz="1400" baseline="0" dirty="0" smtClean="0"/>
                        <a:t> Detector OFF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High</a:t>
                      </a:r>
                      <a:endParaRPr lang="en-GB" sz="14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Cooling plant on UPS</a:t>
                      </a:r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Pumps failure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Weariness of</a:t>
                      </a:r>
                      <a:r>
                        <a:rPr lang="en-GB" sz="1400" baseline="0" dirty="0" smtClean="0"/>
                        <a:t> pumps impellers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FontTx/>
                        <a:buChar char="-"/>
                      </a:pPr>
                      <a:r>
                        <a:rPr lang="en-GB" sz="1400" dirty="0" smtClean="0"/>
                        <a:t> Pump Swap implies Detector</a:t>
                      </a:r>
                      <a:r>
                        <a:rPr lang="en-GB" sz="1400" baseline="0" dirty="0" smtClean="0"/>
                        <a:t> Shut Down and Restart</a:t>
                      </a:r>
                    </a:p>
                    <a:p>
                      <a:pPr algn="l">
                        <a:buFontTx/>
                        <a:buChar char="-"/>
                      </a:pPr>
                      <a:r>
                        <a:rPr lang="en-GB" sz="1400" baseline="0" dirty="0" smtClean="0"/>
                        <a:t> Frequent maintenance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High</a:t>
                      </a:r>
                      <a:endParaRPr lang="en-GB" sz="14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Remove the pumps</a:t>
                      </a:r>
                      <a:endParaRPr lang="en-GB" sz="1400" dirty="0"/>
                    </a:p>
                  </a:txBody>
                  <a:tcPr anchor="ctr"/>
                </a:tc>
              </a:tr>
              <a:tr h="8317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baseline="0" dirty="0" smtClean="0"/>
                        <a:t>Chilled and Mixed Water dependence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Failure</a:t>
                      </a:r>
                      <a:r>
                        <a:rPr lang="en-GB" sz="1400" baseline="0" dirty="0" smtClean="0"/>
                        <a:t> of mixed/chilled water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- Cooling Stop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Medium</a:t>
                      </a:r>
                      <a:endParaRPr lang="en-GB" sz="1400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Air</a:t>
                      </a:r>
                      <a:r>
                        <a:rPr lang="en-GB" sz="1400" baseline="0" dirty="0" smtClean="0"/>
                        <a:t> cooled chillers or air cooled condenser</a:t>
                      </a:r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High</a:t>
                      </a:r>
                      <a:r>
                        <a:rPr lang="en-GB" sz="1400" baseline="0" dirty="0" smtClean="0"/>
                        <a:t> Leak Rate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sz="1400" dirty="0" smtClean="0"/>
                        <a:t> Several modifications since original design 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sz="1400" dirty="0" smtClean="0"/>
                        <a:t> Poor quality and High number of fittings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FontTx/>
                        <a:buChar char="-"/>
                      </a:pPr>
                      <a:r>
                        <a:rPr lang="en-GB" sz="1400" dirty="0" smtClean="0"/>
                        <a:t> Plant refilling</a:t>
                      </a:r>
                    </a:p>
                    <a:p>
                      <a:pPr algn="l">
                        <a:buFontTx/>
                        <a:buChar char="-"/>
                      </a:pPr>
                      <a:r>
                        <a:rPr lang="en-GB" sz="1400" dirty="0" smtClean="0"/>
                        <a:t> Expensive and frequent maintenance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Low</a:t>
                      </a:r>
                      <a:endParaRPr lang="en-GB" sz="140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Improve connection</a:t>
                      </a:r>
                      <a:r>
                        <a:rPr lang="en-GB" sz="1400" baseline="0" dirty="0" smtClean="0"/>
                        <a:t> fittings &amp; use weld connections whenever possible</a:t>
                      </a:r>
                      <a:endParaRPr lang="en-GB" sz="1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30/11/2011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BEF8B-D536-49D0-88B2-38089B309370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SPD Cooling Workshop</a:t>
            </a:r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SPD Cooling Plant Upgrade Options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52596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Option 0 – Pump replacement with a two stage pump(s).</a:t>
            </a:r>
            <a:endParaRPr lang="en-GB" sz="2400" dirty="0" smtClean="0"/>
          </a:p>
          <a:p>
            <a:endParaRPr lang="en-GB" sz="2400" dirty="0" smtClean="0"/>
          </a:p>
          <a:p>
            <a:r>
              <a:rPr lang="en-GB" sz="2400" dirty="0" smtClean="0"/>
              <a:t>Option 1 – Refurbishment of the present plant</a:t>
            </a:r>
          </a:p>
          <a:p>
            <a:pPr lvl="1"/>
            <a:r>
              <a:rPr lang="en-GB" sz="2000" dirty="0" smtClean="0"/>
              <a:t>Option 1.2: Same configuration and components with new two stage pumps and new Condenser (larger capacity and higher PN requirements).</a:t>
            </a:r>
          </a:p>
          <a:p>
            <a:pPr>
              <a:buNone/>
            </a:pPr>
            <a:endParaRPr lang="en-GB" sz="2400" dirty="0" smtClean="0"/>
          </a:p>
          <a:p>
            <a:r>
              <a:rPr lang="en-GB" sz="2400" dirty="0" smtClean="0"/>
              <a:t>Option 2 – Water/Air Cooled Condenser in CR5 (30m height) </a:t>
            </a:r>
            <a:r>
              <a:rPr lang="en-GB" sz="2400" u="sng" dirty="0" smtClean="0"/>
              <a:t>with compressors</a:t>
            </a:r>
            <a:r>
              <a:rPr lang="en-GB" sz="2400" dirty="0" smtClean="0"/>
              <a:t>.</a:t>
            </a:r>
          </a:p>
          <a:p>
            <a:pPr lvl="1"/>
            <a:r>
              <a:rPr lang="en-GB" sz="2000" dirty="0" smtClean="0"/>
              <a:t>No pumps.</a:t>
            </a:r>
          </a:p>
          <a:p>
            <a:pPr>
              <a:buNone/>
            </a:pPr>
            <a:endParaRPr lang="en-GB" sz="2400" dirty="0" smtClean="0"/>
          </a:p>
          <a:p>
            <a:r>
              <a:rPr lang="en-GB" sz="2400" dirty="0"/>
              <a:t>Option </a:t>
            </a:r>
            <a:r>
              <a:rPr lang="en-GB" sz="2400" dirty="0" smtClean="0"/>
              <a:t>3 </a:t>
            </a:r>
            <a:r>
              <a:rPr lang="en-GB" sz="2400" dirty="0"/>
              <a:t>– Thermosyphon: New Condenser in CR5 (30m height):</a:t>
            </a:r>
          </a:p>
          <a:p>
            <a:pPr lvl="1"/>
            <a:r>
              <a:rPr lang="en-GB" sz="2000" dirty="0" smtClean="0"/>
              <a:t>No Pumps, no compressors.</a:t>
            </a:r>
          </a:p>
          <a:p>
            <a:pPr>
              <a:buNone/>
            </a:pPr>
            <a:endParaRPr lang="en-GB" sz="2400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30/11/2011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BEF8B-D536-49D0-88B2-38089B309370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SPD Cooling Workshop</a:t>
            </a:r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Common Improvement for Options 1-3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Higher design pressure: PN16 </a:t>
            </a:r>
          </a:p>
          <a:p>
            <a:pPr lvl="1"/>
            <a:r>
              <a:rPr lang="en-GB" sz="2000" dirty="0" smtClean="0"/>
              <a:t>Liquid side service pressure &lt; 6.5 bar(a)</a:t>
            </a:r>
          </a:p>
          <a:p>
            <a:pPr lvl="1"/>
            <a:r>
              <a:rPr lang="en-GB" sz="2000" dirty="0" smtClean="0"/>
              <a:t>Vapour side service pressure &lt; 2.3 bar(a)</a:t>
            </a:r>
            <a:endParaRPr lang="en-GB" sz="2000" dirty="0"/>
          </a:p>
          <a:p>
            <a:pPr lvl="1"/>
            <a:r>
              <a:rPr lang="en-GB" sz="2000" dirty="0" smtClean="0"/>
              <a:t>Expected leak rate: </a:t>
            </a:r>
          </a:p>
          <a:p>
            <a:pPr lvl="2"/>
            <a:r>
              <a:rPr lang="en-GB" sz="1800" dirty="0" smtClean="0"/>
              <a:t>Vapour side: 2.45 x 10-6 mbar.lt/s (28 </a:t>
            </a:r>
            <a:r>
              <a:rPr lang="en-GB" sz="1800" dirty="0" err="1" smtClean="0"/>
              <a:t>gr</a:t>
            </a:r>
            <a:r>
              <a:rPr lang="en-GB" sz="1800" dirty="0" smtClean="0"/>
              <a:t>/year)</a:t>
            </a:r>
          </a:p>
          <a:p>
            <a:pPr lvl="2"/>
            <a:r>
              <a:rPr lang="en-GB" sz="1800" dirty="0" smtClean="0"/>
              <a:t>Liquid side: 1.05 x 10-6 mbar.lt/s (13 </a:t>
            </a:r>
            <a:r>
              <a:rPr lang="en-GB" sz="1800" dirty="0" err="1" smtClean="0"/>
              <a:t>gr</a:t>
            </a:r>
            <a:r>
              <a:rPr lang="en-GB" sz="1800" dirty="0" smtClean="0"/>
              <a:t>/year)</a:t>
            </a:r>
          </a:p>
          <a:p>
            <a:endParaRPr lang="en-GB" sz="2400" dirty="0" smtClean="0"/>
          </a:p>
          <a:p>
            <a:r>
              <a:rPr lang="en-GB" sz="2400" dirty="0" smtClean="0"/>
              <a:t>Cooling plant on UPS (estimated power requirement of 5kW)</a:t>
            </a:r>
            <a:endParaRPr lang="en-GB" sz="24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30/11/2011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BEF8B-D536-49D0-88B2-38089B309370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SPD Cooling Workshop</a:t>
            </a:r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Option 0: Replacement of the pumps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30/11/2011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SPD Cooling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BEF8B-D536-49D0-88B2-38089B309370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3940721" cy="304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65104"/>
            <a:ext cx="4040274" cy="1658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86440" y="2164880"/>
            <a:ext cx="4929560" cy="3147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Option 1: </a:t>
            </a:r>
            <a:r>
              <a:rPr lang="en-GB" sz="3200" dirty="0" smtClean="0"/>
              <a:t>Refurbishment of the present plant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Recover of some components</a:t>
            </a:r>
          </a:p>
          <a:p>
            <a:r>
              <a:rPr lang="en-US" sz="2800" dirty="0" smtClean="0"/>
              <a:t>Design of a new Tank</a:t>
            </a:r>
          </a:p>
          <a:p>
            <a:r>
              <a:rPr lang="en-US" sz="2800" dirty="0" smtClean="0"/>
              <a:t>Design of a new rack </a:t>
            </a:r>
          </a:p>
          <a:p>
            <a:r>
              <a:rPr lang="en-US" sz="2800" dirty="0" smtClean="0"/>
              <a:t>Same thermodynamic working principle</a:t>
            </a:r>
          </a:p>
          <a:p>
            <a:r>
              <a:rPr lang="en-US" sz="2800" dirty="0" smtClean="0"/>
              <a:t>…</a:t>
            </a:r>
          </a:p>
          <a:p>
            <a:endParaRPr lang="en-US" sz="2800" dirty="0" smtClean="0"/>
          </a:p>
          <a:p>
            <a:endParaRPr lang="en-US" sz="2800" dirty="0"/>
          </a:p>
          <a:p>
            <a:pPr lvl="1"/>
            <a:endParaRPr lang="en-US" sz="2400" dirty="0" smtClean="0"/>
          </a:p>
          <a:p>
            <a:pPr lvl="1"/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30/11/2011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SPD Cooling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BEF8B-D536-49D0-88B2-38089B309370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CR5 Platform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30/11/2011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SPD Cooling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BEF8B-D536-49D0-88B2-38089B309370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7665368" cy="4745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10"/>
          <p:cNvSpPr/>
          <p:nvPr/>
        </p:nvSpPr>
        <p:spPr>
          <a:xfrm>
            <a:off x="1475656" y="3140968"/>
            <a:ext cx="1296144" cy="504056"/>
          </a:xfrm>
          <a:prstGeom prst="ellipse">
            <a:avLst/>
          </a:prstGeom>
          <a:solidFill>
            <a:srgbClr val="FF0000">
              <a:alpha val="35000"/>
            </a:srgbClr>
          </a:solidFill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143000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chemeClr val="tx2"/>
                </a:solidFill>
              </a:rPr>
              <a:t>Option 2: Water/Air Cooled Condenser in CR5 </a:t>
            </a:r>
            <a:endParaRPr lang="en-GB" sz="3200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30/11/2011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SPD Cooling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BEF8B-D536-49D0-88B2-38089B309370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8" name="Rounded Rectangle 7"/>
          <p:cNvSpPr>
            <a:spLocks noChangeArrowheads="1"/>
          </p:cNvSpPr>
          <p:nvPr/>
        </p:nvSpPr>
        <p:spPr bwMode="auto">
          <a:xfrm>
            <a:off x="7642193" y="2556343"/>
            <a:ext cx="497393" cy="368601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9525" algn="ctr">
            <a:solidFill>
              <a:srgbClr val="000000"/>
            </a:solidFill>
            <a:round/>
            <a:headEnd/>
            <a:tailEnd/>
          </a:ln>
        </p:spPr>
      </p:sp>
      <p:sp>
        <p:nvSpPr>
          <p:cNvPr id="9" name="Rounded Rectangle 8"/>
          <p:cNvSpPr>
            <a:spLocks noChangeArrowheads="1"/>
          </p:cNvSpPr>
          <p:nvPr/>
        </p:nvSpPr>
        <p:spPr bwMode="auto">
          <a:xfrm>
            <a:off x="7636341" y="2177643"/>
            <a:ext cx="497393" cy="747301"/>
          </a:xfrm>
          <a:prstGeom prst="roundRect">
            <a:avLst>
              <a:gd name="adj" fmla="val 16667"/>
            </a:avLst>
          </a:prstGeom>
          <a:noFill/>
          <a:ln w="31750" algn="ctr">
            <a:solidFill>
              <a:srgbClr val="000000"/>
            </a:solidFill>
            <a:round/>
            <a:headEnd/>
            <a:tailEnd/>
          </a:ln>
        </p:spPr>
      </p:sp>
      <p:sp>
        <p:nvSpPr>
          <p:cNvPr id="10" name="Freeform 9"/>
          <p:cNvSpPr>
            <a:spLocks/>
          </p:cNvSpPr>
          <p:nvPr/>
        </p:nvSpPr>
        <p:spPr bwMode="auto">
          <a:xfrm rot="10800000">
            <a:off x="7687095" y="2268112"/>
            <a:ext cx="442590" cy="575623"/>
          </a:xfrm>
          <a:custGeom>
            <a:avLst/>
            <a:gdLst>
              <a:gd name="T0" fmla="*/ 0 w 2628900"/>
              <a:gd name="T1" fmla="*/ 0 h 3629025"/>
              <a:gd name="T2" fmla="*/ 2628900 w 2628900"/>
              <a:gd name="T3" fmla="*/ 3629025 h 3629025"/>
              <a:gd name="connsiteX0" fmla="*/ 281361 w 2628900"/>
              <a:gd name="connsiteY0" fmla="*/ 145950 h 3629025"/>
              <a:gd name="connsiteX1" fmla="*/ 619125 w 2628900"/>
              <a:gd name="connsiteY1" fmla="*/ 9525 h 3629025"/>
              <a:gd name="connsiteX2" fmla="*/ 647700 w 2628900"/>
              <a:gd name="connsiteY2" fmla="*/ 0 h 3629025"/>
              <a:gd name="connsiteX3" fmla="*/ 2428875 w 2628900"/>
              <a:gd name="connsiteY3" fmla="*/ 9525 h 3629025"/>
              <a:gd name="connsiteX4" fmla="*/ 2486025 w 2628900"/>
              <a:gd name="connsiteY4" fmla="*/ 19050 h 3629025"/>
              <a:gd name="connsiteX5" fmla="*/ 2495550 w 2628900"/>
              <a:gd name="connsiteY5" fmla="*/ 257175 h 3629025"/>
              <a:gd name="connsiteX6" fmla="*/ 2247900 w 2628900"/>
              <a:gd name="connsiteY6" fmla="*/ 266700 h 3629025"/>
              <a:gd name="connsiteX7" fmla="*/ 2200275 w 2628900"/>
              <a:gd name="connsiteY7" fmla="*/ 276225 h 3629025"/>
              <a:gd name="connsiteX8" fmla="*/ 2124075 w 2628900"/>
              <a:gd name="connsiteY8" fmla="*/ 304800 h 3629025"/>
              <a:gd name="connsiteX9" fmla="*/ 1924050 w 2628900"/>
              <a:gd name="connsiteY9" fmla="*/ 314325 h 3629025"/>
              <a:gd name="connsiteX10" fmla="*/ 1438275 w 2628900"/>
              <a:gd name="connsiteY10" fmla="*/ 323850 h 3629025"/>
              <a:gd name="connsiteX11" fmla="*/ 1409700 w 2628900"/>
              <a:gd name="connsiteY11" fmla="*/ 342900 h 3629025"/>
              <a:gd name="connsiteX12" fmla="*/ 1381125 w 2628900"/>
              <a:gd name="connsiteY12" fmla="*/ 371475 h 3629025"/>
              <a:gd name="connsiteX13" fmla="*/ 1343025 w 2628900"/>
              <a:gd name="connsiteY13" fmla="*/ 381000 h 3629025"/>
              <a:gd name="connsiteX14" fmla="*/ 1343025 w 2628900"/>
              <a:gd name="connsiteY14" fmla="*/ 495300 h 3629025"/>
              <a:gd name="connsiteX15" fmla="*/ 1352550 w 2628900"/>
              <a:gd name="connsiteY15" fmla="*/ 523875 h 3629025"/>
              <a:gd name="connsiteX16" fmla="*/ 1381125 w 2628900"/>
              <a:gd name="connsiteY16" fmla="*/ 542925 h 3629025"/>
              <a:gd name="connsiteX17" fmla="*/ 1390650 w 2628900"/>
              <a:gd name="connsiteY17" fmla="*/ 571500 h 3629025"/>
              <a:gd name="connsiteX18" fmla="*/ 1400175 w 2628900"/>
              <a:gd name="connsiteY18" fmla="*/ 628650 h 3629025"/>
              <a:gd name="connsiteX19" fmla="*/ 1438275 w 2628900"/>
              <a:gd name="connsiteY19" fmla="*/ 647700 h 3629025"/>
              <a:gd name="connsiteX20" fmla="*/ 1495425 w 2628900"/>
              <a:gd name="connsiteY20" fmla="*/ 676275 h 3629025"/>
              <a:gd name="connsiteX21" fmla="*/ 1771650 w 2628900"/>
              <a:gd name="connsiteY21" fmla="*/ 695325 h 3629025"/>
              <a:gd name="connsiteX22" fmla="*/ 1847850 w 2628900"/>
              <a:gd name="connsiteY22" fmla="*/ 704850 h 3629025"/>
              <a:gd name="connsiteX23" fmla="*/ 1952625 w 2628900"/>
              <a:gd name="connsiteY23" fmla="*/ 714375 h 3629025"/>
              <a:gd name="connsiteX24" fmla="*/ 2000250 w 2628900"/>
              <a:gd name="connsiteY24" fmla="*/ 704850 h 3629025"/>
              <a:gd name="connsiteX25" fmla="*/ 2028825 w 2628900"/>
              <a:gd name="connsiteY25" fmla="*/ 695325 h 3629025"/>
              <a:gd name="connsiteX26" fmla="*/ 2066925 w 2628900"/>
              <a:gd name="connsiteY26" fmla="*/ 685800 h 3629025"/>
              <a:gd name="connsiteX27" fmla="*/ 2333625 w 2628900"/>
              <a:gd name="connsiteY27" fmla="*/ 695325 h 3629025"/>
              <a:gd name="connsiteX28" fmla="*/ 2533650 w 2628900"/>
              <a:gd name="connsiteY28" fmla="*/ 704850 h 3629025"/>
              <a:gd name="connsiteX29" fmla="*/ 2590800 w 2628900"/>
              <a:gd name="connsiteY29" fmla="*/ 781050 h 3629025"/>
              <a:gd name="connsiteX30" fmla="*/ 2581275 w 2628900"/>
              <a:gd name="connsiteY30" fmla="*/ 857250 h 3629025"/>
              <a:gd name="connsiteX31" fmla="*/ 2552700 w 2628900"/>
              <a:gd name="connsiteY31" fmla="*/ 876300 h 3629025"/>
              <a:gd name="connsiteX32" fmla="*/ 2524125 w 2628900"/>
              <a:gd name="connsiteY32" fmla="*/ 933450 h 3629025"/>
              <a:gd name="connsiteX33" fmla="*/ 2495550 w 2628900"/>
              <a:gd name="connsiteY33" fmla="*/ 962025 h 3629025"/>
              <a:gd name="connsiteX34" fmla="*/ 2466975 w 2628900"/>
              <a:gd name="connsiteY34" fmla="*/ 981075 h 3629025"/>
              <a:gd name="connsiteX35" fmla="*/ 2409825 w 2628900"/>
              <a:gd name="connsiteY35" fmla="*/ 1000125 h 3629025"/>
              <a:gd name="connsiteX36" fmla="*/ 1838325 w 2628900"/>
              <a:gd name="connsiteY36" fmla="*/ 990600 h 3629025"/>
              <a:gd name="connsiteX37" fmla="*/ 1714500 w 2628900"/>
              <a:gd name="connsiteY37" fmla="*/ 962025 h 3629025"/>
              <a:gd name="connsiteX38" fmla="*/ 1419225 w 2628900"/>
              <a:gd name="connsiteY38" fmla="*/ 952500 h 3629025"/>
              <a:gd name="connsiteX39" fmla="*/ 1371600 w 2628900"/>
              <a:gd name="connsiteY39" fmla="*/ 962025 h 3629025"/>
              <a:gd name="connsiteX40" fmla="*/ 1343025 w 2628900"/>
              <a:gd name="connsiteY40" fmla="*/ 971550 h 3629025"/>
              <a:gd name="connsiteX41" fmla="*/ 1333500 w 2628900"/>
              <a:gd name="connsiteY41" fmla="*/ 1019175 h 3629025"/>
              <a:gd name="connsiteX42" fmla="*/ 1314450 w 2628900"/>
              <a:gd name="connsiteY42" fmla="*/ 1076325 h 3629025"/>
              <a:gd name="connsiteX43" fmla="*/ 1266825 w 2628900"/>
              <a:gd name="connsiteY43" fmla="*/ 1143000 h 3629025"/>
              <a:gd name="connsiteX44" fmla="*/ 1276350 w 2628900"/>
              <a:gd name="connsiteY44" fmla="*/ 1209675 h 3629025"/>
              <a:gd name="connsiteX45" fmla="*/ 1304925 w 2628900"/>
              <a:gd name="connsiteY45" fmla="*/ 1238250 h 3629025"/>
              <a:gd name="connsiteX46" fmla="*/ 1390650 w 2628900"/>
              <a:gd name="connsiteY46" fmla="*/ 1266825 h 3629025"/>
              <a:gd name="connsiteX47" fmla="*/ 2476500 w 2628900"/>
              <a:gd name="connsiteY47" fmla="*/ 1276350 h 3629025"/>
              <a:gd name="connsiteX48" fmla="*/ 2514600 w 2628900"/>
              <a:gd name="connsiteY48" fmla="*/ 1295400 h 3629025"/>
              <a:gd name="connsiteX49" fmla="*/ 2524125 w 2628900"/>
              <a:gd name="connsiteY49" fmla="*/ 1371600 h 3629025"/>
              <a:gd name="connsiteX50" fmla="*/ 2514600 w 2628900"/>
              <a:gd name="connsiteY50" fmla="*/ 1562100 h 3629025"/>
              <a:gd name="connsiteX51" fmla="*/ 2486025 w 2628900"/>
              <a:gd name="connsiteY51" fmla="*/ 1581150 h 3629025"/>
              <a:gd name="connsiteX52" fmla="*/ 2400300 w 2628900"/>
              <a:gd name="connsiteY52" fmla="*/ 1609725 h 3629025"/>
              <a:gd name="connsiteX53" fmla="*/ 2286000 w 2628900"/>
              <a:gd name="connsiteY53" fmla="*/ 1647825 h 3629025"/>
              <a:gd name="connsiteX54" fmla="*/ 1343025 w 2628900"/>
              <a:gd name="connsiteY54" fmla="*/ 1657350 h 3629025"/>
              <a:gd name="connsiteX55" fmla="*/ 1323975 w 2628900"/>
              <a:gd name="connsiteY55" fmla="*/ 1685925 h 3629025"/>
              <a:gd name="connsiteX56" fmla="*/ 1295400 w 2628900"/>
              <a:gd name="connsiteY56" fmla="*/ 1790700 h 3629025"/>
              <a:gd name="connsiteX57" fmla="*/ 1304925 w 2628900"/>
              <a:gd name="connsiteY57" fmla="*/ 1943100 h 3629025"/>
              <a:gd name="connsiteX58" fmla="*/ 1352550 w 2628900"/>
              <a:gd name="connsiteY58" fmla="*/ 1990725 h 3629025"/>
              <a:gd name="connsiteX59" fmla="*/ 1504950 w 2628900"/>
              <a:gd name="connsiteY59" fmla="*/ 2019300 h 3629025"/>
              <a:gd name="connsiteX60" fmla="*/ 1590675 w 2628900"/>
              <a:gd name="connsiteY60" fmla="*/ 2009775 h 3629025"/>
              <a:gd name="connsiteX61" fmla="*/ 1619250 w 2628900"/>
              <a:gd name="connsiteY61" fmla="*/ 2000250 h 3629025"/>
              <a:gd name="connsiteX62" fmla="*/ 1943100 w 2628900"/>
              <a:gd name="connsiteY62" fmla="*/ 1990725 h 3629025"/>
              <a:gd name="connsiteX63" fmla="*/ 1981200 w 2628900"/>
              <a:gd name="connsiteY63" fmla="*/ 1981200 h 3629025"/>
              <a:gd name="connsiteX64" fmla="*/ 2495550 w 2628900"/>
              <a:gd name="connsiteY64" fmla="*/ 2019300 h 3629025"/>
              <a:gd name="connsiteX65" fmla="*/ 2524125 w 2628900"/>
              <a:gd name="connsiteY65" fmla="*/ 2085975 h 3629025"/>
              <a:gd name="connsiteX66" fmla="*/ 2533650 w 2628900"/>
              <a:gd name="connsiteY66" fmla="*/ 2124075 h 3629025"/>
              <a:gd name="connsiteX67" fmla="*/ 2505075 w 2628900"/>
              <a:gd name="connsiteY67" fmla="*/ 2219325 h 3629025"/>
              <a:gd name="connsiteX68" fmla="*/ 2486025 w 2628900"/>
              <a:gd name="connsiteY68" fmla="*/ 2286000 h 3629025"/>
              <a:gd name="connsiteX69" fmla="*/ 2457450 w 2628900"/>
              <a:gd name="connsiteY69" fmla="*/ 2295525 h 3629025"/>
              <a:gd name="connsiteX70" fmla="*/ 2200275 w 2628900"/>
              <a:gd name="connsiteY70" fmla="*/ 2286000 h 3629025"/>
              <a:gd name="connsiteX71" fmla="*/ 2171700 w 2628900"/>
              <a:gd name="connsiteY71" fmla="*/ 2276475 h 3629025"/>
              <a:gd name="connsiteX72" fmla="*/ 1276350 w 2628900"/>
              <a:gd name="connsiteY72" fmla="*/ 2286000 h 3629025"/>
              <a:gd name="connsiteX73" fmla="*/ 1247775 w 2628900"/>
              <a:gd name="connsiteY73" fmla="*/ 2295525 h 3629025"/>
              <a:gd name="connsiteX74" fmla="*/ 1228725 w 2628900"/>
              <a:gd name="connsiteY74" fmla="*/ 2324100 h 3629025"/>
              <a:gd name="connsiteX75" fmla="*/ 1200150 w 2628900"/>
              <a:gd name="connsiteY75" fmla="*/ 2362200 h 3629025"/>
              <a:gd name="connsiteX76" fmla="*/ 1190625 w 2628900"/>
              <a:gd name="connsiteY76" fmla="*/ 2390775 h 3629025"/>
              <a:gd name="connsiteX77" fmla="*/ 1200150 w 2628900"/>
              <a:gd name="connsiteY77" fmla="*/ 2505075 h 3629025"/>
              <a:gd name="connsiteX78" fmla="*/ 1390650 w 2628900"/>
              <a:gd name="connsiteY78" fmla="*/ 2581275 h 3629025"/>
              <a:gd name="connsiteX79" fmla="*/ 1466850 w 2628900"/>
              <a:gd name="connsiteY79" fmla="*/ 2590800 h 3629025"/>
              <a:gd name="connsiteX80" fmla="*/ 1800225 w 2628900"/>
              <a:gd name="connsiteY80" fmla="*/ 2600325 h 3629025"/>
              <a:gd name="connsiteX81" fmla="*/ 1962150 w 2628900"/>
              <a:gd name="connsiteY81" fmla="*/ 2619375 h 3629025"/>
              <a:gd name="connsiteX82" fmla="*/ 2152650 w 2628900"/>
              <a:gd name="connsiteY82" fmla="*/ 2609850 h 3629025"/>
              <a:gd name="connsiteX83" fmla="*/ 2362200 w 2628900"/>
              <a:gd name="connsiteY83" fmla="*/ 2581275 h 3629025"/>
              <a:gd name="connsiteX84" fmla="*/ 2419350 w 2628900"/>
              <a:gd name="connsiteY84" fmla="*/ 2571750 h 3629025"/>
              <a:gd name="connsiteX85" fmla="*/ 2447925 w 2628900"/>
              <a:gd name="connsiteY85" fmla="*/ 2562225 h 3629025"/>
              <a:gd name="connsiteX86" fmla="*/ 2495550 w 2628900"/>
              <a:gd name="connsiteY86" fmla="*/ 2571750 h 3629025"/>
              <a:gd name="connsiteX87" fmla="*/ 2562225 w 2628900"/>
              <a:gd name="connsiteY87" fmla="*/ 2600325 h 3629025"/>
              <a:gd name="connsiteX88" fmla="*/ 2590800 w 2628900"/>
              <a:gd name="connsiteY88" fmla="*/ 2667000 h 3629025"/>
              <a:gd name="connsiteX89" fmla="*/ 2581275 w 2628900"/>
              <a:gd name="connsiteY89" fmla="*/ 2838450 h 3629025"/>
              <a:gd name="connsiteX90" fmla="*/ 2571750 w 2628900"/>
              <a:gd name="connsiteY90" fmla="*/ 2876550 h 3629025"/>
              <a:gd name="connsiteX91" fmla="*/ 2514600 w 2628900"/>
              <a:gd name="connsiteY91" fmla="*/ 2914650 h 3629025"/>
              <a:gd name="connsiteX92" fmla="*/ 2095500 w 2628900"/>
              <a:gd name="connsiteY92" fmla="*/ 2924175 h 3629025"/>
              <a:gd name="connsiteX93" fmla="*/ 1800225 w 2628900"/>
              <a:gd name="connsiteY93" fmla="*/ 2914650 h 3629025"/>
              <a:gd name="connsiteX94" fmla="*/ 1619250 w 2628900"/>
              <a:gd name="connsiteY94" fmla="*/ 2924175 h 3629025"/>
              <a:gd name="connsiteX95" fmla="*/ 1257300 w 2628900"/>
              <a:gd name="connsiteY95" fmla="*/ 2933700 h 3629025"/>
              <a:gd name="connsiteX96" fmla="*/ 1228725 w 2628900"/>
              <a:gd name="connsiteY96" fmla="*/ 2952750 h 3629025"/>
              <a:gd name="connsiteX97" fmla="*/ 1190625 w 2628900"/>
              <a:gd name="connsiteY97" fmla="*/ 3038475 h 3629025"/>
              <a:gd name="connsiteX98" fmla="*/ 1200150 w 2628900"/>
              <a:gd name="connsiteY98" fmla="*/ 3067050 h 3629025"/>
              <a:gd name="connsiteX99" fmla="*/ 1219200 w 2628900"/>
              <a:gd name="connsiteY99" fmla="*/ 3105150 h 3629025"/>
              <a:gd name="connsiteX100" fmla="*/ 1228725 w 2628900"/>
              <a:gd name="connsiteY100" fmla="*/ 3171825 h 3629025"/>
              <a:gd name="connsiteX101" fmla="*/ 1285875 w 2628900"/>
              <a:gd name="connsiteY101" fmla="*/ 3190875 h 3629025"/>
              <a:gd name="connsiteX102" fmla="*/ 1524000 w 2628900"/>
              <a:gd name="connsiteY102" fmla="*/ 3181350 h 3629025"/>
              <a:gd name="connsiteX103" fmla="*/ 1638300 w 2628900"/>
              <a:gd name="connsiteY103" fmla="*/ 3162300 h 3629025"/>
              <a:gd name="connsiteX104" fmla="*/ 1743075 w 2628900"/>
              <a:gd name="connsiteY104" fmla="*/ 3219450 h 3629025"/>
              <a:gd name="connsiteX105" fmla="*/ 1952625 w 2628900"/>
              <a:gd name="connsiteY105" fmla="*/ 3238500 h 3629025"/>
              <a:gd name="connsiteX106" fmla="*/ 2552700 w 2628900"/>
              <a:gd name="connsiteY106" fmla="*/ 3248025 h 3629025"/>
              <a:gd name="connsiteX107" fmla="*/ 2581275 w 2628900"/>
              <a:gd name="connsiteY107" fmla="*/ 3276600 h 3629025"/>
              <a:gd name="connsiteX108" fmla="*/ 2600325 w 2628900"/>
              <a:gd name="connsiteY108" fmla="*/ 3305175 h 3629025"/>
              <a:gd name="connsiteX109" fmla="*/ 2628900 w 2628900"/>
              <a:gd name="connsiteY109" fmla="*/ 3343275 h 3629025"/>
              <a:gd name="connsiteX110" fmla="*/ 2600325 w 2628900"/>
              <a:gd name="connsiteY110" fmla="*/ 3429000 h 3629025"/>
              <a:gd name="connsiteX111" fmla="*/ 2581275 w 2628900"/>
              <a:gd name="connsiteY111" fmla="*/ 3467100 h 3629025"/>
              <a:gd name="connsiteX112" fmla="*/ 2571750 w 2628900"/>
              <a:gd name="connsiteY112" fmla="*/ 3495675 h 3629025"/>
              <a:gd name="connsiteX113" fmla="*/ 2543175 w 2628900"/>
              <a:gd name="connsiteY113" fmla="*/ 3514725 h 3629025"/>
              <a:gd name="connsiteX114" fmla="*/ 2514600 w 2628900"/>
              <a:gd name="connsiteY114" fmla="*/ 3600450 h 3629025"/>
              <a:gd name="connsiteX115" fmla="*/ 2486025 w 2628900"/>
              <a:gd name="connsiteY115" fmla="*/ 3629025 h 3629025"/>
              <a:gd name="connsiteX116" fmla="*/ 2314575 w 2628900"/>
              <a:gd name="connsiteY116" fmla="*/ 3619500 h 3629025"/>
              <a:gd name="connsiteX117" fmla="*/ 2219325 w 2628900"/>
              <a:gd name="connsiteY117" fmla="*/ 3581400 h 3629025"/>
              <a:gd name="connsiteX118" fmla="*/ 2076450 w 2628900"/>
              <a:gd name="connsiteY118" fmla="*/ 3571875 h 3629025"/>
              <a:gd name="connsiteX119" fmla="*/ 1676400 w 2628900"/>
              <a:gd name="connsiteY119" fmla="*/ 3571875 h 3629025"/>
              <a:gd name="connsiteX120" fmla="*/ 1504950 w 2628900"/>
              <a:gd name="connsiteY120" fmla="*/ 3600450 h 3629025"/>
              <a:gd name="connsiteX121" fmla="*/ 285750 w 2628900"/>
              <a:gd name="connsiteY121" fmla="*/ 3609975 h 3629025"/>
              <a:gd name="connsiteX122" fmla="*/ 0 w 2628900"/>
              <a:gd name="connsiteY122" fmla="*/ 3600450 h 3629025"/>
              <a:gd name="connsiteX0" fmla="*/ 619125 w 2628900"/>
              <a:gd name="connsiteY0" fmla="*/ 9525 h 3629025"/>
              <a:gd name="connsiteX1" fmla="*/ 647700 w 2628900"/>
              <a:gd name="connsiteY1" fmla="*/ 0 h 3629025"/>
              <a:gd name="connsiteX2" fmla="*/ 2428875 w 2628900"/>
              <a:gd name="connsiteY2" fmla="*/ 9525 h 3629025"/>
              <a:gd name="connsiteX3" fmla="*/ 2486025 w 2628900"/>
              <a:gd name="connsiteY3" fmla="*/ 19050 h 3629025"/>
              <a:gd name="connsiteX4" fmla="*/ 2495550 w 2628900"/>
              <a:gd name="connsiteY4" fmla="*/ 257175 h 3629025"/>
              <a:gd name="connsiteX5" fmla="*/ 2247900 w 2628900"/>
              <a:gd name="connsiteY5" fmla="*/ 266700 h 3629025"/>
              <a:gd name="connsiteX6" fmla="*/ 2200275 w 2628900"/>
              <a:gd name="connsiteY6" fmla="*/ 276225 h 3629025"/>
              <a:gd name="connsiteX7" fmla="*/ 2124075 w 2628900"/>
              <a:gd name="connsiteY7" fmla="*/ 304800 h 3629025"/>
              <a:gd name="connsiteX8" fmla="*/ 1924050 w 2628900"/>
              <a:gd name="connsiteY8" fmla="*/ 314325 h 3629025"/>
              <a:gd name="connsiteX9" fmla="*/ 1438275 w 2628900"/>
              <a:gd name="connsiteY9" fmla="*/ 323850 h 3629025"/>
              <a:gd name="connsiteX10" fmla="*/ 1409700 w 2628900"/>
              <a:gd name="connsiteY10" fmla="*/ 342900 h 3629025"/>
              <a:gd name="connsiteX11" fmla="*/ 1381125 w 2628900"/>
              <a:gd name="connsiteY11" fmla="*/ 371475 h 3629025"/>
              <a:gd name="connsiteX12" fmla="*/ 1343025 w 2628900"/>
              <a:gd name="connsiteY12" fmla="*/ 381000 h 3629025"/>
              <a:gd name="connsiteX13" fmla="*/ 1343025 w 2628900"/>
              <a:gd name="connsiteY13" fmla="*/ 495300 h 3629025"/>
              <a:gd name="connsiteX14" fmla="*/ 1352550 w 2628900"/>
              <a:gd name="connsiteY14" fmla="*/ 523875 h 3629025"/>
              <a:gd name="connsiteX15" fmla="*/ 1381125 w 2628900"/>
              <a:gd name="connsiteY15" fmla="*/ 542925 h 3629025"/>
              <a:gd name="connsiteX16" fmla="*/ 1390650 w 2628900"/>
              <a:gd name="connsiteY16" fmla="*/ 571500 h 3629025"/>
              <a:gd name="connsiteX17" fmla="*/ 1400175 w 2628900"/>
              <a:gd name="connsiteY17" fmla="*/ 628650 h 3629025"/>
              <a:gd name="connsiteX18" fmla="*/ 1438275 w 2628900"/>
              <a:gd name="connsiteY18" fmla="*/ 647700 h 3629025"/>
              <a:gd name="connsiteX19" fmla="*/ 1495425 w 2628900"/>
              <a:gd name="connsiteY19" fmla="*/ 676275 h 3629025"/>
              <a:gd name="connsiteX20" fmla="*/ 1771650 w 2628900"/>
              <a:gd name="connsiteY20" fmla="*/ 695325 h 3629025"/>
              <a:gd name="connsiteX21" fmla="*/ 1847850 w 2628900"/>
              <a:gd name="connsiteY21" fmla="*/ 704850 h 3629025"/>
              <a:gd name="connsiteX22" fmla="*/ 1952625 w 2628900"/>
              <a:gd name="connsiteY22" fmla="*/ 714375 h 3629025"/>
              <a:gd name="connsiteX23" fmla="*/ 2000250 w 2628900"/>
              <a:gd name="connsiteY23" fmla="*/ 704850 h 3629025"/>
              <a:gd name="connsiteX24" fmla="*/ 2028825 w 2628900"/>
              <a:gd name="connsiteY24" fmla="*/ 695325 h 3629025"/>
              <a:gd name="connsiteX25" fmla="*/ 2066925 w 2628900"/>
              <a:gd name="connsiteY25" fmla="*/ 685800 h 3629025"/>
              <a:gd name="connsiteX26" fmla="*/ 2333625 w 2628900"/>
              <a:gd name="connsiteY26" fmla="*/ 695325 h 3629025"/>
              <a:gd name="connsiteX27" fmla="*/ 2533650 w 2628900"/>
              <a:gd name="connsiteY27" fmla="*/ 704850 h 3629025"/>
              <a:gd name="connsiteX28" fmla="*/ 2590800 w 2628900"/>
              <a:gd name="connsiteY28" fmla="*/ 781050 h 3629025"/>
              <a:gd name="connsiteX29" fmla="*/ 2581275 w 2628900"/>
              <a:gd name="connsiteY29" fmla="*/ 857250 h 3629025"/>
              <a:gd name="connsiteX30" fmla="*/ 2552700 w 2628900"/>
              <a:gd name="connsiteY30" fmla="*/ 876300 h 3629025"/>
              <a:gd name="connsiteX31" fmla="*/ 2524125 w 2628900"/>
              <a:gd name="connsiteY31" fmla="*/ 933450 h 3629025"/>
              <a:gd name="connsiteX32" fmla="*/ 2495550 w 2628900"/>
              <a:gd name="connsiteY32" fmla="*/ 962025 h 3629025"/>
              <a:gd name="connsiteX33" fmla="*/ 2466975 w 2628900"/>
              <a:gd name="connsiteY33" fmla="*/ 981075 h 3629025"/>
              <a:gd name="connsiteX34" fmla="*/ 2409825 w 2628900"/>
              <a:gd name="connsiteY34" fmla="*/ 1000125 h 3629025"/>
              <a:gd name="connsiteX35" fmla="*/ 1838325 w 2628900"/>
              <a:gd name="connsiteY35" fmla="*/ 990600 h 3629025"/>
              <a:gd name="connsiteX36" fmla="*/ 1714500 w 2628900"/>
              <a:gd name="connsiteY36" fmla="*/ 962025 h 3629025"/>
              <a:gd name="connsiteX37" fmla="*/ 1419225 w 2628900"/>
              <a:gd name="connsiteY37" fmla="*/ 952500 h 3629025"/>
              <a:gd name="connsiteX38" fmla="*/ 1371600 w 2628900"/>
              <a:gd name="connsiteY38" fmla="*/ 962025 h 3629025"/>
              <a:gd name="connsiteX39" fmla="*/ 1343025 w 2628900"/>
              <a:gd name="connsiteY39" fmla="*/ 971550 h 3629025"/>
              <a:gd name="connsiteX40" fmla="*/ 1333500 w 2628900"/>
              <a:gd name="connsiteY40" fmla="*/ 1019175 h 3629025"/>
              <a:gd name="connsiteX41" fmla="*/ 1314450 w 2628900"/>
              <a:gd name="connsiteY41" fmla="*/ 1076325 h 3629025"/>
              <a:gd name="connsiteX42" fmla="*/ 1266825 w 2628900"/>
              <a:gd name="connsiteY42" fmla="*/ 1143000 h 3629025"/>
              <a:gd name="connsiteX43" fmla="*/ 1276350 w 2628900"/>
              <a:gd name="connsiteY43" fmla="*/ 1209675 h 3629025"/>
              <a:gd name="connsiteX44" fmla="*/ 1304925 w 2628900"/>
              <a:gd name="connsiteY44" fmla="*/ 1238250 h 3629025"/>
              <a:gd name="connsiteX45" fmla="*/ 1390650 w 2628900"/>
              <a:gd name="connsiteY45" fmla="*/ 1266825 h 3629025"/>
              <a:gd name="connsiteX46" fmla="*/ 2476500 w 2628900"/>
              <a:gd name="connsiteY46" fmla="*/ 1276350 h 3629025"/>
              <a:gd name="connsiteX47" fmla="*/ 2514600 w 2628900"/>
              <a:gd name="connsiteY47" fmla="*/ 1295400 h 3629025"/>
              <a:gd name="connsiteX48" fmla="*/ 2524125 w 2628900"/>
              <a:gd name="connsiteY48" fmla="*/ 1371600 h 3629025"/>
              <a:gd name="connsiteX49" fmla="*/ 2514600 w 2628900"/>
              <a:gd name="connsiteY49" fmla="*/ 1562100 h 3629025"/>
              <a:gd name="connsiteX50" fmla="*/ 2486025 w 2628900"/>
              <a:gd name="connsiteY50" fmla="*/ 1581150 h 3629025"/>
              <a:gd name="connsiteX51" fmla="*/ 2400300 w 2628900"/>
              <a:gd name="connsiteY51" fmla="*/ 1609725 h 3629025"/>
              <a:gd name="connsiteX52" fmla="*/ 2286000 w 2628900"/>
              <a:gd name="connsiteY52" fmla="*/ 1647825 h 3629025"/>
              <a:gd name="connsiteX53" fmla="*/ 1343025 w 2628900"/>
              <a:gd name="connsiteY53" fmla="*/ 1657350 h 3629025"/>
              <a:gd name="connsiteX54" fmla="*/ 1323975 w 2628900"/>
              <a:gd name="connsiteY54" fmla="*/ 1685925 h 3629025"/>
              <a:gd name="connsiteX55" fmla="*/ 1295400 w 2628900"/>
              <a:gd name="connsiteY55" fmla="*/ 1790700 h 3629025"/>
              <a:gd name="connsiteX56" fmla="*/ 1304925 w 2628900"/>
              <a:gd name="connsiteY56" fmla="*/ 1943100 h 3629025"/>
              <a:gd name="connsiteX57" fmla="*/ 1352550 w 2628900"/>
              <a:gd name="connsiteY57" fmla="*/ 1990725 h 3629025"/>
              <a:gd name="connsiteX58" fmla="*/ 1504950 w 2628900"/>
              <a:gd name="connsiteY58" fmla="*/ 2019300 h 3629025"/>
              <a:gd name="connsiteX59" fmla="*/ 1590675 w 2628900"/>
              <a:gd name="connsiteY59" fmla="*/ 2009775 h 3629025"/>
              <a:gd name="connsiteX60" fmla="*/ 1619250 w 2628900"/>
              <a:gd name="connsiteY60" fmla="*/ 2000250 h 3629025"/>
              <a:gd name="connsiteX61" fmla="*/ 1943100 w 2628900"/>
              <a:gd name="connsiteY61" fmla="*/ 1990725 h 3629025"/>
              <a:gd name="connsiteX62" fmla="*/ 1981200 w 2628900"/>
              <a:gd name="connsiteY62" fmla="*/ 1981200 h 3629025"/>
              <a:gd name="connsiteX63" fmla="*/ 2495550 w 2628900"/>
              <a:gd name="connsiteY63" fmla="*/ 2019300 h 3629025"/>
              <a:gd name="connsiteX64" fmla="*/ 2524125 w 2628900"/>
              <a:gd name="connsiteY64" fmla="*/ 2085975 h 3629025"/>
              <a:gd name="connsiteX65" fmla="*/ 2533650 w 2628900"/>
              <a:gd name="connsiteY65" fmla="*/ 2124075 h 3629025"/>
              <a:gd name="connsiteX66" fmla="*/ 2505075 w 2628900"/>
              <a:gd name="connsiteY66" fmla="*/ 2219325 h 3629025"/>
              <a:gd name="connsiteX67" fmla="*/ 2486025 w 2628900"/>
              <a:gd name="connsiteY67" fmla="*/ 2286000 h 3629025"/>
              <a:gd name="connsiteX68" fmla="*/ 2457450 w 2628900"/>
              <a:gd name="connsiteY68" fmla="*/ 2295525 h 3629025"/>
              <a:gd name="connsiteX69" fmla="*/ 2200275 w 2628900"/>
              <a:gd name="connsiteY69" fmla="*/ 2286000 h 3629025"/>
              <a:gd name="connsiteX70" fmla="*/ 2171700 w 2628900"/>
              <a:gd name="connsiteY70" fmla="*/ 2276475 h 3629025"/>
              <a:gd name="connsiteX71" fmla="*/ 1276350 w 2628900"/>
              <a:gd name="connsiteY71" fmla="*/ 2286000 h 3629025"/>
              <a:gd name="connsiteX72" fmla="*/ 1247775 w 2628900"/>
              <a:gd name="connsiteY72" fmla="*/ 2295525 h 3629025"/>
              <a:gd name="connsiteX73" fmla="*/ 1228725 w 2628900"/>
              <a:gd name="connsiteY73" fmla="*/ 2324100 h 3629025"/>
              <a:gd name="connsiteX74" fmla="*/ 1200150 w 2628900"/>
              <a:gd name="connsiteY74" fmla="*/ 2362200 h 3629025"/>
              <a:gd name="connsiteX75" fmla="*/ 1190625 w 2628900"/>
              <a:gd name="connsiteY75" fmla="*/ 2390775 h 3629025"/>
              <a:gd name="connsiteX76" fmla="*/ 1200150 w 2628900"/>
              <a:gd name="connsiteY76" fmla="*/ 2505075 h 3629025"/>
              <a:gd name="connsiteX77" fmla="*/ 1390650 w 2628900"/>
              <a:gd name="connsiteY77" fmla="*/ 2581275 h 3629025"/>
              <a:gd name="connsiteX78" fmla="*/ 1466850 w 2628900"/>
              <a:gd name="connsiteY78" fmla="*/ 2590800 h 3629025"/>
              <a:gd name="connsiteX79" fmla="*/ 1800225 w 2628900"/>
              <a:gd name="connsiteY79" fmla="*/ 2600325 h 3629025"/>
              <a:gd name="connsiteX80" fmla="*/ 1962150 w 2628900"/>
              <a:gd name="connsiteY80" fmla="*/ 2619375 h 3629025"/>
              <a:gd name="connsiteX81" fmla="*/ 2152650 w 2628900"/>
              <a:gd name="connsiteY81" fmla="*/ 2609850 h 3629025"/>
              <a:gd name="connsiteX82" fmla="*/ 2362200 w 2628900"/>
              <a:gd name="connsiteY82" fmla="*/ 2581275 h 3629025"/>
              <a:gd name="connsiteX83" fmla="*/ 2419350 w 2628900"/>
              <a:gd name="connsiteY83" fmla="*/ 2571750 h 3629025"/>
              <a:gd name="connsiteX84" fmla="*/ 2447925 w 2628900"/>
              <a:gd name="connsiteY84" fmla="*/ 2562225 h 3629025"/>
              <a:gd name="connsiteX85" fmla="*/ 2495550 w 2628900"/>
              <a:gd name="connsiteY85" fmla="*/ 2571750 h 3629025"/>
              <a:gd name="connsiteX86" fmla="*/ 2562225 w 2628900"/>
              <a:gd name="connsiteY86" fmla="*/ 2600325 h 3629025"/>
              <a:gd name="connsiteX87" fmla="*/ 2590800 w 2628900"/>
              <a:gd name="connsiteY87" fmla="*/ 2667000 h 3629025"/>
              <a:gd name="connsiteX88" fmla="*/ 2581275 w 2628900"/>
              <a:gd name="connsiteY88" fmla="*/ 2838450 h 3629025"/>
              <a:gd name="connsiteX89" fmla="*/ 2571750 w 2628900"/>
              <a:gd name="connsiteY89" fmla="*/ 2876550 h 3629025"/>
              <a:gd name="connsiteX90" fmla="*/ 2514600 w 2628900"/>
              <a:gd name="connsiteY90" fmla="*/ 2914650 h 3629025"/>
              <a:gd name="connsiteX91" fmla="*/ 2095500 w 2628900"/>
              <a:gd name="connsiteY91" fmla="*/ 2924175 h 3629025"/>
              <a:gd name="connsiteX92" fmla="*/ 1800225 w 2628900"/>
              <a:gd name="connsiteY92" fmla="*/ 2914650 h 3629025"/>
              <a:gd name="connsiteX93" fmla="*/ 1619250 w 2628900"/>
              <a:gd name="connsiteY93" fmla="*/ 2924175 h 3629025"/>
              <a:gd name="connsiteX94" fmla="*/ 1257300 w 2628900"/>
              <a:gd name="connsiteY94" fmla="*/ 2933700 h 3629025"/>
              <a:gd name="connsiteX95" fmla="*/ 1228725 w 2628900"/>
              <a:gd name="connsiteY95" fmla="*/ 2952750 h 3629025"/>
              <a:gd name="connsiteX96" fmla="*/ 1190625 w 2628900"/>
              <a:gd name="connsiteY96" fmla="*/ 3038475 h 3629025"/>
              <a:gd name="connsiteX97" fmla="*/ 1200150 w 2628900"/>
              <a:gd name="connsiteY97" fmla="*/ 3067050 h 3629025"/>
              <a:gd name="connsiteX98" fmla="*/ 1219200 w 2628900"/>
              <a:gd name="connsiteY98" fmla="*/ 3105150 h 3629025"/>
              <a:gd name="connsiteX99" fmla="*/ 1228725 w 2628900"/>
              <a:gd name="connsiteY99" fmla="*/ 3171825 h 3629025"/>
              <a:gd name="connsiteX100" fmla="*/ 1285875 w 2628900"/>
              <a:gd name="connsiteY100" fmla="*/ 3190875 h 3629025"/>
              <a:gd name="connsiteX101" fmla="*/ 1524000 w 2628900"/>
              <a:gd name="connsiteY101" fmla="*/ 3181350 h 3629025"/>
              <a:gd name="connsiteX102" fmla="*/ 1638300 w 2628900"/>
              <a:gd name="connsiteY102" fmla="*/ 3162300 h 3629025"/>
              <a:gd name="connsiteX103" fmla="*/ 1743075 w 2628900"/>
              <a:gd name="connsiteY103" fmla="*/ 3219450 h 3629025"/>
              <a:gd name="connsiteX104" fmla="*/ 1952625 w 2628900"/>
              <a:gd name="connsiteY104" fmla="*/ 3238500 h 3629025"/>
              <a:gd name="connsiteX105" fmla="*/ 2552700 w 2628900"/>
              <a:gd name="connsiteY105" fmla="*/ 3248025 h 3629025"/>
              <a:gd name="connsiteX106" fmla="*/ 2581275 w 2628900"/>
              <a:gd name="connsiteY106" fmla="*/ 3276600 h 3629025"/>
              <a:gd name="connsiteX107" fmla="*/ 2600325 w 2628900"/>
              <a:gd name="connsiteY107" fmla="*/ 3305175 h 3629025"/>
              <a:gd name="connsiteX108" fmla="*/ 2628900 w 2628900"/>
              <a:gd name="connsiteY108" fmla="*/ 3343275 h 3629025"/>
              <a:gd name="connsiteX109" fmla="*/ 2600325 w 2628900"/>
              <a:gd name="connsiteY109" fmla="*/ 3429000 h 3629025"/>
              <a:gd name="connsiteX110" fmla="*/ 2581275 w 2628900"/>
              <a:gd name="connsiteY110" fmla="*/ 3467100 h 3629025"/>
              <a:gd name="connsiteX111" fmla="*/ 2571750 w 2628900"/>
              <a:gd name="connsiteY111" fmla="*/ 3495675 h 3629025"/>
              <a:gd name="connsiteX112" fmla="*/ 2543175 w 2628900"/>
              <a:gd name="connsiteY112" fmla="*/ 3514725 h 3629025"/>
              <a:gd name="connsiteX113" fmla="*/ 2514600 w 2628900"/>
              <a:gd name="connsiteY113" fmla="*/ 3600450 h 3629025"/>
              <a:gd name="connsiteX114" fmla="*/ 2486025 w 2628900"/>
              <a:gd name="connsiteY114" fmla="*/ 3629025 h 3629025"/>
              <a:gd name="connsiteX115" fmla="*/ 2314575 w 2628900"/>
              <a:gd name="connsiteY115" fmla="*/ 3619500 h 3629025"/>
              <a:gd name="connsiteX116" fmla="*/ 2219325 w 2628900"/>
              <a:gd name="connsiteY116" fmla="*/ 3581400 h 3629025"/>
              <a:gd name="connsiteX117" fmla="*/ 2076450 w 2628900"/>
              <a:gd name="connsiteY117" fmla="*/ 3571875 h 3629025"/>
              <a:gd name="connsiteX118" fmla="*/ 1676400 w 2628900"/>
              <a:gd name="connsiteY118" fmla="*/ 3571875 h 3629025"/>
              <a:gd name="connsiteX119" fmla="*/ 1504950 w 2628900"/>
              <a:gd name="connsiteY119" fmla="*/ 3600450 h 3629025"/>
              <a:gd name="connsiteX120" fmla="*/ 285750 w 2628900"/>
              <a:gd name="connsiteY120" fmla="*/ 3609975 h 3629025"/>
              <a:gd name="connsiteX121" fmla="*/ 0 w 2628900"/>
              <a:gd name="connsiteY121" fmla="*/ 3600450 h 3629025"/>
              <a:gd name="connsiteX0" fmla="*/ 333374 w 2343149"/>
              <a:gd name="connsiteY0" fmla="*/ 9525 h 3629025"/>
              <a:gd name="connsiteX1" fmla="*/ 361949 w 2343149"/>
              <a:gd name="connsiteY1" fmla="*/ 0 h 3629025"/>
              <a:gd name="connsiteX2" fmla="*/ 2143124 w 2343149"/>
              <a:gd name="connsiteY2" fmla="*/ 9525 h 3629025"/>
              <a:gd name="connsiteX3" fmla="*/ 2200274 w 2343149"/>
              <a:gd name="connsiteY3" fmla="*/ 19050 h 3629025"/>
              <a:gd name="connsiteX4" fmla="*/ 2209799 w 2343149"/>
              <a:gd name="connsiteY4" fmla="*/ 257175 h 3629025"/>
              <a:gd name="connsiteX5" fmla="*/ 1962149 w 2343149"/>
              <a:gd name="connsiteY5" fmla="*/ 266700 h 3629025"/>
              <a:gd name="connsiteX6" fmla="*/ 1914524 w 2343149"/>
              <a:gd name="connsiteY6" fmla="*/ 276225 h 3629025"/>
              <a:gd name="connsiteX7" fmla="*/ 1838324 w 2343149"/>
              <a:gd name="connsiteY7" fmla="*/ 304800 h 3629025"/>
              <a:gd name="connsiteX8" fmla="*/ 1638299 w 2343149"/>
              <a:gd name="connsiteY8" fmla="*/ 314325 h 3629025"/>
              <a:gd name="connsiteX9" fmla="*/ 1152524 w 2343149"/>
              <a:gd name="connsiteY9" fmla="*/ 323850 h 3629025"/>
              <a:gd name="connsiteX10" fmla="*/ 1123949 w 2343149"/>
              <a:gd name="connsiteY10" fmla="*/ 342900 h 3629025"/>
              <a:gd name="connsiteX11" fmla="*/ 1095374 w 2343149"/>
              <a:gd name="connsiteY11" fmla="*/ 371475 h 3629025"/>
              <a:gd name="connsiteX12" fmla="*/ 1057274 w 2343149"/>
              <a:gd name="connsiteY12" fmla="*/ 381000 h 3629025"/>
              <a:gd name="connsiteX13" fmla="*/ 1057274 w 2343149"/>
              <a:gd name="connsiteY13" fmla="*/ 495300 h 3629025"/>
              <a:gd name="connsiteX14" fmla="*/ 1066799 w 2343149"/>
              <a:gd name="connsiteY14" fmla="*/ 523875 h 3629025"/>
              <a:gd name="connsiteX15" fmla="*/ 1095374 w 2343149"/>
              <a:gd name="connsiteY15" fmla="*/ 542925 h 3629025"/>
              <a:gd name="connsiteX16" fmla="*/ 1104899 w 2343149"/>
              <a:gd name="connsiteY16" fmla="*/ 571500 h 3629025"/>
              <a:gd name="connsiteX17" fmla="*/ 1114424 w 2343149"/>
              <a:gd name="connsiteY17" fmla="*/ 628650 h 3629025"/>
              <a:gd name="connsiteX18" fmla="*/ 1152524 w 2343149"/>
              <a:gd name="connsiteY18" fmla="*/ 647700 h 3629025"/>
              <a:gd name="connsiteX19" fmla="*/ 1209674 w 2343149"/>
              <a:gd name="connsiteY19" fmla="*/ 676275 h 3629025"/>
              <a:gd name="connsiteX20" fmla="*/ 1485899 w 2343149"/>
              <a:gd name="connsiteY20" fmla="*/ 695325 h 3629025"/>
              <a:gd name="connsiteX21" fmla="*/ 1562099 w 2343149"/>
              <a:gd name="connsiteY21" fmla="*/ 704850 h 3629025"/>
              <a:gd name="connsiteX22" fmla="*/ 1666874 w 2343149"/>
              <a:gd name="connsiteY22" fmla="*/ 714375 h 3629025"/>
              <a:gd name="connsiteX23" fmla="*/ 1714499 w 2343149"/>
              <a:gd name="connsiteY23" fmla="*/ 704850 h 3629025"/>
              <a:gd name="connsiteX24" fmla="*/ 1743074 w 2343149"/>
              <a:gd name="connsiteY24" fmla="*/ 695325 h 3629025"/>
              <a:gd name="connsiteX25" fmla="*/ 1781174 w 2343149"/>
              <a:gd name="connsiteY25" fmla="*/ 685800 h 3629025"/>
              <a:gd name="connsiteX26" fmla="*/ 2047874 w 2343149"/>
              <a:gd name="connsiteY26" fmla="*/ 695325 h 3629025"/>
              <a:gd name="connsiteX27" fmla="*/ 2247899 w 2343149"/>
              <a:gd name="connsiteY27" fmla="*/ 704850 h 3629025"/>
              <a:gd name="connsiteX28" fmla="*/ 2305049 w 2343149"/>
              <a:gd name="connsiteY28" fmla="*/ 781050 h 3629025"/>
              <a:gd name="connsiteX29" fmla="*/ 2295524 w 2343149"/>
              <a:gd name="connsiteY29" fmla="*/ 857250 h 3629025"/>
              <a:gd name="connsiteX30" fmla="*/ 2266949 w 2343149"/>
              <a:gd name="connsiteY30" fmla="*/ 876300 h 3629025"/>
              <a:gd name="connsiteX31" fmla="*/ 2238374 w 2343149"/>
              <a:gd name="connsiteY31" fmla="*/ 933450 h 3629025"/>
              <a:gd name="connsiteX32" fmla="*/ 2209799 w 2343149"/>
              <a:gd name="connsiteY32" fmla="*/ 962025 h 3629025"/>
              <a:gd name="connsiteX33" fmla="*/ 2181224 w 2343149"/>
              <a:gd name="connsiteY33" fmla="*/ 981075 h 3629025"/>
              <a:gd name="connsiteX34" fmla="*/ 2124074 w 2343149"/>
              <a:gd name="connsiteY34" fmla="*/ 1000125 h 3629025"/>
              <a:gd name="connsiteX35" fmla="*/ 1552574 w 2343149"/>
              <a:gd name="connsiteY35" fmla="*/ 990600 h 3629025"/>
              <a:gd name="connsiteX36" fmla="*/ 1428749 w 2343149"/>
              <a:gd name="connsiteY36" fmla="*/ 962025 h 3629025"/>
              <a:gd name="connsiteX37" fmla="*/ 1133474 w 2343149"/>
              <a:gd name="connsiteY37" fmla="*/ 952500 h 3629025"/>
              <a:gd name="connsiteX38" fmla="*/ 1085849 w 2343149"/>
              <a:gd name="connsiteY38" fmla="*/ 962025 h 3629025"/>
              <a:gd name="connsiteX39" fmla="*/ 1057274 w 2343149"/>
              <a:gd name="connsiteY39" fmla="*/ 971550 h 3629025"/>
              <a:gd name="connsiteX40" fmla="*/ 1047749 w 2343149"/>
              <a:gd name="connsiteY40" fmla="*/ 1019175 h 3629025"/>
              <a:gd name="connsiteX41" fmla="*/ 1028699 w 2343149"/>
              <a:gd name="connsiteY41" fmla="*/ 1076325 h 3629025"/>
              <a:gd name="connsiteX42" fmla="*/ 981074 w 2343149"/>
              <a:gd name="connsiteY42" fmla="*/ 1143000 h 3629025"/>
              <a:gd name="connsiteX43" fmla="*/ 990599 w 2343149"/>
              <a:gd name="connsiteY43" fmla="*/ 1209675 h 3629025"/>
              <a:gd name="connsiteX44" fmla="*/ 1019174 w 2343149"/>
              <a:gd name="connsiteY44" fmla="*/ 1238250 h 3629025"/>
              <a:gd name="connsiteX45" fmla="*/ 1104899 w 2343149"/>
              <a:gd name="connsiteY45" fmla="*/ 1266825 h 3629025"/>
              <a:gd name="connsiteX46" fmla="*/ 2190749 w 2343149"/>
              <a:gd name="connsiteY46" fmla="*/ 1276350 h 3629025"/>
              <a:gd name="connsiteX47" fmla="*/ 2228849 w 2343149"/>
              <a:gd name="connsiteY47" fmla="*/ 1295400 h 3629025"/>
              <a:gd name="connsiteX48" fmla="*/ 2238374 w 2343149"/>
              <a:gd name="connsiteY48" fmla="*/ 1371600 h 3629025"/>
              <a:gd name="connsiteX49" fmla="*/ 2228849 w 2343149"/>
              <a:gd name="connsiteY49" fmla="*/ 1562100 h 3629025"/>
              <a:gd name="connsiteX50" fmla="*/ 2200274 w 2343149"/>
              <a:gd name="connsiteY50" fmla="*/ 1581150 h 3629025"/>
              <a:gd name="connsiteX51" fmla="*/ 2114549 w 2343149"/>
              <a:gd name="connsiteY51" fmla="*/ 1609725 h 3629025"/>
              <a:gd name="connsiteX52" fmla="*/ 2000249 w 2343149"/>
              <a:gd name="connsiteY52" fmla="*/ 1647825 h 3629025"/>
              <a:gd name="connsiteX53" fmla="*/ 1057274 w 2343149"/>
              <a:gd name="connsiteY53" fmla="*/ 1657350 h 3629025"/>
              <a:gd name="connsiteX54" fmla="*/ 1038224 w 2343149"/>
              <a:gd name="connsiteY54" fmla="*/ 1685925 h 3629025"/>
              <a:gd name="connsiteX55" fmla="*/ 1009649 w 2343149"/>
              <a:gd name="connsiteY55" fmla="*/ 1790700 h 3629025"/>
              <a:gd name="connsiteX56" fmla="*/ 1019174 w 2343149"/>
              <a:gd name="connsiteY56" fmla="*/ 1943100 h 3629025"/>
              <a:gd name="connsiteX57" fmla="*/ 1066799 w 2343149"/>
              <a:gd name="connsiteY57" fmla="*/ 1990725 h 3629025"/>
              <a:gd name="connsiteX58" fmla="*/ 1219199 w 2343149"/>
              <a:gd name="connsiteY58" fmla="*/ 2019300 h 3629025"/>
              <a:gd name="connsiteX59" fmla="*/ 1304924 w 2343149"/>
              <a:gd name="connsiteY59" fmla="*/ 2009775 h 3629025"/>
              <a:gd name="connsiteX60" fmla="*/ 1333499 w 2343149"/>
              <a:gd name="connsiteY60" fmla="*/ 2000250 h 3629025"/>
              <a:gd name="connsiteX61" fmla="*/ 1657349 w 2343149"/>
              <a:gd name="connsiteY61" fmla="*/ 1990725 h 3629025"/>
              <a:gd name="connsiteX62" fmla="*/ 1695449 w 2343149"/>
              <a:gd name="connsiteY62" fmla="*/ 1981200 h 3629025"/>
              <a:gd name="connsiteX63" fmla="*/ 2209799 w 2343149"/>
              <a:gd name="connsiteY63" fmla="*/ 2019300 h 3629025"/>
              <a:gd name="connsiteX64" fmla="*/ 2238374 w 2343149"/>
              <a:gd name="connsiteY64" fmla="*/ 2085975 h 3629025"/>
              <a:gd name="connsiteX65" fmla="*/ 2247899 w 2343149"/>
              <a:gd name="connsiteY65" fmla="*/ 2124075 h 3629025"/>
              <a:gd name="connsiteX66" fmla="*/ 2219324 w 2343149"/>
              <a:gd name="connsiteY66" fmla="*/ 2219325 h 3629025"/>
              <a:gd name="connsiteX67" fmla="*/ 2200274 w 2343149"/>
              <a:gd name="connsiteY67" fmla="*/ 2286000 h 3629025"/>
              <a:gd name="connsiteX68" fmla="*/ 2171699 w 2343149"/>
              <a:gd name="connsiteY68" fmla="*/ 2295525 h 3629025"/>
              <a:gd name="connsiteX69" fmla="*/ 1914524 w 2343149"/>
              <a:gd name="connsiteY69" fmla="*/ 2286000 h 3629025"/>
              <a:gd name="connsiteX70" fmla="*/ 1885949 w 2343149"/>
              <a:gd name="connsiteY70" fmla="*/ 2276475 h 3629025"/>
              <a:gd name="connsiteX71" fmla="*/ 990599 w 2343149"/>
              <a:gd name="connsiteY71" fmla="*/ 2286000 h 3629025"/>
              <a:gd name="connsiteX72" fmla="*/ 962024 w 2343149"/>
              <a:gd name="connsiteY72" fmla="*/ 2295525 h 3629025"/>
              <a:gd name="connsiteX73" fmla="*/ 942974 w 2343149"/>
              <a:gd name="connsiteY73" fmla="*/ 2324100 h 3629025"/>
              <a:gd name="connsiteX74" fmla="*/ 914399 w 2343149"/>
              <a:gd name="connsiteY74" fmla="*/ 2362200 h 3629025"/>
              <a:gd name="connsiteX75" fmla="*/ 904874 w 2343149"/>
              <a:gd name="connsiteY75" fmla="*/ 2390775 h 3629025"/>
              <a:gd name="connsiteX76" fmla="*/ 914399 w 2343149"/>
              <a:gd name="connsiteY76" fmla="*/ 2505075 h 3629025"/>
              <a:gd name="connsiteX77" fmla="*/ 1104899 w 2343149"/>
              <a:gd name="connsiteY77" fmla="*/ 2581275 h 3629025"/>
              <a:gd name="connsiteX78" fmla="*/ 1181099 w 2343149"/>
              <a:gd name="connsiteY78" fmla="*/ 2590800 h 3629025"/>
              <a:gd name="connsiteX79" fmla="*/ 1514474 w 2343149"/>
              <a:gd name="connsiteY79" fmla="*/ 2600325 h 3629025"/>
              <a:gd name="connsiteX80" fmla="*/ 1676399 w 2343149"/>
              <a:gd name="connsiteY80" fmla="*/ 2619375 h 3629025"/>
              <a:gd name="connsiteX81" fmla="*/ 1866899 w 2343149"/>
              <a:gd name="connsiteY81" fmla="*/ 2609850 h 3629025"/>
              <a:gd name="connsiteX82" fmla="*/ 2076449 w 2343149"/>
              <a:gd name="connsiteY82" fmla="*/ 2581275 h 3629025"/>
              <a:gd name="connsiteX83" fmla="*/ 2133599 w 2343149"/>
              <a:gd name="connsiteY83" fmla="*/ 2571750 h 3629025"/>
              <a:gd name="connsiteX84" fmla="*/ 2162174 w 2343149"/>
              <a:gd name="connsiteY84" fmla="*/ 2562225 h 3629025"/>
              <a:gd name="connsiteX85" fmla="*/ 2209799 w 2343149"/>
              <a:gd name="connsiteY85" fmla="*/ 2571750 h 3629025"/>
              <a:gd name="connsiteX86" fmla="*/ 2276474 w 2343149"/>
              <a:gd name="connsiteY86" fmla="*/ 2600325 h 3629025"/>
              <a:gd name="connsiteX87" fmla="*/ 2305049 w 2343149"/>
              <a:gd name="connsiteY87" fmla="*/ 2667000 h 3629025"/>
              <a:gd name="connsiteX88" fmla="*/ 2295524 w 2343149"/>
              <a:gd name="connsiteY88" fmla="*/ 2838450 h 3629025"/>
              <a:gd name="connsiteX89" fmla="*/ 2285999 w 2343149"/>
              <a:gd name="connsiteY89" fmla="*/ 2876550 h 3629025"/>
              <a:gd name="connsiteX90" fmla="*/ 2228849 w 2343149"/>
              <a:gd name="connsiteY90" fmla="*/ 2914650 h 3629025"/>
              <a:gd name="connsiteX91" fmla="*/ 1809749 w 2343149"/>
              <a:gd name="connsiteY91" fmla="*/ 2924175 h 3629025"/>
              <a:gd name="connsiteX92" fmla="*/ 1514474 w 2343149"/>
              <a:gd name="connsiteY92" fmla="*/ 2914650 h 3629025"/>
              <a:gd name="connsiteX93" fmla="*/ 1333499 w 2343149"/>
              <a:gd name="connsiteY93" fmla="*/ 2924175 h 3629025"/>
              <a:gd name="connsiteX94" fmla="*/ 971549 w 2343149"/>
              <a:gd name="connsiteY94" fmla="*/ 2933700 h 3629025"/>
              <a:gd name="connsiteX95" fmla="*/ 942974 w 2343149"/>
              <a:gd name="connsiteY95" fmla="*/ 2952750 h 3629025"/>
              <a:gd name="connsiteX96" fmla="*/ 904874 w 2343149"/>
              <a:gd name="connsiteY96" fmla="*/ 3038475 h 3629025"/>
              <a:gd name="connsiteX97" fmla="*/ 914399 w 2343149"/>
              <a:gd name="connsiteY97" fmla="*/ 3067050 h 3629025"/>
              <a:gd name="connsiteX98" fmla="*/ 933449 w 2343149"/>
              <a:gd name="connsiteY98" fmla="*/ 3105150 h 3629025"/>
              <a:gd name="connsiteX99" fmla="*/ 942974 w 2343149"/>
              <a:gd name="connsiteY99" fmla="*/ 3171825 h 3629025"/>
              <a:gd name="connsiteX100" fmla="*/ 1000124 w 2343149"/>
              <a:gd name="connsiteY100" fmla="*/ 3190875 h 3629025"/>
              <a:gd name="connsiteX101" fmla="*/ 1238249 w 2343149"/>
              <a:gd name="connsiteY101" fmla="*/ 3181350 h 3629025"/>
              <a:gd name="connsiteX102" fmla="*/ 1352549 w 2343149"/>
              <a:gd name="connsiteY102" fmla="*/ 3162300 h 3629025"/>
              <a:gd name="connsiteX103" fmla="*/ 1457324 w 2343149"/>
              <a:gd name="connsiteY103" fmla="*/ 3219450 h 3629025"/>
              <a:gd name="connsiteX104" fmla="*/ 1666874 w 2343149"/>
              <a:gd name="connsiteY104" fmla="*/ 3238500 h 3629025"/>
              <a:gd name="connsiteX105" fmla="*/ 2266949 w 2343149"/>
              <a:gd name="connsiteY105" fmla="*/ 3248025 h 3629025"/>
              <a:gd name="connsiteX106" fmla="*/ 2295524 w 2343149"/>
              <a:gd name="connsiteY106" fmla="*/ 3276600 h 3629025"/>
              <a:gd name="connsiteX107" fmla="*/ 2314574 w 2343149"/>
              <a:gd name="connsiteY107" fmla="*/ 3305175 h 3629025"/>
              <a:gd name="connsiteX108" fmla="*/ 2343149 w 2343149"/>
              <a:gd name="connsiteY108" fmla="*/ 3343275 h 3629025"/>
              <a:gd name="connsiteX109" fmla="*/ 2314574 w 2343149"/>
              <a:gd name="connsiteY109" fmla="*/ 3429000 h 3629025"/>
              <a:gd name="connsiteX110" fmla="*/ 2295524 w 2343149"/>
              <a:gd name="connsiteY110" fmla="*/ 3467100 h 3629025"/>
              <a:gd name="connsiteX111" fmla="*/ 2285999 w 2343149"/>
              <a:gd name="connsiteY111" fmla="*/ 3495675 h 3629025"/>
              <a:gd name="connsiteX112" fmla="*/ 2257424 w 2343149"/>
              <a:gd name="connsiteY112" fmla="*/ 3514725 h 3629025"/>
              <a:gd name="connsiteX113" fmla="*/ 2228849 w 2343149"/>
              <a:gd name="connsiteY113" fmla="*/ 3600450 h 3629025"/>
              <a:gd name="connsiteX114" fmla="*/ 2200274 w 2343149"/>
              <a:gd name="connsiteY114" fmla="*/ 3629025 h 3629025"/>
              <a:gd name="connsiteX115" fmla="*/ 2028824 w 2343149"/>
              <a:gd name="connsiteY115" fmla="*/ 3619500 h 3629025"/>
              <a:gd name="connsiteX116" fmla="*/ 1933574 w 2343149"/>
              <a:gd name="connsiteY116" fmla="*/ 3581400 h 3629025"/>
              <a:gd name="connsiteX117" fmla="*/ 1790699 w 2343149"/>
              <a:gd name="connsiteY117" fmla="*/ 3571875 h 3629025"/>
              <a:gd name="connsiteX118" fmla="*/ 1390649 w 2343149"/>
              <a:gd name="connsiteY118" fmla="*/ 3571875 h 3629025"/>
              <a:gd name="connsiteX119" fmla="*/ 1219199 w 2343149"/>
              <a:gd name="connsiteY119" fmla="*/ 3600450 h 3629025"/>
              <a:gd name="connsiteX120" fmla="*/ -1 w 2343149"/>
              <a:gd name="connsiteY120" fmla="*/ 3609975 h 3629025"/>
              <a:gd name="connsiteX0" fmla="*/ -2 w 2009773"/>
              <a:gd name="connsiteY0" fmla="*/ 9525 h 3629025"/>
              <a:gd name="connsiteX1" fmla="*/ 28573 w 2009773"/>
              <a:gd name="connsiteY1" fmla="*/ 0 h 3629025"/>
              <a:gd name="connsiteX2" fmla="*/ 1809748 w 2009773"/>
              <a:gd name="connsiteY2" fmla="*/ 9525 h 3629025"/>
              <a:gd name="connsiteX3" fmla="*/ 1866898 w 2009773"/>
              <a:gd name="connsiteY3" fmla="*/ 19050 h 3629025"/>
              <a:gd name="connsiteX4" fmla="*/ 1876423 w 2009773"/>
              <a:gd name="connsiteY4" fmla="*/ 257175 h 3629025"/>
              <a:gd name="connsiteX5" fmla="*/ 1628773 w 2009773"/>
              <a:gd name="connsiteY5" fmla="*/ 266700 h 3629025"/>
              <a:gd name="connsiteX6" fmla="*/ 1581148 w 2009773"/>
              <a:gd name="connsiteY6" fmla="*/ 276225 h 3629025"/>
              <a:gd name="connsiteX7" fmla="*/ 1504948 w 2009773"/>
              <a:gd name="connsiteY7" fmla="*/ 304800 h 3629025"/>
              <a:gd name="connsiteX8" fmla="*/ 1304923 w 2009773"/>
              <a:gd name="connsiteY8" fmla="*/ 314325 h 3629025"/>
              <a:gd name="connsiteX9" fmla="*/ 819148 w 2009773"/>
              <a:gd name="connsiteY9" fmla="*/ 323850 h 3629025"/>
              <a:gd name="connsiteX10" fmla="*/ 790573 w 2009773"/>
              <a:gd name="connsiteY10" fmla="*/ 342900 h 3629025"/>
              <a:gd name="connsiteX11" fmla="*/ 761998 w 2009773"/>
              <a:gd name="connsiteY11" fmla="*/ 371475 h 3629025"/>
              <a:gd name="connsiteX12" fmla="*/ 723898 w 2009773"/>
              <a:gd name="connsiteY12" fmla="*/ 381000 h 3629025"/>
              <a:gd name="connsiteX13" fmla="*/ 723898 w 2009773"/>
              <a:gd name="connsiteY13" fmla="*/ 495300 h 3629025"/>
              <a:gd name="connsiteX14" fmla="*/ 733423 w 2009773"/>
              <a:gd name="connsiteY14" fmla="*/ 523875 h 3629025"/>
              <a:gd name="connsiteX15" fmla="*/ 761998 w 2009773"/>
              <a:gd name="connsiteY15" fmla="*/ 542925 h 3629025"/>
              <a:gd name="connsiteX16" fmla="*/ 771523 w 2009773"/>
              <a:gd name="connsiteY16" fmla="*/ 571500 h 3629025"/>
              <a:gd name="connsiteX17" fmla="*/ 781048 w 2009773"/>
              <a:gd name="connsiteY17" fmla="*/ 628650 h 3629025"/>
              <a:gd name="connsiteX18" fmla="*/ 819148 w 2009773"/>
              <a:gd name="connsiteY18" fmla="*/ 647700 h 3629025"/>
              <a:gd name="connsiteX19" fmla="*/ 876298 w 2009773"/>
              <a:gd name="connsiteY19" fmla="*/ 676275 h 3629025"/>
              <a:gd name="connsiteX20" fmla="*/ 1152523 w 2009773"/>
              <a:gd name="connsiteY20" fmla="*/ 695325 h 3629025"/>
              <a:gd name="connsiteX21" fmla="*/ 1228723 w 2009773"/>
              <a:gd name="connsiteY21" fmla="*/ 704850 h 3629025"/>
              <a:gd name="connsiteX22" fmla="*/ 1333498 w 2009773"/>
              <a:gd name="connsiteY22" fmla="*/ 714375 h 3629025"/>
              <a:gd name="connsiteX23" fmla="*/ 1381123 w 2009773"/>
              <a:gd name="connsiteY23" fmla="*/ 704850 h 3629025"/>
              <a:gd name="connsiteX24" fmla="*/ 1409698 w 2009773"/>
              <a:gd name="connsiteY24" fmla="*/ 695325 h 3629025"/>
              <a:gd name="connsiteX25" fmla="*/ 1447798 w 2009773"/>
              <a:gd name="connsiteY25" fmla="*/ 685800 h 3629025"/>
              <a:gd name="connsiteX26" fmla="*/ 1714498 w 2009773"/>
              <a:gd name="connsiteY26" fmla="*/ 695325 h 3629025"/>
              <a:gd name="connsiteX27" fmla="*/ 1914523 w 2009773"/>
              <a:gd name="connsiteY27" fmla="*/ 704850 h 3629025"/>
              <a:gd name="connsiteX28" fmla="*/ 1971673 w 2009773"/>
              <a:gd name="connsiteY28" fmla="*/ 781050 h 3629025"/>
              <a:gd name="connsiteX29" fmla="*/ 1962148 w 2009773"/>
              <a:gd name="connsiteY29" fmla="*/ 857250 h 3629025"/>
              <a:gd name="connsiteX30" fmla="*/ 1933573 w 2009773"/>
              <a:gd name="connsiteY30" fmla="*/ 876300 h 3629025"/>
              <a:gd name="connsiteX31" fmla="*/ 1904998 w 2009773"/>
              <a:gd name="connsiteY31" fmla="*/ 933450 h 3629025"/>
              <a:gd name="connsiteX32" fmla="*/ 1876423 w 2009773"/>
              <a:gd name="connsiteY32" fmla="*/ 962025 h 3629025"/>
              <a:gd name="connsiteX33" fmla="*/ 1847848 w 2009773"/>
              <a:gd name="connsiteY33" fmla="*/ 981075 h 3629025"/>
              <a:gd name="connsiteX34" fmla="*/ 1790698 w 2009773"/>
              <a:gd name="connsiteY34" fmla="*/ 1000125 h 3629025"/>
              <a:gd name="connsiteX35" fmla="*/ 1219198 w 2009773"/>
              <a:gd name="connsiteY35" fmla="*/ 990600 h 3629025"/>
              <a:gd name="connsiteX36" fmla="*/ 1095373 w 2009773"/>
              <a:gd name="connsiteY36" fmla="*/ 962025 h 3629025"/>
              <a:gd name="connsiteX37" fmla="*/ 800098 w 2009773"/>
              <a:gd name="connsiteY37" fmla="*/ 952500 h 3629025"/>
              <a:gd name="connsiteX38" fmla="*/ 752473 w 2009773"/>
              <a:gd name="connsiteY38" fmla="*/ 962025 h 3629025"/>
              <a:gd name="connsiteX39" fmla="*/ 723898 w 2009773"/>
              <a:gd name="connsiteY39" fmla="*/ 971550 h 3629025"/>
              <a:gd name="connsiteX40" fmla="*/ 714373 w 2009773"/>
              <a:gd name="connsiteY40" fmla="*/ 1019175 h 3629025"/>
              <a:gd name="connsiteX41" fmla="*/ 695323 w 2009773"/>
              <a:gd name="connsiteY41" fmla="*/ 1076325 h 3629025"/>
              <a:gd name="connsiteX42" fmla="*/ 647698 w 2009773"/>
              <a:gd name="connsiteY42" fmla="*/ 1143000 h 3629025"/>
              <a:gd name="connsiteX43" fmla="*/ 657223 w 2009773"/>
              <a:gd name="connsiteY43" fmla="*/ 1209675 h 3629025"/>
              <a:gd name="connsiteX44" fmla="*/ 685798 w 2009773"/>
              <a:gd name="connsiteY44" fmla="*/ 1238250 h 3629025"/>
              <a:gd name="connsiteX45" fmla="*/ 771523 w 2009773"/>
              <a:gd name="connsiteY45" fmla="*/ 1266825 h 3629025"/>
              <a:gd name="connsiteX46" fmla="*/ 1857373 w 2009773"/>
              <a:gd name="connsiteY46" fmla="*/ 1276350 h 3629025"/>
              <a:gd name="connsiteX47" fmla="*/ 1895473 w 2009773"/>
              <a:gd name="connsiteY47" fmla="*/ 1295400 h 3629025"/>
              <a:gd name="connsiteX48" fmla="*/ 1904998 w 2009773"/>
              <a:gd name="connsiteY48" fmla="*/ 1371600 h 3629025"/>
              <a:gd name="connsiteX49" fmla="*/ 1895473 w 2009773"/>
              <a:gd name="connsiteY49" fmla="*/ 1562100 h 3629025"/>
              <a:gd name="connsiteX50" fmla="*/ 1866898 w 2009773"/>
              <a:gd name="connsiteY50" fmla="*/ 1581150 h 3629025"/>
              <a:gd name="connsiteX51" fmla="*/ 1781173 w 2009773"/>
              <a:gd name="connsiteY51" fmla="*/ 1609725 h 3629025"/>
              <a:gd name="connsiteX52" fmla="*/ 1666873 w 2009773"/>
              <a:gd name="connsiteY52" fmla="*/ 1647825 h 3629025"/>
              <a:gd name="connsiteX53" fmla="*/ 723898 w 2009773"/>
              <a:gd name="connsiteY53" fmla="*/ 1657350 h 3629025"/>
              <a:gd name="connsiteX54" fmla="*/ 704848 w 2009773"/>
              <a:gd name="connsiteY54" fmla="*/ 1685925 h 3629025"/>
              <a:gd name="connsiteX55" fmla="*/ 676273 w 2009773"/>
              <a:gd name="connsiteY55" fmla="*/ 1790700 h 3629025"/>
              <a:gd name="connsiteX56" fmla="*/ 685798 w 2009773"/>
              <a:gd name="connsiteY56" fmla="*/ 1943100 h 3629025"/>
              <a:gd name="connsiteX57" fmla="*/ 733423 w 2009773"/>
              <a:gd name="connsiteY57" fmla="*/ 1990725 h 3629025"/>
              <a:gd name="connsiteX58" fmla="*/ 885823 w 2009773"/>
              <a:gd name="connsiteY58" fmla="*/ 2019300 h 3629025"/>
              <a:gd name="connsiteX59" fmla="*/ 971548 w 2009773"/>
              <a:gd name="connsiteY59" fmla="*/ 2009775 h 3629025"/>
              <a:gd name="connsiteX60" fmla="*/ 1000123 w 2009773"/>
              <a:gd name="connsiteY60" fmla="*/ 2000250 h 3629025"/>
              <a:gd name="connsiteX61" fmla="*/ 1323973 w 2009773"/>
              <a:gd name="connsiteY61" fmla="*/ 1990725 h 3629025"/>
              <a:gd name="connsiteX62" fmla="*/ 1362073 w 2009773"/>
              <a:gd name="connsiteY62" fmla="*/ 1981200 h 3629025"/>
              <a:gd name="connsiteX63" fmla="*/ 1876423 w 2009773"/>
              <a:gd name="connsiteY63" fmla="*/ 2019300 h 3629025"/>
              <a:gd name="connsiteX64" fmla="*/ 1904998 w 2009773"/>
              <a:gd name="connsiteY64" fmla="*/ 2085975 h 3629025"/>
              <a:gd name="connsiteX65" fmla="*/ 1914523 w 2009773"/>
              <a:gd name="connsiteY65" fmla="*/ 2124075 h 3629025"/>
              <a:gd name="connsiteX66" fmla="*/ 1885948 w 2009773"/>
              <a:gd name="connsiteY66" fmla="*/ 2219325 h 3629025"/>
              <a:gd name="connsiteX67" fmla="*/ 1866898 w 2009773"/>
              <a:gd name="connsiteY67" fmla="*/ 2286000 h 3629025"/>
              <a:gd name="connsiteX68" fmla="*/ 1838323 w 2009773"/>
              <a:gd name="connsiteY68" fmla="*/ 2295525 h 3629025"/>
              <a:gd name="connsiteX69" fmla="*/ 1581148 w 2009773"/>
              <a:gd name="connsiteY69" fmla="*/ 2286000 h 3629025"/>
              <a:gd name="connsiteX70" fmla="*/ 1552573 w 2009773"/>
              <a:gd name="connsiteY70" fmla="*/ 2276475 h 3629025"/>
              <a:gd name="connsiteX71" fmla="*/ 657223 w 2009773"/>
              <a:gd name="connsiteY71" fmla="*/ 2286000 h 3629025"/>
              <a:gd name="connsiteX72" fmla="*/ 628648 w 2009773"/>
              <a:gd name="connsiteY72" fmla="*/ 2295525 h 3629025"/>
              <a:gd name="connsiteX73" fmla="*/ 609598 w 2009773"/>
              <a:gd name="connsiteY73" fmla="*/ 2324100 h 3629025"/>
              <a:gd name="connsiteX74" fmla="*/ 581023 w 2009773"/>
              <a:gd name="connsiteY74" fmla="*/ 2362200 h 3629025"/>
              <a:gd name="connsiteX75" fmla="*/ 571498 w 2009773"/>
              <a:gd name="connsiteY75" fmla="*/ 2390775 h 3629025"/>
              <a:gd name="connsiteX76" fmla="*/ 581023 w 2009773"/>
              <a:gd name="connsiteY76" fmla="*/ 2505075 h 3629025"/>
              <a:gd name="connsiteX77" fmla="*/ 771523 w 2009773"/>
              <a:gd name="connsiteY77" fmla="*/ 2581275 h 3629025"/>
              <a:gd name="connsiteX78" fmla="*/ 847723 w 2009773"/>
              <a:gd name="connsiteY78" fmla="*/ 2590800 h 3629025"/>
              <a:gd name="connsiteX79" fmla="*/ 1181098 w 2009773"/>
              <a:gd name="connsiteY79" fmla="*/ 2600325 h 3629025"/>
              <a:gd name="connsiteX80" fmla="*/ 1343023 w 2009773"/>
              <a:gd name="connsiteY80" fmla="*/ 2619375 h 3629025"/>
              <a:gd name="connsiteX81" fmla="*/ 1533523 w 2009773"/>
              <a:gd name="connsiteY81" fmla="*/ 2609850 h 3629025"/>
              <a:gd name="connsiteX82" fmla="*/ 1743073 w 2009773"/>
              <a:gd name="connsiteY82" fmla="*/ 2581275 h 3629025"/>
              <a:gd name="connsiteX83" fmla="*/ 1800223 w 2009773"/>
              <a:gd name="connsiteY83" fmla="*/ 2571750 h 3629025"/>
              <a:gd name="connsiteX84" fmla="*/ 1828798 w 2009773"/>
              <a:gd name="connsiteY84" fmla="*/ 2562225 h 3629025"/>
              <a:gd name="connsiteX85" fmla="*/ 1876423 w 2009773"/>
              <a:gd name="connsiteY85" fmla="*/ 2571750 h 3629025"/>
              <a:gd name="connsiteX86" fmla="*/ 1943098 w 2009773"/>
              <a:gd name="connsiteY86" fmla="*/ 2600325 h 3629025"/>
              <a:gd name="connsiteX87" fmla="*/ 1971673 w 2009773"/>
              <a:gd name="connsiteY87" fmla="*/ 2667000 h 3629025"/>
              <a:gd name="connsiteX88" fmla="*/ 1962148 w 2009773"/>
              <a:gd name="connsiteY88" fmla="*/ 2838450 h 3629025"/>
              <a:gd name="connsiteX89" fmla="*/ 1952623 w 2009773"/>
              <a:gd name="connsiteY89" fmla="*/ 2876550 h 3629025"/>
              <a:gd name="connsiteX90" fmla="*/ 1895473 w 2009773"/>
              <a:gd name="connsiteY90" fmla="*/ 2914650 h 3629025"/>
              <a:gd name="connsiteX91" fmla="*/ 1476373 w 2009773"/>
              <a:gd name="connsiteY91" fmla="*/ 2924175 h 3629025"/>
              <a:gd name="connsiteX92" fmla="*/ 1181098 w 2009773"/>
              <a:gd name="connsiteY92" fmla="*/ 2914650 h 3629025"/>
              <a:gd name="connsiteX93" fmla="*/ 1000123 w 2009773"/>
              <a:gd name="connsiteY93" fmla="*/ 2924175 h 3629025"/>
              <a:gd name="connsiteX94" fmla="*/ 638173 w 2009773"/>
              <a:gd name="connsiteY94" fmla="*/ 2933700 h 3629025"/>
              <a:gd name="connsiteX95" fmla="*/ 609598 w 2009773"/>
              <a:gd name="connsiteY95" fmla="*/ 2952750 h 3629025"/>
              <a:gd name="connsiteX96" fmla="*/ 571498 w 2009773"/>
              <a:gd name="connsiteY96" fmla="*/ 3038475 h 3629025"/>
              <a:gd name="connsiteX97" fmla="*/ 581023 w 2009773"/>
              <a:gd name="connsiteY97" fmla="*/ 3067050 h 3629025"/>
              <a:gd name="connsiteX98" fmla="*/ 600073 w 2009773"/>
              <a:gd name="connsiteY98" fmla="*/ 3105150 h 3629025"/>
              <a:gd name="connsiteX99" fmla="*/ 609598 w 2009773"/>
              <a:gd name="connsiteY99" fmla="*/ 3171825 h 3629025"/>
              <a:gd name="connsiteX100" fmla="*/ 666748 w 2009773"/>
              <a:gd name="connsiteY100" fmla="*/ 3190875 h 3629025"/>
              <a:gd name="connsiteX101" fmla="*/ 904873 w 2009773"/>
              <a:gd name="connsiteY101" fmla="*/ 3181350 h 3629025"/>
              <a:gd name="connsiteX102" fmla="*/ 1019173 w 2009773"/>
              <a:gd name="connsiteY102" fmla="*/ 3162300 h 3629025"/>
              <a:gd name="connsiteX103" fmla="*/ 1123948 w 2009773"/>
              <a:gd name="connsiteY103" fmla="*/ 3219450 h 3629025"/>
              <a:gd name="connsiteX104" fmla="*/ 1333498 w 2009773"/>
              <a:gd name="connsiteY104" fmla="*/ 3238500 h 3629025"/>
              <a:gd name="connsiteX105" fmla="*/ 1933573 w 2009773"/>
              <a:gd name="connsiteY105" fmla="*/ 3248025 h 3629025"/>
              <a:gd name="connsiteX106" fmla="*/ 1962148 w 2009773"/>
              <a:gd name="connsiteY106" fmla="*/ 3276600 h 3629025"/>
              <a:gd name="connsiteX107" fmla="*/ 1981198 w 2009773"/>
              <a:gd name="connsiteY107" fmla="*/ 3305175 h 3629025"/>
              <a:gd name="connsiteX108" fmla="*/ 2009773 w 2009773"/>
              <a:gd name="connsiteY108" fmla="*/ 3343275 h 3629025"/>
              <a:gd name="connsiteX109" fmla="*/ 1981198 w 2009773"/>
              <a:gd name="connsiteY109" fmla="*/ 3429000 h 3629025"/>
              <a:gd name="connsiteX110" fmla="*/ 1962148 w 2009773"/>
              <a:gd name="connsiteY110" fmla="*/ 3467100 h 3629025"/>
              <a:gd name="connsiteX111" fmla="*/ 1952623 w 2009773"/>
              <a:gd name="connsiteY111" fmla="*/ 3495675 h 3629025"/>
              <a:gd name="connsiteX112" fmla="*/ 1924048 w 2009773"/>
              <a:gd name="connsiteY112" fmla="*/ 3514725 h 3629025"/>
              <a:gd name="connsiteX113" fmla="*/ 1895473 w 2009773"/>
              <a:gd name="connsiteY113" fmla="*/ 3600450 h 3629025"/>
              <a:gd name="connsiteX114" fmla="*/ 1866898 w 2009773"/>
              <a:gd name="connsiteY114" fmla="*/ 3629025 h 3629025"/>
              <a:gd name="connsiteX115" fmla="*/ 1695448 w 2009773"/>
              <a:gd name="connsiteY115" fmla="*/ 3619500 h 3629025"/>
              <a:gd name="connsiteX116" fmla="*/ 1600198 w 2009773"/>
              <a:gd name="connsiteY116" fmla="*/ 3581400 h 3629025"/>
              <a:gd name="connsiteX117" fmla="*/ 1457323 w 2009773"/>
              <a:gd name="connsiteY117" fmla="*/ 3571875 h 3629025"/>
              <a:gd name="connsiteX118" fmla="*/ 1057273 w 2009773"/>
              <a:gd name="connsiteY118" fmla="*/ 3571875 h 3629025"/>
              <a:gd name="connsiteX119" fmla="*/ 885823 w 2009773"/>
              <a:gd name="connsiteY119" fmla="*/ 3600450 h 3629025"/>
              <a:gd name="connsiteX0" fmla="*/ 6992 w 2016767"/>
              <a:gd name="connsiteY0" fmla="*/ 9525 h 3629025"/>
              <a:gd name="connsiteX1" fmla="*/ 35567 w 2016767"/>
              <a:gd name="connsiteY1" fmla="*/ 0 h 3629025"/>
              <a:gd name="connsiteX2" fmla="*/ 1816742 w 2016767"/>
              <a:gd name="connsiteY2" fmla="*/ 9525 h 3629025"/>
              <a:gd name="connsiteX3" fmla="*/ 1873892 w 2016767"/>
              <a:gd name="connsiteY3" fmla="*/ 19050 h 3629025"/>
              <a:gd name="connsiteX4" fmla="*/ 1883417 w 2016767"/>
              <a:gd name="connsiteY4" fmla="*/ 257175 h 3629025"/>
              <a:gd name="connsiteX5" fmla="*/ 1635767 w 2016767"/>
              <a:gd name="connsiteY5" fmla="*/ 266700 h 3629025"/>
              <a:gd name="connsiteX6" fmla="*/ 1588142 w 2016767"/>
              <a:gd name="connsiteY6" fmla="*/ 276225 h 3629025"/>
              <a:gd name="connsiteX7" fmla="*/ 1511942 w 2016767"/>
              <a:gd name="connsiteY7" fmla="*/ 304800 h 3629025"/>
              <a:gd name="connsiteX8" fmla="*/ 1311917 w 2016767"/>
              <a:gd name="connsiteY8" fmla="*/ 314325 h 3629025"/>
              <a:gd name="connsiteX9" fmla="*/ 826142 w 2016767"/>
              <a:gd name="connsiteY9" fmla="*/ 323850 h 3629025"/>
              <a:gd name="connsiteX10" fmla="*/ 797567 w 2016767"/>
              <a:gd name="connsiteY10" fmla="*/ 342900 h 3629025"/>
              <a:gd name="connsiteX11" fmla="*/ 768992 w 2016767"/>
              <a:gd name="connsiteY11" fmla="*/ 371475 h 3629025"/>
              <a:gd name="connsiteX12" fmla="*/ 730892 w 2016767"/>
              <a:gd name="connsiteY12" fmla="*/ 381000 h 3629025"/>
              <a:gd name="connsiteX13" fmla="*/ 730892 w 2016767"/>
              <a:gd name="connsiteY13" fmla="*/ 495300 h 3629025"/>
              <a:gd name="connsiteX14" fmla="*/ 740417 w 2016767"/>
              <a:gd name="connsiteY14" fmla="*/ 523875 h 3629025"/>
              <a:gd name="connsiteX15" fmla="*/ 768992 w 2016767"/>
              <a:gd name="connsiteY15" fmla="*/ 542925 h 3629025"/>
              <a:gd name="connsiteX16" fmla="*/ 778517 w 2016767"/>
              <a:gd name="connsiteY16" fmla="*/ 571500 h 3629025"/>
              <a:gd name="connsiteX17" fmla="*/ 788042 w 2016767"/>
              <a:gd name="connsiteY17" fmla="*/ 628650 h 3629025"/>
              <a:gd name="connsiteX18" fmla="*/ 826142 w 2016767"/>
              <a:gd name="connsiteY18" fmla="*/ 647700 h 3629025"/>
              <a:gd name="connsiteX19" fmla="*/ 883292 w 2016767"/>
              <a:gd name="connsiteY19" fmla="*/ 676275 h 3629025"/>
              <a:gd name="connsiteX20" fmla="*/ 1159517 w 2016767"/>
              <a:gd name="connsiteY20" fmla="*/ 695325 h 3629025"/>
              <a:gd name="connsiteX21" fmla="*/ 1235717 w 2016767"/>
              <a:gd name="connsiteY21" fmla="*/ 704850 h 3629025"/>
              <a:gd name="connsiteX22" fmla="*/ 1340492 w 2016767"/>
              <a:gd name="connsiteY22" fmla="*/ 714375 h 3629025"/>
              <a:gd name="connsiteX23" fmla="*/ 1388117 w 2016767"/>
              <a:gd name="connsiteY23" fmla="*/ 704850 h 3629025"/>
              <a:gd name="connsiteX24" fmla="*/ 1416692 w 2016767"/>
              <a:gd name="connsiteY24" fmla="*/ 695325 h 3629025"/>
              <a:gd name="connsiteX25" fmla="*/ 1454792 w 2016767"/>
              <a:gd name="connsiteY25" fmla="*/ 685800 h 3629025"/>
              <a:gd name="connsiteX26" fmla="*/ 1721492 w 2016767"/>
              <a:gd name="connsiteY26" fmla="*/ 695325 h 3629025"/>
              <a:gd name="connsiteX27" fmla="*/ 1921517 w 2016767"/>
              <a:gd name="connsiteY27" fmla="*/ 704850 h 3629025"/>
              <a:gd name="connsiteX28" fmla="*/ 1978667 w 2016767"/>
              <a:gd name="connsiteY28" fmla="*/ 781050 h 3629025"/>
              <a:gd name="connsiteX29" fmla="*/ 1969142 w 2016767"/>
              <a:gd name="connsiteY29" fmla="*/ 857250 h 3629025"/>
              <a:gd name="connsiteX30" fmla="*/ 1940567 w 2016767"/>
              <a:gd name="connsiteY30" fmla="*/ 876300 h 3629025"/>
              <a:gd name="connsiteX31" fmla="*/ 1911992 w 2016767"/>
              <a:gd name="connsiteY31" fmla="*/ 933450 h 3629025"/>
              <a:gd name="connsiteX32" fmla="*/ 1883417 w 2016767"/>
              <a:gd name="connsiteY32" fmla="*/ 962025 h 3629025"/>
              <a:gd name="connsiteX33" fmla="*/ 1854842 w 2016767"/>
              <a:gd name="connsiteY33" fmla="*/ 981075 h 3629025"/>
              <a:gd name="connsiteX34" fmla="*/ 1797692 w 2016767"/>
              <a:gd name="connsiteY34" fmla="*/ 1000125 h 3629025"/>
              <a:gd name="connsiteX35" fmla="*/ 1226192 w 2016767"/>
              <a:gd name="connsiteY35" fmla="*/ 990600 h 3629025"/>
              <a:gd name="connsiteX36" fmla="*/ 1102367 w 2016767"/>
              <a:gd name="connsiteY36" fmla="*/ 962025 h 3629025"/>
              <a:gd name="connsiteX37" fmla="*/ 807092 w 2016767"/>
              <a:gd name="connsiteY37" fmla="*/ 952500 h 3629025"/>
              <a:gd name="connsiteX38" fmla="*/ 759467 w 2016767"/>
              <a:gd name="connsiteY38" fmla="*/ 962025 h 3629025"/>
              <a:gd name="connsiteX39" fmla="*/ 730892 w 2016767"/>
              <a:gd name="connsiteY39" fmla="*/ 971550 h 3629025"/>
              <a:gd name="connsiteX40" fmla="*/ 721367 w 2016767"/>
              <a:gd name="connsiteY40" fmla="*/ 1019175 h 3629025"/>
              <a:gd name="connsiteX41" fmla="*/ 702317 w 2016767"/>
              <a:gd name="connsiteY41" fmla="*/ 1076325 h 3629025"/>
              <a:gd name="connsiteX42" fmla="*/ 654692 w 2016767"/>
              <a:gd name="connsiteY42" fmla="*/ 1143000 h 3629025"/>
              <a:gd name="connsiteX43" fmla="*/ 664217 w 2016767"/>
              <a:gd name="connsiteY43" fmla="*/ 1209675 h 3629025"/>
              <a:gd name="connsiteX44" fmla="*/ 692792 w 2016767"/>
              <a:gd name="connsiteY44" fmla="*/ 1238250 h 3629025"/>
              <a:gd name="connsiteX45" fmla="*/ 778517 w 2016767"/>
              <a:gd name="connsiteY45" fmla="*/ 1266825 h 3629025"/>
              <a:gd name="connsiteX46" fmla="*/ 1864367 w 2016767"/>
              <a:gd name="connsiteY46" fmla="*/ 1276350 h 3629025"/>
              <a:gd name="connsiteX47" fmla="*/ 1902467 w 2016767"/>
              <a:gd name="connsiteY47" fmla="*/ 1295400 h 3629025"/>
              <a:gd name="connsiteX48" fmla="*/ 1911992 w 2016767"/>
              <a:gd name="connsiteY48" fmla="*/ 1371600 h 3629025"/>
              <a:gd name="connsiteX49" fmla="*/ 1902467 w 2016767"/>
              <a:gd name="connsiteY49" fmla="*/ 1562100 h 3629025"/>
              <a:gd name="connsiteX50" fmla="*/ 1873892 w 2016767"/>
              <a:gd name="connsiteY50" fmla="*/ 1581150 h 3629025"/>
              <a:gd name="connsiteX51" fmla="*/ 1788167 w 2016767"/>
              <a:gd name="connsiteY51" fmla="*/ 1609725 h 3629025"/>
              <a:gd name="connsiteX52" fmla="*/ 1673867 w 2016767"/>
              <a:gd name="connsiteY52" fmla="*/ 1647825 h 3629025"/>
              <a:gd name="connsiteX53" fmla="*/ 730892 w 2016767"/>
              <a:gd name="connsiteY53" fmla="*/ 1657350 h 3629025"/>
              <a:gd name="connsiteX54" fmla="*/ 711842 w 2016767"/>
              <a:gd name="connsiteY54" fmla="*/ 1685925 h 3629025"/>
              <a:gd name="connsiteX55" fmla="*/ 683267 w 2016767"/>
              <a:gd name="connsiteY55" fmla="*/ 1790700 h 3629025"/>
              <a:gd name="connsiteX56" fmla="*/ 692792 w 2016767"/>
              <a:gd name="connsiteY56" fmla="*/ 1943100 h 3629025"/>
              <a:gd name="connsiteX57" fmla="*/ 740417 w 2016767"/>
              <a:gd name="connsiteY57" fmla="*/ 1990725 h 3629025"/>
              <a:gd name="connsiteX58" fmla="*/ 892817 w 2016767"/>
              <a:gd name="connsiteY58" fmla="*/ 2019300 h 3629025"/>
              <a:gd name="connsiteX59" fmla="*/ 978542 w 2016767"/>
              <a:gd name="connsiteY59" fmla="*/ 2009775 h 3629025"/>
              <a:gd name="connsiteX60" fmla="*/ 1007117 w 2016767"/>
              <a:gd name="connsiteY60" fmla="*/ 2000250 h 3629025"/>
              <a:gd name="connsiteX61" fmla="*/ 1330967 w 2016767"/>
              <a:gd name="connsiteY61" fmla="*/ 1990725 h 3629025"/>
              <a:gd name="connsiteX62" fmla="*/ 1369067 w 2016767"/>
              <a:gd name="connsiteY62" fmla="*/ 1981200 h 3629025"/>
              <a:gd name="connsiteX63" fmla="*/ 1883417 w 2016767"/>
              <a:gd name="connsiteY63" fmla="*/ 2019300 h 3629025"/>
              <a:gd name="connsiteX64" fmla="*/ 1911992 w 2016767"/>
              <a:gd name="connsiteY64" fmla="*/ 2085975 h 3629025"/>
              <a:gd name="connsiteX65" fmla="*/ 1921517 w 2016767"/>
              <a:gd name="connsiteY65" fmla="*/ 2124075 h 3629025"/>
              <a:gd name="connsiteX66" fmla="*/ 1892942 w 2016767"/>
              <a:gd name="connsiteY66" fmla="*/ 2219325 h 3629025"/>
              <a:gd name="connsiteX67" fmla="*/ 1873892 w 2016767"/>
              <a:gd name="connsiteY67" fmla="*/ 2286000 h 3629025"/>
              <a:gd name="connsiteX68" fmla="*/ 1845317 w 2016767"/>
              <a:gd name="connsiteY68" fmla="*/ 2295525 h 3629025"/>
              <a:gd name="connsiteX69" fmla="*/ 1588142 w 2016767"/>
              <a:gd name="connsiteY69" fmla="*/ 2286000 h 3629025"/>
              <a:gd name="connsiteX70" fmla="*/ 1559567 w 2016767"/>
              <a:gd name="connsiteY70" fmla="*/ 2276475 h 3629025"/>
              <a:gd name="connsiteX71" fmla="*/ 664217 w 2016767"/>
              <a:gd name="connsiteY71" fmla="*/ 2286000 h 3629025"/>
              <a:gd name="connsiteX72" fmla="*/ 635642 w 2016767"/>
              <a:gd name="connsiteY72" fmla="*/ 2295525 h 3629025"/>
              <a:gd name="connsiteX73" fmla="*/ 616592 w 2016767"/>
              <a:gd name="connsiteY73" fmla="*/ 2324100 h 3629025"/>
              <a:gd name="connsiteX74" fmla="*/ 588017 w 2016767"/>
              <a:gd name="connsiteY74" fmla="*/ 2362200 h 3629025"/>
              <a:gd name="connsiteX75" fmla="*/ 578492 w 2016767"/>
              <a:gd name="connsiteY75" fmla="*/ 2390775 h 3629025"/>
              <a:gd name="connsiteX76" fmla="*/ 588017 w 2016767"/>
              <a:gd name="connsiteY76" fmla="*/ 2505075 h 3629025"/>
              <a:gd name="connsiteX77" fmla="*/ 778517 w 2016767"/>
              <a:gd name="connsiteY77" fmla="*/ 2581275 h 3629025"/>
              <a:gd name="connsiteX78" fmla="*/ 854717 w 2016767"/>
              <a:gd name="connsiteY78" fmla="*/ 2590800 h 3629025"/>
              <a:gd name="connsiteX79" fmla="*/ 1188092 w 2016767"/>
              <a:gd name="connsiteY79" fmla="*/ 2600325 h 3629025"/>
              <a:gd name="connsiteX80" fmla="*/ 1350017 w 2016767"/>
              <a:gd name="connsiteY80" fmla="*/ 2619375 h 3629025"/>
              <a:gd name="connsiteX81" fmla="*/ 1540517 w 2016767"/>
              <a:gd name="connsiteY81" fmla="*/ 2609850 h 3629025"/>
              <a:gd name="connsiteX82" fmla="*/ 1750067 w 2016767"/>
              <a:gd name="connsiteY82" fmla="*/ 2581275 h 3629025"/>
              <a:gd name="connsiteX83" fmla="*/ 1807217 w 2016767"/>
              <a:gd name="connsiteY83" fmla="*/ 2571750 h 3629025"/>
              <a:gd name="connsiteX84" fmla="*/ 1835792 w 2016767"/>
              <a:gd name="connsiteY84" fmla="*/ 2562225 h 3629025"/>
              <a:gd name="connsiteX85" fmla="*/ 1883417 w 2016767"/>
              <a:gd name="connsiteY85" fmla="*/ 2571750 h 3629025"/>
              <a:gd name="connsiteX86" fmla="*/ 1950092 w 2016767"/>
              <a:gd name="connsiteY86" fmla="*/ 2600325 h 3629025"/>
              <a:gd name="connsiteX87" fmla="*/ 1978667 w 2016767"/>
              <a:gd name="connsiteY87" fmla="*/ 2667000 h 3629025"/>
              <a:gd name="connsiteX88" fmla="*/ 1969142 w 2016767"/>
              <a:gd name="connsiteY88" fmla="*/ 2838450 h 3629025"/>
              <a:gd name="connsiteX89" fmla="*/ 1959617 w 2016767"/>
              <a:gd name="connsiteY89" fmla="*/ 2876550 h 3629025"/>
              <a:gd name="connsiteX90" fmla="*/ 1902467 w 2016767"/>
              <a:gd name="connsiteY90" fmla="*/ 2914650 h 3629025"/>
              <a:gd name="connsiteX91" fmla="*/ 1483367 w 2016767"/>
              <a:gd name="connsiteY91" fmla="*/ 2924175 h 3629025"/>
              <a:gd name="connsiteX92" fmla="*/ 1188092 w 2016767"/>
              <a:gd name="connsiteY92" fmla="*/ 2914650 h 3629025"/>
              <a:gd name="connsiteX93" fmla="*/ 1007117 w 2016767"/>
              <a:gd name="connsiteY93" fmla="*/ 2924175 h 3629025"/>
              <a:gd name="connsiteX94" fmla="*/ 645167 w 2016767"/>
              <a:gd name="connsiteY94" fmla="*/ 2933700 h 3629025"/>
              <a:gd name="connsiteX95" fmla="*/ 616592 w 2016767"/>
              <a:gd name="connsiteY95" fmla="*/ 2952750 h 3629025"/>
              <a:gd name="connsiteX96" fmla="*/ 578492 w 2016767"/>
              <a:gd name="connsiteY96" fmla="*/ 3038475 h 3629025"/>
              <a:gd name="connsiteX97" fmla="*/ 588017 w 2016767"/>
              <a:gd name="connsiteY97" fmla="*/ 3067050 h 3629025"/>
              <a:gd name="connsiteX98" fmla="*/ 607067 w 2016767"/>
              <a:gd name="connsiteY98" fmla="*/ 3105150 h 3629025"/>
              <a:gd name="connsiteX99" fmla="*/ 616592 w 2016767"/>
              <a:gd name="connsiteY99" fmla="*/ 3171825 h 3629025"/>
              <a:gd name="connsiteX100" fmla="*/ 673742 w 2016767"/>
              <a:gd name="connsiteY100" fmla="*/ 3190875 h 3629025"/>
              <a:gd name="connsiteX101" fmla="*/ 911867 w 2016767"/>
              <a:gd name="connsiteY101" fmla="*/ 3181350 h 3629025"/>
              <a:gd name="connsiteX102" fmla="*/ 1026167 w 2016767"/>
              <a:gd name="connsiteY102" fmla="*/ 3162300 h 3629025"/>
              <a:gd name="connsiteX103" fmla="*/ 1130942 w 2016767"/>
              <a:gd name="connsiteY103" fmla="*/ 3219450 h 3629025"/>
              <a:gd name="connsiteX104" fmla="*/ 1340492 w 2016767"/>
              <a:gd name="connsiteY104" fmla="*/ 3238500 h 3629025"/>
              <a:gd name="connsiteX105" fmla="*/ 1940567 w 2016767"/>
              <a:gd name="connsiteY105" fmla="*/ 3248025 h 3629025"/>
              <a:gd name="connsiteX106" fmla="*/ 1969142 w 2016767"/>
              <a:gd name="connsiteY106" fmla="*/ 3276600 h 3629025"/>
              <a:gd name="connsiteX107" fmla="*/ 1988192 w 2016767"/>
              <a:gd name="connsiteY107" fmla="*/ 3305175 h 3629025"/>
              <a:gd name="connsiteX108" fmla="*/ 2016767 w 2016767"/>
              <a:gd name="connsiteY108" fmla="*/ 3343275 h 3629025"/>
              <a:gd name="connsiteX109" fmla="*/ 1988192 w 2016767"/>
              <a:gd name="connsiteY109" fmla="*/ 3429000 h 3629025"/>
              <a:gd name="connsiteX110" fmla="*/ 1969142 w 2016767"/>
              <a:gd name="connsiteY110" fmla="*/ 3467100 h 3629025"/>
              <a:gd name="connsiteX111" fmla="*/ 1959617 w 2016767"/>
              <a:gd name="connsiteY111" fmla="*/ 3495675 h 3629025"/>
              <a:gd name="connsiteX112" fmla="*/ 1931042 w 2016767"/>
              <a:gd name="connsiteY112" fmla="*/ 3514725 h 3629025"/>
              <a:gd name="connsiteX113" fmla="*/ 1902467 w 2016767"/>
              <a:gd name="connsiteY113" fmla="*/ 3600450 h 3629025"/>
              <a:gd name="connsiteX114" fmla="*/ 1873892 w 2016767"/>
              <a:gd name="connsiteY114" fmla="*/ 3629025 h 3629025"/>
              <a:gd name="connsiteX115" fmla="*/ 1702442 w 2016767"/>
              <a:gd name="connsiteY115" fmla="*/ 3619500 h 3629025"/>
              <a:gd name="connsiteX116" fmla="*/ 1607192 w 2016767"/>
              <a:gd name="connsiteY116" fmla="*/ 3581400 h 3629025"/>
              <a:gd name="connsiteX117" fmla="*/ 1464317 w 2016767"/>
              <a:gd name="connsiteY117" fmla="*/ 3571875 h 3629025"/>
              <a:gd name="connsiteX118" fmla="*/ 1064267 w 2016767"/>
              <a:gd name="connsiteY118" fmla="*/ 3571875 h 3629025"/>
              <a:gd name="connsiteX119" fmla="*/ 0 w 2016767"/>
              <a:gd name="connsiteY119" fmla="*/ 3580367 h 3629025"/>
              <a:gd name="connsiteX0" fmla="*/ -2 w 2009773"/>
              <a:gd name="connsiteY0" fmla="*/ 9525 h 3629025"/>
              <a:gd name="connsiteX1" fmla="*/ 28573 w 2009773"/>
              <a:gd name="connsiteY1" fmla="*/ 0 h 3629025"/>
              <a:gd name="connsiteX2" fmla="*/ 1809748 w 2009773"/>
              <a:gd name="connsiteY2" fmla="*/ 9525 h 3629025"/>
              <a:gd name="connsiteX3" fmla="*/ 1866898 w 2009773"/>
              <a:gd name="connsiteY3" fmla="*/ 19050 h 3629025"/>
              <a:gd name="connsiteX4" fmla="*/ 1876423 w 2009773"/>
              <a:gd name="connsiteY4" fmla="*/ 257175 h 3629025"/>
              <a:gd name="connsiteX5" fmla="*/ 1628773 w 2009773"/>
              <a:gd name="connsiteY5" fmla="*/ 266700 h 3629025"/>
              <a:gd name="connsiteX6" fmla="*/ 1581148 w 2009773"/>
              <a:gd name="connsiteY6" fmla="*/ 276225 h 3629025"/>
              <a:gd name="connsiteX7" fmla="*/ 1504948 w 2009773"/>
              <a:gd name="connsiteY7" fmla="*/ 304800 h 3629025"/>
              <a:gd name="connsiteX8" fmla="*/ 1304923 w 2009773"/>
              <a:gd name="connsiteY8" fmla="*/ 314325 h 3629025"/>
              <a:gd name="connsiteX9" fmla="*/ 819148 w 2009773"/>
              <a:gd name="connsiteY9" fmla="*/ 323850 h 3629025"/>
              <a:gd name="connsiteX10" fmla="*/ 790573 w 2009773"/>
              <a:gd name="connsiteY10" fmla="*/ 342900 h 3629025"/>
              <a:gd name="connsiteX11" fmla="*/ 761998 w 2009773"/>
              <a:gd name="connsiteY11" fmla="*/ 371475 h 3629025"/>
              <a:gd name="connsiteX12" fmla="*/ 723898 w 2009773"/>
              <a:gd name="connsiteY12" fmla="*/ 381000 h 3629025"/>
              <a:gd name="connsiteX13" fmla="*/ 723898 w 2009773"/>
              <a:gd name="connsiteY13" fmla="*/ 495300 h 3629025"/>
              <a:gd name="connsiteX14" fmla="*/ 733423 w 2009773"/>
              <a:gd name="connsiteY14" fmla="*/ 523875 h 3629025"/>
              <a:gd name="connsiteX15" fmla="*/ 761998 w 2009773"/>
              <a:gd name="connsiteY15" fmla="*/ 542925 h 3629025"/>
              <a:gd name="connsiteX16" fmla="*/ 771523 w 2009773"/>
              <a:gd name="connsiteY16" fmla="*/ 571500 h 3629025"/>
              <a:gd name="connsiteX17" fmla="*/ 781048 w 2009773"/>
              <a:gd name="connsiteY17" fmla="*/ 628650 h 3629025"/>
              <a:gd name="connsiteX18" fmla="*/ 819148 w 2009773"/>
              <a:gd name="connsiteY18" fmla="*/ 647700 h 3629025"/>
              <a:gd name="connsiteX19" fmla="*/ 876298 w 2009773"/>
              <a:gd name="connsiteY19" fmla="*/ 676275 h 3629025"/>
              <a:gd name="connsiteX20" fmla="*/ 1152523 w 2009773"/>
              <a:gd name="connsiteY20" fmla="*/ 695325 h 3629025"/>
              <a:gd name="connsiteX21" fmla="*/ 1228723 w 2009773"/>
              <a:gd name="connsiteY21" fmla="*/ 704850 h 3629025"/>
              <a:gd name="connsiteX22" fmla="*/ 1333498 w 2009773"/>
              <a:gd name="connsiteY22" fmla="*/ 714375 h 3629025"/>
              <a:gd name="connsiteX23" fmla="*/ 1381123 w 2009773"/>
              <a:gd name="connsiteY23" fmla="*/ 704850 h 3629025"/>
              <a:gd name="connsiteX24" fmla="*/ 1409698 w 2009773"/>
              <a:gd name="connsiteY24" fmla="*/ 695325 h 3629025"/>
              <a:gd name="connsiteX25" fmla="*/ 1447798 w 2009773"/>
              <a:gd name="connsiteY25" fmla="*/ 685800 h 3629025"/>
              <a:gd name="connsiteX26" fmla="*/ 1714498 w 2009773"/>
              <a:gd name="connsiteY26" fmla="*/ 695325 h 3629025"/>
              <a:gd name="connsiteX27" fmla="*/ 1914523 w 2009773"/>
              <a:gd name="connsiteY27" fmla="*/ 704850 h 3629025"/>
              <a:gd name="connsiteX28" fmla="*/ 1971673 w 2009773"/>
              <a:gd name="connsiteY28" fmla="*/ 781050 h 3629025"/>
              <a:gd name="connsiteX29" fmla="*/ 1962148 w 2009773"/>
              <a:gd name="connsiteY29" fmla="*/ 857250 h 3629025"/>
              <a:gd name="connsiteX30" fmla="*/ 1933573 w 2009773"/>
              <a:gd name="connsiteY30" fmla="*/ 876300 h 3629025"/>
              <a:gd name="connsiteX31" fmla="*/ 1904998 w 2009773"/>
              <a:gd name="connsiteY31" fmla="*/ 933450 h 3629025"/>
              <a:gd name="connsiteX32" fmla="*/ 1876423 w 2009773"/>
              <a:gd name="connsiteY32" fmla="*/ 962025 h 3629025"/>
              <a:gd name="connsiteX33" fmla="*/ 1847848 w 2009773"/>
              <a:gd name="connsiteY33" fmla="*/ 981075 h 3629025"/>
              <a:gd name="connsiteX34" fmla="*/ 1790698 w 2009773"/>
              <a:gd name="connsiteY34" fmla="*/ 1000125 h 3629025"/>
              <a:gd name="connsiteX35" fmla="*/ 1219198 w 2009773"/>
              <a:gd name="connsiteY35" fmla="*/ 990600 h 3629025"/>
              <a:gd name="connsiteX36" fmla="*/ 1095373 w 2009773"/>
              <a:gd name="connsiteY36" fmla="*/ 962025 h 3629025"/>
              <a:gd name="connsiteX37" fmla="*/ 800098 w 2009773"/>
              <a:gd name="connsiteY37" fmla="*/ 952500 h 3629025"/>
              <a:gd name="connsiteX38" fmla="*/ 752473 w 2009773"/>
              <a:gd name="connsiteY38" fmla="*/ 962025 h 3629025"/>
              <a:gd name="connsiteX39" fmla="*/ 723898 w 2009773"/>
              <a:gd name="connsiteY39" fmla="*/ 971550 h 3629025"/>
              <a:gd name="connsiteX40" fmla="*/ 714373 w 2009773"/>
              <a:gd name="connsiteY40" fmla="*/ 1019175 h 3629025"/>
              <a:gd name="connsiteX41" fmla="*/ 695323 w 2009773"/>
              <a:gd name="connsiteY41" fmla="*/ 1076325 h 3629025"/>
              <a:gd name="connsiteX42" fmla="*/ 647698 w 2009773"/>
              <a:gd name="connsiteY42" fmla="*/ 1143000 h 3629025"/>
              <a:gd name="connsiteX43" fmla="*/ 657223 w 2009773"/>
              <a:gd name="connsiteY43" fmla="*/ 1209675 h 3629025"/>
              <a:gd name="connsiteX44" fmla="*/ 685798 w 2009773"/>
              <a:gd name="connsiteY44" fmla="*/ 1238250 h 3629025"/>
              <a:gd name="connsiteX45" fmla="*/ 771523 w 2009773"/>
              <a:gd name="connsiteY45" fmla="*/ 1266825 h 3629025"/>
              <a:gd name="connsiteX46" fmla="*/ 1857373 w 2009773"/>
              <a:gd name="connsiteY46" fmla="*/ 1276350 h 3629025"/>
              <a:gd name="connsiteX47" fmla="*/ 1895473 w 2009773"/>
              <a:gd name="connsiteY47" fmla="*/ 1295400 h 3629025"/>
              <a:gd name="connsiteX48" fmla="*/ 1904998 w 2009773"/>
              <a:gd name="connsiteY48" fmla="*/ 1371600 h 3629025"/>
              <a:gd name="connsiteX49" fmla="*/ 1895473 w 2009773"/>
              <a:gd name="connsiteY49" fmla="*/ 1562100 h 3629025"/>
              <a:gd name="connsiteX50" fmla="*/ 1866898 w 2009773"/>
              <a:gd name="connsiteY50" fmla="*/ 1581150 h 3629025"/>
              <a:gd name="connsiteX51" fmla="*/ 1781173 w 2009773"/>
              <a:gd name="connsiteY51" fmla="*/ 1609725 h 3629025"/>
              <a:gd name="connsiteX52" fmla="*/ 1666873 w 2009773"/>
              <a:gd name="connsiteY52" fmla="*/ 1647825 h 3629025"/>
              <a:gd name="connsiteX53" fmla="*/ 723898 w 2009773"/>
              <a:gd name="connsiteY53" fmla="*/ 1657350 h 3629025"/>
              <a:gd name="connsiteX54" fmla="*/ 704848 w 2009773"/>
              <a:gd name="connsiteY54" fmla="*/ 1685925 h 3629025"/>
              <a:gd name="connsiteX55" fmla="*/ 676273 w 2009773"/>
              <a:gd name="connsiteY55" fmla="*/ 1790700 h 3629025"/>
              <a:gd name="connsiteX56" fmla="*/ 685798 w 2009773"/>
              <a:gd name="connsiteY56" fmla="*/ 1943100 h 3629025"/>
              <a:gd name="connsiteX57" fmla="*/ 733423 w 2009773"/>
              <a:gd name="connsiteY57" fmla="*/ 1990725 h 3629025"/>
              <a:gd name="connsiteX58" fmla="*/ 885823 w 2009773"/>
              <a:gd name="connsiteY58" fmla="*/ 2019300 h 3629025"/>
              <a:gd name="connsiteX59" fmla="*/ 971548 w 2009773"/>
              <a:gd name="connsiteY59" fmla="*/ 2009775 h 3629025"/>
              <a:gd name="connsiteX60" fmla="*/ 1000123 w 2009773"/>
              <a:gd name="connsiteY60" fmla="*/ 2000250 h 3629025"/>
              <a:gd name="connsiteX61" fmla="*/ 1323973 w 2009773"/>
              <a:gd name="connsiteY61" fmla="*/ 1990725 h 3629025"/>
              <a:gd name="connsiteX62" fmla="*/ 1362073 w 2009773"/>
              <a:gd name="connsiteY62" fmla="*/ 1981200 h 3629025"/>
              <a:gd name="connsiteX63" fmla="*/ 1876423 w 2009773"/>
              <a:gd name="connsiteY63" fmla="*/ 2019300 h 3629025"/>
              <a:gd name="connsiteX64" fmla="*/ 1904998 w 2009773"/>
              <a:gd name="connsiteY64" fmla="*/ 2085975 h 3629025"/>
              <a:gd name="connsiteX65" fmla="*/ 1914523 w 2009773"/>
              <a:gd name="connsiteY65" fmla="*/ 2124075 h 3629025"/>
              <a:gd name="connsiteX66" fmla="*/ 1885948 w 2009773"/>
              <a:gd name="connsiteY66" fmla="*/ 2219325 h 3629025"/>
              <a:gd name="connsiteX67" fmla="*/ 1866898 w 2009773"/>
              <a:gd name="connsiteY67" fmla="*/ 2286000 h 3629025"/>
              <a:gd name="connsiteX68" fmla="*/ 1838323 w 2009773"/>
              <a:gd name="connsiteY68" fmla="*/ 2295525 h 3629025"/>
              <a:gd name="connsiteX69" fmla="*/ 1581148 w 2009773"/>
              <a:gd name="connsiteY69" fmla="*/ 2286000 h 3629025"/>
              <a:gd name="connsiteX70" fmla="*/ 1552573 w 2009773"/>
              <a:gd name="connsiteY70" fmla="*/ 2276475 h 3629025"/>
              <a:gd name="connsiteX71" fmla="*/ 657223 w 2009773"/>
              <a:gd name="connsiteY71" fmla="*/ 2286000 h 3629025"/>
              <a:gd name="connsiteX72" fmla="*/ 628648 w 2009773"/>
              <a:gd name="connsiteY72" fmla="*/ 2295525 h 3629025"/>
              <a:gd name="connsiteX73" fmla="*/ 609598 w 2009773"/>
              <a:gd name="connsiteY73" fmla="*/ 2324100 h 3629025"/>
              <a:gd name="connsiteX74" fmla="*/ 581023 w 2009773"/>
              <a:gd name="connsiteY74" fmla="*/ 2362200 h 3629025"/>
              <a:gd name="connsiteX75" fmla="*/ 571498 w 2009773"/>
              <a:gd name="connsiteY75" fmla="*/ 2390775 h 3629025"/>
              <a:gd name="connsiteX76" fmla="*/ 581023 w 2009773"/>
              <a:gd name="connsiteY76" fmla="*/ 2505075 h 3629025"/>
              <a:gd name="connsiteX77" fmla="*/ 771523 w 2009773"/>
              <a:gd name="connsiteY77" fmla="*/ 2581275 h 3629025"/>
              <a:gd name="connsiteX78" fmla="*/ 847723 w 2009773"/>
              <a:gd name="connsiteY78" fmla="*/ 2590800 h 3629025"/>
              <a:gd name="connsiteX79" fmla="*/ 1181098 w 2009773"/>
              <a:gd name="connsiteY79" fmla="*/ 2600325 h 3629025"/>
              <a:gd name="connsiteX80" fmla="*/ 1343023 w 2009773"/>
              <a:gd name="connsiteY80" fmla="*/ 2619375 h 3629025"/>
              <a:gd name="connsiteX81" fmla="*/ 1533523 w 2009773"/>
              <a:gd name="connsiteY81" fmla="*/ 2609850 h 3629025"/>
              <a:gd name="connsiteX82" fmla="*/ 1743073 w 2009773"/>
              <a:gd name="connsiteY82" fmla="*/ 2581275 h 3629025"/>
              <a:gd name="connsiteX83" fmla="*/ 1800223 w 2009773"/>
              <a:gd name="connsiteY83" fmla="*/ 2571750 h 3629025"/>
              <a:gd name="connsiteX84" fmla="*/ 1828798 w 2009773"/>
              <a:gd name="connsiteY84" fmla="*/ 2562225 h 3629025"/>
              <a:gd name="connsiteX85" fmla="*/ 1876423 w 2009773"/>
              <a:gd name="connsiteY85" fmla="*/ 2571750 h 3629025"/>
              <a:gd name="connsiteX86" fmla="*/ 1943098 w 2009773"/>
              <a:gd name="connsiteY86" fmla="*/ 2600325 h 3629025"/>
              <a:gd name="connsiteX87" fmla="*/ 1971673 w 2009773"/>
              <a:gd name="connsiteY87" fmla="*/ 2667000 h 3629025"/>
              <a:gd name="connsiteX88" fmla="*/ 1962148 w 2009773"/>
              <a:gd name="connsiteY88" fmla="*/ 2838450 h 3629025"/>
              <a:gd name="connsiteX89" fmla="*/ 1952623 w 2009773"/>
              <a:gd name="connsiteY89" fmla="*/ 2876550 h 3629025"/>
              <a:gd name="connsiteX90" fmla="*/ 1895473 w 2009773"/>
              <a:gd name="connsiteY90" fmla="*/ 2914650 h 3629025"/>
              <a:gd name="connsiteX91" fmla="*/ 1476373 w 2009773"/>
              <a:gd name="connsiteY91" fmla="*/ 2924175 h 3629025"/>
              <a:gd name="connsiteX92" fmla="*/ 1181098 w 2009773"/>
              <a:gd name="connsiteY92" fmla="*/ 2914650 h 3629025"/>
              <a:gd name="connsiteX93" fmla="*/ 1000123 w 2009773"/>
              <a:gd name="connsiteY93" fmla="*/ 2924175 h 3629025"/>
              <a:gd name="connsiteX94" fmla="*/ 638173 w 2009773"/>
              <a:gd name="connsiteY94" fmla="*/ 2933700 h 3629025"/>
              <a:gd name="connsiteX95" fmla="*/ 609598 w 2009773"/>
              <a:gd name="connsiteY95" fmla="*/ 2952750 h 3629025"/>
              <a:gd name="connsiteX96" fmla="*/ 571498 w 2009773"/>
              <a:gd name="connsiteY96" fmla="*/ 3038475 h 3629025"/>
              <a:gd name="connsiteX97" fmla="*/ 581023 w 2009773"/>
              <a:gd name="connsiteY97" fmla="*/ 3067050 h 3629025"/>
              <a:gd name="connsiteX98" fmla="*/ 600073 w 2009773"/>
              <a:gd name="connsiteY98" fmla="*/ 3105150 h 3629025"/>
              <a:gd name="connsiteX99" fmla="*/ 609598 w 2009773"/>
              <a:gd name="connsiteY99" fmla="*/ 3171825 h 3629025"/>
              <a:gd name="connsiteX100" fmla="*/ 666748 w 2009773"/>
              <a:gd name="connsiteY100" fmla="*/ 3190875 h 3629025"/>
              <a:gd name="connsiteX101" fmla="*/ 904873 w 2009773"/>
              <a:gd name="connsiteY101" fmla="*/ 3181350 h 3629025"/>
              <a:gd name="connsiteX102" fmla="*/ 1019173 w 2009773"/>
              <a:gd name="connsiteY102" fmla="*/ 3162300 h 3629025"/>
              <a:gd name="connsiteX103" fmla="*/ 1123948 w 2009773"/>
              <a:gd name="connsiteY103" fmla="*/ 3219450 h 3629025"/>
              <a:gd name="connsiteX104" fmla="*/ 1333498 w 2009773"/>
              <a:gd name="connsiteY104" fmla="*/ 3238500 h 3629025"/>
              <a:gd name="connsiteX105" fmla="*/ 1933573 w 2009773"/>
              <a:gd name="connsiteY105" fmla="*/ 3248025 h 3629025"/>
              <a:gd name="connsiteX106" fmla="*/ 1962148 w 2009773"/>
              <a:gd name="connsiteY106" fmla="*/ 3276600 h 3629025"/>
              <a:gd name="connsiteX107" fmla="*/ 1981198 w 2009773"/>
              <a:gd name="connsiteY107" fmla="*/ 3305175 h 3629025"/>
              <a:gd name="connsiteX108" fmla="*/ 2009773 w 2009773"/>
              <a:gd name="connsiteY108" fmla="*/ 3343275 h 3629025"/>
              <a:gd name="connsiteX109" fmla="*/ 1981198 w 2009773"/>
              <a:gd name="connsiteY109" fmla="*/ 3429000 h 3629025"/>
              <a:gd name="connsiteX110" fmla="*/ 1962148 w 2009773"/>
              <a:gd name="connsiteY110" fmla="*/ 3467100 h 3629025"/>
              <a:gd name="connsiteX111" fmla="*/ 1952623 w 2009773"/>
              <a:gd name="connsiteY111" fmla="*/ 3495675 h 3629025"/>
              <a:gd name="connsiteX112" fmla="*/ 1924048 w 2009773"/>
              <a:gd name="connsiteY112" fmla="*/ 3514725 h 3629025"/>
              <a:gd name="connsiteX113" fmla="*/ 1895473 w 2009773"/>
              <a:gd name="connsiteY113" fmla="*/ 3600450 h 3629025"/>
              <a:gd name="connsiteX114" fmla="*/ 1866898 w 2009773"/>
              <a:gd name="connsiteY114" fmla="*/ 3629025 h 3629025"/>
              <a:gd name="connsiteX115" fmla="*/ 1695448 w 2009773"/>
              <a:gd name="connsiteY115" fmla="*/ 3619500 h 3629025"/>
              <a:gd name="connsiteX116" fmla="*/ 1600198 w 2009773"/>
              <a:gd name="connsiteY116" fmla="*/ 3581400 h 3629025"/>
              <a:gd name="connsiteX117" fmla="*/ 1457323 w 2009773"/>
              <a:gd name="connsiteY117" fmla="*/ 3571875 h 3629025"/>
              <a:gd name="connsiteX118" fmla="*/ 1057273 w 2009773"/>
              <a:gd name="connsiteY118" fmla="*/ 3571875 h 3629025"/>
              <a:gd name="connsiteX119" fmla="*/ 447960 w 2009773"/>
              <a:gd name="connsiteY119" fmla="*/ 3620331 h 3629025"/>
              <a:gd name="connsiteX0" fmla="*/ 2 w 2009777"/>
              <a:gd name="connsiteY0" fmla="*/ 9525 h 3629025"/>
              <a:gd name="connsiteX1" fmla="*/ 444140 w 2009777"/>
              <a:gd name="connsiteY1" fmla="*/ 0 h 3629025"/>
              <a:gd name="connsiteX2" fmla="*/ 1809752 w 2009777"/>
              <a:gd name="connsiteY2" fmla="*/ 9525 h 3629025"/>
              <a:gd name="connsiteX3" fmla="*/ 1866902 w 2009777"/>
              <a:gd name="connsiteY3" fmla="*/ 19050 h 3629025"/>
              <a:gd name="connsiteX4" fmla="*/ 1876427 w 2009777"/>
              <a:gd name="connsiteY4" fmla="*/ 257175 h 3629025"/>
              <a:gd name="connsiteX5" fmla="*/ 1628777 w 2009777"/>
              <a:gd name="connsiteY5" fmla="*/ 266700 h 3629025"/>
              <a:gd name="connsiteX6" fmla="*/ 1581152 w 2009777"/>
              <a:gd name="connsiteY6" fmla="*/ 276225 h 3629025"/>
              <a:gd name="connsiteX7" fmla="*/ 1504952 w 2009777"/>
              <a:gd name="connsiteY7" fmla="*/ 304800 h 3629025"/>
              <a:gd name="connsiteX8" fmla="*/ 1304927 w 2009777"/>
              <a:gd name="connsiteY8" fmla="*/ 314325 h 3629025"/>
              <a:gd name="connsiteX9" fmla="*/ 819152 w 2009777"/>
              <a:gd name="connsiteY9" fmla="*/ 323850 h 3629025"/>
              <a:gd name="connsiteX10" fmla="*/ 790577 w 2009777"/>
              <a:gd name="connsiteY10" fmla="*/ 342900 h 3629025"/>
              <a:gd name="connsiteX11" fmla="*/ 762002 w 2009777"/>
              <a:gd name="connsiteY11" fmla="*/ 371475 h 3629025"/>
              <a:gd name="connsiteX12" fmla="*/ 723902 w 2009777"/>
              <a:gd name="connsiteY12" fmla="*/ 381000 h 3629025"/>
              <a:gd name="connsiteX13" fmla="*/ 723902 w 2009777"/>
              <a:gd name="connsiteY13" fmla="*/ 495300 h 3629025"/>
              <a:gd name="connsiteX14" fmla="*/ 733427 w 2009777"/>
              <a:gd name="connsiteY14" fmla="*/ 523875 h 3629025"/>
              <a:gd name="connsiteX15" fmla="*/ 762002 w 2009777"/>
              <a:gd name="connsiteY15" fmla="*/ 542925 h 3629025"/>
              <a:gd name="connsiteX16" fmla="*/ 771527 w 2009777"/>
              <a:gd name="connsiteY16" fmla="*/ 571500 h 3629025"/>
              <a:gd name="connsiteX17" fmla="*/ 781052 w 2009777"/>
              <a:gd name="connsiteY17" fmla="*/ 628650 h 3629025"/>
              <a:gd name="connsiteX18" fmla="*/ 819152 w 2009777"/>
              <a:gd name="connsiteY18" fmla="*/ 647700 h 3629025"/>
              <a:gd name="connsiteX19" fmla="*/ 876302 w 2009777"/>
              <a:gd name="connsiteY19" fmla="*/ 676275 h 3629025"/>
              <a:gd name="connsiteX20" fmla="*/ 1152527 w 2009777"/>
              <a:gd name="connsiteY20" fmla="*/ 695325 h 3629025"/>
              <a:gd name="connsiteX21" fmla="*/ 1228727 w 2009777"/>
              <a:gd name="connsiteY21" fmla="*/ 704850 h 3629025"/>
              <a:gd name="connsiteX22" fmla="*/ 1333502 w 2009777"/>
              <a:gd name="connsiteY22" fmla="*/ 714375 h 3629025"/>
              <a:gd name="connsiteX23" fmla="*/ 1381127 w 2009777"/>
              <a:gd name="connsiteY23" fmla="*/ 704850 h 3629025"/>
              <a:gd name="connsiteX24" fmla="*/ 1409702 w 2009777"/>
              <a:gd name="connsiteY24" fmla="*/ 695325 h 3629025"/>
              <a:gd name="connsiteX25" fmla="*/ 1447802 w 2009777"/>
              <a:gd name="connsiteY25" fmla="*/ 685800 h 3629025"/>
              <a:gd name="connsiteX26" fmla="*/ 1714502 w 2009777"/>
              <a:gd name="connsiteY26" fmla="*/ 695325 h 3629025"/>
              <a:gd name="connsiteX27" fmla="*/ 1914527 w 2009777"/>
              <a:gd name="connsiteY27" fmla="*/ 704850 h 3629025"/>
              <a:gd name="connsiteX28" fmla="*/ 1971677 w 2009777"/>
              <a:gd name="connsiteY28" fmla="*/ 781050 h 3629025"/>
              <a:gd name="connsiteX29" fmla="*/ 1962152 w 2009777"/>
              <a:gd name="connsiteY29" fmla="*/ 857250 h 3629025"/>
              <a:gd name="connsiteX30" fmla="*/ 1933577 w 2009777"/>
              <a:gd name="connsiteY30" fmla="*/ 876300 h 3629025"/>
              <a:gd name="connsiteX31" fmla="*/ 1905002 w 2009777"/>
              <a:gd name="connsiteY31" fmla="*/ 933450 h 3629025"/>
              <a:gd name="connsiteX32" fmla="*/ 1876427 w 2009777"/>
              <a:gd name="connsiteY32" fmla="*/ 962025 h 3629025"/>
              <a:gd name="connsiteX33" fmla="*/ 1847852 w 2009777"/>
              <a:gd name="connsiteY33" fmla="*/ 981075 h 3629025"/>
              <a:gd name="connsiteX34" fmla="*/ 1790702 w 2009777"/>
              <a:gd name="connsiteY34" fmla="*/ 1000125 h 3629025"/>
              <a:gd name="connsiteX35" fmla="*/ 1219202 w 2009777"/>
              <a:gd name="connsiteY35" fmla="*/ 990600 h 3629025"/>
              <a:gd name="connsiteX36" fmla="*/ 1095377 w 2009777"/>
              <a:gd name="connsiteY36" fmla="*/ 962025 h 3629025"/>
              <a:gd name="connsiteX37" fmla="*/ 800102 w 2009777"/>
              <a:gd name="connsiteY37" fmla="*/ 952500 h 3629025"/>
              <a:gd name="connsiteX38" fmla="*/ 752477 w 2009777"/>
              <a:gd name="connsiteY38" fmla="*/ 962025 h 3629025"/>
              <a:gd name="connsiteX39" fmla="*/ 723902 w 2009777"/>
              <a:gd name="connsiteY39" fmla="*/ 971550 h 3629025"/>
              <a:gd name="connsiteX40" fmla="*/ 714377 w 2009777"/>
              <a:gd name="connsiteY40" fmla="*/ 1019175 h 3629025"/>
              <a:gd name="connsiteX41" fmla="*/ 695327 w 2009777"/>
              <a:gd name="connsiteY41" fmla="*/ 1076325 h 3629025"/>
              <a:gd name="connsiteX42" fmla="*/ 647702 w 2009777"/>
              <a:gd name="connsiteY42" fmla="*/ 1143000 h 3629025"/>
              <a:gd name="connsiteX43" fmla="*/ 657227 w 2009777"/>
              <a:gd name="connsiteY43" fmla="*/ 1209675 h 3629025"/>
              <a:gd name="connsiteX44" fmla="*/ 685802 w 2009777"/>
              <a:gd name="connsiteY44" fmla="*/ 1238250 h 3629025"/>
              <a:gd name="connsiteX45" fmla="*/ 771527 w 2009777"/>
              <a:gd name="connsiteY45" fmla="*/ 1266825 h 3629025"/>
              <a:gd name="connsiteX46" fmla="*/ 1857377 w 2009777"/>
              <a:gd name="connsiteY46" fmla="*/ 1276350 h 3629025"/>
              <a:gd name="connsiteX47" fmla="*/ 1895477 w 2009777"/>
              <a:gd name="connsiteY47" fmla="*/ 1295400 h 3629025"/>
              <a:gd name="connsiteX48" fmla="*/ 1905002 w 2009777"/>
              <a:gd name="connsiteY48" fmla="*/ 1371600 h 3629025"/>
              <a:gd name="connsiteX49" fmla="*/ 1895477 w 2009777"/>
              <a:gd name="connsiteY49" fmla="*/ 1562100 h 3629025"/>
              <a:gd name="connsiteX50" fmla="*/ 1866902 w 2009777"/>
              <a:gd name="connsiteY50" fmla="*/ 1581150 h 3629025"/>
              <a:gd name="connsiteX51" fmla="*/ 1781177 w 2009777"/>
              <a:gd name="connsiteY51" fmla="*/ 1609725 h 3629025"/>
              <a:gd name="connsiteX52" fmla="*/ 1666877 w 2009777"/>
              <a:gd name="connsiteY52" fmla="*/ 1647825 h 3629025"/>
              <a:gd name="connsiteX53" fmla="*/ 723902 w 2009777"/>
              <a:gd name="connsiteY53" fmla="*/ 1657350 h 3629025"/>
              <a:gd name="connsiteX54" fmla="*/ 704852 w 2009777"/>
              <a:gd name="connsiteY54" fmla="*/ 1685925 h 3629025"/>
              <a:gd name="connsiteX55" fmla="*/ 676277 w 2009777"/>
              <a:gd name="connsiteY55" fmla="*/ 1790700 h 3629025"/>
              <a:gd name="connsiteX56" fmla="*/ 685802 w 2009777"/>
              <a:gd name="connsiteY56" fmla="*/ 1943100 h 3629025"/>
              <a:gd name="connsiteX57" fmla="*/ 733427 w 2009777"/>
              <a:gd name="connsiteY57" fmla="*/ 1990725 h 3629025"/>
              <a:gd name="connsiteX58" fmla="*/ 885827 w 2009777"/>
              <a:gd name="connsiteY58" fmla="*/ 2019300 h 3629025"/>
              <a:gd name="connsiteX59" fmla="*/ 971552 w 2009777"/>
              <a:gd name="connsiteY59" fmla="*/ 2009775 h 3629025"/>
              <a:gd name="connsiteX60" fmla="*/ 1000127 w 2009777"/>
              <a:gd name="connsiteY60" fmla="*/ 2000250 h 3629025"/>
              <a:gd name="connsiteX61" fmla="*/ 1323977 w 2009777"/>
              <a:gd name="connsiteY61" fmla="*/ 1990725 h 3629025"/>
              <a:gd name="connsiteX62" fmla="*/ 1362077 w 2009777"/>
              <a:gd name="connsiteY62" fmla="*/ 1981200 h 3629025"/>
              <a:gd name="connsiteX63" fmla="*/ 1876427 w 2009777"/>
              <a:gd name="connsiteY63" fmla="*/ 2019300 h 3629025"/>
              <a:gd name="connsiteX64" fmla="*/ 1905002 w 2009777"/>
              <a:gd name="connsiteY64" fmla="*/ 2085975 h 3629025"/>
              <a:gd name="connsiteX65" fmla="*/ 1914527 w 2009777"/>
              <a:gd name="connsiteY65" fmla="*/ 2124075 h 3629025"/>
              <a:gd name="connsiteX66" fmla="*/ 1885952 w 2009777"/>
              <a:gd name="connsiteY66" fmla="*/ 2219325 h 3629025"/>
              <a:gd name="connsiteX67" fmla="*/ 1866902 w 2009777"/>
              <a:gd name="connsiteY67" fmla="*/ 2286000 h 3629025"/>
              <a:gd name="connsiteX68" fmla="*/ 1838327 w 2009777"/>
              <a:gd name="connsiteY68" fmla="*/ 2295525 h 3629025"/>
              <a:gd name="connsiteX69" fmla="*/ 1581152 w 2009777"/>
              <a:gd name="connsiteY69" fmla="*/ 2286000 h 3629025"/>
              <a:gd name="connsiteX70" fmla="*/ 1552577 w 2009777"/>
              <a:gd name="connsiteY70" fmla="*/ 2276475 h 3629025"/>
              <a:gd name="connsiteX71" fmla="*/ 657227 w 2009777"/>
              <a:gd name="connsiteY71" fmla="*/ 2286000 h 3629025"/>
              <a:gd name="connsiteX72" fmla="*/ 628652 w 2009777"/>
              <a:gd name="connsiteY72" fmla="*/ 2295525 h 3629025"/>
              <a:gd name="connsiteX73" fmla="*/ 609602 w 2009777"/>
              <a:gd name="connsiteY73" fmla="*/ 2324100 h 3629025"/>
              <a:gd name="connsiteX74" fmla="*/ 581027 w 2009777"/>
              <a:gd name="connsiteY74" fmla="*/ 2362200 h 3629025"/>
              <a:gd name="connsiteX75" fmla="*/ 571502 w 2009777"/>
              <a:gd name="connsiteY75" fmla="*/ 2390775 h 3629025"/>
              <a:gd name="connsiteX76" fmla="*/ 581027 w 2009777"/>
              <a:gd name="connsiteY76" fmla="*/ 2505075 h 3629025"/>
              <a:gd name="connsiteX77" fmla="*/ 771527 w 2009777"/>
              <a:gd name="connsiteY77" fmla="*/ 2581275 h 3629025"/>
              <a:gd name="connsiteX78" fmla="*/ 847727 w 2009777"/>
              <a:gd name="connsiteY78" fmla="*/ 2590800 h 3629025"/>
              <a:gd name="connsiteX79" fmla="*/ 1181102 w 2009777"/>
              <a:gd name="connsiteY79" fmla="*/ 2600325 h 3629025"/>
              <a:gd name="connsiteX80" fmla="*/ 1343027 w 2009777"/>
              <a:gd name="connsiteY80" fmla="*/ 2619375 h 3629025"/>
              <a:gd name="connsiteX81" fmla="*/ 1533527 w 2009777"/>
              <a:gd name="connsiteY81" fmla="*/ 2609850 h 3629025"/>
              <a:gd name="connsiteX82" fmla="*/ 1743077 w 2009777"/>
              <a:gd name="connsiteY82" fmla="*/ 2581275 h 3629025"/>
              <a:gd name="connsiteX83" fmla="*/ 1800227 w 2009777"/>
              <a:gd name="connsiteY83" fmla="*/ 2571750 h 3629025"/>
              <a:gd name="connsiteX84" fmla="*/ 1828802 w 2009777"/>
              <a:gd name="connsiteY84" fmla="*/ 2562225 h 3629025"/>
              <a:gd name="connsiteX85" fmla="*/ 1876427 w 2009777"/>
              <a:gd name="connsiteY85" fmla="*/ 2571750 h 3629025"/>
              <a:gd name="connsiteX86" fmla="*/ 1943102 w 2009777"/>
              <a:gd name="connsiteY86" fmla="*/ 2600325 h 3629025"/>
              <a:gd name="connsiteX87" fmla="*/ 1971677 w 2009777"/>
              <a:gd name="connsiteY87" fmla="*/ 2667000 h 3629025"/>
              <a:gd name="connsiteX88" fmla="*/ 1962152 w 2009777"/>
              <a:gd name="connsiteY88" fmla="*/ 2838450 h 3629025"/>
              <a:gd name="connsiteX89" fmla="*/ 1952627 w 2009777"/>
              <a:gd name="connsiteY89" fmla="*/ 2876550 h 3629025"/>
              <a:gd name="connsiteX90" fmla="*/ 1895477 w 2009777"/>
              <a:gd name="connsiteY90" fmla="*/ 2914650 h 3629025"/>
              <a:gd name="connsiteX91" fmla="*/ 1476377 w 2009777"/>
              <a:gd name="connsiteY91" fmla="*/ 2924175 h 3629025"/>
              <a:gd name="connsiteX92" fmla="*/ 1181102 w 2009777"/>
              <a:gd name="connsiteY92" fmla="*/ 2914650 h 3629025"/>
              <a:gd name="connsiteX93" fmla="*/ 1000127 w 2009777"/>
              <a:gd name="connsiteY93" fmla="*/ 2924175 h 3629025"/>
              <a:gd name="connsiteX94" fmla="*/ 638177 w 2009777"/>
              <a:gd name="connsiteY94" fmla="*/ 2933700 h 3629025"/>
              <a:gd name="connsiteX95" fmla="*/ 609602 w 2009777"/>
              <a:gd name="connsiteY95" fmla="*/ 2952750 h 3629025"/>
              <a:gd name="connsiteX96" fmla="*/ 571502 w 2009777"/>
              <a:gd name="connsiteY96" fmla="*/ 3038475 h 3629025"/>
              <a:gd name="connsiteX97" fmla="*/ 581027 w 2009777"/>
              <a:gd name="connsiteY97" fmla="*/ 3067050 h 3629025"/>
              <a:gd name="connsiteX98" fmla="*/ 600077 w 2009777"/>
              <a:gd name="connsiteY98" fmla="*/ 3105150 h 3629025"/>
              <a:gd name="connsiteX99" fmla="*/ 609602 w 2009777"/>
              <a:gd name="connsiteY99" fmla="*/ 3171825 h 3629025"/>
              <a:gd name="connsiteX100" fmla="*/ 666752 w 2009777"/>
              <a:gd name="connsiteY100" fmla="*/ 3190875 h 3629025"/>
              <a:gd name="connsiteX101" fmla="*/ 904877 w 2009777"/>
              <a:gd name="connsiteY101" fmla="*/ 3181350 h 3629025"/>
              <a:gd name="connsiteX102" fmla="*/ 1019177 w 2009777"/>
              <a:gd name="connsiteY102" fmla="*/ 3162300 h 3629025"/>
              <a:gd name="connsiteX103" fmla="*/ 1123952 w 2009777"/>
              <a:gd name="connsiteY103" fmla="*/ 3219450 h 3629025"/>
              <a:gd name="connsiteX104" fmla="*/ 1333502 w 2009777"/>
              <a:gd name="connsiteY104" fmla="*/ 3238500 h 3629025"/>
              <a:gd name="connsiteX105" fmla="*/ 1933577 w 2009777"/>
              <a:gd name="connsiteY105" fmla="*/ 3248025 h 3629025"/>
              <a:gd name="connsiteX106" fmla="*/ 1962152 w 2009777"/>
              <a:gd name="connsiteY106" fmla="*/ 3276600 h 3629025"/>
              <a:gd name="connsiteX107" fmla="*/ 1981202 w 2009777"/>
              <a:gd name="connsiteY107" fmla="*/ 3305175 h 3629025"/>
              <a:gd name="connsiteX108" fmla="*/ 2009777 w 2009777"/>
              <a:gd name="connsiteY108" fmla="*/ 3343275 h 3629025"/>
              <a:gd name="connsiteX109" fmla="*/ 1981202 w 2009777"/>
              <a:gd name="connsiteY109" fmla="*/ 3429000 h 3629025"/>
              <a:gd name="connsiteX110" fmla="*/ 1962152 w 2009777"/>
              <a:gd name="connsiteY110" fmla="*/ 3467100 h 3629025"/>
              <a:gd name="connsiteX111" fmla="*/ 1952627 w 2009777"/>
              <a:gd name="connsiteY111" fmla="*/ 3495675 h 3629025"/>
              <a:gd name="connsiteX112" fmla="*/ 1924052 w 2009777"/>
              <a:gd name="connsiteY112" fmla="*/ 3514725 h 3629025"/>
              <a:gd name="connsiteX113" fmla="*/ 1895477 w 2009777"/>
              <a:gd name="connsiteY113" fmla="*/ 3600450 h 3629025"/>
              <a:gd name="connsiteX114" fmla="*/ 1866902 w 2009777"/>
              <a:gd name="connsiteY114" fmla="*/ 3629025 h 3629025"/>
              <a:gd name="connsiteX115" fmla="*/ 1695452 w 2009777"/>
              <a:gd name="connsiteY115" fmla="*/ 3619500 h 3629025"/>
              <a:gd name="connsiteX116" fmla="*/ 1600202 w 2009777"/>
              <a:gd name="connsiteY116" fmla="*/ 3581400 h 3629025"/>
              <a:gd name="connsiteX117" fmla="*/ 1457327 w 2009777"/>
              <a:gd name="connsiteY117" fmla="*/ 3571875 h 3629025"/>
              <a:gd name="connsiteX118" fmla="*/ 1057277 w 2009777"/>
              <a:gd name="connsiteY118" fmla="*/ 3571875 h 3629025"/>
              <a:gd name="connsiteX119" fmla="*/ 447964 w 2009777"/>
              <a:gd name="connsiteY119" fmla="*/ 3620331 h 3629025"/>
              <a:gd name="connsiteX0" fmla="*/ 0 w 1565637"/>
              <a:gd name="connsiteY0" fmla="*/ 0 h 3629025"/>
              <a:gd name="connsiteX1" fmla="*/ 1365612 w 1565637"/>
              <a:gd name="connsiteY1" fmla="*/ 9525 h 3629025"/>
              <a:gd name="connsiteX2" fmla="*/ 1422762 w 1565637"/>
              <a:gd name="connsiteY2" fmla="*/ 19050 h 3629025"/>
              <a:gd name="connsiteX3" fmla="*/ 1432287 w 1565637"/>
              <a:gd name="connsiteY3" fmla="*/ 257175 h 3629025"/>
              <a:gd name="connsiteX4" fmla="*/ 1184637 w 1565637"/>
              <a:gd name="connsiteY4" fmla="*/ 266700 h 3629025"/>
              <a:gd name="connsiteX5" fmla="*/ 1137012 w 1565637"/>
              <a:gd name="connsiteY5" fmla="*/ 276225 h 3629025"/>
              <a:gd name="connsiteX6" fmla="*/ 1060812 w 1565637"/>
              <a:gd name="connsiteY6" fmla="*/ 304800 h 3629025"/>
              <a:gd name="connsiteX7" fmla="*/ 860787 w 1565637"/>
              <a:gd name="connsiteY7" fmla="*/ 314325 h 3629025"/>
              <a:gd name="connsiteX8" fmla="*/ 375012 w 1565637"/>
              <a:gd name="connsiteY8" fmla="*/ 323850 h 3629025"/>
              <a:gd name="connsiteX9" fmla="*/ 346437 w 1565637"/>
              <a:gd name="connsiteY9" fmla="*/ 342900 h 3629025"/>
              <a:gd name="connsiteX10" fmla="*/ 317862 w 1565637"/>
              <a:gd name="connsiteY10" fmla="*/ 371475 h 3629025"/>
              <a:gd name="connsiteX11" fmla="*/ 279762 w 1565637"/>
              <a:gd name="connsiteY11" fmla="*/ 381000 h 3629025"/>
              <a:gd name="connsiteX12" fmla="*/ 279762 w 1565637"/>
              <a:gd name="connsiteY12" fmla="*/ 495300 h 3629025"/>
              <a:gd name="connsiteX13" fmla="*/ 289287 w 1565637"/>
              <a:gd name="connsiteY13" fmla="*/ 523875 h 3629025"/>
              <a:gd name="connsiteX14" fmla="*/ 317862 w 1565637"/>
              <a:gd name="connsiteY14" fmla="*/ 542925 h 3629025"/>
              <a:gd name="connsiteX15" fmla="*/ 327387 w 1565637"/>
              <a:gd name="connsiteY15" fmla="*/ 571500 h 3629025"/>
              <a:gd name="connsiteX16" fmla="*/ 336912 w 1565637"/>
              <a:gd name="connsiteY16" fmla="*/ 628650 h 3629025"/>
              <a:gd name="connsiteX17" fmla="*/ 375012 w 1565637"/>
              <a:gd name="connsiteY17" fmla="*/ 647700 h 3629025"/>
              <a:gd name="connsiteX18" fmla="*/ 432162 w 1565637"/>
              <a:gd name="connsiteY18" fmla="*/ 676275 h 3629025"/>
              <a:gd name="connsiteX19" fmla="*/ 708387 w 1565637"/>
              <a:gd name="connsiteY19" fmla="*/ 695325 h 3629025"/>
              <a:gd name="connsiteX20" fmla="*/ 784587 w 1565637"/>
              <a:gd name="connsiteY20" fmla="*/ 704850 h 3629025"/>
              <a:gd name="connsiteX21" fmla="*/ 889362 w 1565637"/>
              <a:gd name="connsiteY21" fmla="*/ 714375 h 3629025"/>
              <a:gd name="connsiteX22" fmla="*/ 936987 w 1565637"/>
              <a:gd name="connsiteY22" fmla="*/ 704850 h 3629025"/>
              <a:gd name="connsiteX23" fmla="*/ 965562 w 1565637"/>
              <a:gd name="connsiteY23" fmla="*/ 695325 h 3629025"/>
              <a:gd name="connsiteX24" fmla="*/ 1003662 w 1565637"/>
              <a:gd name="connsiteY24" fmla="*/ 685800 h 3629025"/>
              <a:gd name="connsiteX25" fmla="*/ 1270362 w 1565637"/>
              <a:gd name="connsiteY25" fmla="*/ 695325 h 3629025"/>
              <a:gd name="connsiteX26" fmla="*/ 1470387 w 1565637"/>
              <a:gd name="connsiteY26" fmla="*/ 704850 h 3629025"/>
              <a:gd name="connsiteX27" fmla="*/ 1527537 w 1565637"/>
              <a:gd name="connsiteY27" fmla="*/ 781050 h 3629025"/>
              <a:gd name="connsiteX28" fmla="*/ 1518012 w 1565637"/>
              <a:gd name="connsiteY28" fmla="*/ 857250 h 3629025"/>
              <a:gd name="connsiteX29" fmla="*/ 1489437 w 1565637"/>
              <a:gd name="connsiteY29" fmla="*/ 876300 h 3629025"/>
              <a:gd name="connsiteX30" fmla="*/ 1460862 w 1565637"/>
              <a:gd name="connsiteY30" fmla="*/ 933450 h 3629025"/>
              <a:gd name="connsiteX31" fmla="*/ 1432287 w 1565637"/>
              <a:gd name="connsiteY31" fmla="*/ 962025 h 3629025"/>
              <a:gd name="connsiteX32" fmla="*/ 1403712 w 1565637"/>
              <a:gd name="connsiteY32" fmla="*/ 981075 h 3629025"/>
              <a:gd name="connsiteX33" fmla="*/ 1346562 w 1565637"/>
              <a:gd name="connsiteY33" fmla="*/ 1000125 h 3629025"/>
              <a:gd name="connsiteX34" fmla="*/ 775062 w 1565637"/>
              <a:gd name="connsiteY34" fmla="*/ 990600 h 3629025"/>
              <a:gd name="connsiteX35" fmla="*/ 651237 w 1565637"/>
              <a:gd name="connsiteY35" fmla="*/ 962025 h 3629025"/>
              <a:gd name="connsiteX36" fmla="*/ 355962 w 1565637"/>
              <a:gd name="connsiteY36" fmla="*/ 952500 h 3629025"/>
              <a:gd name="connsiteX37" fmla="*/ 308337 w 1565637"/>
              <a:gd name="connsiteY37" fmla="*/ 962025 h 3629025"/>
              <a:gd name="connsiteX38" fmla="*/ 279762 w 1565637"/>
              <a:gd name="connsiteY38" fmla="*/ 971550 h 3629025"/>
              <a:gd name="connsiteX39" fmla="*/ 270237 w 1565637"/>
              <a:gd name="connsiteY39" fmla="*/ 1019175 h 3629025"/>
              <a:gd name="connsiteX40" fmla="*/ 251187 w 1565637"/>
              <a:gd name="connsiteY40" fmla="*/ 1076325 h 3629025"/>
              <a:gd name="connsiteX41" fmla="*/ 203562 w 1565637"/>
              <a:gd name="connsiteY41" fmla="*/ 1143000 h 3629025"/>
              <a:gd name="connsiteX42" fmla="*/ 213087 w 1565637"/>
              <a:gd name="connsiteY42" fmla="*/ 1209675 h 3629025"/>
              <a:gd name="connsiteX43" fmla="*/ 241662 w 1565637"/>
              <a:gd name="connsiteY43" fmla="*/ 1238250 h 3629025"/>
              <a:gd name="connsiteX44" fmla="*/ 327387 w 1565637"/>
              <a:gd name="connsiteY44" fmla="*/ 1266825 h 3629025"/>
              <a:gd name="connsiteX45" fmla="*/ 1413237 w 1565637"/>
              <a:gd name="connsiteY45" fmla="*/ 1276350 h 3629025"/>
              <a:gd name="connsiteX46" fmla="*/ 1451337 w 1565637"/>
              <a:gd name="connsiteY46" fmla="*/ 1295400 h 3629025"/>
              <a:gd name="connsiteX47" fmla="*/ 1460862 w 1565637"/>
              <a:gd name="connsiteY47" fmla="*/ 1371600 h 3629025"/>
              <a:gd name="connsiteX48" fmla="*/ 1451337 w 1565637"/>
              <a:gd name="connsiteY48" fmla="*/ 1562100 h 3629025"/>
              <a:gd name="connsiteX49" fmla="*/ 1422762 w 1565637"/>
              <a:gd name="connsiteY49" fmla="*/ 1581150 h 3629025"/>
              <a:gd name="connsiteX50" fmla="*/ 1337037 w 1565637"/>
              <a:gd name="connsiteY50" fmla="*/ 1609725 h 3629025"/>
              <a:gd name="connsiteX51" fmla="*/ 1222737 w 1565637"/>
              <a:gd name="connsiteY51" fmla="*/ 1647825 h 3629025"/>
              <a:gd name="connsiteX52" fmla="*/ 279762 w 1565637"/>
              <a:gd name="connsiteY52" fmla="*/ 1657350 h 3629025"/>
              <a:gd name="connsiteX53" fmla="*/ 260712 w 1565637"/>
              <a:gd name="connsiteY53" fmla="*/ 1685925 h 3629025"/>
              <a:gd name="connsiteX54" fmla="*/ 232137 w 1565637"/>
              <a:gd name="connsiteY54" fmla="*/ 1790700 h 3629025"/>
              <a:gd name="connsiteX55" fmla="*/ 241662 w 1565637"/>
              <a:gd name="connsiteY55" fmla="*/ 1943100 h 3629025"/>
              <a:gd name="connsiteX56" fmla="*/ 289287 w 1565637"/>
              <a:gd name="connsiteY56" fmla="*/ 1990725 h 3629025"/>
              <a:gd name="connsiteX57" fmla="*/ 441687 w 1565637"/>
              <a:gd name="connsiteY57" fmla="*/ 2019300 h 3629025"/>
              <a:gd name="connsiteX58" fmla="*/ 527412 w 1565637"/>
              <a:gd name="connsiteY58" fmla="*/ 2009775 h 3629025"/>
              <a:gd name="connsiteX59" fmla="*/ 555987 w 1565637"/>
              <a:gd name="connsiteY59" fmla="*/ 2000250 h 3629025"/>
              <a:gd name="connsiteX60" fmla="*/ 879837 w 1565637"/>
              <a:gd name="connsiteY60" fmla="*/ 1990725 h 3629025"/>
              <a:gd name="connsiteX61" fmla="*/ 917937 w 1565637"/>
              <a:gd name="connsiteY61" fmla="*/ 1981200 h 3629025"/>
              <a:gd name="connsiteX62" fmla="*/ 1432287 w 1565637"/>
              <a:gd name="connsiteY62" fmla="*/ 2019300 h 3629025"/>
              <a:gd name="connsiteX63" fmla="*/ 1460862 w 1565637"/>
              <a:gd name="connsiteY63" fmla="*/ 2085975 h 3629025"/>
              <a:gd name="connsiteX64" fmla="*/ 1470387 w 1565637"/>
              <a:gd name="connsiteY64" fmla="*/ 2124075 h 3629025"/>
              <a:gd name="connsiteX65" fmla="*/ 1441812 w 1565637"/>
              <a:gd name="connsiteY65" fmla="*/ 2219325 h 3629025"/>
              <a:gd name="connsiteX66" fmla="*/ 1422762 w 1565637"/>
              <a:gd name="connsiteY66" fmla="*/ 2286000 h 3629025"/>
              <a:gd name="connsiteX67" fmla="*/ 1394187 w 1565637"/>
              <a:gd name="connsiteY67" fmla="*/ 2295525 h 3629025"/>
              <a:gd name="connsiteX68" fmla="*/ 1137012 w 1565637"/>
              <a:gd name="connsiteY68" fmla="*/ 2286000 h 3629025"/>
              <a:gd name="connsiteX69" fmla="*/ 1108437 w 1565637"/>
              <a:gd name="connsiteY69" fmla="*/ 2276475 h 3629025"/>
              <a:gd name="connsiteX70" fmla="*/ 213087 w 1565637"/>
              <a:gd name="connsiteY70" fmla="*/ 2286000 h 3629025"/>
              <a:gd name="connsiteX71" fmla="*/ 184512 w 1565637"/>
              <a:gd name="connsiteY71" fmla="*/ 2295525 h 3629025"/>
              <a:gd name="connsiteX72" fmla="*/ 165462 w 1565637"/>
              <a:gd name="connsiteY72" fmla="*/ 2324100 h 3629025"/>
              <a:gd name="connsiteX73" fmla="*/ 136887 w 1565637"/>
              <a:gd name="connsiteY73" fmla="*/ 2362200 h 3629025"/>
              <a:gd name="connsiteX74" fmla="*/ 127362 w 1565637"/>
              <a:gd name="connsiteY74" fmla="*/ 2390775 h 3629025"/>
              <a:gd name="connsiteX75" fmla="*/ 136887 w 1565637"/>
              <a:gd name="connsiteY75" fmla="*/ 2505075 h 3629025"/>
              <a:gd name="connsiteX76" fmla="*/ 327387 w 1565637"/>
              <a:gd name="connsiteY76" fmla="*/ 2581275 h 3629025"/>
              <a:gd name="connsiteX77" fmla="*/ 403587 w 1565637"/>
              <a:gd name="connsiteY77" fmla="*/ 2590800 h 3629025"/>
              <a:gd name="connsiteX78" fmla="*/ 736962 w 1565637"/>
              <a:gd name="connsiteY78" fmla="*/ 2600325 h 3629025"/>
              <a:gd name="connsiteX79" fmla="*/ 898887 w 1565637"/>
              <a:gd name="connsiteY79" fmla="*/ 2619375 h 3629025"/>
              <a:gd name="connsiteX80" fmla="*/ 1089387 w 1565637"/>
              <a:gd name="connsiteY80" fmla="*/ 2609850 h 3629025"/>
              <a:gd name="connsiteX81" fmla="*/ 1298937 w 1565637"/>
              <a:gd name="connsiteY81" fmla="*/ 2581275 h 3629025"/>
              <a:gd name="connsiteX82" fmla="*/ 1356087 w 1565637"/>
              <a:gd name="connsiteY82" fmla="*/ 2571750 h 3629025"/>
              <a:gd name="connsiteX83" fmla="*/ 1384662 w 1565637"/>
              <a:gd name="connsiteY83" fmla="*/ 2562225 h 3629025"/>
              <a:gd name="connsiteX84" fmla="*/ 1432287 w 1565637"/>
              <a:gd name="connsiteY84" fmla="*/ 2571750 h 3629025"/>
              <a:gd name="connsiteX85" fmla="*/ 1498962 w 1565637"/>
              <a:gd name="connsiteY85" fmla="*/ 2600325 h 3629025"/>
              <a:gd name="connsiteX86" fmla="*/ 1527537 w 1565637"/>
              <a:gd name="connsiteY86" fmla="*/ 2667000 h 3629025"/>
              <a:gd name="connsiteX87" fmla="*/ 1518012 w 1565637"/>
              <a:gd name="connsiteY87" fmla="*/ 2838450 h 3629025"/>
              <a:gd name="connsiteX88" fmla="*/ 1508487 w 1565637"/>
              <a:gd name="connsiteY88" fmla="*/ 2876550 h 3629025"/>
              <a:gd name="connsiteX89" fmla="*/ 1451337 w 1565637"/>
              <a:gd name="connsiteY89" fmla="*/ 2914650 h 3629025"/>
              <a:gd name="connsiteX90" fmla="*/ 1032237 w 1565637"/>
              <a:gd name="connsiteY90" fmla="*/ 2924175 h 3629025"/>
              <a:gd name="connsiteX91" fmla="*/ 736962 w 1565637"/>
              <a:gd name="connsiteY91" fmla="*/ 2914650 h 3629025"/>
              <a:gd name="connsiteX92" fmla="*/ 555987 w 1565637"/>
              <a:gd name="connsiteY92" fmla="*/ 2924175 h 3629025"/>
              <a:gd name="connsiteX93" fmla="*/ 194037 w 1565637"/>
              <a:gd name="connsiteY93" fmla="*/ 2933700 h 3629025"/>
              <a:gd name="connsiteX94" fmla="*/ 165462 w 1565637"/>
              <a:gd name="connsiteY94" fmla="*/ 2952750 h 3629025"/>
              <a:gd name="connsiteX95" fmla="*/ 127362 w 1565637"/>
              <a:gd name="connsiteY95" fmla="*/ 3038475 h 3629025"/>
              <a:gd name="connsiteX96" fmla="*/ 136887 w 1565637"/>
              <a:gd name="connsiteY96" fmla="*/ 3067050 h 3629025"/>
              <a:gd name="connsiteX97" fmla="*/ 155937 w 1565637"/>
              <a:gd name="connsiteY97" fmla="*/ 3105150 h 3629025"/>
              <a:gd name="connsiteX98" fmla="*/ 165462 w 1565637"/>
              <a:gd name="connsiteY98" fmla="*/ 3171825 h 3629025"/>
              <a:gd name="connsiteX99" fmla="*/ 222612 w 1565637"/>
              <a:gd name="connsiteY99" fmla="*/ 3190875 h 3629025"/>
              <a:gd name="connsiteX100" fmla="*/ 460737 w 1565637"/>
              <a:gd name="connsiteY100" fmla="*/ 3181350 h 3629025"/>
              <a:gd name="connsiteX101" fmla="*/ 575037 w 1565637"/>
              <a:gd name="connsiteY101" fmla="*/ 3162300 h 3629025"/>
              <a:gd name="connsiteX102" fmla="*/ 679812 w 1565637"/>
              <a:gd name="connsiteY102" fmla="*/ 3219450 h 3629025"/>
              <a:gd name="connsiteX103" fmla="*/ 889362 w 1565637"/>
              <a:gd name="connsiteY103" fmla="*/ 3238500 h 3629025"/>
              <a:gd name="connsiteX104" fmla="*/ 1489437 w 1565637"/>
              <a:gd name="connsiteY104" fmla="*/ 3248025 h 3629025"/>
              <a:gd name="connsiteX105" fmla="*/ 1518012 w 1565637"/>
              <a:gd name="connsiteY105" fmla="*/ 3276600 h 3629025"/>
              <a:gd name="connsiteX106" fmla="*/ 1537062 w 1565637"/>
              <a:gd name="connsiteY106" fmla="*/ 3305175 h 3629025"/>
              <a:gd name="connsiteX107" fmla="*/ 1565637 w 1565637"/>
              <a:gd name="connsiteY107" fmla="*/ 3343275 h 3629025"/>
              <a:gd name="connsiteX108" fmla="*/ 1537062 w 1565637"/>
              <a:gd name="connsiteY108" fmla="*/ 3429000 h 3629025"/>
              <a:gd name="connsiteX109" fmla="*/ 1518012 w 1565637"/>
              <a:gd name="connsiteY109" fmla="*/ 3467100 h 3629025"/>
              <a:gd name="connsiteX110" fmla="*/ 1508487 w 1565637"/>
              <a:gd name="connsiteY110" fmla="*/ 3495675 h 3629025"/>
              <a:gd name="connsiteX111" fmla="*/ 1479912 w 1565637"/>
              <a:gd name="connsiteY111" fmla="*/ 3514725 h 3629025"/>
              <a:gd name="connsiteX112" fmla="*/ 1451337 w 1565637"/>
              <a:gd name="connsiteY112" fmla="*/ 3600450 h 3629025"/>
              <a:gd name="connsiteX113" fmla="*/ 1422762 w 1565637"/>
              <a:gd name="connsiteY113" fmla="*/ 3629025 h 3629025"/>
              <a:gd name="connsiteX114" fmla="*/ 1251312 w 1565637"/>
              <a:gd name="connsiteY114" fmla="*/ 3619500 h 3629025"/>
              <a:gd name="connsiteX115" fmla="*/ 1156062 w 1565637"/>
              <a:gd name="connsiteY115" fmla="*/ 3581400 h 3629025"/>
              <a:gd name="connsiteX116" fmla="*/ 1013187 w 1565637"/>
              <a:gd name="connsiteY116" fmla="*/ 3571875 h 3629025"/>
              <a:gd name="connsiteX117" fmla="*/ 613137 w 1565637"/>
              <a:gd name="connsiteY117" fmla="*/ 3571875 h 3629025"/>
              <a:gd name="connsiteX118" fmla="*/ 3824 w 1565637"/>
              <a:gd name="connsiteY118" fmla="*/ 3620331 h 3629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1565637" h="3629025">
                <a:moveTo>
                  <a:pt x="0" y="0"/>
                </a:moveTo>
                <a:lnTo>
                  <a:pt x="1365612" y="9525"/>
                </a:lnTo>
                <a:cubicBezTo>
                  <a:pt x="1384662" y="12700"/>
                  <a:pt x="1404440" y="12943"/>
                  <a:pt x="1422762" y="19050"/>
                </a:cubicBezTo>
                <a:cubicBezTo>
                  <a:pt x="1509423" y="47937"/>
                  <a:pt x="1470923" y="224058"/>
                  <a:pt x="1432287" y="257175"/>
                </a:cubicBezTo>
                <a:cubicBezTo>
                  <a:pt x="1369564" y="310938"/>
                  <a:pt x="1267187" y="263525"/>
                  <a:pt x="1184637" y="266700"/>
                </a:cubicBezTo>
                <a:cubicBezTo>
                  <a:pt x="1168762" y="269875"/>
                  <a:pt x="1152485" y="271464"/>
                  <a:pt x="1137012" y="276225"/>
                </a:cubicBezTo>
                <a:cubicBezTo>
                  <a:pt x="1111084" y="284203"/>
                  <a:pt x="1087685" y="301093"/>
                  <a:pt x="1060812" y="304800"/>
                </a:cubicBezTo>
                <a:cubicBezTo>
                  <a:pt x="994687" y="313921"/>
                  <a:pt x="927512" y="312472"/>
                  <a:pt x="860787" y="314325"/>
                </a:cubicBezTo>
                <a:lnTo>
                  <a:pt x="375012" y="323850"/>
                </a:lnTo>
                <a:cubicBezTo>
                  <a:pt x="365487" y="330200"/>
                  <a:pt x="355231" y="335571"/>
                  <a:pt x="346437" y="342900"/>
                </a:cubicBezTo>
                <a:cubicBezTo>
                  <a:pt x="336089" y="351524"/>
                  <a:pt x="329558" y="364792"/>
                  <a:pt x="317862" y="371475"/>
                </a:cubicBezTo>
                <a:cubicBezTo>
                  <a:pt x="306496" y="377970"/>
                  <a:pt x="292462" y="377825"/>
                  <a:pt x="279762" y="381000"/>
                </a:cubicBezTo>
                <a:cubicBezTo>
                  <a:pt x="262383" y="433137"/>
                  <a:pt x="265584" y="410230"/>
                  <a:pt x="279762" y="495300"/>
                </a:cubicBezTo>
                <a:cubicBezTo>
                  <a:pt x="281413" y="505204"/>
                  <a:pt x="283015" y="516035"/>
                  <a:pt x="289287" y="523875"/>
                </a:cubicBezTo>
                <a:cubicBezTo>
                  <a:pt x="296438" y="532814"/>
                  <a:pt x="308337" y="536575"/>
                  <a:pt x="317862" y="542925"/>
                </a:cubicBezTo>
                <a:cubicBezTo>
                  <a:pt x="321037" y="552450"/>
                  <a:pt x="325209" y="561699"/>
                  <a:pt x="327387" y="571500"/>
                </a:cubicBezTo>
                <a:cubicBezTo>
                  <a:pt x="331577" y="590353"/>
                  <a:pt x="326676" y="612273"/>
                  <a:pt x="336912" y="628650"/>
                </a:cubicBezTo>
                <a:cubicBezTo>
                  <a:pt x="344437" y="640691"/>
                  <a:pt x="362684" y="640655"/>
                  <a:pt x="375012" y="647700"/>
                </a:cubicBezTo>
                <a:cubicBezTo>
                  <a:pt x="396752" y="660123"/>
                  <a:pt x="406048" y="673827"/>
                  <a:pt x="432162" y="676275"/>
                </a:cubicBezTo>
                <a:cubicBezTo>
                  <a:pt x="524053" y="684890"/>
                  <a:pt x="616312" y="688975"/>
                  <a:pt x="708387" y="695325"/>
                </a:cubicBezTo>
                <a:cubicBezTo>
                  <a:pt x="733924" y="697086"/>
                  <a:pt x="759130" y="702170"/>
                  <a:pt x="784587" y="704850"/>
                </a:cubicBezTo>
                <a:cubicBezTo>
                  <a:pt x="819463" y="708521"/>
                  <a:pt x="854437" y="711200"/>
                  <a:pt x="889362" y="714375"/>
                </a:cubicBezTo>
                <a:cubicBezTo>
                  <a:pt x="905237" y="711200"/>
                  <a:pt x="921281" y="708777"/>
                  <a:pt x="936987" y="704850"/>
                </a:cubicBezTo>
                <a:cubicBezTo>
                  <a:pt x="946727" y="702415"/>
                  <a:pt x="955908" y="698083"/>
                  <a:pt x="965562" y="695325"/>
                </a:cubicBezTo>
                <a:cubicBezTo>
                  <a:pt x="978149" y="691729"/>
                  <a:pt x="990962" y="688975"/>
                  <a:pt x="1003662" y="685800"/>
                </a:cubicBezTo>
                <a:lnTo>
                  <a:pt x="1270362" y="695325"/>
                </a:lnTo>
                <a:lnTo>
                  <a:pt x="1470387" y="704850"/>
                </a:lnTo>
                <a:cubicBezTo>
                  <a:pt x="1479365" y="707005"/>
                  <a:pt x="1517635" y="766197"/>
                  <a:pt x="1527537" y="781050"/>
                </a:cubicBezTo>
                <a:cubicBezTo>
                  <a:pt x="1524362" y="806450"/>
                  <a:pt x="1527519" y="833483"/>
                  <a:pt x="1518012" y="857250"/>
                </a:cubicBezTo>
                <a:cubicBezTo>
                  <a:pt x="1513760" y="867879"/>
                  <a:pt x="1497532" y="868205"/>
                  <a:pt x="1489437" y="876300"/>
                </a:cubicBezTo>
                <a:cubicBezTo>
                  <a:pt x="1444474" y="921263"/>
                  <a:pt x="1491850" y="886969"/>
                  <a:pt x="1460862" y="933450"/>
                </a:cubicBezTo>
                <a:cubicBezTo>
                  <a:pt x="1453390" y="944658"/>
                  <a:pt x="1442635" y="953401"/>
                  <a:pt x="1432287" y="962025"/>
                </a:cubicBezTo>
                <a:cubicBezTo>
                  <a:pt x="1423493" y="969354"/>
                  <a:pt x="1414173" y="976426"/>
                  <a:pt x="1403712" y="981075"/>
                </a:cubicBezTo>
                <a:cubicBezTo>
                  <a:pt x="1385362" y="989230"/>
                  <a:pt x="1346562" y="1000125"/>
                  <a:pt x="1346562" y="1000125"/>
                </a:cubicBezTo>
                <a:cubicBezTo>
                  <a:pt x="1156062" y="996950"/>
                  <a:pt x="965403" y="998997"/>
                  <a:pt x="775062" y="990600"/>
                </a:cubicBezTo>
                <a:cubicBezTo>
                  <a:pt x="732743" y="988733"/>
                  <a:pt x="693532" y="964375"/>
                  <a:pt x="651237" y="962025"/>
                </a:cubicBezTo>
                <a:cubicBezTo>
                  <a:pt x="552912" y="956563"/>
                  <a:pt x="454387" y="955675"/>
                  <a:pt x="355962" y="952500"/>
                </a:cubicBezTo>
                <a:cubicBezTo>
                  <a:pt x="340087" y="955675"/>
                  <a:pt x="324043" y="958098"/>
                  <a:pt x="308337" y="962025"/>
                </a:cubicBezTo>
                <a:cubicBezTo>
                  <a:pt x="298597" y="964460"/>
                  <a:pt x="285331" y="963196"/>
                  <a:pt x="279762" y="971550"/>
                </a:cubicBezTo>
                <a:cubicBezTo>
                  <a:pt x="270782" y="985020"/>
                  <a:pt x="274497" y="1003556"/>
                  <a:pt x="270237" y="1019175"/>
                </a:cubicBezTo>
                <a:cubicBezTo>
                  <a:pt x="264953" y="1038548"/>
                  <a:pt x="257537" y="1057275"/>
                  <a:pt x="251187" y="1076325"/>
                </a:cubicBezTo>
                <a:cubicBezTo>
                  <a:pt x="215743" y="1123583"/>
                  <a:pt x="231418" y="1101216"/>
                  <a:pt x="203562" y="1143000"/>
                </a:cubicBezTo>
                <a:cubicBezTo>
                  <a:pt x="206737" y="1165225"/>
                  <a:pt x="204749" y="1188830"/>
                  <a:pt x="213087" y="1209675"/>
                </a:cubicBezTo>
                <a:cubicBezTo>
                  <a:pt x="218090" y="1222182"/>
                  <a:pt x="231314" y="1229626"/>
                  <a:pt x="241662" y="1238250"/>
                </a:cubicBezTo>
                <a:cubicBezTo>
                  <a:pt x="269744" y="1261651"/>
                  <a:pt x="286887" y="1266150"/>
                  <a:pt x="327387" y="1266825"/>
                </a:cubicBezTo>
                <a:lnTo>
                  <a:pt x="1413237" y="1276350"/>
                </a:lnTo>
                <a:cubicBezTo>
                  <a:pt x="1425937" y="1282700"/>
                  <a:pt x="1444987" y="1282700"/>
                  <a:pt x="1451337" y="1295400"/>
                </a:cubicBezTo>
                <a:cubicBezTo>
                  <a:pt x="1462785" y="1318295"/>
                  <a:pt x="1460862" y="1346002"/>
                  <a:pt x="1460862" y="1371600"/>
                </a:cubicBezTo>
                <a:cubicBezTo>
                  <a:pt x="1460862" y="1435179"/>
                  <a:pt x="1462710" y="1499546"/>
                  <a:pt x="1451337" y="1562100"/>
                </a:cubicBezTo>
                <a:cubicBezTo>
                  <a:pt x="1449289" y="1573363"/>
                  <a:pt x="1433329" y="1576747"/>
                  <a:pt x="1422762" y="1581150"/>
                </a:cubicBezTo>
                <a:cubicBezTo>
                  <a:pt x="1394958" y="1592735"/>
                  <a:pt x="1337037" y="1609725"/>
                  <a:pt x="1337037" y="1609725"/>
                </a:cubicBezTo>
                <a:cubicBezTo>
                  <a:pt x="1295640" y="1637323"/>
                  <a:pt x="1290146" y="1645953"/>
                  <a:pt x="1222737" y="1647825"/>
                </a:cubicBezTo>
                <a:cubicBezTo>
                  <a:pt x="908517" y="1656553"/>
                  <a:pt x="594087" y="1654175"/>
                  <a:pt x="279762" y="1657350"/>
                </a:cubicBezTo>
                <a:cubicBezTo>
                  <a:pt x="273412" y="1666875"/>
                  <a:pt x="265361" y="1675464"/>
                  <a:pt x="260712" y="1685925"/>
                </a:cubicBezTo>
                <a:cubicBezTo>
                  <a:pt x="243134" y="1725475"/>
                  <a:pt x="240286" y="1749956"/>
                  <a:pt x="232137" y="1790700"/>
                </a:cubicBezTo>
                <a:cubicBezTo>
                  <a:pt x="235312" y="1841500"/>
                  <a:pt x="227679" y="1894159"/>
                  <a:pt x="241662" y="1943100"/>
                </a:cubicBezTo>
                <a:cubicBezTo>
                  <a:pt x="247830" y="1964687"/>
                  <a:pt x="270346" y="1978672"/>
                  <a:pt x="289287" y="1990725"/>
                </a:cubicBezTo>
                <a:cubicBezTo>
                  <a:pt x="327318" y="2014926"/>
                  <a:pt x="404939" y="2015625"/>
                  <a:pt x="441687" y="2019300"/>
                </a:cubicBezTo>
                <a:cubicBezTo>
                  <a:pt x="470262" y="2016125"/>
                  <a:pt x="499052" y="2014502"/>
                  <a:pt x="527412" y="2009775"/>
                </a:cubicBezTo>
                <a:cubicBezTo>
                  <a:pt x="537316" y="2008124"/>
                  <a:pt x="545961" y="2000792"/>
                  <a:pt x="555987" y="2000250"/>
                </a:cubicBezTo>
                <a:cubicBezTo>
                  <a:pt x="663826" y="1994421"/>
                  <a:pt x="771887" y="1993900"/>
                  <a:pt x="879837" y="1990725"/>
                </a:cubicBezTo>
                <a:cubicBezTo>
                  <a:pt x="892537" y="1987550"/>
                  <a:pt x="904846" y="1981200"/>
                  <a:pt x="917937" y="1981200"/>
                </a:cubicBezTo>
                <a:cubicBezTo>
                  <a:pt x="1020789" y="1981200"/>
                  <a:pt x="1349639" y="1854004"/>
                  <a:pt x="1432287" y="2019300"/>
                </a:cubicBezTo>
                <a:cubicBezTo>
                  <a:pt x="1443101" y="2040927"/>
                  <a:pt x="1452599" y="2063251"/>
                  <a:pt x="1460862" y="2085975"/>
                </a:cubicBezTo>
                <a:cubicBezTo>
                  <a:pt x="1465336" y="2098278"/>
                  <a:pt x="1467212" y="2111375"/>
                  <a:pt x="1470387" y="2124075"/>
                </a:cubicBezTo>
                <a:cubicBezTo>
                  <a:pt x="1448210" y="2279312"/>
                  <a:pt x="1478941" y="2132691"/>
                  <a:pt x="1441812" y="2219325"/>
                </a:cubicBezTo>
                <a:cubicBezTo>
                  <a:pt x="1441627" y="2219758"/>
                  <a:pt x="1427396" y="2281366"/>
                  <a:pt x="1422762" y="2286000"/>
                </a:cubicBezTo>
                <a:cubicBezTo>
                  <a:pt x="1415662" y="2293100"/>
                  <a:pt x="1403712" y="2292350"/>
                  <a:pt x="1394187" y="2295525"/>
                </a:cubicBezTo>
                <a:cubicBezTo>
                  <a:pt x="1308462" y="2292350"/>
                  <a:pt x="1222606" y="2291706"/>
                  <a:pt x="1137012" y="2286000"/>
                </a:cubicBezTo>
                <a:cubicBezTo>
                  <a:pt x="1126994" y="2285332"/>
                  <a:pt x="1118477" y="2276475"/>
                  <a:pt x="1108437" y="2276475"/>
                </a:cubicBezTo>
                <a:cubicBezTo>
                  <a:pt x="809970" y="2276475"/>
                  <a:pt x="511537" y="2282825"/>
                  <a:pt x="213087" y="2286000"/>
                </a:cubicBezTo>
                <a:cubicBezTo>
                  <a:pt x="203562" y="2289175"/>
                  <a:pt x="192352" y="2289253"/>
                  <a:pt x="184512" y="2295525"/>
                </a:cubicBezTo>
                <a:cubicBezTo>
                  <a:pt x="175573" y="2302676"/>
                  <a:pt x="172116" y="2314785"/>
                  <a:pt x="165462" y="2324100"/>
                </a:cubicBezTo>
                <a:cubicBezTo>
                  <a:pt x="156235" y="2337018"/>
                  <a:pt x="146412" y="2349500"/>
                  <a:pt x="136887" y="2362200"/>
                </a:cubicBezTo>
                <a:cubicBezTo>
                  <a:pt x="133712" y="2371725"/>
                  <a:pt x="127362" y="2380735"/>
                  <a:pt x="127362" y="2390775"/>
                </a:cubicBezTo>
                <a:cubicBezTo>
                  <a:pt x="127362" y="2429007"/>
                  <a:pt x="119081" y="2471243"/>
                  <a:pt x="136887" y="2505075"/>
                </a:cubicBezTo>
                <a:cubicBezTo>
                  <a:pt x="180545" y="2588025"/>
                  <a:pt x="254129" y="2573564"/>
                  <a:pt x="327387" y="2581275"/>
                </a:cubicBezTo>
                <a:cubicBezTo>
                  <a:pt x="352844" y="2583955"/>
                  <a:pt x="378017" y="2589611"/>
                  <a:pt x="403587" y="2590800"/>
                </a:cubicBezTo>
                <a:cubicBezTo>
                  <a:pt x="514637" y="2595965"/>
                  <a:pt x="625837" y="2597150"/>
                  <a:pt x="736962" y="2600325"/>
                </a:cubicBezTo>
                <a:cubicBezTo>
                  <a:pt x="791453" y="2609407"/>
                  <a:pt x="842520" y="2619375"/>
                  <a:pt x="898887" y="2619375"/>
                </a:cubicBezTo>
                <a:cubicBezTo>
                  <a:pt x="962466" y="2619375"/>
                  <a:pt x="1025887" y="2613025"/>
                  <a:pt x="1089387" y="2609850"/>
                </a:cubicBezTo>
                <a:cubicBezTo>
                  <a:pt x="1200051" y="2587717"/>
                  <a:pt x="1088212" y="2608761"/>
                  <a:pt x="1298937" y="2581275"/>
                </a:cubicBezTo>
                <a:cubicBezTo>
                  <a:pt x="1318088" y="2578777"/>
                  <a:pt x="1337037" y="2574925"/>
                  <a:pt x="1356087" y="2571750"/>
                </a:cubicBezTo>
                <a:cubicBezTo>
                  <a:pt x="1365612" y="2568575"/>
                  <a:pt x="1374622" y="2562225"/>
                  <a:pt x="1384662" y="2562225"/>
                </a:cubicBezTo>
                <a:cubicBezTo>
                  <a:pt x="1400851" y="2562225"/>
                  <a:pt x="1416581" y="2567823"/>
                  <a:pt x="1432287" y="2571750"/>
                </a:cubicBezTo>
                <a:cubicBezTo>
                  <a:pt x="1460317" y="2578758"/>
                  <a:pt x="1471702" y="2586695"/>
                  <a:pt x="1498962" y="2600325"/>
                </a:cubicBezTo>
                <a:cubicBezTo>
                  <a:pt x="1514516" y="2623656"/>
                  <a:pt x="1527537" y="2636246"/>
                  <a:pt x="1527537" y="2667000"/>
                </a:cubicBezTo>
                <a:cubicBezTo>
                  <a:pt x="1527537" y="2724238"/>
                  <a:pt x="1523194" y="2781447"/>
                  <a:pt x="1518012" y="2838450"/>
                </a:cubicBezTo>
                <a:cubicBezTo>
                  <a:pt x="1516827" y="2851487"/>
                  <a:pt x="1514982" y="2865184"/>
                  <a:pt x="1508487" y="2876550"/>
                </a:cubicBezTo>
                <a:cubicBezTo>
                  <a:pt x="1497931" y="2895022"/>
                  <a:pt x="1473969" y="2913687"/>
                  <a:pt x="1451337" y="2914650"/>
                </a:cubicBezTo>
                <a:cubicBezTo>
                  <a:pt x="1311727" y="2920591"/>
                  <a:pt x="1171937" y="2921000"/>
                  <a:pt x="1032237" y="2924175"/>
                </a:cubicBezTo>
                <a:cubicBezTo>
                  <a:pt x="933812" y="2921000"/>
                  <a:pt x="835438" y="2914650"/>
                  <a:pt x="736962" y="2914650"/>
                </a:cubicBezTo>
                <a:cubicBezTo>
                  <a:pt x="676554" y="2914650"/>
                  <a:pt x="616358" y="2922057"/>
                  <a:pt x="555987" y="2924175"/>
                </a:cubicBezTo>
                <a:lnTo>
                  <a:pt x="194037" y="2933700"/>
                </a:lnTo>
                <a:cubicBezTo>
                  <a:pt x="184512" y="2940050"/>
                  <a:pt x="172331" y="2943592"/>
                  <a:pt x="165462" y="2952750"/>
                </a:cubicBezTo>
                <a:cubicBezTo>
                  <a:pt x="145623" y="2979202"/>
                  <a:pt x="137387" y="3008399"/>
                  <a:pt x="127362" y="3038475"/>
                </a:cubicBezTo>
                <a:cubicBezTo>
                  <a:pt x="130537" y="3048000"/>
                  <a:pt x="132932" y="3057822"/>
                  <a:pt x="136887" y="3067050"/>
                </a:cubicBezTo>
                <a:cubicBezTo>
                  <a:pt x="142480" y="3080101"/>
                  <a:pt x="152201" y="3091451"/>
                  <a:pt x="155937" y="3105150"/>
                </a:cubicBezTo>
                <a:cubicBezTo>
                  <a:pt x="161844" y="3126810"/>
                  <a:pt x="151679" y="3154104"/>
                  <a:pt x="165462" y="3171825"/>
                </a:cubicBezTo>
                <a:cubicBezTo>
                  <a:pt x="177790" y="3187676"/>
                  <a:pt x="203562" y="3184525"/>
                  <a:pt x="222612" y="3190875"/>
                </a:cubicBezTo>
                <a:lnTo>
                  <a:pt x="460737" y="3181350"/>
                </a:lnTo>
                <a:cubicBezTo>
                  <a:pt x="538212" y="3176793"/>
                  <a:pt x="525552" y="3178795"/>
                  <a:pt x="575037" y="3162300"/>
                </a:cubicBezTo>
                <a:cubicBezTo>
                  <a:pt x="610603" y="3186011"/>
                  <a:pt x="637672" y="3209725"/>
                  <a:pt x="679812" y="3219450"/>
                </a:cubicBezTo>
                <a:cubicBezTo>
                  <a:pt x="720298" y="3228793"/>
                  <a:pt x="869636" y="3237091"/>
                  <a:pt x="889362" y="3238500"/>
                </a:cubicBezTo>
                <a:cubicBezTo>
                  <a:pt x="1094241" y="3232474"/>
                  <a:pt x="1285984" y="3216235"/>
                  <a:pt x="1489437" y="3248025"/>
                </a:cubicBezTo>
                <a:cubicBezTo>
                  <a:pt x="1502746" y="3250105"/>
                  <a:pt x="1509388" y="3266252"/>
                  <a:pt x="1518012" y="3276600"/>
                </a:cubicBezTo>
                <a:cubicBezTo>
                  <a:pt x="1525341" y="3285394"/>
                  <a:pt x="1530408" y="3295860"/>
                  <a:pt x="1537062" y="3305175"/>
                </a:cubicBezTo>
                <a:cubicBezTo>
                  <a:pt x="1546289" y="3318093"/>
                  <a:pt x="1556112" y="3330575"/>
                  <a:pt x="1565637" y="3343275"/>
                </a:cubicBezTo>
                <a:cubicBezTo>
                  <a:pt x="1556112" y="3371850"/>
                  <a:pt x="1550532" y="3402059"/>
                  <a:pt x="1537062" y="3429000"/>
                </a:cubicBezTo>
                <a:cubicBezTo>
                  <a:pt x="1530712" y="3441700"/>
                  <a:pt x="1523605" y="3454049"/>
                  <a:pt x="1518012" y="3467100"/>
                </a:cubicBezTo>
                <a:cubicBezTo>
                  <a:pt x="1514057" y="3476328"/>
                  <a:pt x="1514759" y="3487835"/>
                  <a:pt x="1508487" y="3495675"/>
                </a:cubicBezTo>
                <a:cubicBezTo>
                  <a:pt x="1501336" y="3504614"/>
                  <a:pt x="1489437" y="3508375"/>
                  <a:pt x="1479912" y="3514725"/>
                </a:cubicBezTo>
                <a:lnTo>
                  <a:pt x="1451337" y="3600450"/>
                </a:lnTo>
                <a:cubicBezTo>
                  <a:pt x="1447077" y="3613229"/>
                  <a:pt x="1432287" y="3619500"/>
                  <a:pt x="1422762" y="3629025"/>
                </a:cubicBezTo>
                <a:cubicBezTo>
                  <a:pt x="1365612" y="3625850"/>
                  <a:pt x="1308025" y="3627234"/>
                  <a:pt x="1251312" y="3619500"/>
                </a:cubicBezTo>
                <a:cubicBezTo>
                  <a:pt x="1093822" y="3598024"/>
                  <a:pt x="1370125" y="3595671"/>
                  <a:pt x="1156062" y="3581400"/>
                </a:cubicBezTo>
                <a:lnTo>
                  <a:pt x="1013187" y="3571875"/>
                </a:lnTo>
                <a:cubicBezTo>
                  <a:pt x="855013" y="3545513"/>
                  <a:pt x="905687" y="3550205"/>
                  <a:pt x="613137" y="3571875"/>
                </a:cubicBezTo>
                <a:lnTo>
                  <a:pt x="3824" y="3620331"/>
                </a:lnTo>
              </a:path>
            </a:pathLst>
          </a:cu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cxnSp>
        <p:nvCxnSpPr>
          <p:cNvPr id="11" name="Straight Connector 10"/>
          <p:cNvCxnSpPr/>
          <p:nvPr/>
        </p:nvCxnSpPr>
        <p:spPr>
          <a:xfrm>
            <a:off x="7847856" y="2886078"/>
            <a:ext cx="0" cy="2686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804186" y="1562100"/>
            <a:ext cx="0" cy="610807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40"/>
          <p:cNvGrpSpPr/>
          <p:nvPr/>
        </p:nvGrpSpPr>
        <p:grpSpPr>
          <a:xfrm rot="16200000">
            <a:off x="2346741" y="4018631"/>
            <a:ext cx="733427" cy="184038"/>
            <a:chOff x="5643570" y="2285992"/>
            <a:chExt cx="1285884" cy="428628"/>
          </a:xfrm>
        </p:grpSpPr>
        <p:cxnSp>
          <p:nvCxnSpPr>
            <p:cNvPr id="14" name="Straight Connector 13"/>
            <p:cNvCxnSpPr/>
            <p:nvPr/>
          </p:nvCxnSpPr>
          <p:spPr>
            <a:xfrm rot="10800000">
              <a:off x="5643570" y="2714620"/>
              <a:ext cx="1285884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 flipH="1" flipV="1">
              <a:off x="5429256" y="2500306"/>
              <a:ext cx="42862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 flipH="1" flipV="1">
              <a:off x="5572132" y="2500306"/>
              <a:ext cx="42862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 flipV="1">
              <a:off x="5715008" y="2500306"/>
              <a:ext cx="42862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 flipV="1">
              <a:off x="5857884" y="2500306"/>
              <a:ext cx="42862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5400000" flipH="1" flipV="1">
              <a:off x="6000760" y="2500306"/>
              <a:ext cx="42862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5400000" flipH="1" flipV="1">
              <a:off x="6143636" y="2500306"/>
              <a:ext cx="42862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 flipV="1">
              <a:off x="6286512" y="2500306"/>
              <a:ext cx="42862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 flipH="1" flipV="1">
              <a:off x="6429388" y="2500306"/>
              <a:ext cx="42862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 flipH="1" flipV="1">
              <a:off x="6572264" y="2500306"/>
              <a:ext cx="42862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 flipH="1" flipV="1">
              <a:off x="6715140" y="2500306"/>
              <a:ext cx="42862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Arrow Connector 24"/>
          <p:cNvCxnSpPr/>
          <p:nvPr/>
        </p:nvCxnSpPr>
        <p:spPr>
          <a:xfrm>
            <a:off x="4463480" y="2132856"/>
            <a:ext cx="180020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05"/>
          <p:cNvGrpSpPr/>
          <p:nvPr/>
        </p:nvGrpSpPr>
        <p:grpSpPr>
          <a:xfrm>
            <a:off x="7851846" y="1710915"/>
            <a:ext cx="500066" cy="471487"/>
            <a:chOff x="5443535" y="3529016"/>
            <a:chExt cx="500066" cy="471487"/>
          </a:xfrm>
        </p:grpSpPr>
        <p:grpSp>
          <p:nvGrpSpPr>
            <p:cNvPr id="27" name="Group 169"/>
            <p:cNvGrpSpPr/>
            <p:nvPr/>
          </p:nvGrpSpPr>
          <p:grpSpPr>
            <a:xfrm>
              <a:off x="5443535" y="3529016"/>
              <a:ext cx="500066" cy="307777"/>
              <a:chOff x="5677479" y="3208591"/>
              <a:chExt cx="500066" cy="307777"/>
            </a:xfrm>
          </p:grpSpPr>
          <p:sp>
            <p:nvSpPr>
              <p:cNvPr id="29" name="Oval 28"/>
              <p:cNvSpPr/>
              <p:nvPr/>
            </p:nvSpPr>
            <p:spPr>
              <a:xfrm>
                <a:off x="5715008" y="3214686"/>
                <a:ext cx="288761" cy="285753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5677479" y="3208591"/>
                <a:ext cx="500066" cy="307777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 smtClean="0"/>
                  <a:t>PT</a:t>
                </a:r>
                <a:endParaRPr lang="en-GB" sz="1400" b="1" dirty="0"/>
              </a:p>
            </p:txBody>
          </p:sp>
        </p:grpSp>
        <p:cxnSp>
          <p:nvCxnSpPr>
            <p:cNvPr id="28" name="Straight Connector 27"/>
            <p:cNvCxnSpPr/>
            <p:nvPr/>
          </p:nvCxnSpPr>
          <p:spPr>
            <a:xfrm rot="5400000" flipH="1" flipV="1">
              <a:off x="5535068" y="3913898"/>
              <a:ext cx="17321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1871192" y="4496568"/>
            <a:ext cx="1296144" cy="15388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FF0000"/>
                </a:solidFill>
              </a:rPr>
              <a:t>Return Manifold (</a:t>
            </a:r>
            <a:r>
              <a:rPr lang="en-GB" sz="1000" b="1" dirty="0" err="1" smtClean="0">
                <a:solidFill>
                  <a:srgbClr val="FF0000"/>
                </a:solidFill>
              </a:rPr>
              <a:t>Vap</a:t>
            </a:r>
            <a:r>
              <a:rPr lang="en-GB" sz="1000" b="1" dirty="0" smtClean="0">
                <a:solidFill>
                  <a:srgbClr val="FF0000"/>
                </a:solidFill>
              </a:rPr>
              <a:t>.)</a:t>
            </a:r>
            <a:endParaRPr lang="en-GB" sz="1000" b="1" dirty="0">
              <a:solidFill>
                <a:srgbClr val="FF0000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4938050" y="5499004"/>
            <a:ext cx="711658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 noChangeShapeType="1"/>
          </p:cNvCxnSpPr>
          <p:nvPr/>
        </p:nvCxnSpPr>
        <p:spPr bwMode="auto">
          <a:xfrm rot="10800000">
            <a:off x="1474536" y="5768956"/>
            <a:ext cx="895356" cy="1588"/>
          </a:xfrm>
          <a:prstGeom prst="straightConnector1">
            <a:avLst/>
          </a:prstGeom>
          <a:noFill/>
          <a:ln w="19050" algn="ctr">
            <a:solidFill>
              <a:srgbClr val="1F497D"/>
            </a:solidFill>
            <a:round/>
            <a:headEnd type="none" w="lg" len="lg"/>
            <a:tailEnd type="triangle" w="lg" len="lg"/>
          </a:ln>
        </p:spPr>
      </p:cxnSp>
      <p:cxnSp>
        <p:nvCxnSpPr>
          <p:cNvPr id="34" name="Straight Connector 33"/>
          <p:cNvCxnSpPr/>
          <p:nvPr/>
        </p:nvCxnSpPr>
        <p:spPr>
          <a:xfrm>
            <a:off x="3887416" y="5489463"/>
            <a:ext cx="713079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142"/>
          <p:cNvGrpSpPr/>
          <p:nvPr/>
        </p:nvGrpSpPr>
        <p:grpSpPr>
          <a:xfrm rot="16200000">
            <a:off x="2366158" y="5484708"/>
            <a:ext cx="728459" cy="171037"/>
            <a:chOff x="5643570" y="2285992"/>
            <a:chExt cx="1285884" cy="428628"/>
          </a:xfrm>
        </p:grpSpPr>
        <p:cxnSp>
          <p:nvCxnSpPr>
            <p:cNvPr id="36" name="Straight Connector 35"/>
            <p:cNvCxnSpPr/>
            <p:nvPr/>
          </p:nvCxnSpPr>
          <p:spPr>
            <a:xfrm rot="10800000">
              <a:off x="5643570" y="2714620"/>
              <a:ext cx="1285884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5400000" flipH="1" flipV="1">
              <a:off x="5429256" y="2500306"/>
              <a:ext cx="428628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 flipH="1" flipV="1">
              <a:off x="5572132" y="2500306"/>
              <a:ext cx="428628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5400000" flipH="1" flipV="1">
              <a:off x="5715008" y="2500306"/>
              <a:ext cx="428628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5400000" flipH="1" flipV="1">
              <a:off x="5857884" y="2500306"/>
              <a:ext cx="428628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 flipH="1" flipV="1">
              <a:off x="6000760" y="2500306"/>
              <a:ext cx="428628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 flipH="1" flipV="1">
              <a:off x="6143636" y="2500306"/>
              <a:ext cx="428628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 flipH="1" flipV="1">
              <a:off x="6286512" y="2500306"/>
              <a:ext cx="428628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 flipH="1" flipV="1">
              <a:off x="6429388" y="2500306"/>
              <a:ext cx="428628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 flipH="1" flipV="1">
              <a:off x="6572264" y="2500306"/>
              <a:ext cx="428628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5400000" flipH="1" flipV="1">
              <a:off x="6715140" y="2500306"/>
              <a:ext cx="428628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" name="Straight Connector 47"/>
          <p:cNvCxnSpPr/>
          <p:nvPr/>
        </p:nvCxnSpPr>
        <p:spPr>
          <a:xfrm flipH="1">
            <a:off x="2817560" y="4141670"/>
            <a:ext cx="279804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 noChangeShapeType="1"/>
          </p:cNvCxnSpPr>
          <p:nvPr/>
        </p:nvCxnSpPr>
        <p:spPr bwMode="auto">
          <a:xfrm>
            <a:off x="1295128" y="4149080"/>
            <a:ext cx="390548" cy="1588"/>
          </a:xfrm>
          <a:prstGeom prst="straightConnector1">
            <a:avLst/>
          </a:prstGeom>
          <a:noFill/>
          <a:ln w="12700" algn="ctr">
            <a:solidFill>
              <a:srgbClr val="FF0000"/>
            </a:solidFill>
            <a:round/>
            <a:headEnd type="none" w="lg" len="lg"/>
            <a:tailEnd type="triangle" w="lg" len="lg"/>
          </a:ln>
        </p:spPr>
      </p:cxnSp>
      <p:grpSp>
        <p:nvGrpSpPr>
          <p:cNvPr id="50" name="Group 232"/>
          <p:cNvGrpSpPr/>
          <p:nvPr/>
        </p:nvGrpSpPr>
        <p:grpSpPr>
          <a:xfrm>
            <a:off x="3984454" y="5039488"/>
            <a:ext cx="500066" cy="461899"/>
            <a:chOff x="6429388" y="5857892"/>
            <a:chExt cx="500066" cy="461899"/>
          </a:xfrm>
        </p:grpSpPr>
        <p:grpSp>
          <p:nvGrpSpPr>
            <p:cNvPr id="51" name="Group 169"/>
            <p:cNvGrpSpPr/>
            <p:nvPr/>
          </p:nvGrpSpPr>
          <p:grpSpPr>
            <a:xfrm>
              <a:off x="6429388" y="5857892"/>
              <a:ext cx="500066" cy="307777"/>
              <a:chOff x="5677479" y="3208591"/>
              <a:chExt cx="500066" cy="307777"/>
            </a:xfrm>
          </p:grpSpPr>
          <p:sp>
            <p:nvSpPr>
              <p:cNvPr id="53" name="Oval 52"/>
              <p:cNvSpPr/>
              <p:nvPr/>
            </p:nvSpPr>
            <p:spPr>
              <a:xfrm>
                <a:off x="5715008" y="3214686"/>
                <a:ext cx="288761" cy="285753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5677479" y="3208591"/>
                <a:ext cx="500066" cy="307777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 smtClean="0"/>
                  <a:t>PT</a:t>
                </a:r>
                <a:endParaRPr lang="en-GB" sz="1400" b="1" dirty="0"/>
              </a:p>
            </p:txBody>
          </p:sp>
        </p:grpSp>
        <p:cxnSp>
          <p:nvCxnSpPr>
            <p:cNvPr id="52" name="Straight Connector 51"/>
            <p:cNvCxnSpPr/>
            <p:nvPr/>
          </p:nvCxnSpPr>
          <p:spPr>
            <a:xfrm rot="5400000" flipH="1" flipV="1">
              <a:off x="6535161" y="6233186"/>
              <a:ext cx="17321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5" name="Straight Connector 54"/>
          <p:cNvCxnSpPr/>
          <p:nvPr/>
        </p:nvCxnSpPr>
        <p:spPr>
          <a:xfrm rot="5400000">
            <a:off x="4107730" y="4962030"/>
            <a:ext cx="185739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10800000">
            <a:off x="4167808" y="4865902"/>
            <a:ext cx="529114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rot="5400000">
            <a:off x="4518341" y="5036543"/>
            <a:ext cx="360986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1922648" y="5013176"/>
            <a:ext cx="1214446" cy="15388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tx2"/>
                </a:solidFill>
              </a:rPr>
              <a:t>Supply Manifold (Liq.)</a:t>
            </a:r>
            <a:endParaRPr lang="en-GB" sz="1000" b="1" dirty="0">
              <a:solidFill>
                <a:schemeClr val="tx2"/>
              </a:solidFill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 flipH="1">
            <a:off x="716487" y="4152276"/>
            <a:ext cx="209080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rot="5400000">
            <a:off x="432006" y="4436138"/>
            <a:ext cx="57411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Picture 4"/>
          <p:cNvPicPr>
            <a:picLocks noChangeAspect="1" noChangeArrowheads="1"/>
          </p:cNvPicPr>
          <p:nvPr/>
        </p:nvPicPr>
        <p:blipFill>
          <a:blip r:embed="rId2" cstate="print"/>
          <a:srcRect t="34091" r="15580"/>
          <a:stretch>
            <a:fillRect/>
          </a:stretch>
        </p:blipFill>
        <p:spPr bwMode="auto">
          <a:xfrm>
            <a:off x="26686" y="4365104"/>
            <a:ext cx="1304954" cy="866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2" name="Straight Connector 61"/>
          <p:cNvCxnSpPr/>
          <p:nvPr/>
        </p:nvCxnSpPr>
        <p:spPr>
          <a:xfrm>
            <a:off x="748744" y="5773296"/>
            <a:ext cx="1918646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755691" y="5013176"/>
            <a:ext cx="0" cy="3697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887416" y="1916832"/>
            <a:ext cx="1857388" cy="43088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 smtClean="0"/>
              <a:t>Return Gas pressure set point of </a:t>
            </a:r>
            <a:r>
              <a:rPr lang="en-GB" sz="1400" b="1" dirty="0" smtClean="0"/>
              <a:t>1.4 to 1.8 bar</a:t>
            </a:r>
            <a:endParaRPr lang="en-GB" sz="1400" b="1" dirty="0"/>
          </a:p>
        </p:txBody>
      </p:sp>
      <p:cxnSp>
        <p:nvCxnSpPr>
          <p:cNvPr id="65" name="Straight Arrow Connector 64"/>
          <p:cNvCxnSpPr/>
          <p:nvPr/>
        </p:nvCxnSpPr>
        <p:spPr>
          <a:xfrm flipH="1" flipV="1">
            <a:off x="4200600" y="5589241"/>
            <a:ext cx="432048" cy="36003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4416624" y="5877272"/>
            <a:ext cx="1857388" cy="43088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 smtClean="0"/>
              <a:t>Supply Liquid pressure set point of </a:t>
            </a:r>
            <a:r>
              <a:rPr lang="en-GB" sz="1400" b="1" dirty="0" smtClean="0"/>
              <a:t>3.5 to </a:t>
            </a:r>
            <a:r>
              <a:rPr lang="en-GB" sz="1400" b="1" dirty="0" smtClean="0"/>
              <a:t>6.5bar</a:t>
            </a:r>
            <a:endParaRPr lang="en-GB" sz="1400" b="1" dirty="0"/>
          </a:p>
        </p:txBody>
      </p:sp>
      <p:cxnSp>
        <p:nvCxnSpPr>
          <p:cNvPr id="67" name="Straight Connector 66"/>
          <p:cNvCxnSpPr/>
          <p:nvPr/>
        </p:nvCxnSpPr>
        <p:spPr>
          <a:xfrm>
            <a:off x="6407696" y="1571625"/>
            <a:ext cx="0" cy="28892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Group 67"/>
          <p:cNvGrpSpPr/>
          <p:nvPr/>
        </p:nvGrpSpPr>
        <p:grpSpPr>
          <a:xfrm>
            <a:off x="4555958" y="5213240"/>
            <a:ext cx="367068" cy="375416"/>
            <a:chOff x="6135660" y="5241139"/>
            <a:chExt cx="508029" cy="608790"/>
          </a:xfrm>
        </p:grpSpPr>
        <p:grpSp>
          <p:nvGrpSpPr>
            <p:cNvPr id="69" name="Group 89"/>
            <p:cNvGrpSpPr/>
            <p:nvPr/>
          </p:nvGrpSpPr>
          <p:grpSpPr>
            <a:xfrm>
              <a:off x="6215061" y="5564177"/>
              <a:ext cx="428628" cy="285752"/>
              <a:chOff x="5429256" y="2000240"/>
              <a:chExt cx="428628" cy="428628"/>
            </a:xfrm>
          </p:grpSpPr>
          <p:cxnSp>
            <p:nvCxnSpPr>
              <p:cNvPr id="76" name="Straight Connector 75"/>
              <p:cNvCxnSpPr/>
              <p:nvPr/>
            </p:nvCxnSpPr>
            <p:spPr>
              <a:xfrm rot="16200000" flipH="1">
                <a:off x="5429256" y="2000240"/>
                <a:ext cx="428628" cy="428628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 rot="5400000">
                <a:off x="5429256" y="2000240"/>
                <a:ext cx="428628" cy="428628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 rot="5400000">
                <a:off x="5214942" y="2214554"/>
                <a:ext cx="428628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rot="5400000">
                <a:off x="5643570" y="2214554"/>
                <a:ext cx="428628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0" name="Straight Connector 69"/>
            <p:cNvCxnSpPr/>
            <p:nvPr/>
          </p:nvCxnSpPr>
          <p:spPr>
            <a:xfrm rot="5400000">
              <a:off x="6332542" y="5610219"/>
              <a:ext cx="193667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161056" y="5255417"/>
              <a:ext cx="285752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Chord 71"/>
            <p:cNvSpPr/>
            <p:nvPr/>
          </p:nvSpPr>
          <p:spPr>
            <a:xfrm rot="6746373">
              <a:off x="6327219" y="5371549"/>
              <a:ext cx="214314" cy="214314"/>
            </a:xfrm>
            <a:prstGeom prst="chord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3" name="Straight Connector 72"/>
            <p:cNvCxnSpPr/>
            <p:nvPr/>
          </p:nvCxnSpPr>
          <p:spPr>
            <a:xfrm rot="5400000">
              <a:off x="6369440" y="5306614"/>
              <a:ext cx="126207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5400000">
              <a:off x="5989627" y="5402267"/>
              <a:ext cx="322256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6135660" y="5561827"/>
              <a:ext cx="88928" cy="3154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0" name="Straight Connector 79"/>
          <p:cNvCxnSpPr/>
          <p:nvPr/>
        </p:nvCxnSpPr>
        <p:spPr>
          <a:xfrm>
            <a:off x="8118619" y="2835898"/>
            <a:ext cx="31783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10" idx="118"/>
          </p:cNvCxnSpPr>
          <p:nvPr/>
        </p:nvCxnSpPr>
        <p:spPr>
          <a:xfrm flipV="1">
            <a:off x="8128604" y="2269278"/>
            <a:ext cx="258086" cy="2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Group 82"/>
          <p:cNvGrpSpPr/>
          <p:nvPr/>
        </p:nvGrpSpPr>
        <p:grpSpPr>
          <a:xfrm>
            <a:off x="5652562" y="5254182"/>
            <a:ext cx="276230" cy="341216"/>
            <a:chOff x="5394386" y="3903659"/>
            <a:chExt cx="428628" cy="529467"/>
          </a:xfrm>
        </p:grpSpPr>
        <p:grpSp>
          <p:nvGrpSpPr>
            <p:cNvPr id="84" name="Group 83"/>
            <p:cNvGrpSpPr/>
            <p:nvPr/>
          </p:nvGrpSpPr>
          <p:grpSpPr>
            <a:xfrm>
              <a:off x="5394386" y="4147374"/>
              <a:ext cx="428628" cy="285752"/>
              <a:chOff x="5429256" y="2000240"/>
              <a:chExt cx="428628" cy="428628"/>
            </a:xfrm>
          </p:grpSpPr>
          <p:cxnSp>
            <p:nvCxnSpPr>
              <p:cNvPr id="90" name="Straight Connector 89"/>
              <p:cNvCxnSpPr/>
              <p:nvPr/>
            </p:nvCxnSpPr>
            <p:spPr>
              <a:xfrm rot="16200000" flipH="1">
                <a:off x="5429256" y="2000240"/>
                <a:ext cx="428628" cy="428628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 rot="5400000">
                <a:off x="5429256" y="2000240"/>
                <a:ext cx="428628" cy="428628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 rot="5400000">
                <a:off x="5214942" y="2214554"/>
                <a:ext cx="428628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rot="5400000">
                <a:off x="5643570" y="2214554"/>
                <a:ext cx="428628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5" name="Straight Connector 84"/>
            <p:cNvCxnSpPr/>
            <p:nvPr/>
          </p:nvCxnSpPr>
          <p:spPr>
            <a:xfrm rot="5400000">
              <a:off x="5484088" y="4165636"/>
              <a:ext cx="249226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10800000">
              <a:off x="5537263" y="4042593"/>
              <a:ext cx="146046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0800000">
              <a:off x="5540430" y="3907650"/>
              <a:ext cx="146046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5621771" y="3978675"/>
              <a:ext cx="145278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66204" y="3976298"/>
              <a:ext cx="145278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5989378" y="4570298"/>
            <a:ext cx="1000132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en-GB" sz="1200" b="1" dirty="0" smtClean="0"/>
              <a:t>DUMMY LOAD</a:t>
            </a:r>
          </a:p>
          <a:p>
            <a:pPr algn="ctr"/>
            <a:r>
              <a:rPr lang="en-GB" sz="1200" b="1" dirty="0" smtClean="0"/>
              <a:t>(By – Pass)</a:t>
            </a:r>
            <a:endParaRPr lang="en-GB" sz="1200" b="1" dirty="0"/>
          </a:p>
        </p:txBody>
      </p:sp>
      <p:grpSp>
        <p:nvGrpSpPr>
          <p:cNvPr id="95" name="Group 94"/>
          <p:cNvGrpSpPr/>
          <p:nvPr/>
        </p:nvGrpSpPr>
        <p:grpSpPr>
          <a:xfrm>
            <a:off x="5615608" y="3903537"/>
            <a:ext cx="276230" cy="341216"/>
            <a:chOff x="5394386" y="3903659"/>
            <a:chExt cx="428628" cy="529467"/>
          </a:xfrm>
        </p:grpSpPr>
        <p:grpSp>
          <p:nvGrpSpPr>
            <p:cNvPr id="96" name="Group 89"/>
            <p:cNvGrpSpPr/>
            <p:nvPr/>
          </p:nvGrpSpPr>
          <p:grpSpPr>
            <a:xfrm>
              <a:off x="5394386" y="4147374"/>
              <a:ext cx="428628" cy="285752"/>
              <a:chOff x="5429256" y="2000240"/>
              <a:chExt cx="428628" cy="428628"/>
            </a:xfrm>
          </p:grpSpPr>
          <p:cxnSp>
            <p:nvCxnSpPr>
              <p:cNvPr id="102" name="Straight Connector 101"/>
              <p:cNvCxnSpPr/>
              <p:nvPr/>
            </p:nvCxnSpPr>
            <p:spPr>
              <a:xfrm rot="16200000" flipH="1">
                <a:off x="5429256" y="2000240"/>
                <a:ext cx="428628" cy="428628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 rot="5400000">
                <a:off x="5429256" y="2000240"/>
                <a:ext cx="428628" cy="428628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 rot="5400000">
                <a:off x="5214942" y="2214554"/>
                <a:ext cx="428628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 rot="5400000">
                <a:off x="5643570" y="2214554"/>
                <a:ext cx="428628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7" name="Straight Connector 96"/>
            <p:cNvCxnSpPr/>
            <p:nvPr/>
          </p:nvCxnSpPr>
          <p:spPr>
            <a:xfrm rot="5400000">
              <a:off x="5484088" y="4165636"/>
              <a:ext cx="24922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 rot="10800000">
              <a:off x="5537263" y="4042593"/>
              <a:ext cx="14604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 rot="10800000">
              <a:off x="5540430" y="3907650"/>
              <a:ext cx="14604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rot="5400000">
              <a:off x="5621771" y="3978675"/>
              <a:ext cx="14527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rot="5400000">
              <a:off x="5466204" y="3976298"/>
              <a:ext cx="14527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6" name="Straight Connector 105"/>
          <p:cNvCxnSpPr/>
          <p:nvPr/>
        </p:nvCxnSpPr>
        <p:spPr>
          <a:xfrm>
            <a:off x="5933750" y="5498971"/>
            <a:ext cx="1913010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rot="5400000">
            <a:off x="6203528" y="4342280"/>
            <a:ext cx="4286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rot="5400000">
            <a:off x="6217769" y="5290202"/>
            <a:ext cx="428628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flipH="1">
            <a:off x="5903642" y="4155951"/>
            <a:ext cx="52579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0" name="Group 109"/>
          <p:cNvGrpSpPr/>
          <p:nvPr/>
        </p:nvGrpSpPr>
        <p:grpSpPr>
          <a:xfrm>
            <a:off x="6263680" y="3070100"/>
            <a:ext cx="1656184" cy="254000"/>
            <a:chOff x="6858016" y="3286124"/>
            <a:chExt cx="666766" cy="254000"/>
          </a:xfrm>
        </p:grpSpPr>
        <p:sp>
          <p:nvSpPr>
            <p:cNvPr id="111" name="Freeform 110"/>
            <p:cNvSpPr/>
            <p:nvPr/>
          </p:nvSpPr>
          <p:spPr>
            <a:xfrm>
              <a:off x="6858016" y="3286124"/>
              <a:ext cx="666750" cy="187324"/>
            </a:xfrm>
            <a:custGeom>
              <a:avLst/>
              <a:gdLst>
                <a:gd name="connsiteX0" fmla="*/ 0 w 666750"/>
                <a:gd name="connsiteY0" fmla="*/ 131762 h 187324"/>
                <a:gd name="connsiteX1" fmla="*/ 219075 w 666750"/>
                <a:gd name="connsiteY1" fmla="*/ 7937 h 187324"/>
                <a:gd name="connsiteX2" fmla="*/ 428625 w 666750"/>
                <a:gd name="connsiteY2" fmla="*/ 179387 h 187324"/>
                <a:gd name="connsiteX3" fmla="*/ 666750 w 666750"/>
                <a:gd name="connsiteY3" fmla="*/ 55562 h 187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0" h="187324">
                  <a:moveTo>
                    <a:pt x="0" y="131762"/>
                  </a:moveTo>
                  <a:cubicBezTo>
                    <a:pt x="73819" y="65881"/>
                    <a:pt x="147638" y="0"/>
                    <a:pt x="219075" y="7937"/>
                  </a:cubicBezTo>
                  <a:cubicBezTo>
                    <a:pt x="290513" y="15875"/>
                    <a:pt x="354013" y="171450"/>
                    <a:pt x="428625" y="179387"/>
                  </a:cubicBezTo>
                  <a:cubicBezTo>
                    <a:pt x="503237" y="187324"/>
                    <a:pt x="503238" y="79375"/>
                    <a:pt x="666750" y="55562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2" name="Freeform 111"/>
            <p:cNvSpPr/>
            <p:nvPr/>
          </p:nvSpPr>
          <p:spPr>
            <a:xfrm>
              <a:off x="6858032" y="3352800"/>
              <a:ext cx="666750" cy="187324"/>
            </a:xfrm>
            <a:custGeom>
              <a:avLst/>
              <a:gdLst>
                <a:gd name="connsiteX0" fmla="*/ 0 w 666750"/>
                <a:gd name="connsiteY0" fmla="*/ 131762 h 187324"/>
                <a:gd name="connsiteX1" fmla="*/ 219075 w 666750"/>
                <a:gd name="connsiteY1" fmla="*/ 7937 h 187324"/>
                <a:gd name="connsiteX2" fmla="*/ 428625 w 666750"/>
                <a:gd name="connsiteY2" fmla="*/ 179387 h 187324"/>
                <a:gd name="connsiteX3" fmla="*/ 666750 w 666750"/>
                <a:gd name="connsiteY3" fmla="*/ 55562 h 187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0" h="187324">
                  <a:moveTo>
                    <a:pt x="0" y="131762"/>
                  </a:moveTo>
                  <a:cubicBezTo>
                    <a:pt x="73819" y="65881"/>
                    <a:pt x="147638" y="0"/>
                    <a:pt x="219075" y="7937"/>
                  </a:cubicBezTo>
                  <a:cubicBezTo>
                    <a:pt x="290513" y="15875"/>
                    <a:pt x="354013" y="171450"/>
                    <a:pt x="428625" y="179387"/>
                  </a:cubicBezTo>
                  <a:cubicBezTo>
                    <a:pt x="503237" y="187324"/>
                    <a:pt x="503238" y="79375"/>
                    <a:pt x="666750" y="55562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113" name="Straight Connector 112"/>
          <p:cNvCxnSpPr/>
          <p:nvPr/>
        </p:nvCxnSpPr>
        <p:spPr>
          <a:xfrm>
            <a:off x="6407696" y="3212976"/>
            <a:ext cx="0" cy="9342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rot="5400000">
            <a:off x="6703751" y="4341153"/>
            <a:ext cx="2286018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8097454" y="3360992"/>
            <a:ext cx="791722" cy="395869"/>
          </a:xfrm>
          <a:prstGeom prst="rect">
            <a:avLst/>
          </a:prstGeom>
          <a:noFill/>
        </p:spPr>
        <p:txBody>
          <a:bodyPr wrap="square" lIns="36000" tIns="72000" rIns="36000" rtlCol="0">
            <a:spAutoFit/>
          </a:bodyPr>
          <a:lstStyle/>
          <a:p>
            <a:r>
              <a:rPr lang="en-GB" b="1" dirty="0" smtClean="0"/>
              <a:t>Height</a:t>
            </a:r>
            <a:endParaRPr lang="en-GB" b="1" dirty="0"/>
          </a:p>
        </p:txBody>
      </p:sp>
      <p:cxnSp>
        <p:nvCxnSpPr>
          <p:cNvPr id="116" name="Straight Arrow Connector 115"/>
          <p:cNvCxnSpPr/>
          <p:nvPr/>
        </p:nvCxnSpPr>
        <p:spPr>
          <a:xfrm flipH="1" flipV="1">
            <a:off x="7919865" y="3284985"/>
            <a:ext cx="216023" cy="43204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7" name="Group 116"/>
          <p:cNvGrpSpPr/>
          <p:nvPr/>
        </p:nvGrpSpPr>
        <p:grpSpPr>
          <a:xfrm>
            <a:off x="4494645" y="3653965"/>
            <a:ext cx="357190" cy="486362"/>
            <a:chOff x="5357818" y="2290374"/>
            <a:chExt cx="529332" cy="839170"/>
          </a:xfrm>
        </p:grpSpPr>
        <p:grpSp>
          <p:nvGrpSpPr>
            <p:cNvPr id="118" name="Group 241"/>
            <p:cNvGrpSpPr/>
            <p:nvPr/>
          </p:nvGrpSpPr>
          <p:grpSpPr>
            <a:xfrm rot="5400000">
              <a:off x="5408174" y="2449958"/>
              <a:ext cx="428628" cy="529332"/>
              <a:chOff x="6286512" y="2541592"/>
              <a:chExt cx="428628" cy="529332"/>
            </a:xfrm>
          </p:grpSpPr>
          <p:grpSp>
            <p:nvGrpSpPr>
              <p:cNvPr id="121" name="Group 89"/>
              <p:cNvGrpSpPr/>
              <p:nvPr/>
            </p:nvGrpSpPr>
            <p:grpSpPr>
              <a:xfrm>
                <a:off x="6286512" y="2744021"/>
                <a:ext cx="428628" cy="285752"/>
                <a:chOff x="5429256" y="2000240"/>
                <a:chExt cx="428628" cy="428628"/>
              </a:xfrm>
            </p:grpSpPr>
            <p:cxnSp>
              <p:nvCxnSpPr>
                <p:cNvPr id="131" name="Straight Connector 130"/>
                <p:cNvCxnSpPr/>
                <p:nvPr/>
              </p:nvCxnSpPr>
              <p:spPr>
                <a:xfrm rot="16200000" flipH="1">
                  <a:off x="5429256" y="2000240"/>
                  <a:ext cx="428628" cy="428628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31"/>
                <p:cNvCxnSpPr/>
                <p:nvPr/>
              </p:nvCxnSpPr>
              <p:spPr>
                <a:xfrm rot="5400000">
                  <a:off x="5429256" y="2000240"/>
                  <a:ext cx="428628" cy="428628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/>
                <p:cNvCxnSpPr/>
                <p:nvPr/>
              </p:nvCxnSpPr>
              <p:spPr>
                <a:xfrm rot="5400000">
                  <a:off x="5214942" y="2214554"/>
                  <a:ext cx="428628" cy="0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/>
              </p:nvCxnSpPr>
              <p:spPr>
                <a:xfrm rot="5400000">
                  <a:off x="5643570" y="2214554"/>
                  <a:ext cx="428628" cy="0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2" name="Straight Connector 121"/>
              <p:cNvCxnSpPr/>
              <p:nvPr/>
            </p:nvCxnSpPr>
            <p:spPr>
              <a:xfrm rot="5400000">
                <a:off x="6172931" y="2888774"/>
                <a:ext cx="364300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rot="5400000">
                <a:off x="6447583" y="2844355"/>
                <a:ext cx="116594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rot="10800000" flipV="1">
                <a:off x="6500784" y="2747962"/>
                <a:ext cx="64322" cy="43575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rot="10800000">
                <a:off x="6455569" y="2709864"/>
                <a:ext cx="111934" cy="37389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rot="10800000" flipV="1">
                <a:off x="6456336" y="2683669"/>
                <a:ext cx="104009" cy="33346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rot="10800000">
                <a:off x="6467475" y="2645569"/>
                <a:ext cx="100014" cy="4295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 rot="10800000" flipV="1">
                <a:off x="6457101" y="2613025"/>
                <a:ext cx="111975" cy="28594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/>
              <p:nvPr/>
            </p:nvCxnSpPr>
            <p:spPr>
              <a:xfrm rot="10800000">
                <a:off x="6465873" y="2569373"/>
                <a:ext cx="100014" cy="4295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 rot="10800000" flipV="1">
                <a:off x="6465024" y="2541592"/>
                <a:ext cx="111975" cy="28594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9" name="Straight Connector 118"/>
            <p:cNvCxnSpPr/>
            <p:nvPr/>
          </p:nvCxnSpPr>
          <p:spPr>
            <a:xfrm rot="5400000" flipH="1" flipV="1">
              <a:off x="5439839" y="3022387"/>
              <a:ext cx="214314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 flipH="1" flipV="1">
              <a:off x="5437923" y="2397531"/>
              <a:ext cx="214314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5" name="Straight Arrow Connector 134"/>
          <p:cNvCxnSpPr/>
          <p:nvPr/>
        </p:nvCxnSpPr>
        <p:spPr>
          <a:xfrm rot="10800000">
            <a:off x="8112177" y="3703327"/>
            <a:ext cx="642942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6" name="Group 135"/>
          <p:cNvGrpSpPr/>
          <p:nvPr/>
        </p:nvGrpSpPr>
        <p:grpSpPr>
          <a:xfrm>
            <a:off x="584587" y="5322465"/>
            <a:ext cx="285752" cy="111124"/>
            <a:chOff x="6858016" y="3286124"/>
            <a:chExt cx="666766" cy="254000"/>
          </a:xfrm>
        </p:grpSpPr>
        <p:sp>
          <p:nvSpPr>
            <p:cNvPr id="137" name="Freeform 136"/>
            <p:cNvSpPr/>
            <p:nvPr/>
          </p:nvSpPr>
          <p:spPr>
            <a:xfrm>
              <a:off x="6858016" y="3286124"/>
              <a:ext cx="666750" cy="187324"/>
            </a:xfrm>
            <a:custGeom>
              <a:avLst/>
              <a:gdLst>
                <a:gd name="connsiteX0" fmla="*/ 0 w 666750"/>
                <a:gd name="connsiteY0" fmla="*/ 131762 h 187324"/>
                <a:gd name="connsiteX1" fmla="*/ 219075 w 666750"/>
                <a:gd name="connsiteY1" fmla="*/ 7937 h 187324"/>
                <a:gd name="connsiteX2" fmla="*/ 428625 w 666750"/>
                <a:gd name="connsiteY2" fmla="*/ 179387 h 187324"/>
                <a:gd name="connsiteX3" fmla="*/ 666750 w 666750"/>
                <a:gd name="connsiteY3" fmla="*/ 55562 h 187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0" h="187324">
                  <a:moveTo>
                    <a:pt x="0" y="131762"/>
                  </a:moveTo>
                  <a:cubicBezTo>
                    <a:pt x="73819" y="65881"/>
                    <a:pt x="147638" y="0"/>
                    <a:pt x="219075" y="7937"/>
                  </a:cubicBezTo>
                  <a:cubicBezTo>
                    <a:pt x="290513" y="15875"/>
                    <a:pt x="354013" y="171450"/>
                    <a:pt x="428625" y="179387"/>
                  </a:cubicBezTo>
                  <a:cubicBezTo>
                    <a:pt x="503237" y="187324"/>
                    <a:pt x="503238" y="79375"/>
                    <a:pt x="666750" y="55562"/>
                  </a:cubicBezTo>
                </a:path>
              </a:pathLst>
            </a:cu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8" name="Freeform 137"/>
            <p:cNvSpPr/>
            <p:nvPr/>
          </p:nvSpPr>
          <p:spPr>
            <a:xfrm>
              <a:off x="6858032" y="3352800"/>
              <a:ext cx="666750" cy="187324"/>
            </a:xfrm>
            <a:custGeom>
              <a:avLst/>
              <a:gdLst>
                <a:gd name="connsiteX0" fmla="*/ 0 w 666750"/>
                <a:gd name="connsiteY0" fmla="*/ 131762 h 187324"/>
                <a:gd name="connsiteX1" fmla="*/ 219075 w 666750"/>
                <a:gd name="connsiteY1" fmla="*/ 7937 h 187324"/>
                <a:gd name="connsiteX2" fmla="*/ 428625 w 666750"/>
                <a:gd name="connsiteY2" fmla="*/ 179387 h 187324"/>
                <a:gd name="connsiteX3" fmla="*/ 666750 w 666750"/>
                <a:gd name="connsiteY3" fmla="*/ 55562 h 187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0" h="187324">
                  <a:moveTo>
                    <a:pt x="0" y="131762"/>
                  </a:moveTo>
                  <a:cubicBezTo>
                    <a:pt x="73819" y="65881"/>
                    <a:pt x="147638" y="0"/>
                    <a:pt x="219075" y="7937"/>
                  </a:cubicBezTo>
                  <a:cubicBezTo>
                    <a:pt x="290513" y="15875"/>
                    <a:pt x="354013" y="171450"/>
                    <a:pt x="428625" y="179387"/>
                  </a:cubicBezTo>
                  <a:cubicBezTo>
                    <a:pt x="503237" y="187324"/>
                    <a:pt x="503238" y="79375"/>
                    <a:pt x="666750" y="55562"/>
                  </a:cubicBezTo>
                </a:path>
              </a:pathLst>
            </a:cu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39" name="TextBox 138"/>
          <p:cNvSpPr txBox="1"/>
          <p:nvPr/>
        </p:nvSpPr>
        <p:spPr>
          <a:xfrm>
            <a:off x="1093797" y="5049550"/>
            <a:ext cx="9286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H=~8m</a:t>
            </a:r>
            <a:endParaRPr lang="en-GB" sz="1400" b="1" dirty="0"/>
          </a:p>
        </p:txBody>
      </p:sp>
      <p:cxnSp>
        <p:nvCxnSpPr>
          <p:cNvPr id="140" name="Straight Arrow Connector 139"/>
          <p:cNvCxnSpPr/>
          <p:nvPr/>
        </p:nvCxnSpPr>
        <p:spPr>
          <a:xfrm rot="10800000">
            <a:off x="941777" y="5322465"/>
            <a:ext cx="797266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rot="5400000">
            <a:off x="584224" y="5601975"/>
            <a:ext cx="352445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2" name="Group 141"/>
          <p:cNvGrpSpPr/>
          <p:nvPr/>
        </p:nvGrpSpPr>
        <p:grpSpPr>
          <a:xfrm>
            <a:off x="5082066" y="5013176"/>
            <a:ext cx="357190" cy="486362"/>
            <a:chOff x="5357818" y="2290374"/>
            <a:chExt cx="529332" cy="839170"/>
          </a:xfrm>
        </p:grpSpPr>
        <p:grpSp>
          <p:nvGrpSpPr>
            <p:cNvPr id="143" name="Group 241"/>
            <p:cNvGrpSpPr/>
            <p:nvPr/>
          </p:nvGrpSpPr>
          <p:grpSpPr>
            <a:xfrm rot="5400000">
              <a:off x="5408174" y="2449958"/>
              <a:ext cx="428628" cy="529332"/>
              <a:chOff x="6286512" y="2541592"/>
              <a:chExt cx="428628" cy="529332"/>
            </a:xfrm>
          </p:grpSpPr>
          <p:grpSp>
            <p:nvGrpSpPr>
              <p:cNvPr id="146" name="Group 89"/>
              <p:cNvGrpSpPr/>
              <p:nvPr/>
            </p:nvGrpSpPr>
            <p:grpSpPr>
              <a:xfrm>
                <a:off x="6286512" y="2744021"/>
                <a:ext cx="428628" cy="285752"/>
                <a:chOff x="5429256" y="2000240"/>
                <a:chExt cx="428628" cy="428628"/>
              </a:xfrm>
            </p:grpSpPr>
            <p:cxnSp>
              <p:nvCxnSpPr>
                <p:cNvPr id="156" name="Straight Connector 155"/>
                <p:cNvCxnSpPr/>
                <p:nvPr/>
              </p:nvCxnSpPr>
              <p:spPr>
                <a:xfrm rot="16200000" flipH="1">
                  <a:off x="5429256" y="2000240"/>
                  <a:ext cx="428628" cy="428628"/>
                </a:xfrm>
                <a:prstGeom prst="line">
                  <a:avLst/>
                </a:prstGeom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Straight Connector 156"/>
                <p:cNvCxnSpPr/>
                <p:nvPr/>
              </p:nvCxnSpPr>
              <p:spPr>
                <a:xfrm rot="5400000">
                  <a:off x="5429256" y="2000240"/>
                  <a:ext cx="428628" cy="428628"/>
                </a:xfrm>
                <a:prstGeom prst="line">
                  <a:avLst/>
                </a:prstGeom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Straight Connector 157"/>
                <p:cNvCxnSpPr/>
                <p:nvPr/>
              </p:nvCxnSpPr>
              <p:spPr>
                <a:xfrm rot="5400000">
                  <a:off x="5214942" y="2214554"/>
                  <a:ext cx="428628" cy="0"/>
                </a:xfrm>
                <a:prstGeom prst="line">
                  <a:avLst/>
                </a:prstGeom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Straight Connector 158"/>
                <p:cNvCxnSpPr/>
                <p:nvPr/>
              </p:nvCxnSpPr>
              <p:spPr>
                <a:xfrm rot="5400000">
                  <a:off x="5643570" y="2214554"/>
                  <a:ext cx="428628" cy="0"/>
                </a:xfrm>
                <a:prstGeom prst="line">
                  <a:avLst/>
                </a:prstGeom>
                <a:ln w="28575"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47" name="Straight Connector 146"/>
              <p:cNvCxnSpPr/>
              <p:nvPr/>
            </p:nvCxnSpPr>
            <p:spPr>
              <a:xfrm rot="5400000">
                <a:off x="6172931" y="2888774"/>
                <a:ext cx="364300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 rot="5400000">
                <a:off x="6447583" y="2844355"/>
                <a:ext cx="116594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 rot="10800000" flipV="1">
                <a:off x="6500784" y="2747962"/>
                <a:ext cx="64322" cy="43575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 rot="10800000">
                <a:off x="6455569" y="2709864"/>
                <a:ext cx="111934" cy="37389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/>
              <p:cNvCxnSpPr/>
              <p:nvPr/>
            </p:nvCxnSpPr>
            <p:spPr>
              <a:xfrm rot="10800000" flipV="1">
                <a:off x="6456336" y="2683669"/>
                <a:ext cx="104009" cy="33346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/>
              <p:nvPr/>
            </p:nvCxnSpPr>
            <p:spPr>
              <a:xfrm rot="10800000">
                <a:off x="6467475" y="2645569"/>
                <a:ext cx="100014" cy="4295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/>
              <p:nvPr/>
            </p:nvCxnSpPr>
            <p:spPr>
              <a:xfrm rot="10800000" flipV="1">
                <a:off x="6457101" y="2613025"/>
                <a:ext cx="111975" cy="28594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/>
              <p:cNvCxnSpPr/>
              <p:nvPr/>
            </p:nvCxnSpPr>
            <p:spPr>
              <a:xfrm rot="10800000">
                <a:off x="6465873" y="2569373"/>
                <a:ext cx="100014" cy="4295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/>
              <p:cNvCxnSpPr/>
              <p:nvPr/>
            </p:nvCxnSpPr>
            <p:spPr>
              <a:xfrm rot="10800000" flipV="1">
                <a:off x="6465024" y="2541592"/>
                <a:ext cx="111975" cy="28594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4" name="Straight Connector 143"/>
            <p:cNvCxnSpPr/>
            <p:nvPr/>
          </p:nvCxnSpPr>
          <p:spPr>
            <a:xfrm rot="5400000" flipH="1" flipV="1">
              <a:off x="5439839" y="3022387"/>
              <a:ext cx="214314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5400000" flipH="1" flipV="1">
              <a:off x="5437923" y="2397531"/>
              <a:ext cx="214314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0" name="Oval 159"/>
          <p:cNvSpPr/>
          <p:nvPr/>
        </p:nvSpPr>
        <p:spPr>
          <a:xfrm>
            <a:off x="1871192" y="3212976"/>
            <a:ext cx="1296144" cy="3096344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1" name="Straight Arrow Connector 160"/>
          <p:cNvCxnSpPr/>
          <p:nvPr/>
        </p:nvCxnSpPr>
        <p:spPr>
          <a:xfrm>
            <a:off x="1727176" y="2852936"/>
            <a:ext cx="576064" cy="432048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2" name="Group 161"/>
          <p:cNvGrpSpPr/>
          <p:nvPr/>
        </p:nvGrpSpPr>
        <p:grpSpPr>
          <a:xfrm>
            <a:off x="3455368" y="5321816"/>
            <a:ext cx="490344" cy="360040"/>
            <a:chOff x="3926208" y="3359550"/>
            <a:chExt cx="490344" cy="360040"/>
          </a:xfrm>
        </p:grpSpPr>
        <p:sp>
          <p:nvSpPr>
            <p:cNvPr id="163" name="Rectangle 162"/>
            <p:cNvSpPr/>
            <p:nvPr/>
          </p:nvSpPr>
          <p:spPr>
            <a:xfrm rot="18900000">
              <a:off x="3998494" y="3359550"/>
              <a:ext cx="360040" cy="360040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4" name="Straight Connector 163"/>
            <p:cNvCxnSpPr/>
            <p:nvPr/>
          </p:nvCxnSpPr>
          <p:spPr>
            <a:xfrm>
              <a:off x="3926208" y="3538728"/>
              <a:ext cx="490344" cy="0"/>
            </a:xfrm>
            <a:prstGeom prst="line">
              <a:avLst/>
            </a:prstGeom>
            <a:ln w="28575">
              <a:solidFill>
                <a:schemeClr val="tx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5" name="Straight Connector 164"/>
          <p:cNvCxnSpPr/>
          <p:nvPr/>
        </p:nvCxnSpPr>
        <p:spPr>
          <a:xfrm>
            <a:off x="2804224" y="5497879"/>
            <a:ext cx="713079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TextBox 165"/>
          <p:cNvSpPr txBox="1"/>
          <p:nvPr/>
        </p:nvSpPr>
        <p:spPr>
          <a:xfrm>
            <a:off x="70992" y="2708920"/>
            <a:ext cx="3096344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Same Supply and Return Manifolds</a:t>
            </a:r>
            <a:endParaRPr lang="en-GB" sz="1600" dirty="0"/>
          </a:p>
        </p:txBody>
      </p:sp>
      <p:cxnSp>
        <p:nvCxnSpPr>
          <p:cNvPr id="167" name="Straight Arrow Connector 166"/>
          <p:cNvCxnSpPr/>
          <p:nvPr/>
        </p:nvCxnSpPr>
        <p:spPr>
          <a:xfrm flipV="1">
            <a:off x="3455368" y="5733256"/>
            <a:ext cx="216024" cy="36003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TextBox 167"/>
          <p:cNvSpPr txBox="1"/>
          <p:nvPr/>
        </p:nvSpPr>
        <p:spPr>
          <a:xfrm>
            <a:off x="3383360" y="6021288"/>
            <a:ext cx="720080" cy="43088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 smtClean="0"/>
              <a:t>Particle Filters</a:t>
            </a:r>
            <a:endParaRPr lang="en-GB" sz="1400" b="1" dirty="0"/>
          </a:p>
        </p:txBody>
      </p:sp>
      <p:cxnSp>
        <p:nvCxnSpPr>
          <p:cNvPr id="172" name="Straight Connector 171"/>
          <p:cNvCxnSpPr/>
          <p:nvPr/>
        </p:nvCxnSpPr>
        <p:spPr>
          <a:xfrm>
            <a:off x="3311352" y="3140968"/>
            <a:ext cx="0" cy="3312368"/>
          </a:xfrm>
          <a:prstGeom prst="line">
            <a:avLst/>
          </a:prstGeom>
          <a:ln w="28575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Rectangle 172"/>
          <p:cNvSpPr/>
          <p:nvPr/>
        </p:nvSpPr>
        <p:spPr>
          <a:xfrm>
            <a:off x="70992" y="1484784"/>
            <a:ext cx="3312368" cy="7920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Char char="-"/>
            </a:pPr>
            <a:r>
              <a:rPr lang="en-GB" dirty="0" smtClean="0"/>
              <a:t> No Pumps</a:t>
            </a:r>
          </a:p>
          <a:p>
            <a:pPr>
              <a:buFontTx/>
              <a:buChar char="-"/>
            </a:pPr>
            <a:r>
              <a:rPr lang="en-GB" dirty="0"/>
              <a:t> </a:t>
            </a:r>
            <a:r>
              <a:rPr lang="en-GB" dirty="0" smtClean="0"/>
              <a:t>No insulation on the supply line</a:t>
            </a:r>
          </a:p>
        </p:txBody>
      </p:sp>
      <p:grpSp>
        <p:nvGrpSpPr>
          <p:cNvPr id="228" name="Group 227"/>
          <p:cNvGrpSpPr/>
          <p:nvPr/>
        </p:nvGrpSpPr>
        <p:grpSpPr>
          <a:xfrm>
            <a:off x="6420296" y="955963"/>
            <a:ext cx="1395984" cy="744845"/>
            <a:chOff x="6528816" y="834400"/>
            <a:chExt cx="1395984" cy="744845"/>
          </a:xfrm>
        </p:grpSpPr>
        <p:cxnSp>
          <p:nvCxnSpPr>
            <p:cNvPr id="47" name="Straight Connector 46"/>
            <p:cNvCxnSpPr/>
            <p:nvPr/>
          </p:nvCxnSpPr>
          <p:spPr>
            <a:xfrm flipH="1">
              <a:off x="7656588" y="1438275"/>
              <a:ext cx="268212" cy="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Rectangle 186"/>
            <p:cNvSpPr/>
            <p:nvPr/>
          </p:nvSpPr>
          <p:spPr>
            <a:xfrm>
              <a:off x="6727704" y="1291213"/>
              <a:ext cx="1008112" cy="288032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0" name="Straight Connector 189"/>
            <p:cNvCxnSpPr>
              <a:stCxn id="187" idx="1"/>
            </p:cNvCxnSpPr>
            <p:nvPr/>
          </p:nvCxnSpPr>
          <p:spPr>
            <a:xfrm flipV="1">
              <a:off x="6727704" y="1363221"/>
              <a:ext cx="144016" cy="72008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 flipH="1" flipV="1">
              <a:off x="6871720" y="1363221"/>
              <a:ext cx="72008" cy="144016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 flipV="1">
              <a:off x="6943728" y="1363221"/>
              <a:ext cx="57606" cy="144016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>
            <a:xfrm flipH="1" flipV="1">
              <a:off x="7015736" y="1363221"/>
              <a:ext cx="72008" cy="144016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/>
          </p:nvCxnSpPr>
          <p:spPr>
            <a:xfrm flipV="1">
              <a:off x="7087744" y="1363221"/>
              <a:ext cx="57606" cy="144016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>
            <a:xfrm flipH="1" flipV="1">
              <a:off x="7159752" y="1363221"/>
              <a:ext cx="72008" cy="144016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/>
          </p:nvCxnSpPr>
          <p:spPr>
            <a:xfrm flipV="1">
              <a:off x="7231760" y="1363221"/>
              <a:ext cx="57606" cy="144016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/>
          </p:nvCxnSpPr>
          <p:spPr>
            <a:xfrm flipH="1" flipV="1">
              <a:off x="7303768" y="1363221"/>
              <a:ext cx="72008" cy="144016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>
            <a:xfrm flipV="1">
              <a:off x="7375776" y="1363221"/>
              <a:ext cx="57606" cy="144016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 flipH="1" flipV="1">
              <a:off x="7447784" y="1363221"/>
              <a:ext cx="72008" cy="144016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 flipV="1">
              <a:off x="7519792" y="1363221"/>
              <a:ext cx="57606" cy="144016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>
              <a:stCxn id="187" idx="3"/>
            </p:cNvCxnSpPr>
            <p:nvPr/>
          </p:nvCxnSpPr>
          <p:spPr>
            <a:xfrm flipH="1" flipV="1">
              <a:off x="7591800" y="1363221"/>
              <a:ext cx="144016" cy="72008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Freeform 214"/>
            <p:cNvSpPr/>
            <p:nvPr/>
          </p:nvSpPr>
          <p:spPr>
            <a:xfrm rot="2335295">
              <a:off x="6851671" y="834400"/>
              <a:ext cx="770954" cy="652611"/>
            </a:xfrm>
            <a:custGeom>
              <a:avLst/>
              <a:gdLst>
                <a:gd name="connsiteX0" fmla="*/ 281940 w 1357630"/>
                <a:gd name="connsiteY0" fmla="*/ 828040 h 1386840"/>
                <a:gd name="connsiteX1" fmla="*/ 15240 w 1357630"/>
                <a:gd name="connsiteY1" fmla="*/ 1033780 h 1386840"/>
                <a:gd name="connsiteX2" fmla="*/ 190500 w 1357630"/>
                <a:gd name="connsiteY2" fmla="*/ 1239520 h 1386840"/>
                <a:gd name="connsiteX3" fmla="*/ 899160 w 1357630"/>
                <a:gd name="connsiteY3" fmla="*/ 149860 h 1386840"/>
                <a:gd name="connsiteX4" fmla="*/ 1249680 w 1357630"/>
                <a:gd name="connsiteY4" fmla="*/ 340360 h 1386840"/>
                <a:gd name="connsiteX5" fmla="*/ 251460 w 1357630"/>
                <a:gd name="connsiteY5" fmla="*/ 767080 h 1386840"/>
                <a:gd name="connsiteX0" fmla="*/ 268097 w 1343787"/>
                <a:gd name="connsiteY0" fmla="*/ 828040 h 1386840"/>
                <a:gd name="connsiteX1" fmla="*/ 185041 w 1343787"/>
                <a:gd name="connsiteY1" fmla="*/ 809784 h 1386840"/>
                <a:gd name="connsiteX2" fmla="*/ 1397 w 1343787"/>
                <a:gd name="connsiteY2" fmla="*/ 1033780 h 1386840"/>
                <a:gd name="connsiteX3" fmla="*/ 176657 w 1343787"/>
                <a:gd name="connsiteY3" fmla="*/ 1239520 h 1386840"/>
                <a:gd name="connsiteX4" fmla="*/ 885317 w 1343787"/>
                <a:gd name="connsiteY4" fmla="*/ 149860 h 1386840"/>
                <a:gd name="connsiteX5" fmla="*/ 1235837 w 1343787"/>
                <a:gd name="connsiteY5" fmla="*/ 340360 h 1386840"/>
                <a:gd name="connsiteX6" fmla="*/ 237617 w 1343787"/>
                <a:gd name="connsiteY6" fmla="*/ 767080 h 1386840"/>
                <a:gd name="connsiteX0" fmla="*/ 268097 w 1343787"/>
                <a:gd name="connsiteY0" fmla="*/ 828040 h 1386840"/>
                <a:gd name="connsiteX1" fmla="*/ 185041 w 1343787"/>
                <a:gd name="connsiteY1" fmla="*/ 809784 h 1386840"/>
                <a:gd name="connsiteX2" fmla="*/ 1397 w 1343787"/>
                <a:gd name="connsiteY2" fmla="*/ 1033780 h 1386840"/>
                <a:gd name="connsiteX3" fmla="*/ 176657 w 1343787"/>
                <a:gd name="connsiteY3" fmla="*/ 1239520 h 1386840"/>
                <a:gd name="connsiteX4" fmla="*/ 885317 w 1343787"/>
                <a:gd name="connsiteY4" fmla="*/ 149860 h 1386840"/>
                <a:gd name="connsiteX5" fmla="*/ 1235837 w 1343787"/>
                <a:gd name="connsiteY5" fmla="*/ 340360 h 1386840"/>
                <a:gd name="connsiteX6" fmla="*/ 237617 w 1343787"/>
                <a:gd name="connsiteY6" fmla="*/ 767080 h 1386840"/>
                <a:gd name="connsiteX7" fmla="*/ 268097 w 1343787"/>
                <a:gd name="connsiteY7" fmla="*/ 828040 h 1386840"/>
                <a:gd name="connsiteX0" fmla="*/ 237617 w 1343787"/>
                <a:gd name="connsiteY0" fmla="*/ 767080 h 1386840"/>
                <a:gd name="connsiteX1" fmla="*/ 185041 w 1343787"/>
                <a:gd name="connsiteY1" fmla="*/ 809784 h 1386840"/>
                <a:gd name="connsiteX2" fmla="*/ 1397 w 1343787"/>
                <a:gd name="connsiteY2" fmla="*/ 1033780 h 1386840"/>
                <a:gd name="connsiteX3" fmla="*/ 176657 w 1343787"/>
                <a:gd name="connsiteY3" fmla="*/ 1239520 h 1386840"/>
                <a:gd name="connsiteX4" fmla="*/ 885317 w 1343787"/>
                <a:gd name="connsiteY4" fmla="*/ 149860 h 1386840"/>
                <a:gd name="connsiteX5" fmla="*/ 1235837 w 1343787"/>
                <a:gd name="connsiteY5" fmla="*/ 340360 h 1386840"/>
                <a:gd name="connsiteX6" fmla="*/ 237617 w 1343787"/>
                <a:gd name="connsiteY6" fmla="*/ 767080 h 1386840"/>
                <a:gd name="connsiteX0" fmla="*/ 269997 w 1376167"/>
                <a:gd name="connsiteY0" fmla="*/ 767080 h 1385511"/>
                <a:gd name="connsiteX1" fmla="*/ 217421 w 1376167"/>
                <a:gd name="connsiteY1" fmla="*/ 809784 h 1385511"/>
                <a:gd name="connsiteX2" fmla="*/ 1397 w 1376167"/>
                <a:gd name="connsiteY2" fmla="*/ 1025808 h 1385511"/>
                <a:gd name="connsiteX3" fmla="*/ 209037 w 1376167"/>
                <a:gd name="connsiteY3" fmla="*/ 1239520 h 1385511"/>
                <a:gd name="connsiteX4" fmla="*/ 917697 w 1376167"/>
                <a:gd name="connsiteY4" fmla="*/ 149860 h 1385511"/>
                <a:gd name="connsiteX5" fmla="*/ 1268217 w 1376167"/>
                <a:gd name="connsiteY5" fmla="*/ 340360 h 1385511"/>
                <a:gd name="connsiteX6" fmla="*/ 269997 w 1376167"/>
                <a:gd name="connsiteY6" fmla="*/ 767080 h 1385511"/>
                <a:gd name="connsiteX0" fmla="*/ 269997 w 1376167"/>
                <a:gd name="connsiteY0" fmla="*/ 767080 h 1385511"/>
                <a:gd name="connsiteX1" fmla="*/ 217421 w 1376167"/>
                <a:gd name="connsiteY1" fmla="*/ 809784 h 1385511"/>
                <a:gd name="connsiteX2" fmla="*/ 1397 w 1376167"/>
                <a:gd name="connsiteY2" fmla="*/ 1025808 h 1385511"/>
                <a:gd name="connsiteX3" fmla="*/ 209037 w 1376167"/>
                <a:gd name="connsiteY3" fmla="*/ 1239520 h 1385511"/>
                <a:gd name="connsiteX4" fmla="*/ 917697 w 1376167"/>
                <a:gd name="connsiteY4" fmla="*/ 149860 h 1385511"/>
                <a:gd name="connsiteX5" fmla="*/ 1268217 w 1376167"/>
                <a:gd name="connsiteY5" fmla="*/ 340360 h 1385511"/>
                <a:gd name="connsiteX6" fmla="*/ 269997 w 1376167"/>
                <a:gd name="connsiteY6" fmla="*/ 767080 h 1385511"/>
                <a:gd name="connsiteX0" fmla="*/ 303470 w 1409640"/>
                <a:gd name="connsiteY0" fmla="*/ 767080 h 1354753"/>
                <a:gd name="connsiteX1" fmla="*/ 250894 w 1409640"/>
                <a:gd name="connsiteY1" fmla="*/ 809784 h 1354753"/>
                <a:gd name="connsiteX2" fmla="*/ 34870 w 1409640"/>
                <a:gd name="connsiteY2" fmla="*/ 1025808 h 1354753"/>
                <a:gd name="connsiteX3" fmla="*/ 242510 w 1409640"/>
                <a:gd name="connsiteY3" fmla="*/ 1239520 h 1354753"/>
                <a:gd name="connsiteX4" fmla="*/ 951170 w 1409640"/>
                <a:gd name="connsiteY4" fmla="*/ 149860 h 1354753"/>
                <a:gd name="connsiteX5" fmla="*/ 1301690 w 1409640"/>
                <a:gd name="connsiteY5" fmla="*/ 340360 h 1354753"/>
                <a:gd name="connsiteX6" fmla="*/ 303470 w 1409640"/>
                <a:gd name="connsiteY6" fmla="*/ 767080 h 1354753"/>
                <a:gd name="connsiteX0" fmla="*/ 303470 w 1409640"/>
                <a:gd name="connsiteY0" fmla="*/ 767080 h 1354753"/>
                <a:gd name="connsiteX1" fmla="*/ 250894 w 1409640"/>
                <a:gd name="connsiteY1" fmla="*/ 809784 h 1354753"/>
                <a:gd name="connsiteX2" fmla="*/ 34870 w 1409640"/>
                <a:gd name="connsiteY2" fmla="*/ 1025808 h 1354753"/>
                <a:gd name="connsiteX3" fmla="*/ 242510 w 1409640"/>
                <a:gd name="connsiteY3" fmla="*/ 1239520 h 1354753"/>
                <a:gd name="connsiteX4" fmla="*/ 951170 w 1409640"/>
                <a:gd name="connsiteY4" fmla="*/ 149860 h 1354753"/>
                <a:gd name="connsiteX5" fmla="*/ 1301690 w 1409640"/>
                <a:gd name="connsiteY5" fmla="*/ 340360 h 1354753"/>
                <a:gd name="connsiteX6" fmla="*/ 303470 w 1409640"/>
                <a:gd name="connsiteY6" fmla="*/ 767080 h 1354753"/>
                <a:gd name="connsiteX0" fmla="*/ 269997 w 1376167"/>
                <a:gd name="connsiteY0" fmla="*/ 767080 h 1276370"/>
                <a:gd name="connsiteX1" fmla="*/ 217421 w 1376167"/>
                <a:gd name="connsiteY1" fmla="*/ 809784 h 1276370"/>
                <a:gd name="connsiteX2" fmla="*/ 1397 w 1376167"/>
                <a:gd name="connsiteY2" fmla="*/ 1025808 h 1276370"/>
                <a:gd name="connsiteX3" fmla="*/ 209037 w 1376167"/>
                <a:gd name="connsiteY3" fmla="*/ 1239520 h 1276370"/>
                <a:gd name="connsiteX4" fmla="*/ 917697 w 1376167"/>
                <a:gd name="connsiteY4" fmla="*/ 149860 h 1276370"/>
                <a:gd name="connsiteX5" fmla="*/ 1268217 w 1376167"/>
                <a:gd name="connsiteY5" fmla="*/ 340360 h 1276370"/>
                <a:gd name="connsiteX6" fmla="*/ 269997 w 1376167"/>
                <a:gd name="connsiteY6" fmla="*/ 767080 h 1276370"/>
                <a:gd name="connsiteX0" fmla="*/ 1268217 w 1384930"/>
                <a:gd name="connsiteY0" fmla="*/ 340360 h 1276370"/>
                <a:gd name="connsiteX1" fmla="*/ 217421 w 1384930"/>
                <a:gd name="connsiteY1" fmla="*/ 809784 h 1276370"/>
                <a:gd name="connsiteX2" fmla="*/ 1397 w 1384930"/>
                <a:gd name="connsiteY2" fmla="*/ 1025808 h 1276370"/>
                <a:gd name="connsiteX3" fmla="*/ 209037 w 1384930"/>
                <a:gd name="connsiteY3" fmla="*/ 1239520 h 1276370"/>
                <a:gd name="connsiteX4" fmla="*/ 917697 w 1384930"/>
                <a:gd name="connsiteY4" fmla="*/ 149860 h 1276370"/>
                <a:gd name="connsiteX5" fmla="*/ 1268217 w 1384930"/>
                <a:gd name="connsiteY5" fmla="*/ 340360 h 1276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84930" h="1276370">
                  <a:moveTo>
                    <a:pt x="1268217" y="340360"/>
                  </a:moveTo>
                  <a:cubicBezTo>
                    <a:pt x="1151504" y="450347"/>
                    <a:pt x="428558" y="695543"/>
                    <a:pt x="217421" y="809784"/>
                  </a:cubicBezTo>
                  <a:cubicBezTo>
                    <a:pt x="172971" y="844074"/>
                    <a:pt x="38984" y="857000"/>
                    <a:pt x="1397" y="1025808"/>
                  </a:cubicBezTo>
                  <a:cubicBezTo>
                    <a:pt x="0" y="1097431"/>
                    <a:pt x="15417" y="1276370"/>
                    <a:pt x="209037" y="1239520"/>
                  </a:cubicBezTo>
                  <a:cubicBezTo>
                    <a:pt x="368104" y="1166653"/>
                    <a:pt x="741167" y="299720"/>
                    <a:pt x="917697" y="149860"/>
                  </a:cubicBezTo>
                  <a:cubicBezTo>
                    <a:pt x="1094227" y="0"/>
                    <a:pt x="1384930" y="230373"/>
                    <a:pt x="1268217" y="340360"/>
                  </a:cubicBezTo>
                  <a:close/>
                </a:path>
              </a:pathLst>
            </a:cu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25" name="Straight Connector 224"/>
            <p:cNvCxnSpPr/>
            <p:nvPr/>
          </p:nvCxnSpPr>
          <p:spPr>
            <a:xfrm flipH="1">
              <a:off x="6528816" y="1450863"/>
              <a:ext cx="210312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7" name="Group 236"/>
          <p:cNvGrpSpPr/>
          <p:nvPr/>
        </p:nvGrpSpPr>
        <p:grpSpPr>
          <a:xfrm>
            <a:off x="5975648" y="2060848"/>
            <a:ext cx="864096" cy="360040"/>
            <a:chOff x="4716016" y="2636912"/>
            <a:chExt cx="864096" cy="360040"/>
          </a:xfrm>
        </p:grpSpPr>
        <p:grpSp>
          <p:nvGrpSpPr>
            <p:cNvPr id="186" name="Group 185"/>
            <p:cNvGrpSpPr/>
            <p:nvPr/>
          </p:nvGrpSpPr>
          <p:grpSpPr>
            <a:xfrm>
              <a:off x="4716016" y="2636912"/>
              <a:ext cx="360040" cy="360040"/>
              <a:chOff x="4211960" y="2852936"/>
              <a:chExt cx="576064" cy="576064"/>
            </a:xfrm>
          </p:grpSpPr>
          <p:sp>
            <p:nvSpPr>
              <p:cNvPr id="177" name="Oval 176"/>
              <p:cNvSpPr/>
              <p:nvPr/>
            </p:nvSpPr>
            <p:spPr>
              <a:xfrm>
                <a:off x="4211960" y="2852936"/>
                <a:ext cx="576064" cy="576064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80" name="Straight Connector 179"/>
              <p:cNvCxnSpPr>
                <a:stCxn id="177" idx="3"/>
              </p:cNvCxnSpPr>
              <p:nvPr/>
            </p:nvCxnSpPr>
            <p:spPr>
              <a:xfrm flipV="1">
                <a:off x="4296323" y="2871216"/>
                <a:ext cx="111085" cy="473421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 flipH="1" flipV="1">
                <a:off x="4608576" y="2880360"/>
                <a:ext cx="82296" cy="475488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3" name="Group 232"/>
            <p:cNvGrpSpPr/>
            <p:nvPr/>
          </p:nvGrpSpPr>
          <p:grpSpPr>
            <a:xfrm>
              <a:off x="5220072" y="2636912"/>
              <a:ext cx="360040" cy="360040"/>
              <a:chOff x="4211960" y="2852936"/>
              <a:chExt cx="576064" cy="576064"/>
            </a:xfrm>
          </p:grpSpPr>
          <p:sp>
            <p:nvSpPr>
              <p:cNvPr id="234" name="Oval 233"/>
              <p:cNvSpPr/>
              <p:nvPr/>
            </p:nvSpPr>
            <p:spPr>
              <a:xfrm>
                <a:off x="4211960" y="2852936"/>
                <a:ext cx="576064" cy="576064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35" name="Straight Connector 234"/>
              <p:cNvCxnSpPr>
                <a:stCxn id="234" idx="3"/>
              </p:cNvCxnSpPr>
              <p:nvPr/>
            </p:nvCxnSpPr>
            <p:spPr>
              <a:xfrm flipV="1">
                <a:off x="4296323" y="2871216"/>
                <a:ext cx="111085" cy="473421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Straight Connector 235"/>
              <p:cNvCxnSpPr/>
              <p:nvPr/>
            </p:nvCxnSpPr>
            <p:spPr>
              <a:xfrm flipH="1" flipV="1">
                <a:off x="4608576" y="2880360"/>
                <a:ext cx="82296" cy="475488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39" name="Straight Connector 238"/>
          <p:cNvCxnSpPr/>
          <p:nvPr/>
        </p:nvCxnSpPr>
        <p:spPr>
          <a:xfrm flipH="1">
            <a:off x="6165280" y="1857010"/>
            <a:ext cx="508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Connector 241"/>
          <p:cNvCxnSpPr/>
          <p:nvPr/>
        </p:nvCxnSpPr>
        <p:spPr>
          <a:xfrm>
            <a:off x="6169646" y="1853629"/>
            <a:ext cx="0" cy="20119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Connector 243"/>
          <p:cNvCxnSpPr/>
          <p:nvPr/>
        </p:nvCxnSpPr>
        <p:spPr>
          <a:xfrm>
            <a:off x="6659638" y="1850181"/>
            <a:ext cx="0" cy="20119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/>
          <p:cNvCxnSpPr/>
          <p:nvPr/>
        </p:nvCxnSpPr>
        <p:spPr>
          <a:xfrm flipH="1">
            <a:off x="6190488" y="2611370"/>
            <a:ext cx="46681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/>
          <p:nvPr/>
        </p:nvCxnSpPr>
        <p:spPr>
          <a:xfrm>
            <a:off x="6168282" y="2421681"/>
            <a:ext cx="0" cy="20119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/>
          <p:cNvCxnSpPr/>
          <p:nvPr/>
        </p:nvCxnSpPr>
        <p:spPr>
          <a:xfrm>
            <a:off x="6658274" y="2418233"/>
            <a:ext cx="0" cy="20119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Connector 249"/>
          <p:cNvCxnSpPr/>
          <p:nvPr/>
        </p:nvCxnSpPr>
        <p:spPr>
          <a:xfrm>
            <a:off x="6402264" y="2601094"/>
            <a:ext cx="0" cy="54850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Arrow Connector 254"/>
          <p:cNvCxnSpPr/>
          <p:nvPr/>
        </p:nvCxnSpPr>
        <p:spPr>
          <a:xfrm>
            <a:off x="5327576" y="1340768"/>
            <a:ext cx="1224136" cy="7200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4" name="TextBox 253"/>
          <p:cNvSpPr txBox="1"/>
          <p:nvPr/>
        </p:nvSpPr>
        <p:spPr>
          <a:xfrm>
            <a:off x="3743400" y="1124744"/>
            <a:ext cx="2289436" cy="64633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 smtClean="0"/>
              <a:t>Condensation pressure at </a:t>
            </a:r>
            <a:r>
              <a:rPr lang="en-GB" sz="1400" b="1" dirty="0" smtClean="0"/>
              <a:t>3.2bar (30°C)</a:t>
            </a:r>
            <a:r>
              <a:rPr lang="en-GB" sz="1400" dirty="0" smtClean="0"/>
              <a:t> </a:t>
            </a:r>
          </a:p>
          <a:p>
            <a:pPr algn="ctr"/>
            <a:r>
              <a:rPr lang="en-GB" sz="1400" u="sng" dirty="0" smtClean="0"/>
              <a:t>in case of mixed water failure</a:t>
            </a:r>
            <a:endParaRPr lang="en-GB" sz="1400" b="1" u="sng" dirty="0"/>
          </a:p>
        </p:txBody>
      </p:sp>
      <p:cxnSp>
        <p:nvCxnSpPr>
          <p:cNvPr id="260" name="Straight Arrow Connector 259"/>
          <p:cNvCxnSpPr/>
          <p:nvPr/>
        </p:nvCxnSpPr>
        <p:spPr>
          <a:xfrm flipH="1">
            <a:off x="8172400" y="1484784"/>
            <a:ext cx="432048" cy="64807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8" name="Rectangle 257"/>
          <p:cNvSpPr/>
          <p:nvPr/>
        </p:nvSpPr>
        <p:spPr>
          <a:xfrm>
            <a:off x="7956376" y="1052736"/>
            <a:ext cx="1043608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Water cooled condenser @ 2.2bar</a:t>
            </a:r>
            <a:endParaRPr lang="en-GB" sz="1200" dirty="0"/>
          </a:p>
        </p:txBody>
      </p:sp>
      <p:cxnSp>
        <p:nvCxnSpPr>
          <p:cNvPr id="265" name="Straight Arrow Connector 264"/>
          <p:cNvCxnSpPr/>
          <p:nvPr/>
        </p:nvCxnSpPr>
        <p:spPr>
          <a:xfrm flipH="1">
            <a:off x="8316416" y="2276872"/>
            <a:ext cx="36004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Arrow Connector 265"/>
          <p:cNvCxnSpPr/>
          <p:nvPr/>
        </p:nvCxnSpPr>
        <p:spPr>
          <a:xfrm>
            <a:off x="8323328" y="2834640"/>
            <a:ext cx="3398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0" name="TextBox 269"/>
          <p:cNvSpPr txBox="1"/>
          <p:nvPr/>
        </p:nvSpPr>
        <p:spPr>
          <a:xfrm>
            <a:off x="8207896" y="2348880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Mixed water</a:t>
            </a:r>
            <a:endParaRPr lang="en-GB" sz="11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7264</TotalTime>
  <Words>963</Words>
  <Application>Microsoft Office PowerPoint</Application>
  <PresentationFormat>On-screen Show (4:3)</PresentationFormat>
  <Paragraphs>221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Cooling plant upgrade 2012-2013</vt:lpstr>
      <vt:lpstr>Outline</vt:lpstr>
      <vt:lpstr>ALICE SPD Cooling Plant Status</vt:lpstr>
      <vt:lpstr>SPD Cooling Plant Upgrade Options</vt:lpstr>
      <vt:lpstr>Common Improvement for Options 1-3</vt:lpstr>
      <vt:lpstr>Option 0: Replacement of the pumps</vt:lpstr>
      <vt:lpstr>Option 1: Refurbishment of the present plant</vt:lpstr>
      <vt:lpstr>CR5 Platform</vt:lpstr>
      <vt:lpstr>Option 2: Water/Air Cooled Condenser in CR5 </vt:lpstr>
      <vt:lpstr>Option 2: Water/Air Cooled Condenser in CR5 </vt:lpstr>
      <vt:lpstr>Option 3: Thermosyphon</vt:lpstr>
      <vt:lpstr>Option 3: Thermosyphon Set Points</vt:lpstr>
      <vt:lpstr>Option 3: C4F10 P-H Diagram</vt:lpstr>
      <vt:lpstr>Conclusion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SPD Cooling Plant Imperfections</dc:title>
  <dc:creator>jbotelho</dc:creator>
  <cp:lastModifiedBy>jbotelho</cp:lastModifiedBy>
  <cp:revision>163</cp:revision>
  <dcterms:created xsi:type="dcterms:W3CDTF">2011-11-25T16:13:01Z</dcterms:created>
  <dcterms:modified xsi:type="dcterms:W3CDTF">2011-11-30T17:18:02Z</dcterms:modified>
</cp:coreProperties>
</file>