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Stílus és rács nélkül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5AB1C69-6EDB-4FF4-983F-18BD219EF322}" styleName="Közepesen sötét stílus 2 – 3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A58C1-DDE5-4ACC-BB03-D43058D69B33}" type="datetimeFigureOut">
              <a:rPr lang="hu-HU" smtClean="0"/>
              <a:pPr/>
              <a:t>2011.11.24.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0575B-A8F6-4C0D-A1C4-EBB2A8D488F4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A58C1-DDE5-4ACC-BB03-D43058D69B33}" type="datetimeFigureOut">
              <a:rPr lang="hu-HU" smtClean="0"/>
              <a:pPr/>
              <a:t>2011.11.24.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0575B-A8F6-4C0D-A1C4-EBB2A8D488F4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A58C1-DDE5-4ACC-BB03-D43058D69B33}" type="datetimeFigureOut">
              <a:rPr lang="hu-HU" smtClean="0"/>
              <a:pPr/>
              <a:t>2011.11.24.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0575B-A8F6-4C0D-A1C4-EBB2A8D488F4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A58C1-DDE5-4ACC-BB03-D43058D69B33}" type="datetimeFigureOut">
              <a:rPr lang="hu-HU" smtClean="0"/>
              <a:pPr/>
              <a:t>2011.11.24.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0575B-A8F6-4C0D-A1C4-EBB2A8D488F4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A58C1-DDE5-4ACC-BB03-D43058D69B33}" type="datetimeFigureOut">
              <a:rPr lang="hu-HU" smtClean="0"/>
              <a:pPr/>
              <a:t>2011.11.24.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0575B-A8F6-4C0D-A1C4-EBB2A8D488F4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A58C1-DDE5-4ACC-BB03-D43058D69B33}" type="datetimeFigureOut">
              <a:rPr lang="hu-HU" smtClean="0"/>
              <a:pPr/>
              <a:t>2011.11.24.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0575B-A8F6-4C0D-A1C4-EBB2A8D488F4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A58C1-DDE5-4ACC-BB03-D43058D69B33}" type="datetimeFigureOut">
              <a:rPr lang="hu-HU" smtClean="0"/>
              <a:pPr/>
              <a:t>2011.11.24.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0575B-A8F6-4C0D-A1C4-EBB2A8D488F4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A58C1-DDE5-4ACC-BB03-D43058D69B33}" type="datetimeFigureOut">
              <a:rPr lang="hu-HU" smtClean="0"/>
              <a:pPr/>
              <a:t>2011.11.24.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0575B-A8F6-4C0D-A1C4-EBB2A8D488F4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A58C1-DDE5-4ACC-BB03-D43058D69B33}" type="datetimeFigureOut">
              <a:rPr lang="hu-HU" smtClean="0"/>
              <a:pPr/>
              <a:t>2011.11.24.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0575B-A8F6-4C0D-A1C4-EBB2A8D488F4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A58C1-DDE5-4ACC-BB03-D43058D69B33}" type="datetimeFigureOut">
              <a:rPr lang="hu-HU" smtClean="0"/>
              <a:pPr/>
              <a:t>2011.11.24.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0575B-A8F6-4C0D-A1C4-EBB2A8D488F4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A58C1-DDE5-4ACC-BB03-D43058D69B33}" type="datetimeFigureOut">
              <a:rPr lang="hu-HU" smtClean="0"/>
              <a:pPr/>
              <a:t>2011.11.24.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0575B-A8F6-4C0D-A1C4-EBB2A8D488F4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A58C1-DDE5-4ACC-BB03-D43058D69B33}" type="datetimeFigureOut">
              <a:rPr lang="hu-HU" smtClean="0"/>
              <a:pPr/>
              <a:t>2011.11.24.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30575B-A8F6-4C0D-A1C4-EBB2A8D488F4}" type="slidenum">
              <a:rPr lang="hu-HU" smtClean="0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Táblázat 11"/>
          <p:cNvGraphicFramePr>
            <a:graphicFrameLocks noGrp="1"/>
          </p:cNvGraphicFramePr>
          <p:nvPr/>
        </p:nvGraphicFramePr>
        <p:xfrm>
          <a:off x="251520" y="332656"/>
          <a:ext cx="8604447" cy="561662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52328"/>
                <a:gridCol w="3024336"/>
                <a:gridCol w="2627783"/>
              </a:tblGrid>
              <a:tr h="2094150">
                <a:tc gridSpan="3">
                  <a:txBody>
                    <a:bodyPr/>
                    <a:lstStyle/>
                    <a:p>
                      <a:pPr algn="ctr"/>
                      <a:r>
                        <a:rPr lang="hu-HU" sz="7200" dirty="0" smtClean="0">
                          <a:solidFill>
                            <a:schemeClr val="bg1"/>
                          </a:solidFill>
                        </a:rPr>
                        <a:t>Zimányi </a:t>
                      </a:r>
                      <a:r>
                        <a:rPr lang="hu-HU" sz="7200" dirty="0" err="1" smtClean="0">
                          <a:solidFill>
                            <a:schemeClr val="bg1"/>
                          </a:solidFill>
                        </a:rPr>
                        <a:t>School</a:t>
                      </a:r>
                      <a:r>
                        <a:rPr lang="hu-HU" sz="7200" dirty="0" smtClean="0">
                          <a:solidFill>
                            <a:schemeClr val="bg1"/>
                          </a:solidFill>
                        </a:rPr>
                        <a:t> 2011</a:t>
                      </a:r>
                      <a:endParaRPr lang="hu-HU" sz="72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</a:tr>
              <a:tr h="352247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400" dirty="0" err="1" smtClean="0"/>
                        <a:t>Gy</a:t>
                      </a:r>
                      <a:r>
                        <a:rPr lang="hu-HU" sz="1400" dirty="0" smtClean="0"/>
                        <a:t>. Vásárhelyi (V. Vasarely): Fény</a:t>
                      </a:r>
                      <a:endParaRPr lang="hu-HU" sz="1400" dirty="0"/>
                    </a:p>
                  </a:txBody>
                  <a:tcPr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>
                          <a:solidFill>
                            <a:srgbClr val="00B050"/>
                          </a:solidFill>
                        </a:rPr>
                        <a:t>11. </a:t>
                      </a:r>
                      <a:r>
                        <a:rPr lang="en-US" sz="2400" b="1" dirty="0" err="1" smtClean="0">
                          <a:solidFill>
                            <a:srgbClr val="00B050"/>
                          </a:solidFill>
                        </a:rPr>
                        <a:t>Zimányi</a:t>
                      </a:r>
                      <a:r>
                        <a:rPr lang="en-US" sz="2400" b="1" dirty="0" smtClean="0">
                          <a:solidFill>
                            <a:srgbClr val="00B050"/>
                          </a:solidFill>
                        </a:rPr>
                        <a:t/>
                      </a:r>
                      <a:br>
                        <a:rPr lang="en-US" sz="2400" b="1" dirty="0" smtClean="0">
                          <a:solidFill>
                            <a:srgbClr val="00B050"/>
                          </a:solidFill>
                        </a:rPr>
                      </a:br>
                      <a:r>
                        <a:rPr lang="en-US" sz="2400" b="1" dirty="0" smtClean="0">
                          <a:solidFill>
                            <a:srgbClr val="00B050"/>
                          </a:solidFill>
                        </a:rPr>
                        <a:t/>
                      </a:r>
                      <a:br>
                        <a:rPr lang="en-US" sz="2400" b="1" dirty="0" smtClean="0">
                          <a:solidFill>
                            <a:srgbClr val="00B050"/>
                          </a:solidFill>
                        </a:rPr>
                      </a:br>
                      <a:r>
                        <a:rPr lang="en-US" sz="2400" b="1" dirty="0" smtClean="0">
                          <a:solidFill>
                            <a:srgbClr val="00B050"/>
                          </a:solidFill>
                        </a:rPr>
                        <a:t>WINTER SCHOOL ON</a:t>
                      </a:r>
                      <a:br>
                        <a:rPr lang="en-US" sz="2400" b="1" dirty="0" smtClean="0">
                          <a:solidFill>
                            <a:srgbClr val="00B050"/>
                          </a:solidFill>
                        </a:rPr>
                      </a:br>
                      <a:r>
                        <a:rPr lang="en-US" sz="2400" b="1" dirty="0" smtClean="0">
                          <a:solidFill>
                            <a:srgbClr val="00B050"/>
                          </a:solidFill>
                        </a:rPr>
                        <a:t>HEAVY ION PHYSICS</a:t>
                      </a:r>
                      <a:br>
                        <a:rPr lang="en-US" sz="2400" b="1" dirty="0" smtClean="0">
                          <a:solidFill>
                            <a:srgbClr val="00B050"/>
                          </a:solidFill>
                        </a:rPr>
                      </a:br>
                      <a:r>
                        <a:rPr lang="en-US" sz="2400" b="1" dirty="0" smtClean="0">
                          <a:solidFill>
                            <a:srgbClr val="00B050"/>
                          </a:solidFill>
                        </a:rPr>
                        <a:t/>
                      </a:r>
                      <a:br>
                        <a:rPr lang="en-US" sz="2400" b="1" dirty="0" smtClean="0">
                          <a:solidFill>
                            <a:srgbClr val="00B050"/>
                          </a:solidFill>
                        </a:rPr>
                      </a:br>
                      <a:endParaRPr lang="en-US" sz="2400" b="1" dirty="0" smtClean="0">
                        <a:solidFill>
                          <a:srgbClr val="00B050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>
                          <a:solidFill>
                            <a:srgbClr val="00B050"/>
                          </a:solidFill>
                        </a:rPr>
                        <a:t>Nov. 28. - Dec. 2., </a:t>
                      </a:r>
                      <a:br>
                        <a:rPr lang="en-US" sz="2400" b="1" dirty="0" smtClean="0">
                          <a:solidFill>
                            <a:srgbClr val="00B050"/>
                          </a:solidFill>
                        </a:rPr>
                      </a:br>
                      <a:r>
                        <a:rPr lang="en-US" sz="2400" b="1" dirty="0" smtClean="0">
                          <a:solidFill>
                            <a:srgbClr val="00B050"/>
                          </a:solidFill>
                        </a:rPr>
                        <a:t>Budapest, Hungary</a:t>
                      </a:r>
                      <a:endParaRPr lang="hu-HU" sz="24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400" dirty="0" smtClean="0"/>
                        <a:t>József Zimányi (1931 - 2006)</a:t>
                      </a:r>
                      <a:endParaRPr lang="hu-HU" sz="1400" dirty="0"/>
                    </a:p>
                  </a:txBody>
                  <a:tcPr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4" name="Kép 13" descr="vasarely_fen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7499" y="2636912"/>
            <a:ext cx="2794341" cy="2808312"/>
          </a:xfrm>
          <a:prstGeom prst="rect">
            <a:avLst/>
          </a:prstGeom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2636912"/>
            <a:ext cx="2317026" cy="2816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rtalom helye 5"/>
          <p:cNvGraphicFramePr>
            <a:graphicFrameLocks noGrp="1"/>
          </p:cNvGraphicFramePr>
          <p:nvPr>
            <p:ph idx="1"/>
          </p:nvPr>
        </p:nvGraphicFramePr>
        <p:xfrm>
          <a:off x="323528" y="916140"/>
          <a:ext cx="8291264" cy="546518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328592"/>
                <a:gridCol w="2962672"/>
              </a:tblGrid>
              <a:tr h="648072">
                <a:tc>
                  <a:txBody>
                    <a:bodyPr/>
                    <a:lstStyle/>
                    <a:p>
                      <a:pPr algn="ctr"/>
                      <a:r>
                        <a:rPr lang="hu-HU" sz="2800" dirty="0" smtClean="0"/>
                        <a:t>16</a:t>
                      </a:r>
                      <a:r>
                        <a:rPr lang="hu-HU" sz="2800" baseline="0" dirty="0" smtClean="0"/>
                        <a:t> </a:t>
                      </a:r>
                      <a:r>
                        <a:rPr lang="hu-HU" sz="2800" baseline="0" dirty="0" err="1" smtClean="0"/>
                        <a:t>i</a:t>
                      </a:r>
                      <a:r>
                        <a:rPr lang="hu-HU" sz="2800" dirty="0" err="1" smtClean="0"/>
                        <a:t>nstitutions</a:t>
                      </a:r>
                      <a:endParaRPr lang="hu-HU" sz="2800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800" dirty="0" smtClean="0"/>
                        <a:t>10 </a:t>
                      </a:r>
                      <a:r>
                        <a:rPr lang="hu-HU" sz="2800" dirty="0" err="1" smtClean="0"/>
                        <a:t>cities</a:t>
                      </a:r>
                      <a:endParaRPr lang="hu-HU" sz="2800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</a:tr>
              <a:tr h="4817116">
                <a:tc>
                  <a:txBody>
                    <a:bodyPr/>
                    <a:lstStyle/>
                    <a:p>
                      <a:pPr algn="ctr"/>
                      <a:r>
                        <a:rPr lang="hu-HU" dirty="0" err="1" smtClean="0"/>
                        <a:t>Bogolyubov</a:t>
                      </a:r>
                      <a:r>
                        <a:rPr lang="hu-HU" dirty="0" smtClean="0"/>
                        <a:t> Institute </a:t>
                      </a:r>
                      <a:r>
                        <a:rPr lang="hu-HU" dirty="0" err="1" smtClean="0"/>
                        <a:t>for</a:t>
                      </a:r>
                      <a:r>
                        <a:rPr lang="hu-HU" dirty="0" smtClean="0"/>
                        <a:t> </a:t>
                      </a:r>
                      <a:r>
                        <a:rPr lang="hu-HU" dirty="0" err="1" smtClean="0"/>
                        <a:t>Theoretical</a:t>
                      </a:r>
                      <a:r>
                        <a:rPr lang="hu-HU" dirty="0" smtClean="0"/>
                        <a:t> </a:t>
                      </a:r>
                      <a:r>
                        <a:rPr lang="hu-HU" dirty="0" err="1" smtClean="0"/>
                        <a:t>Physics</a:t>
                      </a:r>
                      <a:endParaRPr lang="hu-HU" dirty="0" smtClean="0"/>
                    </a:p>
                    <a:p>
                      <a:pPr algn="ctr"/>
                      <a:r>
                        <a:rPr lang="hu-HU" dirty="0" smtClean="0"/>
                        <a:t>Budapest University of </a:t>
                      </a:r>
                      <a:r>
                        <a:rPr lang="hu-HU" dirty="0" err="1" smtClean="0"/>
                        <a:t>Technology</a:t>
                      </a:r>
                      <a:endParaRPr lang="hu-HU" dirty="0" smtClean="0"/>
                    </a:p>
                    <a:p>
                      <a:pPr algn="ctr"/>
                      <a:r>
                        <a:rPr lang="hu-HU" dirty="0" smtClean="0"/>
                        <a:t>CERN</a:t>
                      </a:r>
                    </a:p>
                    <a:p>
                      <a:pPr algn="ctr"/>
                      <a:r>
                        <a:rPr lang="hu-HU" dirty="0" smtClean="0"/>
                        <a:t>Eötvös University</a:t>
                      </a:r>
                    </a:p>
                    <a:p>
                      <a:pPr algn="ctr"/>
                      <a:r>
                        <a:rPr lang="hu-HU" dirty="0" smtClean="0"/>
                        <a:t>Goethe </a:t>
                      </a:r>
                      <a:r>
                        <a:rPr lang="hu-HU" dirty="0" err="1" smtClean="0"/>
                        <a:t>Universität</a:t>
                      </a:r>
                      <a:endParaRPr lang="hu-HU" dirty="0" smtClean="0"/>
                    </a:p>
                    <a:p>
                      <a:pPr algn="ctr"/>
                      <a:r>
                        <a:rPr lang="hu-HU" dirty="0" smtClean="0"/>
                        <a:t>Károly Róbert College</a:t>
                      </a:r>
                    </a:p>
                    <a:p>
                      <a:pPr algn="ctr"/>
                      <a:r>
                        <a:rPr lang="hu-HU" dirty="0" smtClean="0"/>
                        <a:t>KEK</a:t>
                      </a:r>
                    </a:p>
                    <a:p>
                      <a:pPr algn="ctr"/>
                      <a:r>
                        <a:rPr lang="hu-HU" dirty="0" smtClean="0"/>
                        <a:t>MTA KFKI AEKI</a:t>
                      </a:r>
                    </a:p>
                    <a:p>
                      <a:pPr algn="ctr"/>
                      <a:r>
                        <a:rPr lang="hu-HU" dirty="0" smtClean="0"/>
                        <a:t>MTA KFKI RMKI</a:t>
                      </a:r>
                    </a:p>
                    <a:p>
                      <a:pPr algn="ctr"/>
                      <a:r>
                        <a:rPr lang="hu-HU" dirty="0" err="1" smtClean="0"/>
                        <a:t>Sophia</a:t>
                      </a:r>
                      <a:r>
                        <a:rPr lang="hu-HU" dirty="0" smtClean="0"/>
                        <a:t> University</a:t>
                      </a:r>
                    </a:p>
                    <a:p>
                      <a:pPr algn="ctr"/>
                      <a:r>
                        <a:rPr lang="hu-HU" dirty="0" smtClean="0"/>
                        <a:t>University of Bergen</a:t>
                      </a:r>
                    </a:p>
                    <a:p>
                      <a:pPr algn="ctr"/>
                      <a:r>
                        <a:rPr lang="hu-HU" dirty="0" smtClean="0"/>
                        <a:t>University of </a:t>
                      </a:r>
                      <a:r>
                        <a:rPr lang="hu-HU" dirty="0" err="1" smtClean="0"/>
                        <a:t>Cape</a:t>
                      </a:r>
                      <a:r>
                        <a:rPr lang="hu-HU" dirty="0" smtClean="0"/>
                        <a:t> </a:t>
                      </a:r>
                      <a:r>
                        <a:rPr lang="hu-HU" dirty="0" err="1" smtClean="0"/>
                        <a:t>Town</a:t>
                      </a:r>
                      <a:endParaRPr lang="hu-HU" dirty="0" smtClean="0"/>
                    </a:p>
                    <a:p>
                      <a:pPr algn="ctr"/>
                      <a:r>
                        <a:rPr lang="hu-HU" dirty="0" smtClean="0"/>
                        <a:t>University of </a:t>
                      </a:r>
                      <a:r>
                        <a:rPr lang="hu-HU" dirty="0" err="1" smtClean="0"/>
                        <a:t>Tokyo</a:t>
                      </a:r>
                      <a:endParaRPr lang="hu-HU" dirty="0" smtClean="0"/>
                    </a:p>
                    <a:p>
                      <a:pPr algn="ctr"/>
                      <a:r>
                        <a:rPr lang="hu-HU" dirty="0" err="1" smtClean="0"/>
                        <a:t>Warsaw</a:t>
                      </a:r>
                      <a:r>
                        <a:rPr lang="hu-HU" dirty="0" smtClean="0"/>
                        <a:t> University of </a:t>
                      </a:r>
                      <a:r>
                        <a:rPr lang="hu-HU" dirty="0" err="1" smtClean="0"/>
                        <a:t>Technology</a:t>
                      </a:r>
                      <a:endParaRPr lang="hu-HU" dirty="0" smtClean="0"/>
                    </a:p>
                    <a:p>
                      <a:pPr algn="ctr"/>
                      <a:r>
                        <a:rPr lang="hu-HU" dirty="0" err="1" smtClean="0"/>
                        <a:t>Yonsei</a:t>
                      </a:r>
                      <a:r>
                        <a:rPr lang="hu-HU" dirty="0" smtClean="0"/>
                        <a:t> University</a:t>
                      </a:r>
                    </a:p>
                    <a:p>
                      <a:pPr algn="ctr"/>
                      <a:r>
                        <a:rPr lang="hu-HU" dirty="0" smtClean="0"/>
                        <a:t>Zrínyi Miklós National </a:t>
                      </a:r>
                      <a:r>
                        <a:rPr lang="hu-HU" dirty="0" err="1" smtClean="0"/>
                        <a:t>Defense</a:t>
                      </a:r>
                      <a:r>
                        <a:rPr lang="hu-HU" dirty="0" smtClean="0"/>
                        <a:t> University</a:t>
                      </a:r>
                      <a:endParaRPr lang="hu-HU" dirty="0"/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Bergen</a:t>
                      </a:r>
                    </a:p>
                    <a:p>
                      <a:pPr algn="ctr"/>
                      <a:r>
                        <a:rPr lang="hu-HU" dirty="0" smtClean="0"/>
                        <a:t>Budapest</a:t>
                      </a:r>
                    </a:p>
                    <a:p>
                      <a:pPr algn="ctr"/>
                      <a:r>
                        <a:rPr lang="hu-HU" dirty="0" err="1" smtClean="0"/>
                        <a:t>Cape</a:t>
                      </a:r>
                      <a:r>
                        <a:rPr lang="hu-HU" dirty="0" smtClean="0"/>
                        <a:t> </a:t>
                      </a:r>
                      <a:r>
                        <a:rPr lang="hu-HU" dirty="0" err="1" smtClean="0"/>
                        <a:t>Town</a:t>
                      </a:r>
                      <a:r>
                        <a:rPr lang="hu-HU" dirty="0" smtClean="0"/>
                        <a:t> </a:t>
                      </a:r>
                    </a:p>
                    <a:p>
                      <a:pPr algn="ctr"/>
                      <a:r>
                        <a:rPr lang="hu-HU" dirty="0" smtClean="0"/>
                        <a:t>Frankfurt am Main </a:t>
                      </a:r>
                    </a:p>
                    <a:p>
                      <a:pPr algn="ctr"/>
                      <a:r>
                        <a:rPr lang="hu-HU" dirty="0" smtClean="0"/>
                        <a:t>Gyöngyös</a:t>
                      </a:r>
                    </a:p>
                    <a:p>
                      <a:pPr algn="ctr"/>
                      <a:r>
                        <a:rPr lang="hu-HU" dirty="0" err="1" smtClean="0"/>
                        <a:t>Kiev</a:t>
                      </a:r>
                      <a:r>
                        <a:rPr lang="hu-HU" dirty="0" smtClean="0"/>
                        <a:t> </a:t>
                      </a:r>
                    </a:p>
                    <a:p>
                      <a:pPr algn="ctr"/>
                      <a:r>
                        <a:rPr lang="hu-HU" dirty="0" err="1" smtClean="0"/>
                        <a:t>Seoul</a:t>
                      </a:r>
                      <a:r>
                        <a:rPr lang="hu-HU" dirty="0" smtClean="0"/>
                        <a:t> </a:t>
                      </a:r>
                    </a:p>
                    <a:p>
                      <a:pPr algn="ctr"/>
                      <a:r>
                        <a:rPr lang="hu-HU" dirty="0" err="1" smtClean="0"/>
                        <a:t>Tokyo</a:t>
                      </a:r>
                      <a:r>
                        <a:rPr lang="hu-HU" dirty="0" smtClean="0"/>
                        <a:t> </a:t>
                      </a:r>
                    </a:p>
                    <a:p>
                      <a:pPr algn="ctr"/>
                      <a:r>
                        <a:rPr lang="hu-HU" dirty="0" err="1" smtClean="0"/>
                        <a:t>Tsukuba</a:t>
                      </a:r>
                      <a:r>
                        <a:rPr lang="hu-HU" dirty="0" smtClean="0"/>
                        <a:t> </a:t>
                      </a:r>
                    </a:p>
                    <a:p>
                      <a:pPr algn="ctr"/>
                      <a:r>
                        <a:rPr lang="hu-HU" dirty="0" err="1" smtClean="0"/>
                        <a:t>Warsaw</a:t>
                      </a:r>
                      <a:r>
                        <a:rPr lang="hu-HU" dirty="0" smtClean="0"/>
                        <a:t> </a:t>
                      </a:r>
                      <a:endParaRPr lang="hu-HU" dirty="0"/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Táblázat 6"/>
          <p:cNvGraphicFramePr>
            <a:graphicFrameLocks noGrp="1"/>
          </p:cNvGraphicFramePr>
          <p:nvPr/>
        </p:nvGraphicFramePr>
        <p:xfrm>
          <a:off x="323528" y="260648"/>
          <a:ext cx="8291264" cy="676672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382889"/>
                <a:gridCol w="2593775"/>
                <a:gridCol w="2314600"/>
              </a:tblGrid>
              <a:tr h="676672">
                <a:tc>
                  <a:txBody>
                    <a:bodyPr/>
                    <a:lstStyle/>
                    <a:p>
                      <a:pPr algn="ctr"/>
                      <a:r>
                        <a:rPr lang="hu-HU" sz="2800" dirty="0" smtClean="0"/>
                        <a:t>56 </a:t>
                      </a:r>
                      <a:r>
                        <a:rPr lang="hu-HU" sz="2800" dirty="0" err="1" smtClean="0"/>
                        <a:t>participants</a:t>
                      </a:r>
                      <a:endParaRPr lang="hu-HU" sz="2800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800" dirty="0" smtClean="0"/>
                        <a:t>27</a:t>
                      </a:r>
                      <a:r>
                        <a:rPr lang="hu-HU" sz="2800" baseline="0" dirty="0" smtClean="0"/>
                        <a:t> </a:t>
                      </a:r>
                      <a:r>
                        <a:rPr lang="hu-HU" sz="2800" baseline="0" dirty="0" err="1" smtClean="0"/>
                        <a:t>students</a:t>
                      </a:r>
                      <a:endParaRPr lang="hu-HU" sz="2800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800" dirty="0" smtClean="0"/>
                        <a:t>51</a:t>
                      </a:r>
                      <a:r>
                        <a:rPr lang="hu-HU" sz="2800" baseline="0" dirty="0" smtClean="0"/>
                        <a:t> </a:t>
                      </a:r>
                      <a:r>
                        <a:rPr lang="hu-HU" sz="2800" baseline="0" dirty="0" err="1" smtClean="0"/>
                        <a:t>talks</a:t>
                      </a:r>
                      <a:endParaRPr lang="hu-HU" sz="2800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6632"/>
            <a:ext cx="9144000" cy="6498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92</Words>
  <Application>Microsoft Office PowerPoint</Application>
  <PresentationFormat>Diavetítés a képernyőre (4:3 oldalarány)</PresentationFormat>
  <Paragraphs>36</Paragraphs>
  <Slides>3</Slides>
  <Notes>0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3</vt:i4>
      </vt:variant>
    </vt:vector>
  </HeadingPairs>
  <TitlesOfParts>
    <vt:vector size="4" baseType="lpstr">
      <vt:lpstr>Office-téma</vt:lpstr>
      <vt:lpstr>1. dia</vt:lpstr>
      <vt:lpstr>2. dia</vt:lpstr>
      <vt:lpstr>3. dia</vt:lpstr>
    </vt:vector>
  </TitlesOfParts>
  <Company>ELTE TTK Atomfizikai Tanszék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dia</dc:title>
  <dc:creator>Csanád Máté</dc:creator>
  <cp:lastModifiedBy>Csanád Máté</cp:lastModifiedBy>
  <cp:revision>4</cp:revision>
  <dcterms:created xsi:type="dcterms:W3CDTF">2011-11-24T15:24:26Z</dcterms:created>
  <dcterms:modified xsi:type="dcterms:W3CDTF">2011-11-24T15:58:31Z</dcterms:modified>
</cp:coreProperties>
</file>