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6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7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8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9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10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1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44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1" r:id="rId3"/>
    <p:sldId id="281" r:id="rId4"/>
    <p:sldId id="296" r:id="rId5"/>
    <p:sldId id="282" r:id="rId6"/>
    <p:sldId id="270" r:id="rId7"/>
    <p:sldId id="259" r:id="rId8"/>
    <p:sldId id="263" r:id="rId9"/>
    <p:sldId id="264" r:id="rId10"/>
    <p:sldId id="262" r:id="rId11"/>
    <p:sldId id="273" r:id="rId12"/>
    <p:sldId id="284" r:id="rId13"/>
    <p:sldId id="285" r:id="rId14"/>
    <p:sldId id="298" r:id="rId15"/>
    <p:sldId id="299" r:id="rId16"/>
    <p:sldId id="301" r:id="rId17"/>
    <p:sldId id="288" r:id="rId18"/>
    <p:sldId id="287" r:id="rId19"/>
    <p:sldId id="267" r:id="rId20"/>
    <p:sldId id="289" r:id="rId21"/>
    <p:sldId id="290" r:id="rId22"/>
    <p:sldId id="293" r:id="rId23"/>
    <p:sldId id="300" r:id="rId24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lapértelmezett szakasz" id="{33A9DCAB-144B-4DFA-B9F4-4F276987D843}">
          <p14:sldIdLst>
            <p14:sldId id="256"/>
            <p14:sldId id="261"/>
            <p14:sldId id="281"/>
            <p14:sldId id="296"/>
            <p14:sldId id="282"/>
            <p14:sldId id="270"/>
            <p14:sldId id="259"/>
            <p14:sldId id="263"/>
            <p14:sldId id="264"/>
            <p14:sldId id="262"/>
            <p14:sldId id="273"/>
            <p14:sldId id="284"/>
            <p14:sldId id="285"/>
            <p14:sldId id="298"/>
            <p14:sldId id="299"/>
            <p14:sldId id="301"/>
            <p14:sldId id="288"/>
            <p14:sldId id="287"/>
            <p14:sldId id="267"/>
            <p14:sldId id="289"/>
            <p14:sldId id="290"/>
            <p14:sldId id="293"/>
            <p14:sldId id="30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  <a:srgbClr val="5A5A72"/>
    <a:srgbClr val="4646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Közepesen sötét stílus 1 – 1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3" autoAdjust="0"/>
    <p:restoredTop sz="94673" autoAdjust="0"/>
  </p:normalViewPr>
  <p:slideViewPr>
    <p:cSldViewPr>
      <p:cViewPr>
        <p:scale>
          <a:sx n="130" d="100"/>
          <a:sy n="130" d="100"/>
        </p:scale>
        <p:origin x="-112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12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-352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0.png"/><Relationship Id="rId1" Type="http://schemas.openxmlformats.org/officeDocument/2006/relationships/image" Target="../media/image8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BADB0F-80AF-495D-A51A-6DEB95131D15}" type="doc">
      <dgm:prSet loTypeId="urn:microsoft.com/office/officeart/2005/8/layout/hProcess3" loCatId="process" qsTypeId="urn:microsoft.com/office/officeart/2005/8/quickstyle/3d5" qsCatId="3D" csTypeId="urn:microsoft.com/office/officeart/2005/8/colors/accent1_2" csCatId="accent1" phldr="1"/>
      <dgm:spPr/>
    </dgm:pt>
    <dgm:pt modelId="{C6D74218-751C-4055-A348-5DFAA6E023E8}">
      <dgm:prSet phldrT="[Szöveg]" custT="1"/>
      <dgm:spPr/>
      <dgm:t>
        <a:bodyPr/>
        <a:lstStyle/>
        <a:p>
          <a:pPr>
            <a:spcAft>
              <a:spcPts val="0"/>
            </a:spcAft>
          </a:pPr>
          <a:r>
            <a:rPr lang="hu-HU" sz="16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expansion</a:t>
          </a:r>
          <a:r>
            <a:rPr lang="hu-HU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</a:t>
          </a:r>
          <a:r>
            <a:rPr lang="hu-HU" sz="16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cooling</a:t>
          </a:r>
          <a:endParaRPr lang="hu-HU" sz="1600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35CB21C-C382-466A-A8C5-22C1C523CB52}" type="parTrans" cxnId="{7172A781-817E-4FE9-8E07-D3017DDF2FA0}">
      <dgm:prSet/>
      <dgm:spPr/>
      <dgm:t>
        <a:bodyPr/>
        <a:lstStyle/>
        <a:p>
          <a:endParaRPr lang="hu-HU"/>
        </a:p>
      </dgm:t>
    </dgm:pt>
    <dgm:pt modelId="{A12AA563-3235-43A3-ACB8-F1782847363F}" type="sibTrans" cxnId="{7172A781-817E-4FE9-8E07-D3017DDF2FA0}">
      <dgm:prSet/>
      <dgm:spPr/>
      <dgm:t>
        <a:bodyPr/>
        <a:lstStyle/>
        <a:p>
          <a:endParaRPr lang="hu-HU"/>
        </a:p>
      </dgm:t>
    </dgm:pt>
    <dgm:pt modelId="{D6932C61-6A07-48D9-BD16-BCFC755B893E}">
      <dgm:prSet phldrT="[Szöveg]" custT="1"/>
      <dgm:spPr/>
      <dgm:t>
        <a:bodyPr/>
        <a:lstStyle/>
        <a:p>
          <a:r>
            <a:rPr lang="hu-HU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		</a:t>
          </a:r>
          <a:r>
            <a:rPr lang="hu-HU" sz="160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	freeze-out</a:t>
          </a:r>
          <a:endParaRPr lang="hu-HU" sz="16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B2F4928-BA44-4D46-AB87-ADB01233E52D}" type="parTrans" cxnId="{EF07FEAB-28E7-4364-9961-722AF0001D2F}">
      <dgm:prSet/>
      <dgm:spPr/>
      <dgm:t>
        <a:bodyPr/>
        <a:lstStyle/>
        <a:p>
          <a:endParaRPr lang="hu-HU"/>
        </a:p>
      </dgm:t>
    </dgm:pt>
    <dgm:pt modelId="{BF5D81A6-8F49-4184-9B23-10BC3D18F4C1}" type="sibTrans" cxnId="{EF07FEAB-28E7-4364-9961-722AF0001D2F}">
      <dgm:prSet/>
      <dgm:spPr/>
      <dgm:t>
        <a:bodyPr/>
        <a:lstStyle/>
        <a:p>
          <a:endParaRPr lang="hu-HU"/>
        </a:p>
      </dgm:t>
    </dgm:pt>
    <dgm:pt modelId="{9089C53E-7FDA-41EF-836A-D9CA119D4E8C}" type="pres">
      <dgm:prSet presAssocID="{48BADB0F-80AF-495D-A51A-6DEB95131D15}" presName="Name0" presStyleCnt="0">
        <dgm:presLayoutVars>
          <dgm:dir/>
          <dgm:animLvl val="lvl"/>
          <dgm:resizeHandles val="exact"/>
        </dgm:presLayoutVars>
      </dgm:prSet>
      <dgm:spPr/>
    </dgm:pt>
    <dgm:pt modelId="{264F5390-4B00-4457-831B-899968B997CB}" type="pres">
      <dgm:prSet presAssocID="{48BADB0F-80AF-495D-A51A-6DEB95131D15}" presName="dummy" presStyleCnt="0"/>
      <dgm:spPr/>
    </dgm:pt>
    <dgm:pt modelId="{4CD94BC1-1524-4B6E-B1B4-007557C79B95}" type="pres">
      <dgm:prSet presAssocID="{48BADB0F-80AF-495D-A51A-6DEB95131D15}" presName="linH" presStyleCnt="0"/>
      <dgm:spPr/>
    </dgm:pt>
    <dgm:pt modelId="{C567A7DA-0294-4854-B477-69460BC0ED7D}" type="pres">
      <dgm:prSet presAssocID="{48BADB0F-80AF-495D-A51A-6DEB95131D15}" presName="padding1" presStyleCnt="0"/>
      <dgm:spPr/>
    </dgm:pt>
    <dgm:pt modelId="{1586FC12-4725-49D6-A266-24027AC406A2}" type="pres">
      <dgm:prSet presAssocID="{C6D74218-751C-4055-A348-5DFAA6E023E8}" presName="linV" presStyleCnt="0"/>
      <dgm:spPr/>
    </dgm:pt>
    <dgm:pt modelId="{FF4BF589-72ED-4857-8A5E-B7DD15CDEB0D}" type="pres">
      <dgm:prSet presAssocID="{C6D74218-751C-4055-A348-5DFAA6E023E8}" presName="spVertical1" presStyleCnt="0"/>
      <dgm:spPr/>
    </dgm:pt>
    <dgm:pt modelId="{43BAF9E1-B7E7-41E4-807B-93BB27DD7696}" type="pres">
      <dgm:prSet presAssocID="{C6D74218-751C-4055-A348-5DFAA6E023E8}" presName="parTx" presStyleLbl="revTx" presStyleIdx="0" presStyleCnt="2" custScaleX="69660" custLinFactNeighborX="6600" custLinFactNeighborY="-29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E97E41C-EB08-409D-8027-2665296ED819}" type="pres">
      <dgm:prSet presAssocID="{C6D74218-751C-4055-A348-5DFAA6E023E8}" presName="spVertical2" presStyleCnt="0"/>
      <dgm:spPr/>
    </dgm:pt>
    <dgm:pt modelId="{2948509D-2FB4-453D-8E4A-833C99836EE6}" type="pres">
      <dgm:prSet presAssocID="{C6D74218-751C-4055-A348-5DFAA6E023E8}" presName="spVertical3" presStyleCnt="0"/>
      <dgm:spPr/>
    </dgm:pt>
    <dgm:pt modelId="{E00BC7CC-E9D0-486E-B352-75368AF3A4F1}" type="pres">
      <dgm:prSet presAssocID="{A12AA563-3235-43A3-ACB8-F1782847363F}" presName="space" presStyleCnt="0"/>
      <dgm:spPr/>
    </dgm:pt>
    <dgm:pt modelId="{31CE4F3B-18B3-44E2-9041-0103AB7121F8}" type="pres">
      <dgm:prSet presAssocID="{D6932C61-6A07-48D9-BD16-BCFC755B893E}" presName="linV" presStyleCnt="0"/>
      <dgm:spPr/>
    </dgm:pt>
    <dgm:pt modelId="{9241ADA8-2367-44B7-9596-1C8313DE3AF8}" type="pres">
      <dgm:prSet presAssocID="{D6932C61-6A07-48D9-BD16-BCFC755B893E}" presName="spVertical1" presStyleCnt="0"/>
      <dgm:spPr/>
    </dgm:pt>
    <dgm:pt modelId="{9BE86ED1-00CC-469A-9F4D-3207E589FF18}" type="pres">
      <dgm:prSet presAssocID="{D6932C61-6A07-48D9-BD16-BCFC755B893E}" presName="parTx" presStyleLbl="revTx" presStyleIdx="1" presStyleCnt="2" custLinFactNeighborX="-25925" custLinFactNeighborY="108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C30A101-77CF-4D51-8FE0-26C27EE71D9C}" type="pres">
      <dgm:prSet presAssocID="{D6932C61-6A07-48D9-BD16-BCFC755B893E}" presName="spVertical2" presStyleCnt="0"/>
      <dgm:spPr/>
    </dgm:pt>
    <dgm:pt modelId="{3173543D-B9C1-4015-A203-B521B0F5E419}" type="pres">
      <dgm:prSet presAssocID="{D6932C61-6A07-48D9-BD16-BCFC755B893E}" presName="spVertical3" presStyleCnt="0"/>
      <dgm:spPr/>
    </dgm:pt>
    <dgm:pt modelId="{E110C6FA-B8AF-4E58-8A85-B1BEBC389580}" type="pres">
      <dgm:prSet presAssocID="{48BADB0F-80AF-495D-A51A-6DEB95131D15}" presName="padding2" presStyleCnt="0"/>
      <dgm:spPr/>
    </dgm:pt>
    <dgm:pt modelId="{2D2C11C6-3DF4-4A10-A07E-BEA330F6475A}" type="pres">
      <dgm:prSet presAssocID="{48BADB0F-80AF-495D-A51A-6DEB95131D15}" presName="negArrow" presStyleCnt="0"/>
      <dgm:spPr/>
    </dgm:pt>
    <dgm:pt modelId="{13489B86-2CAA-43B6-8BF9-9A167AAC9CCA}" type="pres">
      <dgm:prSet presAssocID="{48BADB0F-80AF-495D-A51A-6DEB95131D15}" presName="backgroundArrow" presStyleLbl="node1" presStyleIdx="0" presStyleCnt="1" custScaleY="253075" custLinFactNeighborX="600"/>
      <dgm:spPr/>
    </dgm:pt>
  </dgm:ptLst>
  <dgm:cxnLst>
    <dgm:cxn modelId="{EF07FEAB-28E7-4364-9961-722AF0001D2F}" srcId="{48BADB0F-80AF-495D-A51A-6DEB95131D15}" destId="{D6932C61-6A07-48D9-BD16-BCFC755B893E}" srcOrd="1" destOrd="0" parTransId="{6B2F4928-BA44-4D46-AB87-ADB01233E52D}" sibTransId="{BF5D81A6-8F49-4184-9B23-10BC3D18F4C1}"/>
    <dgm:cxn modelId="{5A8F59B2-C065-4EE4-8F96-A6481AAFE29F}" type="presOf" srcId="{48BADB0F-80AF-495D-A51A-6DEB95131D15}" destId="{9089C53E-7FDA-41EF-836A-D9CA119D4E8C}" srcOrd="0" destOrd="0" presId="urn:microsoft.com/office/officeart/2005/8/layout/hProcess3"/>
    <dgm:cxn modelId="{BEA2DFB7-D6DC-4FB3-8166-A33D2692CB37}" type="presOf" srcId="{C6D74218-751C-4055-A348-5DFAA6E023E8}" destId="{43BAF9E1-B7E7-41E4-807B-93BB27DD7696}" srcOrd="0" destOrd="0" presId="urn:microsoft.com/office/officeart/2005/8/layout/hProcess3"/>
    <dgm:cxn modelId="{1B8D9B78-96E8-4448-AEE8-D8EBE5C3518D}" type="presOf" srcId="{D6932C61-6A07-48D9-BD16-BCFC755B893E}" destId="{9BE86ED1-00CC-469A-9F4D-3207E589FF18}" srcOrd="0" destOrd="0" presId="urn:microsoft.com/office/officeart/2005/8/layout/hProcess3"/>
    <dgm:cxn modelId="{7172A781-817E-4FE9-8E07-D3017DDF2FA0}" srcId="{48BADB0F-80AF-495D-A51A-6DEB95131D15}" destId="{C6D74218-751C-4055-A348-5DFAA6E023E8}" srcOrd="0" destOrd="0" parTransId="{435CB21C-C382-466A-A8C5-22C1C523CB52}" sibTransId="{A12AA563-3235-43A3-ACB8-F1782847363F}"/>
    <dgm:cxn modelId="{E676CA0D-DCFC-4B37-9C62-DA582A9AFB9D}" type="presParOf" srcId="{9089C53E-7FDA-41EF-836A-D9CA119D4E8C}" destId="{264F5390-4B00-4457-831B-899968B997CB}" srcOrd="0" destOrd="0" presId="urn:microsoft.com/office/officeart/2005/8/layout/hProcess3"/>
    <dgm:cxn modelId="{6428623B-D151-48B3-89D0-40BFA4CFC42E}" type="presParOf" srcId="{9089C53E-7FDA-41EF-836A-D9CA119D4E8C}" destId="{4CD94BC1-1524-4B6E-B1B4-007557C79B95}" srcOrd="1" destOrd="0" presId="urn:microsoft.com/office/officeart/2005/8/layout/hProcess3"/>
    <dgm:cxn modelId="{51C09BF4-94C4-411B-AB5F-163F6375EA55}" type="presParOf" srcId="{4CD94BC1-1524-4B6E-B1B4-007557C79B95}" destId="{C567A7DA-0294-4854-B477-69460BC0ED7D}" srcOrd="0" destOrd="0" presId="urn:microsoft.com/office/officeart/2005/8/layout/hProcess3"/>
    <dgm:cxn modelId="{540953F8-1677-4FD7-A9BA-0591A96526E0}" type="presParOf" srcId="{4CD94BC1-1524-4B6E-B1B4-007557C79B95}" destId="{1586FC12-4725-49D6-A266-24027AC406A2}" srcOrd="1" destOrd="0" presId="urn:microsoft.com/office/officeart/2005/8/layout/hProcess3"/>
    <dgm:cxn modelId="{3C491893-30AA-4F32-9D12-AD15965EDBD1}" type="presParOf" srcId="{1586FC12-4725-49D6-A266-24027AC406A2}" destId="{FF4BF589-72ED-4857-8A5E-B7DD15CDEB0D}" srcOrd="0" destOrd="0" presId="urn:microsoft.com/office/officeart/2005/8/layout/hProcess3"/>
    <dgm:cxn modelId="{C90C8C8B-69D1-4056-BDDB-C5D1211AEAC7}" type="presParOf" srcId="{1586FC12-4725-49D6-A266-24027AC406A2}" destId="{43BAF9E1-B7E7-41E4-807B-93BB27DD7696}" srcOrd="1" destOrd="0" presId="urn:microsoft.com/office/officeart/2005/8/layout/hProcess3"/>
    <dgm:cxn modelId="{A8E04E1F-6B7B-4B36-AECA-8E4D6DF43C73}" type="presParOf" srcId="{1586FC12-4725-49D6-A266-24027AC406A2}" destId="{FE97E41C-EB08-409D-8027-2665296ED819}" srcOrd="2" destOrd="0" presId="urn:microsoft.com/office/officeart/2005/8/layout/hProcess3"/>
    <dgm:cxn modelId="{0F8C75A7-EA2E-498D-8836-D46C4B5FDC47}" type="presParOf" srcId="{1586FC12-4725-49D6-A266-24027AC406A2}" destId="{2948509D-2FB4-453D-8E4A-833C99836EE6}" srcOrd="3" destOrd="0" presId="urn:microsoft.com/office/officeart/2005/8/layout/hProcess3"/>
    <dgm:cxn modelId="{CAED2F41-0DEB-40BA-9FE2-493D542FF2CE}" type="presParOf" srcId="{4CD94BC1-1524-4B6E-B1B4-007557C79B95}" destId="{E00BC7CC-E9D0-486E-B352-75368AF3A4F1}" srcOrd="2" destOrd="0" presId="urn:microsoft.com/office/officeart/2005/8/layout/hProcess3"/>
    <dgm:cxn modelId="{721499B4-39CC-4C36-AF5F-732E7E073E3E}" type="presParOf" srcId="{4CD94BC1-1524-4B6E-B1B4-007557C79B95}" destId="{31CE4F3B-18B3-44E2-9041-0103AB7121F8}" srcOrd="3" destOrd="0" presId="urn:microsoft.com/office/officeart/2005/8/layout/hProcess3"/>
    <dgm:cxn modelId="{DF30E195-304B-467D-9103-1B953D1AD77B}" type="presParOf" srcId="{31CE4F3B-18B3-44E2-9041-0103AB7121F8}" destId="{9241ADA8-2367-44B7-9596-1C8313DE3AF8}" srcOrd="0" destOrd="0" presId="urn:microsoft.com/office/officeart/2005/8/layout/hProcess3"/>
    <dgm:cxn modelId="{8BC8B13E-1D51-47CD-9DEC-C415591CB6B2}" type="presParOf" srcId="{31CE4F3B-18B3-44E2-9041-0103AB7121F8}" destId="{9BE86ED1-00CC-469A-9F4D-3207E589FF18}" srcOrd="1" destOrd="0" presId="urn:microsoft.com/office/officeart/2005/8/layout/hProcess3"/>
    <dgm:cxn modelId="{9D3DC62A-6684-4C56-BF15-829D3AFAC9CC}" type="presParOf" srcId="{31CE4F3B-18B3-44E2-9041-0103AB7121F8}" destId="{BC30A101-77CF-4D51-8FE0-26C27EE71D9C}" srcOrd="2" destOrd="0" presId="urn:microsoft.com/office/officeart/2005/8/layout/hProcess3"/>
    <dgm:cxn modelId="{415CD5B9-AD61-4E18-805D-4418840F53DE}" type="presParOf" srcId="{31CE4F3B-18B3-44E2-9041-0103AB7121F8}" destId="{3173543D-B9C1-4015-A203-B521B0F5E419}" srcOrd="3" destOrd="0" presId="urn:microsoft.com/office/officeart/2005/8/layout/hProcess3"/>
    <dgm:cxn modelId="{F9022BBB-1CAE-46FD-94EE-B98B7CC1F95F}" type="presParOf" srcId="{4CD94BC1-1524-4B6E-B1B4-007557C79B95}" destId="{E110C6FA-B8AF-4E58-8A85-B1BEBC389580}" srcOrd="4" destOrd="0" presId="urn:microsoft.com/office/officeart/2005/8/layout/hProcess3"/>
    <dgm:cxn modelId="{FE5F9423-D1A5-4FAB-890B-B9B7B37BE986}" type="presParOf" srcId="{4CD94BC1-1524-4B6E-B1B4-007557C79B95}" destId="{2D2C11C6-3DF4-4A10-A07E-BEA330F6475A}" srcOrd="5" destOrd="0" presId="urn:microsoft.com/office/officeart/2005/8/layout/hProcess3"/>
    <dgm:cxn modelId="{BFA57E8E-782A-4651-B042-3EE973ADB6BF}" type="presParOf" srcId="{4CD94BC1-1524-4B6E-B1B4-007557C79B95}" destId="{13489B86-2CAA-43B6-8BF9-9A167AAC9CCA}" srcOrd="6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B514C86-C97F-4BC9-9193-AB12A653BD22}" type="doc">
      <dgm:prSet loTypeId="urn:microsoft.com/office/officeart/2005/8/layout/chevron1" loCatId="process" qsTypeId="urn:microsoft.com/office/officeart/2005/8/quickstyle/simple1" qsCatId="simple" csTypeId="urn:microsoft.com/office/officeart/2005/8/colors/accent1_3" csCatId="accent1" phldr="1"/>
      <dgm:spPr/>
    </dgm:pt>
    <dgm:pt modelId="{A417930F-62A5-46F9-9FFD-C24866675B4A}">
      <dgm:prSet phldrT="[Text]" custT="1"/>
      <dgm:spPr/>
      <dgm:t>
        <a:bodyPr/>
        <a:lstStyle/>
        <a:p>
          <a:r>
            <a:rPr lang="en-US" sz="2800" b="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1.</a:t>
          </a:r>
          <a:endParaRPr lang="en-US" sz="2800" b="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19E8BE22-DF31-465C-9088-01A096BFEB43}" type="parTrans" cxnId="{A7152EA5-348A-4977-9556-28EAF4C4121B}">
      <dgm:prSet/>
      <dgm:spPr/>
      <dgm:t>
        <a:bodyPr/>
        <a:lstStyle/>
        <a:p>
          <a:endParaRPr lang="en-US"/>
        </a:p>
      </dgm:t>
    </dgm:pt>
    <dgm:pt modelId="{1488110C-A035-43A6-8916-817C07274434}" type="sibTrans" cxnId="{A7152EA5-348A-4977-9556-28EAF4C4121B}">
      <dgm:prSet/>
      <dgm:spPr/>
      <dgm:t>
        <a:bodyPr/>
        <a:lstStyle/>
        <a:p>
          <a:endParaRPr lang="en-US"/>
        </a:p>
      </dgm:t>
    </dgm:pt>
    <dgm:pt modelId="{4E707E1A-89B0-4A16-8C7B-E76A1A3EE65D}">
      <dgm:prSet phldrT="[Text]" custT="1"/>
      <dgm:spPr/>
      <dgm:t>
        <a:bodyPr/>
        <a:lstStyle/>
        <a:p>
          <a:r>
            <a:rPr lang="en-US" sz="28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</a:t>
          </a:r>
          <a:endParaRPr lang="en-US" sz="280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93689F9-E4E4-484B-8CEF-DF26E6EC3819}" type="parTrans" cxnId="{6A465B29-EEC1-4998-B914-B907F801A0A1}">
      <dgm:prSet/>
      <dgm:spPr/>
      <dgm:t>
        <a:bodyPr/>
        <a:lstStyle/>
        <a:p>
          <a:endParaRPr lang="en-US"/>
        </a:p>
      </dgm:t>
    </dgm:pt>
    <dgm:pt modelId="{B170EB70-AFA9-4023-A8CC-37902C8585B9}" type="sibTrans" cxnId="{6A465B29-EEC1-4998-B914-B907F801A0A1}">
      <dgm:prSet/>
      <dgm:spPr/>
      <dgm:t>
        <a:bodyPr/>
        <a:lstStyle/>
        <a:p>
          <a:endParaRPr lang="en-US"/>
        </a:p>
      </dgm:t>
    </dgm:pt>
    <dgm:pt modelId="{6C320EB6-4BEF-4734-AE0C-5FD1E20B0FBA}">
      <dgm:prSet phldrT="[Text]" custT="1"/>
      <dgm:spPr/>
      <dgm:t>
        <a:bodyPr/>
        <a:lstStyle/>
        <a:p>
          <a:pPr marL="0" indent="0">
            <a:tabLst/>
          </a:pPr>
          <a:endParaRPr lang="en-US" sz="280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B2AB774-CE2B-4EF8-B306-12A2D3EFAEBB}" type="parTrans" cxnId="{DED506C6-D75C-4EDA-9686-16ED65A0F00F}">
      <dgm:prSet/>
      <dgm:spPr/>
      <dgm:t>
        <a:bodyPr/>
        <a:lstStyle/>
        <a:p>
          <a:endParaRPr lang="en-US"/>
        </a:p>
      </dgm:t>
    </dgm:pt>
    <dgm:pt modelId="{B743A7E4-5D74-4A31-AA0F-C4DF941BEF68}" type="sibTrans" cxnId="{DED506C6-D75C-4EDA-9686-16ED65A0F00F}">
      <dgm:prSet/>
      <dgm:spPr/>
      <dgm:t>
        <a:bodyPr/>
        <a:lstStyle/>
        <a:p>
          <a:endParaRPr lang="en-US"/>
        </a:p>
      </dgm:t>
    </dgm:pt>
    <dgm:pt modelId="{39443EB9-B94E-44C4-8C40-F8A14636848B}">
      <dgm:prSet phldrT="[Text]" custT="1"/>
      <dgm:spPr/>
      <dgm:t>
        <a:bodyPr/>
        <a:lstStyle/>
        <a:p>
          <a:r>
            <a: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4.</a:t>
          </a:r>
          <a:endParaRPr lang="en-US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44F213F-E1EB-40A1-B91A-38B0CC101BD2}" type="parTrans" cxnId="{54FEFBEA-F641-4EB6-97EF-6381F5547B78}">
      <dgm:prSet/>
      <dgm:spPr/>
      <dgm:t>
        <a:bodyPr/>
        <a:lstStyle/>
        <a:p>
          <a:endParaRPr lang="en-US"/>
        </a:p>
      </dgm:t>
    </dgm:pt>
    <dgm:pt modelId="{E3EE7C9C-F9A7-4D62-B0F7-1752479ED16C}" type="sibTrans" cxnId="{54FEFBEA-F641-4EB6-97EF-6381F5547B78}">
      <dgm:prSet/>
      <dgm:spPr/>
      <dgm:t>
        <a:bodyPr/>
        <a:lstStyle/>
        <a:p>
          <a:endParaRPr lang="en-US"/>
        </a:p>
      </dgm:t>
    </dgm:pt>
    <dgm:pt modelId="{DFA2A73A-F187-4CE2-BB28-6DA8372ED3F7}" type="pres">
      <dgm:prSet presAssocID="{AB514C86-C97F-4BC9-9193-AB12A653BD22}" presName="Name0" presStyleCnt="0">
        <dgm:presLayoutVars>
          <dgm:dir/>
          <dgm:animLvl val="lvl"/>
          <dgm:resizeHandles val="exact"/>
        </dgm:presLayoutVars>
      </dgm:prSet>
      <dgm:spPr/>
    </dgm:pt>
    <dgm:pt modelId="{35CF5A45-6854-4345-8CC9-61C2506EEEB4}" type="pres">
      <dgm:prSet presAssocID="{A417930F-62A5-46F9-9FFD-C24866675B4A}" presName="parTxOnly" presStyleLbl="node1" presStyleIdx="0" presStyleCnt="4" custScaleX="16580" custLinFactNeighborX="-8912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D155E1-5F87-4E28-9156-6311808F2681}" type="pres">
      <dgm:prSet presAssocID="{1488110C-A035-43A6-8916-817C07274434}" presName="parTxOnlySpace" presStyleCnt="0"/>
      <dgm:spPr/>
    </dgm:pt>
    <dgm:pt modelId="{76F49BDA-41FE-4043-B334-6E5956408E6E}" type="pres">
      <dgm:prSet presAssocID="{4E707E1A-89B0-4A16-8C7B-E76A1A3EE65D}" presName="parTxOnly" presStyleLbl="node1" presStyleIdx="1" presStyleCnt="4" custScaleX="16580" custScaleY="100000" custLinFactNeighborX="-173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18F98C-425B-4F8E-9306-D788880B0860}" type="pres">
      <dgm:prSet presAssocID="{B170EB70-AFA9-4023-A8CC-37902C8585B9}" presName="parTxOnlySpace" presStyleCnt="0"/>
      <dgm:spPr/>
    </dgm:pt>
    <dgm:pt modelId="{793CB952-B3BF-46BF-87E2-F62F273E74D4}" type="pres">
      <dgm:prSet presAssocID="{6C320EB6-4BEF-4734-AE0C-5FD1E20B0FBA}" presName="parTxOnly" presStyleLbl="node1" presStyleIdx="2" presStyleCnt="4" custScaleX="70906" custLinFactNeighborX="213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5095E1-20FE-453B-AC40-690919490E3D}" type="pres">
      <dgm:prSet presAssocID="{B743A7E4-5D74-4A31-AA0F-C4DF941BEF68}" presName="parTxOnlySpace" presStyleCnt="0"/>
      <dgm:spPr/>
    </dgm:pt>
    <dgm:pt modelId="{27E5E442-570F-4AE1-A5B5-92BB5D130A31}" type="pres">
      <dgm:prSet presAssocID="{39443EB9-B94E-44C4-8C40-F8A14636848B}" presName="parTxOnly" presStyleLbl="node1" presStyleIdx="3" presStyleCnt="4" custScaleX="16580" custScaleY="100000" custLinFactNeighborX="659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152EA5-348A-4977-9556-28EAF4C4121B}" srcId="{AB514C86-C97F-4BC9-9193-AB12A653BD22}" destId="{A417930F-62A5-46F9-9FFD-C24866675B4A}" srcOrd="0" destOrd="0" parTransId="{19E8BE22-DF31-465C-9088-01A096BFEB43}" sibTransId="{1488110C-A035-43A6-8916-817C07274434}"/>
    <dgm:cxn modelId="{6A465B29-EEC1-4998-B914-B907F801A0A1}" srcId="{AB514C86-C97F-4BC9-9193-AB12A653BD22}" destId="{4E707E1A-89B0-4A16-8C7B-E76A1A3EE65D}" srcOrd="1" destOrd="0" parTransId="{193689F9-E4E4-484B-8CEF-DF26E6EC3819}" sibTransId="{B170EB70-AFA9-4023-A8CC-37902C8585B9}"/>
    <dgm:cxn modelId="{61109C2E-1337-449A-8BA2-77871E6A9DC6}" type="presOf" srcId="{4E707E1A-89B0-4A16-8C7B-E76A1A3EE65D}" destId="{76F49BDA-41FE-4043-B334-6E5956408E6E}" srcOrd="0" destOrd="0" presId="urn:microsoft.com/office/officeart/2005/8/layout/chevron1"/>
    <dgm:cxn modelId="{87C28EF8-6FAB-41C4-9BDA-7B62A2D5F69B}" type="presOf" srcId="{A417930F-62A5-46F9-9FFD-C24866675B4A}" destId="{35CF5A45-6854-4345-8CC9-61C2506EEEB4}" srcOrd="0" destOrd="0" presId="urn:microsoft.com/office/officeart/2005/8/layout/chevron1"/>
    <dgm:cxn modelId="{DED506C6-D75C-4EDA-9686-16ED65A0F00F}" srcId="{AB514C86-C97F-4BC9-9193-AB12A653BD22}" destId="{6C320EB6-4BEF-4734-AE0C-5FD1E20B0FBA}" srcOrd="2" destOrd="0" parTransId="{9B2AB774-CE2B-4EF8-B306-12A2D3EFAEBB}" sibTransId="{B743A7E4-5D74-4A31-AA0F-C4DF941BEF68}"/>
    <dgm:cxn modelId="{54FEFBEA-F641-4EB6-97EF-6381F5547B78}" srcId="{AB514C86-C97F-4BC9-9193-AB12A653BD22}" destId="{39443EB9-B94E-44C4-8C40-F8A14636848B}" srcOrd="3" destOrd="0" parTransId="{D44F213F-E1EB-40A1-B91A-38B0CC101BD2}" sibTransId="{E3EE7C9C-F9A7-4D62-B0F7-1752479ED16C}"/>
    <dgm:cxn modelId="{542550DF-F94E-46FD-9C83-A3F7D7AE6C13}" type="presOf" srcId="{AB514C86-C97F-4BC9-9193-AB12A653BD22}" destId="{DFA2A73A-F187-4CE2-BB28-6DA8372ED3F7}" srcOrd="0" destOrd="0" presId="urn:microsoft.com/office/officeart/2005/8/layout/chevron1"/>
    <dgm:cxn modelId="{206A23BA-CDCB-430A-8567-C95B1084829D}" type="presOf" srcId="{39443EB9-B94E-44C4-8C40-F8A14636848B}" destId="{27E5E442-570F-4AE1-A5B5-92BB5D130A31}" srcOrd="0" destOrd="0" presId="urn:microsoft.com/office/officeart/2005/8/layout/chevron1"/>
    <dgm:cxn modelId="{CB662837-0D49-4CB8-8D91-E9F0F5E9D3F0}" type="presOf" srcId="{6C320EB6-4BEF-4734-AE0C-5FD1E20B0FBA}" destId="{793CB952-B3BF-46BF-87E2-F62F273E74D4}" srcOrd="0" destOrd="0" presId="urn:microsoft.com/office/officeart/2005/8/layout/chevron1"/>
    <dgm:cxn modelId="{9DACC858-1BD4-4C0B-9E2A-3E34A92431E7}" type="presParOf" srcId="{DFA2A73A-F187-4CE2-BB28-6DA8372ED3F7}" destId="{35CF5A45-6854-4345-8CC9-61C2506EEEB4}" srcOrd="0" destOrd="0" presId="urn:microsoft.com/office/officeart/2005/8/layout/chevron1"/>
    <dgm:cxn modelId="{A699407F-1731-4E93-96E3-816367528D93}" type="presParOf" srcId="{DFA2A73A-F187-4CE2-BB28-6DA8372ED3F7}" destId="{5AD155E1-5F87-4E28-9156-6311808F2681}" srcOrd="1" destOrd="0" presId="urn:microsoft.com/office/officeart/2005/8/layout/chevron1"/>
    <dgm:cxn modelId="{20C4C961-1400-4684-96F0-1AE3321B729B}" type="presParOf" srcId="{DFA2A73A-F187-4CE2-BB28-6DA8372ED3F7}" destId="{76F49BDA-41FE-4043-B334-6E5956408E6E}" srcOrd="2" destOrd="0" presId="urn:microsoft.com/office/officeart/2005/8/layout/chevron1"/>
    <dgm:cxn modelId="{DA50923A-2FE5-460D-B097-F8DD35125723}" type="presParOf" srcId="{DFA2A73A-F187-4CE2-BB28-6DA8372ED3F7}" destId="{5718F98C-425B-4F8E-9306-D788880B0860}" srcOrd="3" destOrd="0" presId="urn:microsoft.com/office/officeart/2005/8/layout/chevron1"/>
    <dgm:cxn modelId="{9383C15F-C49F-411D-9B1E-975F1788B2FC}" type="presParOf" srcId="{DFA2A73A-F187-4CE2-BB28-6DA8372ED3F7}" destId="{793CB952-B3BF-46BF-87E2-F62F273E74D4}" srcOrd="4" destOrd="0" presId="urn:microsoft.com/office/officeart/2005/8/layout/chevron1"/>
    <dgm:cxn modelId="{1E9CE85F-EF43-4308-8208-D446FA0FDF7E}" type="presParOf" srcId="{DFA2A73A-F187-4CE2-BB28-6DA8372ED3F7}" destId="{3C5095E1-20FE-453B-AC40-690919490E3D}" srcOrd="5" destOrd="0" presId="urn:microsoft.com/office/officeart/2005/8/layout/chevron1"/>
    <dgm:cxn modelId="{F62E3AD9-EA83-49DA-A21E-A6F8D2C09CD2}" type="presParOf" srcId="{DFA2A73A-F187-4CE2-BB28-6DA8372ED3F7}" destId="{27E5E442-570F-4AE1-A5B5-92BB5D130A31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B514C86-C97F-4BC9-9193-AB12A653BD22}" type="doc">
      <dgm:prSet loTypeId="urn:microsoft.com/office/officeart/2005/8/layout/chevron1" loCatId="process" qsTypeId="urn:microsoft.com/office/officeart/2005/8/quickstyle/simple1" qsCatId="simple" csTypeId="urn:microsoft.com/office/officeart/2005/8/colors/accent1_3" csCatId="accent1" phldr="1"/>
      <dgm:spPr/>
    </dgm:pt>
    <dgm:pt modelId="{A417930F-62A5-46F9-9FFD-C24866675B4A}">
      <dgm:prSet phldrT="[Text]" custT="1"/>
      <dgm:spPr/>
      <dgm:t>
        <a:bodyPr/>
        <a:lstStyle/>
        <a:p>
          <a:r>
            <a:rPr lang="en-US" sz="2800" b="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1.</a:t>
          </a:r>
          <a:endParaRPr lang="en-US" sz="2800" b="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19E8BE22-DF31-465C-9088-01A096BFEB43}" type="parTrans" cxnId="{A7152EA5-348A-4977-9556-28EAF4C4121B}">
      <dgm:prSet/>
      <dgm:spPr/>
      <dgm:t>
        <a:bodyPr/>
        <a:lstStyle/>
        <a:p>
          <a:endParaRPr lang="en-US"/>
        </a:p>
      </dgm:t>
    </dgm:pt>
    <dgm:pt modelId="{1488110C-A035-43A6-8916-817C07274434}" type="sibTrans" cxnId="{A7152EA5-348A-4977-9556-28EAF4C4121B}">
      <dgm:prSet/>
      <dgm:spPr/>
      <dgm:t>
        <a:bodyPr/>
        <a:lstStyle/>
        <a:p>
          <a:endParaRPr lang="en-US"/>
        </a:p>
      </dgm:t>
    </dgm:pt>
    <dgm:pt modelId="{4E707E1A-89B0-4A16-8C7B-E76A1A3EE65D}">
      <dgm:prSet phldrT="[Text]" custT="1"/>
      <dgm:spPr/>
      <dgm:t>
        <a:bodyPr/>
        <a:lstStyle/>
        <a:p>
          <a:r>
            <a:rPr lang="en-US" sz="28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</a:t>
          </a:r>
          <a:endParaRPr lang="en-US" sz="280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93689F9-E4E4-484B-8CEF-DF26E6EC3819}" type="parTrans" cxnId="{6A465B29-EEC1-4998-B914-B907F801A0A1}">
      <dgm:prSet/>
      <dgm:spPr/>
      <dgm:t>
        <a:bodyPr/>
        <a:lstStyle/>
        <a:p>
          <a:endParaRPr lang="en-US"/>
        </a:p>
      </dgm:t>
    </dgm:pt>
    <dgm:pt modelId="{B170EB70-AFA9-4023-A8CC-37902C8585B9}" type="sibTrans" cxnId="{6A465B29-EEC1-4998-B914-B907F801A0A1}">
      <dgm:prSet/>
      <dgm:spPr/>
      <dgm:t>
        <a:bodyPr/>
        <a:lstStyle/>
        <a:p>
          <a:endParaRPr lang="en-US"/>
        </a:p>
      </dgm:t>
    </dgm:pt>
    <dgm:pt modelId="{6C320EB6-4BEF-4734-AE0C-5FD1E20B0FBA}">
      <dgm:prSet phldrT="[Text]" custT="1"/>
      <dgm:spPr/>
      <dgm:t>
        <a:bodyPr/>
        <a:lstStyle/>
        <a:p>
          <a:pPr marL="0" indent="0">
            <a:tabLst/>
          </a:pPr>
          <a:r>
            <a:rPr lang="en-US" sz="28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</a:t>
          </a:r>
          <a:endParaRPr lang="en-US" sz="280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B2AB774-CE2B-4EF8-B306-12A2D3EFAEBB}" type="parTrans" cxnId="{DED506C6-D75C-4EDA-9686-16ED65A0F00F}">
      <dgm:prSet/>
      <dgm:spPr/>
      <dgm:t>
        <a:bodyPr/>
        <a:lstStyle/>
        <a:p>
          <a:endParaRPr lang="en-US"/>
        </a:p>
      </dgm:t>
    </dgm:pt>
    <dgm:pt modelId="{B743A7E4-5D74-4A31-AA0F-C4DF941BEF68}" type="sibTrans" cxnId="{DED506C6-D75C-4EDA-9686-16ED65A0F00F}">
      <dgm:prSet/>
      <dgm:spPr/>
      <dgm:t>
        <a:bodyPr/>
        <a:lstStyle/>
        <a:p>
          <a:endParaRPr lang="en-US"/>
        </a:p>
      </dgm:t>
    </dgm:pt>
    <dgm:pt modelId="{39443EB9-B94E-44C4-8C40-F8A14636848B}">
      <dgm:prSet phldrT="[Text]" custT="1"/>
      <dgm:spPr/>
      <dgm:t>
        <a:bodyPr/>
        <a:lstStyle/>
        <a:p>
          <a:r>
            <a:rPr lang="en-US" sz="32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4.</a:t>
          </a:r>
          <a:r>
            <a:rPr lang="en-US" sz="28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hu-HU" sz="2800" cap="small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Comparing</a:t>
          </a:r>
          <a:r>
            <a:rPr lang="hu-HU" sz="28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hu-HU" sz="2800" cap="small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to</a:t>
          </a:r>
          <a:r>
            <a:rPr lang="hu-HU" sz="28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hu-HU" sz="2800" cap="small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data</a:t>
          </a:r>
          <a:endParaRPr lang="en-US" sz="280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44F213F-E1EB-40A1-B91A-38B0CC101BD2}" type="parTrans" cxnId="{54FEFBEA-F641-4EB6-97EF-6381F5547B78}">
      <dgm:prSet/>
      <dgm:spPr/>
      <dgm:t>
        <a:bodyPr/>
        <a:lstStyle/>
        <a:p>
          <a:endParaRPr lang="en-US"/>
        </a:p>
      </dgm:t>
    </dgm:pt>
    <dgm:pt modelId="{E3EE7C9C-F9A7-4D62-B0F7-1752479ED16C}" type="sibTrans" cxnId="{54FEFBEA-F641-4EB6-97EF-6381F5547B78}">
      <dgm:prSet/>
      <dgm:spPr/>
      <dgm:t>
        <a:bodyPr/>
        <a:lstStyle/>
        <a:p>
          <a:endParaRPr lang="en-US"/>
        </a:p>
      </dgm:t>
    </dgm:pt>
    <dgm:pt modelId="{DFA2A73A-F187-4CE2-BB28-6DA8372ED3F7}" type="pres">
      <dgm:prSet presAssocID="{AB514C86-C97F-4BC9-9193-AB12A653BD22}" presName="Name0" presStyleCnt="0">
        <dgm:presLayoutVars>
          <dgm:dir/>
          <dgm:animLvl val="lvl"/>
          <dgm:resizeHandles val="exact"/>
        </dgm:presLayoutVars>
      </dgm:prSet>
      <dgm:spPr/>
    </dgm:pt>
    <dgm:pt modelId="{35CF5A45-6854-4345-8CC9-61C2506EEEB4}" type="pres">
      <dgm:prSet presAssocID="{A417930F-62A5-46F9-9FFD-C24866675B4A}" presName="parTxOnly" presStyleLbl="node1" presStyleIdx="0" presStyleCnt="4" custScaleX="16580" custLinFactNeighborX="-8912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D155E1-5F87-4E28-9156-6311808F2681}" type="pres">
      <dgm:prSet presAssocID="{1488110C-A035-43A6-8916-817C07274434}" presName="parTxOnlySpace" presStyleCnt="0"/>
      <dgm:spPr/>
    </dgm:pt>
    <dgm:pt modelId="{76F49BDA-41FE-4043-B334-6E5956408E6E}" type="pres">
      <dgm:prSet presAssocID="{4E707E1A-89B0-4A16-8C7B-E76A1A3EE65D}" presName="parTxOnly" presStyleLbl="node1" presStyleIdx="1" presStyleCnt="4" custScaleX="16580" custScaleY="100000" custLinFactNeighborX="-200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18F98C-425B-4F8E-9306-D788880B0860}" type="pres">
      <dgm:prSet presAssocID="{B170EB70-AFA9-4023-A8CC-37902C8585B9}" presName="parTxOnlySpace" presStyleCnt="0"/>
      <dgm:spPr/>
    </dgm:pt>
    <dgm:pt modelId="{793CB952-B3BF-46BF-87E2-F62F273E74D4}" type="pres">
      <dgm:prSet presAssocID="{6C320EB6-4BEF-4734-AE0C-5FD1E20B0FBA}" presName="parTxOnly" presStyleLbl="node1" presStyleIdx="2" presStyleCnt="4" custScaleX="16580" custLinFactNeighborX="186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5095E1-20FE-453B-AC40-690919490E3D}" type="pres">
      <dgm:prSet presAssocID="{B743A7E4-5D74-4A31-AA0F-C4DF941BEF68}" presName="parTxOnlySpace" presStyleCnt="0"/>
      <dgm:spPr/>
    </dgm:pt>
    <dgm:pt modelId="{27E5E442-570F-4AE1-A5B5-92BB5D130A31}" type="pres">
      <dgm:prSet presAssocID="{39443EB9-B94E-44C4-8C40-F8A14636848B}" presName="parTxOnly" presStyleLbl="node1" presStyleIdx="3" presStyleCnt="4" custScaleX="70366" custScaleY="100000" custLinFactNeighborX="4995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423E7E6-8007-4AD8-A381-D0BB91698408}" type="presOf" srcId="{39443EB9-B94E-44C4-8C40-F8A14636848B}" destId="{27E5E442-570F-4AE1-A5B5-92BB5D130A31}" srcOrd="0" destOrd="0" presId="urn:microsoft.com/office/officeart/2005/8/layout/chevron1"/>
    <dgm:cxn modelId="{D4AEF47E-2713-4480-8846-60FB84D24540}" type="presOf" srcId="{4E707E1A-89B0-4A16-8C7B-E76A1A3EE65D}" destId="{76F49BDA-41FE-4043-B334-6E5956408E6E}" srcOrd="0" destOrd="0" presId="urn:microsoft.com/office/officeart/2005/8/layout/chevron1"/>
    <dgm:cxn modelId="{701AB739-0B5E-4322-A067-1B47B52B784C}" type="presOf" srcId="{AB514C86-C97F-4BC9-9193-AB12A653BD22}" destId="{DFA2A73A-F187-4CE2-BB28-6DA8372ED3F7}" srcOrd="0" destOrd="0" presId="urn:microsoft.com/office/officeart/2005/8/layout/chevron1"/>
    <dgm:cxn modelId="{6A465B29-EEC1-4998-B914-B907F801A0A1}" srcId="{AB514C86-C97F-4BC9-9193-AB12A653BD22}" destId="{4E707E1A-89B0-4A16-8C7B-E76A1A3EE65D}" srcOrd="1" destOrd="0" parTransId="{193689F9-E4E4-484B-8CEF-DF26E6EC3819}" sibTransId="{B170EB70-AFA9-4023-A8CC-37902C8585B9}"/>
    <dgm:cxn modelId="{79822299-D737-4F69-98F1-9684DACB8C57}" type="presOf" srcId="{A417930F-62A5-46F9-9FFD-C24866675B4A}" destId="{35CF5A45-6854-4345-8CC9-61C2506EEEB4}" srcOrd="0" destOrd="0" presId="urn:microsoft.com/office/officeart/2005/8/layout/chevron1"/>
    <dgm:cxn modelId="{A7152EA5-348A-4977-9556-28EAF4C4121B}" srcId="{AB514C86-C97F-4BC9-9193-AB12A653BD22}" destId="{A417930F-62A5-46F9-9FFD-C24866675B4A}" srcOrd="0" destOrd="0" parTransId="{19E8BE22-DF31-465C-9088-01A096BFEB43}" sibTransId="{1488110C-A035-43A6-8916-817C07274434}"/>
    <dgm:cxn modelId="{870D5BCD-790C-4991-8EC9-F8AA6E14B217}" type="presOf" srcId="{6C320EB6-4BEF-4734-AE0C-5FD1E20B0FBA}" destId="{793CB952-B3BF-46BF-87E2-F62F273E74D4}" srcOrd="0" destOrd="0" presId="urn:microsoft.com/office/officeart/2005/8/layout/chevron1"/>
    <dgm:cxn modelId="{54FEFBEA-F641-4EB6-97EF-6381F5547B78}" srcId="{AB514C86-C97F-4BC9-9193-AB12A653BD22}" destId="{39443EB9-B94E-44C4-8C40-F8A14636848B}" srcOrd="3" destOrd="0" parTransId="{D44F213F-E1EB-40A1-B91A-38B0CC101BD2}" sibTransId="{E3EE7C9C-F9A7-4D62-B0F7-1752479ED16C}"/>
    <dgm:cxn modelId="{DED506C6-D75C-4EDA-9686-16ED65A0F00F}" srcId="{AB514C86-C97F-4BC9-9193-AB12A653BD22}" destId="{6C320EB6-4BEF-4734-AE0C-5FD1E20B0FBA}" srcOrd="2" destOrd="0" parTransId="{9B2AB774-CE2B-4EF8-B306-12A2D3EFAEBB}" sibTransId="{B743A7E4-5D74-4A31-AA0F-C4DF941BEF68}"/>
    <dgm:cxn modelId="{962E260F-C602-4459-928C-38B43FDD105A}" type="presParOf" srcId="{DFA2A73A-F187-4CE2-BB28-6DA8372ED3F7}" destId="{35CF5A45-6854-4345-8CC9-61C2506EEEB4}" srcOrd="0" destOrd="0" presId="urn:microsoft.com/office/officeart/2005/8/layout/chevron1"/>
    <dgm:cxn modelId="{813FC624-AB3F-40FA-B21D-292E74093163}" type="presParOf" srcId="{DFA2A73A-F187-4CE2-BB28-6DA8372ED3F7}" destId="{5AD155E1-5F87-4E28-9156-6311808F2681}" srcOrd="1" destOrd="0" presId="urn:microsoft.com/office/officeart/2005/8/layout/chevron1"/>
    <dgm:cxn modelId="{00D6FE0B-4978-4682-A7FB-BBD30850CED8}" type="presParOf" srcId="{DFA2A73A-F187-4CE2-BB28-6DA8372ED3F7}" destId="{76F49BDA-41FE-4043-B334-6E5956408E6E}" srcOrd="2" destOrd="0" presId="urn:microsoft.com/office/officeart/2005/8/layout/chevron1"/>
    <dgm:cxn modelId="{F4E135CD-7D20-4663-805E-AB9AAFB817C6}" type="presParOf" srcId="{DFA2A73A-F187-4CE2-BB28-6DA8372ED3F7}" destId="{5718F98C-425B-4F8E-9306-D788880B0860}" srcOrd="3" destOrd="0" presId="urn:microsoft.com/office/officeart/2005/8/layout/chevron1"/>
    <dgm:cxn modelId="{ABB5934F-446E-4F97-8AE1-87B3D802A525}" type="presParOf" srcId="{DFA2A73A-F187-4CE2-BB28-6DA8372ED3F7}" destId="{793CB952-B3BF-46BF-87E2-F62F273E74D4}" srcOrd="4" destOrd="0" presId="urn:microsoft.com/office/officeart/2005/8/layout/chevron1"/>
    <dgm:cxn modelId="{CE79B3AA-E5EA-4CB3-ABAC-A48CC71B2793}" type="presParOf" srcId="{DFA2A73A-F187-4CE2-BB28-6DA8372ED3F7}" destId="{3C5095E1-20FE-453B-AC40-690919490E3D}" srcOrd="5" destOrd="0" presId="urn:microsoft.com/office/officeart/2005/8/layout/chevron1"/>
    <dgm:cxn modelId="{EAFF6A87-2D25-48A9-B7DC-DDB98098BF6D}" type="presParOf" srcId="{DFA2A73A-F187-4CE2-BB28-6DA8372ED3F7}" destId="{27E5E442-570F-4AE1-A5B5-92BB5D130A31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DEBED2-CA61-4274-BE34-C9CDE98F8350}" type="doc">
      <dgm:prSet loTypeId="urn:microsoft.com/office/officeart/2005/8/layout/process4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79262210-4C76-4908-855E-2647EDB34721}">
      <dgm:prSet phldrT="[Szöveg]" custT="1"/>
      <dgm:spPr/>
      <dgm:t>
        <a:bodyPr/>
        <a:lstStyle/>
        <a:p>
          <a:r>
            <a:rPr lang="hu-HU" sz="1800" b="1" dirty="0" err="1" smtClean="0"/>
            <a:t>Photon</a:t>
          </a:r>
          <a:r>
            <a:rPr lang="hu-HU" sz="1800" b="1" dirty="0" smtClean="0"/>
            <a:t> </a:t>
          </a:r>
          <a:r>
            <a:rPr lang="hu-HU" sz="1800" b="1" dirty="0" err="1" smtClean="0"/>
            <a:t>spectrum</a:t>
          </a:r>
          <a:r>
            <a:rPr lang="hu-HU" sz="1800" b="1" dirty="0" smtClean="0"/>
            <a:t>: </a:t>
          </a:r>
          <a:r>
            <a:rPr lang="hu-HU" sz="1800" b="0" dirty="0" err="1" smtClean="0"/>
            <a:t>information</a:t>
          </a:r>
          <a:r>
            <a:rPr lang="hu-HU" sz="1800" b="0" dirty="0" smtClean="0"/>
            <a:t> </a:t>
          </a:r>
          <a:r>
            <a:rPr lang="hu-HU" sz="1800" b="0" dirty="0" err="1" smtClean="0"/>
            <a:t>on</a:t>
          </a:r>
          <a:r>
            <a:rPr lang="hu-HU" sz="1800" b="0" dirty="0" smtClean="0"/>
            <a:t> </a:t>
          </a:r>
          <a:r>
            <a:rPr lang="hu-HU" sz="1800" b="0" dirty="0" err="1" smtClean="0"/>
            <a:t>the</a:t>
          </a:r>
          <a:r>
            <a:rPr lang="hu-HU" sz="1800" b="0" dirty="0" smtClean="0"/>
            <a:t> </a:t>
          </a:r>
          <a:r>
            <a:rPr lang="hu-HU" sz="1800" b="0" i="1" dirty="0" err="1" smtClean="0"/>
            <a:t>time</a:t>
          </a:r>
          <a:r>
            <a:rPr lang="hu-HU" sz="1800" b="0" i="1" dirty="0" smtClean="0"/>
            <a:t> </a:t>
          </a:r>
          <a:r>
            <a:rPr lang="hu-HU" sz="1800" b="0" i="1" dirty="0" err="1" smtClean="0"/>
            <a:t>development</a:t>
          </a:r>
          <a:endParaRPr lang="hu-HU" sz="1800" b="0" i="1" dirty="0"/>
        </a:p>
      </dgm:t>
    </dgm:pt>
    <dgm:pt modelId="{5764A6F0-4CE4-4E8C-AF5C-99F24FCF8B7F}" type="parTrans" cxnId="{2382066D-3887-468F-946C-531C825F37AD}">
      <dgm:prSet/>
      <dgm:spPr/>
      <dgm:t>
        <a:bodyPr/>
        <a:lstStyle/>
        <a:p>
          <a:endParaRPr lang="hu-HU"/>
        </a:p>
      </dgm:t>
    </dgm:pt>
    <dgm:pt modelId="{8B72F8AF-F750-425C-8809-481EEB791EE4}" type="sibTrans" cxnId="{2382066D-3887-468F-946C-531C825F37AD}">
      <dgm:prSet/>
      <dgm:spPr/>
      <dgm:t>
        <a:bodyPr/>
        <a:lstStyle/>
        <a:p>
          <a:endParaRPr lang="hu-HU"/>
        </a:p>
      </dgm:t>
    </dgm:pt>
    <dgm:pt modelId="{F6B8CB71-6C91-4EDF-AAAD-2D3ACC34A15D}">
      <dgm:prSet phldrT="[Szöveg]" custT="1"/>
      <dgm:spPr/>
      <dgm:t>
        <a:bodyPr/>
        <a:lstStyle/>
        <a:p>
          <a:r>
            <a:rPr lang="hu-HU" sz="1400" dirty="0" err="1" smtClean="0">
              <a:solidFill>
                <a:schemeClr val="bg1">
                  <a:lumMod val="50000"/>
                </a:schemeClr>
              </a:solidFill>
            </a:rPr>
            <a:t>Thermalization</a:t>
          </a:r>
          <a:r>
            <a:rPr lang="hu-HU" sz="14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400" dirty="0" err="1" smtClean="0">
              <a:solidFill>
                <a:schemeClr val="bg1">
                  <a:lumMod val="50000"/>
                </a:schemeClr>
              </a:solidFill>
            </a:rPr>
            <a:t>time</a:t>
          </a:r>
          <a:endParaRPr lang="hu-HU" sz="1400" dirty="0">
            <a:solidFill>
              <a:schemeClr val="bg1">
                <a:lumMod val="50000"/>
              </a:schemeClr>
            </a:solidFill>
          </a:endParaRPr>
        </a:p>
      </dgm:t>
    </dgm:pt>
    <dgm:pt modelId="{80E1B7F0-5B78-4451-9340-10470104E347}" type="parTrans" cxnId="{2D909398-3F91-42C1-AF19-EA5AC779DA69}">
      <dgm:prSet/>
      <dgm:spPr/>
      <dgm:t>
        <a:bodyPr/>
        <a:lstStyle/>
        <a:p>
          <a:endParaRPr lang="hu-HU"/>
        </a:p>
      </dgm:t>
    </dgm:pt>
    <dgm:pt modelId="{D4B7ED88-067B-4FBD-A79A-1BDDE248091B}" type="sibTrans" cxnId="{2D909398-3F91-42C1-AF19-EA5AC779DA69}">
      <dgm:prSet/>
      <dgm:spPr/>
      <dgm:t>
        <a:bodyPr/>
        <a:lstStyle/>
        <a:p>
          <a:endParaRPr lang="hu-HU"/>
        </a:p>
      </dgm:t>
    </dgm:pt>
    <dgm:pt modelId="{4696D3FB-3287-4393-83AE-9DE662851DA2}">
      <dgm:prSet phldrT="[Szöveg]" custT="1"/>
      <dgm:spPr/>
      <dgm:t>
        <a:bodyPr/>
        <a:lstStyle/>
        <a:p>
          <a:r>
            <a:rPr lang="hu-HU" sz="1400" dirty="0" err="1" smtClean="0">
              <a:solidFill>
                <a:schemeClr val="bg1">
                  <a:lumMod val="50000"/>
                </a:schemeClr>
              </a:solidFill>
            </a:rPr>
            <a:t>Equation</a:t>
          </a:r>
          <a:r>
            <a:rPr lang="hu-HU" sz="1400" dirty="0" smtClean="0">
              <a:solidFill>
                <a:schemeClr val="bg1">
                  <a:lumMod val="50000"/>
                </a:schemeClr>
              </a:solidFill>
            </a:rPr>
            <a:t> of </a:t>
          </a:r>
          <a:r>
            <a:rPr lang="hu-HU" sz="1400" dirty="0" err="1" smtClean="0">
              <a:solidFill>
                <a:schemeClr val="bg1">
                  <a:lumMod val="50000"/>
                </a:schemeClr>
              </a:solidFill>
            </a:rPr>
            <a:t>state</a:t>
          </a:r>
          <a:endParaRPr lang="hu-HU" sz="1400" dirty="0">
            <a:solidFill>
              <a:schemeClr val="bg1">
                <a:lumMod val="50000"/>
              </a:schemeClr>
            </a:solidFill>
          </a:endParaRPr>
        </a:p>
      </dgm:t>
    </dgm:pt>
    <dgm:pt modelId="{2725FC3B-11E3-4DC6-9906-BCEA32E5B6DB}" type="parTrans" cxnId="{F8B7C446-6196-4282-81CF-4018490CCD8C}">
      <dgm:prSet/>
      <dgm:spPr/>
      <dgm:t>
        <a:bodyPr/>
        <a:lstStyle/>
        <a:p>
          <a:endParaRPr lang="hu-HU"/>
        </a:p>
      </dgm:t>
    </dgm:pt>
    <dgm:pt modelId="{D57634EE-3286-4A89-ABC0-BC7491BFF617}" type="sibTrans" cxnId="{F8B7C446-6196-4282-81CF-4018490CCD8C}">
      <dgm:prSet/>
      <dgm:spPr/>
      <dgm:t>
        <a:bodyPr/>
        <a:lstStyle/>
        <a:p>
          <a:endParaRPr lang="hu-HU"/>
        </a:p>
      </dgm:t>
    </dgm:pt>
    <dgm:pt modelId="{78A42949-F61A-493D-BF7C-732AA1381819}">
      <dgm:prSet phldrT="[Szöveg]" custT="1"/>
      <dgm:spPr/>
      <dgm:t>
        <a:bodyPr/>
        <a:lstStyle/>
        <a:p>
          <a:r>
            <a:rPr lang="hu-HU" sz="1400" dirty="0" err="1" smtClean="0">
              <a:solidFill>
                <a:schemeClr val="bg1">
                  <a:lumMod val="50000"/>
                </a:schemeClr>
              </a:solidFill>
            </a:rPr>
            <a:t>Initial</a:t>
          </a:r>
          <a:r>
            <a:rPr lang="hu-HU" sz="14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400" dirty="0" err="1" smtClean="0">
              <a:solidFill>
                <a:schemeClr val="bg1">
                  <a:lumMod val="50000"/>
                </a:schemeClr>
              </a:solidFill>
            </a:rPr>
            <a:t>temperature</a:t>
          </a:r>
          <a:endParaRPr lang="hu-HU" sz="1400" dirty="0">
            <a:solidFill>
              <a:schemeClr val="bg1">
                <a:lumMod val="50000"/>
              </a:schemeClr>
            </a:solidFill>
          </a:endParaRPr>
        </a:p>
      </dgm:t>
    </dgm:pt>
    <dgm:pt modelId="{F208AA04-497E-477B-AC85-61F4D3480A72}" type="parTrans" cxnId="{3619F184-0A3A-44FF-BE45-097570A1422E}">
      <dgm:prSet/>
      <dgm:spPr/>
      <dgm:t>
        <a:bodyPr/>
        <a:lstStyle/>
        <a:p>
          <a:endParaRPr lang="hu-HU"/>
        </a:p>
      </dgm:t>
    </dgm:pt>
    <dgm:pt modelId="{1E401588-09F0-49F2-BC99-F2C3A97C7B76}" type="sibTrans" cxnId="{3619F184-0A3A-44FF-BE45-097570A1422E}">
      <dgm:prSet/>
      <dgm:spPr/>
      <dgm:t>
        <a:bodyPr/>
        <a:lstStyle/>
        <a:p>
          <a:endParaRPr lang="hu-HU"/>
        </a:p>
      </dgm:t>
    </dgm:pt>
    <dgm:pt modelId="{7446D98D-DAF1-42C5-85F1-7F924A7A0173}" type="pres">
      <dgm:prSet presAssocID="{AADEBED2-CA61-4274-BE34-C9CDE98F835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A920DAC-5AEE-4FCF-B684-5F8A13639854}" type="pres">
      <dgm:prSet presAssocID="{79262210-4C76-4908-855E-2647EDB34721}" presName="boxAndChildren" presStyleCnt="0"/>
      <dgm:spPr/>
    </dgm:pt>
    <dgm:pt modelId="{AC11DBF1-66AA-4191-A545-70FEF1B4CEB3}" type="pres">
      <dgm:prSet presAssocID="{79262210-4C76-4908-855E-2647EDB34721}" presName="parentTextBox" presStyleLbl="node1" presStyleIdx="0" presStyleCnt="1"/>
      <dgm:spPr/>
      <dgm:t>
        <a:bodyPr/>
        <a:lstStyle/>
        <a:p>
          <a:endParaRPr lang="hu-HU"/>
        </a:p>
      </dgm:t>
    </dgm:pt>
    <dgm:pt modelId="{51DE27B8-FB03-430B-934C-C92B6962743B}" type="pres">
      <dgm:prSet presAssocID="{79262210-4C76-4908-855E-2647EDB34721}" presName="entireBox" presStyleLbl="node1" presStyleIdx="0" presStyleCnt="1"/>
      <dgm:spPr/>
      <dgm:t>
        <a:bodyPr/>
        <a:lstStyle/>
        <a:p>
          <a:endParaRPr lang="hu-HU"/>
        </a:p>
      </dgm:t>
    </dgm:pt>
    <dgm:pt modelId="{4EE80937-4829-4B81-9664-52971A3D03B6}" type="pres">
      <dgm:prSet presAssocID="{79262210-4C76-4908-855E-2647EDB34721}" presName="descendantBox" presStyleCnt="0"/>
      <dgm:spPr/>
    </dgm:pt>
    <dgm:pt modelId="{63D75A9F-1760-4436-ABD1-CBD58C90977F}" type="pres">
      <dgm:prSet presAssocID="{F6B8CB71-6C91-4EDF-AAAD-2D3ACC34A15D}" presName="childTextBox" presStyleLbl="fgAccFollowNode1" presStyleIdx="0" presStyleCnt="3" custScaleX="12278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63A1289-50BB-4B14-8576-E30B354BFD88}" type="pres">
      <dgm:prSet presAssocID="{4696D3FB-3287-4393-83AE-9DE662851DA2}" presName="childTextBox" presStyleLbl="fgAccFollowNode1" presStyleIdx="1" presStyleCnt="3" custScaleX="1225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44ACA2-F610-48EC-8E1C-AAE3009F9F4B}" type="pres">
      <dgm:prSet presAssocID="{78A42949-F61A-493D-BF7C-732AA1381819}" presName="childTextBox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619F184-0A3A-44FF-BE45-097570A1422E}" srcId="{79262210-4C76-4908-855E-2647EDB34721}" destId="{78A42949-F61A-493D-BF7C-732AA1381819}" srcOrd="2" destOrd="0" parTransId="{F208AA04-497E-477B-AC85-61F4D3480A72}" sibTransId="{1E401588-09F0-49F2-BC99-F2C3A97C7B76}"/>
    <dgm:cxn modelId="{82E2E762-A8B5-46C3-A601-9998E8BCDD70}" type="presOf" srcId="{4696D3FB-3287-4393-83AE-9DE662851DA2}" destId="{963A1289-50BB-4B14-8576-E30B354BFD88}" srcOrd="0" destOrd="0" presId="urn:microsoft.com/office/officeart/2005/8/layout/process4"/>
    <dgm:cxn modelId="{F8B7C446-6196-4282-81CF-4018490CCD8C}" srcId="{79262210-4C76-4908-855E-2647EDB34721}" destId="{4696D3FB-3287-4393-83AE-9DE662851DA2}" srcOrd="1" destOrd="0" parTransId="{2725FC3B-11E3-4DC6-9906-BCEA32E5B6DB}" sibTransId="{D57634EE-3286-4A89-ABC0-BC7491BFF617}"/>
    <dgm:cxn modelId="{F6592D57-3496-4DBE-A2C7-9EB38E39C1F8}" type="presOf" srcId="{78A42949-F61A-493D-BF7C-732AA1381819}" destId="{B844ACA2-F610-48EC-8E1C-AAE3009F9F4B}" srcOrd="0" destOrd="0" presId="urn:microsoft.com/office/officeart/2005/8/layout/process4"/>
    <dgm:cxn modelId="{56038F00-DF4D-449D-8BB9-51E902C5E38D}" type="presOf" srcId="{F6B8CB71-6C91-4EDF-AAAD-2D3ACC34A15D}" destId="{63D75A9F-1760-4436-ABD1-CBD58C90977F}" srcOrd="0" destOrd="0" presId="urn:microsoft.com/office/officeart/2005/8/layout/process4"/>
    <dgm:cxn modelId="{2D909398-3F91-42C1-AF19-EA5AC779DA69}" srcId="{79262210-4C76-4908-855E-2647EDB34721}" destId="{F6B8CB71-6C91-4EDF-AAAD-2D3ACC34A15D}" srcOrd="0" destOrd="0" parTransId="{80E1B7F0-5B78-4451-9340-10470104E347}" sibTransId="{D4B7ED88-067B-4FBD-A79A-1BDDE248091B}"/>
    <dgm:cxn modelId="{F3BCFDB5-1E2B-4BA6-B64C-7882F566B73B}" type="presOf" srcId="{79262210-4C76-4908-855E-2647EDB34721}" destId="{51DE27B8-FB03-430B-934C-C92B6962743B}" srcOrd="1" destOrd="0" presId="urn:microsoft.com/office/officeart/2005/8/layout/process4"/>
    <dgm:cxn modelId="{330D0BEF-EDC7-4639-B587-4BE252E319F3}" type="presOf" srcId="{79262210-4C76-4908-855E-2647EDB34721}" destId="{AC11DBF1-66AA-4191-A545-70FEF1B4CEB3}" srcOrd="0" destOrd="0" presId="urn:microsoft.com/office/officeart/2005/8/layout/process4"/>
    <dgm:cxn modelId="{2382066D-3887-468F-946C-531C825F37AD}" srcId="{AADEBED2-CA61-4274-BE34-C9CDE98F8350}" destId="{79262210-4C76-4908-855E-2647EDB34721}" srcOrd="0" destOrd="0" parTransId="{5764A6F0-4CE4-4E8C-AF5C-99F24FCF8B7F}" sibTransId="{8B72F8AF-F750-425C-8809-481EEB791EE4}"/>
    <dgm:cxn modelId="{1227CE0C-33A4-4D7D-85C9-A774E5D29E21}" type="presOf" srcId="{AADEBED2-CA61-4274-BE34-C9CDE98F8350}" destId="{7446D98D-DAF1-42C5-85F1-7F924A7A0173}" srcOrd="0" destOrd="0" presId="urn:microsoft.com/office/officeart/2005/8/layout/process4"/>
    <dgm:cxn modelId="{21AFC02E-53CC-4C8F-B042-B67D250B5EE6}" type="presParOf" srcId="{7446D98D-DAF1-42C5-85F1-7F924A7A0173}" destId="{9A920DAC-5AEE-4FCF-B684-5F8A13639854}" srcOrd="0" destOrd="0" presId="urn:microsoft.com/office/officeart/2005/8/layout/process4"/>
    <dgm:cxn modelId="{D91FB077-0E4C-4667-8BA4-B36509A9E569}" type="presParOf" srcId="{9A920DAC-5AEE-4FCF-B684-5F8A13639854}" destId="{AC11DBF1-66AA-4191-A545-70FEF1B4CEB3}" srcOrd="0" destOrd="0" presId="urn:microsoft.com/office/officeart/2005/8/layout/process4"/>
    <dgm:cxn modelId="{52E5E965-F0EE-4ADF-9E4E-BA11D3399750}" type="presParOf" srcId="{9A920DAC-5AEE-4FCF-B684-5F8A13639854}" destId="{51DE27B8-FB03-430B-934C-C92B6962743B}" srcOrd="1" destOrd="0" presId="urn:microsoft.com/office/officeart/2005/8/layout/process4"/>
    <dgm:cxn modelId="{C8D86A86-F7A4-4673-86BA-88CBC1855415}" type="presParOf" srcId="{9A920DAC-5AEE-4FCF-B684-5F8A13639854}" destId="{4EE80937-4829-4B81-9664-52971A3D03B6}" srcOrd="2" destOrd="0" presId="urn:microsoft.com/office/officeart/2005/8/layout/process4"/>
    <dgm:cxn modelId="{1ABD4F9F-1552-4DC2-9AE7-3090049B90E5}" type="presParOf" srcId="{4EE80937-4829-4B81-9664-52971A3D03B6}" destId="{63D75A9F-1760-4436-ABD1-CBD58C90977F}" srcOrd="0" destOrd="0" presId="urn:microsoft.com/office/officeart/2005/8/layout/process4"/>
    <dgm:cxn modelId="{669A3B56-9227-4A37-9509-9D7287B0C7A5}" type="presParOf" srcId="{4EE80937-4829-4B81-9664-52971A3D03B6}" destId="{963A1289-50BB-4B14-8576-E30B354BFD88}" srcOrd="1" destOrd="0" presId="urn:microsoft.com/office/officeart/2005/8/layout/process4"/>
    <dgm:cxn modelId="{CF7E8635-CEB4-45B3-AED7-180CFD6D5F8F}" type="presParOf" srcId="{4EE80937-4829-4B81-9664-52971A3D03B6}" destId="{B844ACA2-F610-48EC-8E1C-AAE3009F9F4B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DEBED2-CA61-4274-BE34-C9CDE98F8350}" type="doc">
      <dgm:prSet loTypeId="urn:microsoft.com/office/officeart/2005/8/layout/vList5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79262210-4C76-4908-855E-2647EDB34721}">
      <dgm:prSet phldrT="[Szöveg]" custT="1"/>
      <dgm:spPr/>
      <dgm:t>
        <a:bodyPr/>
        <a:lstStyle/>
        <a:p>
          <a:r>
            <a:rPr lang="hu-HU" sz="1600" b="1" dirty="0" err="1" smtClean="0"/>
            <a:t>Hadronic</a:t>
          </a:r>
          <a:r>
            <a:rPr lang="hu-HU" sz="1600" b="1" dirty="0" smtClean="0"/>
            <a:t> </a:t>
          </a:r>
          <a:r>
            <a:rPr lang="hu-HU" sz="1600" b="1" dirty="0" err="1" smtClean="0"/>
            <a:t>spectrum</a:t>
          </a:r>
          <a:r>
            <a:rPr lang="hu-HU" sz="1600" b="1" dirty="0" smtClean="0"/>
            <a:t> </a:t>
          </a:r>
          <a:r>
            <a:rPr lang="hu-HU" sz="1600" b="0" dirty="0" err="1" smtClean="0"/>
            <a:t>information</a:t>
          </a:r>
          <a:r>
            <a:rPr lang="hu-HU" sz="1600" b="0" dirty="0" smtClean="0"/>
            <a:t> </a:t>
          </a:r>
          <a:r>
            <a:rPr lang="hu-HU" sz="1600" b="0" dirty="0" err="1" smtClean="0"/>
            <a:t>on</a:t>
          </a:r>
          <a:r>
            <a:rPr lang="hu-HU" sz="1600" b="0" dirty="0" smtClean="0"/>
            <a:t> </a:t>
          </a:r>
          <a:r>
            <a:rPr lang="hu-HU" sz="1600" b="0" dirty="0" err="1" smtClean="0"/>
            <a:t>the</a:t>
          </a:r>
          <a:r>
            <a:rPr lang="hu-HU" sz="1600" b="0" dirty="0" smtClean="0"/>
            <a:t> </a:t>
          </a:r>
          <a:r>
            <a:rPr lang="hu-HU" sz="1600" b="0" i="1" dirty="0" err="1" smtClean="0"/>
            <a:t>final</a:t>
          </a:r>
          <a:r>
            <a:rPr lang="hu-HU" sz="1600" b="0" i="1" dirty="0" smtClean="0"/>
            <a:t> </a:t>
          </a:r>
          <a:r>
            <a:rPr lang="hu-HU" sz="1600" b="0" i="1" dirty="0" err="1" smtClean="0"/>
            <a:t>state</a:t>
          </a:r>
          <a:endParaRPr lang="hu-HU" sz="1600" b="0" i="1" dirty="0"/>
        </a:p>
      </dgm:t>
    </dgm:pt>
    <dgm:pt modelId="{5764A6F0-4CE4-4E8C-AF5C-99F24FCF8B7F}" type="parTrans" cxnId="{2382066D-3887-468F-946C-531C825F37AD}">
      <dgm:prSet/>
      <dgm:spPr/>
      <dgm:t>
        <a:bodyPr/>
        <a:lstStyle/>
        <a:p>
          <a:endParaRPr lang="hu-HU"/>
        </a:p>
      </dgm:t>
    </dgm:pt>
    <dgm:pt modelId="{8B72F8AF-F750-425C-8809-481EEB791EE4}" type="sibTrans" cxnId="{2382066D-3887-468F-946C-531C825F37AD}">
      <dgm:prSet/>
      <dgm:spPr/>
      <dgm:t>
        <a:bodyPr/>
        <a:lstStyle/>
        <a:p>
          <a:endParaRPr lang="hu-HU"/>
        </a:p>
      </dgm:t>
    </dgm:pt>
    <dgm:pt modelId="{F6B8CB71-6C91-4EDF-AAAD-2D3ACC34A15D}">
      <dgm:prSet phldrT="[Szöveg]"/>
      <dgm:spPr/>
      <dgm:t>
        <a:bodyPr/>
        <a:lstStyle/>
        <a:p>
          <a:r>
            <a:rPr lang="hu-HU" dirty="0" err="1" smtClean="0">
              <a:solidFill>
                <a:schemeClr val="bg1">
                  <a:lumMod val="50000"/>
                </a:schemeClr>
              </a:solidFill>
            </a:rPr>
            <a:t>Freeze-out</a:t>
          </a:r>
          <a:r>
            <a:rPr lang="hu-HU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dirty="0" err="1" smtClean="0">
              <a:solidFill>
                <a:schemeClr val="bg1">
                  <a:lumMod val="50000"/>
                </a:schemeClr>
              </a:solidFill>
            </a:rPr>
            <a:t>time</a:t>
          </a:r>
          <a:endParaRPr lang="hu-HU" dirty="0">
            <a:solidFill>
              <a:schemeClr val="bg1">
                <a:lumMod val="50000"/>
              </a:schemeClr>
            </a:solidFill>
          </a:endParaRPr>
        </a:p>
      </dgm:t>
    </dgm:pt>
    <dgm:pt modelId="{80E1B7F0-5B78-4451-9340-10470104E347}" type="parTrans" cxnId="{2D909398-3F91-42C1-AF19-EA5AC779DA69}">
      <dgm:prSet/>
      <dgm:spPr/>
      <dgm:t>
        <a:bodyPr/>
        <a:lstStyle/>
        <a:p>
          <a:endParaRPr lang="hu-HU"/>
        </a:p>
      </dgm:t>
    </dgm:pt>
    <dgm:pt modelId="{D4B7ED88-067B-4FBD-A79A-1BDDE248091B}" type="sibTrans" cxnId="{2D909398-3F91-42C1-AF19-EA5AC779DA69}">
      <dgm:prSet/>
      <dgm:spPr/>
      <dgm:t>
        <a:bodyPr/>
        <a:lstStyle/>
        <a:p>
          <a:endParaRPr lang="hu-HU"/>
        </a:p>
      </dgm:t>
    </dgm:pt>
    <dgm:pt modelId="{4696D3FB-3287-4393-83AE-9DE662851DA2}">
      <dgm:prSet phldrT="[Szöveg]"/>
      <dgm:spPr/>
      <dgm:t>
        <a:bodyPr/>
        <a:lstStyle/>
        <a:p>
          <a:r>
            <a:rPr lang="hu-HU" dirty="0" err="1" smtClean="0">
              <a:solidFill>
                <a:schemeClr val="bg1">
                  <a:lumMod val="50000"/>
                </a:schemeClr>
              </a:solidFill>
            </a:rPr>
            <a:t>Freeze-out</a:t>
          </a:r>
          <a:r>
            <a:rPr lang="hu-HU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dirty="0" err="1" smtClean="0">
              <a:solidFill>
                <a:schemeClr val="bg1">
                  <a:lumMod val="50000"/>
                </a:schemeClr>
              </a:solidFill>
            </a:rPr>
            <a:t>temperature</a:t>
          </a:r>
          <a:endParaRPr lang="hu-HU" dirty="0">
            <a:solidFill>
              <a:schemeClr val="bg1">
                <a:lumMod val="50000"/>
              </a:schemeClr>
            </a:solidFill>
          </a:endParaRPr>
        </a:p>
      </dgm:t>
    </dgm:pt>
    <dgm:pt modelId="{2725FC3B-11E3-4DC6-9906-BCEA32E5B6DB}" type="parTrans" cxnId="{F8B7C446-6196-4282-81CF-4018490CCD8C}">
      <dgm:prSet/>
      <dgm:spPr/>
      <dgm:t>
        <a:bodyPr/>
        <a:lstStyle/>
        <a:p>
          <a:endParaRPr lang="hu-HU"/>
        </a:p>
      </dgm:t>
    </dgm:pt>
    <dgm:pt modelId="{D57634EE-3286-4A89-ABC0-BC7491BFF617}" type="sibTrans" cxnId="{F8B7C446-6196-4282-81CF-4018490CCD8C}">
      <dgm:prSet/>
      <dgm:spPr/>
      <dgm:t>
        <a:bodyPr/>
        <a:lstStyle/>
        <a:p>
          <a:endParaRPr lang="hu-HU"/>
        </a:p>
      </dgm:t>
    </dgm:pt>
    <dgm:pt modelId="{78A42949-F61A-493D-BF7C-732AA1381819}">
      <dgm:prSet phldrT="[Szöveg]"/>
      <dgm:spPr/>
      <dgm:t>
        <a:bodyPr/>
        <a:lstStyle/>
        <a:p>
          <a:r>
            <a:rPr lang="hu-HU" dirty="0" err="1" smtClean="0">
              <a:solidFill>
                <a:schemeClr val="bg1">
                  <a:lumMod val="50000"/>
                </a:schemeClr>
              </a:solidFill>
            </a:rPr>
            <a:t>Expansion</a:t>
          </a:r>
          <a:r>
            <a:rPr lang="hu-HU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dirty="0" err="1" smtClean="0">
              <a:solidFill>
                <a:schemeClr val="bg1">
                  <a:lumMod val="50000"/>
                </a:schemeClr>
              </a:solidFill>
            </a:rPr>
            <a:t>at</a:t>
          </a:r>
          <a:r>
            <a:rPr lang="hu-HU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dirty="0" err="1" smtClean="0">
              <a:solidFill>
                <a:schemeClr val="bg1">
                  <a:lumMod val="50000"/>
                </a:schemeClr>
              </a:solidFill>
            </a:rPr>
            <a:t>freeze-out</a:t>
          </a:r>
          <a:endParaRPr lang="hu-HU" dirty="0">
            <a:solidFill>
              <a:schemeClr val="bg1">
                <a:lumMod val="50000"/>
              </a:schemeClr>
            </a:solidFill>
          </a:endParaRPr>
        </a:p>
      </dgm:t>
    </dgm:pt>
    <dgm:pt modelId="{F208AA04-497E-477B-AC85-61F4D3480A72}" type="parTrans" cxnId="{3619F184-0A3A-44FF-BE45-097570A1422E}">
      <dgm:prSet/>
      <dgm:spPr/>
      <dgm:t>
        <a:bodyPr/>
        <a:lstStyle/>
        <a:p>
          <a:endParaRPr lang="hu-HU"/>
        </a:p>
      </dgm:t>
    </dgm:pt>
    <dgm:pt modelId="{1E401588-09F0-49F2-BC99-F2C3A97C7B76}" type="sibTrans" cxnId="{3619F184-0A3A-44FF-BE45-097570A1422E}">
      <dgm:prSet/>
      <dgm:spPr/>
      <dgm:t>
        <a:bodyPr/>
        <a:lstStyle/>
        <a:p>
          <a:endParaRPr lang="hu-HU"/>
        </a:p>
      </dgm:t>
    </dgm:pt>
    <dgm:pt modelId="{3E711881-DD44-45EF-9D60-D757A54441B1}" type="pres">
      <dgm:prSet presAssocID="{AADEBED2-CA61-4274-BE34-C9CDE98F8350}" presName="Name0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D37B0D4-955A-4BDC-B156-678775727B43}" type="pres">
      <dgm:prSet presAssocID="{79262210-4C76-4908-855E-2647EDB34721}" presName="linNode" presStyleCnt="0"/>
      <dgm:spPr/>
    </dgm:pt>
    <dgm:pt modelId="{1F064538-1B7F-477F-89AE-B9CEB7FF588C}" type="pres">
      <dgm:prSet presAssocID="{79262210-4C76-4908-855E-2647EDB34721}" presName="parentText" presStyleLbl="node1" presStyleIdx="0" presStyleCnt="1" custScaleX="255071" custLinFactNeighborX="-1797" custLinFactNeighborY="1262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2868F04E-C64E-44C9-8D5D-3D7FD0B899F0}" type="pres">
      <dgm:prSet presAssocID="{79262210-4C76-4908-855E-2647EDB34721}" presName="descendantText" presStyleLbl="alignAccFollowNode1" presStyleIdx="0" presStyleCnt="1" custScaleX="12934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8F1C345D-1BB1-496E-81F3-AC653B0B1187}" type="presOf" srcId="{78A42949-F61A-493D-BF7C-732AA1381819}" destId="{2868F04E-C64E-44C9-8D5D-3D7FD0B899F0}" srcOrd="0" destOrd="2" presId="urn:microsoft.com/office/officeart/2005/8/layout/vList5"/>
    <dgm:cxn modelId="{D6B8C225-B214-4053-9E4E-70D0483EFE9F}" type="presOf" srcId="{AADEBED2-CA61-4274-BE34-C9CDE98F8350}" destId="{3E711881-DD44-45EF-9D60-D757A54441B1}" srcOrd="0" destOrd="0" presId="urn:microsoft.com/office/officeart/2005/8/layout/vList5"/>
    <dgm:cxn modelId="{2D909398-3F91-42C1-AF19-EA5AC779DA69}" srcId="{79262210-4C76-4908-855E-2647EDB34721}" destId="{F6B8CB71-6C91-4EDF-AAAD-2D3ACC34A15D}" srcOrd="0" destOrd="0" parTransId="{80E1B7F0-5B78-4451-9340-10470104E347}" sibTransId="{D4B7ED88-067B-4FBD-A79A-1BDDE248091B}"/>
    <dgm:cxn modelId="{8E5D3026-CBAD-405B-82D4-286B250E5B63}" type="presOf" srcId="{79262210-4C76-4908-855E-2647EDB34721}" destId="{1F064538-1B7F-477F-89AE-B9CEB7FF588C}" srcOrd="0" destOrd="0" presId="urn:microsoft.com/office/officeart/2005/8/layout/vList5"/>
    <dgm:cxn modelId="{A2E9B884-74AB-4595-AE35-D6632300FC17}" type="presOf" srcId="{F6B8CB71-6C91-4EDF-AAAD-2D3ACC34A15D}" destId="{2868F04E-C64E-44C9-8D5D-3D7FD0B899F0}" srcOrd="0" destOrd="0" presId="urn:microsoft.com/office/officeart/2005/8/layout/vList5"/>
    <dgm:cxn modelId="{F8B7C446-6196-4282-81CF-4018490CCD8C}" srcId="{79262210-4C76-4908-855E-2647EDB34721}" destId="{4696D3FB-3287-4393-83AE-9DE662851DA2}" srcOrd="1" destOrd="0" parTransId="{2725FC3B-11E3-4DC6-9906-BCEA32E5B6DB}" sibTransId="{D57634EE-3286-4A89-ABC0-BC7491BFF617}"/>
    <dgm:cxn modelId="{3619F184-0A3A-44FF-BE45-097570A1422E}" srcId="{79262210-4C76-4908-855E-2647EDB34721}" destId="{78A42949-F61A-493D-BF7C-732AA1381819}" srcOrd="2" destOrd="0" parTransId="{F208AA04-497E-477B-AC85-61F4D3480A72}" sibTransId="{1E401588-09F0-49F2-BC99-F2C3A97C7B76}"/>
    <dgm:cxn modelId="{E1F6B000-ED39-402A-AA63-00225BCE3771}" type="presOf" srcId="{4696D3FB-3287-4393-83AE-9DE662851DA2}" destId="{2868F04E-C64E-44C9-8D5D-3D7FD0B899F0}" srcOrd="0" destOrd="1" presId="urn:microsoft.com/office/officeart/2005/8/layout/vList5"/>
    <dgm:cxn modelId="{2382066D-3887-468F-946C-531C825F37AD}" srcId="{AADEBED2-CA61-4274-BE34-C9CDE98F8350}" destId="{79262210-4C76-4908-855E-2647EDB34721}" srcOrd="0" destOrd="0" parTransId="{5764A6F0-4CE4-4E8C-AF5C-99F24FCF8B7F}" sibTransId="{8B72F8AF-F750-425C-8809-481EEB791EE4}"/>
    <dgm:cxn modelId="{94171854-A205-46EE-AFEA-6C1F8EE64F6A}" type="presParOf" srcId="{3E711881-DD44-45EF-9D60-D757A54441B1}" destId="{AD37B0D4-955A-4BDC-B156-678775727B43}" srcOrd="0" destOrd="0" presId="urn:microsoft.com/office/officeart/2005/8/layout/vList5"/>
    <dgm:cxn modelId="{7B274662-BA22-4127-83DF-B5ADC618D4ED}" type="presParOf" srcId="{AD37B0D4-955A-4BDC-B156-678775727B43}" destId="{1F064538-1B7F-477F-89AE-B9CEB7FF588C}" srcOrd="0" destOrd="0" presId="urn:microsoft.com/office/officeart/2005/8/layout/vList5"/>
    <dgm:cxn modelId="{EB4D3C95-FB3F-4B41-8B35-9023DF74AA1C}" type="presParOf" srcId="{AD37B0D4-955A-4BDC-B156-678775727B43}" destId="{2868F04E-C64E-44C9-8D5D-3D7FD0B899F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2B66563-8B7C-4387-BA0F-0BE51828729C}" type="doc">
      <dgm:prSet loTypeId="urn:microsoft.com/office/officeart/2005/8/layout/chevron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F7F80153-399B-43A3-B1F5-8CF5D1C4DC5A}">
      <dgm:prSet phldrT="[Szöveg]"/>
      <dgm:spPr/>
      <dgm:t>
        <a:bodyPr/>
        <a:lstStyle/>
        <a:p>
          <a:r>
            <a:rPr lang="hu-HU" dirty="0" smtClean="0"/>
            <a:t>1.</a:t>
          </a:r>
          <a:endParaRPr lang="hu-HU" dirty="0"/>
        </a:p>
      </dgm:t>
    </dgm:pt>
    <dgm:pt modelId="{07693223-2200-4543-8DF5-567DC4EA16F4}" type="parTrans" cxnId="{54E2CA54-7EC1-45B4-B9EB-07BBC7C2DBDA}">
      <dgm:prSet/>
      <dgm:spPr/>
      <dgm:t>
        <a:bodyPr/>
        <a:lstStyle/>
        <a:p>
          <a:endParaRPr lang="hu-HU"/>
        </a:p>
      </dgm:t>
    </dgm:pt>
    <dgm:pt modelId="{B712C871-04B4-48CC-B93E-990B9712CA48}" type="sibTrans" cxnId="{54E2CA54-7EC1-45B4-B9EB-07BBC7C2DBDA}">
      <dgm:prSet/>
      <dgm:spPr/>
      <dgm:t>
        <a:bodyPr/>
        <a:lstStyle/>
        <a:p>
          <a:endParaRPr lang="hu-HU"/>
        </a:p>
      </dgm:t>
    </dgm:pt>
    <mc:AlternateContent xmlns:mc="http://schemas.openxmlformats.org/markup-compatibility/2006" xmlns:a14="http://schemas.microsoft.com/office/drawing/2010/main">
      <mc:Choice Requires="a14">
        <dgm:pt modelId="{8409C297-E9D9-421B-9321-A8C08D28CDC6}">
          <dgm:prSet phldrT="[Szöveg]" custT="1"/>
          <dgm:spPr/>
          <dgm:t>
            <a:bodyPr/>
            <a:lstStyle/>
            <a:p>
              <a:r>
                <a:rPr lang="hu-HU" sz="1800" dirty="0" smtClean="0">
                  <a:solidFill>
                    <a:schemeClr val="bg1">
                      <a:lumMod val="50000"/>
                    </a:schemeClr>
                  </a:solidFill>
                </a:rPr>
                <a:t>Source </a:t>
              </a:r>
              <a:r>
                <a:rPr lang="hu-HU" sz="1800" dirty="0" err="1" smtClean="0">
                  <a:solidFill>
                    <a:schemeClr val="bg1">
                      <a:lumMod val="50000"/>
                    </a:schemeClr>
                  </a:solidFill>
                </a:rPr>
                <a:t>function</a:t>
              </a:r>
              <a:r>
                <a:rPr lang="hu-HU" sz="18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hu-HU" sz="1800" dirty="0" err="1" smtClean="0">
                  <a:solidFill>
                    <a:schemeClr val="bg1">
                      <a:lumMod val="50000"/>
                    </a:schemeClr>
                  </a:solidFill>
                </a:rPr>
                <a:t>for</a:t>
              </a:r>
              <a:r>
                <a:rPr lang="hu-HU" sz="1800" dirty="0" smtClean="0">
                  <a:solidFill>
                    <a:schemeClr val="bg1">
                      <a:lumMod val="50000"/>
                    </a:schemeClr>
                  </a:solidFill>
                </a:rPr>
                <a:t> a </a:t>
              </a:r>
              <a:r>
                <a:rPr lang="hu-HU" sz="1800" dirty="0" err="1" smtClean="0">
                  <a:solidFill>
                    <a:schemeClr val="bg1">
                      <a:lumMod val="50000"/>
                    </a:schemeClr>
                  </a:solidFill>
                </a:rPr>
                <a:t>particle</a:t>
              </a:r>
              <a:r>
                <a:rPr lang="hu-HU" sz="18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hu-HU" sz="1800" dirty="0" err="1" smtClean="0">
                  <a:solidFill>
                    <a:schemeClr val="bg1">
                      <a:lumMod val="50000"/>
                    </a:schemeClr>
                  </a:solidFill>
                </a:rPr>
                <a:t>type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14:m>
                <m:oMath xmlns:m="http://schemas.openxmlformats.org/officeDocument/2006/math">
                  <m:r>
                    <a:rPr lang="en-US" sz="1800" b="0" i="1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𝑆</m:t>
                  </m:r>
                  <m:r>
                    <a:rPr lang="en-US" sz="1800" b="0" i="1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(</m:t>
                  </m:r>
                  <m:sSup>
                    <m:sSupPr>
                      <m:ctrlPr>
                        <a:rPr lang="en-US" sz="18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</m:ctrlPr>
                    </m:sSupPr>
                    <m:e>
                      <m:r>
                        <a:rPr lang="en-US" sz="18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𝑥</m:t>
                      </m:r>
                    </m:e>
                    <m:sup>
                      <m:r>
                        <a:rPr lang="en-US" sz="18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𝜇</m:t>
                      </m:r>
                    </m:sup>
                  </m:sSup>
                  <m:r>
                    <a:rPr lang="en-US" sz="1800" b="0" i="1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,</m:t>
                  </m:r>
                  <m:r>
                    <a:rPr lang="en-US" sz="1800" b="1" i="1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𝒑</m:t>
                  </m:r>
                  <m:r>
                    <a:rPr lang="en-US" sz="1800" b="0" i="1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)</m:t>
                  </m:r>
                </m:oMath>
              </a14:m>
              <a:endParaRPr lang="hu-HU" sz="1800" dirty="0">
                <a:solidFill>
                  <a:schemeClr val="bg1">
                    <a:lumMod val="50000"/>
                  </a:schemeClr>
                </a:solidFill>
              </a:endParaRPr>
            </a:p>
          </dgm:t>
        </dgm:pt>
      </mc:Choice>
      <mc:Fallback xmlns="">
        <dgm:pt modelId="{8409C297-E9D9-421B-9321-A8C08D28CDC6}">
          <dgm:prSet phldrT="[Szöveg]" custT="1"/>
          <dgm:spPr/>
          <dgm:t>
            <a:bodyPr/>
            <a:lstStyle/>
            <a:p>
              <a:r>
                <a:rPr lang="hu-HU" sz="1800" dirty="0" smtClean="0">
                  <a:solidFill>
                    <a:schemeClr val="bg1">
                      <a:lumMod val="50000"/>
                    </a:schemeClr>
                  </a:solidFill>
                </a:rPr>
                <a:t>Source</a:t>
              </a:r>
              <a:r>
                <a:rPr lang="hu-HU" sz="18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hu-HU" sz="1800" dirty="0" err="1" smtClean="0">
                  <a:solidFill>
                    <a:schemeClr val="bg1">
                      <a:lumMod val="50000"/>
                    </a:schemeClr>
                  </a:solidFill>
                </a:rPr>
                <a:t>function</a:t>
              </a:r>
              <a:r>
                <a:rPr lang="hu-HU" sz="18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hu-HU" sz="1800" dirty="0" err="1" smtClean="0">
                  <a:solidFill>
                    <a:schemeClr val="bg1">
                      <a:lumMod val="50000"/>
                    </a:schemeClr>
                  </a:solidFill>
                </a:rPr>
                <a:t>for</a:t>
              </a:r>
              <a:r>
                <a:rPr lang="hu-HU" sz="1800" dirty="0" smtClean="0">
                  <a:solidFill>
                    <a:schemeClr val="bg1">
                      <a:lumMod val="50000"/>
                    </a:schemeClr>
                  </a:solidFill>
                </a:rPr>
                <a:t> a </a:t>
              </a:r>
              <a:r>
                <a:rPr lang="hu-HU" sz="1800" dirty="0" err="1" smtClean="0">
                  <a:solidFill>
                    <a:schemeClr val="bg1">
                      <a:lumMod val="50000"/>
                    </a:schemeClr>
                  </a:solidFill>
                </a:rPr>
                <a:t>particle</a:t>
              </a:r>
              <a:r>
                <a:rPr lang="hu-HU" sz="18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hu-HU" sz="1800" dirty="0" err="1" smtClean="0">
                  <a:solidFill>
                    <a:schemeClr val="bg1">
                      <a:lumMod val="50000"/>
                    </a:schemeClr>
                  </a:solidFill>
                </a:rPr>
                <a:t>type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800" b="0" i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a:t>𝑆(𝑥^𝜇,</a:t>
              </a:r>
              <a:r>
                <a:rPr lang="en-US" sz="1800" b="1" i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a:t>𝒑</a:t>
              </a:r>
              <a:r>
                <a:rPr lang="en-US" sz="1800" b="0" i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a:t>)</a:t>
              </a:r>
              <a:endParaRPr lang="hu-HU" sz="1800" dirty="0">
                <a:solidFill>
                  <a:schemeClr val="bg1">
                    <a:lumMod val="50000"/>
                  </a:schemeClr>
                </a:solidFill>
              </a:endParaRPr>
            </a:p>
          </dgm:t>
        </dgm:pt>
      </mc:Fallback>
    </mc:AlternateContent>
    <dgm:pt modelId="{6E9C4D5E-F08F-4560-8D13-FD1093392A04}" type="parTrans" cxnId="{1EBC1E8D-7641-4F99-9B94-7C4D8987E72C}">
      <dgm:prSet/>
      <dgm:spPr/>
      <dgm:t>
        <a:bodyPr/>
        <a:lstStyle/>
        <a:p>
          <a:endParaRPr lang="hu-HU"/>
        </a:p>
      </dgm:t>
    </dgm:pt>
    <dgm:pt modelId="{A5F513FC-C696-4E2E-900D-8F78B5AEEE31}" type="sibTrans" cxnId="{1EBC1E8D-7641-4F99-9B94-7C4D8987E72C}">
      <dgm:prSet/>
      <dgm:spPr/>
      <dgm:t>
        <a:bodyPr/>
        <a:lstStyle/>
        <a:p>
          <a:endParaRPr lang="hu-HU"/>
        </a:p>
      </dgm:t>
    </dgm:pt>
    <dgm:pt modelId="{84CCCB3F-1B8B-4B4E-B6B8-417A61DD7EEB}">
      <dgm:prSet phldrT="[Szöveg]"/>
      <dgm:spPr/>
      <dgm:t>
        <a:bodyPr/>
        <a:lstStyle/>
        <a:p>
          <a:r>
            <a:rPr lang="hu-HU" dirty="0" smtClean="0"/>
            <a:t>2.</a:t>
          </a:r>
          <a:endParaRPr lang="hu-HU" dirty="0"/>
        </a:p>
      </dgm:t>
    </dgm:pt>
    <dgm:pt modelId="{F2FB0F0A-EC55-4101-85E1-4C35F784CF91}" type="parTrans" cxnId="{11F6CB71-9EFC-4ECA-9253-AB58721CC8E2}">
      <dgm:prSet/>
      <dgm:spPr/>
      <dgm:t>
        <a:bodyPr/>
        <a:lstStyle/>
        <a:p>
          <a:endParaRPr lang="hu-HU"/>
        </a:p>
      </dgm:t>
    </dgm:pt>
    <dgm:pt modelId="{D3F0115B-E51B-41D7-9A5C-CDC56692D40D}" type="sibTrans" cxnId="{11F6CB71-9EFC-4ECA-9253-AB58721CC8E2}">
      <dgm:prSet/>
      <dgm:spPr/>
      <dgm:t>
        <a:bodyPr/>
        <a:lstStyle/>
        <a:p>
          <a:endParaRPr lang="hu-HU"/>
        </a:p>
      </dgm:t>
    </dgm:pt>
    <dgm:pt modelId="{0BE76B77-8995-4330-8E55-D195F31ECC9D}">
      <dgm:prSet phldrT="[Szöveg]" custT="1"/>
      <dgm:spPr/>
      <dgm:t>
        <a:bodyPr/>
        <a:lstStyle/>
        <a:p>
          <a:r>
            <a:rPr lang="hu-HU" sz="1800" dirty="0" err="1" smtClean="0">
              <a:solidFill>
                <a:schemeClr val="bg1">
                  <a:lumMod val="50000"/>
                </a:schemeClr>
              </a:solidFill>
            </a:rPr>
            <a:t>Hydrodynamic</a:t>
          </a:r>
          <a:r>
            <a:rPr lang="hu-HU" sz="18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800" dirty="0" err="1" smtClean="0">
              <a:solidFill>
                <a:schemeClr val="bg1">
                  <a:lumMod val="50000"/>
                </a:schemeClr>
              </a:solidFill>
            </a:rPr>
            <a:t>model</a:t>
          </a:r>
          <a:endParaRPr lang="hu-HU" sz="1800" dirty="0">
            <a:solidFill>
              <a:schemeClr val="bg1">
                <a:lumMod val="50000"/>
              </a:schemeClr>
            </a:solidFill>
          </a:endParaRPr>
        </a:p>
      </dgm:t>
    </dgm:pt>
    <dgm:pt modelId="{7AB111FA-4CD4-49FF-A1F9-693EA3BB2EE2}" type="parTrans" cxnId="{7AB9B818-84D5-4935-B3D2-59A3A9A43AFB}">
      <dgm:prSet/>
      <dgm:spPr/>
      <dgm:t>
        <a:bodyPr/>
        <a:lstStyle/>
        <a:p>
          <a:endParaRPr lang="hu-HU"/>
        </a:p>
      </dgm:t>
    </dgm:pt>
    <dgm:pt modelId="{F0C054EA-7DF5-4874-907D-E6523748822E}" type="sibTrans" cxnId="{7AB9B818-84D5-4935-B3D2-59A3A9A43AFB}">
      <dgm:prSet/>
      <dgm:spPr/>
      <dgm:t>
        <a:bodyPr/>
        <a:lstStyle/>
        <a:p>
          <a:endParaRPr lang="hu-HU"/>
        </a:p>
      </dgm:t>
    </dgm:pt>
    <mc:AlternateContent xmlns:mc="http://schemas.openxmlformats.org/markup-compatibility/2006" xmlns:a14="http://schemas.microsoft.com/office/drawing/2010/main">
      <mc:Choice Requires="a14">
        <dgm:pt modelId="{2B1CE045-5A05-4DC4-BEB1-9756D93850C6}">
          <dgm:prSet phldrT="[Szöveg]" custT="1"/>
          <dgm:spPr/>
          <dgm:t>
            <a:bodyPr/>
            <a:lstStyle/>
            <a:p>
              <a:r>
                <a:rPr lang="hu-HU" sz="1800" dirty="0" smtClean="0">
                  <a:solidFill>
                    <a:schemeClr val="bg1">
                      <a:lumMod val="50000"/>
                    </a:schemeClr>
                  </a:solidFill>
                </a:rPr>
                <a:t>Observables: </a:t>
              </a:r>
              <a:r>
                <a:rPr lang="hu-HU" sz="1800" dirty="0" err="1" smtClean="0">
                  <a:solidFill>
                    <a:schemeClr val="bg1">
                      <a:lumMod val="50000"/>
                    </a:schemeClr>
                  </a:solidFill>
                </a:rPr>
                <a:t>spectra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sz="18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</m:ctrlPr>
                    </m:sSubPr>
                    <m:e>
                      <m:r>
                        <a:rPr lang="en-US" sz="18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𝑁</m:t>
                      </m:r>
                    </m:e>
                    <m:sub>
                      <m:r>
                        <a:rPr lang="en-US" sz="18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1</m:t>
                      </m:r>
                    </m:sub>
                  </m:sSub>
                  <m:d>
                    <m:dPr>
                      <m:ctrlPr>
                        <a:rPr lang="en-US" sz="18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</m:ctrlPr>
                    </m:dPr>
                    <m:e>
                      <m:r>
                        <a:rPr lang="en-US" sz="1800" b="1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𝒑</m:t>
                      </m:r>
                    </m:e>
                  </m:d>
                </m:oMath>
              </a14:m>
              <a:endParaRPr lang="hu-HU" sz="1800" dirty="0">
                <a:solidFill>
                  <a:schemeClr val="bg1">
                    <a:lumMod val="50000"/>
                  </a:schemeClr>
                </a:solidFill>
              </a:endParaRPr>
            </a:p>
          </dgm:t>
        </dgm:pt>
      </mc:Choice>
      <mc:Fallback xmlns="">
        <dgm:pt modelId="{2B1CE045-5A05-4DC4-BEB1-9756D93850C6}">
          <dgm:prSet phldrT="[Szöveg]" custT="1"/>
          <dgm:spPr/>
          <dgm:t>
            <a:bodyPr/>
            <a:lstStyle/>
            <a:p>
              <a:r>
                <a:rPr lang="hu-HU" sz="1800" dirty="0" smtClean="0">
                  <a:solidFill>
                    <a:schemeClr val="bg1">
                      <a:lumMod val="50000"/>
                    </a:schemeClr>
                  </a:solidFill>
                </a:rPr>
                <a:t>Observables</a:t>
              </a:r>
              <a:r>
                <a:rPr lang="hu-HU" sz="1800" dirty="0" smtClean="0">
                  <a:solidFill>
                    <a:schemeClr val="bg1">
                      <a:lumMod val="50000"/>
                    </a:schemeClr>
                  </a:solidFill>
                </a:rPr>
                <a:t>: </a:t>
              </a:r>
              <a:r>
                <a:rPr lang="hu-HU" sz="1800" dirty="0" err="1" smtClean="0">
                  <a:solidFill>
                    <a:schemeClr val="bg1">
                      <a:lumMod val="50000"/>
                    </a:schemeClr>
                  </a:solidFill>
                </a:rPr>
                <a:t>spectra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800" b="0" i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a:t>𝑁_1 (</a:t>
              </a:r>
              <a:r>
                <a:rPr lang="en-US" sz="1800" b="1" i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a:t>𝒑</a:t>
              </a:r>
              <a:r>
                <a:rPr lang="en-US" sz="1800" b="0" i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a:t>)</a:t>
              </a:r>
              <a:endParaRPr lang="hu-HU" sz="1800" dirty="0">
                <a:solidFill>
                  <a:schemeClr val="bg1">
                    <a:lumMod val="50000"/>
                  </a:schemeClr>
                </a:solidFill>
              </a:endParaRPr>
            </a:p>
          </dgm:t>
        </dgm:pt>
      </mc:Fallback>
    </mc:AlternateContent>
    <dgm:pt modelId="{D2C4540B-8EB6-47B9-8D6B-D598417029F9}" type="parTrans" cxnId="{6402EE04-9085-472F-9DA3-86FE2AB2B56B}">
      <dgm:prSet/>
      <dgm:spPr/>
      <dgm:t>
        <a:bodyPr/>
        <a:lstStyle/>
        <a:p>
          <a:endParaRPr lang="hu-HU"/>
        </a:p>
      </dgm:t>
    </dgm:pt>
    <dgm:pt modelId="{FC444C6F-CAA1-4DB9-AFDA-057408AF7073}" type="sibTrans" cxnId="{6402EE04-9085-472F-9DA3-86FE2AB2B56B}">
      <dgm:prSet/>
      <dgm:spPr/>
      <dgm:t>
        <a:bodyPr/>
        <a:lstStyle/>
        <a:p>
          <a:endParaRPr lang="hu-HU"/>
        </a:p>
      </dgm:t>
    </dgm:pt>
    <dgm:pt modelId="{09440CCC-36F9-4C98-9861-EFA51DCE2ECE}">
      <dgm:prSet/>
      <dgm:spPr/>
      <dgm:t>
        <a:bodyPr/>
        <a:lstStyle/>
        <a:p>
          <a:pPr>
            <a:tabLst>
              <a:tab pos="2779713" algn="l"/>
            </a:tabLst>
          </a:pPr>
          <a:r>
            <a:rPr lang="hu-HU" sz="1500" dirty="0" err="1" smtClean="0">
              <a:solidFill>
                <a:schemeClr val="bg1">
                  <a:lumMod val="50000"/>
                </a:schemeClr>
              </a:solidFill>
            </a:rPr>
            <a:t>Fitting</a:t>
          </a:r>
          <a:r>
            <a:rPr lang="hu-HU" sz="15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500" dirty="0" err="1" smtClean="0">
              <a:solidFill>
                <a:schemeClr val="bg1">
                  <a:lumMod val="50000"/>
                </a:schemeClr>
              </a:solidFill>
            </a:rPr>
            <a:t>the</a:t>
          </a:r>
          <a:r>
            <a:rPr lang="hu-HU" sz="15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500" dirty="0" err="1" smtClean="0">
              <a:solidFill>
                <a:schemeClr val="bg1">
                  <a:lumMod val="50000"/>
                </a:schemeClr>
              </a:solidFill>
            </a:rPr>
            <a:t>spectra</a:t>
          </a:r>
          <a:r>
            <a:rPr lang="hu-HU" sz="1500" dirty="0" smtClean="0">
              <a:solidFill>
                <a:schemeClr val="bg1">
                  <a:lumMod val="50000"/>
                </a:schemeClr>
              </a:solidFill>
            </a:rPr>
            <a:t> 	free </a:t>
          </a:r>
          <a:r>
            <a:rPr lang="hu-HU" sz="1500" dirty="0" err="1" smtClean="0">
              <a:solidFill>
                <a:schemeClr val="bg1">
                  <a:lumMod val="50000"/>
                </a:schemeClr>
              </a:solidFill>
            </a:rPr>
            <a:t>parameters</a:t>
          </a:r>
          <a:endParaRPr lang="hu-HU" sz="1500" dirty="0">
            <a:solidFill>
              <a:schemeClr val="bg1">
                <a:lumMod val="50000"/>
              </a:schemeClr>
            </a:solidFill>
          </a:endParaRPr>
        </a:p>
      </dgm:t>
    </dgm:pt>
    <dgm:pt modelId="{C8F03DC3-D480-4328-AB9D-7B7E8AF11A19}" type="parTrans" cxnId="{958D4F8E-2B22-47EB-8E40-6DBE36B22EE5}">
      <dgm:prSet/>
      <dgm:spPr/>
      <dgm:t>
        <a:bodyPr/>
        <a:lstStyle/>
        <a:p>
          <a:endParaRPr lang="hu-HU"/>
        </a:p>
      </dgm:t>
    </dgm:pt>
    <dgm:pt modelId="{5EE7D9AD-1A57-4D7B-A3A0-A41793C008A8}" type="sibTrans" cxnId="{958D4F8E-2B22-47EB-8E40-6DBE36B22EE5}">
      <dgm:prSet/>
      <dgm:spPr/>
      <dgm:t>
        <a:bodyPr/>
        <a:lstStyle/>
        <a:p>
          <a:endParaRPr lang="hu-HU"/>
        </a:p>
      </dgm:t>
    </dgm:pt>
    <dgm:pt modelId="{AB25976B-D1E9-48F9-B4AF-20E350EC0266}">
      <dgm:prSet/>
      <dgm:spPr/>
      <dgm:t>
        <a:bodyPr/>
        <a:lstStyle/>
        <a:p>
          <a:r>
            <a:rPr lang="hu-HU" dirty="0" smtClean="0"/>
            <a:t>4.</a:t>
          </a:r>
          <a:endParaRPr lang="hu-HU" dirty="0"/>
        </a:p>
      </dgm:t>
    </dgm:pt>
    <dgm:pt modelId="{555478CF-FED2-467F-8380-FF4828156DAB}" type="parTrans" cxnId="{9F10E171-0642-45DA-BFA2-DF380C1B8A11}">
      <dgm:prSet/>
      <dgm:spPr/>
      <dgm:t>
        <a:bodyPr/>
        <a:lstStyle/>
        <a:p>
          <a:endParaRPr lang="hu-HU"/>
        </a:p>
      </dgm:t>
    </dgm:pt>
    <dgm:pt modelId="{D5FC9224-BBF5-4F43-9CB4-96DFE4448EE4}" type="sibTrans" cxnId="{9F10E171-0642-45DA-BFA2-DF380C1B8A11}">
      <dgm:prSet/>
      <dgm:spPr/>
      <dgm:t>
        <a:bodyPr/>
        <a:lstStyle/>
        <a:p>
          <a:endParaRPr lang="hu-HU"/>
        </a:p>
      </dgm:t>
    </dgm:pt>
    <mc:AlternateContent xmlns:mc="http://schemas.openxmlformats.org/markup-compatibility/2006" xmlns:a14="http://schemas.microsoft.com/office/drawing/2010/main">
      <mc:Choice Requires="a14">
        <dgm:pt modelId="{C9738CAA-6FA1-42A0-8838-E4F959EA35E8}">
          <dgm:prSet phldrT="[Szöveg]"/>
          <dgm:spPr/>
          <dgm:t>
            <a:bodyPr/>
            <a:lstStyle/>
            <a:p>
              <a:r>
                <a:rPr lang="hu-HU" sz="1500" dirty="0" smtClean="0">
                  <a:solidFill>
                    <a:schemeClr val="bg1">
                      <a:lumMod val="50000"/>
                    </a:schemeClr>
                  </a:solidFill>
                </a:rPr>
                <a:t>Free </a:t>
              </a:r>
              <a:r>
                <a:rPr lang="hu-HU" sz="1500" dirty="0" err="1" smtClean="0">
                  <a:solidFill>
                    <a:schemeClr val="bg1">
                      <a:lumMod val="50000"/>
                    </a:schemeClr>
                  </a:solidFill>
                </a:rPr>
                <a:t>parameters</a:t>
              </a:r>
              <a:r>
                <a:rPr lang="hu-HU" sz="15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hu-HU" sz="1500" dirty="0" err="1" smtClean="0">
                  <a:solidFill>
                    <a:schemeClr val="bg1">
                      <a:lumMod val="50000"/>
                    </a:schemeClr>
                  </a:solidFill>
                </a:rPr>
                <a:t>are</a:t>
              </a:r>
              <a:r>
                <a:rPr lang="hu-HU" sz="15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hu-HU" sz="1500" dirty="0" err="1" smtClean="0">
                  <a:solidFill>
                    <a:schemeClr val="bg1">
                      <a:lumMod val="50000"/>
                    </a:schemeClr>
                  </a:solidFill>
                </a:rPr>
                <a:t>the</a:t>
              </a:r>
              <a:r>
                <a:rPr lang="hu-HU" sz="15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hu-HU" sz="1500" dirty="0" err="1" smtClean="0">
                  <a:solidFill>
                    <a:schemeClr val="bg1">
                      <a:lumMod val="50000"/>
                    </a:schemeClr>
                  </a:solidFill>
                </a:rPr>
                <a:t>physical</a:t>
              </a:r>
              <a:r>
                <a:rPr lang="hu-HU" sz="15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hu-HU" sz="1500" dirty="0" err="1" smtClean="0">
                  <a:solidFill>
                    <a:schemeClr val="bg1">
                      <a:lumMod val="50000"/>
                    </a:schemeClr>
                  </a:solidFill>
                </a:rPr>
                <a:t>quantities</a:t>
              </a:r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hu-HU" sz="1500" dirty="0" err="1" smtClean="0">
                  <a:solidFill>
                    <a:schemeClr val="bg1">
                      <a:lumMod val="50000"/>
                    </a:schemeClr>
                  </a:solidFill>
                </a:rPr>
                <a:t>eg</a:t>
              </a:r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. </a:t>
              </a:r>
              <a14:m>
                <m:oMath xmlns:m="http://schemas.openxmlformats.org/officeDocument/2006/math">
                  <m:r>
                    <a:rPr lang="en-US" sz="1500" b="0" i="1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𝜅</m:t>
                  </m:r>
                </m:oMath>
              </a14:m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sz="15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</m:ctrlPr>
                    </m:sSubPr>
                    <m:e>
                      <m:r>
                        <a:rPr lang="en-US" sz="15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𝑇</m:t>
                      </m:r>
                    </m:e>
                    <m:sub>
                      <m:r>
                        <a:rPr lang="en-US" sz="15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0</m:t>
                      </m:r>
                    </m:sub>
                  </m:sSub>
                </m:oMath>
              </a14:m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sz="15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</m:ctrlPr>
                    </m:sSubPr>
                    <m:e>
                      <m:r>
                        <a:rPr lang="en-US" sz="15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𝜏</m:t>
                      </m:r>
                    </m:e>
                    <m:sub>
                      <m:r>
                        <a:rPr lang="en-US" sz="15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0</m:t>
                      </m:r>
                    </m:sub>
                  </m:sSub>
                </m:oMath>
              </a14:m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, …)</a:t>
              </a:r>
              <a:endParaRPr lang="hu-HU" sz="1500" dirty="0">
                <a:solidFill>
                  <a:schemeClr val="bg1">
                    <a:lumMod val="50000"/>
                  </a:schemeClr>
                </a:solidFill>
              </a:endParaRPr>
            </a:p>
          </dgm:t>
        </dgm:pt>
      </mc:Choice>
      <mc:Fallback xmlns="">
        <dgm:pt modelId="{C9738CAA-6FA1-42A0-8838-E4F959EA35E8}">
          <dgm:prSet phldrT="[Szöveg]"/>
          <dgm:spPr/>
          <dgm:t>
            <a:bodyPr/>
            <a:lstStyle/>
            <a:p>
              <a:r>
                <a:rPr lang="hu-HU" sz="1500" dirty="0" smtClean="0">
                  <a:solidFill>
                    <a:schemeClr val="bg1">
                      <a:lumMod val="50000"/>
                    </a:schemeClr>
                  </a:solidFill>
                </a:rPr>
                <a:t>Free </a:t>
              </a:r>
              <a:r>
                <a:rPr lang="hu-HU" sz="1500" dirty="0" err="1" smtClean="0">
                  <a:solidFill>
                    <a:schemeClr val="bg1">
                      <a:lumMod val="50000"/>
                    </a:schemeClr>
                  </a:solidFill>
                </a:rPr>
                <a:t>parameters</a:t>
              </a:r>
              <a:r>
                <a:rPr lang="hu-HU" sz="15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hu-HU" sz="1500" dirty="0" err="1" smtClean="0">
                  <a:solidFill>
                    <a:schemeClr val="bg1">
                      <a:lumMod val="50000"/>
                    </a:schemeClr>
                  </a:solidFill>
                </a:rPr>
                <a:t>are</a:t>
              </a:r>
              <a:r>
                <a:rPr lang="hu-HU" sz="15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hu-HU" sz="1500" dirty="0" err="1" smtClean="0">
                  <a:solidFill>
                    <a:schemeClr val="bg1">
                      <a:lumMod val="50000"/>
                    </a:schemeClr>
                  </a:solidFill>
                </a:rPr>
                <a:t>the</a:t>
              </a:r>
              <a:r>
                <a:rPr lang="hu-HU" sz="15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hu-HU" sz="1500" dirty="0" err="1" smtClean="0">
                  <a:solidFill>
                    <a:schemeClr val="bg1">
                      <a:lumMod val="50000"/>
                    </a:schemeClr>
                  </a:solidFill>
                </a:rPr>
                <a:t>physical</a:t>
              </a:r>
              <a:r>
                <a:rPr lang="hu-HU" sz="15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hu-HU" sz="1500" dirty="0" err="1" smtClean="0">
                  <a:solidFill>
                    <a:schemeClr val="bg1">
                      <a:lumMod val="50000"/>
                    </a:schemeClr>
                  </a:solidFill>
                </a:rPr>
                <a:t>quantities</a:t>
              </a:r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hu-HU" sz="1500" dirty="0" err="1" smtClean="0">
                  <a:solidFill>
                    <a:schemeClr val="bg1">
                      <a:lumMod val="50000"/>
                    </a:schemeClr>
                  </a:solidFill>
                </a:rPr>
                <a:t>eg</a:t>
              </a:r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. </a:t>
              </a:r>
              <a:r>
                <a:rPr lang="en-US" sz="1500" b="0" i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a:t>𝜅</a:t>
              </a:r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US" sz="1500" b="0" i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a:t>𝑇_0</a:t>
              </a:r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US" sz="1500" b="0" i="0" dirty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a:t>𝜏_0</a:t>
              </a:r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, …)</a:t>
              </a:r>
              <a:endParaRPr lang="hu-HU" sz="1500" dirty="0">
                <a:solidFill>
                  <a:schemeClr val="bg1">
                    <a:lumMod val="50000"/>
                  </a:schemeClr>
                </a:solidFill>
              </a:endParaRPr>
            </a:p>
          </dgm:t>
        </dgm:pt>
      </mc:Fallback>
    </mc:AlternateContent>
    <dgm:pt modelId="{82DCD0A9-49B7-4A7D-B42E-E16A195BDAD6}" type="parTrans" cxnId="{96DDAE34-E080-42F7-95FE-764A5945F597}">
      <dgm:prSet/>
      <dgm:spPr/>
      <dgm:t>
        <a:bodyPr/>
        <a:lstStyle/>
        <a:p>
          <a:endParaRPr lang="hu-HU"/>
        </a:p>
      </dgm:t>
    </dgm:pt>
    <dgm:pt modelId="{4987E0BF-31A5-454F-8B40-5AF7AC40B4E9}" type="sibTrans" cxnId="{96DDAE34-E080-42F7-95FE-764A5945F597}">
      <dgm:prSet/>
      <dgm:spPr/>
      <dgm:t>
        <a:bodyPr/>
        <a:lstStyle/>
        <a:p>
          <a:endParaRPr lang="hu-HU"/>
        </a:p>
      </dgm:t>
    </dgm:pt>
    <dgm:pt modelId="{CD6D22F0-CE2E-4F23-83FE-9F715DD98F41}">
      <dgm:prSet custT="1"/>
      <dgm:spPr/>
      <dgm:t>
        <a:bodyPr/>
        <a:lstStyle/>
        <a:p>
          <a:r>
            <a:rPr lang="hu-HU" sz="1800" dirty="0" err="1" smtClean="0">
              <a:solidFill>
                <a:schemeClr val="bg1">
                  <a:lumMod val="50000"/>
                </a:schemeClr>
              </a:solidFill>
            </a:rPr>
            <a:t>Comparing</a:t>
          </a:r>
          <a:r>
            <a:rPr lang="hu-HU" sz="18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800" dirty="0" err="1" smtClean="0">
              <a:solidFill>
                <a:schemeClr val="bg1">
                  <a:lumMod val="50000"/>
                </a:schemeClr>
              </a:solidFill>
            </a:rPr>
            <a:t>to</a:t>
          </a:r>
          <a:r>
            <a:rPr lang="hu-HU" sz="18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800" dirty="0" err="1" smtClean="0">
              <a:solidFill>
                <a:schemeClr val="bg1">
                  <a:lumMod val="50000"/>
                </a:schemeClr>
              </a:solidFill>
            </a:rPr>
            <a:t>data</a:t>
          </a:r>
          <a:endParaRPr lang="hu-HU" sz="1800" dirty="0">
            <a:solidFill>
              <a:schemeClr val="bg1">
                <a:lumMod val="50000"/>
              </a:schemeClr>
            </a:solidFill>
          </a:endParaRPr>
        </a:p>
      </dgm:t>
    </dgm:pt>
    <dgm:pt modelId="{849B0261-97F9-45E6-9BB7-521783DFA7FB}" type="parTrans" cxnId="{2EB79BDE-9B48-4FFD-9EE7-FC170558E338}">
      <dgm:prSet/>
      <dgm:spPr/>
      <dgm:t>
        <a:bodyPr/>
        <a:lstStyle/>
        <a:p>
          <a:endParaRPr lang="hu-HU"/>
        </a:p>
      </dgm:t>
    </dgm:pt>
    <dgm:pt modelId="{57348B68-D63E-4952-A8B4-C0BD7CBB4E26}" type="sibTrans" cxnId="{2EB79BDE-9B48-4FFD-9EE7-FC170558E338}">
      <dgm:prSet/>
      <dgm:spPr/>
      <dgm:t>
        <a:bodyPr/>
        <a:lstStyle/>
        <a:p>
          <a:endParaRPr lang="hu-HU"/>
        </a:p>
      </dgm:t>
    </dgm:pt>
    <dgm:pt modelId="{B3F19273-C639-4917-A11F-D3A7EDB54A7A}">
      <dgm:prSet phldrT="[Szöveg]"/>
      <dgm:spPr/>
      <dgm:t>
        <a:bodyPr/>
        <a:lstStyle/>
        <a:p>
          <a:r>
            <a:rPr lang="hu-HU" dirty="0" smtClean="0"/>
            <a:t>3.</a:t>
          </a:r>
          <a:endParaRPr lang="hu-HU" dirty="0"/>
        </a:p>
      </dgm:t>
    </dgm:pt>
    <dgm:pt modelId="{9D25EFB5-71E1-45B5-A71A-4890F481DECD}" type="sibTrans" cxnId="{10E2DB3C-770E-4F66-91DA-2C3AB2EA87EB}">
      <dgm:prSet/>
      <dgm:spPr/>
      <dgm:t>
        <a:bodyPr/>
        <a:lstStyle/>
        <a:p>
          <a:endParaRPr lang="hu-HU"/>
        </a:p>
      </dgm:t>
    </dgm:pt>
    <dgm:pt modelId="{2DA5CABB-7E75-402F-B523-67F0502C0B77}" type="parTrans" cxnId="{10E2DB3C-770E-4F66-91DA-2C3AB2EA87EB}">
      <dgm:prSet/>
      <dgm:spPr/>
      <dgm:t>
        <a:bodyPr/>
        <a:lstStyle/>
        <a:p>
          <a:endParaRPr lang="hu-HU"/>
        </a:p>
      </dgm:t>
    </dgm:pt>
    <mc:AlternateContent xmlns:mc="http://schemas.openxmlformats.org/markup-compatibility/2006" xmlns:a14="http://schemas.microsoft.com/office/drawing/2010/main">
      <mc:Choice Requires="a14">
        <dgm:pt modelId="{E3687DA4-D966-4CA6-B405-434AEE723145}">
          <dgm:prSet phldrT="[Szöveg]" custT="1"/>
          <dgm:spPr/>
          <dgm:t>
            <a:bodyPr/>
            <a:lstStyle/>
            <a:p>
              <a:r>
                <a:rPr lang="hu-HU" sz="1500" dirty="0" smtClean="0">
                  <a:solidFill>
                    <a:schemeClr val="bg1">
                      <a:lumMod val="50000"/>
                    </a:schemeClr>
                  </a:solidFill>
                </a:rPr>
                <a:t>Unknown </a:t>
              </a:r>
              <a:r>
                <a:rPr lang="hu-HU" sz="1500" dirty="0" err="1" smtClean="0">
                  <a:solidFill>
                    <a:schemeClr val="bg1">
                      <a:lumMod val="50000"/>
                    </a:schemeClr>
                  </a:solidFill>
                </a:rPr>
                <a:t>functions</a:t>
              </a:r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14:m>
                <m:oMath xmlns:m="http://schemas.openxmlformats.org/officeDocument/2006/math">
                  <m:sSup>
                    <m:sSupPr>
                      <m:ctrlPr>
                        <a:rPr lang="en-US" sz="15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</m:ctrlPr>
                    </m:sSupPr>
                    <m:e>
                      <m:r>
                        <a:rPr lang="en-US" sz="15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𝑢</m:t>
                      </m:r>
                    </m:e>
                    <m:sup>
                      <m:r>
                        <a:rPr lang="en-US" sz="15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𝜇</m:t>
                      </m:r>
                    </m:sup>
                  </m:sSup>
                </m:oMath>
              </a14:m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14:m>
                <m:oMath xmlns:m="http://schemas.openxmlformats.org/officeDocument/2006/math">
                  <m:r>
                    <a:rPr lang="en-US" sz="1500" b="0" i="1" dirty="0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𝑛</m:t>
                  </m:r>
                </m:oMath>
              </a14:m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14:m>
                <m:oMath xmlns:m="http://schemas.openxmlformats.org/officeDocument/2006/math">
                  <m:r>
                    <a:rPr lang="en-US" sz="1500" b="0" i="1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𝑇</m:t>
                  </m:r>
                </m:oMath>
              </a14:m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14:m>
                <m:oMath xmlns:m="http://schemas.openxmlformats.org/officeDocument/2006/math">
                  <m:r>
                    <a:rPr lang="en-US" sz="1500" b="0" i="1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𝑝</m:t>
                  </m:r>
                </m:oMath>
              </a14:m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)</a:t>
              </a:r>
              <a:endParaRPr lang="hu-HU" sz="1500" dirty="0">
                <a:solidFill>
                  <a:schemeClr val="bg1">
                    <a:lumMod val="50000"/>
                  </a:schemeClr>
                </a:solidFill>
              </a:endParaRPr>
            </a:p>
          </dgm:t>
        </dgm:pt>
      </mc:Choice>
      <mc:Fallback xmlns="">
        <dgm:pt modelId="{E3687DA4-D966-4CA6-B405-434AEE723145}">
          <dgm:prSet phldrT="[Szöveg]" custT="1"/>
          <dgm:spPr/>
          <dgm:t>
            <a:bodyPr/>
            <a:lstStyle/>
            <a:p>
              <a:r>
                <a:rPr lang="hu-HU" sz="1500" dirty="0" smtClean="0">
                  <a:solidFill>
                    <a:schemeClr val="bg1">
                      <a:lumMod val="50000"/>
                    </a:schemeClr>
                  </a:solidFill>
                </a:rPr>
                <a:t>Unknown</a:t>
              </a:r>
              <a:r>
                <a:rPr lang="hu-HU" sz="15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hu-HU" sz="1500" dirty="0" err="1" smtClean="0">
                  <a:solidFill>
                    <a:schemeClr val="bg1">
                      <a:lumMod val="50000"/>
                    </a:schemeClr>
                  </a:solidFill>
                </a:rPr>
                <a:t>functions</a:t>
              </a:r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en-US" sz="1500" b="0" i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a:t>𝑢^𝜇</a:t>
              </a:r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US" sz="1500" b="0" i="0" dirty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a:t>𝑛</a:t>
              </a:r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US" sz="1500" b="0" i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a:t>𝑇</a:t>
              </a:r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US" sz="1500" b="0" i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a:t>𝑝</a:t>
              </a:r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)</a:t>
              </a:r>
              <a:endParaRPr lang="hu-HU" sz="1500" dirty="0">
                <a:solidFill>
                  <a:schemeClr val="bg1">
                    <a:lumMod val="50000"/>
                  </a:schemeClr>
                </a:solidFill>
              </a:endParaRPr>
            </a:p>
          </dgm:t>
        </dgm:pt>
      </mc:Fallback>
    </mc:AlternateContent>
    <dgm:pt modelId="{A33C2199-7705-4FC1-A9E5-0DF7C3A42041}" type="parTrans" cxnId="{C37F9E65-B5BC-45D9-B705-D573A5F7C310}">
      <dgm:prSet/>
      <dgm:spPr/>
      <dgm:t>
        <a:bodyPr/>
        <a:lstStyle/>
        <a:p>
          <a:endParaRPr lang="hu-HU"/>
        </a:p>
      </dgm:t>
    </dgm:pt>
    <dgm:pt modelId="{E1D07351-86BD-47BF-8695-8C818ABA917B}" type="sibTrans" cxnId="{C37F9E65-B5BC-45D9-B705-D573A5F7C310}">
      <dgm:prSet/>
      <dgm:spPr/>
      <dgm:t>
        <a:bodyPr/>
        <a:lstStyle/>
        <a:p>
          <a:endParaRPr lang="hu-HU"/>
        </a:p>
      </dgm:t>
    </dgm:pt>
    <mc:AlternateContent xmlns:mc="http://schemas.openxmlformats.org/markup-compatibility/2006" xmlns:a14="http://schemas.microsoft.com/office/drawing/2010/main">
      <mc:Choice Requires="a14">
        <dgm:pt modelId="{10EE095E-08D9-4186-8E3F-6F9B6384E712}">
          <dgm:prSet phldrT="[Szöveg]" custT="1"/>
          <dgm:spPr/>
          <dgm:t>
            <a:bodyPr/>
            <a:lstStyle/>
            <a:p>
              <a:r>
                <a:rPr lang="hu-HU" sz="1500" dirty="0" smtClean="0">
                  <a:solidFill>
                    <a:schemeClr val="bg1">
                      <a:lumMod val="50000"/>
                    </a:schemeClr>
                  </a:solidFill>
                </a:rPr>
                <a:t>We </a:t>
              </a:r>
              <a:r>
                <a:rPr lang="hu-HU" sz="1500" dirty="0" err="1" smtClean="0">
                  <a:solidFill>
                    <a:schemeClr val="bg1">
                      <a:lumMod val="50000"/>
                    </a:schemeClr>
                  </a:solidFill>
                </a:rPr>
                <a:t>get</a:t>
              </a:r>
              <a:r>
                <a:rPr lang="hu-HU" sz="15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hu-HU" sz="1500" dirty="0" err="1" smtClean="0">
                  <a:solidFill>
                    <a:schemeClr val="bg1">
                      <a:lumMod val="50000"/>
                    </a:schemeClr>
                  </a:solidFill>
                </a:rPr>
                <a:t>the</a:t>
              </a:r>
              <a:r>
                <a:rPr lang="hu-HU" sz="15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hu-HU" sz="1500" dirty="0" err="1" smtClean="0">
                  <a:solidFill>
                    <a:schemeClr val="bg1">
                      <a:lumMod val="50000"/>
                    </a:schemeClr>
                  </a:solidFill>
                </a:rPr>
                <a:t>unknown</a:t>
              </a:r>
              <a:r>
                <a:rPr lang="hu-HU" sz="15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hu-HU" sz="1500" dirty="0" err="1" smtClean="0">
                  <a:solidFill>
                    <a:schemeClr val="bg1">
                      <a:lumMod val="50000"/>
                    </a:schemeClr>
                  </a:solidFill>
                </a:rPr>
                <a:t>functions</a:t>
              </a:r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14:m>
                <m:oMath xmlns:m="http://schemas.openxmlformats.org/officeDocument/2006/math">
                  <m:sSup>
                    <m:sSupPr>
                      <m:ctrlPr>
                        <a:rPr lang="en-US" sz="15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</m:ctrlPr>
                    </m:sSupPr>
                    <m:e>
                      <m:r>
                        <a:rPr lang="en-US" sz="15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𝑢</m:t>
                      </m:r>
                    </m:e>
                    <m:sup>
                      <m:r>
                        <a:rPr lang="en-US" sz="15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𝜇</m:t>
                      </m:r>
                    </m:sup>
                  </m:sSup>
                </m:oMath>
              </a14:m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14:m>
                <m:oMath xmlns:m="http://schemas.openxmlformats.org/officeDocument/2006/math">
                  <m:r>
                    <a:rPr lang="en-US" sz="1500" b="0" i="1" dirty="0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𝑛</m:t>
                  </m:r>
                </m:oMath>
              </a14:m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14:m>
                <m:oMath xmlns:m="http://schemas.openxmlformats.org/officeDocument/2006/math">
                  <m:r>
                    <a:rPr lang="en-US" sz="1500" b="0" i="1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𝑇</m:t>
                  </m:r>
                </m:oMath>
              </a14:m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14:m>
                <m:oMath xmlns:m="http://schemas.openxmlformats.org/officeDocument/2006/math">
                  <m:r>
                    <a:rPr lang="en-US" sz="1500" b="0" i="1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𝑝</m:t>
                  </m:r>
                </m:oMath>
              </a14:m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)</a:t>
              </a:r>
              <a:endParaRPr lang="hu-HU" sz="1500" dirty="0">
                <a:solidFill>
                  <a:schemeClr val="bg1">
                    <a:lumMod val="50000"/>
                  </a:schemeClr>
                </a:solidFill>
              </a:endParaRPr>
            </a:p>
          </dgm:t>
        </dgm:pt>
      </mc:Choice>
      <mc:Fallback xmlns="">
        <dgm:pt modelId="{10EE095E-08D9-4186-8E3F-6F9B6384E712}">
          <dgm:prSet phldrT="[Szöveg]" custT="1"/>
          <dgm:spPr/>
          <dgm:t>
            <a:bodyPr/>
            <a:lstStyle/>
            <a:p>
              <a:r>
                <a:rPr lang="hu-HU" sz="1500" dirty="0" smtClean="0">
                  <a:solidFill>
                    <a:schemeClr val="bg1">
                      <a:lumMod val="50000"/>
                    </a:schemeClr>
                  </a:solidFill>
                </a:rPr>
                <a:t>We</a:t>
              </a:r>
              <a:r>
                <a:rPr lang="hu-HU" sz="15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hu-HU" sz="1500" dirty="0" err="1" smtClean="0">
                  <a:solidFill>
                    <a:schemeClr val="bg1">
                      <a:lumMod val="50000"/>
                    </a:schemeClr>
                  </a:solidFill>
                </a:rPr>
                <a:t>get</a:t>
              </a:r>
              <a:r>
                <a:rPr lang="hu-HU" sz="15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hu-HU" sz="1500" dirty="0" err="1" smtClean="0">
                  <a:solidFill>
                    <a:schemeClr val="bg1">
                      <a:lumMod val="50000"/>
                    </a:schemeClr>
                  </a:solidFill>
                </a:rPr>
                <a:t>the</a:t>
              </a:r>
              <a:r>
                <a:rPr lang="hu-HU" sz="15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hu-HU" sz="1500" dirty="0" err="1" smtClean="0">
                  <a:solidFill>
                    <a:schemeClr val="bg1">
                      <a:lumMod val="50000"/>
                    </a:schemeClr>
                  </a:solidFill>
                </a:rPr>
                <a:t>unknown</a:t>
              </a:r>
              <a:r>
                <a:rPr lang="hu-HU" sz="1500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hu-HU" sz="1500" dirty="0" err="1" smtClean="0">
                  <a:solidFill>
                    <a:schemeClr val="bg1">
                      <a:lumMod val="50000"/>
                    </a:schemeClr>
                  </a:solidFill>
                </a:rPr>
                <a:t>functions</a:t>
              </a:r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en-US" sz="1500" b="0" i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a:t>𝑢^𝜇</a:t>
              </a:r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US" sz="1500" b="0" i="0" dirty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a:t>𝑛</a:t>
              </a:r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US" sz="1500" b="0" i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a:t>𝑇</a:t>
              </a:r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US" sz="1500" b="0" i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a:t>𝑝</a:t>
              </a:r>
              <a:r>
                <a:rPr lang="en-US" sz="1500" dirty="0" smtClean="0">
                  <a:solidFill>
                    <a:schemeClr val="bg1">
                      <a:lumMod val="50000"/>
                    </a:schemeClr>
                  </a:solidFill>
                </a:rPr>
                <a:t>)</a:t>
              </a:r>
              <a:endParaRPr lang="hu-HU" sz="1500" dirty="0">
                <a:solidFill>
                  <a:schemeClr val="bg1">
                    <a:lumMod val="50000"/>
                  </a:schemeClr>
                </a:solidFill>
              </a:endParaRPr>
            </a:p>
          </dgm:t>
        </dgm:pt>
      </mc:Fallback>
    </mc:AlternateContent>
    <dgm:pt modelId="{61F7A1CC-FFDC-4282-8D6B-CD52E25D969E}" type="parTrans" cxnId="{C9C665D8-3882-40BC-B8A3-C0AC48195C13}">
      <dgm:prSet/>
      <dgm:spPr/>
      <dgm:t>
        <a:bodyPr/>
        <a:lstStyle/>
        <a:p>
          <a:endParaRPr lang="hu-HU"/>
        </a:p>
      </dgm:t>
    </dgm:pt>
    <dgm:pt modelId="{E1F5AE14-5F35-4D39-82A9-130743F04CD5}" type="sibTrans" cxnId="{C9C665D8-3882-40BC-B8A3-C0AC48195C13}">
      <dgm:prSet/>
      <dgm:spPr/>
      <dgm:t>
        <a:bodyPr/>
        <a:lstStyle/>
        <a:p>
          <a:endParaRPr lang="hu-HU"/>
        </a:p>
      </dgm:t>
    </dgm:pt>
    <dgm:pt modelId="{0D2108F5-9411-4EDA-9D70-79E5A366C4C0}" type="pres">
      <dgm:prSet presAssocID="{E2B66563-8B7C-4387-BA0F-0BE51828729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BD5C6831-39AE-4C9C-BF11-278AFEF5F0A7}" type="pres">
      <dgm:prSet presAssocID="{F7F80153-399B-43A3-B1F5-8CF5D1C4DC5A}" presName="composite" presStyleCnt="0"/>
      <dgm:spPr/>
    </dgm:pt>
    <dgm:pt modelId="{7F142A08-9BDD-440F-8549-ED6489F33313}" type="pres">
      <dgm:prSet presAssocID="{F7F80153-399B-43A3-B1F5-8CF5D1C4DC5A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FEA9DFD-8ACB-4FDB-B58B-8ADD94BC351E}" type="pres">
      <dgm:prSet presAssocID="{F7F80153-399B-43A3-B1F5-8CF5D1C4DC5A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6E395B9-2A4B-415D-9233-9347CEDFBEE5}" type="pres">
      <dgm:prSet presAssocID="{B712C871-04B4-48CC-B93E-990B9712CA48}" presName="sp" presStyleCnt="0"/>
      <dgm:spPr/>
    </dgm:pt>
    <dgm:pt modelId="{25DEB05C-C88A-4C57-97E8-6DA827900893}" type="pres">
      <dgm:prSet presAssocID="{84CCCB3F-1B8B-4B4E-B6B8-417A61DD7EEB}" presName="composite" presStyleCnt="0"/>
      <dgm:spPr/>
    </dgm:pt>
    <dgm:pt modelId="{2B24F174-AE5F-433B-B2DE-09F07BC9CA30}" type="pres">
      <dgm:prSet presAssocID="{84CCCB3F-1B8B-4B4E-B6B8-417A61DD7EEB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5BCD4DB-954F-430E-A228-7E8AC9637EFF}" type="pres">
      <dgm:prSet presAssocID="{84CCCB3F-1B8B-4B4E-B6B8-417A61DD7EEB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CC49120-5A10-4365-9566-2BA5D4B9D4F5}" type="pres">
      <dgm:prSet presAssocID="{D3F0115B-E51B-41D7-9A5C-CDC56692D40D}" presName="sp" presStyleCnt="0"/>
      <dgm:spPr/>
    </dgm:pt>
    <dgm:pt modelId="{11729DA1-FDCC-4EC8-A11E-28C6BB0BBC7F}" type="pres">
      <dgm:prSet presAssocID="{B3F19273-C639-4917-A11F-D3A7EDB54A7A}" presName="composite" presStyleCnt="0"/>
      <dgm:spPr/>
    </dgm:pt>
    <dgm:pt modelId="{EBC48F76-DFF5-4B4F-896C-8D5E48530123}" type="pres">
      <dgm:prSet presAssocID="{B3F19273-C639-4917-A11F-D3A7EDB54A7A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BF41F61-A638-4B33-A1BD-565C65D85CBC}" type="pres">
      <dgm:prSet presAssocID="{B3F19273-C639-4917-A11F-D3A7EDB54A7A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58C389F-BF54-44D2-9D7D-AA0431256350}" type="pres">
      <dgm:prSet presAssocID="{9D25EFB5-71E1-45B5-A71A-4890F481DECD}" presName="sp" presStyleCnt="0"/>
      <dgm:spPr/>
    </dgm:pt>
    <dgm:pt modelId="{B7AA6510-F9D1-4D1D-A86A-069A1AFB77B6}" type="pres">
      <dgm:prSet presAssocID="{AB25976B-D1E9-48F9-B4AF-20E350EC0266}" presName="composite" presStyleCnt="0"/>
      <dgm:spPr/>
    </dgm:pt>
    <dgm:pt modelId="{8A3583B4-FA26-408E-9D47-E96E23096126}" type="pres">
      <dgm:prSet presAssocID="{AB25976B-D1E9-48F9-B4AF-20E350EC0266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612A1C1-5496-421B-B721-62780646A41C}" type="pres">
      <dgm:prSet presAssocID="{AB25976B-D1E9-48F9-B4AF-20E350EC0266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251D4032-E6C2-41A8-82F5-9605C6CA097B}" type="presOf" srcId="{AB25976B-D1E9-48F9-B4AF-20E350EC0266}" destId="{8A3583B4-FA26-408E-9D47-E96E23096126}" srcOrd="0" destOrd="0" presId="urn:microsoft.com/office/officeart/2005/8/layout/chevron2"/>
    <dgm:cxn modelId="{3385C02E-FF9E-4177-871E-CF3F8EF075F1}" type="presOf" srcId="{8409C297-E9D9-421B-9321-A8C08D28CDC6}" destId="{7FEA9DFD-8ACB-4FDB-B58B-8ADD94BC351E}" srcOrd="0" destOrd="0" presId="urn:microsoft.com/office/officeart/2005/8/layout/chevron2"/>
    <dgm:cxn modelId="{2A2CF8E3-C182-425B-A6F4-717A1AE2D90D}" type="presOf" srcId="{B3F19273-C639-4917-A11F-D3A7EDB54A7A}" destId="{EBC48F76-DFF5-4B4F-896C-8D5E48530123}" srcOrd="0" destOrd="0" presId="urn:microsoft.com/office/officeart/2005/8/layout/chevron2"/>
    <dgm:cxn modelId="{958D4F8E-2B22-47EB-8E40-6DBE36B22EE5}" srcId="{CD6D22F0-CE2E-4F23-83FE-9F715DD98F41}" destId="{09440CCC-36F9-4C98-9861-EFA51DCE2ECE}" srcOrd="0" destOrd="0" parTransId="{C8F03DC3-D480-4328-AB9D-7B7E8AF11A19}" sibTransId="{5EE7D9AD-1A57-4D7B-A3A0-A41793C008A8}"/>
    <dgm:cxn modelId="{9F10E171-0642-45DA-BFA2-DF380C1B8A11}" srcId="{E2B66563-8B7C-4387-BA0F-0BE51828729C}" destId="{AB25976B-D1E9-48F9-B4AF-20E350EC0266}" srcOrd="3" destOrd="0" parTransId="{555478CF-FED2-467F-8380-FF4828156DAB}" sibTransId="{D5FC9224-BBF5-4F43-9CB4-96DFE4448EE4}"/>
    <dgm:cxn modelId="{539B7774-1776-4654-B700-F2F4CAED6B68}" type="presOf" srcId="{0BE76B77-8995-4330-8E55-D195F31ECC9D}" destId="{05BCD4DB-954F-430E-A228-7E8AC9637EFF}" srcOrd="0" destOrd="0" presId="urn:microsoft.com/office/officeart/2005/8/layout/chevron2"/>
    <dgm:cxn modelId="{094A2D59-3607-4A1B-9FA4-B8563A09D63C}" type="presOf" srcId="{F7F80153-399B-43A3-B1F5-8CF5D1C4DC5A}" destId="{7F142A08-9BDD-440F-8549-ED6489F33313}" srcOrd="0" destOrd="0" presId="urn:microsoft.com/office/officeart/2005/8/layout/chevron2"/>
    <dgm:cxn modelId="{10E2DB3C-770E-4F66-91DA-2C3AB2EA87EB}" srcId="{E2B66563-8B7C-4387-BA0F-0BE51828729C}" destId="{B3F19273-C639-4917-A11F-D3A7EDB54A7A}" srcOrd="2" destOrd="0" parTransId="{2DA5CABB-7E75-402F-B523-67F0502C0B77}" sibTransId="{9D25EFB5-71E1-45B5-A71A-4890F481DECD}"/>
    <dgm:cxn modelId="{F2044FC5-20B0-4DF5-9F9F-4A26F298132F}" type="presOf" srcId="{CD6D22F0-CE2E-4F23-83FE-9F715DD98F41}" destId="{D612A1C1-5496-421B-B721-62780646A41C}" srcOrd="0" destOrd="0" presId="urn:microsoft.com/office/officeart/2005/8/layout/chevron2"/>
    <dgm:cxn modelId="{782C5DA7-205C-445D-9401-5B94189E9789}" type="presOf" srcId="{10EE095E-08D9-4186-8E3F-6F9B6384E712}" destId="{05BCD4DB-954F-430E-A228-7E8AC9637EFF}" srcOrd="0" destOrd="1" presId="urn:microsoft.com/office/officeart/2005/8/layout/chevron2"/>
    <dgm:cxn modelId="{3E6D1299-6368-4863-9B33-8E87A06154C9}" type="presOf" srcId="{2B1CE045-5A05-4DC4-BEB1-9756D93850C6}" destId="{EBF41F61-A638-4B33-A1BD-565C65D85CBC}" srcOrd="0" destOrd="0" presId="urn:microsoft.com/office/officeart/2005/8/layout/chevron2"/>
    <dgm:cxn modelId="{C9C665D8-3882-40BC-B8A3-C0AC48195C13}" srcId="{0BE76B77-8995-4330-8E55-D195F31ECC9D}" destId="{10EE095E-08D9-4186-8E3F-6F9B6384E712}" srcOrd="0" destOrd="0" parTransId="{61F7A1CC-FFDC-4282-8D6B-CD52E25D969E}" sibTransId="{E1F5AE14-5F35-4D39-82A9-130743F04CD5}"/>
    <dgm:cxn modelId="{2EB79BDE-9B48-4FFD-9EE7-FC170558E338}" srcId="{AB25976B-D1E9-48F9-B4AF-20E350EC0266}" destId="{CD6D22F0-CE2E-4F23-83FE-9F715DD98F41}" srcOrd="0" destOrd="0" parTransId="{849B0261-97F9-45E6-9BB7-521783DFA7FB}" sibTransId="{57348B68-D63E-4952-A8B4-C0BD7CBB4E26}"/>
    <dgm:cxn modelId="{2A36BE85-D748-4177-8661-850966A52207}" type="presOf" srcId="{E3687DA4-D966-4CA6-B405-434AEE723145}" destId="{7FEA9DFD-8ACB-4FDB-B58B-8ADD94BC351E}" srcOrd="0" destOrd="1" presId="urn:microsoft.com/office/officeart/2005/8/layout/chevron2"/>
    <dgm:cxn modelId="{7AB9B818-84D5-4935-B3D2-59A3A9A43AFB}" srcId="{84CCCB3F-1B8B-4B4E-B6B8-417A61DD7EEB}" destId="{0BE76B77-8995-4330-8E55-D195F31ECC9D}" srcOrd="0" destOrd="0" parTransId="{7AB111FA-4CD4-49FF-A1F9-693EA3BB2EE2}" sibTransId="{F0C054EA-7DF5-4874-907D-E6523748822E}"/>
    <dgm:cxn modelId="{C37F9E65-B5BC-45D9-B705-D573A5F7C310}" srcId="{8409C297-E9D9-421B-9321-A8C08D28CDC6}" destId="{E3687DA4-D966-4CA6-B405-434AEE723145}" srcOrd="0" destOrd="0" parTransId="{A33C2199-7705-4FC1-A9E5-0DF7C3A42041}" sibTransId="{E1D07351-86BD-47BF-8695-8C818ABA917B}"/>
    <dgm:cxn modelId="{D0B0B48B-C066-4150-880F-E94B67C0DAEC}" type="presOf" srcId="{C9738CAA-6FA1-42A0-8838-E4F959EA35E8}" destId="{EBF41F61-A638-4B33-A1BD-565C65D85CBC}" srcOrd="0" destOrd="1" presId="urn:microsoft.com/office/officeart/2005/8/layout/chevron2"/>
    <dgm:cxn modelId="{6402EE04-9085-472F-9DA3-86FE2AB2B56B}" srcId="{B3F19273-C639-4917-A11F-D3A7EDB54A7A}" destId="{2B1CE045-5A05-4DC4-BEB1-9756D93850C6}" srcOrd="0" destOrd="0" parTransId="{D2C4540B-8EB6-47B9-8D6B-D598417029F9}" sibTransId="{FC444C6F-CAA1-4DB9-AFDA-057408AF7073}"/>
    <dgm:cxn modelId="{96DDAE34-E080-42F7-95FE-764A5945F597}" srcId="{2B1CE045-5A05-4DC4-BEB1-9756D93850C6}" destId="{C9738CAA-6FA1-42A0-8838-E4F959EA35E8}" srcOrd="0" destOrd="0" parTransId="{82DCD0A9-49B7-4A7D-B42E-E16A195BDAD6}" sibTransId="{4987E0BF-31A5-454F-8B40-5AF7AC40B4E9}"/>
    <dgm:cxn modelId="{B02E5C6C-71E5-4C20-BF02-1C28CF441FA3}" type="presOf" srcId="{09440CCC-36F9-4C98-9861-EFA51DCE2ECE}" destId="{D612A1C1-5496-421B-B721-62780646A41C}" srcOrd="0" destOrd="1" presId="urn:microsoft.com/office/officeart/2005/8/layout/chevron2"/>
    <dgm:cxn modelId="{1EBC1E8D-7641-4F99-9B94-7C4D8987E72C}" srcId="{F7F80153-399B-43A3-B1F5-8CF5D1C4DC5A}" destId="{8409C297-E9D9-421B-9321-A8C08D28CDC6}" srcOrd="0" destOrd="0" parTransId="{6E9C4D5E-F08F-4560-8D13-FD1093392A04}" sibTransId="{A5F513FC-C696-4E2E-900D-8F78B5AEEE31}"/>
    <dgm:cxn modelId="{89FE1EB2-73BB-4DE9-A443-02B0D87FD237}" type="presOf" srcId="{E2B66563-8B7C-4387-BA0F-0BE51828729C}" destId="{0D2108F5-9411-4EDA-9D70-79E5A366C4C0}" srcOrd="0" destOrd="0" presId="urn:microsoft.com/office/officeart/2005/8/layout/chevron2"/>
    <dgm:cxn modelId="{733BCE11-3F08-42AD-A520-8E472EB8E9F5}" type="presOf" srcId="{84CCCB3F-1B8B-4B4E-B6B8-417A61DD7EEB}" destId="{2B24F174-AE5F-433B-B2DE-09F07BC9CA30}" srcOrd="0" destOrd="0" presId="urn:microsoft.com/office/officeart/2005/8/layout/chevron2"/>
    <dgm:cxn modelId="{11F6CB71-9EFC-4ECA-9253-AB58721CC8E2}" srcId="{E2B66563-8B7C-4387-BA0F-0BE51828729C}" destId="{84CCCB3F-1B8B-4B4E-B6B8-417A61DD7EEB}" srcOrd="1" destOrd="0" parTransId="{F2FB0F0A-EC55-4101-85E1-4C35F784CF91}" sibTransId="{D3F0115B-E51B-41D7-9A5C-CDC56692D40D}"/>
    <dgm:cxn modelId="{54E2CA54-7EC1-45B4-B9EB-07BBC7C2DBDA}" srcId="{E2B66563-8B7C-4387-BA0F-0BE51828729C}" destId="{F7F80153-399B-43A3-B1F5-8CF5D1C4DC5A}" srcOrd="0" destOrd="0" parTransId="{07693223-2200-4543-8DF5-567DC4EA16F4}" sibTransId="{B712C871-04B4-48CC-B93E-990B9712CA48}"/>
    <dgm:cxn modelId="{1F3763A0-AB1D-4C53-A369-0D5B63409C17}" type="presParOf" srcId="{0D2108F5-9411-4EDA-9D70-79E5A366C4C0}" destId="{BD5C6831-39AE-4C9C-BF11-278AFEF5F0A7}" srcOrd="0" destOrd="0" presId="urn:microsoft.com/office/officeart/2005/8/layout/chevron2"/>
    <dgm:cxn modelId="{9FCAD25A-DE7F-49AF-BAFA-7C6F5DAC9C7C}" type="presParOf" srcId="{BD5C6831-39AE-4C9C-BF11-278AFEF5F0A7}" destId="{7F142A08-9BDD-440F-8549-ED6489F33313}" srcOrd="0" destOrd="0" presId="urn:microsoft.com/office/officeart/2005/8/layout/chevron2"/>
    <dgm:cxn modelId="{55D13B69-7DC8-48E7-9ADE-B71C8EC61E26}" type="presParOf" srcId="{BD5C6831-39AE-4C9C-BF11-278AFEF5F0A7}" destId="{7FEA9DFD-8ACB-4FDB-B58B-8ADD94BC351E}" srcOrd="1" destOrd="0" presId="urn:microsoft.com/office/officeart/2005/8/layout/chevron2"/>
    <dgm:cxn modelId="{38A4CD78-EB95-476D-A67D-08CC772796F2}" type="presParOf" srcId="{0D2108F5-9411-4EDA-9D70-79E5A366C4C0}" destId="{86E395B9-2A4B-415D-9233-9347CEDFBEE5}" srcOrd="1" destOrd="0" presId="urn:microsoft.com/office/officeart/2005/8/layout/chevron2"/>
    <dgm:cxn modelId="{30ACEE63-B7CD-4E59-A10C-6DD07386F68E}" type="presParOf" srcId="{0D2108F5-9411-4EDA-9D70-79E5A366C4C0}" destId="{25DEB05C-C88A-4C57-97E8-6DA827900893}" srcOrd="2" destOrd="0" presId="urn:microsoft.com/office/officeart/2005/8/layout/chevron2"/>
    <dgm:cxn modelId="{9594D347-7401-47C0-AD74-971803DFB7E7}" type="presParOf" srcId="{25DEB05C-C88A-4C57-97E8-6DA827900893}" destId="{2B24F174-AE5F-433B-B2DE-09F07BC9CA30}" srcOrd="0" destOrd="0" presId="urn:microsoft.com/office/officeart/2005/8/layout/chevron2"/>
    <dgm:cxn modelId="{731FAA2F-8251-4DE7-935E-B553687D38B6}" type="presParOf" srcId="{25DEB05C-C88A-4C57-97E8-6DA827900893}" destId="{05BCD4DB-954F-430E-A228-7E8AC9637EFF}" srcOrd="1" destOrd="0" presId="urn:microsoft.com/office/officeart/2005/8/layout/chevron2"/>
    <dgm:cxn modelId="{AF6ABB30-8EE9-4E5B-BAA8-C075DCAD8D2F}" type="presParOf" srcId="{0D2108F5-9411-4EDA-9D70-79E5A366C4C0}" destId="{3CC49120-5A10-4365-9566-2BA5D4B9D4F5}" srcOrd="3" destOrd="0" presId="urn:microsoft.com/office/officeart/2005/8/layout/chevron2"/>
    <dgm:cxn modelId="{ADD1C6F8-B5B1-4F3D-B8AB-06EA200B9CAF}" type="presParOf" srcId="{0D2108F5-9411-4EDA-9D70-79E5A366C4C0}" destId="{11729DA1-FDCC-4EC8-A11E-28C6BB0BBC7F}" srcOrd="4" destOrd="0" presId="urn:microsoft.com/office/officeart/2005/8/layout/chevron2"/>
    <dgm:cxn modelId="{C4C5EA4C-4BB9-4258-9663-DF7A3BF64C60}" type="presParOf" srcId="{11729DA1-FDCC-4EC8-A11E-28C6BB0BBC7F}" destId="{EBC48F76-DFF5-4B4F-896C-8D5E48530123}" srcOrd="0" destOrd="0" presId="urn:microsoft.com/office/officeart/2005/8/layout/chevron2"/>
    <dgm:cxn modelId="{94E628F8-A02B-4E38-A1D5-2D719692A34D}" type="presParOf" srcId="{11729DA1-FDCC-4EC8-A11E-28C6BB0BBC7F}" destId="{EBF41F61-A638-4B33-A1BD-565C65D85CBC}" srcOrd="1" destOrd="0" presId="urn:microsoft.com/office/officeart/2005/8/layout/chevron2"/>
    <dgm:cxn modelId="{F35D8C3B-DEE9-4225-8018-C6F133057F7F}" type="presParOf" srcId="{0D2108F5-9411-4EDA-9D70-79E5A366C4C0}" destId="{C58C389F-BF54-44D2-9D7D-AA0431256350}" srcOrd="5" destOrd="0" presId="urn:microsoft.com/office/officeart/2005/8/layout/chevron2"/>
    <dgm:cxn modelId="{B8A04310-FB24-4453-BF78-2FA191E2AA01}" type="presParOf" srcId="{0D2108F5-9411-4EDA-9D70-79E5A366C4C0}" destId="{B7AA6510-F9D1-4D1D-A86A-069A1AFB77B6}" srcOrd="6" destOrd="0" presId="urn:microsoft.com/office/officeart/2005/8/layout/chevron2"/>
    <dgm:cxn modelId="{8A422F47-5233-439E-9F8F-CC26AA323202}" type="presParOf" srcId="{B7AA6510-F9D1-4D1D-A86A-069A1AFB77B6}" destId="{8A3583B4-FA26-408E-9D47-E96E23096126}" srcOrd="0" destOrd="0" presId="urn:microsoft.com/office/officeart/2005/8/layout/chevron2"/>
    <dgm:cxn modelId="{5C9F4E86-26DA-41B4-A778-79E11D189EB6}" type="presParOf" srcId="{B7AA6510-F9D1-4D1D-A86A-069A1AFB77B6}" destId="{D612A1C1-5496-421B-B721-62780646A41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B66563-8B7C-4387-BA0F-0BE51828729C}" type="doc">
      <dgm:prSet loTypeId="urn:microsoft.com/office/officeart/2005/8/layout/chevron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F7F80153-399B-43A3-B1F5-8CF5D1C4DC5A}">
      <dgm:prSet phldrT="[Szöveg]"/>
      <dgm:spPr/>
      <dgm:t>
        <a:bodyPr/>
        <a:lstStyle/>
        <a:p>
          <a:r>
            <a:rPr lang="hu-HU" dirty="0" smtClean="0"/>
            <a:t>1.</a:t>
          </a:r>
          <a:endParaRPr lang="hu-HU" dirty="0"/>
        </a:p>
      </dgm:t>
    </dgm:pt>
    <dgm:pt modelId="{07693223-2200-4543-8DF5-567DC4EA16F4}" type="parTrans" cxnId="{54E2CA54-7EC1-45B4-B9EB-07BBC7C2DBDA}">
      <dgm:prSet/>
      <dgm:spPr/>
      <dgm:t>
        <a:bodyPr/>
        <a:lstStyle/>
        <a:p>
          <a:endParaRPr lang="hu-HU"/>
        </a:p>
      </dgm:t>
    </dgm:pt>
    <dgm:pt modelId="{B712C871-04B4-48CC-B93E-990B9712CA48}" type="sibTrans" cxnId="{54E2CA54-7EC1-45B4-B9EB-07BBC7C2DBDA}">
      <dgm:prSet/>
      <dgm:spPr/>
      <dgm:t>
        <a:bodyPr/>
        <a:lstStyle/>
        <a:p>
          <a:endParaRPr lang="hu-HU"/>
        </a:p>
      </dgm:t>
    </dgm:pt>
    <dgm:pt modelId="{8409C297-E9D9-421B-9321-A8C08D28CDC6}">
      <dgm:prSet phldrT="[Szöveg]" custT="1"/>
      <dgm:spPr>
        <a:blipFill rotWithShape="1">
          <a:blip xmlns:r="http://schemas.openxmlformats.org/officeDocument/2006/relationships" r:embed="rId1"/>
          <a:stretch>
            <a:fillRect b="-870"/>
          </a:stretch>
        </a:blipFill>
      </dgm:spPr>
      <dgm:t>
        <a:bodyPr/>
        <a:lstStyle/>
        <a:p>
          <a:r>
            <a:rPr lang="hu-HU">
              <a:noFill/>
            </a:rPr>
            <a:t> </a:t>
          </a:r>
        </a:p>
      </dgm:t>
    </dgm:pt>
    <dgm:pt modelId="{6E9C4D5E-F08F-4560-8D13-FD1093392A04}" type="parTrans" cxnId="{1EBC1E8D-7641-4F99-9B94-7C4D8987E72C}">
      <dgm:prSet/>
      <dgm:spPr/>
      <dgm:t>
        <a:bodyPr/>
        <a:lstStyle/>
        <a:p>
          <a:endParaRPr lang="hu-HU"/>
        </a:p>
      </dgm:t>
    </dgm:pt>
    <dgm:pt modelId="{A5F513FC-C696-4E2E-900D-8F78B5AEEE31}" type="sibTrans" cxnId="{1EBC1E8D-7641-4F99-9B94-7C4D8987E72C}">
      <dgm:prSet/>
      <dgm:spPr/>
      <dgm:t>
        <a:bodyPr/>
        <a:lstStyle/>
        <a:p>
          <a:endParaRPr lang="hu-HU"/>
        </a:p>
      </dgm:t>
    </dgm:pt>
    <dgm:pt modelId="{84CCCB3F-1B8B-4B4E-B6B8-417A61DD7EEB}">
      <dgm:prSet phldrT="[Szöveg]"/>
      <dgm:spPr/>
      <dgm:t>
        <a:bodyPr/>
        <a:lstStyle/>
        <a:p>
          <a:r>
            <a:rPr lang="hu-HU" dirty="0" smtClean="0"/>
            <a:t>2.</a:t>
          </a:r>
          <a:endParaRPr lang="hu-HU" dirty="0"/>
        </a:p>
      </dgm:t>
    </dgm:pt>
    <dgm:pt modelId="{F2FB0F0A-EC55-4101-85E1-4C35F784CF91}" type="parTrans" cxnId="{11F6CB71-9EFC-4ECA-9253-AB58721CC8E2}">
      <dgm:prSet/>
      <dgm:spPr/>
      <dgm:t>
        <a:bodyPr/>
        <a:lstStyle/>
        <a:p>
          <a:endParaRPr lang="hu-HU"/>
        </a:p>
      </dgm:t>
    </dgm:pt>
    <dgm:pt modelId="{D3F0115B-E51B-41D7-9A5C-CDC56692D40D}" type="sibTrans" cxnId="{11F6CB71-9EFC-4ECA-9253-AB58721CC8E2}">
      <dgm:prSet/>
      <dgm:spPr/>
      <dgm:t>
        <a:bodyPr/>
        <a:lstStyle/>
        <a:p>
          <a:endParaRPr lang="hu-HU"/>
        </a:p>
      </dgm:t>
    </dgm:pt>
    <dgm:pt modelId="{0BE76B77-8995-4330-8E55-D195F31ECC9D}">
      <dgm:prSet phldrT="[Szöveg]" custT="1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hu-HU">
              <a:noFill/>
            </a:rPr>
            <a:t> </a:t>
          </a:r>
        </a:p>
      </dgm:t>
    </dgm:pt>
    <dgm:pt modelId="{7AB111FA-4CD4-49FF-A1F9-693EA3BB2EE2}" type="parTrans" cxnId="{7AB9B818-84D5-4935-B3D2-59A3A9A43AFB}">
      <dgm:prSet/>
      <dgm:spPr/>
      <dgm:t>
        <a:bodyPr/>
        <a:lstStyle/>
        <a:p>
          <a:endParaRPr lang="hu-HU"/>
        </a:p>
      </dgm:t>
    </dgm:pt>
    <dgm:pt modelId="{F0C054EA-7DF5-4874-907D-E6523748822E}" type="sibTrans" cxnId="{7AB9B818-84D5-4935-B3D2-59A3A9A43AFB}">
      <dgm:prSet/>
      <dgm:spPr/>
      <dgm:t>
        <a:bodyPr/>
        <a:lstStyle/>
        <a:p>
          <a:endParaRPr lang="hu-HU"/>
        </a:p>
      </dgm:t>
    </dgm:pt>
    <dgm:pt modelId="{2B1CE045-5A05-4DC4-BEB1-9756D93850C6}">
      <dgm:prSet phldrT="[Szöveg]" custT="1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hu-HU">
              <a:noFill/>
            </a:rPr>
            <a:t> </a:t>
          </a:r>
        </a:p>
      </dgm:t>
    </dgm:pt>
    <dgm:pt modelId="{D2C4540B-8EB6-47B9-8D6B-D598417029F9}" type="parTrans" cxnId="{6402EE04-9085-472F-9DA3-86FE2AB2B56B}">
      <dgm:prSet/>
      <dgm:spPr/>
      <dgm:t>
        <a:bodyPr/>
        <a:lstStyle/>
        <a:p>
          <a:endParaRPr lang="hu-HU"/>
        </a:p>
      </dgm:t>
    </dgm:pt>
    <dgm:pt modelId="{FC444C6F-CAA1-4DB9-AFDA-057408AF7073}" type="sibTrans" cxnId="{6402EE04-9085-472F-9DA3-86FE2AB2B56B}">
      <dgm:prSet/>
      <dgm:spPr/>
      <dgm:t>
        <a:bodyPr/>
        <a:lstStyle/>
        <a:p>
          <a:endParaRPr lang="hu-HU"/>
        </a:p>
      </dgm:t>
    </dgm:pt>
    <dgm:pt modelId="{09440CCC-36F9-4C98-9861-EFA51DCE2ECE}">
      <dgm:prSet/>
      <dgm:spPr/>
      <dgm:t>
        <a:bodyPr/>
        <a:lstStyle/>
        <a:p>
          <a:pPr>
            <a:tabLst>
              <a:tab pos="2779713" algn="l"/>
            </a:tabLst>
          </a:pPr>
          <a:r>
            <a:rPr lang="hu-HU" sz="1500" dirty="0" err="1" smtClean="0">
              <a:solidFill>
                <a:schemeClr val="bg1">
                  <a:lumMod val="50000"/>
                </a:schemeClr>
              </a:solidFill>
            </a:rPr>
            <a:t>Fitting</a:t>
          </a:r>
          <a:r>
            <a:rPr lang="hu-HU" sz="15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500" dirty="0" err="1" smtClean="0">
              <a:solidFill>
                <a:schemeClr val="bg1">
                  <a:lumMod val="50000"/>
                </a:schemeClr>
              </a:solidFill>
            </a:rPr>
            <a:t>the</a:t>
          </a:r>
          <a:r>
            <a:rPr lang="hu-HU" sz="15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500" dirty="0" err="1" smtClean="0">
              <a:solidFill>
                <a:schemeClr val="bg1">
                  <a:lumMod val="50000"/>
                </a:schemeClr>
              </a:solidFill>
            </a:rPr>
            <a:t>spectra</a:t>
          </a:r>
          <a:r>
            <a:rPr lang="hu-HU" sz="1500" dirty="0" smtClean="0">
              <a:solidFill>
                <a:schemeClr val="bg1">
                  <a:lumMod val="50000"/>
                </a:schemeClr>
              </a:solidFill>
            </a:rPr>
            <a:t> 	free </a:t>
          </a:r>
          <a:r>
            <a:rPr lang="hu-HU" sz="1500" dirty="0" err="1" smtClean="0">
              <a:solidFill>
                <a:schemeClr val="bg1">
                  <a:lumMod val="50000"/>
                </a:schemeClr>
              </a:solidFill>
            </a:rPr>
            <a:t>parameters</a:t>
          </a:r>
          <a:endParaRPr lang="hu-HU" sz="1500" dirty="0">
            <a:solidFill>
              <a:schemeClr val="bg1">
                <a:lumMod val="50000"/>
              </a:schemeClr>
            </a:solidFill>
          </a:endParaRPr>
        </a:p>
      </dgm:t>
    </dgm:pt>
    <dgm:pt modelId="{C8F03DC3-D480-4328-AB9D-7B7E8AF11A19}" type="parTrans" cxnId="{958D4F8E-2B22-47EB-8E40-6DBE36B22EE5}">
      <dgm:prSet/>
      <dgm:spPr/>
      <dgm:t>
        <a:bodyPr/>
        <a:lstStyle/>
        <a:p>
          <a:endParaRPr lang="hu-HU"/>
        </a:p>
      </dgm:t>
    </dgm:pt>
    <dgm:pt modelId="{5EE7D9AD-1A57-4D7B-A3A0-A41793C008A8}" type="sibTrans" cxnId="{958D4F8E-2B22-47EB-8E40-6DBE36B22EE5}">
      <dgm:prSet/>
      <dgm:spPr/>
      <dgm:t>
        <a:bodyPr/>
        <a:lstStyle/>
        <a:p>
          <a:endParaRPr lang="hu-HU"/>
        </a:p>
      </dgm:t>
    </dgm:pt>
    <dgm:pt modelId="{AB25976B-D1E9-48F9-B4AF-20E350EC0266}">
      <dgm:prSet/>
      <dgm:spPr/>
      <dgm:t>
        <a:bodyPr/>
        <a:lstStyle/>
        <a:p>
          <a:r>
            <a:rPr lang="hu-HU" dirty="0" smtClean="0"/>
            <a:t>4.</a:t>
          </a:r>
          <a:endParaRPr lang="hu-HU" dirty="0"/>
        </a:p>
      </dgm:t>
    </dgm:pt>
    <dgm:pt modelId="{555478CF-FED2-467F-8380-FF4828156DAB}" type="parTrans" cxnId="{9F10E171-0642-45DA-BFA2-DF380C1B8A11}">
      <dgm:prSet/>
      <dgm:spPr/>
      <dgm:t>
        <a:bodyPr/>
        <a:lstStyle/>
        <a:p>
          <a:endParaRPr lang="hu-HU"/>
        </a:p>
      </dgm:t>
    </dgm:pt>
    <dgm:pt modelId="{D5FC9224-BBF5-4F43-9CB4-96DFE4448EE4}" type="sibTrans" cxnId="{9F10E171-0642-45DA-BFA2-DF380C1B8A11}">
      <dgm:prSet/>
      <dgm:spPr/>
      <dgm:t>
        <a:bodyPr/>
        <a:lstStyle/>
        <a:p>
          <a:endParaRPr lang="hu-HU"/>
        </a:p>
      </dgm:t>
    </dgm:pt>
    <dgm:pt modelId="{C9738CAA-6FA1-42A0-8838-E4F959EA35E8}">
      <dgm:prSet phldrT="[Szöveg]"/>
      <dgm:spPr/>
      <dgm:t>
        <a:bodyPr/>
        <a:lstStyle/>
        <a:p>
          <a:r>
            <a:rPr lang="hu-HU">
              <a:noFill/>
            </a:rPr>
            <a:t> </a:t>
          </a:r>
        </a:p>
      </dgm:t>
    </dgm:pt>
    <dgm:pt modelId="{82DCD0A9-49B7-4A7D-B42E-E16A195BDAD6}" type="parTrans" cxnId="{96DDAE34-E080-42F7-95FE-764A5945F597}">
      <dgm:prSet/>
      <dgm:spPr/>
      <dgm:t>
        <a:bodyPr/>
        <a:lstStyle/>
        <a:p>
          <a:endParaRPr lang="hu-HU"/>
        </a:p>
      </dgm:t>
    </dgm:pt>
    <dgm:pt modelId="{4987E0BF-31A5-454F-8B40-5AF7AC40B4E9}" type="sibTrans" cxnId="{96DDAE34-E080-42F7-95FE-764A5945F597}">
      <dgm:prSet/>
      <dgm:spPr/>
      <dgm:t>
        <a:bodyPr/>
        <a:lstStyle/>
        <a:p>
          <a:endParaRPr lang="hu-HU"/>
        </a:p>
      </dgm:t>
    </dgm:pt>
    <dgm:pt modelId="{CD6D22F0-CE2E-4F23-83FE-9F715DD98F41}">
      <dgm:prSet custT="1"/>
      <dgm:spPr/>
      <dgm:t>
        <a:bodyPr/>
        <a:lstStyle/>
        <a:p>
          <a:r>
            <a:rPr lang="hu-HU" sz="1800" dirty="0" err="1" smtClean="0">
              <a:solidFill>
                <a:schemeClr val="bg1">
                  <a:lumMod val="50000"/>
                </a:schemeClr>
              </a:solidFill>
            </a:rPr>
            <a:t>Comparing</a:t>
          </a:r>
          <a:r>
            <a:rPr lang="hu-HU" sz="18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800" dirty="0" err="1" smtClean="0">
              <a:solidFill>
                <a:schemeClr val="bg1">
                  <a:lumMod val="50000"/>
                </a:schemeClr>
              </a:solidFill>
            </a:rPr>
            <a:t>to</a:t>
          </a:r>
          <a:r>
            <a:rPr lang="hu-HU" sz="18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800" dirty="0" err="1" smtClean="0">
              <a:solidFill>
                <a:schemeClr val="bg1">
                  <a:lumMod val="50000"/>
                </a:schemeClr>
              </a:solidFill>
            </a:rPr>
            <a:t>data</a:t>
          </a:r>
          <a:endParaRPr lang="hu-HU" sz="1800" dirty="0">
            <a:solidFill>
              <a:schemeClr val="bg1">
                <a:lumMod val="50000"/>
              </a:schemeClr>
            </a:solidFill>
          </a:endParaRPr>
        </a:p>
      </dgm:t>
    </dgm:pt>
    <dgm:pt modelId="{849B0261-97F9-45E6-9BB7-521783DFA7FB}" type="parTrans" cxnId="{2EB79BDE-9B48-4FFD-9EE7-FC170558E338}">
      <dgm:prSet/>
      <dgm:spPr/>
      <dgm:t>
        <a:bodyPr/>
        <a:lstStyle/>
        <a:p>
          <a:endParaRPr lang="hu-HU"/>
        </a:p>
      </dgm:t>
    </dgm:pt>
    <dgm:pt modelId="{57348B68-D63E-4952-A8B4-C0BD7CBB4E26}" type="sibTrans" cxnId="{2EB79BDE-9B48-4FFD-9EE7-FC170558E338}">
      <dgm:prSet/>
      <dgm:spPr/>
      <dgm:t>
        <a:bodyPr/>
        <a:lstStyle/>
        <a:p>
          <a:endParaRPr lang="hu-HU"/>
        </a:p>
      </dgm:t>
    </dgm:pt>
    <dgm:pt modelId="{B3F19273-C639-4917-A11F-D3A7EDB54A7A}">
      <dgm:prSet phldrT="[Szöveg]"/>
      <dgm:spPr/>
      <dgm:t>
        <a:bodyPr/>
        <a:lstStyle/>
        <a:p>
          <a:r>
            <a:rPr lang="hu-HU" dirty="0" smtClean="0"/>
            <a:t>3.</a:t>
          </a:r>
          <a:endParaRPr lang="hu-HU" dirty="0"/>
        </a:p>
      </dgm:t>
    </dgm:pt>
    <dgm:pt modelId="{9D25EFB5-71E1-45B5-A71A-4890F481DECD}" type="sibTrans" cxnId="{10E2DB3C-770E-4F66-91DA-2C3AB2EA87EB}">
      <dgm:prSet/>
      <dgm:spPr/>
      <dgm:t>
        <a:bodyPr/>
        <a:lstStyle/>
        <a:p>
          <a:endParaRPr lang="hu-HU"/>
        </a:p>
      </dgm:t>
    </dgm:pt>
    <dgm:pt modelId="{2DA5CABB-7E75-402F-B523-67F0502C0B77}" type="parTrans" cxnId="{10E2DB3C-770E-4F66-91DA-2C3AB2EA87EB}">
      <dgm:prSet/>
      <dgm:spPr/>
      <dgm:t>
        <a:bodyPr/>
        <a:lstStyle/>
        <a:p>
          <a:endParaRPr lang="hu-HU"/>
        </a:p>
      </dgm:t>
    </dgm:pt>
    <dgm:pt modelId="{E3687DA4-D966-4CA6-B405-434AEE723145}">
      <dgm:prSet phldrT="[Szöveg]" custT="1"/>
      <dgm:spPr/>
      <dgm:t>
        <a:bodyPr/>
        <a:lstStyle/>
        <a:p>
          <a:r>
            <a:rPr lang="hu-HU">
              <a:noFill/>
            </a:rPr>
            <a:t> </a:t>
          </a:r>
        </a:p>
      </dgm:t>
    </dgm:pt>
    <dgm:pt modelId="{A33C2199-7705-4FC1-A9E5-0DF7C3A42041}" type="parTrans" cxnId="{C37F9E65-B5BC-45D9-B705-D573A5F7C310}">
      <dgm:prSet/>
      <dgm:spPr/>
      <dgm:t>
        <a:bodyPr/>
        <a:lstStyle/>
        <a:p>
          <a:endParaRPr lang="hu-HU"/>
        </a:p>
      </dgm:t>
    </dgm:pt>
    <dgm:pt modelId="{E1D07351-86BD-47BF-8695-8C818ABA917B}" type="sibTrans" cxnId="{C37F9E65-B5BC-45D9-B705-D573A5F7C310}">
      <dgm:prSet/>
      <dgm:spPr/>
      <dgm:t>
        <a:bodyPr/>
        <a:lstStyle/>
        <a:p>
          <a:endParaRPr lang="hu-HU"/>
        </a:p>
      </dgm:t>
    </dgm:pt>
    <dgm:pt modelId="{10EE095E-08D9-4186-8E3F-6F9B6384E712}">
      <dgm:prSet phldrT="[Szöveg]" custT="1"/>
      <dgm:spPr/>
      <dgm:t>
        <a:bodyPr/>
        <a:lstStyle/>
        <a:p>
          <a:r>
            <a:rPr lang="hu-HU">
              <a:noFill/>
            </a:rPr>
            <a:t> </a:t>
          </a:r>
        </a:p>
      </dgm:t>
    </dgm:pt>
    <dgm:pt modelId="{61F7A1CC-FFDC-4282-8D6B-CD52E25D969E}" type="parTrans" cxnId="{C9C665D8-3882-40BC-B8A3-C0AC48195C13}">
      <dgm:prSet/>
      <dgm:spPr/>
      <dgm:t>
        <a:bodyPr/>
        <a:lstStyle/>
        <a:p>
          <a:endParaRPr lang="hu-HU"/>
        </a:p>
      </dgm:t>
    </dgm:pt>
    <dgm:pt modelId="{E1F5AE14-5F35-4D39-82A9-130743F04CD5}" type="sibTrans" cxnId="{C9C665D8-3882-40BC-B8A3-C0AC48195C13}">
      <dgm:prSet/>
      <dgm:spPr/>
      <dgm:t>
        <a:bodyPr/>
        <a:lstStyle/>
        <a:p>
          <a:endParaRPr lang="hu-HU"/>
        </a:p>
      </dgm:t>
    </dgm:pt>
    <dgm:pt modelId="{0D2108F5-9411-4EDA-9D70-79E5A366C4C0}" type="pres">
      <dgm:prSet presAssocID="{E2B66563-8B7C-4387-BA0F-0BE51828729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BD5C6831-39AE-4C9C-BF11-278AFEF5F0A7}" type="pres">
      <dgm:prSet presAssocID="{F7F80153-399B-43A3-B1F5-8CF5D1C4DC5A}" presName="composite" presStyleCnt="0"/>
      <dgm:spPr/>
    </dgm:pt>
    <dgm:pt modelId="{7F142A08-9BDD-440F-8549-ED6489F33313}" type="pres">
      <dgm:prSet presAssocID="{F7F80153-399B-43A3-B1F5-8CF5D1C4DC5A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FEA9DFD-8ACB-4FDB-B58B-8ADD94BC351E}" type="pres">
      <dgm:prSet presAssocID="{F7F80153-399B-43A3-B1F5-8CF5D1C4DC5A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6E395B9-2A4B-415D-9233-9347CEDFBEE5}" type="pres">
      <dgm:prSet presAssocID="{B712C871-04B4-48CC-B93E-990B9712CA48}" presName="sp" presStyleCnt="0"/>
      <dgm:spPr/>
    </dgm:pt>
    <dgm:pt modelId="{25DEB05C-C88A-4C57-97E8-6DA827900893}" type="pres">
      <dgm:prSet presAssocID="{84CCCB3F-1B8B-4B4E-B6B8-417A61DD7EEB}" presName="composite" presStyleCnt="0"/>
      <dgm:spPr/>
    </dgm:pt>
    <dgm:pt modelId="{2B24F174-AE5F-433B-B2DE-09F07BC9CA30}" type="pres">
      <dgm:prSet presAssocID="{84CCCB3F-1B8B-4B4E-B6B8-417A61DD7EEB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5BCD4DB-954F-430E-A228-7E8AC9637EFF}" type="pres">
      <dgm:prSet presAssocID="{84CCCB3F-1B8B-4B4E-B6B8-417A61DD7EEB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CC49120-5A10-4365-9566-2BA5D4B9D4F5}" type="pres">
      <dgm:prSet presAssocID="{D3F0115B-E51B-41D7-9A5C-CDC56692D40D}" presName="sp" presStyleCnt="0"/>
      <dgm:spPr/>
    </dgm:pt>
    <dgm:pt modelId="{11729DA1-FDCC-4EC8-A11E-28C6BB0BBC7F}" type="pres">
      <dgm:prSet presAssocID="{B3F19273-C639-4917-A11F-D3A7EDB54A7A}" presName="composite" presStyleCnt="0"/>
      <dgm:spPr/>
    </dgm:pt>
    <dgm:pt modelId="{EBC48F76-DFF5-4B4F-896C-8D5E48530123}" type="pres">
      <dgm:prSet presAssocID="{B3F19273-C639-4917-A11F-D3A7EDB54A7A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BF41F61-A638-4B33-A1BD-565C65D85CBC}" type="pres">
      <dgm:prSet presAssocID="{B3F19273-C639-4917-A11F-D3A7EDB54A7A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58C389F-BF54-44D2-9D7D-AA0431256350}" type="pres">
      <dgm:prSet presAssocID="{9D25EFB5-71E1-45B5-A71A-4890F481DECD}" presName="sp" presStyleCnt="0"/>
      <dgm:spPr/>
    </dgm:pt>
    <dgm:pt modelId="{B7AA6510-F9D1-4D1D-A86A-069A1AFB77B6}" type="pres">
      <dgm:prSet presAssocID="{AB25976B-D1E9-48F9-B4AF-20E350EC0266}" presName="composite" presStyleCnt="0"/>
      <dgm:spPr/>
    </dgm:pt>
    <dgm:pt modelId="{8A3583B4-FA26-408E-9D47-E96E23096126}" type="pres">
      <dgm:prSet presAssocID="{AB25976B-D1E9-48F9-B4AF-20E350EC0266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612A1C1-5496-421B-B721-62780646A41C}" type="pres">
      <dgm:prSet presAssocID="{AB25976B-D1E9-48F9-B4AF-20E350EC0266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251D4032-E6C2-41A8-82F5-9605C6CA097B}" type="presOf" srcId="{AB25976B-D1E9-48F9-B4AF-20E350EC0266}" destId="{8A3583B4-FA26-408E-9D47-E96E23096126}" srcOrd="0" destOrd="0" presId="urn:microsoft.com/office/officeart/2005/8/layout/chevron2"/>
    <dgm:cxn modelId="{3385C02E-FF9E-4177-871E-CF3F8EF075F1}" type="presOf" srcId="{8409C297-E9D9-421B-9321-A8C08D28CDC6}" destId="{7FEA9DFD-8ACB-4FDB-B58B-8ADD94BC351E}" srcOrd="0" destOrd="0" presId="urn:microsoft.com/office/officeart/2005/8/layout/chevron2"/>
    <dgm:cxn modelId="{2A2CF8E3-C182-425B-A6F4-717A1AE2D90D}" type="presOf" srcId="{B3F19273-C639-4917-A11F-D3A7EDB54A7A}" destId="{EBC48F76-DFF5-4B4F-896C-8D5E48530123}" srcOrd="0" destOrd="0" presId="urn:microsoft.com/office/officeart/2005/8/layout/chevron2"/>
    <dgm:cxn modelId="{958D4F8E-2B22-47EB-8E40-6DBE36B22EE5}" srcId="{CD6D22F0-CE2E-4F23-83FE-9F715DD98F41}" destId="{09440CCC-36F9-4C98-9861-EFA51DCE2ECE}" srcOrd="0" destOrd="0" parTransId="{C8F03DC3-D480-4328-AB9D-7B7E8AF11A19}" sibTransId="{5EE7D9AD-1A57-4D7B-A3A0-A41793C008A8}"/>
    <dgm:cxn modelId="{9F10E171-0642-45DA-BFA2-DF380C1B8A11}" srcId="{E2B66563-8B7C-4387-BA0F-0BE51828729C}" destId="{AB25976B-D1E9-48F9-B4AF-20E350EC0266}" srcOrd="3" destOrd="0" parTransId="{555478CF-FED2-467F-8380-FF4828156DAB}" sibTransId="{D5FC9224-BBF5-4F43-9CB4-96DFE4448EE4}"/>
    <dgm:cxn modelId="{539B7774-1776-4654-B700-F2F4CAED6B68}" type="presOf" srcId="{0BE76B77-8995-4330-8E55-D195F31ECC9D}" destId="{05BCD4DB-954F-430E-A228-7E8AC9637EFF}" srcOrd="0" destOrd="0" presId="urn:microsoft.com/office/officeart/2005/8/layout/chevron2"/>
    <dgm:cxn modelId="{094A2D59-3607-4A1B-9FA4-B8563A09D63C}" type="presOf" srcId="{F7F80153-399B-43A3-B1F5-8CF5D1C4DC5A}" destId="{7F142A08-9BDD-440F-8549-ED6489F33313}" srcOrd="0" destOrd="0" presId="urn:microsoft.com/office/officeart/2005/8/layout/chevron2"/>
    <dgm:cxn modelId="{10E2DB3C-770E-4F66-91DA-2C3AB2EA87EB}" srcId="{E2B66563-8B7C-4387-BA0F-0BE51828729C}" destId="{B3F19273-C639-4917-A11F-D3A7EDB54A7A}" srcOrd="2" destOrd="0" parTransId="{2DA5CABB-7E75-402F-B523-67F0502C0B77}" sibTransId="{9D25EFB5-71E1-45B5-A71A-4890F481DECD}"/>
    <dgm:cxn modelId="{F2044FC5-20B0-4DF5-9F9F-4A26F298132F}" type="presOf" srcId="{CD6D22F0-CE2E-4F23-83FE-9F715DD98F41}" destId="{D612A1C1-5496-421B-B721-62780646A41C}" srcOrd="0" destOrd="0" presId="urn:microsoft.com/office/officeart/2005/8/layout/chevron2"/>
    <dgm:cxn modelId="{782C5DA7-205C-445D-9401-5B94189E9789}" type="presOf" srcId="{10EE095E-08D9-4186-8E3F-6F9B6384E712}" destId="{05BCD4DB-954F-430E-A228-7E8AC9637EFF}" srcOrd="0" destOrd="1" presId="urn:microsoft.com/office/officeart/2005/8/layout/chevron2"/>
    <dgm:cxn modelId="{3E6D1299-6368-4863-9B33-8E87A06154C9}" type="presOf" srcId="{2B1CE045-5A05-4DC4-BEB1-9756D93850C6}" destId="{EBF41F61-A638-4B33-A1BD-565C65D85CBC}" srcOrd="0" destOrd="0" presId="urn:microsoft.com/office/officeart/2005/8/layout/chevron2"/>
    <dgm:cxn modelId="{C9C665D8-3882-40BC-B8A3-C0AC48195C13}" srcId="{0BE76B77-8995-4330-8E55-D195F31ECC9D}" destId="{10EE095E-08D9-4186-8E3F-6F9B6384E712}" srcOrd="0" destOrd="0" parTransId="{61F7A1CC-FFDC-4282-8D6B-CD52E25D969E}" sibTransId="{E1F5AE14-5F35-4D39-82A9-130743F04CD5}"/>
    <dgm:cxn modelId="{2EB79BDE-9B48-4FFD-9EE7-FC170558E338}" srcId="{AB25976B-D1E9-48F9-B4AF-20E350EC0266}" destId="{CD6D22F0-CE2E-4F23-83FE-9F715DD98F41}" srcOrd="0" destOrd="0" parTransId="{849B0261-97F9-45E6-9BB7-521783DFA7FB}" sibTransId="{57348B68-D63E-4952-A8B4-C0BD7CBB4E26}"/>
    <dgm:cxn modelId="{2A36BE85-D748-4177-8661-850966A52207}" type="presOf" srcId="{E3687DA4-D966-4CA6-B405-434AEE723145}" destId="{7FEA9DFD-8ACB-4FDB-B58B-8ADD94BC351E}" srcOrd="0" destOrd="1" presId="urn:microsoft.com/office/officeart/2005/8/layout/chevron2"/>
    <dgm:cxn modelId="{7AB9B818-84D5-4935-B3D2-59A3A9A43AFB}" srcId="{84CCCB3F-1B8B-4B4E-B6B8-417A61DD7EEB}" destId="{0BE76B77-8995-4330-8E55-D195F31ECC9D}" srcOrd="0" destOrd="0" parTransId="{7AB111FA-4CD4-49FF-A1F9-693EA3BB2EE2}" sibTransId="{F0C054EA-7DF5-4874-907D-E6523748822E}"/>
    <dgm:cxn modelId="{C37F9E65-B5BC-45D9-B705-D573A5F7C310}" srcId="{8409C297-E9D9-421B-9321-A8C08D28CDC6}" destId="{E3687DA4-D966-4CA6-B405-434AEE723145}" srcOrd="0" destOrd="0" parTransId="{A33C2199-7705-4FC1-A9E5-0DF7C3A42041}" sibTransId="{E1D07351-86BD-47BF-8695-8C818ABA917B}"/>
    <dgm:cxn modelId="{D0B0B48B-C066-4150-880F-E94B67C0DAEC}" type="presOf" srcId="{C9738CAA-6FA1-42A0-8838-E4F959EA35E8}" destId="{EBF41F61-A638-4B33-A1BD-565C65D85CBC}" srcOrd="0" destOrd="1" presId="urn:microsoft.com/office/officeart/2005/8/layout/chevron2"/>
    <dgm:cxn modelId="{6402EE04-9085-472F-9DA3-86FE2AB2B56B}" srcId="{B3F19273-C639-4917-A11F-D3A7EDB54A7A}" destId="{2B1CE045-5A05-4DC4-BEB1-9756D93850C6}" srcOrd="0" destOrd="0" parTransId="{D2C4540B-8EB6-47B9-8D6B-D598417029F9}" sibTransId="{FC444C6F-CAA1-4DB9-AFDA-057408AF7073}"/>
    <dgm:cxn modelId="{96DDAE34-E080-42F7-95FE-764A5945F597}" srcId="{2B1CE045-5A05-4DC4-BEB1-9756D93850C6}" destId="{C9738CAA-6FA1-42A0-8838-E4F959EA35E8}" srcOrd="0" destOrd="0" parTransId="{82DCD0A9-49B7-4A7D-B42E-E16A195BDAD6}" sibTransId="{4987E0BF-31A5-454F-8B40-5AF7AC40B4E9}"/>
    <dgm:cxn modelId="{B02E5C6C-71E5-4C20-BF02-1C28CF441FA3}" type="presOf" srcId="{09440CCC-36F9-4C98-9861-EFA51DCE2ECE}" destId="{D612A1C1-5496-421B-B721-62780646A41C}" srcOrd="0" destOrd="1" presId="urn:microsoft.com/office/officeart/2005/8/layout/chevron2"/>
    <dgm:cxn modelId="{1EBC1E8D-7641-4F99-9B94-7C4D8987E72C}" srcId="{F7F80153-399B-43A3-B1F5-8CF5D1C4DC5A}" destId="{8409C297-E9D9-421B-9321-A8C08D28CDC6}" srcOrd="0" destOrd="0" parTransId="{6E9C4D5E-F08F-4560-8D13-FD1093392A04}" sibTransId="{A5F513FC-C696-4E2E-900D-8F78B5AEEE31}"/>
    <dgm:cxn modelId="{89FE1EB2-73BB-4DE9-A443-02B0D87FD237}" type="presOf" srcId="{E2B66563-8B7C-4387-BA0F-0BE51828729C}" destId="{0D2108F5-9411-4EDA-9D70-79E5A366C4C0}" srcOrd="0" destOrd="0" presId="urn:microsoft.com/office/officeart/2005/8/layout/chevron2"/>
    <dgm:cxn modelId="{733BCE11-3F08-42AD-A520-8E472EB8E9F5}" type="presOf" srcId="{84CCCB3F-1B8B-4B4E-B6B8-417A61DD7EEB}" destId="{2B24F174-AE5F-433B-B2DE-09F07BC9CA30}" srcOrd="0" destOrd="0" presId="urn:microsoft.com/office/officeart/2005/8/layout/chevron2"/>
    <dgm:cxn modelId="{11F6CB71-9EFC-4ECA-9253-AB58721CC8E2}" srcId="{E2B66563-8B7C-4387-BA0F-0BE51828729C}" destId="{84CCCB3F-1B8B-4B4E-B6B8-417A61DD7EEB}" srcOrd="1" destOrd="0" parTransId="{F2FB0F0A-EC55-4101-85E1-4C35F784CF91}" sibTransId="{D3F0115B-E51B-41D7-9A5C-CDC56692D40D}"/>
    <dgm:cxn modelId="{54E2CA54-7EC1-45B4-B9EB-07BBC7C2DBDA}" srcId="{E2B66563-8B7C-4387-BA0F-0BE51828729C}" destId="{F7F80153-399B-43A3-B1F5-8CF5D1C4DC5A}" srcOrd="0" destOrd="0" parTransId="{07693223-2200-4543-8DF5-567DC4EA16F4}" sibTransId="{B712C871-04B4-48CC-B93E-990B9712CA48}"/>
    <dgm:cxn modelId="{1F3763A0-AB1D-4C53-A369-0D5B63409C17}" type="presParOf" srcId="{0D2108F5-9411-4EDA-9D70-79E5A366C4C0}" destId="{BD5C6831-39AE-4C9C-BF11-278AFEF5F0A7}" srcOrd="0" destOrd="0" presId="urn:microsoft.com/office/officeart/2005/8/layout/chevron2"/>
    <dgm:cxn modelId="{9FCAD25A-DE7F-49AF-BAFA-7C6F5DAC9C7C}" type="presParOf" srcId="{BD5C6831-39AE-4C9C-BF11-278AFEF5F0A7}" destId="{7F142A08-9BDD-440F-8549-ED6489F33313}" srcOrd="0" destOrd="0" presId="urn:microsoft.com/office/officeart/2005/8/layout/chevron2"/>
    <dgm:cxn modelId="{55D13B69-7DC8-48E7-9ADE-B71C8EC61E26}" type="presParOf" srcId="{BD5C6831-39AE-4C9C-BF11-278AFEF5F0A7}" destId="{7FEA9DFD-8ACB-4FDB-B58B-8ADD94BC351E}" srcOrd="1" destOrd="0" presId="urn:microsoft.com/office/officeart/2005/8/layout/chevron2"/>
    <dgm:cxn modelId="{38A4CD78-EB95-476D-A67D-08CC772796F2}" type="presParOf" srcId="{0D2108F5-9411-4EDA-9D70-79E5A366C4C0}" destId="{86E395B9-2A4B-415D-9233-9347CEDFBEE5}" srcOrd="1" destOrd="0" presId="urn:microsoft.com/office/officeart/2005/8/layout/chevron2"/>
    <dgm:cxn modelId="{30ACEE63-B7CD-4E59-A10C-6DD07386F68E}" type="presParOf" srcId="{0D2108F5-9411-4EDA-9D70-79E5A366C4C0}" destId="{25DEB05C-C88A-4C57-97E8-6DA827900893}" srcOrd="2" destOrd="0" presId="urn:microsoft.com/office/officeart/2005/8/layout/chevron2"/>
    <dgm:cxn modelId="{9594D347-7401-47C0-AD74-971803DFB7E7}" type="presParOf" srcId="{25DEB05C-C88A-4C57-97E8-6DA827900893}" destId="{2B24F174-AE5F-433B-B2DE-09F07BC9CA30}" srcOrd="0" destOrd="0" presId="urn:microsoft.com/office/officeart/2005/8/layout/chevron2"/>
    <dgm:cxn modelId="{731FAA2F-8251-4DE7-935E-B553687D38B6}" type="presParOf" srcId="{25DEB05C-C88A-4C57-97E8-6DA827900893}" destId="{05BCD4DB-954F-430E-A228-7E8AC9637EFF}" srcOrd="1" destOrd="0" presId="urn:microsoft.com/office/officeart/2005/8/layout/chevron2"/>
    <dgm:cxn modelId="{AF6ABB30-8EE9-4E5B-BAA8-C075DCAD8D2F}" type="presParOf" srcId="{0D2108F5-9411-4EDA-9D70-79E5A366C4C0}" destId="{3CC49120-5A10-4365-9566-2BA5D4B9D4F5}" srcOrd="3" destOrd="0" presId="urn:microsoft.com/office/officeart/2005/8/layout/chevron2"/>
    <dgm:cxn modelId="{ADD1C6F8-B5B1-4F3D-B8AB-06EA200B9CAF}" type="presParOf" srcId="{0D2108F5-9411-4EDA-9D70-79E5A366C4C0}" destId="{11729DA1-FDCC-4EC8-A11E-28C6BB0BBC7F}" srcOrd="4" destOrd="0" presId="urn:microsoft.com/office/officeart/2005/8/layout/chevron2"/>
    <dgm:cxn modelId="{C4C5EA4C-4BB9-4258-9663-DF7A3BF64C60}" type="presParOf" srcId="{11729DA1-FDCC-4EC8-A11E-28C6BB0BBC7F}" destId="{EBC48F76-DFF5-4B4F-896C-8D5E48530123}" srcOrd="0" destOrd="0" presId="urn:microsoft.com/office/officeart/2005/8/layout/chevron2"/>
    <dgm:cxn modelId="{94E628F8-A02B-4E38-A1D5-2D719692A34D}" type="presParOf" srcId="{11729DA1-FDCC-4EC8-A11E-28C6BB0BBC7F}" destId="{EBF41F61-A638-4B33-A1BD-565C65D85CBC}" srcOrd="1" destOrd="0" presId="urn:microsoft.com/office/officeart/2005/8/layout/chevron2"/>
    <dgm:cxn modelId="{F35D8C3B-DEE9-4225-8018-C6F133057F7F}" type="presParOf" srcId="{0D2108F5-9411-4EDA-9D70-79E5A366C4C0}" destId="{C58C389F-BF54-44D2-9D7D-AA0431256350}" srcOrd="5" destOrd="0" presId="urn:microsoft.com/office/officeart/2005/8/layout/chevron2"/>
    <dgm:cxn modelId="{B8A04310-FB24-4453-BF78-2FA191E2AA01}" type="presParOf" srcId="{0D2108F5-9411-4EDA-9D70-79E5A366C4C0}" destId="{B7AA6510-F9D1-4D1D-A86A-069A1AFB77B6}" srcOrd="6" destOrd="0" presId="urn:microsoft.com/office/officeart/2005/8/layout/chevron2"/>
    <dgm:cxn modelId="{8A422F47-5233-439E-9F8F-CC26AA323202}" type="presParOf" srcId="{B7AA6510-F9D1-4D1D-A86A-069A1AFB77B6}" destId="{8A3583B4-FA26-408E-9D47-E96E23096126}" srcOrd="0" destOrd="0" presId="urn:microsoft.com/office/officeart/2005/8/layout/chevron2"/>
    <dgm:cxn modelId="{5C9F4E86-26DA-41B4-A778-79E11D189EB6}" type="presParOf" srcId="{B7AA6510-F9D1-4D1D-A86A-069A1AFB77B6}" destId="{D612A1C1-5496-421B-B721-62780646A41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B514C86-C97F-4BC9-9193-AB12A653BD22}" type="doc">
      <dgm:prSet loTypeId="urn:microsoft.com/office/officeart/2005/8/layout/chevron1" loCatId="process" qsTypeId="urn:microsoft.com/office/officeart/2005/8/quickstyle/simple1" qsCatId="simple" csTypeId="urn:microsoft.com/office/officeart/2005/8/colors/accent1_3" csCatId="accent1" phldr="1"/>
      <dgm:spPr/>
    </dgm:pt>
    <dgm:pt modelId="{A417930F-62A5-46F9-9FFD-C24866675B4A}">
      <dgm:prSet phldrT="[Text]" custT="1"/>
      <dgm:spPr/>
      <dgm:t>
        <a:bodyPr/>
        <a:lstStyle/>
        <a:p>
          <a:r>
            <a:rPr lang="en-US" sz="3200" b="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1. </a:t>
          </a:r>
          <a:r>
            <a:rPr lang="hu-HU" sz="3200" b="0" cap="small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Source</a:t>
          </a:r>
          <a:r>
            <a:rPr lang="hu-HU" sz="3200" b="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 </a:t>
          </a:r>
          <a:r>
            <a:rPr lang="hu-HU" sz="3200" b="0" cap="small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Function</a:t>
          </a:r>
          <a:endParaRPr lang="en-US" sz="3200" b="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19E8BE22-DF31-465C-9088-01A096BFEB43}" type="parTrans" cxnId="{A7152EA5-348A-4977-9556-28EAF4C4121B}">
      <dgm:prSet/>
      <dgm:spPr/>
      <dgm:t>
        <a:bodyPr/>
        <a:lstStyle/>
        <a:p>
          <a:endParaRPr lang="en-US"/>
        </a:p>
      </dgm:t>
    </dgm:pt>
    <dgm:pt modelId="{1488110C-A035-43A6-8916-817C07274434}" type="sibTrans" cxnId="{A7152EA5-348A-4977-9556-28EAF4C4121B}">
      <dgm:prSet/>
      <dgm:spPr/>
      <dgm:t>
        <a:bodyPr/>
        <a:lstStyle/>
        <a:p>
          <a:endParaRPr lang="en-US"/>
        </a:p>
      </dgm:t>
    </dgm:pt>
    <dgm:pt modelId="{4E707E1A-89B0-4A16-8C7B-E76A1A3EE65D}">
      <dgm:prSet phldrT="[Text]" custT="1"/>
      <dgm:spPr/>
      <dgm:t>
        <a:bodyPr/>
        <a:lstStyle/>
        <a:p>
          <a:r>
            <a: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</a:t>
          </a:r>
          <a:r>
            <a:rPr lang="en-US" sz="800" dirty="0" smtClean="0"/>
            <a:t>.</a:t>
          </a:r>
          <a:endParaRPr lang="en-US" sz="800" dirty="0"/>
        </a:p>
      </dgm:t>
    </dgm:pt>
    <dgm:pt modelId="{193689F9-E4E4-484B-8CEF-DF26E6EC3819}" type="parTrans" cxnId="{6A465B29-EEC1-4998-B914-B907F801A0A1}">
      <dgm:prSet/>
      <dgm:spPr/>
      <dgm:t>
        <a:bodyPr/>
        <a:lstStyle/>
        <a:p>
          <a:endParaRPr lang="en-US"/>
        </a:p>
      </dgm:t>
    </dgm:pt>
    <dgm:pt modelId="{B170EB70-AFA9-4023-A8CC-37902C8585B9}" type="sibTrans" cxnId="{6A465B29-EEC1-4998-B914-B907F801A0A1}">
      <dgm:prSet/>
      <dgm:spPr/>
      <dgm:t>
        <a:bodyPr/>
        <a:lstStyle/>
        <a:p>
          <a:endParaRPr lang="en-US"/>
        </a:p>
      </dgm:t>
    </dgm:pt>
    <dgm:pt modelId="{6C320EB6-4BEF-4734-AE0C-5FD1E20B0FBA}">
      <dgm:prSet phldrT="[Text]" custT="1"/>
      <dgm:spPr/>
      <dgm:t>
        <a:bodyPr/>
        <a:lstStyle/>
        <a:p>
          <a:r>
            <a: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</a:t>
          </a:r>
          <a:endParaRPr lang="en-US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B2AB774-CE2B-4EF8-B306-12A2D3EFAEBB}" type="parTrans" cxnId="{DED506C6-D75C-4EDA-9686-16ED65A0F00F}">
      <dgm:prSet/>
      <dgm:spPr/>
      <dgm:t>
        <a:bodyPr/>
        <a:lstStyle/>
        <a:p>
          <a:endParaRPr lang="en-US"/>
        </a:p>
      </dgm:t>
    </dgm:pt>
    <dgm:pt modelId="{B743A7E4-5D74-4A31-AA0F-C4DF941BEF68}" type="sibTrans" cxnId="{DED506C6-D75C-4EDA-9686-16ED65A0F00F}">
      <dgm:prSet/>
      <dgm:spPr/>
      <dgm:t>
        <a:bodyPr/>
        <a:lstStyle/>
        <a:p>
          <a:endParaRPr lang="en-US"/>
        </a:p>
      </dgm:t>
    </dgm:pt>
    <dgm:pt modelId="{39443EB9-B94E-44C4-8C40-F8A14636848B}">
      <dgm:prSet phldrT="[Text]" custT="1"/>
      <dgm:spPr/>
      <dgm:t>
        <a:bodyPr/>
        <a:lstStyle/>
        <a:p>
          <a:r>
            <a: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4.</a:t>
          </a:r>
          <a:endParaRPr lang="en-US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44F213F-E1EB-40A1-B91A-38B0CC101BD2}" type="parTrans" cxnId="{54FEFBEA-F641-4EB6-97EF-6381F5547B78}">
      <dgm:prSet/>
      <dgm:spPr/>
      <dgm:t>
        <a:bodyPr/>
        <a:lstStyle/>
        <a:p>
          <a:endParaRPr lang="en-US"/>
        </a:p>
      </dgm:t>
    </dgm:pt>
    <dgm:pt modelId="{E3EE7C9C-F9A7-4D62-B0F7-1752479ED16C}" type="sibTrans" cxnId="{54FEFBEA-F641-4EB6-97EF-6381F5547B78}">
      <dgm:prSet/>
      <dgm:spPr/>
      <dgm:t>
        <a:bodyPr/>
        <a:lstStyle/>
        <a:p>
          <a:endParaRPr lang="en-US"/>
        </a:p>
      </dgm:t>
    </dgm:pt>
    <dgm:pt modelId="{DFA2A73A-F187-4CE2-BB28-6DA8372ED3F7}" type="pres">
      <dgm:prSet presAssocID="{AB514C86-C97F-4BC9-9193-AB12A653BD22}" presName="Name0" presStyleCnt="0">
        <dgm:presLayoutVars>
          <dgm:dir/>
          <dgm:animLvl val="lvl"/>
          <dgm:resizeHandles val="exact"/>
        </dgm:presLayoutVars>
      </dgm:prSet>
      <dgm:spPr/>
    </dgm:pt>
    <dgm:pt modelId="{35CF5A45-6854-4345-8CC9-61C2506EEEB4}" type="pres">
      <dgm:prSet presAssocID="{A417930F-62A5-46F9-9FFD-C24866675B4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AD155E1-5F87-4E28-9156-6311808F2681}" type="pres">
      <dgm:prSet presAssocID="{1488110C-A035-43A6-8916-817C07274434}" presName="parTxOnlySpace" presStyleCnt="0"/>
      <dgm:spPr/>
    </dgm:pt>
    <dgm:pt modelId="{76F49BDA-41FE-4043-B334-6E5956408E6E}" type="pres">
      <dgm:prSet presAssocID="{4E707E1A-89B0-4A16-8C7B-E76A1A3EE65D}" presName="parTxOnly" presStyleLbl="node1" presStyleIdx="1" presStyleCnt="4" custScaleX="22797" custScale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718F98C-425B-4F8E-9306-D788880B0860}" type="pres">
      <dgm:prSet presAssocID="{B170EB70-AFA9-4023-A8CC-37902C8585B9}" presName="parTxOnlySpace" presStyleCnt="0"/>
      <dgm:spPr/>
    </dgm:pt>
    <dgm:pt modelId="{793CB952-B3BF-46BF-87E2-F62F273E74D4}" type="pres">
      <dgm:prSet presAssocID="{6C320EB6-4BEF-4734-AE0C-5FD1E20B0FBA}" presName="parTxOnly" presStyleLbl="node1" presStyleIdx="2" presStyleCnt="4" custScaleX="235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C5095E1-20FE-453B-AC40-690919490E3D}" type="pres">
      <dgm:prSet presAssocID="{B743A7E4-5D74-4A31-AA0F-C4DF941BEF68}" presName="parTxOnlySpace" presStyleCnt="0"/>
      <dgm:spPr/>
    </dgm:pt>
    <dgm:pt modelId="{27E5E442-570F-4AE1-A5B5-92BB5D130A31}" type="pres">
      <dgm:prSet presAssocID="{39443EB9-B94E-44C4-8C40-F8A14636848B}" presName="parTxOnly" presStyleLbl="node1" presStyleIdx="3" presStyleCnt="4" custScaleX="23107" custScale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F16F537-0D24-4ED0-90F8-1EBF45AD0D6B}" type="presOf" srcId="{39443EB9-B94E-44C4-8C40-F8A14636848B}" destId="{27E5E442-570F-4AE1-A5B5-92BB5D130A31}" srcOrd="0" destOrd="0" presId="urn:microsoft.com/office/officeart/2005/8/layout/chevron1"/>
    <dgm:cxn modelId="{A7152EA5-348A-4977-9556-28EAF4C4121B}" srcId="{AB514C86-C97F-4BC9-9193-AB12A653BD22}" destId="{A417930F-62A5-46F9-9FFD-C24866675B4A}" srcOrd="0" destOrd="0" parTransId="{19E8BE22-DF31-465C-9088-01A096BFEB43}" sibTransId="{1488110C-A035-43A6-8916-817C07274434}"/>
    <dgm:cxn modelId="{6A465B29-EEC1-4998-B914-B907F801A0A1}" srcId="{AB514C86-C97F-4BC9-9193-AB12A653BD22}" destId="{4E707E1A-89B0-4A16-8C7B-E76A1A3EE65D}" srcOrd="1" destOrd="0" parTransId="{193689F9-E4E4-484B-8CEF-DF26E6EC3819}" sibTransId="{B170EB70-AFA9-4023-A8CC-37902C8585B9}"/>
    <dgm:cxn modelId="{4D156906-ECB7-4A17-BF17-8A45EF87C81A}" type="presOf" srcId="{4E707E1A-89B0-4A16-8C7B-E76A1A3EE65D}" destId="{76F49BDA-41FE-4043-B334-6E5956408E6E}" srcOrd="0" destOrd="0" presId="urn:microsoft.com/office/officeart/2005/8/layout/chevron1"/>
    <dgm:cxn modelId="{DED506C6-D75C-4EDA-9686-16ED65A0F00F}" srcId="{AB514C86-C97F-4BC9-9193-AB12A653BD22}" destId="{6C320EB6-4BEF-4734-AE0C-5FD1E20B0FBA}" srcOrd="2" destOrd="0" parTransId="{9B2AB774-CE2B-4EF8-B306-12A2D3EFAEBB}" sibTransId="{B743A7E4-5D74-4A31-AA0F-C4DF941BEF68}"/>
    <dgm:cxn modelId="{700069D7-D4CC-45E8-A14C-91451250CA7E}" type="presOf" srcId="{6C320EB6-4BEF-4734-AE0C-5FD1E20B0FBA}" destId="{793CB952-B3BF-46BF-87E2-F62F273E74D4}" srcOrd="0" destOrd="0" presId="urn:microsoft.com/office/officeart/2005/8/layout/chevron1"/>
    <dgm:cxn modelId="{54FEFBEA-F641-4EB6-97EF-6381F5547B78}" srcId="{AB514C86-C97F-4BC9-9193-AB12A653BD22}" destId="{39443EB9-B94E-44C4-8C40-F8A14636848B}" srcOrd="3" destOrd="0" parTransId="{D44F213F-E1EB-40A1-B91A-38B0CC101BD2}" sibTransId="{E3EE7C9C-F9A7-4D62-B0F7-1752479ED16C}"/>
    <dgm:cxn modelId="{D58BE069-C9BF-4946-8563-F93B82028D49}" type="presOf" srcId="{A417930F-62A5-46F9-9FFD-C24866675B4A}" destId="{35CF5A45-6854-4345-8CC9-61C2506EEEB4}" srcOrd="0" destOrd="0" presId="urn:microsoft.com/office/officeart/2005/8/layout/chevron1"/>
    <dgm:cxn modelId="{7934C9B8-3D72-486F-8E9A-55104CD41DFC}" type="presOf" srcId="{AB514C86-C97F-4BC9-9193-AB12A653BD22}" destId="{DFA2A73A-F187-4CE2-BB28-6DA8372ED3F7}" srcOrd="0" destOrd="0" presId="urn:microsoft.com/office/officeart/2005/8/layout/chevron1"/>
    <dgm:cxn modelId="{0EC3CC99-B0F0-49A6-B551-AC9F6B8725F7}" type="presParOf" srcId="{DFA2A73A-F187-4CE2-BB28-6DA8372ED3F7}" destId="{35CF5A45-6854-4345-8CC9-61C2506EEEB4}" srcOrd="0" destOrd="0" presId="urn:microsoft.com/office/officeart/2005/8/layout/chevron1"/>
    <dgm:cxn modelId="{227C8E33-D99B-4750-88E4-F86F0D928CAC}" type="presParOf" srcId="{DFA2A73A-F187-4CE2-BB28-6DA8372ED3F7}" destId="{5AD155E1-5F87-4E28-9156-6311808F2681}" srcOrd="1" destOrd="0" presId="urn:microsoft.com/office/officeart/2005/8/layout/chevron1"/>
    <dgm:cxn modelId="{BE98D53F-6F22-4F32-B143-BFFBCF01B694}" type="presParOf" srcId="{DFA2A73A-F187-4CE2-BB28-6DA8372ED3F7}" destId="{76F49BDA-41FE-4043-B334-6E5956408E6E}" srcOrd="2" destOrd="0" presId="urn:microsoft.com/office/officeart/2005/8/layout/chevron1"/>
    <dgm:cxn modelId="{4774515B-25EC-4C4D-85D6-8659E1FA2DCB}" type="presParOf" srcId="{DFA2A73A-F187-4CE2-BB28-6DA8372ED3F7}" destId="{5718F98C-425B-4F8E-9306-D788880B0860}" srcOrd="3" destOrd="0" presId="urn:microsoft.com/office/officeart/2005/8/layout/chevron1"/>
    <dgm:cxn modelId="{E5C63FC4-EC86-418F-8AA8-00F5659A52B1}" type="presParOf" srcId="{DFA2A73A-F187-4CE2-BB28-6DA8372ED3F7}" destId="{793CB952-B3BF-46BF-87E2-F62F273E74D4}" srcOrd="4" destOrd="0" presId="urn:microsoft.com/office/officeart/2005/8/layout/chevron1"/>
    <dgm:cxn modelId="{71BC584A-6488-4BB9-A425-259B4E8C7D6B}" type="presParOf" srcId="{DFA2A73A-F187-4CE2-BB28-6DA8372ED3F7}" destId="{3C5095E1-20FE-453B-AC40-690919490E3D}" srcOrd="5" destOrd="0" presId="urn:microsoft.com/office/officeart/2005/8/layout/chevron1"/>
    <dgm:cxn modelId="{FF1F2E16-79A1-4F73-B7EC-131F7891BCB2}" type="presParOf" srcId="{DFA2A73A-F187-4CE2-BB28-6DA8372ED3F7}" destId="{27E5E442-570F-4AE1-A5B5-92BB5D130A31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B514C86-C97F-4BC9-9193-AB12A653BD22}" type="doc">
      <dgm:prSet loTypeId="urn:microsoft.com/office/officeart/2005/8/layout/chevron1" loCatId="process" qsTypeId="urn:microsoft.com/office/officeart/2005/8/quickstyle/simple1" qsCatId="simple" csTypeId="urn:microsoft.com/office/officeart/2005/8/colors/accent1_3" csCatId="accent1" phldr="1"/>
      <dgm:spPr/>
    </dgm:pt>
    <dgm:pt modelId="{A417930F-62A5-46F9-9FFD-C24866675B4A}">
      <dgm:prSet phldrT="[Text]" custT="1"/>
      <dgm:spPr/>
      <dgm:t>
        <a:bodyPr/>
        <a:lstStyle/>
        <a:p>
          <a:r>
            <a:rPr lang="en-US" sz="2800" b="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1.</a:t>
          </a:r>
          <a:endParaRPr lang="en-US" sz="2800" b="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19E8BE22-DF31-465C-9088-01A096BFEB43}" type="parTrans" cxnId="{A7152EA5-348A-4977-9556-28EAF4C4121B}">
      <dgm:prSet/>
      <dgm:spPr/>
      <dgm:t>
        <a:bodyPr/>
        <a:lstStyle/>
        <a:p>
          <a:endParaRPr lang="en-US"/>
        </a:p>
      </dgm:t>
    </dgm:pt>
    <dgm:pt modelId="{1488110C-A035-43A6-8916-817C07274434}" type="sibTrans" cxnId="{A7152EA5-348A-4977-9556-28EAF4C4121B}">
      <dgm:prSet/>
      <dgm:spPr/>
      <dgm:t>
        <a:bodyPr/>
        <a:lstStyle/>
        <a:p>
          <a:endParaRPr lang="en-US"/>
        </a:p>
      </dgm:t>
    </dgm:pt>
    <dgm:pt modelId="{4E707E1A-89B0-4A16-8C7B-E76A1A3EE65D}">
      <dgm:prSet phldrT="[Text]" custT="1"/>
      <dgm:spPr/>
      <dgm:t>
        <a:bodyPr/>
        <a:lstStyle/>
        <a:p>
          <a:r>
            <a:rPr lang="en-US" sz="32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 </a:t>
          </a:r>
          <a:r>
            <a:rPr lang="hu-HU" sz="3200" cap="small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Hydrodynamics</a:t>
          </a:r>
          <a:endParaRPr lang="en-US" sz="320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93689F9-E4E4-484B-8CEF-DF26E6EC3819}" type="parTrans" cxnId="{6A465B29-EEC1-4998-B914-B907F801A0A1}">
      <dgm:prSet/>
      <dgm:spPr/>
      <dgm:t>
        <a:bodyPr/>
        <a:lstStyle/>
        <a:p>
          <a:endParaRPr lang="en-US"/>
        </a:p>
      </dgm:t>
    </dgm:pt>
    <dgm:pt modelId="{B170EB70-AFA9-4023-A8CC-37902C8585B9}" type="sibTrans" cxnId="{6A465B29-EEC1-4998-B914-B907F801A0A1}">
      <dgm:prSet/>
      <dgm:spPr/>
      <dgm:t>
        <a:bodyPr/>
        <a:lstStyle/>
        <a:p>
          <a:endParaRPr lang="en-US"/>
        </a:p>
      </dgm:t>
    </dgm:pt>
    <dgm:pt modelId="{6C320EB6-4BEF-4734-AE0C-5FD1E20B0FBA}">
      <dgm:prSet phldrT="[Text]" custT="1"/>
      <dgm:spPr/>
      <dgm:t>
        <a:bodyPr/>
        <a:lstStyle/>
        <a:p>
          <a:r>
            <a: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</a:t>
          </a:r>
          <a:endParaRPr lang="en-US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B2AB774-CE2B-4EF8-B306-12A2D3EFAEBB}" type="parTrans" cxnId="{DED506C6-D75C-4EDA-9686-16ED65A0F00F}">
      <dgm:prSet/>
      <dgm:spPr/>
      <dgm:t>
        <a:bodyPr/>
        <a:lstStyle/>
        <a:p>
          <a:endParaRPr lang="en-US"/>
        </a:p>
      </dgm:t>
    </dgm:pt>
    <dgm:pt modelId="{B743A7E4-5D74-4A31-AA0F-C4DF941BEF68}" type="sibTrans" cxnId="{DED506C6-D75C-4EDA-9686-16ED65A0F00F}">
      <dgm:prSet/>
      <dgm:spPr/>
      <dgm:t>
        <a:bodyPr/>
        <a:lstStyle/>
        <a:p>
          <a:endParaRPr lang="en-US"/>
        </a:p>
      </dgm:t>
    </dgm:pt>
    <dgm:pt modelId="{39443EB9-B94E-44C4-8C40-F8A14636848B}">
      <dgm:prSet phldrT="[Text]" custT="1"/>
      <dgm:spPr/>
      <dgm:t>
        <a:bodyPr/>
        <a:lstStyle/>
        <a:p>
          <a:r>
            <a: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4.</a:t>
          </a:r>
          <a:endParaRPr lang="en-US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44F213F-E1EB-40A1-B91A-38B0CC101BD2}" type="parTrans" cxnId="{54FEFBEA-F641-4EB6-97EF-6381F5547B78}">
      <dgm:prSet/>
      <dgm:spPr/>
      <dgm:t>
        <a:bodyPr/>
        <a:lstStyle/>
        <a:p>
          <a:endParaRPr lang="en-US"/>
        </a:p>
      </dgm:t>
    </dgm:pt>
    <dgm:pt modelId="{E3EE7C9C-F9A7-4D62-B0F7-1752479ED16C}" type="sibTrans" cxnId="{54FEFBEA-F641-4EB6-97EF-6381F5547B78}">
      <dgm:prSet/>
      <dgm:spPr/>
      <dgm:t>
        <a:bodyPr/>
        <a:lstStyle/>
        <a:p>
          <a:endParaRPr lang="en-US"/>
        </a:p>
      </dgm:t>
    </dgm:pt>
    <dgm:pt modelId="{DFA2A73A-F187-4CE2-BB28-6DA8372ED3F7}" type="pres">
      <dgm:prSet presAssocID="{AB514C86-C97F-4BC9-9193-AB12A653BD22}" presName="Name0" presStyleCnt="0">
        <dgm:presLayoutVars>
          <dgm:dir/>
          <dgm:animLvl val="lvl"/>
          <dgm:resizeHandles val="exact"/>
        </dgm:presLayoutVars>
      </dgm:prSet>
      <dgm:spPr/>
    </dgm:pt>
    <dgm:pt modelId="{35CF5A45-6854-4345-8CC9-61C2506EEEB4}" type="pres">
      <dgm:prSet presAssocID="{A417930F-62A5-46F9-9FFD-C24866675B4A}" presName="parTxOnly" presStyleLbl="node1" presStyleIdx="0" presStyleCnt="4" custScaleX="16580" custLinFactNeighborX="-550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D155E1-5F87-4E28-9156-6311808F2681}" type="pres">
      <dgm:prSet presAssocID="{1488110C-A035-43A6-8916-817C07274434}" presName="parTxOnlySpace" presStyleCnt="0"/>
      <dgm:spPr/>
    </dgm:pt>
    <dgm:pt modelId="{76F49BDA-41FE-4043-B334-6E5956408E6E}" type="pres">
      <dgm:prSet presAssocID="{4E707E1A-89B0-4A16-8C7B-E76A1A3EE65D}" presName="parTxOnly" presStyleLbl="node1" presStyleIdx="1" presStyleCnt="4" custScaleX="71845" custScale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718F98C-425B-4F8E-9306-D788880B0860}" type="pres">
      <dgm:prSet presAssocID="{B170EB70-AFA9-4023-A8CC-37902C8585B9}" presName="parTxOnlySpace" presStyleCnt="0"/>
      <dgm:spPr/>
    </dgm:pt>
    <dgm:pt modelId="{793CB952-B3BF-46BF-87E2-F62F273E74D4}" type="pres">
      <dgm:prSet presAssocID="{6C320EB6-4BEF-4734-AE0C-5FD1E20B0FBA}" presName="parTxOnly" presStyleLbl="node1" presStyleIdx="2" presStyleCnt="4" custScaleX="165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C5095E1-20FE-453B-AC40-690919490E3D}" type="pres">
      <dgm:prSet presAssocID="{B743A7E4-5D74-4A31-AA0F-C4DF941BEF68}" presName="parTxOnlySpace" presStyleCnt="0"/>
      <dgm:spPr/>
    </dgm:pt>
    <dgm:pt modelId="{27E5E442-570F-4AE1-A5B5-92BB5D130A31}" type="pres">
      <dgm:prSet presAssocID="{39443EB9-B94E-44C4-8C40-F8A14636848B}" presName="parTxOnly" presStyleLbl="node1" presStyleIdx="3" presStyleCnt="4" custScaleX="16580" custScaleY="100000" custLinFactNeighborX="426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152EA5-348A-4977-9556-28EAF4C4121B}" srcId="{AB514C86-C97F-4BC9-9193-AB12A653BD22}" destId="{A417930F-62A5-46F9-9FFD-C24866675B4A}" srcOrd="0" destOrd="0" parTransId="{19E8BE22-DF31-465C-9088-01A096BFEB43}" sibTransId="{1488110C-A035-43A6-8916-817C07274434}"/>
    <dgm:cxn modelId="{6A465B29-EEC1-4998-B914-B907F801A0A1}" srcId="{AB514C86-C97F-4BC9-9193-AB12A653BD22}" destId="{4E707E1A-89B0-4A16-8C7B-E76A1A3EE65D}" srcOrd="1" destOrd="0" parTransId="{193689F9-E4E4-484B-8CEF-DF26E6EC3819}" sibTransId="{B170EB70-AFA9-4023-A8CC-37902C8585B9}"/>
    <dgm:cxn modelId="{532D5D98-6455-4528-8A0F-E19485834B3A}" type="presOf" srcId="{A417930F-62A5-46F9-9FFD-C24866675B4A}" destId="{35CF5A45-6854-4345-8CC9-61C2506EEEB4}" srcOrd="0" destOrd="0" presId="urn:microsoft.com/office/officeart/2005/8/layout/chevron1"/>
    <dgm:cxn modelId="{DED506C6-D75C-4EDA-9686-16ED65A0F00F}" srcId="{AB514C86-C97F-4BC9-9193-AB12A653BD22}" destId="{6C320EB6-4BEF-4734-AE0C-5FD1E20B0FBA}" srcOrd="2" destOrd="0" parTransId="{9B2AB774-CE2B-4EF8-B306-12A2D3EFAEBB}" sibTransId="{B743A7E4-5D74-4A31-AA0F-C4DF941BEF68}"/>
    <dgm:cxn modelId="{D69FD42A-2B4D-48E2-9D03-CC2EB4EAB948}" type="presOf" srcId="{6C320EB6-4BEF-4734-AE0C-5FD1E20B0FBA}" destId="{793CB952-B3BF-46BF-87E2-F62F273E74D4}" srcOrd="0" destOrd="0" presId="urn:microsoft.com/office/officeart/2005/8/layout/chevron1"/>
    <dgm:cxn modelId="{174A02D2-B648-49C7-A575-ECCCE697ADB8}" type="presOf" srcId="{4E707E1A-89B0-4A16-8C7B-E76A1A3EE65D}" destId="{76F49BDA-41FE-4043-B334-6E5956408E6E}" srcOrd="0" destOrd="0" presId="urn:microsoft.com/office/officeart/2005/8/layout/chevron1"/>
    <dgm:cxn modelId="{54FEFBEA-F641-4EB6-97EF-6381F5547B78}" srcId="{AB514C86-C97F-4BC9-9193-AB12A653BD22}" destId="{39443EB9-B94E-44C4-8C40-F8A14636848B}" srcOrd="3" destOrd="0" parTransId="{D44F213F-E1EB-40A1-B91A-38B0CC101BD2}" sibTransId="{E3EE7C9C-F9A7-4D62-B0F7-1752479ED16C}"/>
    <dgm:cxn modelId="{4CFC6ED0-3125-4197-9AE2-FFE2242F8F4A}" type="presOf" srcId="{39443EB9-B94E-44C4-8C40-F8A14636848B}" destId="{27E5E442-570F-4AE1-A5B5-92BB5D130A31}" srcOrd="0" destOrd="0" presId="urn:microsoft.com/office/officeart/2005/8/layout/chevron1"/>
    <dgm:cxn modelId="{37E02185-A4B3-4C34-AFED-B34B611A386A}" type="presOf" srcId="{AB514C86-C97F-4BC9-9193-AB12A653BD22}" destId="{DFA2A73A-F187-4CE2-BB28-6DA8372ED3F7}" srcOrd="0" destOrd="0" presId="urn:microsoft.com/office/officeart/2005/8/layout/chevron1"/>
    <dgm:cxn modelId="{8792C583-1D5D-454D-A27E-DEB7C5D41883}" type="presParOf" srcId="{DFA2A73A-F187-4CE2-BB28-6DA8372ED3F7}" destId="{35CF5A45-6854-4345-8CC9-61C2506EEEB4}" srcOrd="0" destOrd="0" presId="urn:microsoft.com/office/officeart/2005/8/layout/chevron1"/>
    <dgm:cxn modelId="{2AAE198F-DF72-4832-90ED-E3EECCF1B29C}" type="presParOf" srcId="{DFA2A73A-F187-4CE2-BB28-6DA8372ED3F7}" destId="{5AD155E1-5F87-4E28-9156-6311808F2681}" srcOrd="1" destOrd="0" presId="urn:microsoft.com/office/officeart/2005/8/layout/chevron1"/>
    <dgm:cxn modelId="{74FE05B5-220D-4777-BEAF-65BA96A1F2BD}" type="presParOf" srcId="{DFA2A73A-F187-4CE2-BB28-6DA8372ED3F7}" destId="{76F49BDA-41FE-4043-B334-6E5956408E6E}" srcOrd="2" destOrd="0" presId="urn:microsoft.com/office/officeart/2005/8/layout/chevron1"/>
    <dgm:cxn modelId="{CAF12FEB-25DC-4490-BDE3-FB0C88983B60}" type="presParOf" srcId="{DFA2A73A-F187-4CE2-BB28-6DA8372ED3F7}" destId="{5718F98C-425B-4F8E-9306-D788880B0860}" srcOrd="3" destOrd="0" presId="urn:microsoft.com/office/officeart/2005/8/layout/chevron1"/>
    <dgm:cxn modelId="{40D1ED1E-C359-40AC-B4C4-9F771E5C23F6}" type="presParOf" srcId="{DFA2A73A-F187-4CE2-BB28-6DA8372ED3F7}" destId="{793CB952-B3BF-46BF-87E2-F62F273E74D4}" srcOrd="4" destOrd="0" presId="urn:microsoft.com/office/officeart/2005/8/layout/chevron1"/>
    <dgm:cxn modelId="{7CC46259-A2C8-4F4B-AB89-4BDFA13A2605}" type="presParOf" srcId="{DFA2A73A-F187-4CE2-BB28-6DA8372ED3F7}" destId="{3C5095E1-20FE-453B-AC40-690919490E3D}" srcOrd="5" destOrd="0" presId="urn:microsoft.com/office/officeart/2005/8/layout/chevron1"/>
    <dgm:cxn modelId="{E78FEAE6-BB45-44AB-87F0-ADE906D6A3CD}" type="presParOf" srcId="{DFA2A73A-F187-4CE2-BB28-6DA8372ED3F7}" destId="{27E5E442-570F-4AE1-A5B5-92BB5D130A31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B514C86-C97F-4BC9-9193-AB12A653BD22}" type="doc">
      <dgm:prSet loTypeId="urn:microsoft.com/office/officeart/2005/8/layout/chevron1" loCatId="process" qsTypeId="urn:microsoft.com/office/officeart/2005/8/quickstyle/simple1" qsCatId="simple" csTypeId="urn:microsoft.com/office/officeart/2005/8/colors/accent1_3" csCatId="accent1" phldr="1"/>
      <dgm:spPr/>
    </dgm:pt>
    <dgm:pt modelId="{A417930F-62A5-46F9-9FFD-C24866675B4A}">
      <dgm:prSet phldrT="[Text]" custT="1"/>
      <dgm:spPr/>
      <dgm:t>
        <a:bodyPr/>
        <a:lstStyle/>
        <a:p>
          <a:r>
            <a:rPr lang="en-US" sz="2800" b="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1.</a:t>
          </a:r>
          <a:endParaRPr lang="en-US" sz="2800" b="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19E8BE22-DF31-465C-9088-01A096BFEB43}" type="parTrans" cxnId="{A7152EA5-348A-4977-9556-28EAF4C4121B}">
      <dgm:prSet/>
      <dgm:spPr/>
      <dgm:t>
        <a:bodyPr/>
        <a:lstStyle/>
        <a:p>
          <a:endParaRPr lang="en-US"/>
        </a:p>
      </dgm:t>
    </dgm:pt>
    <dgm:pt modelId="{1488110C-A035-43A6-8916-817C07274434}" type="sibTrans" cxnId="{A7152EA5-348A-4977-9556-28EAF4C4121B}">
      <dgm:prSet/>
      <dgm:spPr/>
      <dgm:t>
        <a:bodyPr/>
        <a:lstStyle/>
        <a:p>
          <a:endParaRPr lang="en-US"/>
        </a:p>
      </dgm:t>
    </dgm:pt>
    <dgm:pt modelId="{4E707E1A-89B0-4A16-8C7B-E76A1A3EE65D}">
      <dgm:prSet phldrT="[Text]" custT="1"/>
      <dgm:spPr/>
      <dgm:t>
        <a:bodyPr/>
        <a:lstStyle/>
        <a:p>
          <a:r>
            <a:rPr lang="en-US" sz="32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 </a:t>
          </a:r>
          <a:r>
            <a:rPr lang="hu-HU" sz="3200" cap="small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Hydrodynamics</a:t>
          </a:r>
          <a:endParaRPr lang="en-US" sz="320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93689F9-E4E4-484B-8CEF-DF26E6EC3819}" type="parTrans" cxnId="{6A465B29-EEC1-4998-B914-B907F801A0A1}">
      <dgm:prSet/>
      <dgm:spPr/>
      <dgm:t>
        <a:bodyPr/>
        <a:lstStyle/>
        <a:p>
          <a:endParaRPr lang="en-US"/>
        </a:p>
      </dgm:t>
    </dgm:pt>
    <dgm:pt modelId="{B170EB70-AFA9-4023-A8CC-37902C8585B9}" type="sibTrans" cxnId="{6A465B29-EEC1-4998-B914-B907F801A0A1}">
      <dgm:prSet/>
      <dgm:spPr/>
      <dgm:t>
        <a:bodyPr/>
        <a:lstStyle/>
        <a:p>
          <a:endParaRPr lang="en-US"/>
        </a:p>
      </dgm:t>
    </dgm:pt>
    <dgm:pt modelId="{6C320EB6-4BEF-4734-AE0C-5FD1E20B0FBA}">
      <dgm:prSet phldrT="[Text]" custT="1"/>
      <dgm:spPr/>
      <dgm:t>
        <a:bodyPr/>
        <a:lstStyle/>
        <a:p>
          <a:r>
            <a: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</a:t>
          </a:r>
          <a:endParaRPr lang="en-US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B2AB774-CE2B-4EF8-B306-12A2D3EFAEBB}" type="parTrans" cxnId="{DED506C6-D75C-4EDA-9686-16ED65A0F00F}">
      <dgm:prSet/>
      <dgm:spPr/>
      <dgm:t>
        <a:bodyPr/>
        <a:lstStyle/>
        <a:p>
          <a:endParaRPr lang="en-US"/>
        </a:p>
      </dgm:t>
    </dgm:pt>
    <dgm:pt modelId="{B743A7E4-5D74-4A31-AA0F-C4DF941BEF68}" type="sibTrans" cxnId="{DED506C6-D75C-4EDA-9686-16ED65A0F00F}">
      <dgm:prSet/>
      <dgm:spPr/>
      <dgm:t>
        <a:bodyPr/>
        <a:lstStyle/>
        <a:p>
          <a:endParaRPr lang="en-US"/>
        </a:p>
      </dgm:t>
    </dgm:pt>
    <dgm:pt modelId="{39443EB9-B94E-44C4-8C40-F8A14636848B}">
      <dgm:prSet phldrT="[Text]" custT="1"/>
      <dgm:spPr/>
      <dgm:t>
        <a:bodyPr/>
        <a:lstStyle/>
        <a:p>
          <a:r>
            <a: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4.</a:t>
          </a:r>
          <a:endParaRPr lang="en-US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44F213F-E1EB-40A1-B91A-38B0CC101BD2}" type="parTrans" cxnId="{54FEFBEA-F641-4EB6-97EF-6381F5547B78}">
      <dgm:prSet/>
      <dgm:spPr/>
      <dgm:t>
        <a:bodyPr/>
        <a:lstStyle/>
        <a:p>
          <a:endParaRPr lang="en-US"/>
        </a:p>
      </dgm:t>
    </dgm:pt>
    <dgm:pt modelId="{E3EE7C9C-F9A7-4D62-B0F7-1752479ED16C}" type="sibTrans" cxnId="{54FEFBEA-F641-4EB6-97EF-6381F5547B78}">
      <dgm:prSet/>
      <dgm:spPr/>
      <dgm:t>
        <a:bodyPr/>
        <a:lstStyle/>
        <a:p>
          <a:endParaRPr lang="en-US"/>
        </a:p>
      </dgm:t>
    </dgm:pt>
    <dgm:pt modelId="{DFA2A73A-F187-4CE2-BB28-6DA8372ED3F7}" type="pres">
      <dgm:prSet presAssocID="{AB514C86-C97F-4BC9-9193-AB12A653BD22}" presName="Name0" presStyleCnt="0">
        <dgm:presLayoutVars>
          <dgm:dir/>
          <dgm:animLvl val="lvl"/>
          <dgm:resizeHandles val="exact"/>
        </dgm:presLayoutVars>
      </dgm:prSet>
      <dgm:spPr/>
    </dgm:pt>
    <dgm:pt modelId="{35CF5A45-6854-4345-8CC9-61C2506EEEB4}" type="pres">
      <dgm:prSet presAssocID="{A417930F-62A5-46F9-9FFD-C24866675B4A}" presName="parTxOnly" presStyleLbl="node1" presStyleIdx="0" presStyleCnt="4" custScaleX="16580" custLinFactNeighborX="-550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D155E1-5F87-4E28-9156-6311808F2681}" type="pres">
      <dgm:prSet presAssocID="{1488110C-A035-43A6-8916-817C07274434}" presName="parTxOnlySpace" presStyleCnt="0"/>
      <dgm:spPr/>
    </dgm:pt>
    <dgm:pt modelId="{76F49BDA-41FE-4043-B334-6E5956408E6E}" type="pres">
      <dgm:prSet presAssocID="{4E707E1A-89B0-4A16-8C7B-E76A1A3EE65D}" presName="parTxOnly" presStyleLbl="node1" presStyleIdx="1" presStyleCnt="4" custScaleX="71845" custScale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718F98C-425B-4F8E-9306-D788880B0860}" type="pres">
      <dgm:prSet presAssocID="{B170EB70-AFA9-4023-A8CC-37902C8585B9}" presName="parTxOnlySpace" presStyleCnt="0"/>
      <dgm:spPr/>
    </dgm:pt>
    <dgm:pt modelId="{793CB952-B3BF-46BF-87E2-F62F273E74D4}" type="pres">
      <dgm:prSet presAssocID="{6C320EB6-4BEF-4734-AE0C-5FD1E20B0FBA}" presName="parTxOnly" presStyleLbl="node1" presStyleIdx="2" presStyleCnt="4" custScaleX="165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C5095E1-20FE-453B-AC40-690919490E3D}" type="pres">
      <dgm:prSet presAssocID="{B743A7E4-5D74-4A31-AA0F-C4DF941BEF68}" presName="parTxOnlySpace" presStyleCnt="0"/>
      <dgm:spPr/>
    </dgm:pt>
    <dgm:pt modelId="{27E5E442-570F-4AE1-A5B5-92BB5D130A31}" type="pres">
      <dgm:prSet presAssocID="{39443EB9-B94E-44C4-8C40-F8A14636848B}" presName="parTxOnly" presStyleLbl="node1" presStyleIdx="3" presStyleCnt="4" custScaleX="16580" custScaleY="100000" custLinFactNeighborX="426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152EA5-348A-4977-9556-28EAF4C4121B}" srcId="{AB514C86-C97F-4BC9-9193-AB12A653BD22}" destId="{A417930F-62A5-46F9-9FFD-C24866675B4A}" srcOrd="0" destOrd="0" parTransId="{19E8BE22-DF31-465C-9088-01A096BFEB43}" sibTransId="{1488110C-A035-43A6-8916-817C07274434}"/>
    <dgm:cxn modelId="{6A465B29-EEC1-4998-B914-B907F801A0A1}" srcId="{AB514C86-C97F-4BC9-9193-AB12A653BD22}" destId="{4E707E1A-89B0-4A16-8C7B-E76A1A3EE65D}" srcOrd="1" destOrd="0" parTransId="{193689F9-E4E4-484B-8CEF-DF26E6EC3819}" sibTransId="{B170EB70-AFA9-4023-A8CC-37902C8585B9}"/>
    <dgm:cxn modelId="{A56B5539-C428-4C63-A830-BA5DDC4E62E2}" type="presOf" srcId="{39443EB9-B94E-44C4-8C40-F8A14636848B}" destId="{27E5E442-570F-4AE1-A5B5-92BB5D130A31}" srcOrd="0" destOrd="0" presId="urn:microsoft.com/office/officeart/2005/8/layout/chevron1"/>
    <dgm:cxn modelId="{12FFFA45-C32E-4C77-954F-7441752FA576}" type="presOf" srcId="{A417930F-62A5-46F9-9FFD-C24866675B4A}" destId="{35CF5A45-6854-4345-8CC9-61C2506EEEB4}" srcOrd="0" destOrd="0" presId="urn:microsoft.com/office/officeart/2005/8/layout/chevron1"/>
    <dgm:cxn modelId="{2FC7CBDB-4DD0-47A6-B0C7-AF8E48A0B51C}" type="presOf" srcId="{AB514C86-C97F-4BC9-9193-AB12A653BD22}" destId="{DFA2A73A-F187-4CE2-BB28-6DA8372ED3F7}" srcOrd="0" destOrd="0" presId="urn:microsoft.com/office/officeart/2005/8/layout/chevron1"/>
    <dgm:cxn modelId="{DED506C6-D75C-4EDA-9686-16ED65A0F00F}" srcId="{AB514C86-C97F-4BC9-9193-AB12A653BD22}" destId="{6C320EB6-4BEF-4734-AE0C-5FD1E20B0FBA}" srcOrd="2" destOrd="0" parTransId="{9B2AB774-CE2B-4EF8-B306-12A2D3EFAEBB}" sibTransId="{B743A7E4-5D74-4A31-AA0F-C4DF941BEF68}"/>
    <dgm:cxn modelId="{54FEFBEA-F641-4EB6-97EF-6381F5547B78}" srcId="{AB514C86-C97F-4BC9-9193-AB12A653BD22}" destId="{39443EB9-B94E-44C4-8C40-F8A14636848B}" srcOrd="3" destOrd="0" parTransId="{D44F213F-E1EB-40A1-B91A-38B0CC101BD2}" sibTransId="{E3EE7C9C-F9A7-4D62-B0F7-1752479ED16C}"/>
    <dgm:cxn modelId="{F2DAB060-255F-4738-A95B-3688AE2A72E1}" type="presOf" srcId="{6C320EB6-4BEF-4734-AE0C-5FD1E20B0FBA}" destId="{793CB952-B3BF-46BF-87E2-F62F273E74D4}" srcOrd="0" destOrd="0" presId="urn:microsoft.com/office/officeart/2005/8/layout/chevron1"/>
    <dgm:cxn modelId="{E70A5325-FAA3-4DCF-A05B-916538B0E296}" type="presOf" srcId="{4E707E1A-89B0-4A16-8C7B-E76A1A3EE65D}" destId="{76F49BDA-41FE-4043-B334-6E5956408E6E}" srcOrd="0" destOrd="0" presId="urn:microsoft.com/office/officeart/2005/8/layout/chevron1"/>
    <dgm:cxn modelId="{B453CAAF-21C5-45EA-82E9-8A1DFCD40014}" type="presParOf" srcId="{DFA2A73A-F187-4CE2-BB28-6DA8372ED3F7}" destId="{35CF5A45-6854-4345-8CC9-61C2506EEEB4}" srcOrd="0" destOrd="0" presId="urn:microsoft.com/office/officeart/2005/8/layout/chevron1"/>
    <dgm:cxn modelId="{5F8ED0DB-A965-4E98-955B-21E68E2C8008}" type="presParOf" srcId="{DFA2A73A-F187-4CE2-BB28-6DA8372ED3F7}" destId="{5AD155E1-5F87-4E28-9156-6311808F2681}" srcOrd="1" destOrd="0" presId="urn:microsoft.com/office/officeart/2005/8/layout/chevron1"/>
    <dgm:cxn modelId="{A329D53B-30EB-4D38-92CE-1D6E51C49A25}" type="presParOf" srcId="{DFA2A73A-F187-4CE2-BB28-6DA8372ED3F7}" destId="{76F49BDA-41FE-4043-B334-6E5956408E6E}" srcOrd="2" destOrd="0" presId="urn:microsoft.com/office/officeart/2005/8/layout/chevron1"/>
    <dgm:cxn modelId="{A020D638-D961-49C0-A3CA-33D86D99BEE1}" type="presParOf" srcId="{DFA2A73A-F187-4CE2-BB28-6DA8372ED3F7}" destId="{5718F98C-425B-4F8E-9306-D788880B0860}" srcOrd="3" destOrd="0" presId="urn:microsoft.com/office/officeart/2005/8/layout/chevron1"/>
    <dgm:cxn modelId="{6AC1923A-BEF4-4E68-8A7B-8C4FC339A35D}" type="presParOf" srcId="{DFA2A73A-F187-4CE2-BB28-6DA8372ED3F7}" destId="{793CB952-B3BF-46BF-87E2-F62F273E74D4}" srcOrd="4" destOrd="0" presId="urn:microsoft.com/office/officeart/2005/8/layout/chevron1"/>
    <dgm:cxn modelId="{F8B74806-BE27-4037-82CD-DD23C007974C}" type="presParOf" srcId="{DFA2A73A-F187-4CE2-BB28-6DA8372ED3F7}" destId="{3C5095E1-20FE-453B-AC40-690919490E3D}" srcOrd="5" destOrd="0" presId="urn:microsoft.com/office/officeart/2005/8/layout/chevron1"/>
    <dgm:cxn modelId="{A1239452-C344-4E96-99F6-F06B664EA724}" type="presParOf" srcId="{DFA2A73A-F187-4CE2-BB28-6DA8372ED3F7}" destId="{27E5E442-570F-4AE1-A5B5-92BB5D130A31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B514C86-C97F-4BC9-9193-AB12A653BD22}" type="doc">
      <dgm:prSet loTypeId="urn:microsoft.com/office/officeart/2005/8/layout/chevron1" loCatId="process" qsTypeId="urn:microsoft.com/office/officeart/2005/8/quickstyle/simple1" qsCatId="simple" csTypeId="urn:microsoft.com/office/officeart/2005/8/colors/accent1_3" csCatId="accent1" phldr="1"/>
      <dgm:spPr/>
    </dgm:pt>
    <dgm:pt modelId="{A417930F-62A5-46F9-9FFD-C24866675B4A}">
      <dgm:prSet phldrT="[Text]" custT="1"/>
      <dgm:spPr/>
      <dgm:t>
        <a:bodyPr/>
        <a:lstStyle/>
        <a:p>
          <a:r>
            <a:rPr lang="en-US" sz="2800" b="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1.</a:t>
          </a:r>
          <a:endParaRPr lang="en-US" sz="2800" b="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19E8BE22-DF31-465C-9088-01A096BFEB43}" type="parTrans" cxnId="{A7152EA5-348A-4977-9556-28EAF4C4121B}">
      <dgm:prSet/>
      <dgm:spPr/>
      <dgm:t>
        <a:bodyPr/>
        <a:lstStyle/>
        <a:p>
          <a:endParaRPr lang="en-US"/>
        </a:p>
      </dgm:t>
    </dgm:pt>
    <dgm:pt modelId="{1488110C-A035-43A6-8916-817C07274434}" type="sibTrans" cxnId="{A7152EA5-348A-4977-9556-28EAF4C4121B}">
      <dgm:prSet/>
      <dgm:spPr/>
      <dgm:t>
        <a:bodyPr/>
        <a:lstStyle/>
        <a:p>
          <a:endParaRPr lang="en-US"/>
        </a:p>
      </dgm:t>
    </dgm:pt>
    <dgm:pt modelId="{4E707E1A-89B0-4A16-8C7B-E76A1A3EE65D}">
      <dgm:prSet phldrT="[Text]" custT="1"/>
      <dgm:spPr/>
      <dgm:t>
        <a:bodyPr/>
        <a:lstStyle/>
        <a:p>
          <a:r>
            <a:rPr lang="en-US" sz="32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 H</a:t>
          </a:r>
          <a:r>
            <a:rPr lang="hu-HU" sz="3200" cap="small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ydrodynamics</a:t>
          </a:r>
          <a:endParaRPr lang="en-US" sz="320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93689F9-E4E4-484B-8CEF-DF26E6EC3819}" type="parTrans" cxnId="{6A465B29-EEC1-4998-B914-B907F801A0A1}">
      <dgm:prSet/>
      <dgm:spPr/>
      <dgm:t>
        <a:bodyPr/>
        <a:lstStyle/>
        <a:p>
          <a:endParaRPr lang="en-US"/>
        </a:p>
      </dgm:t>
    </dgm:pt>
    <dgm:pt modelId="{B170EB70-AFA9-4023-A8CC-37902C8585B9}" type="sibTrans" cxnId="{6A465B29-EEC1-4998-B914-B907F801A0A1}">
      <dgm:prSet/>
      <dgm:spPr/>
      <dgm:t>
        <a:bodyPr/>
        <a:lstStyle/>
        <a:p>
          <a:endParaRPr lang="en-US"/>
        </a:p>
      </dgm:t>
    </dgm:pt>
    <dgm:pt modelId="{6C320EB6-4BEF-4734-AE0C-5FD1E20B0FBA}">
      <dgm:prSet phldrT="[Text]" custT="1"/>
      <dgm:spPr/>
      <dgm:t>
        <a:bodyPr/>
        <a:lstStyle/>
        <a:p>
          <a:r>
            <a: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</a:t>
          </a:r>
          <a:endParaRPr lang="en-US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B2AB774-CE2B-4EF8-B306-12A2D3EFAEBB}" type="parTrans" cxnId="{DED506C6-D75C-4EDA-9686-16ED65A0F00F}">
      <dgm:prSet/>
      <dgm:spPr/>
      <dgm:t>
        <a:bodyPr/>
        <a:lstStyle/>
        <a:p>
          <a:endParaRPr lang="en-US"/>
        </a:p>
      </dgm:t>
    </dgm:pt>
    <dgm:pt modelId="{B743A7E4-5D74-4A31-AA0F-C4DF941BEF68}" type="sibTrans" cxnId="{DED506C6-D75C-4EDA-9686-16ED65A0F00F}">
      <dgm:prSet/>
      <dgm:spPr/>
      <dgm:t>
        <a:bodyPr/>
        <a:lstStyle/>
        <a:p>
          <a:endParaRPr lang="en-US"/>
        </a:p>
      </dgm:t>
    </dgm:pt>
    <dgm:pt modelId="{39443EB9-B94E-44C4-8C40-F8A14636848B}">
      <dgm:prSet phldrT="[Text]" custT="1"/>
      <dgm:spPr/>
      <dgm:t>
        <a:bodyPr/>
        <a:lstStyle/>
        <a:p>
          <a:r>
            <a: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4.</a:t>
          </a:r>
          <a:endParaRPr lang="en-US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44F213F-E1EB-40A1-B91A-38B0CC101BD2}" type="parTrans" cxnId="{54FEFBEA-F641-4EB6-97EF-6381F5547B78}">
      <dgm:prSet/>
      <dgm:spPr/>
      <dgm:t>
        <a:bodyPr/>
        <a:lstStyle/>
        <a:p>
          <a:endParaRPr lang="en-US"/>
        </a:p>
      </dgm:t>
    </dgm:pt>
    <dgm:pt modelId="{E3EE7C9C-F9A7-4D62-B0F7-1752479ED16C}" type="sibTrans" cxnId="{54FEFBEA-F641-4EB6-97EF-6381F5547B78}">
      <dgm:prSet/>
      <dgm:spPr/>
      <dgm:t>
        <a:bodyPr/>
        <a:lstStyle/>
        <a:p>
          <a:endParaRPr lang="en-US"/>
        </a:p>
      </dgm:t>
    </dgm:pt>
    <dgm:pt modelId="{DFA2A73A-F187-4CE2-BB28-6DA8372ED3F7}" type="pres">
      <dgm:prSet presAssocID="{AB514C86-C97F-4BC9-9193-AB12A653BD22}" presName="Name0" presStyleCnt="0">
        <dgm:presLayoutVars>
          <dgm:dir/>
          <dgm:animLvl val="lvl"/>
          <dgm:resizeHandles val="exact"/>
        </dgm:presLayoutVars>
      </dgm:prSet>
      <dgm:spPr/>
    </dgm:pt>
    <dgm:pt modelId="{35CF5A45-6854-4345-8CC9-61C2506EEEB4}" type="pres">
      <dgm:prSet presAssocID="{A417930F-62A5-46F9-9FFD-C24866675B4A}" presName="parTxOnly" presStyleLbl="node1" presStyleIdx="0" presStyleCnt="4" custScaleX="16580" custLinFactNeighborX="-550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D155E1-5F87-4E28-9156-6311808F2681}" type="pres">
      <dgm:prSet presAssocID="{1488110C-A035-43A6-8916-817C07274434}" presName="parTxOnlySpace" presStyleCnt="0"/>
      <dgm:spPr/>
    </dgm:pt>
    <dgm:pt modelId="{76F49BDA-41FE-4043-B334-6E5956408E6E}" type="pres">
      <dgm:prSet presAssocID="{4E707E1A-89B0-4A16-8C7B-E76A1A3EE65D}" presName="parTxOnly" presStyleLbl="node1" presStyleIdx="1" presStyleCnt="4" custScaleX="71845" custScale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718F98C-425B-4F8E-9306-D788880B0860}" type="pres">
      <dgm:prSet presAssocID="{B170EB70-AFA9-4023-A8CC-37902C8585B9}" presName="parTxOnlySpace" presStyleCnt="0"/>
      <dgm:spPr/>
    </dgm:pt>
    <dgm:pt modelId="{793CB952-B3BF-46BF-87E2-F62F273E74D4}" type="pres">
      <dgm:prSet presAssocID="{6C320EB6-4BEF-4734-AE0C-5FD1E20B0FBA}" presName="parTxOnly" presStyleLbl="node1" presStyleIdx="2" presStyleCnt="4" custScaleX="165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C5095E1-20FE-453B-AC40-690919490E3D}" type="pres">
      <dgm:prSet presAssocID="{B743A7E4-5D74-4A31-AA0F-C4DF941BEF68}" presName="parTxOnlySpace" presStyleCnt="0"/>
      <dgm:spPr/>
    </dgm:pt>
    <dgm:pt modelId="{27E5E442-570F-4AE1-A5B5-92BB5D130A31}" type="pres">
      <dgm:prSet presAssocID="{39443EB9-B94E-44C4-8C40-F8A14636848B}" presName="parTxOnly" presStyleLbl="node1" presStyleIdx="3" presStyleCnt="4" custScaleX="16580" custScaleY="100000" custLinFactNeighborX="426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0BB5D4-15D0-4C23-B3E0-359B033A9147}" type="presOf" srcId="{4E707E1A-89B0-4A16-8C7B-E76A1A3EE65D}" destId="{76F49BDA-41FE-4043-B334-6E5956408E6E}" srcOrd="0" destOrd="0" presId="urn:microsoft.com/office/officeart/2005/8/layout/chevron1"/>
    <dgm:cxn modelId="{82BCC763-7E5F-4C01-9E94-1DF59C2CA5BF}" type="presOf" srcId="{39443EB9-B94E-44C4-8C40-F8A14636848B}" destId="{27E5E442-570F-4AE1-A5B5-92BB5D130A31}" srcOrd="0" destOrd="0" presId="urn:microsoft.com/office/officeart/2005/8/layout/chevron1"/>
    <dgm:cxn modelId="{4DBA665C-0CE9-4883-AAEB-B40F0C001458}" type="presOf" srcId="{A417930F-62A5-46F9-9FFD-C24866675B4A}" destId="{35CF5A45-6854-4345-8CC9-61C2506EEEB4}" srcOrd="0" destOrd="0" presId="urn:microsoft.com/office/officeart/2005/8/layout/chevron1"/>
    <dgm:cxn modelId="{F613A632-C668-4E96-8F13-3D565E9E2E99}" type="presOf" srcId="{6C320EB6-4BEF-4734-AE0C-5FD1E20B0FBA}" destId="{793CB952-B3BF-46BF-87E2-F62F273E74D4}" srcOrd="0" destOrd="0" presId="urn:microsoft.com/office/officeart/2005/8/layout/chevron1"/>
    <dgm:cxn modelId="{6A465B29-EEC1-4998-B914-B907F801A0A1}" srcId="{AB514C86-C97F-4BC9-9193-AB12A653BD22}" destId="{4E707E1A-89B0-4A16-8C7B-E76A1A3EE65D}" srcOrd="1" destOrd="0" parTransId="{193689F9-E4E4-484B-8CEF-DF26E6EC3819}" sibTransId="{B170EB70-AFA9-4023-A8CC-37902C8585B9}"/>
    <dgm:cxn modelId="{F70EE477-F3EB-4898-8FF9-74DCB2C84421}" type="presOf" srcId="{AB514C86-C97F-4BC9-9193-AB12A653BD22}" destId="{DFA2A73A-F187-4CE2-BB28-6DA8372ED3F7}" srcOrd="0" destOrd="0" presId="urn:microsoft.com/office/officeart/2005/8/layout/chevron1"/>
    <dgm:cxn modelId="{A7152EA5-348A-4977-9556-28EAF4C4121B}" srcId="{AB514C86-C97F-4BC9-9193-AB12A653BD22}" destId="{A417930F-62A5-46F9-9FFD-C24866675B4A}" srcOrd="0" destOrd="0" parTransId="{19E8BE22-DF31-465C-9088-01A096BFEB43}" sibTransId="{1488110C-A035-43A6-8916-817C07274434}"/>
    <dgm:cxn modelId="{54FEFBEA-F641-4EB6-97EF-6381F5547B78}" srcId="{AB514C86-C97F-4BC9-9193-AB12A653BD22}" destId="{39443EB9-B94E-44C4-8C40-F8A14636848B}" srcOrd="3" destOrd="0" parTransId="{D44F213F-E1EB-40A1-B91A-38B0CC101BD2}" sibTransId="{E3EE7C9C-F9A7-4D62-B0F7-1752479ED16C}"/>
    <dgm:cxn modelId="{DED506C6-D75C-4EDA-9686-16ED65A0F00F}" srcId="{AB514C86-C97F-4BC9-9193-AB12A653BD22}" destId="{6C320EB6-4BEF-4734-AE0C-5FD1E20B0FBA}" srcOrd="2" destOrd="0" parTransId="{9B2AB774-CE2B-4EF8-B306-12A2D3EFAEBB}" sibTransId="{B743A7E4-5D74-4A31-AA0F-C4DF941BEF68}"/>
    <dgm:cxn modelId="{EAE34C62-5B24-42B1-831C-E6E71F356E84}" type="presParOf" srcId="{DFA2A73A-F187-4CE2-BB28-6DA8372ED3F7}" destId="{35CF5A45-6854-4345-8CC9-61C2506EEEB4}" srcOrd="0" destOrd="0" presId="urn:microsoft.com/office/officeart/2005/8/layout/chevron1"/>
    <dgm:cxn modelId="{5B3D5652-2647-46BA-8FDB-C3A46EBFFB7B}" type="presParOf" srcId="{DFA2A73A-F187-4CE2-BB28-6DA8372ED3F7}" destId="{5AD155E1-5F87-4E28-9156-6311808F2681}" srcOrd="1" destOrd="0" presId="urn:microsoft.com/office/officeart/2005/8/layout/chevron1"/>
    <dgm:cxn modelId="{F5DE6223-753B-4DAE-A37E-13A1F5C0FDEC}" type="presParOf" srcId="{DFA2A73A-F187-4CE2-BB28-6DA8372ED3F7}" destId="{76F49BDA-41FE-4043-B334-6E5956408E6E}" srcOrd="2" destOrd="0" presId="urn:microsoft.com/office/officeart/2005/8/layout/chevron1"/>
    <dgm:cxn modelId="{AEF19CFC-927E-4BED-B8E4-9C9D5D5C9E46}" type="presParOf" srcId="{DFA2A73A-F187-4CE2-BB28-6DA8372ED3F7}" destId="{5718F98C-425B-4F8E-9306-D788880B0860}" srcOrd="3" destOrd="0" presId="urn:microsoft.com/office/officeart/2005/8/layout/chevron1"/>
    <dgm:cxn modelId="{F1347271-C83D-4581-9D77-D94CC1B6B473}" type="presParOf" srcId="{DFA2A73A-F187-4CE2-BB28-6DA8372ED3F7}" destId="{793CB952-B3BF-46BF-87E2-F62F273E74D4}" srcOrd="4" destOrd="0" presId="urn:microsoft.com/office/officeart/2005/8/layout/chevron1"/>
    <dgm:cxn modelId="{5BEEC272-9E38-44A6-AA99-026183764E35}" type="presParOf" srcId="{DFA2A73A-F187-4CE2-BB28-6DA8372ED3F7}" destId="{3C5095E1-20FE-453B-AC40-690919490E3D}" srcOrd="5" destOrd="0" presId="urn:microsoft.com/office/officeart/2005/8/layout/chevron1"/>
    <dgm:cxn modelId="{D50B6DE7-3D5B-40B5-84D4-FB9299829FD9}" type="presParOf" srcId="{DFA2A73A-F187-4CE2-BB28-6DA8372ED3F7}" destId="{27E5E442-570F-4AE1-A5B5-92BB5D130A31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489B86-2CAA-43B6-8BF9-9A167AAC9CCA}">
      <dsp:nvSpPr>
        <dsp:cNvPr id="0" name=""/>
        <dsp:cNvSpPr/>
      </dsp:nvSpPr>
      <dsp:spPr>
        <a:xfrm>
          <a:off x="41734" y="0"/>
          <a:ext cx="8522162" cy="89086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E86ED1-00CC-469A-9F4D-3207E589FF18}">
      <dsp:nvSpPr>
        <dsp:cNvPr id="0" name=""/>
        <dsp:cNvSpPr/>
      </dsp:nvSpPr>
      <dsp:spPr>
        <a:xfrm>
          <a:off x="3961714" y="246807"/>
          <a:ext cx="3462128" cy="4454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		</a:t>
          </a:r>
          <a:r>
            <a:rPr lang="hu-HU" sz="1600" kern="120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	freeze-out</a:t>
          </a:r>
          <a:endParaRPr lang="hu-HU" sz="16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61714" y="246807"/>
        <a:ext cx="3462128" cy="445428"/>
      </dsp:txXfrm>
    </dsp:sp>
    <dsp:sp modelId="{43BAF9E1-B7E7-41E4-807B-93BB27DD7696}">
      <dsp:nvSpPr>
        <dsp:cNvPr id="0" name=""/>
        <dsp:cNvSpPr/>
      </dsp:nvSpPr>
      <dsp:spPr>
        <a:xfrm>
          <a:off x="1458422" y="216095"/>
          <a:ext cx="2411718" cy="4454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hu-HU" sz="1600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expansion</a:t>
          </a:r>
          <a:r>
            <a:rPr lang="hu-HU" sz="16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</a:t>
          </a:r>
          <a:r>
            <a:rPr lang="hu-HU" sz="1600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cooling</a:t>
          </a:r>
          <a:endParaRPr lang="hu-HU" sz="1600" kern="1200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458422" y="216095"/>
        <a:ext cx="2411718" cy="44542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CF5A45-6854-4345-8CC9-61C2506EEEB4}">
      <dsp:nvSpPr>
        <dsp:cNvPr id="0" name=""/>
        <dsp:cNvSpPr/>
      </dsp:nvSpPr>
      <dsp:spPr>
        <a:xfrm>
          <a:off x="0" y="0"/>
          <a:ext cx="1371635" cy="879872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1.</a:t>
          </a:r>
          <a:endParaRPr lang="en-US" sz="2800" b="0" kern="120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439936" y="0"/>
        <a:ext cx="491763" cy="879872"/>
      </dsp:txXfrm>
    </dsp:sp>
    <dsp:sp modelId="{76F49BDA-41FE-4043-B334-6E5956408E6E}">
      <dsp:nvSpPr>
        <dsp:cNvPr id="0" name=""/>
        <dsp:cNvSpPr/>
      </dsp:nvSpPr>
      <dsp:spPr>
        <a:xfrm>
          <a:off x="792088" y="0"/>
          <a:ext cx="1371635" cy="879872"/>
        </a:xfrm>
        <a:prstGeom prst="chevron">
          <a:avLst/>
        </a:prstGeom>
        <a:solidFill>
          <a:schemeClr val="accent1">
            <a:shade val="80000"/>
            <a:hueOff val="-10338"/>
            <a:satOff val="128"/>
            <a:lumOff val="6882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</a:t>
          </a:r>
          <a:endParaRPr lang="en-US" sz="2800" kern="120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32024" y="0"/>
        <a:ext cx="491763" cy="879872"/>
      </dsp:txXfrm>
    </dsp:sp>
    <dsp:sp modelId="{793CB952-B3BF-46BF-87E2-F62F273E74D4}">
      <dsp:nvSpPr>
        <dsp:cNvPr id="0" name=""/>
        <dsp:cNvSpPr/>
      </dsp:nvSpPr>
      <dsp:spPr>
        <a:xfrm>
          <a:off x="1656186" y="0"/>
          <a:ext cx="1371635" cy="879872"/>
        </a:xfrm>
        <a:prstGeom prst="chevron">
          <a:avLst/>
        </a:prstGeom>
        <a:solidFill>
          <a:schemeClr val="accent1">
            <a:shade val="80000"/>
            <a:hueOff val="-20675"/>
            <a:satOff val="255"/>
            <a:lumOff val="13764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tabLst/>
          </a:pPr>
          <a:r>
            <a:rPr lang="en-US" sz="2800" kern="12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</a:t>
          </a:r>
          <a:endParaRPr lang="en-US" sz="2800" kern="120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096122" y="0"/>
        <a:ext cx="491763" cy="879872"/>
      </dsp:txXfrm>
    </dsp:sp>
    <dsp:sp modelId="{27E5E442-570F-4AE1-A5B5-92BB5D130A31}">
      <dsp:nvSpPr>
        <dsp:cNvPr id="0" name=""/>
        <dsp:cNvSpPr/>
      </dsp:nvSpPr>
      <dsp:spPr>
        <a:xfrm>
          <a:off x="2459643" y="0"/>
          <a:ext cx="5821261" cy="879872"/>
        </a:xfrm>
        <a:prstGeom prst="chevron">
          <a:avLst/>
        </a:prstGeom>
        <a:solidFill>
          <a:schemeClr val="accent1">
            <a:shade val="80000"/>
            <a:hueOff val="-31013"/>
            <a:satOff val="383"/>
            <a:lumOff val="20646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4.</a:t>
          </a:r>
          <a:r>
            <a:rPr lang="en-US" sz="2800" kern="12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hu-HU" sz="2800" kern="1200" cap="small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Comparing</a:t>
          </a:r>
          <a:r>
            <a:rPr lang="hu-HU" sz="2800" kern="12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hu-HU" sz="2800" kern="1200" cap="small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to</a:t>
          </a:r>
          <a:r>
            <a:rPr lang="hu-HU" sz="2800" kern="12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hu-HU" sz="2800" kern="1200" cap="small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data</a:t>
          </a:r>
          <a:endParaRPr lang="en-US" sz="2800" kern="120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899579" y="0"/>
        <a:ext cx="4941389" cy="8798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DE27B8-FB03-430B-934C-C92B6962743B}">
      <dsp:nvSpPr>
        <dsp:cNvPr id="0" name=""/>
        <dsp:cNvSpPr/>
      </dsp:nvSpPr>
      <dsp:spPr>
        <a:xfrm>
          <a:off x="0" y="608"/>
          <a:ext cx="4609752" cy="124584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err="1" smtClean="0"/>
            <a:t>Photon</a:t>
          </a:r>
          <a:r>
            <a:rPr lang="hu-HU" sz="1800" b="1" kern="1200" dirty="0" smtClean="0"/>
            <a:t> </a:t>
          </a:r>
          <a:r>
            <a:rPr lang="hu-HU" sz="1800" b="1" kern="1200" dirty="0" err="1" smtClean="0"/>
            <a:t>spectrum</a:t>
          </a:r>
          <a:r>
            <a:rPr lang="hu-HU" sz="1800" b="1" kern="1200" dirty="0" smtClean="0"/>
            <a:t>: </a:t>
          </a:r>
          <a:r>
            <a:rPr lang="hu-HU" sz="1800" b="0" kern="1200" dirty="0" err="1" smtClean="0"/>
            <a:t>information</a:t>
          </a:r>
          <a:r>
            <a:rPr lang="hu-HU" sz="1800" b="0" kern="1200" dirty="0" smtClean="0"/>
            <a:t> </a:t>
          </a:r>
          <a:r>
            <a:rPr lang="hu-HU" sz="1800" b="0" kern="1200" dirty="0" err="1" smtClean="0"/>
            <a:t>on</a:t>
          </a:r>
          <a:r>
            <a:rPr lang="hu-HU" sz="1800" b="0" kern="1200" dirty="0" smtClean="0"/>
            <a:t> </a:t>
          </a:r>
          <a:r>
            <a:rPr lang="hu-HU" sz="1800" b="0" kern="1200" dirty="0" err="1" smtClean="0"/>
            <a:t>the</a:t>
          </a:r>
          <a:r>
            <a:rPr lang="hu-HU" sz="1800" b="0" kern="1200" dirty="0" smtClean="0"/>
            <a:t> </a:t>
          </a:r>
          <a:r>
            <a:rPr lang="hu-HU" sz="1800" b="0" i="1" kern="1200" dirty="0" err="1" smtClean="0"/>
            <a:t>time</a:t>
          </a:r>
          <a:r>
            <a:rPr lang="hu-HU" sz="1800" b="0" i="1" kern="1200" dirty="0" smtClean="0"/>
            <a:t> </a:t>
          </a:r>
          <a:r>
            <a:rPr lang="hu-HU" sz="1800" b="0" i="1" kern="1200" dirty="0" err="1" smtClean="0"/>
            <a:t>development</a:t>
          </a:r>
          <a:endParaRPr lang="hu-HU" sz="1800" b="0" i="1" kern="1200" dirty="0"/>
        </a:p>
      </dsp:txBody>
      <dsp:txXfrm>
        <a:off x="0" y="608"/>
        <a:ext cx="4609752" cy="672755"/>
      </dsp:txXfrm>
    </dsp:sp>
    <dsp:sp modelId="{63D75A9F-1760-4436-ABD1-CBD58C90977F}">
      <dsp:nvSpPr>
        <dsp:cNvPr id="0" name=""/>
        <dsp:cNvSpPr/>
      </dsp:nvSpPr>
      <dsp:spPr>
        <a:xfrm>
          <a:off x="117" y="648447"/>
          <a:ext cx="1638815" cy="57308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kern="1200" dirty="0" err="1" smtClean="0">
              <a:solidFill>
                <a:schemeClr val="bg1">
                  <a:lumMod val="50000"/>
                </a:schemeClr>
              </a:solidFill>
            </a:rPr>
            <a:t>Thermalization</a:t>
          </a:r>
          <a:r>
            <a:rPr lang="hu-HU" sz="1400" kern="12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400" kern="1200" dirty="0" err="1" smtClean="0">
              <a:solidFill>
                <a:schemeClr val="bg1">
                  <a:lumMod val="50000"/>
                </a:schemeClr>
              </a:solidFill>
            </a:rPr>
            <a:t>time</a:t>
          </a:r>
          <a:endParaRPr lang="hu-HU" sz="1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117" y="648447"/>
        <a:ext cx="1638815" cy="573088"/>
      </dsp:txXfrm>
    </dsp:sp>
    <dsp:sp modelId="{963A1289-50BB-4B14-8576-E30B354BFD88}">
      <dsp:nvSpPr>
        <dsp:cNvPr id="0" name=""/>
        <dsp:cNvSpPr/>
      </dsp:nvSpPr>
      <dsp:spPr>
        <a:xfrm>
          <a:off x="1638932" y="648447"/>
          <a:ext cx="1635945" cy="57308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kern="1200" dirty="0" err="1" smtClean="0">
              <a:solidFill>
                <a:schemeClr val="bg1">
                  <a:lumMod val="50000"/>
                </a:schemeClr>
              </a:solidFill>
            </a:rPr>
            <a:t>Equation</a:t>
          </a:r>
          <a:r>
            <a:rPr lang="hu-HU" sz="1400" kern="1200" dirty="0" smtClean="0">
              <a:solidFill>
                <a:schemeClr val="bg1">
                  <a:lumMod val="50000"/>
                </a:schemeClr>
              </a:solidFill>
            </a:rPr>
            <a:t> of </a:t>
          </a:r>
          <a:r>
            <a:rPr lang="hu-HU" sz="1400" kern="1200" dirty="0" err="1" smtClean="0">
              <a:solidFill>
                <a:schemeClr val="bg1">
                  <a:lumMod val="50000"/>
                </a:schemeClr>
              </a:solidFill>
            </a:rPr>
            <a:t>state</a:t>
          </a:r>
          <a:endParaRPr lang="hu-HU" sz="1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1638932" y="648447"/>
        <a:ext cx="1635945" cy="573088"/>
      </dsp:txXfrm>
    </dsp:sp>
    <dsp:sp modelId="{B844ACA2-F610-48EC-8E1C-AAE3009F9F4B}">
      <dsp:nvSpPr>
        <dsp:cNvPr id="0" name=""/>
        <dsp:cNvSpPr/>
      </dsp:nvSpPr>
      <dsp:spPr>
        <a:xfrm>
          <a:off x="3274877" y="648447"/>
          <a:ext cx="1334757" cy="57308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kern="1200" dirty="0" err="1" smtClean="0">
              <a:solidFill>
                <a:schemeClr val="bg1">
                  <a:lumMod val="50000"/>
                </a:schemeClr>
              </a:solidFill>
            </a:rPr>
            <a:t>Initial</a:t>
          </a:r>
          <a:r>
            <a:rPr lang="hu-HU" sz="1400" kern="12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400" kern="1200" dirty="0" err="1" smtClean="0">
              <a:solidFill>
                <a:schemeClr val="bg1">
                  <a:lumMod val="50000"/>
                </a:schemeClr>
              </a:solidFill>
            </a:rPr>
            <a:t>temperature</a:t>
          </a:r>
          <a:endParaRPr lang="hu-HU" sz="1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3274877" y="648447"/>
        <a:ext cx="1334757" cy="5730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68F04E-C64E-44C9-8D5D-3D7FD0B899F0}">
      <dsp:nvSpPr>
        <dsp:cNvPr id="0" name=""/>
        <dsp:cNvSpPr/>
      </dsp:nvSpPr>
      <dsp:spPr>
        <a:xfrm rot="16200000">
          <a:off x="528748" y="-414445"/>
          <a:ext cx="901477" cy="195573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200" kern="1200" dirty="0" err="1" smtClean="0">
              <a:solidFill>
                <a:schemeClr val="bg1">
                  <a:lumMod val="50000"/>
                </a:schemeClr>
              </a:solidFill>
            </a:rPr>
            <a:t>Freeze-out</a:t>
          </a:r>
          <a:r>
            <a:rPr lang="hu-HU" sz="1200" kern="12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200" kern="1200" dirty="0" err="1" smtClean="0">
              <a:solidFill>
                <a:schemeClr val="bg1">
                  <a:lumMod val="50000"/>
                </a:schemeClr>
              </a:solidFill>
            </a:rPr>
            <a:t>time</a:t>
          </a:r>
          <a:endParaRPr lang="hu-HU" sz="1200" kern="1200" dirty="0">
            <a:solidFill>
              <a:schemeClr val="bg1">
                <a:lumMod val="50000"/>
              </a:schemeClr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200" kern="1200" dirty="0" err="1" smtClean="0">
              <a:solidFill>
                <a:schemeClr val="bg1">
                  <a:lumMod val="50000"/>
                </a:schemeClr>
              </a:solidFill>
            </a:rPr>
            <a:t>Freeze-out</a:t>
          </a:r>
          <a:r>
            <a:rPr lang="hu-HU" sz="1200" kern="12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200" kern="1200" dirty="0" err="1" smtClean="0">
              <a:solidFill>
                <a:schemeClr val="bg1">
                  <a:lumMod val="50000"/>
                </a:schemeClr>
              </a:solidFill>
            </a:rPr>
            <a:t>temperature</a:t>
          </a:r>
          <a:endParaRPr lang="hu-HU" sz="1200" kern="1200" dirty="0">
            <a:solidFill>
              <a:schemeClr val="bg1">
                <a:lumMod val="50000"/>
              </a:schemeClr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200" kern="1200" dirty="0" err="1" smtClean="0">
              <a:solidFill>
                <a:schemeClr val="bg1">
                  <a:lumMod val="50000"/>
                </a:schemeClr>
              </a:solidFill>
            </a:rPr>
            <a:t>Expansion</a:t>
          </a:r>
          <a:r>
            <a:rPr lang="hu-HU" sz="1200" kern="12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200" kern="1200" dirty="0" err="1" smtClean="0">
              <a:solidFill>
                <a:schemeClr val="bg1">
                  <a:lumMod val="50000"/>
                </a:schemeClr>
              </a:solidFill>
            </a:rPr>
            <a:t>at</a:t>
          </a:r>
          <a:r>
            <a:rPr lang="hu-HU" sz="1200" kern="12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200" kern="1200" dirty="0" err="1" smtClean="0">
              <a:solidFill>
                <a:schemeClr val="bg1">
                  <a:lumMod val="50000"/>
                </a:schemeClr>
              </a:solidFill>
            </a:rPr>
            <a:t>freeze-out</a:t>
          </a:r>
          <a:endParaRPr lang="hu-HU" sz="1200" kern="1200" dirty="0">
            <a:solidFill>
              <a:schemeClr val="bg1">
                <a:lumMod val="50000"/>
              </a:schemeClr>
            </a:solidFill>
          </a:endParaRPr>
        </a:p>
      </dsp:txBody>
      <dsp:txXfrm rot="5400000">
        <a:off x="45624" y="156691"/>
        <a:ext cx="1911731" cy="813465"/>
      </dsp:txXfrm>
    </dsp:sp>
    <dsp:sp modelId="{1F064538-1B7F-477F-89AE-B9CEB7FF588C}">
      <dsp:nvSpPr>
        <dsp:cNvPr id="0" name=""/>
        <dsp:cNvSpPr/>
      </dsp:nvSpPr>
      <dsp:spPr>
        <a:xfrm>
          <a:off x="1930184" y="0"/>
          <a:ext cx="2169407" cy="112684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dirty="0" err="1" smtClean="0"/>
            <a:t>Hadronic</a:t>
          </a:r>
          <a:r>
            <a:rPr lang="hu-HU" sz="1600" b="1" kern="1200" dirty="0" smtClean="0"/>
            <a:t> </a:t>
          </a:r>
          <a:r>
            <a:rPr lang="hu-HU" sz="1600" b="1" kern="1200" dirty="0" err="1" smtClean="0"/>
            <a:t>spectrum</a:t>
          </a:r>
          <a:r>
            <a:rPr lang="hu-HU" sz="1600" b="1" kern="1200" dirty="0" smtClean="0"/>
            <a:t> </a:t>
          </a:r>
          <a:r>
            <a:rPr lang="hu-HU" sz="1600" b="0" kern="1200" dirty="0" err="1" smtClean="0"/>
            <a:t>information</a:t>
          </a:r>
          <a:r>
            <a:rPr lang="hu-HU" sz="1600" b="0" kern="1200" dirty="0" smtClean="0"/>
            <a:t> </a:t>
          </a:r>
          <a:r>
            <a:rPr lang="hu-HU" sz="1600" b="0" kern="1200" dirty="0" err="1" smtClean="0"/>
            <a:t>on</a:t>
          </a:r>
          <a:r>
            <a:rPr lang="hu-HU" sz="1600" b="0" kern="1200" dirty="0" smtClean="0"/>
            <a:t> </a:t>
          </a:r>
          <a:r>
            <a:rPr lang="hu-HU" sz="1600" b="0" kern="1200" dirty="0" err="1" smtClean="0"/>
            <a:t>the</a:t>
          </a:r>
          <a:r>
            <a:rPr lang="hu-HU" sz="1600" b="0" kern="1200" dirty="0" smtClean="0"/>
            <a:t> </a:t>
          </a:r>
          <a:r>
            <a:rPr lang="hu-HU" sz="1600" b="0" i="1" kern="1200" dirty="0" err="1" smtClean="0"/>
            <a:t>final</a:t>
          </a:r>
          <a:r>
            <a:rPr lang="hu-HU" sz="1600" b="0" i="1" kern="1200" dirty="0" smtClean="0"/>
            <a:t> </a:t>
          </a:r>
          <a:r>
            <a:rPr lang="hu-HU" sz="1600" b="0" i="1" kern="1200" dirty="0" err="1" smtClean="0"/>
            <a:t>state</a:t>
          </a:r>
          <a:endParaRPr lang="hu-HU" sz="1600" b="0" i="1" kern="1200" dirty="0"/>
        </a:p>
      </dsp:txBody>
      <dsp:txXfrm>
        <a:off x="1985192" y="55008"/>
        <a:ext cx="2059391" cy="10168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142A08-9BDD-440F-8549-ED6489F33313}">
      <dsp:nvSpPr>
        <dsp:cNvPr id="0" name=""/>
        <dsp:cNvSpPr/>
      </dsp:nvSpPr>
      <dsp:spPr>
        <a:xfrm rot="5400000">
          <a:off x="-159292" y="160926"/>
          <a:ext cx="1061952" cy="74336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kern="1200" dirty="0" smtClean="0"/>
            <a:t>1.</a:t>
          </a:r>
          <a:endParaRPr lang="hu-HU" sz="2200" kern="1200" dirty="0"/>
        </a:p>
      </dsp:txBody>
      <dsp:txXfrm rot="-5400000">
        <a:off x="1" y="373316"/>
        <a:ext cx="743366" cy="318586"/>
      </dsp:txXfrm>
    </dsp:sp>
    <dsp:sp modelId="{7FEA9DFD-8ACB-4FDB-B58B-8ADD94BC351E}">
      <dsp:nvSpPr>
        <dsp:cNvPr id="0" name=""/>
        <dsp:cNvSpPr/>
      </dsp:nvSpPr>
      <dsp:spPr>
        <a:xfrm rot="5400000">
          <a:off x="4141348" y="-3396348"/>
          <a:ext cx="690269" cy="74862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800" kern="1200" dirty="0" smtClean="0">
              <a:solidFill>
                <a:schemeClr val="bg1">
                  <a:lumMod val="50000"/>
                </a:schemeClr>
              </a:solidFill>
            </a:rPr>
            <a:t>Source </a:t>
          </a:r>
          <a:r>
            <a:rPr lang="hu-HU" sz="1800" kern="1200" dirty="0" err="1" smtClean="0">
              <a:solidFill>
                <a:schemeClr val="bg1">
                  <a:lumMod val="50000"/>
                </a:schemeClr>
              </a:solidFill>
            </a:rPr>
            <a:t>function</a:t>
          </a:r>
          <a:r>
            <a:rPr lang="hu-HU" sz="1800" kern="12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800" kern="1200" dirty="0" err="1" smtClean="0">
              <a:solidFill>
                <a:schemeClr val="bg1">
                  <a:lumMod val="50000"/>
                </a:schemeClr>
              </a:solidFill>
            </a:rPr>
            <a:t>for</a:t>
          </a:r>
          <a:r>
            <a:rPr lang="hu-HU" sz="1800" kern="1200" dirty="0" smtClean="0">
              <a:solidFill>
                <a:schemeClr val="bg1">
                  <a:lumMod val="50000"/>
                </a:schemeClr>
              </a:solidFill>
            </a:rPr>
            <a:t> a </a:t>
          </a:r>
          <a:r>
            <a:rPr lang="hu-HU" sz="1800" kern="1200" dirty="0" err="1" smtClean="0">
              <a:solidFill>
                <a:schemeClr val="bg1">
                  <a:lumMod val="50000"/>
                </a:schemeClr>
              </a:solidFill>
            </a:rPr>
            <a:t>particle</a:t>
          </a:r>
          <a:r>
            <a:rPr lang="hu-HU" sz="1800" kern="12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800" kern="1200" dirty="0" err="1" smtClean="0">
              <a:solidFill>
                <a:schemeClr val="bg1">
                  <a:lumMod val="50000"/>
                </a:schemeClr>
              </a:solidFill>
            </a:rPr>
            <a:t>type</a:t>
          </a:r>
          <a:r>
            <a:rPr lang="en-US" sz="1800" kern="1200" dirty="0" smtClean="0">
              <a:solidFill>
                <a:schemeClr val="bg1">
                  <a:lumMod val="50000"/>
                </a:schemeClr>
              </a:solidFill>
            </a:rPr>
            <a:t> </a:t>
          </a:r>
          <a14:m xmlns:a14="http://schemas.microsoft.com/office/drawing/2010/main">
            <m:oMath xmlns:m="http://schemas.openxmlformats.org/officeDocument/2006/math">
              <m:r>
                <a:rPr lang="en-US" sz="1800" b="0" i="1" kern="120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m:t>𝑆</m:t>
              </m:r>
              <m:r>
                <a:rPr lang="en-US" sz="1800" b="0" i="1" kern="120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m:t>(</m:t>
              </m:r>
              <m:sSup>
                <m:sSupPr>
                  <m:ctrlPr>
                    <a:rPr lang="en-US" sz="1800" b="0" i="1" kern="1200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</m:ctrlPr>
                </m:sSupPr>
                <m:e>
                  <m:r>
                    <a:rPr lang="en-US" sz="1800" b="0" i="1" kern="1200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𝑥</m:t>
                  </m:r>
                </m:e>
                <m:sup>
                  <m:r>
                    <a:rPr lang="en-US" sz="1800" b="0" i="1" kern="1200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𝜇</m:t>
                  </m:r>
                </m:sup>
              </m:sSup>
              <m:r>
                <a:rPr lang="en-US" sz="1800" b="0" i="1" kern="120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m:t>,</m:t>
              </m:r>
              <m:r>
                <a:rPr lang="en-US" sz="1800" b="1" i="1" kern="120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m:t>𝒑</m:t>
              </m:r>
              <m:r>
                <a:rPr lang="en-US" sz="1800" b="0" i="1" kern="120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m:t>)</m:t>
              </m:r>
            </m:oMath>
          </a14:m>
          <a:endParaRPr lang="hu-HU" sz="1800" kern="1200" dirty="0">
            <a:solidFill>
              <a:schemeClr val="bg1">
                <a:lumMod val="50000"/>
              </a:schemeClr>
            </a:solidFill>
          </a:endParaRP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500" kern="1200" dirty="0" smtClean="0">
              <a:solidFill>
                <a:schemeClr val="bg1">
                  <a:lumMod val="50000"/>
                </a:schemeClr>
              </a:solidFill>
            </a:rPr>
            <a:t>Unknown </a:t>
          </a:r>
          <a:r>
            <a:rPr lang="hu-HU" sz="1500" kern="1200" dirty="0" err="1" smtClean="0">
              <a:solidFill>
                <a:schemeClr val="bg1">
                  <a:lumMod val="50000"/>
                </a:schemeClr>
              </a:solidFill>
            </a:rPr>
            <a:t>functions</a:t>
          </a:r>
          <a:r>
            <a:rPr lang="en-US" sz="1500" kern="1200" dirty="0" smtClean="0">
              <a:solidFill>
                <a:schemeClr val="bg1">
                  <a:lumMod val="50000"/>
                </a:schemeClr>
              </a:solidFill>
            </a:rPr>
            <a:t> (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n-US" sz="1500" b="0" i="1" kern="1200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</m:ctrlPr>
                </m:sSupPr>
                <m:e>
                  <m:r>
                    <a:rPr lang="en-US" sz="1500" b="0" i="1" kern="1200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𝑢</m:t>
                  </m:r>
                </m:e>
                <m:sup>
                  <m:r>
                    <a:rPr lang="en-US" sz="1500" b="0" i="1" kern="1200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𝜇</m:t>
                  </m:r>
                </m:sup>
              </m:sSup>
            </m:oMath>
          </a14:m>
          <a:r>
            <a:rPr lang="en-US" sz="1500" kern="1200" dirty="0" smtClean="0">
              <a:solidFill>
                <a:schemeClr val="bg1">
                  <a:lumMod val="50000"/>
                </a:schemeClr>
              </a:solidFill>
            </a:rPr>
            <a:t>, </a:t>
          </a:r>
          <a14:m xmlns:a14="http://schemas.microsoft.com/office/drawing/2010/main">
            <m:oMath xmlns:m="http://schemas.openxmlformats.org/officeDocument/2006/math">
              <m:r>
                <a:rPr lang="en-US" sz="1500" b="0" i="1" kern="1200" dirty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m:t>𝑛</m:t>
              </m:r>
            </m:oMath>
          </a14:m>
          <a:r>
            <a:rPr lang="en-US" sz="1500" kern="1200" dirty="0" smtClean="0">
              <a:solidFill>
                <a:schemeClr val="bg1">
                  <a:lumMod val="50000"/>
                </a:schemeClr>
              </a:solidFill>
            </a:rPr>
            <a:t>, </a:t>
          </a:r>
          <a14:m xmlns:a14="http://schemas.microsoft.com/office/drawing/2010/main">
            <m:oMath xmlns:m="http://schemas.openxmlformats.org/officeDocument/2006/math">
              <m:r>
                <a:rPr lang="en-US" sz="1500" b="0" i="1" kern="120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m:t>𝑇</m:t>
              </m:r>
            </m:oMath>
          </a14:m>
          <a:r>
            <a:rPr lang="en-US" sz="1500" kern="1200" dirty="0" smtClean="0">
              <a:solidFill>
                <a:schemeClr val="bg1">
                  <a:lumMod val="50000"/>
                </a:schemeClr>
              </a:solidFill>
            </a:rPr>
            <a:t>, </a:t>
          </a:r>
          <a14:m xmlns:a14="http://schemas.microsoft.com/office/drawing/2010/main">
            <m:oMath xmlns:m="http://schemas.openxmlformats.org/officeDocument/2006/math">
              <m:r>
                <a:rPr lang="en-US" sz="1500" b="0" i="1" kern="120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m:t>𝑝</m:t>
              </m:r>
            </m:oMath>
          </a14:m>
          <a:r>
            <a:rPr lang="en-US" sz="1500" kern="1200" dirty="0" smtClean="0">
              <a:solidFill>
                <a:schemeClr val="bg1">
                  <a:lumMod val="50000"/>
                </a:schemeClr>
              </a:solidFill>
            </a:rPr>
            <a:t>)</a:t>
          </a:r>
          <a:endParaRPr lang="hu-HU" sz="1500" kern="1200" dirty="0">
            <a:solidFill>
              <a:schemeClr val="bg1">
                <a:lumMod val="50000"/>
              </a:schemeClr>
            </a:solidFill>
          </a:endParaRPr>
        </a:p>
      </dsp:txBody>
      <dsp:txXfrm rot="-5400000">
        <a:off x="743366" y="35330"/>
        <a:ext cx="7452537" cy="622877"/>
      </dsp:txXfrm>
    </dsp:sp>
    <dsp:sp modelId="{2B24F174-AE5F-433B-B2DE-09F07BC9CA30}">
      <dsp:nvSpPr>
        <dsp:cNvPr id="0" name=""/>
        <dsp:cNvSpPr/>
      </dsp:nvSpPr>
      <dsp:spPr>
        <a:xfrm rot="5400000">
          <a:off x="-159292" y="1073265"/>
          <a:ext cx="1061952" cy="74336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kern="1200" dirty="0" smtClean="0"/>
            <a:t>2.</a:t>
          </a:r>
          <a:endParaRPr lang="hu-HU" sz="2200" kern="1200" dirty="0"/>
        </a:p>
      </dsp:txBody>
      <dsp:txXfrm rot="-5400000">
        <a:off x="1" y="1285655"/>
        <a:ext cx="743366" cy="318586"/>
      </dsp:txXfrm>
    </dsp:sp>
    <dsp:sp modelId="{05BCD4DB-954F-430E-A228-7E8AC9637EFF}">
      <dsp:nvSpPr>
        <dsp:cNvPr id="0" name=""/>
        <dsp:cNvSpPr/>
      </dsp:nvSpPr>
      <dsp:spPr>
        <a:xfrm rot="5400000">
          <a:off x="4141348" y="-2484009"/>
          <a:ext cx="690269" cy="74862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800" kern="1200" dirty="0" err="1" smtClean="0">
              <a:solidFill>
                <a:schemeClr val="bg1">
                  <a:lumMod val="50000"/>
                </a:schemeClr>
              </a:solidFill>
            </a:rPr>
            <a:t>Hydrodynamic</a:t>
          </a:r>
          <a:r>
            <a:rPr lang="hu-HU" sz="1800" kern="12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800" kern="1200" dirty="0" err="1" smtClean="0">
              <a:solidFill>
                <a:schemeClr val="bg1">
                  <a:lumMod val="50000"/>
                </a:schemeClr>
              </a:solidFill>
            </a:rPr>
            <a:t>model</a:t>
          </a:r>
          <a:endParaRPr lang="hu-HU" sz="1800" kern="1200" dirty="0">
            <a:solidFill>
              <a:schemeClr val="bg1">
                <a:lumMod val="50000"/>
              </a:schemeClr>
            </a:solidFill>
          </a:endParaRP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500" kern="1200" dirty="0" smtClean="0">
              <a:solidFill>
                <a:schemeClr val="bg1">
                  <a:lumMod val="50000"/>
                </a:schemeClr>
              </a:solidFill>
            </a:rPr>
            <a:t>We </a:t>
          </a:r>
          <a:r>
            <a:rPr lang="hu-HU" sz="1500" kern="1200" dirty="0" err="1" smtClean="0">
              <a:solidFill>
                <a:schemeClr val="bg1">
                  <a:lumMod val="50000"/>
                </a:schemeClr>
              </a:solidFill>
            </a:rPr>
            <a:t>get</a:t>
          </a:r>
          <a:r>
            <a:rPr lang="hu-HU" sz="1500" kern="12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500" kern="1200" dirty="0" err="1" smtClean="0">
              <a:solidFill>
                <a:schemeClr val="bg1">
                  <a:lumMod val="50000"/>
                </a:schemeClr>
              </a:solidFill>
            </a:rPr>
            <a:t>the</a:t>
          </a:r>
          <a:r>
            <a:rPr lang="hu-HU" sz="1500" kern="12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500" kern="1200" dirty="0" err="1" smtClean="0">
              <a:solidFill>
                <a:schemeClr val="bg1">
                  <a:lumMod val="50000"/>
                </a:schemeClr>
              </a:solidFill>
            </a:rPr>
            <a:t>unknown</a:t>
          </a:r>
          <a:r>
            <a:rPr lang="hu-HU" sz="1500" kern="12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500" kern="1200" dirty="0" err="1" smtClean="0">
              <a:solidFill>
                <a:schemeClr val="bg1">
                  <a:lumMod val="50000"/>
                </a:schemeClr>
              </a:solidFill>
            </a:rPr>
            <a:t>functions</a:t>
          </a:r>
          <a:r>
            <a:rPr lang="en-US" sz="1500" kern="1200" dirty="0" smtClean="0">
              <a:solidFill>
                <a:schemeClr val="bg1">
                  <a:lumMod val="50000"/>
                </a:schemeClr>
              </a:solidFill>
            </a:rPr>
            <a:t> (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n-US" sz="1500" b="0" i="1" kern="1200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</m:ctrlPr>
                </m:sSupPr>
                <m:e>
                  <m:r>
                    <a:rPr lang="en-US" sz="1500" b="0" i="1" kern="1200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𝑢</m:t>
                  </m:r>
                </m:e>
                <m:sup>
                  <m:r>
                    <a:rPr lang="en-US" sz="1500" b="0" i="1" kern="1200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𝜇</m:t>
                  </m:r>
                </m:sup>
              </m:sSup>
            </m:oMath>
          </a14:m>
          <a:r>
            <a:rPr lang="en-US" sz="1500" kern="1200" dirty="0" smtClean="0">
              <a:solidFill>
                <a:schemeClr val="bg1">
                  <a:lumMod val="50000"/>
                </a:schemeClr>
              </a:solidFill>
            </a:rPr>
            <a:t>, </a:t>
          </a:r>
          <a14:m xmlns:a14="http://schemas.microsoft.com/office/drawing/2010/main">
            <m:oMath xmlns:m="http://schemas.openxmlformats.org/officeDocument/2006/math">
              <m:r>
                <a:rPr lang="en-US" sz="1500" b="0" i="1" kern="1200" dirty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m:t>𝑛</m:t>
              </m:r>
            </m:oMath>
          </a14:m>
          <a:r>
            <a:rPr lang="en-US" sz="1500" kern="1200" dirty="0" smtClean="0">
              <a:solidFill>
                <a:schemeClr val="bg1">
                  <a:lumMod val="50000"/>
                </a:schemeClr>
              </a:solidFill>
            </a:rPr>
            <a:t>, </a:t>
          </a:r>
          <a14:m xmlns:a14="http://schemas.microsoft.com/office/drawing/2010/main">
            <m:oMath xmlns:m="http://schemas.openxmlformats.org/officeDocument/2006/math">
              <m:r>
                <a:rPr lang="en-US" sz="1500" b="0" i="1" kern="120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m:t>𝑇</m:t>
              </m:r>
            </m:oMath>
          </a14:m>
          <a:r>
            <a:rPr lang="en-US" sz="1500" kern="1200" dirty="0" smtClean="0">
              <a:solidFill>
                <a:schemeClr val="bg1">
                  <a:lumMod val="50000"/>
                </a:schemeClr>
              </a:solidFill>
            </a:rPr>
            <a:t>, </a:t>
          </a:r>
          <a14:m xmlns:a14="http://schemas.microsoft.com/office/drawing/2010/main">
            <m:oMath xmlns:m="http://schemas.openxmlformats.org/officeDocument/2006/math">
              <m:r>
                <a:rPr lang="en-US" sz="1500" b="0" i="1" kern="120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m:t>𝑝</m:t>
              </m:r>
            </m:oMath>
          </a14:m>
          <a:r>
            <a:rPr lang="en-US" sz="1500" kern="1200" dirty="0" smtClean="0">
              <a:solidFill>
                <a:schemeClr val="bg1">
                  <a:lumMod val="50000"/>
                </a:schemeClr>
              </a:solidFill>
            </a:rPr>
            <a:t>)</a:t>
          </a:r>
          <a:endParaRPr lang="hu-HU" sz="1500" kern="1200" dirty="0">
            <a:solidFill>
              <a:schemeClr val="bg1">
                <a:lumMod val="50000"/>
              </a:schemeClr>
            </a:solidFill>
          </a:endParaRPr>
        </a:p>
      </dsp:txBody>
      <dsp:txXfrm rot="-5400000">
        <a:off x="743366" y="947669"/>
        <a:ext cx="7452537" cy="622877"/>
      </dsp:txXfrm>
    </dsp:sp>
    <dsp:sp modelId="{EBC48F76-DFF5-4B4F-896C-8D5E48530123}">
      <dsp:nvSpPr>
        <dsp:cNvPr id="0" name=""/>
        <dsp:cNvSpPr/>
      </dsp:nvSpPr>
      <dsp:spPr>
        <a:xfrm rot="5400000">
          <a:off x="-159292" y="1985604"/>
          <a:ext cx="1061952" cy="74336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kern="1200" dirty="0" smtClean="0"/>
            <a:t>3.</a:t>
          </a:r>
          <a:endParaRPr lang="hu-HU" sz="2200" kern="1200" dirty="0"/>
        </a:p>
      </dsp:txBody>
      <dsp:txXfrm rot="-5400000">
        <a:off x="1" y="2197994"/>
        <a:ext cx="743366" cy="318586"/>
      </dsp:txXfrm>
    </dsp:sp>
    <dsp:sp modelId="{EBF41F61-A638-4B33-A1BD-565C65D85CBC}">
      <dsp:nvSpPr>
        <dsp:cNvPr id="0" name=""/>
        <dsp:cNvSpPr/>
      </dsp:nvSpPr>
      <dsp:spPr>
        <a:xfrm rot="5400000">
          <a:off x="4141348" y="-1571670"/>
          <a:ext cx="690269" cy="74862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800" kern="1200" dirty="0" smtClean="0">
              <a:solidFill>
                <a:schemeClr val="bg1">
                  <a:lumMod val="50000"/>
                </a:schemeClr>
              </a:solidFill>
            </a:rPr>
            <a:t>Observables: </a:t>
          </a:r>
          <a:r>
            <a:rPr lang="hu-HU" sz="1800" kern="1200" dirty="0" err="1" smtClean="0">
              <a:solidFill>
                <a:schemeClr val="bg1">
                  <a:lumMod val="50000"/>
                </a:schemeClr>
              </a:solidFill>
            </a:rPr>
            <a:t>spectra</a:t>
          </a:r>
          <a:r>
            <a:rPr lang="en-US" sz="1800" kern="1200" dirty="0" smtClean="0">
              <a:solidFill>
                <a:schemeClr val="bg1">
                  <a:lumMod val="50000"/>
                </a:schemeClr>
              </a:solidFill>
            </a:rPr>
            <a:t>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1800" b="0" i="1" kern="1200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</m:ctrlPr>
                </m:sSubPr>
                <m:e>
                  <m:r>
                    <a:rPr lang="en-US" sz="1800" b="0" i="1" kern="1200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𝑁</m:t>
                  </m:r>
                </m:e>
                <m:sub>
                  <m:r>
                    <a:rPr lang="en-US" sz="1800" b="0" i="1" kern="1200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1</m:t>
                  </m:r>
                </m:sub>
              </m:sSub>
              <m:d>
                <m:dPr>
                  <m:ctrlPr>
                    <a:rPr lang="en-US" sz="1800" b="0" i="1" kern="1200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</m:ctrlPr>
                </m:dPr>
                <m:e>
                  <m:r>
                    <a:rPr lang="en-US" sz="1800" b="1" i="1" kern="1200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𝒑</m:t>
                  </m:r>
                </m:e>
              </m:d>
            </m:oMath>
          </a14:m>
          <a:endParaRPr lang="hu-HU" sz="1800" kern="1200" dirty="0">
            <a:solidFill>
              <a:schemeClr val="bg1">
                <a:lumMod val="50000"/>
              </a:schemeClr>
            </a:solidFill>
          </a:endParaRP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500" kern="1200" dirty="0" smtClean="0">
              <a:solidFill>
                <a:schemeClr val="bg1">
                  <a:lumMod val="50000"/>
                </a:schemeClr>
              </a:solidFill>
            </a:rPr>
            <a:t>Free </a:t>
          </a:r>
          <a:r>
            <a:rPr lang="hu-HU" sz="1500" kern="1200" dirty="0" err="1" smtClean="0">
              <a:solidFill>
                <a:schemeClr val="bg1">
                  <a:lumMod val="50000"/>
                </a:schemeClr>
              </a:solidFill>
            </a:rPr>
            <a:t>parameters</a:t>
          </a:r>
          <a:r>
            <a:rPr lang="hu-HU" sz="1500" kern="12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500" kern="1200" dirty="0" err="1" smtClean="0">
              <a:solidFill>
                <a:schemeClr val="bg1">
                  <a:lumMod val="50000"/>
                </a:schemeClr>
              </a:solidFill>
            </a:rPr>
            <a:t>are</a:t>
          </a:r>
          <a:r>
            <a:rPr lang="hu-HU" sz="1500" kern="12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500" kern="1200" dirty="0" err="1" smtClean="0">
              <a:solidFill>
                <a:schemeClr val="bg1">
                  <a:lumMod val="50000"/>
                </a:schemeClr>
              </a:solidFill>
            </a:rPr>
            <a:t>the</a:t>
          </a:r>
          <a:r>
            <a:rPr lang="hu-HU" sz="1500" kern="12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500" kern="1200" dirty="0" err="1" smtClean="0">
              <a:solidFill>
                <a:schemeClr val="bg1">
                  <a:lumMod val="50000"/>
                </a:schemeClr>
              </a:solidFill>
            </a:rPr>
            <a:t>physical</a:t>
          </a:r>
          <a:r>
            <a:rPr lang="hu-HU" sz="1500" kern="12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500" kern="1200" dirty="0" err="1" smtClean="0">
              <a:solidFill>
                <a:schemeClr val="bg1">
                  <a:lumMod val="50000"/>
                </a:schemeClr>
              </a:solidFill>
            </a:rPr>
            <a:t>quantities</a:t>
          </a:r>
          <a:r>
            <a:rPr lang="en-US" sz="1500" kern="1200" dirty="0" smtClean="0">
              <a:solidFill>
                <a:schemeClr val="bg1">
                  <a:lumMod val="50000"/>
                </a:schemeClr>
              </a:solidFill>
            </a:rPr>
            <a:t> (</a:t>
          </a:r>
          <a:r>
            <a:rPr lang="hu-HU" sz="1500" kern="1200" dirty="0" err="1" smtClean="0">
              <a:solidFill>
                <a:schemeClr val="bg1">
                  <a:lumMod val="50000"/>
                </a:schemeClr>
              </a:solidFill>
            </a:rPr>
            <a:t>eg</a:t>
          </a:r>
          <a:r>
            <a:rPr lang="en-US" sz="1500" kern="1200" dirty="0" smtClean="0">
              <a:solidFill>
                <a:schemeClr val="bg1">
                  <a:lumMod val="50000"/>
                </a:schemeClr>
              </a:solidFill>
            </a:rPr>
            <a:t>. </a:t>
          </a:r>
          <a14:m xmlns:a14="http://schemas.microsoft.com/office/drawing/2010/main">
            <m:oMath xmlns:m="http://schemas.openxmlformats.org/officeDocument/2006/math">
              <m:r>
                <a:rPr lang="en-US" sz="1500" b="0" i="1" kern="120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rPr>
                <m:t>𝜅</m:t>
              </m:r>
            </m:oMath>
          </a14:m>
          <a:r>
            <a:rPr lang="en-US" sz="1500" kern="1200" dirty="0" smtClean="0">
              <a:solidFill>
                <a:schemeClr val="bg1">
                  <a:lumMod val="50000"/>
                </a:schemeClr>
              </a:solidFill>
            </a:rPr>
            <a:t>,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1500" b="0" i="1" kern="1200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</m:ctrlPr>
                </m:sSubPr>
                <m:e>
                  <m:r>
                    <a:rPr lang="en-US" sz="1500" b="0" i="1" kern="1200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𝑇</m:t>
                  </m:r>
                </m:e>
                <m:sub>
                  <m:r>
                    <a:rPr lang="en-US" sz="1500" b="0" i="1" kern="1200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0</m:t>
                  </m:r>
                </m:sub>
              </m:sSub>
            </m:oMath>
          </a14:m>
          <a:r>
            <a:rPr lang="en-US" sz="1500" kern="1200" dirty="0" smtClean="0">
              <a:solidFill>
                <a:schemeClr val="bg1">
                  <a:lumMod val="50000"/>
                </a:schemeClr>
              </a:solidFill>
            </a:rPr>
            <a:t>,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1500" b="0" i="1" kern="1200" dirty="0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</m:ctrlPr>
                </m:sSubPr>
                <m:e>
                  <m:r>
                    <a:rPr lang="en-US" sz="1500" b="0" i="1" kern="1200" dirty="0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𝜏</m:t>
                  </m:r>
                </m:e>
                <m:sub>
                  <m:r>
                    <a:rPr lang="en-US" sz="1500" b="0" i="1" kern="1200" dirty="0" smtClean="0">
                      <a:solidFill>
                        <a:schemeClr val="bg1">
                          <a:lumMod val="50000"/>
                        </a:schemeClr>
                      </a:solidFill>
                      <a:latin typeface="Cambria Math"/>
                    </a:rPr>
                    <m:t>0</m:t>
                  </m:r>
                </m:sub>
              </m:sSub>
            </m:oMath>
          </a14:m>
          <a:r>
            <a:rPr lang="en-US" sz="1500" kern="1200" dirty="0" smtClean="0">
              <a:solidFill>
                <a:schemeClr val="bg1">
                  <a:lumMod val="50000"/>
                </a:schemeClr>
              </a:solidFill>
            </a:rPr>
            <a:t>, …)</a:t>
          </a:r>
          <a:endParaRPr lang="hu-HU" sz="1500" kern="1200" dirty="0">
            <a:solidFill>
              <a:schemeClr val="bg1">
                <a:lumMod val="50000"/>
              </a:schemeClr>
            </a:solidFill>
          </a:endParaRPr>
        </a:p>
      </dsp:txBody>
      <dsp:txXfrm rot="-5400000">
        <a:off x="743366" y="1860008"/>
        <a:ext cx="7452537" cy="622877"/>
      </dsp:txXfrm>
    </dsp:sp>
    <dsp:sp modelId="{8A3583B4-FA26-408E-9D47-E96E23096126}">
      <dsp:nvSpPr>
        <dsp:cNvPr id="0" name=""/>
        <dsp:cNvSpPr/>
      </dsp:nvSpPr>
      <dsp:spPr>
        <a:xfrm rot="5400000">
          <a:off x="-159292" y="2897942"/>
          <a:ext cx="1061952" cy="74336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kern="1200" dirty="0" smtClean="0"/>
            <a:t>4.</a:t>
          </a:r>
          <a:endParaRPr lang="hu-HU" sz="2200" kern="1200" dirty="0"/>
        </a:p>
      </dsp:txBody>
      <dsp:txXfrm rot="-5400000">
        <a:off x="1" y="3110332"/>
        <a:ext cx="743366" cy="318586"/>
      </dsp:txXfrm>
    </dsp:sp>
    <dsp:sp modelId="{D612A1C1-5496-421B-B721-62780646A41C}">
      <dsp:nvSpPr>
        <dsp:cNvPr id="0" name=""/>
        <dsp:cNvSpPr/>
      </dsp:nvSpPr>
      <dsp:spPr>
        <a:xfrm rot="5400000">
          <a:off x="4141348" y="-659331"/>
          <a:ext cx="690269" cy="74862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800" kern="1200" dirty="0" err="1" smtClean="0">
              <a:solidFill>
                <a:schemeClr val="bg1">
                  <a:lumMod val="50000"/>
                </a:schemeClr>
              </a:solidFill>
            </a:rPr>
            <a:t>Comparing</a:t>
          </a:r>
          <a:r>
            <a:rPr lang="hu-HU" sz="1800" kern="12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800" kern="1200" dirty="0" err="1" smtClean="0">
              <a:solidFill>
                <a:schemeClr val="bg1">
                  <a:lumMod val="50000"/>
                </a:schemeClr>
              </a:solidFill>
            </a:rPr>
            <a:t>to</a:t>
          </a:r>
          <a:r>
            <a:rPr lang="hu-HU" sz="1800" kern="12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800" kern="1200" dirty="0" err="1" smtClean="0">
              <a:solidFill>
                <a:schemeClr val="bg1">
                  <a:lumMod val="50000"/>
                </a:schemeClr>
              </a:solidFill>
            </a:rPr>
            <a:t>data</a:t>
          </a:r>
          <a:endParaRPr lang="hu-HU" sz="1800" kern="1200" dirty="0">
            <a:solidFill>
              <a:schemeClr val="bg1">
                <a:lumMod val="50000"/>
              </a:schemeClr>
            </a:solidFill>
          </a:endParaRP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2779713" algn="l"/>
            </a:tabLst>
          </a:pPr>
          <a:r>
            <a:rPr lang="hu-HU" sz="1500" kern="1200" dirty="0" err="1" smtClean="0">
              <a:solidFill>
                <a:schemeClr val="bg1">
                  <a:lumMod val="50000"/>
                </a:schemeClr>
              </a:solidFill>
            </a:rPr>
            <a:t>Fitting</a:t>
          </a:r>
          <a:r>
            <a:rPr lang="hu-HU" sz="1500" kern="12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500" kern="1200" dirty="0" err="1" smtClean="0">
              <a:solidFill>
                <a:schemeClr val="bg1">
                  <a:lumMod val="50000"/>
                </a:schemeClr>
              </a:solidFill>
            </a:rPr>
            <a:t>the</a:t>
          </a:r>
          <a:r>
            <a:rPr lang="hu-HU" sz="1500" kern="1200" dirty="0" smtClean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hu-HU" sz="1500" kern="1200" dirty="0" err="1" smtClean="0">
              <a:solidFill>
                <a:schemeClr val="bg1">
                  <a:lumMod val="50000"/>
                </a:schemeClr>
              </a:solidFill>
            </a:rPr>
            <a:t>spectra</a:t>
          </a:r>
          <a:r>
            <a:rPr lang="hu-HU" sz="1500" kern="1200" dirty="0" smtClean="0">
              <a:solidFill>
                <a:schemeClr val="bg1">
                  <a:lumMod val="50000"/>
                </a:schemeClr>
              </a:solidFill>
            </a:rPr>
            <a:t> 	free </a:t>
          </a:r>
          <a:r>
            <a:rPr lang="hu-HU" sz="1500" kern="1200" dirty="0" err="1" smtClean="0">
              <a:solidFill>
                <a:schemeClr val="bg1">
                  <a:lumMod val="50000"/>
                </a:schemeClr>
              </a:solidFill>
            </a:rPr>
            <a:t>parameters</a:t>
          </a:r>
          <a:endParaRPr lang="hu-HU" sz="1500" kern="1200" dirty="0">
            <a:solidFill>
              <a:schemeClr val="bg1">
                <a:lumMod val="50000"/>
              </a:schemeClr>
            </a:solidFill>
          </a:endParaRPr>
        </a:p>
      </dsp:txBody>
      <dsp:txXfrm rot="-5400000">
        <a:off x="743366" y="2772347"/>
        <a:ext cx="7452537" cy="62287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CF5A45-6854-4345-8CC9-61C2506EEEB4}">
      <dsp:nvSpPr>
        <dsp:cNvPr id="0" name=""/>
        <dsp:cNvSpPr/>
      </dsp:nvSpPr>
      <dsp:spPr>
        <a:xfrm>
          <a:off x="2479" y="0"/>
          <a:ext cx="5935737" cy="879872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0" kern="12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1. </a:t>
          </a:r>
          <a:r>
            <a:rPr lang="hu-HU" sz="3200" b="0" kern="1200" cap="small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Source</a:t>
          </a:r>
          <a:r>
            <a:rPr lang="hu-HU" sz="3200" b="0" kern="12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 </a:t>
          </a:r>
          <a:r>
            <a:rPr lang="hu-HU" sz="3200" b="0" kern="1200" cap="small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Function</a:t>
          </a:r>
          <a:endParaRPr lang="en-US" sz="3200" b="0" kern="120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442415" y="0"/>
        <a:ext cx="5055865" cy="879872"/>
      </dsp:txXfrm>
    </dsp:sp>
    <dsp:sp modelId="{76F49BDA-41FE-4043-B334-6E5956408E6E}">
      <dsp:nvSpPr>
        <dsp:cNvPr id="0" name=""/>
        <dsp:cNvSpPr/>
      </dsp:nvSpPr>
      <dsp:spPr>
        <a:xfrm>
          <a:off x="5344643" y="0"/>
          <a:ext cx="1353170" cy="879872"/>
        </a:xfrm>
        <a:prstGeom prst="chevron">
          <a:avLst/>
        </a:prstGeom>
        <a:solidFill>
          <a:schemeClr val="accent1">
            <a:shade val="80000"/>
            <a:hueOff val="-10338"/>
            <a:satOff val="128"/>
            <a:lumOff val="6882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</a:t>
          </a:r>
          <a:r>
            <a:rPr lang="en-US" sz="800" kern="1200" dirty="0" smtClean="0"/>
            <a:t>.</a:t>
          </a:r>
          <a:endParaRPr lang="en-US" sz="800" kern="1200" dirty="0"/>
        </a:p>
      </dsp:txBody>
      <dsp:txXfrm>
        <a:off x="5784579" y="0"/>
        <a:ext cx="473298" cy="879872"/>
      </dsp:txXfrm>
    </dsp:sp>
    <dsp:sp modelId="{793CB952-B3BF-46BF-87E2-F62F273E74D4}">
      <dsp:nvSpPr>
        <dsp:cNvPr id="0" name=""/>
        <dsp:cNvSpPr/>
      </dsp:nvSpPr>
      <dsp:spPr>
        <a:xfrm>
          <a:off x="6104239" y="0"/>
          <a:ext cx="1396204" cy="879872"/>
        </a:xfrm>
        <a:prstGeom prst="chevron">
          <a:avLst/>
        </a:prstGeom>
        <a:solidFill>
          <a:schemeClr val="accent1">
            <a:shade val="80000"/>
            <a:hueOff val="-20675"/>
            <a:satOff val="255"/>
            <a:lumOff val="13764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</a:t>
          </a:r>
          <a:endParaRPr lang="en-US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544175" y="0"/>
        <a:ext cx="516332" cy="879872"/>
      </dsp:txXfrm>
    </dsp:sp>
    <dsp:sp modelId="{27E5E442-570F-4AE1-A5B5-92BB5D130A31}">
      <dsp:nvSpPr>
        <dsp:cNvPr id="0" name=""/>
        <dsp:cNvSpPr/>
      </dsp:nvSpPr>
      <dsp:spPr>
        <a:xfrm>
          <a:off x="6906869" y="0"/>
          <a:ext cx="1371570" cy="879872"/>
        </a:xfrm>
        <a:prstGeom prst="chevron">
          <a:avLst/>
        </a:prstGeom>
        <a:solidFill>
          <a:schemeClr val="accent1">
            <a:shade val="80000"/>
            <a:hueOff val="-31013"/>
            <a:satOff val="383"/>
            <a:lumOff val="20646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4.</a:t>
          </a:r>
          <a:endParaRPr lang="en-US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346805" y="0"/>
        <a:ext cx="491698" cy="87987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CF5A45-6854-4345-8CC9-61C2506EEEB4}">
      <dsp:nvSpPr>
        <dsp:cNvPr id="0" name=""/>
        <dsp:cNvSpPr/>
      </dsp:nvSpPr>
      <dsp:spPr>
        <a:xfrm>
          <a:off x="0" y="0"/>
          <a:ext cx="1371635" cy="879872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1.</a:t>
          </a:r>
          <a:endParaRPr lang="en-US" sz="2800" b="0" kern="120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439936" y="0"/>
        <a:ext cx="491763" cy="879872"/>
      </dsp:txXfrm>
    </dsp:sp>
    <dsp:sp modelId="{76F49BDA-41FE-4043-B334-6E5956408E6E}">
      <dsp:nvSpPr>
        <dsp:cNvPr id="0" name=""/>
        <dsp:cNvSpPr/>
      </dsp:nvSpPr>
      <dsp:spPr>
        <a:xfrm>
          <a:off x="896475" y="0"/>
          <a:ext cx="5943616" cy="879872"/>
        </a:xfrm>
        <a:prstGeom prst="chevron">
          <a:avLst/>
        </a:prstGeom>
        <a:solidFill>
          <a:schemeClr val="accent1">
            <a:shade val="80000"/>
            <a:hueOff val="-10338"/>
            <a:satOff val="128"/>
            <a:lumOff val="6882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 </a:t>
          </a:r>
          <a:r>
            <a:rPr lang="hu-HU" sz="3200" kern="1200" cap="small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Hydrodynamics</a:t>
          </a:r>
          <a:endParaRPr lang="en-US" sz="3200" kern="120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36411" y="0"/>
        <a:ext cx="5063744" cy="879872"/>
      </dsp:txXfrm>
    </dsp:sp>
    <dsp:sp modelId="{793CB952-B3BF-46BF-87E2-F62F273E74D4}">
      <dsp:nvSpPr>
        <dsp:cNvPr id="0" name=""/>
        <dsp:cNvSpPr/>
      </dsp:nvSpPr>
      <dsp:spPr>
        <a:xfrm>
          <a:off x="6012808" y="0"/>
          <a:ext cx="1371635" cy="879872"/>
        </a:xfrm>
        <a:prstGeom prst="chevron">
          <a:avLst/>
        </a:prstGeom>
        <a:solidFill>
          <a:schemeClr val="accent1">
            <a:shade val="80000"/>
            <a:hueOff val="-20675"/>
            <a:satOff val="255"/>
            <a:lumOff val="13764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</a:t>
          </a:r>
          <a:endParaRPr lang="en-US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452744" y="0"/>
        <a:ext cx="491763" cy="879872"/>
      </dsp:txXfrm>
    </dsp:sp>
    <dsp:sp modelId="{27E5E442-570F-4AE1-A5B5-92BB5D130A31}">
      <dsp:nvSpPr>
        <dsp:cNvPr id="0" name=""/>
        <dsp:cNvSpPr/>
      </dsp:nvSpPr>
      <dsp:spPr>
        <a:xfrm>
          <a:off x="6909284" y="0"/>
          <a:ext cx="1371635" cy="879872"/>
        </a:xfrm>
        <a:prstGeom prst="chevron">
          <a:avLst/>
        </a:prstGeom>
        <a:solidFill>
          <a:schemeClr val="accent1">
            <a:shade val="80000"/>
            <a:hueOff val="-31013"/>
            <a:satOff val="383"/>
            <a:lumOff val="20646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4.</a:t>
          </a:r>
          <a:endParaRPr lang="en-US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349220" y="0"/>
        <a:ext cx="491763" cy="87987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CF5A45-6854-4345-8CC9-61C2506EEEB4}">
      <dsp:nvSpPr>
        <dsp:cNvPr id="0" name=""/>
        <dsp:cNvSpPr/>
      </dsp:nvSpPr>
      <dsp:spPr>
        <a:xfrm>
          <a:off x="0" y="0"/>
          <a:ext cx="1371635" cy="879872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1.</a:t>
          </a:r>
          <a:endParaRPr lang="en-US" sz="2800" b="0" kern="120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439936" y="0"/>
        <a:ext cx="491763" cy="879872"/>
      </dsp:txXfrm>
    </dsp:sp>
    <dsp:sp modelId="{76F49BDA-41FE-4043-B334-6E5956408E6E}">
      <dsp:nvSpPr>
        <dsp:cNvPr id="0" name=""/>
        <dsp:cNvSpPr/>
      </dsp:nvSpPr>
      <dsp:spPr>
        <a:xfrm>
          <a:off x="896475" y="0"/>
          <a:ext cx="5943616" cy="879872"/>
        </a:xfrm>
        <a:prstGeom prst="chevron">
          <a:avLst/>
        </a:prstGeom>
        <a:solidFill>
          <a:schemeClr val="accent1">
            <a:shade val="80000"/>
            <a:hueOff val="-10338"/>
            <a:satOff val="128"/>
            <a:lumOff val="6882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 </a:t>
          </a:r>
          <a:r>
            <a:rPr lang="hu-HU" sz="3200" kern="1200" cap="small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Hydrodynamics</a:t>
          </a:r>
          <a:endParaRPr lang="en-US" sz="3200" kern="120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36411" y="0"/>
        <a:ext cx="5063744" cy="879872"/>
      </dsp:txXfrm>
    </dsp:sp>
    <dsp:sp modelId="{793CB952-B3BF-46BF-87E2-F62F273E74D4}">
      <dsp:nvSpPr>
        <dsp:cNvPr id="0" name=""/>
        <dsp:cNvSpPr/>
      </dsp:nvSpPr>
      <dsp:spPr>
        <a:xfrm>
          <a:off x="6012808" y="0"/>
          <a:ext cx="1371635" cy="879872"/>
        </a:xfrm>
        <a:prstGeom prst="chevron">
          <a:avLst/>
        </a:prstGeom>
        <a:solidFill>
          <a:schemeClr val="accent1">
            <a:shade val="80000"/>
            <a:hueOff val="-20675"/>
            <a:satOff val="255"/>
            <a:lumOff val="13764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</a:t>
          </a:r>
          <a:endParaRPr lang="en-US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452744" y="0"/>
        <a:ext cx="491763" cy="879872"/>
      </dsp:txXfrm>
    </dsp:sp>
    <dsp:sp modelId="{27E5E442-570F-4AE1-A5B5-92BB5D130A31}">
      <dsp:nvSpPr>
        <dsp:cNvPr id="0" name=""/>
        <dsp:cNvSpPr/>
      </dsp:nvSpPr>
      <dsp:spPr>
        <a:xfrm>
          <a:off x="6909284" y="0"/>
          <a:ext cx="1371635" cy="879872"/>
        </a:xfrm>
        <a:prstGeom prst="chevron">
          <a:avLst/>
        </a:prstGeom>
        <a:solidFill>
          <a:schemeClr val="accent1">
            <a:shade val="80000"/>
            <a:hueOff val="-31013"/>
            <a:satOff val="383"/>
            <a:lumOff val="20646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4.</a:t>
          </a:r>
          <a:endParaRPr lang="en-US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349220" y="0"/>
        <a:ext cx="491763" cy="87987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CF5A45-6854-4345-8CC9-61C2506EEEB4}">
      <dsp:nvSpPr>
        <dsp:cNvPr id="0" name=""/>
        <dsp:cNvSpPr/>
      </dsp:nvSpPr>
      <dsp:spPr>
        <a:xfrm>
          <a:off x="0" y="0"/>
          <a:ext cx="1371635" cy="879872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1.</a:t>
          </a:r>
          <a:endParaRPr lang="en-US" sz="2800" b="0" kern="120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439936" y="0"/>
        <a:ext cx="491763" cy="879872"/>
      </dsp:txXfrm>
    </dsp:sp>
    <dsp:sp modelId="{76F49BDA-41FE-4043-B334-6E5956408E6E}">
      <dsp:nvSpPr>
        <dsp:cNvPr id="0" name=""/>
        <dsp:cNvSpPr/>
      </dsp:nvSpPr>
      <dsp:spPr>
        <a:xfrm>
          <a:off x="896475" y="0"/>
          <a:ext cx="5943616" cy="879872"/>
        </a:xfrm>
        <a:prstGeom prst="chevron">
          <a:avLst/>
        </a:prstGeom>
        <a:solidFill>
          <a:schemeClr val="accent1">
            <a:shade val="80000"/>
            <a:hueOff val="-10338"/>
            <a:satOff val="128"/>
            <a:lumOff val="6882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 H</a:t>
          </a:r>
          <a:r>
            <a:rPr lang="hu-HU" sz="3200" kern="1200" cap="small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ydrodynamics</a:t>
          </a:r>
          <a:endParaRPr lang="en-US" sz="3200" kern="120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36411" y="0"/>
        <a:ext cx="5063744" cy="879872"/>
      </dsp:txXfrm>
    </dsp:sp>
    <dsp:sp modelId="{793CB952-B3BF-46BF-87E2-F62F273E74D4}">
      <dsp:nvSpPr>
        <dsp:cNvPr id="0" name=""/>
        <dsp:cNvSpPr/>
      </dsp:nvSpPr>
      <dsp:spPr>
        <a:xfrm>
          <a:off x="6012808" y="0"/>
          <a:ext cx="1371635" cy="879872"/>
        </a:xfrm>
        <a:prstGeom prst="chevron">
          <a:avLst/>
        </a:prstGeom>
        <a:solidFill>
          <a:schemeClr val="accent1">
            <a:shade val="80000"/>
            <a:hueOff val="-20675"/>
            <a:satOff val="255"/>
            <a:lumOff val="13764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</a:t>
          </a:r>
          <a:endParaRPr lang="en-US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452744" y="0"/>
        <a:ext cx="491763" cy="879872"/>
      </dsp:txXfrm>
    </dsp:sp>
    <dsp:sp modelId="{27E5E442-570F-4AE1-A5B5-92BB5D130A31}">
      <dsp:nvSpPr>
        <dsp:cNvPr id="0" name=""/>
        <dsp:cNvSpPr/>
      </dsp:nvSpPr>
      <dsp:spPr>
        <a:xfrm>
          <a:off x="6909284" y="0"/>
          <a:ext cx="1371635" cy="879872"/>
        </a:xfrm>
        <a:prstGeom prst="chevron">
          <a:avLst/>
        </a:prstGeom>
        <a:solidFill>
          <a:schemeClr val="accent1">
            <a:shade val="80000"/>
            <a:hueOff val="-31013"/>
            <a:satOff val="383"/>
            <a:lumOff val="20646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4.</a:t>
          </a:r>
          <a:endParaRPr lang="en-US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349220" y="0"/>
        <a:ext cx="491763" cy="87987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CF5A45-6854-4345-8CC9-61C2506EEEB4}">
      <dsp:nvSpPr>
        <dsp:cNvPr id="0" name=""/>
        <dsp:cNvSpPr/>
      </dsp:nvSpPr>
      <dsp:spPr>
        <a:xfrm>
          <a:off x="0" y="0"/>
          <a:ext cx="1371635" cy="879872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1.</a:t>
          </a:r>
          <a:endParaRPr lang="en-US" sz="2800" b="0" kern="120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439936" y="0"/>
        <a:ext cx="491763" cy="879872"/>
      </dsp:txXfrm>
    </dsp:sp>
    <dsp:sp modelId="{76F49BDA-41FE-4043-B334-6E5956408E6E}">
      <dsp:nvSpPr>
        <dsp:cNvPr id="0" name=""/>
        <dsp:cNvSpPr/>
      </dsp:nvSpPr>
      <dsp:spPr>
        <a:xfrm>
          <a:off x="792072" y="0"/>
          <a:ext cx="1371635" cy="879872"/>
        </a:xfrm>
        <a:prstGeom prst="chevron">
          <a:avLst/>
        </a:prstGeom>
        <a:solidFill>
          <a:schemeClr val="accent1">
            <a:shade val="80000"/>
            <a:hueOff val="-10338"/>
            <a:satOff val="128"/>
            <a:lumOff val="6882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cap="sm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</a:t>
          </a:r>
          <a:endParaRPr lang="en-US" sz="2800" kern="120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32008" y="0"/>
        <a:ext cx="491763" cy="879872"/>
      </dsp:txXfrm>
    </dsp:sp>
    <dsp:sp modelId="{793CB952-B3BF-46BF-87E2-F62F273E74D4}">
      <dsp:nvSpPr>
        <dsp:cNvPr id="0" name=""/>
        <dsp:cNvSpPr/>
      </dsp:nvSpPr>
      <dsp:spPr>
        <a:xfrm>
          <a:off x="1656169" y="0"/>
          <a:ext cx="5865935" cy="879872"/>
        </a:xfrm>
        <a:prstGeom prst="chevron">
          <a:avLst/>
        </a:prstGeom>
        <a:solidFill>
          <a:schemeClr val="accent1">
            <a:shade val="80000"/>
            <a:hueOff val="-20675"/>
            <a:satOff val="255"/>
            <a:lumOff val="13764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tabLst/>
          </a:pPr>
          <a:endParaRPr lang="en-US" sz="2800" kern="1200" cap="small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096105" y="0"/>
        <a:ext cx="4986063" cy="879872"/>
      </dsp:txXfrm>
    </dsp:sp>
    <dsp:sp modelId="{27E5E442-570F-4AE1-A5B5-92BB5D130A31}">
      <dsp:nvSpPr>
        <dsp:cNvPr id="0" name=""/>
        <dsp:cNvSpPr/>
      </dsp:nvSpPr>
      <dsp:spPr>
        <a:xfrm>
          <a:off x="6909284" y="0"/>
          <a:ext cx="1371635" cy="879872"/>
        </a:xfrm>
        <a:prstGeom prst="chevron">
          <a:avLst/>
        </a:prstGeom>
        <a:solidFill>
          <a:schemeClr val="accent1">
            <a:shade val="80000"/>
            <a:hueOff val="-31013"/>
            <a:satOff val="383"/>
            <a:lumOff val="20646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4.</a:t>
          </a:r>
          <a:endParaRPr lang="en-US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349220" y="0"/>
        <a:ext cx="491763" cy="8798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CDF71B-8898-4ADE-9B98-1BF331A40A92}" type="datetimeFigureOut">
              <a:rPr lang="hu-HU" smtClean="0"/>
              <a:t>2011.11.29.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B75DB-40CC-4C8D-ACF7-3450CCD2517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244211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2091BB-034B-43F6-AF48-6B7FD5B2B386}" type="datetimeFigureOut">
              <a:rPr lang="hu-HU" smtClean="0"/>
              <a:t>2011.11.29.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C97623-1E13-47B1-874B-34B481A251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21532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C97623-1E13-47B1-874B-34B481A25143}" type="slidenum">
              <a:rPr lang="hu-HU" smtClean="0"/>
              <a:t>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89958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C97623-1E13-47B1-874B-34B481A25143}" type="slidenum">
              <a:rPr lang="hu-HU" smtClean="0"/>
              <a:t>18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22447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3AFF7-61AC-4BD4-8ECF-9F736E0476BC}" type="datetime1">
              <a:rPr lang="hu-HU" smtClean="0"/>
              <a:t>2011.11.29.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‹#›</a:t>
            </a:fld>
            <a:endParaRPr lang="hu-H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9592-521A-4FB7-9263-6818BF8BDA92}" type="datetime1">
              <a:rPr lang="hu-HU" smtClean="0"/>
              <a:t>2011.11.29.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B9C6-FF29-4977-ADB9-D6955D35831C}" type="datetime1">
              <a:rPr lang="hu-HU" smtClean="0"/>
              <a:t>2011.11.29.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D6C5-BBAD-41DF-AEAF-61AD9536D41D}" type="datetime1">
              <a:rPr lang="hu-HU" smtClean="0"/>
              <a:t>2011.11.29.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A259D-611E-4291-B26A-71C2A83DE85C}" type="datetime1">
              <a:rPr lang="hu-HU" smtClean="0"/>
              <a:t>2011.11.29.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‹#›</a:t>
            </a:fld>
            <a:endParaRPr lang="hu-H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8D42-3883-4E70-843B-C57C2E3A8D7E}" type="datetime1">
              <a:rPr lang="hu-HU" smtClean="0"/>
              <a:t>2011.11.29.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2DCFB-10A0-4E66-9C78-91AB3631074F}" type="datetime1">
              <a:rPr lang="hu-HU" smtClean="0"/>
              <a:t>2011.11.29.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‹#›</a:t>
            </a:fld>
            <a:endParaRPr lang="hu-H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AE7CA-562C-4F87-8702-3840A5C921DA}" type="datetime1">
              <a:rPr lang="hu-HU" smtClean="0"/>
              <a:t>2011.11.29.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4C0C-282A-47BE-B2C7-B6EC2AD99722}" type="datetime1">
              <a:rPr lang="hu-HU" smtClean="0"/>
              <a:t>2011.11.29.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7058A-ADCD-4B73-AE86-7EC702C21EF0}" type="datetime1">
              <a:rPr lang="hu-HU" smtClean="0"/>
              <a:t>2011.11.29.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‹#›</a:t>
            </a:fld>
            <a:endParaRPr lang="hu-H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ECD69-9109-476F-94B2-823386BABD79}" type="datetime1">
              <a:rPr lang="hu-HU" smtClean="0"/>
              <a:t>2011.11.29.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71A8638-5D7A-40B6-AC7E-6CB85E6601DA}" type="datetime1">
              <a:rPr lang="hu-HU" smtClean="0"/>
              <a:t>2011.11.29.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54612D3-55AC-4FA6-A2A3-527B59D54494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3" Type="http://schemas.openxmlformats.org/officeDocument/2006/relationships/image" Target="../media/image7.jpeg"/><Relationship Id="rId7" Type="http://schemas.openxmlformats.org/officeDocument/2006/relationships/diagramQuickStyle" Target="../diagrams/quickStyle9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9.xml"/><Relationship Id="rId5" Type="http://schemas.openxmlformats.org/officeDocument/2006/relationships/diagramData" Target="../diagrams/data10.xml"/><Relationship Id="rId4" Type="http://schemas.openxmlformats.org/officeDocument/2006/relationships/image" Target="../media/image16.png"/><Relationship Id="rId9" Type="http://schemas.microsoft.com/office/2007/relationships/diagramDrawing" Target="../diagrams/drawing9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18.png"/><Relationship Id="rId7" Type="http://schemas.openxmlformats.org/officeDocument/2006/relationships/diagramColors" Target="../diagrams/colors10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5.png"/><Relationship Id="rId7" Type="http://schemas.openxmlformats.org/officeDocument/2006/relationships/image" Target="../media/image3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13" Type="http://schemas.openxmlformats.org/officeDocument/2006/relationships/diagramLayout" Target="../diagrams/layout2.xml"/><Relationship Id="rId18" Type="http://schemas.openxmlformats.org/officeDocument/2006/relationships/diagramLayout" Target="../diagrams/layout3.xml"/><Relationship Id="rId3" Type="http://schemas.openxmlformats.org/officeDocument/2006/relationships/image" Target="../media/image3.jpg"/><Relationship Id="rId21" Type="http://schemas.microsoft.com/office/2007/relationships/diagramDrawing" Target="../diagrams/drawing3.xml"/><Relationship Id="rId7" Type="http://schemas.openxmlformats.org/officeDocument/2006/relationships/diagramData" Target="../diagrams/data1.xml"/><Relationship Id="rId12" Type="http://schemas.openxmlformats.org/officeDocument/2006/relationships/diagramData" Target="../diagrams/data2.xml"/><Relationship Id="rId17" Type="http://schemas.openxmlformats.org/officeDocument/2006/relationships/diagramData" Target="../diagrams/data3.xml"/><Relationship Id="rId2" Type="http://schemas.openxmlformats.org/officeDocument/2006/relationships/image" Target="../media/image2.jpg"/><Relationship Id="rId16" Type="http://schemas.microsoft.com/office/2007/relationships/diagramDrawing" Target="../diagrams/drawing2.xml"/><Relationship Id="rId20" Type="http://schemas.openxmlformats.org/officeDocument/2006/relationships/diagramColors" Target="../diagrams/colors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g"/><Relationship Id="rId11" Type="http://schemas.microsoft.com/office/2007/relationships/diagramDrawing" Target="../diagrams/drawing1.xml"/><Relationship Id="rId5" Type="http://schemas.openxmlformats.org/officeDocument/2006/relationships/image" Target="../media/image5.jpg"/><Relationship Id="rId15" Type="http://schemas.openxmlformats.org/officeDocument/2006/relationships/diagramColors" Target="../diagrams/colors2.xml"/><Relationship Id="rId10" Type="http://schemas.openxmlformats.org/officeDocument/2006/relationships/diagramColors" Target="../diagrams/colors1.xml"/><Relationship Id="rId19" Type="http://schemas.openxmlformats.org/officeDocument/2006/relationships/diagramQuickStyle" Target="../diagrams/quickStyle3.xml"/><Relationship Id="rId4" Type="http://schemas.openxmlformats.org/officeDocument/2006/relationships/image" Target="../media/image4.jpg"/><Relationship Id="rId9" Type="http://schemas.openxmlformats.org/officeDocument/2006/relationships/diagramQuickStyle" Target="../diagrams/quickStyle1.xml"/><Relationship Id="rId1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5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6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7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8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772400" cy="2169586"/>
          </a:xfrm>
        </p:spPr>
        <p:txBody>
          <a:bodyPr>
            <a:normAutofit/>
          </a:bodyPr>
          <a:lstStyle/>
          <a:p>
            <a:pPr algn="r"/>
            <a:r>
              <a:rPr lang="en-US" sz="4400" cap="small" dirty="0"/>
              <a:t>Time evolution of QGP via photon observables</a:t>
            </a:r>
            <a:endParaRPr lang="hu-HU" sz="3200" cap="small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702624" cy="1752600"/>
          </a:xfrm>
        </p:spPr>
        <p:txBody>
          <a:bodyPr>
            <a:normAutofit/>
          </a:bodyPr>
          <a:lstStyle/>
          <a:p>
            <a:r>
              <a:rPr lang="hu-HU" cap="small" dirty="0" err="1" smtClean="0">
                <a:latin typeface="Andalus" pitchFamily="18" charset="-78"/>
                <a:cs typeface="Andalus" pitchFamily="18" charset="-78"/>
              </a:rPr>
              <a:t>Presenter</a:t>
            </a:r>
            <a:r>
              <a:rPr lang="hu-HU" cap="small" dirty="0" smtClean="0">
                <a:latin typeface="Andalus" pitchFamily="18" charset="-78"/>
                <a:cs typeface="Andalus" pitchFamily="18" charset="-78"/>
              </a:rPr>
              <a:t>: </a:t>
            </a:r>
            <a:r>
              <a:rPr lang="hu-HU" b="1" cap="small" dirty="0" smtClean="0">
                <a:latin typeface="Andalus" pitchFamily="18" charset="-78"/>
                <a:cs typeface="Andalus" pitchFamily="18" charset="-78"/>
              </a:rPr>
              <a:t>Imre Májer – </a:t>
            </a:r>
            <a:r>
              <a:rPr lang="hu-HU" cap="small" dirty="0" smtClean="0">
                <a:latin typeface="Andalus" pitchFamily="18" charset="-78"/>
                <a:cs typeface="Andalus" pitchFamily="18" charset="-78"/>
              </a:rPr>
              <a:t>Eötvös University </a:t>
            </a:r>
            <a:r>
              <a:rPr lang="hu-HU" cap="small" dirty="0" err="1" smtClean="0">
                <a:latin typeface="Andalus" pitchFamily="18" charset="-78"/>
                <a:cs typeface="Andalus" pitchFamily="18" charset="-78"/>
              </a:rPr>
              <a:t>Physics</a:t>
            </a:r>
            <a:r>
              <a:rPr lang="hu-HU" cap="small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hu-HU" cap="small" dirty="0" err="1" smtClean="0">
                <a:latin typeface="Andalus" pitchFamily="18" charset="-78"/>
                <a:cs typeface="Andalus" pitchFamily="18" charset="-78"/>
              </a:rPr>
              <a:t>student</a:t>
            </a:r>
            <a:r>
              <a:rPr lang="hu-HU" cap="small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r>
              <a:rPr lang="hu-HU" cap="small" dirty="0" err="1" smtClean="0">
                <a:latin typeface="Andalus" pitchFamily="18" charset="-78"/>
                <a:cs typeface="Andalus" pitchFamily="18" charset="-78"/>
              </a:rPr>
              <a:t>Supervisor</a:t>
            </a:r>
            <a:r>
              <a:rPr lang="hu-HU" cap="small" dirty="0" smtClean="0">
                <a:latin typeface="Andalus" pitchFamily="18" charset="-78"/>
                <a:cs typeface="Andalus" pitchFamily="18" charset="-78"/>
              </a:rPr>
              <a:t>: </a:t>
            </a:r>
            <a:r>
              <a:rPr lang="hu-HU" b="1" cap="small" dirty="0" smtClean="0">
                <a:latin typeface="Andalus" pitchFamily="18" charset="-78"/>
                <a:cs typeface="Andalus" pitchFamily="18" charset="-78"/>
              </a:rPr>
              <a:t>Máté Csanád </a:t>
            </a:r>
            <a:r>
              <a:rPr lang="hu-HU" cap="small" dirty="0" smtClean="0">
                <a:latin typeface="Andalus" pitchFamily="18" charset="-78"/>
                <a:cs typeface="Andalus" pitchFamily="18" charset="-78"/>
              </a:rPr>
              <a:t>– </a:t>
            </a:r>
            <a:r>
              <a:rPr lang="hu-HU" cap="small" dirty="0" err="1" smtClean="0">
                <a:latin typeface="Andalus" pitchFamily="18" charset="-78"/>
                <a:cs typeface="Andalus" pitchFamily="18" charset="-78"/>
              </a:rPr>
              <a:t>Department</a:t>
            </a:r>
            <a:r>
              <a:rPr lang="hu-HU" cap="small" dirty="0" smtClean="0">
                <a:latin typeface="Andalus" pitchFamily="18" charset="-78"/>
                <a:cs typeface="Andalus" pitchFamily="18" charset="-78"/>
              </a:rPr>
              <a:t> of </a:t>
            </a:r>
            <a:r>
              <a:rPr lang="hu-HU" cap="small" dirty="0" err="1" smtClean="0">
                <a:latin typeface="Andalus" pitchFamily="18" charset="-78"/>
                <a:cs typeface="Andalus" pitchFamily="18" charset="-78"/>
              </a:rPr>
              <a:t>Atomic</a:t>
            </a:r>
            <a:r>
              <a:rPr lang="hu-HU" cap="small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hu-HU" cap="small" dirty="0" err="1" smtClean="0">
                <a:latin typeface="Andalus" pitchFamily="18" charset="-78"/>
                <a:cs typeface="Andalus" pitchFamily="18" charset="-78"/>
              </a:rPr>
              <a:t>Physics</a:t>
            </a:r>
            <a:endParaRPr lang="hu-HU" cap="small" dirty="0" smtClean="0">
              <a:latin typeface="Andalus" pitchFamily="18" charset="-78"/>
              <a:cs typeface="Andalus" pitchFamily="18" charset="-78"/>
            </a:endParaRPr>
          </a:p>
          <a:p>
            <a:endParaRPr lang="hu-HU" dirty="0" smtClean="0"/>
          </a:p>
        </p:txBody>
      </p:sp>
      <p:sp>
        <p:nvSpPr>
          <p:cNvPr id="4" name="Téglalap 3"/>
          <p:cNvSpPr/>
          <p:nvPr/>
        </p:nvSpPr>
        <p:spPr>
          <a:xfrm>
            <a:off x="3203848" y="6381328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cap="small" dirty="0" smtClean="0">
                <a:latin typeface="Andalus" pitchFamily="18" charset="-78"/>
                <a:cs typeface="Andalus" pitchFamily="18" charset="-78"/>
              </a:rPr>
              <a:t>Zimányi Winter </a:t>
            </a:r>
            <a:r>
              <a:rPr lang="hu-HU" cap="small" dirty="0" err="1" smtClean="0">
                <a:latin typeface="Andalus" pitchFamily="18" charset="-78"/>
                <a:cs typeface="Andalus" pitchFamily="18" charset="-78"/>
              </a:rPr>
              <a:t>School</a:t>
            </a:r>
            <a:r>
              <a:rPr lang="hu-HU" cap="small" dirty="0" smtClean="0">
                <a:latin typeface="Andalus" pitchFamily="18" charset="-78"/>
                <a:cs typeface="Andalus" pitchFamily="18" charset="-78"/>
              </a:rPr>
              <a:t> 2011</a:t>
            </a:r>
            <a:endParaRPr lang="hu-HU" cap="small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9542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>
              <a:xfrm>
                <a:off x="457199" y="1340769"/>
                <a:ext cx="8414591" cy="4680519"/>
              </a:xfrm>
            </p:spPr>
            <p:txBody>
              <a:bodyPr>
                <a:normAutofit/>
              </a:bodyPr>
              <a:lstStyle/>
              <a:p>
                <a:pPr marL="0" indent="0">
                  <a:spcAft>
                    <a:spcPts val="1200"/>
                  </a:spcAft>
                  <a:buNone/>
                </a:pPr>
                <a:r>
                  <a:rPr lang="en-US" sz="1800" dirty="0" smtClean="0">
                    <a:solidFill>
                      <a:schemeClr val="bg1">
                        <a:lumMod val="50000"/>
                      </a:schemeClr>
                    </a:solidFill>
                  </a:rPr>
                  <a:t>3D: </a:t>
                </a:r>
                <a:r>
                  <a:rPr lang="en-US" sz="1800" b="0" dirty="0" smtClean="0">
                    <a:solidFill>
                      <a:schemeClr val="bg1">
                        <a:lumMod val="50000"/>
                      </a:schemeClr>
                    </a:solidFill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hu-HU" sz="18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𝒑</m:t>
                        </m:r>
                      </m:e>
                    </m:d>
                    <m:r>
                      <a:rPr lang="hu-HU" sz="1800" b="1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hu-HU" sz="18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𝐸</m:t>
                    </m:r>
                    <m:f>
                      <m:fPr>
                        <m:ctrlP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𝑁</m:t>
                        </m:r>
                      </m:num>
                      <m:den>
                        <m:sSup>
                          <m:sSupPr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hu-HU" sz="18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𝒑</m:t>
                        </m:r>
                      </m:den>
                    </m:f>
                    <m:r>
                      <a:rPr lang="hu-HU" sz="18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𝑁</m:t>
                        </m:r>
                      </m:num>
                      <m:den>
                        <m:sSub>
                          <m:sSubPr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𝜑</m:t>
                        </m:r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𝑑𝑦</m:t>
                        </m:r>
                      </m:den>
                    </m:f>
                  </m:oMath>
                </a14:m>
                <a:endParaRPr lang="hu-HU" sz="1800" b="1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en-US" sz="1800" dirty="0" smtClean="0">
                    <a:solidFill>
                      <a:schemeClr val="bg1">
                        <a:lumMod val="50000"/>
                      </a:schemeClr>
                    </a:solidFill>
                  </a:rPr>
                  <a:t>2D: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180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hu-HU" sz="180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u-HU" sz="180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𝜑</m:t>
                        </m:r>
                      </m:e>
                    </m:d>
                    <m:r>
                      <a:rPr lang="hu-HU" sz="18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𝑑𝑁</m:t>
                        </m:r>
                      </m:num>
                      <m:den>
                        <m:sSub>
                          <m:sSubPr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1+2</m:t>
                        </m:r>
                        <m:nary>
                          <m:naryPr>
                            <m:chr m:val="∑"/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=1</m:t>
                            </m:r>
                          </m:sub>
                          <m:sup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∞</m:t>
                            </m:r>
                          </m:sup>
                          <m:e>
                            <m:sSub>
                              <m:sSubPr>
                                <m:ctrlP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hu-HU" sz="1800" b="0" i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cos</m:t>
                            </m:r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⁡(</m:t>
                            </m:r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𝜑</m:t>
                            </m:r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</m:nary>
                      </m:e>
                    </m:d>
                    <m:r>
                      <a:rPr lang="hu-HU" sz="18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1+2</m:t>
                        </m:r>
                        <m:nary>
                          <m:naryPr>
                            <m:chr m:val="∑"/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=1</m:t>
                            </m:r>
                          </m:sub>
                          <m:sup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∞</m:t>
                            </m:r>
                          </m:sup>
                          <m:e>
                            <m:sSub>
                              <m:sSubPr>
                                <m:ctrlP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hu-HU" sz="1800" b="0" i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cos</m:t>
                            </m:r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⁡(</m:t>
                            </m:r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𝜑</m:t>
                            </m:r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</m:nary>
                      </m:e>
                    </m:d>
                  </m:oMath>
                </a14:m>
                <a:endParaRPr lang="hu-HU" sz="1800" b="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hu-HU" sz="14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  <a:tabLst>
                    <a:tab pos="358775" algn="l"/>
                  </a:tabLst>
                </a:pPr>
                <a:r>
                  <a:rPr lang="hu-HU" sz="1400" dirty="0" smtClean="0">
                    <a:solidFill>
                      <a:schemeClr val="bg1">
                        <a:lumMod val="50000"/>
                      </a:schemeClr>
                    </a:solidFill>
                  </a:rPr>
                  <a:t>	Fourier series of </a:t>
                </a:r>
                <a:r>
                  <a:rPr lang="hu-HU" sz="14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the</a:t>
                </a:r>
                <a:r>
                  <a:rPr lang="hu-HU" sz="14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4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azimuthal</a:t>
                </a:r>
                <a:r>
                  <a:rPr lang="hu-HU" sz="14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1400" dirty="0" smtClean="0">
                    <a:solidFill>
                      <a:schemeClr val="bg1">
                        <a:lumMod val="50000"/>
                      </a:schemeClr>
                    </a:solidFill>
                  </a:rPr>
                  <a:t>distribution</a:t>
                </a:r>
                <a:r>
                  <a:rPr lang="hu-HU" sz="14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4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function</a:t>
                </a:r>
                <a:endParaRPr lang="hu-HU" sz="14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  <a:tabLst>
                    <a:tab pos="358775" algn="l"/>
                  </a:tabLst>
                </a:pP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Inverse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Fourier-transform</a:t>
                </a:r>
                <a:r>
                  <a:rPr lang="hu-HU" sz="1600" dirty="0">
                    <a:solidFill>
                      <a:schemeClr val="bg1">
                        <a:lumMod val="50000"/>
                      </a:schemeClr>
                    </a:solidFill>
                  </a:rPr>
                  <a:t> 	</a:t>
                </a:r>
                <a:r>
                  <a:rPr lang="hu-HU" sz="1600" b="1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transverse</a:t>
                </a:r>
                <a:r>
                  <a:rPr lang="hu-HU" sz="16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 momentum </a:t>
                </a:r>
                <a:r>
                  <a:rPr lang="hu-HU" sz="1600" b="1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distribution</a:t>
                </a:r>
                <a:r>
                  <a:rPr lang="hu-HU" sz="16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and </a:t>
                </a:r>
                <a:r>
                  <a:rPr lang="hu-HU" sz="1600" b="1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elliptic</a:t>
                </a:r>
                <a:r>
                  <a:rPr lang="hu-HU" sz="16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 flow</a:t>
                </a:r>
              </a:p>
              <a:p>
                <a:pPr>
                  <a:spcAft>
                    <a:spcPts val="1200"/>
                  </a:spcAft>
                  <a:buSzPct val="50000"/>
                  <a:buFont typeface="Wingdings" pitchFamily="2" charset="2"/>
                  <a:buChar char="q"/>
                  <a:tabLst>
                    <a:tab pos="449263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hu-HU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𝜋</m:t>
                        </m:r>
                      </m:den>
                    </m:f>
                    <m:nary>
                      <m:naryPr>
                        <m:limLoc m:val="undOvr"/>
                        <m:ctrlP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𝜋</m:t>
                        </m:r>
                      </m:sup>
                      <m:e>
                        <m:sSub>
                          <m:sSubPr>
                            <m:ctrlP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u-HU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hu-HU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hu-HU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𝜑</m:t>
                            </m:r>
                          </m:e>
                        </m:d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𝜑</m:t>
                        </m:r>
                      </m:e>
                    </m:nary>
                  </m:oMath>
                </a14:m>
                <a:endParaRPr lang="hu-HU" sz="1600" i="1" dirty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endParaRPr>
              </a:p>
              <a:p>
                <a:pPr>
                  <a:spcAft>
                    <a:spcPts val="1200"/>
                  </a:spcAft>
                  <a:buSzPct val="50000"/>
                  <a:buFont typeface="Wingdings" pitchFamily="2" charset="2"/>
                  <a:buChar char="q"/>
                  <a:tabLst>
                    <a:tab pos="449263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hu-HU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nary>
                          <m:naryPr>
                            <m:limLoc m:val="undOvr"/>
                            <m:ctrlP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2</m:t>
                            </m:r>
                            <m: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𝜋</m:t>
                            </m:r>
                          </m:sup>
                          <m:e>
                            <m:sSub>
                              <m:sSubPr>
                                <m:ctrlPr>
                                  <a:rPr lang="hu-HU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hu-HU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hu-HU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hu-HU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hu-HU" sz="1600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600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hu-HU" sz="1600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hu-HU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hu-HU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𝜑</m:t>
                                </m:r>
                              </m:e>
                            </m:d>
                            <m:func>
                              <m:funcPr>
                                <m:ctrlPr>
                                  <a:rPr lang="hu-HU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hu-HU" sz="160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cos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hu-HU" sz="1600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hu-HU" sz="1600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hu-HU" sz="1600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𝜑</m:t>
                                    </m:r>
                                  </m:e>
                                </m:d>
                              </m:e>
                            </m:func>
                            <m: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𝑑</m:t>
                            </m:r>
                            <m: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𝜑</m:t>
                            </m:r>
                          </m:e>
                        </m:nary>
                      </m:num>
                      <m:den>
                        <m:sSub>
                          <m:sSubPr>
                            <m:ctrlP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u-HU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hu-HU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hu-HU" sz="16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endParaRPr lang="hu-HU" sz="16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Bose-Einstein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correlation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:</a:t>
                </a:r>
              </a:p>
              <a:p>
                <a:pPr>
                  <a:buSzPct val="50000"/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hu-HU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hu-HU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hu-HU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hu-HU" sz="16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𝒒</m:t>
                        </m:r>
                        <m:r>
                          <a:rPr lang="hu-HU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hu-HU" sz="16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𝑲</m:t>
                        </m:r>
                      </m:e>
                    </m:d>
                    <m:r>
                      <a:rPr lang="hu-HU" sz="16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=1+</m:t>
                    </m:r>
                    <m:sSup>
                      <m:sSupPr>
                        <m:ctrlPr>
                          <a:rPr lang="hu-HU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hu-HU" sz="16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hu-HU" sz="16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acc>
                                  <m:accPr>
                                    <m:chr m:val="̃"/>
                                    <m:ctrlPr>
                                      <a:rPr lang="hu-HU" sz="1600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hu-HU" sz="1600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𝑆</m:t>
                                    </m:r>
                                  </m:e>
                                </m:acc>
                                <m:r>
                                  <a:rPr lang="hu-HU" sz="1600" b="1" i="1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hu-HU" sz="1600" b="1" i="1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𝒒</m:t>
                                </m:r>
                                <m:r>
                                  <a:rPr lang="hu-HU" sz="1600" b="1" i="1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hu-HU" sz="1600" b="1" i="1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𝑲</m:t>
                                </m:r>
                                <m:r>
                                  <a:rPr lang="hu-HU" sz="1600" b="1" i="1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num>
                              <m:den>
                                <m:acc>
                                  <m:accPr>
                                    <m:chr m:val="̃"/>
                                    <m:ctrlPr>
                                      <a:rPr lang="hu-HU" sz="1600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hu-HU" sz="1600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𝑆</m:t>
                                    </m:r>
                                  </m:e>
                                </m:acc>
                                <m:r>
                                  <a:rPr lang="hu-HU" sz="1600" b="1" i="1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hu-HU" sz="1600" b="1" i="1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𝟎</m:t>
                                </m:r>
                                <m:r>
                                  <a:rPr lang="hu-HU" sz="1600" b="1" i="1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hu-HU" sz="1600" b="1" i="1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𝑲</m:t>
                                </m:r>
                                <m:r>
                                  <a:rPr lang="hu-HU" sz="1600" b="0" i="1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hu-HU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hu-HU" sz="1000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	</a:t>
                </a:r>
                <a:r>
                  <a:rPr lang="hu-HU" sz="1600" b="1" dirty="0" err="1">
                    <a:solidFill>
                      <a:schemeClr val="bg1">
                        <a:lumMod val="50000"/>
                      </a:schemeClr>
                    </a:solidFill>
                  </a:rPr>
                  <a:t>c</a:t>
                </a:r>
                <a:r>
                  <a:rPr lang="hu-HU" sz="1600" b="1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orrelation</a:t>
                </a:r>
                <a:r>
                  <a:rPr lang="hu-HU" sz="16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b="1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radii</a:t>
                </a:r>
                <a:r>
                  <a:rPr lang="hu-HU" sz="16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 (HBT </a:t>
                </a:r>
                <a:r>
                  <a:rPr lang="hu-HU" sz="1600" b="1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radii</a:t>
                </a:r>
                <a:r>
                  <a:rPr lang="hu-HU" sz="16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)</a:t>
                </a:r>
                <a:endParaRPr lang="hu-HU" sz="1600" b="1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hu-HU" sz="2000" dirty="0" smtClean="0"/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9" y="1340769"/>
                <a:ext cx="8414591" cy="4680519"/>
              </a:xfrm>
              <a:blipFill rotWithShape="1">
                <a:blip r:embed="rId2"/>
                <a:stretch>
                  <a:fillRect l="-580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ia számának hely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9</a:t>
            </a:fld>
            <a:endParaRPr lang="hu-HU"/>
          </a:p>
        </p:txBody>
      </p:sp>
      <p:sp>
        <p:nvSpPr>
          <p:cNvPr id="4" name="Bal oldali kapcsos zárójel 3"/>
          <p:cNvSpPr/>
          <p:nvPr/>
        </p:nvSpPr>
        <p:spPr>
          <a:xfrm rot="16200000">
            <a:off x="4236685" y="1571478"/>
            <a:ext cx="252032" cy="2146793"/>
          </a:xfrm>
          <a:prstGeom prst="leftBrace">
            <a:avLst>
              <a:gd name="adj1" fmla="val 8333"/>
              <a:gd name="adj2" fmla="val 3217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4" b="6912"/>
          <a:stretch/>
        </p:blipFill>
        <p:spPr>
          <a:xfrm>
            <a:off x="4502264" y="3717032"/>
            <a:ext cx="4369527" cy="28083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Szövegdoboz 8"/>
              <p:cNvSpPr txBox="1"/>
              <p:nvPr/>
            </p:nvSpPr>
            <p:spPr>
              <a:xfrm>
                <a:off x="6516216" y="1484784"/>
                <a:ext cx="155738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𝑦</m:t>
                    </m:r>
                  </m:oMath>
                </a14:m>
                <a:r>
                  <a:rPr lang="en-US" sz="1400" b="0" dirty="0" smtClean="0">
                    <a:solidFill>
                      <a:schemeClr val="bg1">
                        <a:lumMod val="50000"/>
                      </a:schemeClr>
                    </a:solidFill>
                  </a:rPr>
                  <a:t> – </a:t>
                </a:r>
                <a:r>
                  <a:rPr lang="hu-HU" sz="1400" b="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rapidity</a:t>
                </a:r>
                <a:endParaRPr lang="en-US" sz="1400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algn="ctr"/>
                <a:r>
                  <a:rPr lang="hu-HU" sz="1400" b="0" dirty="0" smtClean="0">
                    <a:solidFill>
                      <a:schemeClr val="bg1">
                        <a:lumMod val="50000"/>
                      </a:schemeClr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hu-HU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𝐸</m:t>
                    </m:r>
                    <m:r>
                      <a:rPr lang="hu-HU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hu-HU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𝑑𝑦</m:t>
                    </m:r>
                    <m:r>
                      <a:rPr lang="hu-HU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hu-HU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𝑑</m:t>
                    </m:r>
                    <m:sSub>
                      <m:sSubPr>
                        <m:ctrlPr>
                          <a:rPr lang="hu-HU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hu-HU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hu-HU" sz="1400" dirty="0" smtClean="0">
                    <a:solidFill>
                      <a:schemeClr val="bg1">
                        <a:lumMod val="50000"/>
                      </a:schemeClr>
                    </a:solidFill>
                  </a:rPr>
                  <a:t>)</a:t>
                </a:r>
                <a:endParaRPr lang="hu-HU" sz="14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Szövegdoboz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216" y="1484784"/>
                <a:ext cx="1557381" cy="523220"/>
              </a:xfrm>
              <a:prstGeom prst="rect">
                <a:avLst/>
              </a:prstGeom>
              <a:blipFill rotWithShape="1">
                <a:blip r:embed="rId4"/>
                <a:stretch>
                  <a:fillRect t="-1176" b="-11765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736378219"/>
              </p:ext>
            </p:extLst>
          </p:nvPr>
        </p:nvGraphicFramePr>
        <p:xfrm>
          <a:off x="467544" y="332656"/>
          <a:ext cx="8280920" cy="879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44343" y="476672"/>
            <a:ext cx="5120365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3200" cap="sm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r>
              <a:rPr lang="en-US" sz="2800" cap="sm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3200" cap="small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Observables</a:t>
            </a:r>
            <a:endParaRPr lang="en-US" sz="3200" cap="sm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Egyenes összekötő nyíllal 6"/>
          <p:cNvCxnSpPr/>
          <p:nvPr/>
        </p:nvCxnSpPr>
        <p:spPr>
          <a:xfrm>
            <a:off x="2915816" y="3212976"/>
            <a:ext cx="21602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nyíllal 11"/>
          <p:cNvCxnSpPr/>
          <p:nvPr/>
        </p:nvCxnSpPr>
        <p:spPr>
          <a:xfrm>
            <a:off x="1124921" y="5661248"/>
            <a:ext cx="216024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260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rtalom helye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286598386"/>
                  </p:ext>
                </p:extLst>
              </p:nvPr>
            </p:nvGraphicFramePr>
            <p:xfrm>
              <a:off x="755576" y="1383207"/>
              <a:ext cx="6984775" cy="2455393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2304256"/>
                    <a:gridCol w="864096"/>
                    <a:gridCol w="1224136"/>
                    <a:gridCol w="2592287"/>
                  </a:tblGrid>
                  <a:tr h="3060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/>
                            <a:t>Parameter</a:t>
                          </a:r>
                          <a:endParaRPr lang="hu-HU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/>
                            <a:t>Symbol</a:t>
                          </a:r>
                          <a:endParaRPr lang="hu-HU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/>
                            <a:t>Value</a:t>
                          </a:r>
                          <a:endParaRPr lang="hu-HU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/>
                            <a:t>Type</a:t>
                          </a:r>
                          <a:endParaRPr lang="hu-HU" sz="1400" dirty="0"/>
                        </a:p>
                      </a:txBody>
                      <a:tcPr anchor="ctr"/>
                    </a:tc>
                  </a:tr>
                  <a:tr h="3060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Freeze-out</a:t>
                          </a:r>
                          <a:r>
                            <a:rPr lang="hu-HU" sz="14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temperature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hu-HU" sz="140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400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hu-HU" sz="1400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hu-HU" sz="1400" dirty="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204</m:t>
                              </m:r>
                            </m:oMath>
                          </a14:m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MeV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fixed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by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hadron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spectrum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3060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Freeze-out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time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hu-HU" sz="140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400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hu-HU" sz="1400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hu-HU" sz="1400" dirty="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7</m:t>
                              </m:r>
                              <m:r>
                                <a:rPr lang="hu-HU" sz="1400" b="0" i="0" dirty="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.</m:t>
                              </m:r>
                              <m:r>
                                <a:rPr lang="hu-HU" sz="1400" dirty="0" err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7</m:t>
                              </m:r>
                              <m:r>
                                <a:rPr lang="hu-HU" sz="1400" dirty="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 </m:t>
                              </m:r>
                            </m:oMath>
                          </a14:m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fm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/c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fixed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by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hadron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spectrum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3060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Excentricity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4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𝜖</m:t>
                                </m:r>
                              </m:oMath>
                            </m:oMathPara>
                          </a14:m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40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0,34</m:t>
                                </m:r>
                              </m:oMath>
                            </m:oMathPara>
                          </a14:m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fixed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by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hadron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spectrum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3060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Transverse</a:t>
                          </a:r>
                          <a:r>
                            <a:rPr lang="hu-HU" sz="14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expansion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hu-HU" sz="140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hu-HU" sz="1400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hu-HU" sz="1400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  <m:sup>
                                    <m:r>
                                      <a:rPr lang="hu-HU" sz="1400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hu-HU" sz="14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/</m:t>
                                </m:r>
                                <m:r>
                                  <a:rPr lang="hu-HU" sz="14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</m:oMath>
                            </m:oMathPara>
                          </a14:m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40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−0,34</m:t>
                                </m:r>
                              </m:oMath>
                            </m:oMathPara>
                          </a14:m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fixed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by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hadron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spectrum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3060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Longitudinal</a:t>
                          </a:r>
                          <a:r>
                            <a:rPr lang="hu-HU" sz="14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expansion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hu-HU" sz="1400" i="1" baseline="0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acc>
                                      <m:accPr>
                                        <m:chr m:val="̇"/>
                                        <m:ctrlPr>
                                          <a:rPr lang="hu-HU" sz="1400" i="1" baseline="0" smtClean="0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hu-HU" sz="1400" baseline="0" smtClean="0">
                                            <a:solidFill>
                                              <a:schemeClr val="bg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𝑍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hu-HU" sz="1400" baseline="0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hu-HU" sz="1400" baseline="0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hu-HU" sz="1400" baseline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/</m:t>
                                </m:r>
                                <m:r>
                                  <a:rPr lang="hu-HU" sz="1400" baseline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</m:oMath>
                            </m:oMathPara>
                          </a14:m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40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−1</m:t>
                                </m:r>
                                <m:r>
                                  <a:rPr lang="hu-HU" sz="1400" b="0" i="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hu-HU" sz="140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6</m:t>
                                </m:r>
                              </m:oMath>
                            </m:oMathPara>
                          </a14:m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fixed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by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hadron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spectrum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3060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Compressibility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4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𝜅</m:t>
                                </m:r>
                              </m:oMath>
                            </m:oMathPara>
                          </a14:m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40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7</m:t>
                                </m:r>
                                <m:r>
                                  <a:rPr lang="hu-HU" sz="1400" b="0" i="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US" sz="1400" b="0" i="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9</m:t>
                                </m:r>
                                <m:r>
                                  <a:rPr lang="hu-HU" sz="140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±0</m:t>
                                </m:r>
                                <m:r>
                                  <a:rPr lang="hu-HU" sz="1400" b="0" i="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hu-HU" sz="140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fitted</a:t>
                          </a:r>
                          <a:endParaRPr lang="hu-HU" sz="14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3060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Initial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time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hu-HU" sz="140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400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hu-HU" sz="1400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hu-HU" sz="140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0−0</m:t>
                              </m:r>
                              <m:r>
                                <a:rPr lang="hu-HU" sz="1400" b="0" i="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.7</m:t>
                              </m:r>
                            </m:oMath>
                          </a14:m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fm/c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acceptable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interval</a:t>
                          </a:r>
                          <a:endParaRPr lang="hu-HU" sz="14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rtalom helye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286598386"/>
                  </p:ext>
                </p:extLst>
              </p:nvPr>
            </p:nvGraphicFramePr>
            <p:xfrm>
              <a:off x="755576" y="1383207"/>
              <a:ext cx="6984775" cy="2455393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2304256"/>
                    <a:gridCol w="864096"/>
                    <a:gridCol w="1224136"/>
                    <a:gridCol w="2592287"/>
                  </a:tblGrid>
                  <a:tr h="3060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/>
                            <a:t>Parameter</a:t>
                          </a:r>
                          <a:endParaRPr lang="hu-HU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/>
                            <a:t>Symbol</a:t>
                          </a:r>
                          <a:endParaRPr lang="hu-HU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/>
                            <a:t>Value</a:t>
                          </a:r>
                          <a:endParaRPr lang="hu-HU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/>
                            <a:t>Type</a:t>
                          </a:r>
                          <a:endParaRPr lang="hu-HU" sz="1400" dirty="0"/>
                        </a:p>
                      </a:txBody>
                      <a:tcPr anchor="ctr"/>
                    </a:tc>
                  </a:tr>
                  <a:tr h="3060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Freeze-out</a:t>
                          </a:r>
                          <a:r>
                            <a:rPr lang="hu-HU" sz="14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temperature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66901" t="-102000" r="-440845" b="-62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59204" t="-102000" r="-211443" b="-62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fixed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by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hadron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spectrum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3060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Freeze-out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time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66901" t="-198039" r="-440845" b="-5137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59204" t="-198039" r="-211443" b="-5137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fixed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by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hadron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spectrum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3060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Excentricity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66901" t="-304000" r="-440845" b="-42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59204" t="-304000" r="-211443" b="-42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fixed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by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hadron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spectrum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30619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Transverse</a:t>
                          </a:r>
                          <a:r>
                            <a:rPr lang="hu-HU" sz="14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expansion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66901" t="-404000" r="-440845" b="-32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59204" t="-404000" r="-211443" b="-32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fixed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by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hadron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spectrum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3129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Longitudinal</a:t>
                          </a:r>
                          <a:r>
                            <a:rPr lang="hu-HU" sz="14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expansion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66901" t="-484615" r="-440845" b="-21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59204" t="-484615" r="-211443" b="-21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fixed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by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hadron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spectrum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3060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Compressibility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66901" t="-608000" r="-440845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59204" t="-608000" r="-211443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fitted</a:t>
                          </a:r>
                          <a:endParaRPr lang="hu-HU" sz="14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3060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Initial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time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66901" t="-708000" r="-440845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59204" t="-708000" r="-211443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acceptable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interval</a:t>
                          </a:r>
                          <a:endParaRPr lang="hu-HU" sz="14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10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áblázat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56642192"/>
                  </p:ext>
                </p:extLst>
              </p:nvPr>
            </p:nvGraphicFramePr>
            <p:xfrm>
              <a:off x="3491881" y="4509120"/>
              <a:ext cx="4248472" cy="1584175"/>
            </p:xfrm>
            <a:graphic>
              <a:graphicData uri="http://schemas.openxmlformats.org/drawingml/2006/table">
                <a:tbl>
                  <a:tblPr bandRow="1">
                    <a:tableStyleId>{B301B821-A1FF-4177-AEE7-76D212191A09}</a:tableStyleId>
                  </a:tblPr>
                  <a:tblGrid>
                    <a:gridCol w="2681275"/>
                    <a:gridCol w="590074"/>
                    <a:gridCol w="977123"/>
                  </a:tblGrid>
                  <a:tr h="3168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Number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of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datapoints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40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3168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Fitted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parameters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140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40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3168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Degrees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of</a:t>
                          </a:r>
                          <a:r>
                            <a:rPr lang="hu-HU" sz="14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freedom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NDF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40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5−2=3</m:t>
                                </m:r>
                              </m:oMath>
                            </m:oMathPara>
                          </a14:m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3168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Chi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square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hu-HU" sz="140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hu-HU" sz="1400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𝜒</m:t>
                                    </m:r>
                                  </m:e>
                                  <m:sup>
                                    <m:r>
                                      <a:rPr lang="hu-HU" sz="1400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40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7</m:t>
                                </m:r>
                                <m:r>
                                  <a:rPr lang="hu-HU" sz="1400" b="0" i="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hu-HU" sz="140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3168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Confidence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rate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140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40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7</m:t>
                                </m:r>
                                <m:r>
                                  <a:rPr lang="hu-HU" sz="1400" b="0" i="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hu-HU" sz="140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2%</m:t>
                                </m:r>
                              </m:oMath>
                            </m:oMathPara>
                          </a14:m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áblázat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56642192"/>
                  </p:ext>
                </p:extLst>
              </p:nvPr>
            </p:nvGraphicFramePr>
            <p:xfrm>
              <a:off x="3491881" y="4509120"/>
              <a:ext cx="4248472" cy="1584175"/>
            </p:xfrm>
            <a:graphic>
              <a:graphicData uri="http://schemas.openxmlformats.org/drawingml/2006/table">
                <a:tbl>
                  <a:tblPr bandRow="1">
                    <a:tableStyleId>{B301B821-A1FF-4177-AEE7-76D212191A09}</a:tableStyleId>
                  </a:tblPr>
                  <a:tblGrid>
                    <a:gridCol w="2681275"/>
                    <a:gridCol w="590074"/>
                    <a:gridCol w="977123"/>
                  </a:tblGrid>
                  <a:tr h="3168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Number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of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datapoints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336250" t="-1923" b="-417308"/>
                          </a:stretch>
                        </a:blipFill>
                      </a:tcPr>
                    </a:tc>
                  </a:tr>
                  <a:tr h="3168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Fitted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parameters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140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336250" t="-101923" b="-317308"/>
                          </a:stretch>
                        </a:blipFill>
                      </a:tcPr>
                    </a:tc>
                  </a:tr>
                  <a:tr h="3168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Degrees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of</a:t>
                          </a:r>
                          <a:r>
                            <a:rPr lang="hu-HU" sz="14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freedom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NDF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336250" t="-201923" b="-217308"/>
                          </a:stretch>
                        </a:blipFill>
                      </a:tcPr>
                    </a:tc>
                  </a:tr>
                  <a:tr h="3168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Chi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square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54639" t="-301923" r="-164948" b="-1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336250" t="-301923" b="-117308"/>
                          </a:stretch>
                        </a:blipFill>
                      </a:tcPr>
                    </a:tc>
                  </a:tr>
                  <a:tr h="3168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Confidence</a:t>
                          </a:r>
                          <a:r>
                            <a:rPr lang="hu-HU" sz="14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4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rate</a:t>
                          </a:r>
                          <a:endParaRPr lang="hu-HU" sz="14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140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336250" t="-401923" b="-1730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Szövegdoboz 2"/>
          <p:cNvSpPr txBox="1"/>
          <p:nvPr/>
        </p:nvSpPr>
        <p:spPr>
          <a:xfrm>
            <a:off x="899592" y="5013176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dirty="0" err="1" smtClean="0">
                <a:solidFill>
                  <a:schemeClr val="bg1">
                    <a:lumMod val="50000"/>
                  </a:schemeClr>
                </a:solidFill>
              </a:rPr>
              <a:t>Properties</a:t>
            </a:r>
            <a:r>
              <a:rPr lang="hu-HU" sz="1600" dirty="0" smtClean="0">
                <a:solidFill>
                  <a:schemeClr val="bg1">
                    <a:lumMod val="50000"/>
                  </a:schemeClr>
                </a:solidFill>
              </a:rPr>
              <a:t> of </a:t>
            </a:r>
            <a:r>
              <a:rPr lang="hu-HU" sz="1600" dirty="0" err="1" smtClean="0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hu-HU" sz="1600" dirty="0" smtClean="0">
                <a:solidFill>
                  <a:schemeClr val="bg1">
                    <a:lumMod val="50000"/>
                  </a:schemeClr>
                </a:solidFill>
              </a:rPr>
              <a:t> fit:</a:t>
            </a:r>
            <a:endParaRPr lang="hu-HU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755576" y="3861048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smtClean="0">
                <a:solidFill>
                  <a:schemeClr val="bg1">
                    <a:lumMod val="50000"/>
                  </a:schemeClr>
                </a:solidFill>
              </a:rPr>
              <a:t>Fixed </a:t>
            </a:r>
            <a:r>
              <a:rPr lang="hu-HU" sz="1600" dirty="0" err="1" smtClean="0">
                <a:solidFill>
                  <a:schemeClr val="bg1">
                    <a:lumMod val="50000"/>
                  </a:schemeClr>
                </a:solidFill>
              </a:rPr>
              <a:t>by</a:t>
            </a:r>
            <a:r>
              <a:rPr lang="hu-HU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sz="1600" dirty="0" err="1" smtClean="0">
                <a:solidFill>
                  <a:schemeClr val="bg1">
                    <a:lumMod val="50000"/>
                  </a:schemeClr>
                </a:solidFill>
              </a:rPr>
              <a:t>hadron</a:t>
            </a:r>
            <a:r>
              <a:rPr lang="hu-HU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sz="1600" dirty="0" err="1" smtClean="0">
                <a:solidFill>
                  <a:schemeClr val="bg1">
                    <a:lumMod val="50000"/>
                  </a:schemeClr>
                </a:solidFill>
              </a:rPr>
              <a:t>spectrum</a:t>
            </a:r>
            <a:r>
              <a:rPr lang="hu-HU" sz="1600" dirty="0" smtClean="0">
                <a:solidFill>
                  <a:schemeClr val="bg1">
                    <a:lumMod val="50000"/>
                  </a:schemeClr>
                </a:solidFill>
              </a:rPr>
              <a:t> fit: (M. Csanád – M. </a:t>
            </a:r>
            <a:r>
              <a:rPr lang="hu-HU" sz="1600" dirty="0" err="1" smtClean="0">
                <a:solidFill>
                  <a:schemeClr val="bg1">
                    <a:lumMod val="50000"/>
                  </a:schemeClr>
                </a:solidFill>
              </a:rPr>
              <a:t>Vargyas</a:t>
            </a:r>
            <a:r>
              <a:rPr lang="hu-HU" sz="1600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hu-HU" sz="1600" dirty="0" err="1" smtClean="0">
                <a:solidFill>
                  <a:schemeClr val="bg1">
                    <a:lumMod val="50000"/>
                  </a:schemeClr>
                </a:solidFill>
              </a:rPr>
              <a:t>Eur.Phys.J</a:t>
            </a:r>
            <a:r>
              <a:rPr lang="hu-HU" sz="1600" dirty="0">
                <a:solidFill>
                  <a:schemeClr val="bg1">
                    <a:lumMod val="50000"/>
                  </a:schemeClr>
                </a:solidFill>
              </a:rPr>
              <a:t>., A44:473–478, 2010</a:t>
            </a:r>
            <a:r>
              <a:rPr lang="hu-HU" sz="1600" dirty="0" smtClean="0">
                <a:solidFill>
                  <a:schemeClr val="bg1">
                    <a:lumMod val="50000"/>
                  </a:schemeClr>
                </a:solidFill>
              </a:rPr>
              <a:t>.)</a:t>
            </a:r>
            <a:endParaRPr lang="hu-HU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33204515"/>
              </p:ext>
            </p:extLst>
          </p:nvPr>
        </p:nvGraphicFramePr>
        <p:xfrm>
          <a:off x="467544" y="332656"/>
          <a:ext cx="8280920" cy="879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16510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artalom helye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913762"/>
            <a:ext cx="5760640" cy="4032448"/>
          </a:xfrm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11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zövegdoboz 6"/>
              <p:cNvSpPr txBox="1"/>
              <p:nvPr/>
            </p:nvSpPr>
            <p:spPr>
              <a:xfrm>
                <a:off x="467544" y="1513652"/>
                <a:ext cx="7632848" cy="410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Fitting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u-HU" sz="20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hu-HU" sz="20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hu-HU" sz="20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d>
                  </m:oMath>
                </a14:m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to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>
                    <a:solidFill>
                      <a:schemeClr val="bg1">
                        <a:lumMod val="50000"/>
                      </a:schemeClr>
                    </a:solidFill>
                  </a:rPr>
                  <a:t>0-92% </a:t>
                </a:r>
                <a:r>
                  <a:rPr lang="hu-HU" sz="2000" dirty="0" err="1">
                    <a:solidFill>
                      <a:schemeClr val="bg1">
                        <a:lumMod val="50000"/>
                      </a:schemeClr>
                    </a:solidFill>
                  </a:rPr>
                  <a:t>centrality</a:t>
                </a:r>
                <a:r>
                  <a:rPr lang="hu-HU" sz="2000" dirty="0">
                    <a:solidFill>
                      <a:schemeClr val="bg1">
                        <a:lumMod val="50000"/>
                      </a:schemeClr>
                    </a:solidFill>
                  </a:rPr>
                  <a:t> PHENIX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:</a:t>
                </a:r>
                <a:endParaRPr lang="hu-HU" sz="20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Szövegdoboz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513652"/>
                <a:ext cx="7632848" cy="410049"/>
              </a:xfrm>
              <a:prstGeom prst="rect">
                <a:avLst/>
              </a:prstGeom>
              <a:blipFill rotWithShape="1">
                <a:blip r:embed="rId3"/>
                <a:stretch>
                  <a:fillRect l="-879" t="-5882" b="-23529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églalap 1"/>
              <p:cNvSpPr/>
              <p:nvPr/>
            </p:nvSpPr>
            <p:spPr>
              <a:xfrm>
                <a:off x="251520" y="2276872"/>
                <a:ext cx="3078088" cy="16619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EoS</a:t>
                </a:r>
                <a:r>
                  <a:rPr lang="hu-HU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dirty="0" err="1">
                    <a:solidFill>
                      <a:schemeClr val="bg1">
                        <a:lumMod val="50000"/>
                      </a:schemeClr>
                    </a:solidFill>
                  </a:rPr>
                  <a:t>from</a:t>
                </a:r>
                <a:r>
                  <a:rPr lang="hu-HU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dirty="0" err="1">
                    <a:solidFill>
                      <a:schemeClr val="bg1">
                        <a:lumMod val="50000"/>
                      </a:schemeClr>
                    </a:solidFill>
                  </a:rPr>
                  <a:t>photon</a:t>
                </a:r>
                <a:r>
                  <a:rPr lang="hu-HU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dirty="0" err="1">
                    <a:solidFill>
                      <a:schemeClr val="bg1">
                        <a:lumMod val="50000"/>
                      </a:schemeClr>
                    </a:solidFill>
                  </a:rPr>
                  <a:t>spectra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:</a:t>
                </a:r>
              </a:p>
              <a:p>
                <a:pPr algn="ctr"/>
                <a:endParaRPr lang="hu-HU" b="0" i="1" dirty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2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𝜅</m:t>
                      </m:r>
                      <m:r>
                        <a:rPr lang="hu-HU" sz="2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=7.9±0.8</m:t>
                      </m:r>
                    </m:oMath>
                  </m:oMathPara>
                </a14:m>
                <a:endParaRPr lang="hu-HU" sz="24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algn="ctr"/>
                <a:endParaRPr lang="hu-HU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sz="2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hu-HU" sz="2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hu-HU" sz="2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hu-HU" sz="2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=0.3</m:t>
                      </m:r>
                      <m:r>
                        <a:rPr lang="en-US" sz="2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6</m:t>
                      </m:r>
                      <m:r>
                        <a:rPr lang="hu-HU" sz="2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±0.02</m:t>
                      </m:r>
                    </m:oMath>
                  </m:oMathPara>
                </a14:m>
                <a:endParaRPr lang="hu-HU" sz="24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églalap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2276872"/>
                <a:ext cx="3078088" cy="1661993"/>
              </a:xfrm>
              <a:prstGeom prst="rect">
                <a:avLst/>
              </a:prstGeom>
              <a:blipFill rotWithShape="1">
                <a:blip r:embed="rId4"/>
                <a:stretch>
                  <a:fillRect t="-1838" b="-735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ím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pPr algn="ctr"/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Photon</a:t>
            </a:r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momentum </a:t>
            </a:r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distribution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28948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12</a:t>
            </a:fld>
            <a:endParaRPr lang="hu-HU"/>
          </a:p>
        </p:txBody>
      </p:sp>
      <p:pic>
        <p:nvPicPr>
          <p:cNvPr id="8" name="Picture 4" descr="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26935"/>
            <a:ext cx="5471194" cy="3484249"/>
          </a:xfrm>
          <a:prstGeom prst="rect">
            <a:avLst/>
          </a:prstGeom>
          <a:noFill/>
        </p:spPr>
      </p:pic>
      <p:sp>
        <p:nvSpPr>
          <p:cNvPr id="9" name="Téglalap 8"/>
          <p:cNvSpPr/>
          <p:nvPr/>
        </p:nvSpPr>
        <p:spPr>
          <a:xfrm>
            <a:off x="6444208" y="5661248"/>
            <a:ext cx="223224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accent1">
                    <a:lumMod val="50000"/>
                  </a:schemeClr>
                </a:solidFill>
              </a:rPr>
              <a:t>Fixed </a:t>
            </a:r>
            <a:r>
              <a:rPr lang="hu-HU" dirty="0" err="1" smtClean="0">
                <a:solidFill>
                  <a:schemeClr val="accent1">
                    <a:lumMod val="50000"/>
                  </a:schemeClr>
                </a:solidFill>
              </a:rPr>
              <a:t>from</a:t>
            </a:r>
            <a:r>
              <a:rPr lang="hu-H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hu-HU" dirty="0" err="1" smtClean="0">
                <a:solidFill>
                  <a:schemeClr val="accent1">
                    <a:lumMod val="50000"/>
                  </a:schemeClr>
                </a:solidFill>
              </a:rPr>
              <a:t>hadronic</a:t>
            </a:r>
            <a:r>
              <a:rPr lang="hu-H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hu-HU" dirty="0" err="1" smtClean="0">
                <a:solidFill>
                  <a:schemeClr val="accent1">
                    <a:lumMod val="50000"/>
                  </a:schemeClr>
                </a:solidFill>
              </a:rPr>
              <a:t>observables</a:t>
            </a:r>
            <a:endParaRPr lang="hu-H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3239973" y="3537451"/>
            <a:ext cx="2160240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err="1" smtClean="0">
                <a:solidFill>
                  <a:srgbClr val="7030A0"/>
                </a:solidFill>
              </a:rPr>
              <a:t>Determined</a:t>
            </a:r>
            <a:r>
              <a:rPr lang="hu-HU" dirty="0" smtClean="0">
                <a:solidFill>
                  <a:srgbClr val="7030A0"/>
                </a:solidFill>
              </a:rPr>
              <a:t> </a:t>
            </a:r>
            <a:r>
              <a:rPr lang="hu-HU" dirty="0" err="1" smtClean="0">
                <a:solidFill>
                  <a:srgbClr val="7030A0"/>
                </a:solidFill>
              </a:rPr>
              <a:t>from</a:t>
            </a:r>
            <a:r>
              <a:rPr lang="hu-HU" dirty="0" smtClean="0">
                <a:solidFill>
                  <a:srgbClr val="7030A0"/>
                </a:solidFill>
              </a:rPr>
              <a:t> </a:t>
            </a:r>
            <a:r>
              <a:rPr lang="hu-HU" dirty="0" err="1" smtClean="0">
                <a:solidFill>
                  <a:srgbClr val="7030A0"/>
                </a:solidFill>
              </a:rPr>
              <a:t>photon</a:t>
            </a:r>
            <a:r>
              <a:rPr lang="hu-HU" dirty="0" smtClean="0">
                <a:solidFill>
                  <a:srgbClr val="7030A0"/>
                </a:solidFill>
              </a:rPr>
              <a:t> </a:t>
            </a:r>
            <a:r>
              <a:rPr lang="hu-HU" dirty="0" err="1" smtClean="0">
                <a:solidFill>
                  <a:srgbClr val="7030A0"/>
                </a:solidFill>
              </a:rPr>
              <a:t>spectra</a:t>
            </a:r>
            <a:endParaRPr lang="hu-H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zövegdoboz 2"/>
              <p:cNvSpPr txBox="1"/>
              <p:nvPr/>
            </p:nvSpPr>
            <p:spPr>
              <a:xfrm>
                <a:off x="539552" y="1484784"/>
                <a:ext cx="8280920" cy="422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With </a:t>
                </a:r>
                <a14:m>
                  <m:oMath xmlns:m="http://schemas.openxmlformats.org/officeDocument/2006/math">
                    <m:r>
                      <a:rPr lang="hu-HU" sz="20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𝜅</m:t>
                    </m:r>
                  </m:oMath>
                </a14:m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m:rPr>
                            <m:nor/>
                          </m:rPr>
                          <a:rPr lang="hu-HU" sz="20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initial</m:t>
                        </m:r>
                      </m:sub>
                    </m:sSub>
                  </m:oMath>
                </a14:m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,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hydro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gives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us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the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initial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temperature</a:t>
                </a:r>
                <a:r>
                  <a:rPr lang="hu-HU" sz="2000" dirty="0" smtClean="0"/>
                  <a:t>:</a:t>
                </a:r>
                <a:endParaRPr lang="hu-HU" sz="2000" dirty="0"/>
              </a:p>
            </p:txBody>
          </p:sp>
        </mc:Choice>
        <mc:Fallback xmlns="">
          <p:sp>
            <p:nvSpPr>
              <p:cNvPr id="3" name="Szövegdoboz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484784"/>
                <a:ext cx="8280920" cy="422103"/>
              </a:xfrm>
              <a:prstGeom prst="rect">
                <a:avLst/>
              </a:prstGeom>
              <a:blipFill rotWithShape="1">
                <a:blip r:embed="rId3"/>
                <a:stretch>
                  <a:fillRect l="-810" t="-7246" b="-20290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Szabadkézi sokszög 10"/>
          <p:cNvSpPr/>
          <p:nvPr/>
        </p:nvSpPr>
        <p:spPr>
          <a:xfrm>
            <a:off x="997389" y="4365104"/>
            <a:ext cx="4941349" cy="576943"/>
          </a:xfrm>
          <a:custGeom>
            <a:avLst/>
            <a:gdLst>
              <a:gd name="connsiteX0" fmla="*/ 5529943 w 5529943"/>
              <a:gd name="connsiteY0" fmla="*/ 551543 h 551543"/>
              <a:gd name="connsiteX1" fmla="*/ 1625600 w 5529943"/>
              <a:gd name="connsiteY1" fmla="*/ 319314 h 551543"/>
              <a:gd name="connsiteX2" fmla="*/ 0 w 5529943"/>
              <a:gd name="connsiteY2" fmla="*/ 0 h 55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29943" h="551543">
                <a:moveTo>
                  <a:pt x="5529943" y="551543"/>
                </a:moveTo>
                <a:cubicBezTo>
                  <a:pt x="4038600" y="481390"/>
                  <a:pt x="2547257" y="411238"/>
                  <a:pt x="1625600" y="319314"/>
                </a:cubicBezTo>
                <a:cubicBezTo>
                  <a:pt x="703943" y="227390"/>
                  <a:pt x="319314" y="38705"/>
                  <a:pt x="0" y="0"/>
                </a:cubicBezTo>
              </a:path>
            </a:pathLst>
          </a:custGeom>
          <a:ln w="38100" cmpd="sng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7030A0"/>
              </a:solidFill>
            </a:endParaRPr>
          </a:p>
        </p:txBody>
      </p:sp>
      <p:cxnSp>
        <p:nvCxnSpPr>
          <p:cNvPr id="12" name="Egyenes összekötő nyíllal 11"/>
          <p:cNvCxnSpPr/>
          <p:nvPr/>
        </p:nvCxnSpPr>
        <p:spPr>
          <a:xfrm flipH="1">
            <a:off x="2341331" y="4005503"/>
            <a:ext cx="1152128" cy="648072"/>
          </a:xfrm>
          <a:prstGeom prst="straightConnector1">
            <a:avLst/>
          </a:prstGeom>
          <a:ln w="38100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llipszis 12"/>
          <p:cNvSpPr/>
          <p:nvPr/>
        </p:nvSpPr>
        <p:spPr>
          <a:xfrm>
            <a:off x="5614702" y="4653575"/>
            <a:ext cx="648072" cy="504056"/>
          </a:xfrm>
          <a:prstGeom prst="ellipse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4" name="Egyenes összekötő nyíllal 13"/>
          <p:cNvCxnSpPr/>
          <p:nvPr/>
        </p:nvCxnSpPr>
        <p:spPr>
          <a:xfrm flipH="1" flipV="1">
            <a:off x="6167866" y="5157631"/>
            <a:ext cx="548614" cy="553553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églalap 19"/>
              <p:cNvSpPr/>
              <p:nvPr/>
            </p:nvSpPr>
            <p:spPr>
              <a:xfrm>
                <a:off x="6116527" y="2264268"/>
                <a:ext cx="2847961" cy="4247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sz="2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hu-HU" sz="2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hu-HU" sz="2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hu-HU" sz="2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&gt;5</m:t>
                      </m:r>
                      <m:r>
                        <a:rPr lang="en-US" sz="2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07</m:t>
                      </m:r>
                      <m:r>
                        <a:rPr lang="hu-HU" sz="2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±12 </m:t>
                      </m:r>
                      <m:r>
                        <m:rPr>
                          <m:nor/>
                        </m:rPr>
                        <a:rPr lang="hu-HU" sz="2400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lang="hu-HU" sz="24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églalap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6527" y="2264268"/>
                <a:ext cx="2847961" cy="424732"/>
              </a:xfrm>
              <a:prstGeom prst="rect">
                <a:avLst/>
              </a:prstGeom>
              <a:blipFill rotWithShape="1">
                <a:blip r:embed="rId4"/>
                <a:stretch>
                  <a:fillRect b="-4286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ím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pPr algn="ctr"/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QGP </a:t>
            </a:r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initial</a:t>
            </a:r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1650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13</a:t>
            </a:fld>
            <a:endParaRPr lang="hu-HU"/>
          </a:p>
        </p:txBody>
      </p:sp>
      <p:pic>
        <p:nvPicPr>
          <p:cNvPr id="6" name="Tartalom helye 5" descr="v2p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6459" y="2132856"/>
            <a:ext cx="6297541" cy="4176464"/>
          </a:xfrm>
          <a:prstGeom prst="rect">
            <a:avLst/>
          </a:prstGeom>
        </p:spPr>
      </p:pic>
      <p:sp>
        <p:nvSpPr>
          <p:cNvPr id="7" name="Téglalap 6"/>
          <p:cNvSpPr/>
          <p:nvPr/>
        </p:nvSpPr>
        <p:spPr>
          <a:xfrm>
            <a:off x="539552" y="1484784"/>
            <a:ext cx="74168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000" dirty="0" smtClean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lliptic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flow from PHENIX data [arXiv:1105.4126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]</a:t>
            </a:r>
            <a:r>
              <a:rPr lang="hu-HU" sz="2000" dirty="0" smtClean="0">
                <a:solidFill>
                  <a:schemeClr val="bg1">
                    <a:lumMod val="50000"/>
                  </a:schemeClr>
                </a:solidFill>
              </a:rPr>
              <a:t>: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églalap 7"/>
          <p:cNvSpPr/>
          <p:nvPr/>
        </p:nvSpPr>
        <p:spPr>
          <a:xfrm>
            <a:off x="251520" y="1854116"/>
            <a:ext cx="31318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SzPct val="50000"/>
              <a:buFont typeface="Wingdings" pitchFamily="2" charset="2"/>
              <a:buChar char="q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Many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models fail </a:t>
            </a:r>
            <a:endParaRPr lang="hu-HU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endParaRPr lang="hu-HU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742950" lvl="1" indent="-285750">
              <a:buSzPct val="50000"/>
              <a:buFont typeface="Wingdings" pitchFamily="2" charset="2"/>
              <a:buChar char="q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Non-hydro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effects </a:t>
            </a:r>
            <a:r>
              <a:rPr lang="hu-HU" dirty="0" err="1" smtClean="0">
                <a:solidFill>
                  <a:schemeClr val="bg1">
                    <a:lumMod val="50000"/>
                  </a:schemeClr>
                </a:solidFill>
              </a:rPr>
              <a:t>from</a:t>
            </a:r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2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GeV</a:t>
            </a:r>
            <a:endParaRPr lang="hu-HU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742950" lvl="1" indent="-285750">
              <a:buSzPct val="50000"/>
              <a:buFont typeface="Wingdings" pitchFamily="2" charset="2"/>
              <a:buChar char="q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Sign change possible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Cím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pPr algn="ctr"/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Photon</a:t>
            </a:r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elliptic</a:t>
            </a:r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flow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47552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14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artalom helye 1"/>
              <p:cNvSpPr txBox="1">
                <a:spLocks/>
              </p:cNvSpPr>
              <p:nvPr/>
            </p:nvSpPr>
            <p:spPr>
              <a:xfrm>
                <a:off x="5796136" y="2492896"/>
                <a:ext cx="3456384" cy="1764196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2"/>
                  </a:buClr>
                  <a:buSzPct val="8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ts val="300"/>
                  </a:spcBef>
                  <a:buClr>
                    <a:schemeClr val="accent2">
                      <a:shade val="75000"/>
                    </a:schemeClr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005840" indent="-228600" algn="l" rtl="0" eaLnBrk="1" latinLnBrk="0" hangingPunct="1">
                  <a:spcBef>
                    <a:spcPts val="300"/>
                  </a:spcBef>
                  <a:buClr>
                    <a:schemeClr val="accent2">
                      <a:shade val="50000"/>
                    </a:schemeClr>
                  </a:buClr>
                  <a:buSzPct val="85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80160" indent="-228600" algn="l" rtl="0" eaLnBrk="1" latinLnBrk="0" hangingPunct="1">
                  <a:spcBef>
                    <a:spcPts val="300"/>
                  </a:spcBef>
                  <a:buClr>
                    <a:schemeClr val="accent2">
                      <a:shade val="75000"/>
                    </a:schemeClr>
                  </a:buClr>
                  <a:buSzPct val="85000"/>
                  <a:buFont typeface="Wingdings 2" pitchFamily="18" charset="2"/>
                  <a:buChar char=""/>
                  <a:defRPr kumimoji="0"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rtl="0" eaLnBrk="1" latinLnBrk="0" hangingPunct="1">
                  <a:spcBef>
                    <a:spcPts val="340"/>
                  </a:spcBef>
                  <a:buClr>
                    <a:schemeClr val="accent2">
                      <a:shade val="75000"/>
                    </a:schemeClr>
                  </a:buClr>
                  <a:buSzPct val="85000"/>
                  <a:buFont typeface="Wingdings 2" pitchFamily="18" charset="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28800" indent="-228600" algn="l" rtl="0" eaLnBrk="1" latinLnBrk="0" hangingPunct="1">
                  <a:spcBef>
                    <a:spcPts val="340"/>
                  </a:spcBef>
                  <a:buClr>
                    <a:schemeClr val="accent2">
                      <a:shade val="75000"/>
                    </a:schemeClr>
                  </a:buClr>
                  <a:buSzPct val="85000"/>
                  <a:buFont typeface="Wingdings 2" pitchFamily="18" charset="2"/>
                  <a:buChar char="?"/>
                  <a:defRPr kumimoji="0" sz="1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ts val="340"/>
                  </a:spcBef>
                  <a:buClr>
                    <a:schemeClr val="accent2">
                      <a:shade val="75000"/>
                    </a:schemeClr>
                  </a:buClr>
                  <a:buSzPct val="85000"/>
                  <a:buFont typeface="Wingdings 2" pitchFamily="18" charset="2"/>
                  <a:buChar char="?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ts val="340"/>
                  </a:spcBef>
                  <a:buClr>
                    <a:schemeClr val="accent2">
                      <a:shade val="75000"/>
                    </a:schemeClr>
                  </a:buClr>
                  <a:buSzPct val="85000"/>
                  <a:buFont typeface="Wingdings 2" pitchFamily="18" charset="2"/>
                  <a:buChar char="?"/>
                  <a:defRPr kumimoji="0"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ts val="340"/>
                  </a:spcBef>
                  <a:buClr>
                    <a:schemeClr val="accent2">
                      <a:shade val="75000"/>
                    </a:schemeClr>
                  </a:buClr>
                  <a:buSzPct val="85000"/>
                  <a:buFont typeface="Wingdings 2" pitchFamily="18" charset="2"/>
                  <a:buChar char="?"/>
                  <a:defRPr kumimoji="0"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>
                  <a:buClrTx/>
                  <a:buSzPct val="50000"/>
                  <a:buFont typeface="Wingdings" pitchFamily="2" charset="2"/>
                  <a:buChar char="q"/>
                </a:pPr>
                <a:r>
                  <a:rPr lang="en-US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R</a:t>
                </a:r>
                <a:r>
                  <a:rPr lang="en-US" sz="2000" baseline="-25000" dirty="0" smtClean="0">
                    <a:solidFill>
                      <a:schemeClr val="bg1">
                        <a:lumMod val="50000"/>
                      </a:schemeClr>
                    </a:solidFill>
                  </a:rPr>
                  <a:t>out</a:t>
                </a:r>
                <a:r>
                  <a:rPr lang="en-US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/</a:t>
                </a:r>
                <a:r>
                  <a:rPr lang="en-US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R</a:t>
                </a:r>
                <a:r>
                  <a:rPr lang="en-US" sz="2000" baseline="-25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side</a:t>
                </a:r>
                <a:r>
                  <a:rPr lang="en-US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= 1 for hadrons</a:t>
                </a:r>
                <a:endParaRPr lang="hu-HU" sz="20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365760" lvl="1" indent="0">
                  <a:buNone/>
                </a:pPr>
                <a:endParaRPr lang="hu-HU" sz="20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lvl="1">
                  <a:buClrTx/>
                  <a:buSzPct val="50000"/>
                  <a:buFont typeface="Wingdings" pitchFamily="2" charset="2"/>
                  <a:buChar char="q"/>
                </a:pPr>
                <a:r>
                  <a:rPr lang="en-US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R</a:t>
                </a:r>
                <a:r>
                  <a:rPr lang="en-US" sz="2000" baseline="-25000" dirty="0" smtClean="0">
                    <a:solidFill>
                      <a:schemeClr val="bg1">
                        <a:lumMod val="50000"/>
                      </a:schemeClr>
                    </a:solidFill>
                  </a:rPr>
                  <a:t>out</a:t>
                </a:r>
                <a:r>
                  <a:rPr lang="hu-HU" sz="2000" baseline="-25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hu-HU" sz="20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≫ </m:t>
                    </m:r>
                  </m:oMath>
                </a14:m>
                <a:r>
                  <a:rPr lang="en-US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R</a:t>
                </a:r>
                <a:r>
                  <a:rPr lang="en-US" sz="2000" baseline="-25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side</a:t>
                </a:r>
                <a:r>
                  <a:rPr lang="en-US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here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,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different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time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evolution</a:t>
                </a:r>
                <a:r>
                  <a:rPr lang="hu-HU" sz="2000" dirty="0" smtClean="0">
                    <a:solidFill>
                      <a:schemeClr val="tx1"/>
                    </a:solidFill>
                  </a:rPr>
                  <a:t>!</a:t>
                </a:r>
              </a:p>
              <a:p>
                <a:pPr marL="365760" lvl="1" indent="0">
                  <a:buNone/>
                </a:pPr>
                <a:endParaRPr lang="hu-HU" sz="2000" dirty="0" smtClean="0">
                  <a:solidFill>
                    <a:schemeClr val="tx1"/>
                  </a:solidFill>
                </a:endParaRPr>
              </a:p>
              <a:p>
                <a:pPr marL="365760" lvl="1" indent="0">
                  <a:buNone/>
                </a:pPr>
                <a:endParaRPr lang="en-US" sz="20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artalom hely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2492896"/>
                <a:ext cx="3456384" cy="1764196"/>
              </a:xfrm>
              <a:prstGeom prst="rect">
                <a:avLst/>
              </a:prstGeom>
              <a:blipFill rotWithShape="1">
                <a:blip r:embed="rId2"/>
                <a:stretch>
                  <a:fillRect t="-1384" r="-1764" b="-2422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897" descr="hb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59" y="2272062"/>
            <a:ext cx="5461619" cy="38164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Cím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pPr algn="ctr"/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Bose-Einstein</a:t>
            </a:r>
            <a:r>
              <a:rPr lang="hu-HU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correlation</a:t>
            </a:r>
            <a:endParaRPr lang="hu-H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Szövegdoboz 10"/>
              <p:cNvSpPr txBox="1"/>
              <p:nvPr/>
            </p:nvSpPr>
            <p:spPr>
              <a:xfrm>
                <a:off x="495934" y="1484784"/>
                <a:ext cx="54006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HBT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radii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at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freeze-out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time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𝜏</m:t>
                        </m:r>
                      </m:e>
                      <m:sub>
                        <m: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):</a:t>
                </a:r>
                <a:endParaRPr lang="hu-HU" sz="20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Szövegdoboz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934" y="1484784"/>
                <a:ext cx="5400600" cy="400110"/>
              </a:xfrm>
              <a:prstGeom prst="rect">
                <a:avLst/>
              </a:prstGeom>
              <a:blipFill rotWithShape="1">
                <a:blip r:embed="rId4"/>
                <a:stretch>
                  <a:fillRect l="-1129" t="-6154" b="-29231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5845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15</a:t>
            </a:fld>
            <a:endParaRPr lang="hu-HU"/>
          </a:p>
        </p:txBody>
      </p:sp>
      <p:sp>
        <p:nvSpPr>
          <p:cNvPr id="5" name="Cím 2"/>
          <p:cNvSpPr txBox="1">
            <a:spLocks/>
          </p:cNvSpPr>
          <p:nvPr/>
        </p:nvSpPr>
        <p:spPr>
          <a:xfrm>
            <a:off x="609600" y="6858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Further</a:t>
            </a:r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</a:t>
            </a:r>
            <a:endParaRPr lang="hu-HU" dirty="0"/>
          </a:p>
        </p:txBody>
      </p:sp>
      <p:pic>
        <p:nvPicPr>
          <p:cNvPr id="1026" name="Picture 2" descr="C:\Users\Májer Imre\Desktop\zimanyi\n1pt_N=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56992"/>
            <a:ext cx="2664296" cy="1554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ájer Imre\Desktop\zimanyi\n1pt_N=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5013176"/>
            <a:ext cx="2664296" cy="155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ájer Imre\Desktop\zimanyi\n1pt_N=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894" y="3356992"/>
            <a:ext cx="2664295" cy="1554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ájer Imre\Desktop\zimanyi\n1pt_N=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521" y="5007432"/>
            <a:ext cx="2827040" cy="164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Szövegdoboz 5"/>
              <p:cNvSpPr txBox="1"/>
              <p:nvPr/>
            </p:nvSpPr>
            <p:spPr>
              <a:xfrm>
                <a:off x="827584" y="1556792"/>
                <a:ext cx="7344816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Other </a:t>
                </a:r>
                <a:r>
                  <a:rPr lang="hu-HU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microscopic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models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: </a:t>
                </a:r>
                <a:r>
                  <a:rPr lang="hu-HU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additional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scaling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with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needed</a:t>
                </a:r>
                <a:endParaRPr lang="hu-HU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hu-HU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rate</m:t>
                    </m:r>
                    <m:d>
                      <m:dPr>
                        <m:ctrlPr>
                          <a:rPr lang="hu-HU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hu-HU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hu-HU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hu-HU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hu-HU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→</m:t>
                        </m:r>
                        <m:r>
                          <m:rPr>
                            <m:nor/>
                          </m:rPr>
                          <a:rPr lang="hu-HU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X</m:t>
                        </m:r>
                      </m:e>
                    </m:d>
                    <m:r>
                      <a:rPr lang="hu-HU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hu-HU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hu-HU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hu-HU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hu-HU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𝐵</m:t>
                        </m:r>
                      </m:sub>
                    </m:sSub>
                    <m:d>
                      <m:dPr>
                        <m:begChr m:val="⟨"/>
                        <m:endChr m:val="⟩"/>
                        <m:ctrlPr>
                          <a:rPr lang="hu-HU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hu-HU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𝜎</m:t>
                        </m:r>
                        <m:r>
                          <a:rPr lang="hu-HU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hu-HU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 ~ </m:t>
                    </m:r>
                    <m:sSup>
                      <m:sSupPr>
                        <m:ctrlPr>
                          <a:rPr lang="hu-HU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hu-HU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T</m:t>
                        </m:r>
                      </m:e>
                      <m:sup>
                        <m:r>
                          <a:rPr lang="hu-HU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𝑁</m:t>
                        </m:r>
                      </m:sup>
                    </m:sSup>
                  </m:oMath>
                </a14:m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with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hu-HU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𝑁</m:t>
                    </m:r>
                    <m:r>
                      <a:rPr lang="hu-HU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=6</m:t>
                    </m:r>
                  </m:oMath>
                </a14:m>
                <a:endParaRPr lang="hu-HU" b="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algn="ctr"/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(</a:t>
                </a:r>
                <a:r>
                  <a:rPr lang="hu-HU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or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𝑁</m:t>
                    </m:r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hu-HU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6</m:t>
                    </m:r>
                  </m:oMath>
                </a14:m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if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velocity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 is </a:t>
                </a:r>
                <a:r>
                  <a:rPr lang="hu-HU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temperature</a:t>
                </a:r>
                <a:r>
                  <a:rPr lang="hu-HU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dirty="0" err="1">
                    <a:solidFill>
                      <a:schemeClr val="bg1">
                        <a:lumMod val="50000"/>
                      </a:schemeClr>
                    </a:solidFill>
                  </a:rPr>
                  <a:t>dependent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)</a:t>
                </a:r>
                <a:endParaRPr lang="en-US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algn="ctr"/>
                <a:r>
                  <a:rPr lang="hu-HU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Our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model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already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hu-HU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~</m:t>
                    </m:r>
                    <m:sSup>
                      <m:sSupPr>
                        <m:ctrlPr>
                          <a:rPr lang="hu-HU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hu-HU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T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en-US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algn="ctr"/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Examined 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with 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use 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of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additional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𝑇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𝑁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	minor change, systematic error</a:t>
                </a:r>
              </a:p>
            </p:txBody>
          </p:sp>
        </mc:Choice>
        <mc:Fallback>
          <p:sp>
            <p:nvSpPr>
              <p:cNvPr id="6" name="Szövegdoboz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556792"/>
                <a:ext cx="7344816" cy="1754326"/>
              </a:xfrm>
              <a:prstGeom prst="rect">
                <a:avLst/>
              </a:prstGeom>
              <a:blipFill rotWithShape="1">
                <a:blip r:embed="rId6"/>
                <a:stretch>
                  <a:fillRect t="-1736" b="-21181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zövegdoboz 7"/>
          <p:cNvSpPr txBox="1"/>
          <p:nvPr/>
        </p:nvSpPr>
        <p:spPr>
          <a:xfrm>
            <a:off x="2915816" y="3748390"/>
            <a:ext cx="648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N=0</a:t>
            </a:r>
          </a:p>
        </p:txBody>
      </p:sp>
      <p:sp>
        <p:nvSpPr>
          <p:cNvPr id="9" name="Szövegdoboz 8"/>
          <p:cNvSpPr txBox="1"/>
          <p:nvPr/>
        </p:nvSpPr>
        <p:spPr>
          <a:xfrm>
            <a:off x="2915817" y="5647319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N=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endParaRPr lang="hu-H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5152814" y="3776855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N=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endParaRPr lang="hu-H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5152814" y="5647319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N=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3</a:t>
            </a:r>
            <a:endParaRPr lang="hu-HU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4" name="Egyenes összekötő nyíllal 13"/>
          <p:cNvCxnSpPr/>
          <p:nvPr/>
        </p:nvCxnSpPr>
        <p:spPr>
          <a:xfrm>
            <a:off x="5652120" y="2874890"/>
            <a:ext cx="288032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Szövegdoboz 14"/>
              <p:cNvSpPr txBox="1"/>
              <p:nvPr/>
            </p:nvSpPr>
            <p:spPr>
              <a:xfrm>
                <a:off x="2913077" y="4348980"/>
                <a:ext cx="3433761" cy="3947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𝒄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𝒔</m:t>
                          </m:r>
                        </m:sub>
                      </m:sSub>
                      <m:r>
                        <a:rPr lang="hu-HU" b="1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en-US" b="1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US" b="1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𝟑𝟔</m:t>
                      </m:r>
                      <m:r>
                        <a:rPr lang="en-US" b="1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±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.</m:t>
                          </m:r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𝟎𝟐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𝒔𝒕𝒂𝒕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±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.</m:t>
                          </m:r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𝟎𝟒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𝒔𝒚𝒔</m:t>
                          </m:r>
                        </m:sub>
                      </m:sSub>
                    </m:oMath>
                  </m:oMathPara>
                </a14:m>
                <a:endParaRPr lang="hu-HU" b="1" dirty="0"/>
              </a:p>
            </p:txBody>
          </p:sp>
        </mc:Choice>
        <mc:Fallback xmlns="">
          <p:sp>
            <p:nvSpPr>
              <p:cNvPr id="15" name="Szövegdoboz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3077" y="4348980"/>
                <a:ext cx="3433761" cy="394788"/>
              </a:xfrm>
              <a:prstGeom prst="rect">
                <a:avLst/>
              </a:prstGeom>
              <a:blipFill rotWithShape="1">
                <a:blip r:embed="rId7"/>
                <a:stretch>
                  <a:fillRect b="-4615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églalap 19"/>
              <p:cNvSpPr/>
              <p:nvPr/>
            </p:nvSpPr>
            <p:spPr>
              <a:xfrm>
                <a:off x="2956323" y="4911164"/>
                <a:ext cx="3347267" cy="3613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hu-HU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𝑻</m:t>
                          </m:r>
                        </m:e>
                        <m:sub>
                          <m:r>
                            <a:rPr lang="hu-HU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𝒊</m:t>
                          </m:r>
                        </m:sub>
                      </m:sSub>
                      <m:r>
                        <a:rPr lang="hu-HU" b="1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&gt;</m:t>
                      </m:r>
                      <m:r>
                        <a:rPr lang="hu-HU" b="1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𝟓𝟎𝟕</m:t>
                      </m:r>
                      <m:r>
                        <a:rPr lang="hu-HU" b="1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±</m:t>
                      </m:r>
                      <m:sSub>
                        <m:sSubPr>
                          <m:ctrlPr>
                            <a:rPr lang="hu-HU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𝟏𝟐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𝒔𝒕𝒂𝒕</m:t>
                          </m:r>
                        </m:sub>
                      </m:sSub>
                      <m:r>
                        <a:rPr lang="hu-HU" b="1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±</m:t>
                      </m:r>
                      <m:r>
                        <a:rPr lang="hu-HU" b="1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hu-HU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𝟗𝟎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𝒔𝒚𝒔</m:t>
                          </m:r>
                        </m:sub>
                      </m:sSub>
                      <m:r>
                        <m:rPr>
                          <m:nor/>
                        </m:rPr>
                        <a:rPr lang="hu-HU" b="1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lang="hu-HU" b="1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églalap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6323" y="4911164"/>
                <a:ext cx="3347267" cy="361381"/>
              </a:xfrm>
              <a:prstGeom prst="rect">
                <a:avLst/>
              </a:prstGeom>
              <a:blipFill rotWithShape="1">
                <a:blip r:embed="rId8"/>
                <a:stretch>
                  <a:fillRect b="-8475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151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hu-H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artalom helye 1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484784"/>
                <a:ext cx="8229600" cy="4876800"/>
              </a:xfrm>
            </p:spPr>
            <p:txBody>
              <a:bodyPr/>
              <a:lstStyle/>
              <a:p>
                <a:pPr marL="713232" lvl="1" indent="-457200">
                  <a:lnSpc>
                    <a:spcPct val="150000"/>
                  </a:lnSpc>
                  <a:buSzPct val="50000"/>
                  <a:buFont typeface="Wingdings" pitchFamily="2" charset="2"/>
                  <a:buChar char="q"/>
                </a:pP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1+3D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realistic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relativistic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hydro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model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without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acceleration</a:t>
                </a:r>
                <a:endParaRPr lang="hu-HU" sz="20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713232" lvl="1" indent="-457200">
                  <a:lnSpc>
                    <a:spcPct val="150000"/>
                  </a:lnSpc>
                  <a:buSzPct val="50000"/>
                  <a:buFont typeface="Wingdings" pitchFamily="2" charset="2"/>
                  <a:buChar char="q"/>
                </a:pPr>
                <a:r>
                  <a:rPr lang="hu-HU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Calculated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hu-HU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hu-HU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hu-HU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hu-HU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hu-HU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20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sz="20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hu-HU" sz="20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hu-HU" sz="2000" b="0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hu-HU" sz="20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sz="20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hu-HU" sz="20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hu-HU" sz="2000" b="0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and HBT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radii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for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photon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source</a:t>
                </a:r>
                <a:endParaRPr lang="hu-HU" sz="20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713232" lvl="1" indent="-457200">
                  <a:lnSpc>
                    <a:spcPct val="150000"/>
                  </a:lnSpc>
                  <a:buSzPct val="50000"/>
                  <a:buFont typeface="Wingdings" pitchFamily="2" charset="2"/>
                  <a:buChar char="q"/>
                </a:pP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Fitted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hu-HU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hu-HU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hu-HU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hu-HU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hu-HU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with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freeze-out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parameters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fixed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by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hadron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solution</a:t>
                </a:r>
                <a:endParaRPr lang="hu-HU" sz="20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713232" lvl="1" indent="-457200">
                  <a:lnSpc>
                    <a:spcPct val="150000"/>
                  </a:lnSpc>
                  <a:buSzPct val="50000"/>
                  <a:buFont typeface="Wingdings" pitchFamily="2" charset="2"/>
                  <a:buChar char="q"/>
                </a:pPr>
                <a:r>
                  <a:rPr lang="hu-HU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Important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new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parameters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: </a:t>
                </a:r>
                <a:r>
                  <a:rPr lang="hu-HU" b="1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EoS</a:t>
                </a:r>
                <a:r>
                  <a:rPr lang="hu-HU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and </a:t>
                </a:r>
                <a:r>
                  <a:rPr lang="hu-HU" b="1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initial</a:t>
                </a:r>
                <a:r>
                  <a:rPr lang="hu-HU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b="1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temperature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:</a:t>
                </a:r>
                <a:endParaRPr lang="hu-HU" sz="20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 algn="ctr">
                  <a:lnSpc>
                    <a:spcPct val="150000"/>
                  </a:lnSpc>
                  <a:spcAft>
                    <a:spcPts val="600"/>
                  </a:spcAft>
                  <a:buSzPct val="50000"/>
                  <a:buNone/>
                </a:pPr>
                <a:endParaRPr lang="en-US" sz="2000" b="1" i="1" dirty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endParaRPr>
              </a:p>
              <a:p>
                <a:pPr marL="0" indent="0" algn="ctr">
                  <a:lnSpc>
                    <a:spcPct val="150000"/>
                  </a:lnSpc>
                  <a:spcAft>
                    <a:spcPts val="600"/>
                  </a:spcAft>
                  <a:buSzPct val="5000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sz="2000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𝑻</m:t>
                        </m:r>
                      </m:e>
                      <m:sub>
                        <m:r>
                          <a:rPr lang="hu-HU" sz="20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𝒊𝒏𝒊𝒕𝒊𝒂𝒍</m:t>
                        </m:r>
                      </m:sub>
                    </m:sSub>
                    <m:r>
                      <a:rPr lang="hu-HU" sz="2000" b="1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&gt;</m:t>
                    </m:r>
                    <m:r>
                      <a:rPr lang="hu-HU" sz="2000" b="1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𝟓𝟎𝟕</m:t>
                    </m:r>
                  </m:oMath>
                </a14:m>
                <a:r>
                  <a:rPr lang="hu-HU" sz="2000" b="1" dirty="0">
                    <a:solidFill>
                      <a:schemeClr val="bg1">
                        <a:lumMod val="50000"/>
                      </a:schemeClr>
                    </a:solidFill>
                  </a:rPr>
                  <a:t> MeV</a:t>
                </a:r>
                <a:endParaRPr lang="en-U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713232" lvl="1" indent="-457200">
                  <a:spcAft>
                    <a:spcPts val="600"/>
                  </a:spcAft>
                  <a:buSzPct val="50000"/>
                  <a:buFont typeface="Wingdings" pitchFamily="2" charset="2"/>
                  <a:buChar char="q"/>
                </a:pPr>
                <a:r>
                  <a:rPr lang="hu-HU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Corresponds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dirty="0" err="1">
                    <a:solidFill>
                      <a:schemeClr val="bg1">
                        <a:lumMod val="50000"/>
                      </a:schemeClr>
                    </a:solidFill>
                  </a:rPr>
                  <a:t>to</a:t>
                </a:r>
                <a:r>
                  <a:rPr lang="hu-HU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dirty="0" err="1">
                    <a:solidFill>
                      <a:schemeClr val="bg1">
                        <a:lumMod val="50000"/>
                      </a:schemeClr>
                    </a:solidFill>
                  </a:rPr>
                  <a:t>other</a:t>
                </a:r>
                <a:r>
                  <a:rPr lang="hu-HU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dirty="0" err="1">
                    <a:solidFill>
                      <a:schemeClr val="bg1">
                        <a:lumMod val="50000"/>
                      </a:schemeClr>
                    </a:solidFill>
                  </a:rPr>
                  <a:t>theories</a:t>
                </a:r>
                <a:r>
                  <a:rPr lang="hu-HU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(R. A. Lacey, A. </a:t>
                </a:r>
                <a:r>
                  <a:rPr lang="en-US" dirty="0" err="1">
                    <a:solidFill>
                      <a:schemeClr val="bg1">
                        <a:lumMod val="50000"/>
                      </a:schemeClr>
                    </a:solidFill>
                  </a:rPr>
                  <a:t>Taranenko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., </a:t>
                </a:r>
                <a:r>
                  <a:rPr lang="en-US" dirty="0" err="1">
                    <a:solidFill>
                      <a:schemeClr val="bg1">
                        <a:lumMod val="50000"/>
                      </a:schemeClr>
                    </a:solidFill>
                  </a:rPr>
                  <a:t>PoS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, CFRNC2006:021, 2006: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𝜅</m:t>
                    </m:r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≈8.2</m:t>
                    </m:r>
                  </m:oMath>
                </a14:m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;	 </a:t>
                </a:r>
                <a:r>
                  <a:rPr lang="hu-HU" dirty="0">
                    <a:solidFill>
                      <a:schemeClr val="bg1">
                        <a:lumMod val="50000"/>
                      </a:schemeClr>
                    </a:solidFill>
                  </a:rPr>
                  <a:t>A. </a:t>
                </a:r>
                <a:r>
                  <a:rPr lang="hu-HU" dirty="0" err="1">
                    <a:solidFill>
                      <a:schemeClr val="bg1">
                        <a:lumMod val="50000"/>
                      </a:schemeClr>
                    </a:solidFill>
                  </a:rPr>
                  <a:t>Adare</a:t>
                </a:r>
                <a:r>
                  <a:rPr lang="hu-HU" dirty="0">
                    <a:solidFill>
                      <a:schemeClr val="bg1">
                        <a:lumMod val="50000"/>
                      </a:schemeClr>
                    </a:solidFill>
                  </a:rPr>
                  <a:t> et </a:t>
                </a:r>
                <a:r>
                  <a:rPr lang="hu-HU" dirty="0" err="1">
                    <a:solidFill>
                      <a:schemeClr val="bg1">
                        <a:lumMod val="50000"/>
                      </a:schemeClr>
                    </a:solidFill>
                  </a:rPr>
                  <a:t>al</a:t>
                </a:r>
                <a:r>
                  <a:rPr lang="hu-HU" dirty="0">
                    <a:solidFill>
                      <a:schemeClr val="bg1">
                        <a:lumMod val="50000"/>
                      </a:schemeClr>
                    </a:solidFill>
                  </a:rPr>
                  <a:t>., </a:t>
                </a:r>
                <a:r>
                  <a:rPr lang="en-US" dirty="0" err="1">
                    <a:solidFill>
                      <a:schemeClr val="bg1">
                        <a:lumMod val="50000"/>
                      </a:schemeClr>
                    </a:solidFill>
                  </a:rPr>
                  <a:t>Phys.Rev.Lett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., 104:132301, 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2010</a:t>
                </a:r>
                <a:r>
                  <a:rPr lang="hu-HU" dirty="0" smtClean="0">
                    <a:solidFill>
                      <a:schemeClr val="bg1">
                        <a:lumMod val="50000"/>
                      </a:schemeClr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hu-HU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𝑖𝑛𝑖𝑡𝑖𝑎𝑙</m:t>
                        </m:r>
                      </m:sub>
                    </m:sSub>
                    <m:r>
                      <a:rPr lang="hu-HU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=300−600 </m:t>
                    </m:r>
                    <m:r>
                      <m:rPr>
                        <m:nor/>
                      </m:rPr>
                      <a:rPr lang="hu-HU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MeV</m:t>
                    </m:r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)</a:t>
                </a:r>
                <a:endParaRPr lang="hu-HU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256032" lvl="1" indent="0">
                  <a:spcAft>
                    <a:spcPts val="600"/>
                  </a:spcAft>
                  <a:buNone/>
                </a:pPr>
                <a:endParaRPr lang="hu-HU" sz="2000" dirty="0" smtClean="0"/>
              </a:p>
              <a:p>
                <a:pPr marL="713232" lvl="1" indent="-457200">
                  <a:spcAft>
                    <a:spcPts val="600"/>
                  </a:spcAft>
                </a:pPr>
                <a:endParaRPr lang="hu-HU" sz="2000" dirty="0"/>
              </a:p>
              <a:p>
                <a:endParaRPr lang="hu-HU" dirty="0"/>
              </a:p>
            </p:txBody>
          </p:sp>
        </mc:Choice>
        <mc:Fallback xmlns="">
          <p:sp>
            <p:nvSpPr>
              <p:cNvPr id="2" name="Tartalom hely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484784"/>
                <a:ext cx="8229600" cy="48768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16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zövegdoboz 4"/>
              <p:cNvSpPr txBox="1"/>
              <p:nvPr/>
            </p:nvSpPr>
            <p:spPr>
              <a:xfrm>
                <a:off x="2917653" y="3789040"/>
                <a:ext cx="3433761" cy="3947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𝒄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𝒔</m:t>
                          </m:r>
                        </m:sub>
                      </m:sSub>
                      <m:r>
                        <a:rPr lang="hu-HU" b="1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en-US" b="1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US" b="1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𝟑𝟔</m:t>
                      </m:r>
                      <m:r>
                        <a:rPr lang="en-US" b="1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±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.</m:t>
                          </m:r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𝟎𝟐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𝒔𝒕𝒂𝒕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±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.</m:t>
                          </m:r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𝟎𝟒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𝒔𝒚𝒔</m:t>
                          </m:r>
                        </m:sub>
                      </m:sSub>
                    </m:oMath>
                  </m:oMathPara>
                </a14:m>
                <a:endParaRPr lang="hu-HU" b="1" dirty="0"/>
              </a:p>
            </p:txBody>
          </p:sp>
        </mc:Choice>
        <mc:Fallback xmlns="">
          <p:sp>
            <p:nvSpPr>
              <p:cNvPr id="5" name="Szövegdoboz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7653" y="3789040"/>
                <a:ext cx="3433761" cy="394788"/>
              </a:xfrm>
              <a:prstGeom prst="rect">
                <a:avLst/>
              </a:prstGeom>
              <a:blipFill rotWithShape="1">
                <a:blip r:embed="rId3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340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ctrTitle"/>
          </p:nvPr>
        </p:nvSpPr>
        <p:spPr>
          <a:xfrm>
            <a:off x="467544" y="2420888"/>
            <a:ext cx="8280920" cy="1829761"/>
          </a:xfrm>
        </p:spPr>
        <p:txBody>
          <a:bodyPr anchor="b">
            <a:noAutofit/>
          </a:bodyPr>
          <a:lstStyle/>
          <a:p>
            <a:pPr algn="ctr"/>
            <a:r>
              <a:rPr lang="hu-HU" sz="6000" cap="small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Thank</a:t>
            </a:r>
            <a:r>
              <a:rPr lang="hu-HU" sz="6000" cap="small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hu-HU" sz="6000" cap="small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you</a:t>
            </a:r>
            <a:r>
              <a:rPr lang="hu-HU" sz="6000" cap="small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hu-HU" sz="6000" cap="small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for</a:t>
            </a:r>
            <a:r>
              <a:rPr lang="hu-HU" sz="6000" cap="small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hu-HU" sz="6000" cap="small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your</a:t>
            </a:r>
            <a:r>
              <a:rPr lang="hu-HU" sz="6000" cap="small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hu-HU" sz="6000" cap="small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attention</a:t>
            </a:r>
            <a:r>
              <a:rPr lang="hu-HU" sz="6000" cap="small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!</a:t>
            </a:r>
            <a:endParaRPr lang="hu-HU" sz="6000" cap="small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254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340768"/>
                <a:ext cx="8712968" cy="576064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hu-HU" sz="1600" b="0" dirty="0" smtClean="0">
                    <a:solidFill>
                      <a:schemeClr val="bg1">
                        <a:lumMod val="50000"/>
                      </a:schemeClr>
                    </a:solidFill>
                  </a:rPr>
                  <a:t>The </a:t>
                </a:r>
                <a:r>
                  <a:rPr lang="hu-HU" sz="1600" b="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exact</a:t>
                </a:r>
                <a:r>
                  <a:rPr lang="hu-HU" sz="1600" b="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b="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analitic</a:t>
                </a:r>
                <a:r>
                  <a:rPr lang="hu-HU" sz="1600" b="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b="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result</a:t>
                </a:r>
                <a:r>
                  <a:rPr lang="hu-HU" sz="1600" b="0" dirty="0" smtClean="0">
                    <a:solidFill>
                      <a:schemeClr val="bg1">
                        <a:lumMod val="50000"/>
                      </a:schemeClr>
                    </a:solidFill>
                  </a:rPr>
                  <a:t> of </a:t>
                </a:r>
                <a:r>
                  <a:rPr lang="hu-HU" sz="1600" b="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the</a:t>
                </a:r>
                <a:r>
                  <a:rPr lang="hu-HU" sz="1600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second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order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Gaussian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approximation</a:t>
                </a:r>
                <a:r>
                  <a:rPr lang="en-US" sz="1600" b="0" dirty="0" smtClean="0">
                    <a:solidFill>
                      <a:schemeClr val="bg1">
                        <a:lumMod val="50000"/>
                      </a:schemeClr>
                    </a:solidFill>
                  </a:rPr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  <m:r>
                        <a:rPr lang="hu-HU" sz="1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𝜋</m:t>
                                  </m:r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rad>
                            <m:radPr>
                              <m:degHide m:val="on"/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</m:rad>
                          <m:sSubSup>
                            <m:sSubSupPr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4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𝜅</m:t>
                                  </m:r>
                                </m:num>
                                <m:den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  <m:f>
                            <m:fPr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𝜅</m:t>
                              </m:r>
                            </m:num>
                            <m:den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  <m:f>
                            <m:fPr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4</m:t>
                                      </m:r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𝜅</m:t>
                                      </m:r>
                                    </m:num>
                                    <m:den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</m:den>
                                  </m:f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den>
                          </m:f>
                          <m:d>
                            <m:dPr>
                              <m:begChr m:val="{"/>
                              <m:endChr m:val=""/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hu-HU" sz="1400" b="0" i="1" smtClean="0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hu-HU" sz="1400" b="0" i="1" smtClean="0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𝜌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hu-HU" sz="1400" b="0" i="1" smtClean="0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𝑥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−1</m:t>
                                              </m:r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+</m:t>
                                      </m:r>
                                      <m:sSup>
                                        <m:sSup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hu-HU" sz="1400" b="0" i="1" smtClean="0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hu-HU" sz="1400" b="0" i="1" smtClean="0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𝜌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hu-HU" sz="1400" b="0" i="1" smtClean="0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−1</m:t>
                                              </m:r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+2</m:t>
                                      </m:r>
                                    </m:num>
                                    <m:den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4</m:t>
                                      </m:r>
                                    </m:den>
                                  </m:f>
                                  <m:sSub>
                                    <m:sSub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0</m:t>
                                      </m:r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</m:nary>
                      <m:r>
                        <a:rPr lang="hu-HU" sz="1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−2</m:t>
                              </m:r>
                            </m:num>
                            <m:den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sSub>
                            <m:sSubPr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</m:t>
                              </m:r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sSubSup>
                        <m:sSubSupPr>
                          <m:ctrlP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hu-HU" sz="1400" b="0" i="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Γ</m:t>
                              </m:r>
                              <m:d>
                                <m:d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4</m:t>
                                      </m:r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𝜅</m:t>
                                      </m:r>
                                    </m:num>
                                    <m:den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</m:den>
                                  </m:f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𝐴</m:t>
                                  </m:r>
                                  <m:f>
                                    <m:f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  <m:sSup>
                                    <m:sSup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𝜉</m:t>
                                      </m:r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num>
                                        <m:den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𝜅</m:t>
                                          </m:r>
                                        </m:den>
                                      </m:f>
                                    </m:sup>
                                  </m:sSup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𝑖</m:t>
                          </m:r>
                        </m:sup>
                      </m:sSubSup>
                      <m:r>
                        <a:rPr lang="hu-HU" sz="1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𝑧</m:t>
                                  </m:r>
                                </m:sub>
                                <m:sup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0</m:t>
                              </m:r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d>
                        <m:dPr>
                          <m:begChr m:val=""/>
                          <m:endChr m:val="}"/>
                          <m:ctrlP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𝐴</m:t>
                          </m:r>
                          <m:sSubSup>
                            <m:sSubSupPr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hu-HU" sz="1400" b="0" i="0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Γ</m:t>
                                  </m:r>
                                  <m:d>
                                    <m:d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+</m:t>
                                      </m:r>
                                      <m:f>
                                        <m:f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4</m:t>
                                          </m:r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𝜅</m:t>
                                          </m:r>
                                        </m:num>
                                        <m:den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den>
                                      </m:f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5</m:t>
                                          </m:r>
                                        </m:num>
                                        <m:den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𝐴</m:t>
                                      </m:r>
                                      <m:f>
                                        <m:f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𝑝</m:t>
                                              </m:r>
                                            </m:e>
                                            <m:sub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𝑇</m:t>
                                              </m:r>
                                            </m:e>
                                            <m:sub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  <m:sSup>
                                        <m:sSup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𝜉</m:t>
                                          </m:r>
                                        </m:e>
                                        <m:sup>
                                          <m:f>
                                            <m:fPr>
                                              <m:ctrlP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3</m:t>
                                              </m:r>
                                            </m:num>
                                            <m:den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𝜅</m:t>
                                              </m:r>
                                            </m:den>
                                          </m:f>
                                        </m:sup>
                                      </m:sSup>
                                    </m:e>
                                  </m:d>
                                </m:e>
                              </m:d>
                            </m:e>
                            <m:sub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hu-HU" sz="14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hu-HU" sz="14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  <m:r>
                        <a:rPr lang="hu-HU" sz="1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𝜋</m:t>
                                  </m:r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rad>
                            <m:radPr>
                              <m:degHide m:val="on"/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</m:rad>
                          <m:sSubSup>
                            <m:sSubSupPr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4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𝜅</m:t>
                                  </m:r>
                                </m:num>
                                <m:den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  <m:f>
                            <m:fPr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𝜅</m:t>
                              </m:r>
                            </m:num>
                            <m:den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  <m:f>
                            <m:fPr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4</m:t>
                                      </m:r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𝜅</m:t>
                                      </m:r>
                                    </m:num>
                                    <m:den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</m:den>
                                  </m:f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den>
                          </m:f>
                        </m:e>
                      </m:nary>
                      <m:d>
                        <m:dPr>
                          <m:begChr m:val="{"/>
                          <m:endChr m:val=""/>
                          <m:ctrlP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𝜌</m:t>
                                              </m:r>
                                            </m:e>
                                            <m:sub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−1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𝜌</m:t>
                                              </m:r>
                                            </m:e>
                                            <m:sub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−1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+2</m:t>
                                  </m:r>
                                </m:num>
                                <m:den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  <m:sSub>
                                <m:sSub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  <m: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𝜌</m:t>
                                              </m:r>
                                            </m:e>
                                            <m:sub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−1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𝜌</m:t>
                                              </m:r>
                                            </m:e>
                                            <m:sub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−1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−2</m:t>
                                  </m:r>
                                </m:num>
                                <m:den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</m:d>
                          <m:sSubSup>
                            <m:sSubSupPr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hu-HU" sz="1400" b="0" i="0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Γ</m:t>
                                  </m:r>
                                  <m:d>
                                    <m:d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+</m:t>
                                      </m:r>
                                      <m:f>
                                        <m:f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4</m:t>
                                          </m:r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𝜅</m:t>
                                          </m:r>
                                        </m:num>
                                        <m:den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den>
                                      </m:f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num>
                                        <m:den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𝐴</m:t>
                                      </m:r>
                                      <m:f>
                                        <m:f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𝑝</m:t>
                                              </m:r>
                                            </m:e>
                                            <m:sub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𝑇</m:t>
                                              </m:r>
                                            </m:e>
                                            <m:sub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  <m:sSup>
                                        <m:sSup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𝜉</m:t>
                                          </m:r>
                                        </m:e>
                                        <m:sup>
                                          <m:f>
                                            <m:fPr>
                                              <m:ctrlP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3</m:t>
                                              </m:r>
                                            </m:num>
                                            <m:den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𝜅</m:t>
                                              </m:r>
                                            </m:den>
                                          </m:f>
                                        </m:sup>
                                      </m:sSup>
                                    </m:e>
                                  </m:d>
                                </m:e>
                              </m:d>
                            </m:e>
                            <m:sub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p>
                          </m:sSubSup>
                          <m: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sSubSup>
                                    <m:sSubSup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sSubSup>
                                    <m:sSubSupPr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𝑧</m:t>
                                      </m:r>
                                    </m:sub>
                                    <m:sup>
                                      <m: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sSub>
                                <m:sSub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  <m:r>
                            <a:rPr lang="hu-HU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𝐴</m:t>
                          </m:r>
                          <m:d>
                            <m:dPr>
                              <m:begChr m:val=""/>
                              <m:endChr m:val="}"/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d>
                                    <m:dPr>
                                      <m:begChr m:val=""/>
                                      <m:endChr m:val="|"/>
                                      <m:ctrlPr>
                                        <a:rPr lang="hu-HU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hu-HU" sz="1400" b="0" i="0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Γ</m:t>
                                      </m:r>
                                      <m:d>
                                        <m:dPr>
                                          <m:ctrlP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f>
                                            <m:fPr>
                                              <m:ctrlP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4</m:t>
                                              </m:r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𝜅</m:t>
                                              </m:r>
                                            </m:num>
                                            <m:den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3</m:t>
                                              </m:r>
                                            </m:den>
                                          </m:f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f>
                                            <m:fPr>
                                              <m:ctrlP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5</m:t>
                                              </m:r>
                                            </m:num>
                                            <m:den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den>
                                          </m:f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,</m:t>
                                          </m:r>
                                          <m:r>
                                            <a:rPr lang="hu-HU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  <m:f>
                                            <m:fPr>
                                              <m:ctrlP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hu-HU" sz="1400" b="0" i="1" smtClean="0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hu-HU" sz="1400" b="0" i="1" smtClean="0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𝑝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hu-HU" sz="1400" b="0" i="1" smtClean="0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𝑡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hu-HU" sz="1400" b="0" i="1" smtClean="0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hu-HU" sz="1400" b="0" i="1" smtClean="0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𝑇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hu-HU" sz="1400" b="0" i="1" smtClean="0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  <m:sSup>
                                            <m:sSupPr>
                                              <m:ctrlP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hu-HU" sz="1400" b="0" i="1" smtClean="0">
                                                  <a:solidFill>
                                                    <a:schemeClr val="bg1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/>
                                                </a:rPr>
                                                <m:t>𝜉</m:t>
                                              </m:r>
                                            </m:e>
                                            <m:sup>
                                              <m:f>
                                                <m:fPr>
                                                  <m:ctrlPr>
                                                    <a:rPr lang="hu-HU" sz="1400" b="0" i="1" smtClean="0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hu-HU" sz="1400" b="0" i="1" smtClean="0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/>
                                                    </a:rPr>
                                                    <m:t>3</m:t>
                                                  </m:r>
                                                </m:num>
                                                <m:den>
                                                  <m:r>
                                                    <a:rPr lang="hu-HU" sz="1400" b="0" i="1" smtClean="0">
                                                      <a:solidFill>
                                                        <a:schemeClr val="bg1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𝜅</m:t>
                                                  </m:r>
                                                </m:den>
                                              </m:f>
                                            </m:sup>
                                          </m:sSup>
                                        </m:e>
                                      </m:d>
                                    </m:e>
                                  </m:d>
                                </m:e>
                                <m:sub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</m:sup>
                              </m:sSubSup>
                            </m:e>
                          </m:d>
                          <m:f>
                            <m:fPr>
                              <m:ctrlP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hu-HU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hu-HU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)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hu-HU" sz="16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92075" indent="0">
                  <a:spcAft>
                    <a:spcPts val="12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𝜌</m:t>
                        </m:r>
                      </m:e>
                      <m:sub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hu-HU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𝜅</m:t>
                        </m:r>
                      </m:num>
                      <m:den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𝜅</m:t>
                        </m:r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−3−</m:t>
                        </m:r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𝜅</m:t>
                        </m:r>
                        <m:f>
                          <m:fPr>
                            <m:ctrlP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𝑏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hu-HU" sz="1600" i="1" dirty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acc>
                                  <m:accPr>
                                    <m:chr m:val="̇"/>
                                    <m:ctrlPr>
                                      <a:rPr lang="hu-HU" sz="1600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hu-HU" sz="1600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𝑋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hu-HU" sz="1600" i="1" dirty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hu-HU" sz="1600" i="1" dirty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den>
                    </m:f>
                  </m:oMath>
                </a14:m>
                <a:r>
                  <a:rPr lang="hu-HU" sz="1600" dirty="0">
                    <a:solidFill>
                      <a:schemeClr val="bg1">
                        <a:lumMod val="50000"/>
                      </a:schemeClr>
                    </a:solidFill>
                  </a:rPr>
                  <a:t>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𝜌</m:t>
                        </m:r>
                      </m:e>
                      <m:sub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hu-HU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𝜅</m:t>
                        </m:r>
                      </m:num>
                      <m:den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𝜅</m:t>
                        </m:r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−3−</m:t>
                        </m:r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𝜅</m:t>
                        </m:r>
                        <m:f>
                          <m:fPr>
                            <m:ctrlP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𝑏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hu-HU" sz="1600" i="1" dirty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acc>
                                  <m:accPr>
                                    <m:chr m:val="̇"/>
                                    <m:ctrlPr>
                                      <a:rPr lang="hu-HU" sz="1600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hu-HU" sz="1600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𝑌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hu-HU" sz="1600" i="1" dirty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hu-HU" sz="1600" i="1" dirty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den>
                    </m:f>
                  </m:oMath>
                </a14:m>
                <a:r>
                  <a:rPr lang="hu-HU" sz="1600" dirty="0">
                    <a:solidFill>
                      <a:schemeClr val="bg1">
                        <a:lumMod val="50000"/>
                      </a:schemeClr>
                    </a:solidFill>
                  </a:rPr>
                  <a:t>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𝜌</m:t>
                        </m:r>
                      </m:e>
                      <m:sub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𝑧</m:t>
                        </m:r>
                      </m:sub>
                    </m:sSub>
                    <m:r>
                      <a:rPr lang="hu-HU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𝜅</m:t>
                        </m:r>
                      </m:num>
                      <m:den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𝜅</m:t>
                        </m:r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−3−</m:t>
                        </m:r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𝜅</m:t>
                        </m:r>
                        <m:f>
                          <m:fPr>
                            <m:ctrlP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𝑏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hu-HU" sz="1600" i="1" dirty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acc>
                                  <m:accPr>
                                    <m:chr m:val="̇"/>
                                    <m:ctrlPr>
                                      <a:rPr lang="hu-HU" sz="1600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hu-HU" sz="1600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𝑍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hu-HU" sz="1600" i="1" dirty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hu-HU" sz="1600" i="1" dirty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den>
                    </m:f>
                    <m:r>
                      <a:rPr lang="hu-HU" sz="1600" b="0" i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	</a:t>
                </a:r>
                <a:r>
                  <a:rPr lang="hu-HU" sz="1600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hu-HU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𝐴</m:t>
                    </m:r>
                    <m:r>
                      <a:rPr lang="hu-HU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=1−</m:t>
                    </m:r>
                    <m:f>
                      <m:fPr>
                        <m:ctrlP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𝜌</m:t>
                            </m:r>
                          </m:e>
                          <m:sub>
                            <m: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𝜌</m:t>
                            </m:r>
                          </m:e>
                          <m:sub>
                            <m:r>
                              <a:rPr lang="hu-HU" sz="16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lang="hu-HU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hu-HU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hu-HU" sz="1600" dirty="0">
                    <a:solidFill>
                      <a:schemeClr val="bg1">
                        <a:lumMod val="50000"/>
                      </a:schemeClr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hu-HU" sz="16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𝐵</m:t>
                    </m:r>
                    <m:r>
                      <a:rPr lang="hu-HU" sz="16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hu-HU" sz="16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hu-HU" sz="1600" i="1" dirty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hu-HU" sz="1600" i="1" dirty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𝜌</m:t>
                            </m:r>
                          </m:e>
                          <m:sub>
                            <m:r>
                              <a:rPr lang="hu-HU" sz="1600" i="1" dirty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r>
                          <a:rPr lang="hu-HU" sz="16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hu-HU" sz="1600" i="1" dirty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hu-HU" sz="1600" i="1" dirty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𝜌</m:t>
                            </m:r>
                          </m:e>
                          <m:sub>
                            <m:r>
                              <a:rPr lang="hu-HU" sz="1600" i="1" dirty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lang="hu-HU" sz="16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hu-HU" sz="16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 algn="r">
                  <a:spcAft>
                    <a:spcPts val="12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hu-HU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hu-HU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𝑖𝑛</m:t>
                        </m:r>
                      </m:sub>
                    </m:sSub>
                  </m:oMath>
                </a14:m>
                <a:r>
                  <a:rPr lang="hu-HU" sz="14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4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are</a:t>
                </a:r>
                <a:r>
                  <a:rPr lang="hu-HU" sz="14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4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the</a:t>
                </a:r>
                <a:r>
                  <a:rPr lang="hu-HU" sz="14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4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coefficients</a:t>
                </a:r>
                <a:r>
                  <a:rPr lang="hu-HU" sz="1400" dirty="0" smtClean="0">
                    <a:solidFill>
                      <a:schemeClr val="bg1">
                        <a:lumMod val="50000"/>
                      </a:schemeClr>
                    </a:solidFill>
                  </a:rPr>
                  <a:t> of </a:t>
                </a:r>
                <a:r>
                  <a:rPr lang="hu-HU" sz="14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the</a:t>
                </a:r>
                <a:r>
                  <a:rPr lang="hu-HU" sz="14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4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first</a:t>
                </a:r>
                <a:r>
                  <a:rPr lang="hu-HU" sz="14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4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kind</a:t>
                </a:r>
                <a:r>
                  <a:rPr lang="hu-HU" sz="14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4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modified</a:t>
                </a:r>
                <a:r>
                  <a:rPr lang="hu-HU" sz="14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4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Bessel-functions</a:t>
                </a:r>
                <a:endParaRPr lang="hu-HU" sz="14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340768"/>
                <a:ext cx="8712968" cy="5760640"/>
              </a:xfrm>
              <a:blipFill rotWithShape="1">
                <a:blip r:embed="rId3"/>
                <a:stretch>
                  <a:fillRect l="-350" t="-317" r="-210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18</a:t>
            </a:fld>
            <a:endParaRPr lang="hu-HU"/>
          </a:p>
        </p:txBody>
      </p:sp>
      <p:sp>
        <p:nvSpPr>
          <p:cNvPr id="7" name="Cím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90600"/>
          </a:xfrm>
        </p:spPr>
        <p:txBody>
          <a:bodyPr/>
          <a:lstStyle/>
          <a:p>
            <a:pPr algn="ctr"/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analytic</a:t>
            </a:r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42605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</p:spPr>
        <p:txBody>
          <a:bodyPr/>
          <a:lstStyle/>
          <a:p>
            <a:pPr algn="ctr"/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Rhic</a:t>
            </a:r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milestones</a:t>
            </a:r>
            <a:endParaRPr lang="hu-HU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50000"/>
              <a:buFont typeface="Wingdings" pitchFamily="2" charset="2"/>
              <a:buChar char="q"/>
            </a:pPr>
            <a:r>
              <a:rPr lang="hu-HU" sz="2400" dirty="0" smtClean="0">
                <a:solidFill>
                  <a:srgbClr val="666666"/>
                </a:solidFill>
              </a:rPr>
              <a:t>New, </a:t>
            </a:r>
            <a:r>
              <a:rPr lang="hu-HU" sz="2400" dirty="0" err="1" smtClean="0">
                <a:solidFill>
                  <a:srgbClr val="666666"/>
                </a:solidFill>
              </a:rPr>
              <a:t>strongly</a:t>
            </a:r>
            <a:r>
              <a:rPr lang="hu-HU" sz="2400" dirty="0" smtClean="0">
                <a:solidFill>
                  <a:srgbClr val="666666"/>
                </a:solidFill>
              </a:rPr>
              <a:t> </a:t>
            </a:r>
            <a:r>
              <a:rPr lang="hu-HU" sz="2400" dirty="0" err="1" smtClean="0">
                <a:solidFill>
                  <a:srgbClr val="666666"/>
                </a:solidFill>
              </a:rPr>
              <a:t>interacting</a:t>
            </a:r>
            <a:r>
              <a:rPr lang="hu-HU" sz="2400" dirty="0" smtClean="0">
                <a:solidFill>
                  <a:srgbClr val="666666"/>
                </a:solidFill>
              </a:rPr>
              <a:t> </a:t>
            </a:r>
            <a:r>
              <a:rPr lang="hu-HU" sz="2400" dirty="0" err="1" smtClean="0">
                <a:solidFill>
                  <a:srgbClr val="666666"/>
                </a:solidFill>
              </a:rPr>
              <a:t>medium</a:t>
            </a:r>
            <a:endParaRPr lang="hu-HU" sz="2400" dirty="0" smtClean="0">
              <a:solidFill>
                <a:srgbClr val="666666"/>
              </a:solidFill>
            </a:endParaRPr>
          </a:p>
          <a:p>
            <a:pPr marL="274320" lvl="1" indent="0">
              <a:spcAft>
                <a:spcPts val="1200"/>
              </a:spcAft>
              <a:buSzPct val="50000"/>
              <a:buNone/>
            </a:pPr>
            <a:r>
              <a:rPr lang="hu-HU" sz="2000" dirty="0" smtClean="0">
                <a:solidFill>
                  <a:srgbClr val="666666"/>
                </a:solidFill>
              </a:rPr>
              <a:t>	(</a:t>
            </a:r>
            <a:r>
              <a:rPr lang="en-US" sz="2000" dirty="0" err="1" smtClean="0">
                <a:solidFill>
                  <a:srgbClr val="666666"/>
                </a:solidFill>
              </a:rPr>
              <a:t>Nucl.Phys</a:t>
            </a:r>
            <a:r>
              <a:rPr lang="en-US" sz="2000" dirty="0">
                <a:solidFill>
                  <a:srgbClr val="666666"/>
                </a:solidFill>
              </a:rPr>
              <a:t>., A757:184–283, 2005</a:t>
            </a:r>
            <a:r>
              <a:rPr lang="en-US" sz="2000" dirty="0" smtClean="0">
                <a:solidFill>
                  <a:srgbClr val="666666"/>
                </a:solidFill>
              </a:rPr>
              <a:t>)</a:t>
            </a:r>
            <a:endParaRPr lang="hu-HU" sz="2000" dirty="0" smtClean="0">
              <a:solidFill>
                <a:srgbClr val="666666"/>
              </a:solidFill>
            </a:endParaRPr>
          </a:p>
          <a:p>
            <a:pPr>
              <a:buSzPct val="50000"/>
              <a:buFont typeface="Wingdings" pitchFamily="2" charset="2"/>
              <a:buChar char="q"/>
            </a:pPr>
            <a:r>
              <a:rPr lang="hu-HU" sz="2400" dirty="0" err="1" smtClean="0">
                <a:solidFill>
                  <a:srgbClr val="666666"/>
                </a:solidFill>
              </a:rPr>
              <a:t>Collective</a:t>
            </a:r>
            <a:r>
              <a:rPr lang="hu-HU" sz="2400" dirty="0" smtClean="0">
                <a:solidFill>
                  <a:srgbClr val="666666"/>
                </a:solidFill>
              </a:rPr>
              <a:t> </a:t>
            </a:r>
            <a:r>
              <a:rPr lang="hu-HU" sz="2400" dirty="0" err="1" smtClean="0">
                <a:solidFill>
                  <a:srgbClr val="666666"/>
                </a:solidFill>
              </a:rPr>
              <a:t>behaviour</a:t>
            </a:r>
            <a:r>
              <a:rPr lang="hu-HU" sz="2400" dirty="0" smtClean="0">
                <a:solidFill>
                  <a:srgbClr val="666666"/>
                </a:solidFill>
              </a:rPr>
              <a:t> </a:t>
            </a:r>
          </a:p>
          <a:p>
            <a:pPr marL="274320" lvl="1" indent="0">
              <a:spcAft>
                <a:spcPts val="1200"/>
              </a:spcAft>
              <a:buSzPct val="50000"/>
              <a:buNone/>
            </a:pPr>
            <a:r>
              <a:rPr lang="hu-HU" sz="2000" dirty="0" smtClean="0">
                <a:solidFill>
                  <a:srgbClr val="666666"/>
                </a:solidFill>
              </a:rPr>
              <a:t>	(</a:t>
            </a:r>
            <a:r>
              <a:rPr lang="en-US" sz="2000" dirty="0" err="1" smtClean="0">
                <a:solidFill>
                  <a:srgbClr val="666666"/>
                </a:solidFill>
              </a:rPr>
              <a:t>Phys.Rev.Lett</a:t>
            </a:r>
            <a:r>
              <a:rPr lang="en-US" sz="2000" dirty="0">
                <a:solidFill>
                  <a:srgbClr val="666666"/>
                </a:solidFill>
              </a:rPr>
              <a:t>., 91:182301, </a:t>
            </a:r>
            <a:r>
              <a:rPr lang="en-US" sz="2000" dirty="0" smtClean="0">
                <a:solidFill>
                  <a:srgbClr val="666666"/>
                </a:solidFill>
              </a:rPr>
              <a:t>2003)</a:t>
            </a:r>
            <a:endParaRPr lang="hu-HU" sz="2000" dirty="0" smtClean="0">
              <a:solidFill>
                <a:srgbClr val="666666"/>
              </a:solidFill>
            </a:endParaRPr>
          </a:p>
          <a:p>
            <a:pPr>
              <a:buSzPct val="50000"/>
              <a:buFont typeface="Wingdings" pitchFamily="2" charset="2"/>
              <a:buChar char="q"/>
            </a:pPr>
            <a:r>
              <a:rPr lang="hu-HU" sz="2400" dirty="0" err="1" smtClean="0">
                <a:solidFill>
                  <a:srgbClr val="666666"/>
                </a:solidFill>
              </a:rPr>
              <a:t>Perfect</a:t>
            </a:r>
            <a:r>
              <a:rPr lang="hu-HU" sz="2400" dirty="0" smtClean="0">
                <a:solidFill>
                  <a:srgbClr val="666666"/>
                </a:solidFill>
              </a:rPr>
              <a:t> fluid </a:t>
            </a:r>
            <a:r>
              <a:rPr lang="hu-HU" sz="2400" dirty="0" err="1" smtClean="0">
                <a:solidFill>
                  <a:srgbClr val="666666"/>
                </a:solidFill>
              </a:rPr>
              <a:t>hydro</a:t>
            </a:r>
            <a:endParaRPr lang="hu-HU" sz="2400" dirty="0" smtClean="0">
              <a:solidFill>
                <a:srgbClr val="666666"/>
              </a:solidFill>
            </a:endParaRPr>
          </a:p>
          <a:p>
            <a:pPr marL="274320" lvl="1" indent="0">
              <a:spcAft>
                <a:spcPts val="1200"/>
              </a:spcAft>
              <a:buSzPct val="50000"/>
              <a:buNone/>
            </a:pPr>
            <a:r>
              <a:rPr lang="hu-HU" sz="2000" dirty="0" smtClean="0">
                <a:solidFill>
                  <a:srgbClr val="666666"/>
                </a:solidFill>
              </a:rPr>
              <a:t>	</a:t>
            </a:r>
            <a:r>
              <a:rPr lang="en-US" sz="2000" dirty="0" smtClean="0">
                <a:solidFill>
                  <a:srgbClr val="666666"/>
                </a:solidFill>
              </a:rPr>
              <a:t>(</a:t>
            </a:r>
            <a:r>
              <a:rPr lang="en-US" sz="2000" dirty="0" err="1" smtClean="0">
                <a:solidFill>
                  <a:srgbClr val="666666"/>
                </a:solidFill>
              </a:rPr>
              <a:t>Phys.Rev.Lett</a:t>
            </a:r>
            <a:r>
              <a:rPr lang="en-US" sz="2000" dirty="0">
                <a:solidFill>
                  <a:srgbClr val="666666"/>
                </a:solidFill>
              </a:rPr>
              <a:t>., 98:172301, </a:t>
            </a:r>
            <a:r>
              <a:rPr lang="en-US" sz="2000" dirty="0" smtClean="0">
                <a:solidFill>
                  <a:srgbClr val="666666"/>
                </a:solidFill>
              </a:rPr>
              <a:t>2007)</a:t>
            </a:r>
            <a:endParaRPr lang="hu-HU" sz="2000" dirty="0" smtClean="0">
              <a:solidFill>
                <a:srgbClr val="666666"/>
              </a:solidFill>
            </a:endParaRPr>
          </a:p>
          <a:p>
            <a:pPr>
              <a:buSzPct val="50000"/>
              <a:buFont typeface="Wingdings" pitchFamily="2" charset="2"/>
              <a:buChar char="q"/>
            </a:pPr>
            <a:r>
              <a:rPr lang="hu-HU" sz="2400" dirty="0" err="1" smtClean="0">
                <a:solidFill>
                  <a:srgbClr val="666666"/>
                </a:solidFill>
              </a:rPr>
              <a:t>Quark</a:t>
            </a:r>
            <a:r>
              <a:rPr lang="hu-HU" sz="2400" dirty="0" smtClean="0">
                <a:solidFill>
                  <a:srgbClr val="666666"/>
                </a:solidFill>
              </a:rPr>
              <a:t> </a:t>
            </a:r>
            <a:r>
              <a:rPr lang="hu-HU" sz="2400" dirty="0" err="1" smtClean="0">
                <a:solidFill>
                  <a:srgbClr val="666666"/>
                </a:solidFill>
              </a:rPr>
              <a:t>degrees</a:t>
            </a:r>
            <a:r>
              <a:rPr lang="hu-HU" sz="2400" dirty="0" smtClean="0">
                <a:solidFill>
                  <a:srgbClr val="666666"/>
                </a:solidFill>
              </a:rPr>
              <a:t> of </a:t>
            </a:r>
            <a:r>
              <a:rPr lang="hu-HU" sz="2400" dirty="0" err="1" smtClean="0">
                <a:solidFill>
                  <a:srgbClr val="666666"/>
                </a:solidFill>
              </a:rPr>
              <a:t>freedom</a:t>
            </a:r>
            <a:endParaRPr lang="hu-HU" sz="2400" dirty="0" smtClean="0">
              <a:solidFill>
                <a:srgbClr val="666666"/>
              </a:solidFill>
            </a:endParaRPr>
          </a:p>
          <a:p>
            <a:pPr marL="274320" lvl="1" indent="0">
              <a:spcAft>
                <a:spcPts val="1200"/>
              </a:spcAft>
              <a:buSzPct val="50000"/>
              <a:buNone/>
            </a:pPr>
            <a:r>
              <a:rPr lang="hu-HU" dirty="0">
                <a:solidFill>
                  <a:srgbClr val="666666"/>
                </a:solidFill>
              </a:rPr>
              <a:t>	</a:t>
            </a:r>
            <a:r>
              <a:rPr lang="hu-HU" sz="2000" dirty="0" smtClean="0">
                <a:solidFill>
                  <a:srgbClr val="666666"/>
                </a:solidFill>
              </a:rPr>
              <a:t>(</a:t>
            </a:r>
            <a:r>
              <a:rPr lang="en-US" sz="2000" dirty="0" err="1" smtClean="0">
                <a:solidFill>
                  <a:srgbClr val="666666"/>
                </a:solidFill>
              </a:rPr>
              <a:t>Phys.Rev.Lett</a:t>
            </a:r>
            <a:r>
              <a:rPr lang="en-US" sz="2000" dirty="0">
                <a:solidFill>
                  <a:srgbClr val="666666"/>
                </a:solidFill>
              </a:rPr>
              <a:t>. 98, </a:t>
            </a:r>
            <a:r>
              <a:rPr lang="en-US" sz="2000" dirty="0" smtClean="0">
                <a:solidFill>
                  <a:srgbClr val="666666"/>
                </a:solidFill>
              </a:rPr>
              <a:t>162301</a:t>
            </a:r>
            <a:r>
              <a:rPr lang="hu-HU" sz="2000" dirty="0" smtClean="0">
                <a:solidFill>
                  <a:srgbClr val="666666"/>
                </a:solidFill>
              </a:rPr>
              <a:t>,</a:t>
            </a:r>
            <a:r>
              <a:rPr lang="en-US" sz="2000" dirty="0" smtClean="0">
                <a:solidFill>
                  <a:srgbClr val="666666"/>
                </a:solidFill>
              </a:rPr>
              <a:t>2007</a:t>
            </a:r>
            <a:r>
              <a:rPr lang="en-US" sz="2000" dirty="0">
                <a:solidFill>
                  <a:srgbClr val="666666"/>
                </a:solidFill>
              </a:rPr>
              <a:t>) </a:t>
            </a:r>
            <a:endParaRPr lang="hu-HU" sz="2000" dirty="0" smtClean="0">
              <a:solidFill>
                <a:srgbClr val="666666"/>
              </a:solidFill>
            </a:endParaRPr>
          </a:p>
          <a:p>
            <a:pPr>
              <a:buSzPct val="50000"/>
              <a:buFont typeface="Wingdings" pitchFamily="2" charset="2"/>
              <a:buChar char="q"/>
            </a:pPr>
            <a:r>
              <a:rPr lang="hu-HU" sz="2400" dirty="0" err="1" smtClean="0">
                <a:solidFill>
                  <a:srgbClr val="666666"/>
                </a:solidFill>
              </a:rPr>
              <a:t>Direct</a:t>
            </a:r>
            <a:r>
              <a:rPr lang="hu-HU" sz="2400" dirty="0" smtClean="0">
                <a:solidFill>
                  <a:srgbClr val="666666"/>
                </a:solidFill>
              </a:rPr>
              <a:t> </a:t>
            </a:r>
            <a:r>
              <a:rPr lang="hu-HU" sz="2400" dirty="0" err="1" smtClean="0">
                <a:solidFill>
                  <a:srgbClr val="666666"/>
                </a:solidFill>
              </a:rPr>
              <a:t>photon</a:t>
            </a:r>
            <a:r>
              <a:rPr lang="hu-HU" sz="2400" dirty="0" smtClean="0">
                <a:solidFill>
                  <a:srgbClr val="666666"/>
                </a:solidFill>
              </a:rPr>
              <a:t> </a:t>
            </a:r>
            <a:r>
              <a:rPr lang="hu-HU" sz="2400" dirty="0" err="1" smtClean="0">
                <a:solidFill>
                  <a:srgbClr val="666666"/>
                </a:solidFill>
              </a:rPr>
              <a:t>data</a:t>
            </a:r>
            <a:r>
              <a:rPr lang="hu-HU" sz="2400" dirty="0" smtClean="0">
                <a:solidFill>
                  <a:srgbClr val="666666"/>
                </a:solidFill>
              </a:rPr>
              <a:t>, </a:t>
            </a:r>
            <a:r>
              <a:rPr lang="hu-HU" sz="2400" dirty="0" err="1" smtClean="0">
                <a:solidFill>
                  <a:srgbClr val="666666"/>
                </a:solidFill>
              </a:rPr>
              <a:t>time</a:t>
            </a:r>
            <a:r>
              <a:rPr lang="hu-HU" sz="2400" dirty="0" smtClean="0">
                <a:solidFill>
                  <a:srgbClr val="666666"/>
                </a:solidFill>
              </a:rPr>
              <a:t> </a:t>
            </a:r>
            <a:r>
              <a:rPr lang="hu-HU" sz="2400" dirty="0" err="1" smtClean="0">
                <a:solidFill>
                  <a:srgbClr val="666666"/>
                </a:solidFill>
              </a:rPr>
              <a:t>evolution</a:t>
            </a:r>
            <a:r>
              <a:rPr lang="hu-HU" sz="2400" dirty="0" smtClean="0">
                <a:solidFill>
                  <a:srgbClr val="666666"/>
                </a:solidFill>
              </a:rPr>
              <a:t> </a:t>
            </a:r>
            <a:r>
              <a:rPr lang="hu-HU" sz="2400" dirty="0" err="1" smtClean="0">
                <a:solidFill>
                  <a:srgbClr val="666666"/>
                </a:solidFill>
              </a:rPr>
              <a:t>can</a:t>
            </a:r>
            <a:r>
              <a:rPr lang="hu-HU" sz="2400" dirty="0" smtClean="0">
                <a:solidFill>
                  <a:srgbClr val="666666"/>
                </a:solidFill>
              </a:rPr>
              <a:t> be </a:t>
            </a:r>
            <a:r>
              <a:rPr lang="hu-HU" sz="2400" dirty="0" err="1" smtClean="0">
                <a:solidFill>
                  <a:srgbClr val="666666"/>
                </a:solidFill>
              </a:rPr>
              <a:t>analyzed</a:t>
            </a:r>
            <a:endParaRPr lang="hu-HU" sz="2400" dirty="0" smtClean="0">
              <a:solidFill>
                <a:srgbClr val="666666"/>
              </a:solidFill>
            </a:endParaRPr>
          </a:p>
          <a:p>
            <a:pPr marL="274320" lvl="1" indent="0">
              <a:buSzPct val="50000"/>
              <a:buNone/>
            </a:pPr>
            <a:r>
              <a:rPr lang="hu-HU" sz="2000" dirty="0" smtClean="0">
                <a:solidFill>
                  <a:srgbClr val="666666"/>
                </a:solidFill>
              </a:rPr>
              <a:t>	</a:t>
            </a:r>
            <a:r>
              <a:rPr lang="en-US" sz="2000" dirty="0" smtClean="0">
                <a:solidFill>
                  <a:srgbClr val="666666"/>
                </a:solidFill>
              </a:rPr>
              <a:t>(</a:t>
            </a:r>
            <a:r>
              <a:rPr lang="en-US" sz="2000" dirty="0" err="1" smtClean="0">
                <a:solidFill>
                  <a:srgbClr val="666666"/>
                </a:solidFill>
              </a:rPr>
              <a:t>Phys.Rev.Lett</a:t>
            </a:r>
            <a:r>
              <a:rPr lang="en-US" sz="2000" dirty="0">
                <a:solidFill>
                  <a:srgbClr val="666666"/>
                </a:solidFill>
              </a:rPr>
              <a:t>., 104:132301, </a:t>
            </a:r>
            <a:r>
              <a:rPr lang="en-US" sz="2000" dirty="0" smtClean="0">
                <a:solidFill>
                  <a:srgbClr val="666666"/>
                </a:solidFill>
              </a:rPr>
              <a:t>2010)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716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19</a:t>
            </a:fld>
            <a:endParaRPr lang="hu-HU"/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587" y="3703615"/>
            <a:ext cx="4498404" cy="3148883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5638637" y="4300298"/>
            <a:ext cx="2115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err="1" smtClean="0">
                <a:solidFill>
                  <a:schemeClr val="bg1">
                    <a:lumMod val="50000"/>
                  </a:schemeClr>
                </a:solidFill>
              </a:rPr>
              <a:t>Sensitivity</a:t>
            </a:r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dirty="0" err="1" smtClean="0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dirty="0" err="1" smtClean="0">
                <a:solidFill>
                  <a:schemeClr val="bg1">
                    <a:lumMod val="50000"/>
                  </a:schemeClr>
                </a:solidFill>
              </a:rPr>
              <a:t>EoS</a:t>
            </a:r>
            <a:endParaRPr lang="hu-HU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124744"/>
            <a:ext cx="4536504" cy="3175554"/>
          </a:xfrm>
          <a:prstGeom prst="rect">
            <a:avLst/>
          </a:prstGeom>
        </p:spPr>
      </p:pic>
      <p:sp>
        <p:nvSpPr>
          <p:cNvPr id="6" name="Szövegdoboz 5"/>
          <p:cNvSpPr txBox="1"/>
          <p:nvPr/>
        </p:nvSpPr>
        <p:spPr>
          <a:xfrm>
            <a:off x="279399" y="3334283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err="1" smtClean="0">
                <a:solidFill>
                  <a:schemeClr val="bg1">
                    <a:lumMod val="50000"/>
                  </a:schemeClr>
                </a:solidFill>
              </a:rPr>
              <a:t>Small</a:t>
            </a:r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dirty="0" err="1" smtClean="0">
                <a:solidFill>
                  <a:schemeClr val="bg1">
                    <a:lumMod val="50000"/>
                  </a:schemeClr>
                </a:solidFill>
              </a:rPr>
              <a:t>dependence</a:t>
            </a:r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dirty="0" err="1" smtClean="0">
                <a:solidFill>
                  <a:schemeClr val="bg1">
                    <a:lumMod val="50000"/>
                  </a:schemeClr>
                </a:solidFill>
              </a:rPr>
              <a:t>on</a:t>
            </a:r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dirty="0" err="1" smtClean="0">
                <a:solidFill>
                  <a:schemeClr val="bg1">
                    <a:lumMod val="50000"/>
                  </a:schemeClr>
                </a:solidFill>
              </a:rPr>
              <a:t>initial</a:t>
            </a:r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dirty="0" err="1" smtClean="0">
                <a:solidFill>
                  <a:schemeClr val="bg1">
                    <a:lumMod val="50000"/>
                  </a:schemeClr>
                </a:solidFill>
              </a:rPr>
              <a:t>time</a:t>
            </a:r>
            <a:endParaRPr lang="hu-H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Cím 2"/>
          <p:cNvSpPr txBox="1">
            <a:spLocks/>
          </p:cNvSpPr>
          <p:nvPr/>
        </p:nvSpPr>
        <p:spPr>
          <a:xfrm>
            <a:off x="457199" y="1124744"/>
            <a:ext cx="3710631" cy="14554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Dependencies</a:t>
            </a:r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N</a:t>
            </a:r>
            <a:r>
              <a:rPr lang="hu-HU" cap="small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hu-H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hu-HU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0102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20</a:t>
            </a:fld>
            <a:endParaRPr lang="hu-HU"/>
          </a:p>
        </p:txBody>
      </p:sp>
      <p:pic>
        <p:nvPicPr>
          <p:cNvPr id="9" name="Kép 8" descr="v2-t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6512" y="402627"/>
            <a:ext cx="4608512" cy="322595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ím 3"/>
          <p:cNvSpPr txBox="1">
            <a:spLocks/>
          </p:cNvSpPr>
          <p:nvPr/>
        </p:nvSpPr>
        <p:spPr>
          <a:xfrm>
            <a:off x="541480" y="4429911"/>
            <a:ext cx="3452528" cy="15121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Dependencies</a:t>
            </a:r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hu-H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hu-HU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hu-H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hu-H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hu-HU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hu-HU" dirty="0"/>
          </a:p>
        </p:txBody>
      </p:sp>
      <p:pic>
        <p:nvPicPr>
          <p:cNvPr id="11" name="Kép 10" descr="v2-kapp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14192" y="387719"/>
            <a:ext cx="4629808" cy="324086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zövegdoboz 12"/>
          <p:cNvSpPr txBox="1"/>
          <p:nvPr/>
        </p:nvSpPr>
        <p:spPr>
          <a:xfrm>
            <a:off x="1619672" y="69269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err="1" smtClean="0">
                <a:solidFill>
                  <a:schemeClr val="bg1">
                    <a:lumMod val="50000"/>
                  </a:schemeClr>
                </a:solidFill>
              </a:rPr>
              <a:t>Initial</a:t>
            </a:r>
            <a:r>
              <a:rPr lang="hu-HU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dirty="0" err="1" smtClean="0">
                <a:solidFill>
                  <a:schemeClr val="bg1">
                    <a:lumMod val="50000"/>
                  </a:schemeClr>
                </a:solidFill>
              </a:rPr>
              <a:t>time</a:t>
            </a:r>
            <a:endParaRPr lang="hu-H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6948264" y="227687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err="1" smtClean="0">
                <a:solidFill>
                  <a:schemeClr val="bg1">
                    <a:lumMod val="50000"/>
                  </a:schemeClr>
                </a:solidFill>
              </a:rPr>
              <a:t>EoS</a:t>
            </a:r>
            <a:endParaRPr lang="hu-H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Szövegdoboz 14"/>
          <p:cNvSpPr txBox="1"/>
          <p:nvPr/>
        </p:nvSpPr>
        <p:spPr>
          <a:xfrm>
            <a:off x="5796136" y="378904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err="1" smtClean="0">
                <a:solidFill>
                  <a:schemeClr val="bg1">
                    <a:lumMod val="50000"/>
                  </a:schemeClr>
                </a:solidFill>
              </a:rPr>
              <a:t>Eccentricity</a:t>
            </a:r>
            <a:endParaRPr lang="hu-HU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6" name="Kép 15" descr="v2-ep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08733" y="3646623"/>
            <a:ext cx="4514192" cy="32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909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21</a:t>
            </a:fld>
            <a:endParaRPr lang="hu-HU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252" y="2043117"/>
            <a:ext cx="5727496" cy="46630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Szövegdoboz 3"/>
              <p:cNvSpPr txBox="1"/>
              <p:nvPr/>
            </p:nvSpPr>
            <p:spPr>
              <a:xfrm>
                <a:off x="2771800" y="1524001"/>
                <a:ext cx="4464496" cy="519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hu-HU" sz="2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𝑆</m:t>
                    </m:r>
                    <m:d>
                      <m:dPr>
                        <m:ctrlPr>
                          <a:rPr lang="hu-HU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hu-HU" sz="2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hu-HU" sz="2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hu-HU" sz="240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hu-HU" sz="24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hu-HU" sz="24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hu-HU" sz="2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hu-HU" sz="2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𝜑</m:t>
                        </m:r>
                      </m:e>
                    </m:d>
                    <m:r>
                      <a:rPr lang="hu-HU" sz="24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hu-HU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r>
                          <a:rPr lang="hu-HU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𝑆</m:t>
                        </m:r>
                        <m:d>
                          <m:dPr>
                            <m:ctrlPr>
                              <a:rPr lang="hu-HU" sz="2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hu-HU" sz="24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hu-HU" sz="2400" b="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hu-HU" sz="2400" b="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𝜇</m:t>
                                </m:r>
                              </m:sup>
                            </m:sSup>
                            <m:r>
                              <a:rPr lang="hu-HU" sz="2400" b="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hu-HU" sz="240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hu-HU" sz="24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hu-HU" sz="24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hu-HU" sz="24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hu-HU" sz="24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𝜑</m:t>
                            </m:r>
                          </m:e>
                        </m:d>
                        <m:r>
                          <a:rPr lang="hu-HU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hu-HU" sz="2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hu-HU" sz="2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lang="hu-HU" sz="24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hu-HU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</m:nary>
                  </m:oMath>
                </a14:m>
                <a:r>
                  <a:rPr lang="hu-HU" sz="2400" dirty="0" smtClean="0"/>
                  <a:t> </a:t>
                </a:r>
                <a:endParaRPr lang="hu-HU" sz="2400" dirty="0"/>
              </a:p>
            </p:txBody>
          </p:sp>
        </mc:Choice>
        <mc:Fallback xmlns="">
          <p:sp>
            <p:nvSpPr>
              <p:cNvPr id="4" name="Szövegdoboz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1524001"/>
                <a:ext cx="4464496" cy="519116"/>
              </a:xfrm>
              <a:prstGeom prst="rect">
                <a:avLst/>
              </a:prstGeom>
              <a:blipFill rotWithShape="1">
                <a:blip r:embed="rId3"/>
                <a:stretch>
                  <a:fillRect l="-410" t="-142353" b="-203529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ím 2"/>
          <p:cNvSpPr txBox="1">
            <a:spLocks/>
          </p:cNvSpPr>
          <p:nvPr/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</a:t>
            </a:r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change</a:t>
            </a:r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hu-H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hu-HU" cap="small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</a:t>
            </a:r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</a:t>
            </a:r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hu-HU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0610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22</a:t>
            </a:fld>
            <a:endParaRPr lang="hu-H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7644" y="1628800"/>
            <a:ext cx="6408712" cy="465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ím 2"/>
          <p:cNvSpPr txBox="1">
            <a:spLocks/>
          </p:cNvSpPr>
          <p:nvPr/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Azimuthal</a:t>
            </a:r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dependence</a:t>
            </a:r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HBT </a:t>
            </a:r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radii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849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62683" y="188640"/>
            <a:ext cx="8435280" cy="922114"/>
          </a:xfrm>
        </p:spPr>
        <p:txBody>
          <a:bodyPr>
            <a:noAutofit/>
          </a:bodyPr>
          <a:lstStyle/>
          <a:p>
            <a:pPr algn="ctr"/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</a:t>
            </a:r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</a:t>
            </a:r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Spectra</a:t>
            </a:r>
            <a:endParaRPr lang="hu-H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Dia számának hely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2</a:t>
            </a:fld>
            <a:endParaRPr lang="hu-HU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75" y="2985520"/>
            <a:ext cx="584200" cy="1028700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954" y="2454056"/>
            <a:ext cx="1231900" cy="2120900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676152"/>
            <a:ext cx="1936750" cy="3670300"/>
          </a:xfrm>
          <a:prstGeom prst="rect">
            <a:avLst/>
          </a:prstGeom>
        </p:spPr>
      </p:pic>
      <p:pic>
        <p:nvPicPr>
          <p:cNvPr id="8" name="Tartalom hely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54021"/>
            <a:ext cx="2471413" cy="4525962"/>
          </a:xfrm>
          <a:prstGeom prst="rect">
            <a:avLst/>
          </a:prstGeom>
        </p:spPr>
      </p:pic>
      <p:pic>
        <p:nvPicPr>
          <p:cNvPr id="9" name="Tartalom hely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068899"/>
            <a:ext cx="1795145" cy="2884805"/>
          </a:xfrm>
          <a:prstGeom prst="rect">
            <a:avLst/>
          </a:prstGeom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329157188"/>
              </p:ext>
            </p:extLst>
          </p:nvPr>
        </p:nvGraphicFramePr>
        <p:xfrm>
          <a:off x="-180528" y="5517232"/>
          <a:ext cx="8563897" cy="890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981765166"/>
              </p:ext>
            </p:extLst>
          </p:nvPr>
        </p:nvGraphicFramePr>
        <p:xfrm>
          <a:off x="1197954" y="1101818"/>
          <a:ext cx="4609752" cy="1247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402916951"/>
              </p:ext>
            </p:extLst>
          </p:nvPr>
        </p:nvGraphicFramePr>
        <p:xfrm>
          <a:off x="4788024" y="4653136"/>
          <a:ext cx="4128382" cy="11268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sp>
        <p:nvSpPr>
          <p:cNvPr id="18" name="Line Callout 2 (No Border) 17"/>
          <p:cNvSpPr/>
          <p:nvPr/>
        </p:nvSpPr>
        <p:spPr>
          <a:xfrm flipV="1">
            <a:off x="517760" y="4574956"/>
            <a:ext cx="1749984" cy="353868"/>
          </a:xfrm>
          <a:prstGeom prst="callout2">
            <a:avLst>
              <a:gd name="adj1" fmla="val 62424"/>
              <a:gd name="adj2" fmla="val -6346"/>
              <a:gd name="adj3" fmla="val 66063"/>
              <a:gd name="adj4" fmla="val -13649"/>
              <a:gd name="adj5" fmla="val 385459"/>
              <a:gd name="adj6" fmla="val -148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89675" y="4603520"/>
            <a:ext cx="15039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err="1" smtClean="0">
                <a:solidFill>
                  <a:schemeClr val="bg1"/>
                </a:solidFill>
              </a:rPr>
              <a:t>thermalization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00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11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Spectra</a:t>
            </a:r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</a:t>
            </a:r>
            <a:endParaRPr lang="hu-H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artalom helye 3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772816"/>
                <a:ext cx="8229600" cy="4035904"/>
              </a:xfrm>
            </p:spPr>
            <p:txBody>
              <a:bodyPr>
                <a:normAutofit/>
              </a:bodyPr>
              <a:lstStyle/>
              <a:p>
                <a:pPr marL="109728" indent="0">
                  <a:buNone/>
                </a:pPr>
                <a:r>
                  <a:rPr lang="hu-HU" sz="2400" dirty="0" smtClean="0">
                    <a:solidFill>
                      <a:schemeClr val="bg1">
                        <a:lumMod val="50000"/>
                      </a:schemeClr>
                    </a:solidFill>
                  </a:rPr>
                  <a:t>Physical </a:t>
                </a:r>
                <a:r>
                  <a:rPr lang="hu-HU" sz="24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quantities</a:t>
                </a:r>
                <a:r>
                  <a:rPr lang="hu-HU" sz="24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we</a:t>
                </a:r>
                <a:r>
                  <a:rPr lang="hu-HU" sz="24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can</a:t>
                </a:r>
                <a:r>
                  <a:rPr lang="hu-HU" sz="24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get</a:t>
                </a:r>
                <a:r>
                  <a:rPr lang="hu-HU" sz="24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from</a:t>
                </a:r>
                <a:r>
                  <a:rPr lang="hu-HU" sz="24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different</a:t>
                </a:r>
                <a:r>
                  <a:rPr lang="hu-HU" sz="24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spectra</a:t>
                </a:r>
                <a:r>
                  <a:rPr lang="hu-HU" sz="2400" dirty="0" smtClean="0">
                    <a:solidFill>
                      <a:schemeClr val="bg1">
                        <a:lumMod val="50000"/>
                      </a:schemeClr>
                    </a:solidFill>
                  </a:rPr>
                  <a:t>:</a:t>
                </a:r>
              </a:p>
              <a:p>
                <a:pPr>
                  <a:buSzPct val="50000"/>
                  <a:buFont typeface="Wingdings" pitchFamily="2" charset="2"/>
                  <a:buChar char="q"/>
                </a:pPr>
                <a:r>
                  <a:rPr lang="hu-HU" sz="24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Hadronic</a:t>
                </a:r>
                <a:r>
                  <a:rPr lang="hu-HU" sz="24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spectra</a:t>
                </a:r>
                <a:endParaRPr lang="hu-HU" sz="24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lvl="1">
                  <a:buSzPct val="50000"/>
                  <a:buFont typeface="Wingdings" pitchFamily="2" charset="2"/>
                  <a:buChar char="q"/>
                </a:pP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Freeze-out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temperature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)</a:t>
                </a:r>
              </a:p>
              <a:p>
                <a:pPr lvl="1">
                  <a:buSzPct val="50000"/>
                  <a:buFont typeface="Wingdings" pitchFamily="2" charset="2"/>
                  <a:buChar char="q"/>
                </a:pP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Freeze-out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time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𝜏</m:t>
                        </m:r>
                      </m:e>
                      <m:sub>
                        <m: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)</a:t>
                </a:r>
              </a:p>
              <a:p>
                <a:pPr lvl="1">
                  <a:spcAft>
                    <a:spcPts val="1200"/>
                  </a:spcAft>
                  <a:buSzPct val="50000"/>
                  <a:buFont typeface="Wingdings" pitchFamily="2" charset="2"/>
                  <a:buChar char="q"/>
                  <a:tabLst>
                    <a:tab pos="6457950" algn="l"/>
                  </a:tabLst>
                </a:pP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Freeze-out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expansion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velocities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hu-HU" sz="20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hu-HU" sz="20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𝑋</m:t>
                        </m:r>
                      </m:e>
                    </m:acc>
                  </m:oMath>
                </a14:m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hu-HU" sz="20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hu-HU" sz="20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𝑌</m:t>
                        </m:r>
                      </m:e>
                    </m:acc>
                  </m:oMath>
                </a14:m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hu-HU" sz="20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hu-HU" sz="20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𝑍</m:t>
                        </m:r>
                      </m:e>
                    </m:acc>
                  </m:oMath>
                </a14:m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hu-HU" sz="20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𝜖</m:t>
                    </m:r>
                  </m:oMath>
                </a14:m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u</m:t>
                        </m:r>
                      </m:e>
                      <m:sub>
                        <m: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hu-HU" sz="20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hu-HU" sz="20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𝑍</m:t>
                        </m:r>
                      </m:e>
                    </m:acc>
                  </m:oMath>
                </a14:m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) </a:t>
                </a:r>
              </a:p>
              <a:p>
                <a:pPr>
                  <a:buSzPct val="50000"/>
                  <a:buFont typeface="Wingdings" pitchFamily="2" charset="2"/>
                  <a:buChar char="q"/>
                </a:pPr>
                <a:r>
                  <a:rPr lang="hu-HU" sz="24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Photon</a:t>
                </a:r>
                <a:r>
                  <a:rPr lang="hu-HU" sz="24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spectra</a:t>
                </a:r>
                <a:endParaRPr lang="hu-HU" sz="24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lvl="1">
                  <a:buSzPct val="50000"/>
                  <a:buFont typeface="Wingdings" pitchFamily="2" charset="2"/>
                  <a:buChar char="q"/>
                </a:pP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Equation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of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state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hu-HU" sz="20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𝜅</m:t>
                    </m:r>
                  </m:oMath>
                </a14:m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)</a:t>
                </a:r>
              </a:p>
              <a:p>
                <a:pPr lvl="1">
                  <a:buSzPct val="50000"/>
                  <a:buFont typeface="Wingdings" pitchFamily="2" charset="2"/>
                  <a:buChar char="q"/>
                </a:pP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Thermalization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time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𝑖𝑛𝑖𝑡𝑖𝑎𝑙</m:t>
                        </m:r>
                      </m:sub>
                    </m:sSub>
                  </m:oMath>
                </a14:m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)</a:t>
                </a:r>
              </a:p>
              <a:p>
                <a:pPr lvl="1">
                  <a:buSzPct val="50000"/>
                  <a:buFont typeface="Wingdings" pitchFamily="2" charset="2"/>
                  <a:buChar char="q"/>
                </a:pP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Initial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temperature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hu-HU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𝑖𝑛𝑖𝑡𝑖𝑎𝑙</m:t>
                        </m:r>
                      </m:sub>
                    </m:sSub>
                  </m:oMath>
                </a14:m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)</a:t>
                </a:r>
                <a:endParaRPr lang="hu-HU" sz="20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artalom hely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772816"/>
                <a:ext cx="8229600" cy="4035904"/>
              </a:xfrm>
              <a:blipFill rotWithShape="1">
                <a:blip r:embed="rId2"/>
                <a:stretch>
                  <a:fillRect t="-1057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3</a:t>
            </a:fld>
            <a:endParaRPr lang="hu-HU"/>
          </a:p>
        </p:txBody>
      </p:sp>
      <p:cxnSp>
        <p:nvCxnSpPr>
          <p:cNvPr id="7" name="Egyenes összekötő nyíllal 6"/>
          <p:cNvCxnSpPr/>
          <p:nvPr/>
        </p:nvCxnSpPr>
        <p:spPr>
          <a:xfrm>
            <a:off x="5652120" y="3625133"/>
            <a:ext cx="1224136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033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Physical</a:t>
            </a:r>
            <a:r>
              <a:rPr lang="hu-HU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Quantities</a:t>
            </a:r>
            <a:endParaRPr lang="hu-HU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rtalom helye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14690096"/>
                  </p:ext>
                </p:extLst>
              </p:nvPr>
            </p:nvGraphicFramePr>
            <p:xfrm>
              <a:off x="467544" y="2132856"/>
              <a:ext cx="8229600" cy="380223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4" name="Tartalom helye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14690096"/>
                  </p:ext>
                </p:extLst>
              </p:nvPr>
            </p:nvGraphicFramePr>
            <p:xfrm>
              <a:off x="467544" y="2132856"/>
              <a:ext cx="8229600" cy="380223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4</a:t>
            </a:fld>
            <a:endParaRPr lang="hu-HU"/>
          </a:p>
        </p:txBody>
      </p:sp>
      <p:sp>
        <p:nvSpPr>
          <p:cNvPr id="5" name="Szövegdoboz 4"/>
          <p:cNvSpPr txBox="1"/>
          <p:nvPr/>
        </p:nvSpPr>
        <p:spPr>
          <a:xfrm>
            <a:off x="467544" y="1700808"/>
            <a:ext cx="71657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err="1" smtClean="0">
                <a:solidFill>
                  <a:schemeClr val="bg1">
                    <a:lumMod val="50000"/>
                  </a:schemeClr>
                </a:solidFill>
              </a:rPr>
              <a:t>How</a:t>
            </a:r>
            <a:r>
              <a:rPr lang="hu-HU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sz="2000" dirty="0" err="1" smtClean="0">
                <a:solidFill>
                  <a:schemeClr val="bg1">
                    <a:lumMod val="50000"/>
                  </a:schemeClr>
                </a:solidFill>
              </a:rPr>
              <a:t>do</a:t>
            </a:r>
            <a:r>
              <a:rPr lang="hu-HU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sz="2000" dirty="0" err="1" smtClean="0">
                <a:solidFill>
                  <a:schemeClr val="bg1">
                    <a:lumMod val="50000"/>
                  </a:schemeClr>
                </a:solidFill>
              </a:rPr>
              <a:t>we</a:t>
            </a:r>
            <a:r>
              <a:rPr lang="hu-HU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sz="2000" dirty="0" err="1" smtClean="0">
                <a:solidFill>
                  <a:schemeClr val="bg1">
                    <a:lumMod val="50000"/>
                  </a:schemeClr>
                </a:solidFill>
              </a:rPr>
              <a:t>get</a:t>
            </a:r>
            <a:r>
              <a:rPr lang="hu-HU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sz="2000" dirty="0" err="1" smtClean="0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hu-HU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sz="2000" dirty="0" err="1" smtClean="0">
                <a:solidFill>
                  <a:schemeClr val="bg1">
                    <a:lumMod val="50000"/>
                  </a:schemeClr>
                </a:solidFill>
              </a:rPr>
              <a:t>physical</a:t>
            </a:r>
            <a:r>
              <a:rPr lang="hu-HU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sz="2000" dirty="0" err="1" smtClean="0">
                <a:solidFill>
                  <a:schemeClr val="bg1">
                    <a:lumMod val="50000"/>
                  </a:schemeClr>
                </a:solidFill>
              </a:rPr>
              <a:t>quantities</a:t>
            </a:r>
            <a:r>
              <a:rPr lang="hu-HU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sz="2000" dirty="0" err="1" smtClean="0">
                <a:solidFill>
                  <a:schemeClr val="bg1">
                    <a:lumMod val="50000"/>
                  </a:schemeClr>
                </a:solidFill>
              </a:rPr>
              <a:t>describing</a:t>
            </a:r>
            <a:r>
              <a:rPr lang="hu-HU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sz="2000" dirty="0" err="1" smtClean="0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hu-HU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sz="2000" dirty="0" err="1" smtClean="0">
                <a:solidFill>
                  <a:schemeClr val="bg1">
                    <a:lumMod val="50000"/>
                  </a:schemeClr>
                </a:solidFill>
              </a:rPr>
              <a:t>system</a:t>
            </a:r>
            <a:r>
              <a:rPr lang="hu-HU" sz="2000" dirty="0" smtClean="0">
                <a:solidFill>
                  <a:schemeClr val="bg1">
                    <a:lumMod val="50000"/>
                  </a:schemeClr>
                </a:solidFill>
              </a:rPr>
              <a:t>?</a:t>
            </a:r>
            <a:endParaRPr lang="hu-HU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8" name="Egyenes összekötő nyíllal 7"/>
          <p:cNvCxnSpPr/>
          <p:nvPr/>
        </p:nvCxnSpPr>
        <p:spPr>
          <a:xfrm>
            <a:off x="3131840" y="5373216"/>
            <a:ext cx="864096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357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Aft>
                    <a:spcPts val="1200"/>
                  </a:spcAft>
                  <a:buNone/>
                </a:pP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The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probability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of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particle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creation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at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a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given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place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and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time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with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a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given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momentum: </a:t>
                </a:r>
                <a14:m>
                  <m:oMath xmlns:m="http://schemas.openxmlformats.org/officeDocument/2006/math">
                    <m:r>
                      <a:rPr lang="hu-HU" sz="20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𝑆</m:t>
                    </m:r>
                    <m:d>
                      <m:dPr>
                        <m:ctrlPr>
                          <a:rPr lang="hu-HU" sz="20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hu-HU" sz="20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hu-HU" sz="20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hu-HU" sz="20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𝜇</m:t>
                            </m:r>
                          </m:sup>
                        </m:sSup>
                        <m:r>
                          <a:rPr lang="hu-HU" sz="20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hu-HU" sz="2000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𝒑</m:t>
                        </m:r>
                      </m:e>
                    </m:d>
                    <m:r>
                      <a:rPr lang="hu-HU" sz="20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hu-HU" sz="20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spcAft>
                    <a:spcPts val="1200"/>
                  </a:spcAft>
                  <a:buSzPct val="50000"/>
                  <a:buFont typeface="Wingdings" pitchFamily="2" charset="2"/>
                  <a:buChar char="q"/>
                  <a:tabLst>
                    <a:tab pos="3767138" algn="l"/>
                  </a:tabLst>
                </a:pP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Photons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: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bosons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	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Bose-Einstein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distribution</a:t>
                </a:r>
                <a:endParaRPr lang="hu-HU" sz="20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2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𝑆</m:t>
                      </m:r>
                      <m:d>
                        <m:dPr>
                          <m:ctrlPr>
                            <a:rPr lang="hu-HU" sz="2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hu-HU" sz="2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hu-HU" sz="2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hu-HU" sz="2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𝜇</m:t>
                              </m:r>
                            </m:sup>
                          </m:sSup>
                          <m:r>
                            <a:rPr lang="hu-HU" sz="2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hu-HU" sz="2400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𝒑</m:t>
                          </m:r>
                        </m:e>
                      </m:d>
                      <m:sSup>
                        <m:sSupPr>
                          <m:ctrlPr>
                            <a:rPr lang="hu-HU" sz="2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hu-HU" sz="2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hu-HU" sz="2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hu-HU" sz="2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𝑥</m:t>
                      </m:r>
                      <m:r>
                        <a:rPr lang="hu-HU" sz="2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hu-HU" sz="2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hu-HU" sz="2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𝑑𝑡</m:t>
                          </m:r>
                          <m:r>
                            <a:rPr lang="hu-HU" sz="2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hu-HU" sz="2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hu-HU" sz="2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hu-HU" sz="2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𝜇</m:t>
                              </m:r>
                            </m:sub>
                          </m:sSub>
                          <m:sSup>
                            <m:sSupPr>
                              <m:ctrlPr>
                                <a:rPr lang="hu-HU" sz="2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hu-HU" sz="2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hu-HU" sz="2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hu-HU" sz="2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hu-HU" sz="2400" b="0" i="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Σ</m:t>
                              </m:r>
                            </m:e>
                            <m:sup>
                              <m:r>
                                <a:rPr lang="hu-HU" sz="2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𝜇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hu-HU" sz="2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hu-HU" sz="2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type m:val="lin"/>
                                  <m:ctrlPr>
                                    <a:rPr lang="hu-HU" sz="2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hu-HU" sz="2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u-HU" sz="2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hu-HU" sz="2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𝜇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hu-HU" sz="2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hu-HU" sz="2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𝑢</m:t>
                                      </m:r>
                                    </m:e>
                                    <m:sup>
                                      <m:r>
                                        <a:rPr lang="hu-HU" sz="2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𝜇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hu-HU" sz="2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𝑇</m:t>
                                  </m:r>
                                </m:den>
                              </m:f>
                            </m:sup>
                          </m:sSup>
                          <m:r>
                            <a:rPr lang="hu-HU" sz="2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−1</m:t>
                          </m:r>
                        </m:den>
                      </m:f>
                      <m:r>
                        <a:rPr lang="hu-HU" sz="2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hu-HU" sz="2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hu-HU" sz="2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hu-HU" sz="2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hu-HU" sz="2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𝜇</m:t>
                              </m:r>
                            </m:sub>
                          </m:sSub>
                          <m:sSup>
                            <m:sSupPr>
                              <m:ctrlPr>
                                <a:rPr lang="hu-HU" sz="2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hu-HU" sz="2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hu-HU" sz="2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𝜇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hu-HU" sz="2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hu-HU" sz="2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type m:val="lin"/>
                                  <m:ctrlPr>
                                    <a:rPr lang="hu-HU" sz="2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hu-HU" sz="2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u-HU" sz="2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hu-HU" sz="2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𝜇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hu-HU" sz="2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hu-HU" sz="2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𝑢</m:t>
                                      </m:r>
                                    </m:e>
                                    <m:sup>
                                      <m:r>
                                        <a:rPr lang="hu-HU" sz="2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𝜇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hu-HU" sz="2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𝑇</m:t>
                                  </m:r>
                                </m:den>
                              </m:f>
                            </m:sup>
                          </m:sSup>
                          <m:r>
                            <a:rPr lang="hu-HU" sz="2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−1</m:t>
                          </m:r>
                        </m:den>
                      </m:f>
                      <m:sSup>
                        <m:sSupPr>
                          <m:ctrlPr>
                            <a:rPr lang="hu-HU" sz="2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hu-HU" sz="2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hu-HU" sz="2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hu-HU" sz="2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𝑥</m:t>
                      </m:r>
                      <m:r>
                        <a:rPr lang="hu-HU" sz="2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a:rPr lang="hu-HU" sz="2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𝑑𝑡</m:t>
                      </m:r>
                    </m:oMath>
                  </m:oMathPara>
                </a14:m>
                <a:endParaRPr lang="hu-HU" sz="2400" b="0" i="1" dirty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endParaRPr>
              </a:p>
              <a:p>
                <a:pPr marL="256032" lvl="1" indent="0">
                  <a:spcAft>
                    <a:spcPts val="600"/>
                  </a:spcAft>
                  <a:buNone/>
                </a:pPr>
                <a:r>
                  <a:rPr lang="hu-HU" sz="1600" b="0" dirty="0" smtClean="0">
                    <a:solidFill>
                      <a:schemeClr val="bg1">
                        <a:lumMod val="50000"/>
                      </a:schemeClr>
                    </a:solidFill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hu-HU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hu-HU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𝜇</m:t>
                        </m:r>
                      </m:sub>
                    </m:sSub>
                    <m:sSup>
                      <m:sSupPr>
                        <m:ctrlPr>
                          <a:rPr lang="hu-HU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hu-HU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hu-HU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hu-HU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hu-HU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Σ</m:t>
                        </m:r>
                      </m:e>
                      <m:sup>
                        <m:r>
                          <a:rPr lang="hu-HU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𝜇</m:t>
                        </m:r>
                      </m:sup>
                    </m:sSup>
                  </m:oMath>
                </a14:m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–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Cooper-Frye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factor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gives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the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integration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measure</a:t>
                </a:r>
                <a:endParaRPr lang="hu-HU" sz="16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spcAft>
                    <a:spcPts val="600"/>
                  </a:spcAft>
                  <a:buSzPct val="50000"/>
                  <a:buFont typeface="Wingdings" pitchFamily="2" charset="2"/>
                  <a:buChar char="q"/>
                </a:pP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Integrate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the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source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function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: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invariant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momentum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distribution</a:t>
                </a:r>
                <a:endParaRPr lang="hu-HU" sz="2000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256032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sz="20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hu-HU" sz="20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hu-HU" sz="20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hu-HU" sz="20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hu-HU" sz="2000" b="1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𝒑</m:t>
                          </m:r>
                        </m:e>
                      </m:d>
                      <m:r>
                        <a:rPr lang="hu-HU" sz="200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hu-HU" sz="20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hu-HU" sz="20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𝑆</m:t>
                          </m:r>
                          <m:d>
                            <m:dPr>
                              <m:ctrlPr>
                                <a:rPr lang="hu-HU" sz="20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hu-HU" sz="20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hu-HU" sz="20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hu-HU" sz="20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𝜇</m:t>
                                  </m:r>
                                </m:sup>
                              </m:sSup>
                              <m:r>
                                <a:rPr lang="hu-HU" sz="20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hu-HU" sz="2000" b="1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𝒑</m:t>
                              </m:r>
                            </m:e>
                          </m:d>
                          <m:r>
                            <a:rPr lang="hu-HU" sz="20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hu-HU" sz="20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hu-HU" sz="20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hu-HU" sz="20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  <m:r>
                            <a:rPr lang="hu-HU" sz="20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nary>
                    </m:oMath>
                  </m:oMathPara>
                </a14:m>
                <a:endParaRPr lang="hu-HU" sz="20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256032" lvl="1" indent="0" algn="ctr">
                  <a:buNone/>
                </a:pP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One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of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the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most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important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observable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!</a:t>
                </a:r>
              </a:p>
              <a:p>
                <a:pPr marL="0" indent="0">
                  <a:buNone/>
                </a:pPr>
                <a:endParaRPr lang="hu-HU" sz="2400" dirty="0"/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741" t="-500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5</a:t>
            </a:fld>
            <a:endParaRPr lang="hu-HU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974072903"/>
              </p:ext>
            </p:extLst>
          </p:nvPr>
        </p:nvGraphicFramePr>
        <p:xfrm>
          <a:off x="467544" y="332656"/>
          <a:ext cx="8280920" cy="879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7" name="Egyenes összekötő nyíllal 6"/>
          <p:cNvCxnSpPr/>
          <p:nvPr/>
        </p:nvCxnSpPr>
        <p:spPr>
          <a:xfrm>
            <a:off x="2771800" y="2636912"/>
            <a:ext cx="129614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20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spcAft>
                    <a:spcPts val="600"/>
                  </a:spcAft>
                  <a:buSzPct val="50000"/>
                  <a:buFont typeface="Wingdings" pitchFamily="2" charset="2"/>
                  <a:buChar char="q"/>
                </a:pP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Relativistic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hydro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for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perfect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fluids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:</a:t>
                </a:r>
              </a:p>
              <a:p>
                <a:pPr marL="0" indent="0">
                  <a:spcAft>
                    <a:spcPts val="600"/>
                  </a:spcAft>
                  <a:buSzPct val="5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sz="18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hu-HU" sz="18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𝜕</m:t>
                          </m:r>
                        </m:e>
                        <m:sub>
                          <m:r>
                            <a:rPr lang="hu-HU" sz="18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𝑛</m:t>
                          </m:r>
                          <m:sSup>
                            <m:sSupPr>
                              <m:ctrlPr>
                                <a:rPr lang="hu-HU" sz="18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hu-HU" sz="18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hu-HU" sz="180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sup>
                          </m:sSup>
                        </m:e>
                      </m:d>
                      <m:r>
                        <a:rPr lang="hu-HU" sz="18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hu-HU" sz="1800" b="0" dirty="0" smtClean="0">
                  <a:solidFill>
                    <a:schemeClr val="bg1">
                      <a:lumMod val="50000"/>
                    </a:schemeClr>
                  </a:solidFill>
                  <a:ea typeface="Cambria Math"/>
                </a:endParaRPr>
              </a:p>
              <a:p>
                <a:pPr marL="0" indent="0">
                  <a:spcAft>
                    <a:spcPts val="600"/>
                  </a:spcAft>
                  <a:buSzPct val="5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sz="18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hu-HU" sz="18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𝜕</m:t>
                          </m:r>
                        </m:e>
                        <m:sub>
                          <m:r>
                            <a:rPr lang="hu-HU" sz="18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hu-HU" sz="18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𝑇</m:t>
                          </m:r>
                        </m:e>
                        <m:sup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𝜇𝜈</m:t>
                          </m:r>
                        </m:sup>
                      </m:sSup>
                      <m:r>
                        <a:rPr lang="hu-HU" sz="18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hu-HU" sz="1800" b="0" dirty="0" smtClean="0">
                  <a:solidFill>
                    <a:schemeClr val="bg1">
                      <a:lumMod val="50000"/>
                    </a:schemeClr>
                  </a:solidFill>
                  <a:ea typeface="Cambria Math"/>
                </a:endParaRPr>
              </a:p>
              <a:p>
                <a:pPr marL="0" indent="0">
                  <a:spcAft>
                    <a:spcPts val="600"/>
                  </a:spcAft>
                  <a:buSzPct val="5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𝑇</m:t>
                          </m:r>
                        </m:e>
                        <m:sup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𝜇𝜈</m:t>
                          </m:r>
                        </m:sup>
                      </m:sSup>
                      <m:r>
                        <a:rPr lang="hu-HU" sz="18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𝜖</m:t>
                          </m:r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𝑝</m:t>
                          </m:r>
                        </m:e>
                      </m:d>
                      <m:sSup>
                        <m:sSupPr>
                          <m:ctrlP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𝑢</m:t>
                          </m:r>
                        </m:e>
                        <m:sup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sup>
                      </m:sSup>
                      <m:sSup>
                        <m:sSupPr>
                          <m:ctrlP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𝑢</m:t>
                          </m:r>
                        </m:e>
                        <m:sup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𝜈</m:t>
                          </m:r>
                        </m:sup>
                      </m:sSup>
                      <m:r>
                        <a:rPr lang="hu-HU" sz="18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hu-HU" sz="18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sSup>
                        <m:sSupPr>
                          <m:ctrlP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𝑔</m:t>
                          </m:r>
                        </m:e>
                        <m:sup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𝜇𝜈</m:t>
                          </m:r>
                        </m:sup>
                      </m:sSup>
                    </m:oMath>
                  </m:oMathPara>
                </a14:m>
                <a:endParaRPr lang="hu-HU" sz="1800" b="0" dirty="0" smtClean="0">
                  <a:solidFill>
                    <a:schemeClr val="bg1">
                      <a:lumMod val="50000"/>
                    </a:schemeClr>
                  </a:solidFill>
                  <a:ea typeface="Cambria Math"/>
                </a:endParaRPr>
              </a:p>
              <a:p>
                <a:pPr>
                  <a:spcAft>
                    <a:spcPts val="1200"/>
                  </a:spcAft>
                  <a:buSzPct val="50000"/>
                  <a:buFont typeface="Wingdings" pitchFamily="2" charset="2"/>
                  <a:buChar char="q"/>
                </a:pP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  <a:ea typeface="Cambria Math"/>
                  </a:rPr>
                  <a:t>Equation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  <a:ea typeface="Cambria Math"/>
                  </a:rPr>
                  <a:t> of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  <a:ea typeface="Cambria Math"/>
                  </a:rPr>
                  <a:t>state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  <a:ea typeface="Cambria Math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𝜖</m:t>
                    </m:r>
                    <m:r>
                      <a:rPr lang="en-US" sz="20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𝜅</m:t>
                    </m:r>
                    <m:r>
                      <a:rPr lang="en-US" sz="20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𝑝</m:t>
                    </m:r>
                    <m:r>
                      <a:rPr lang="en-US" sz="20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𝜅</m:t>
                    </m:r>
                    <m:r>
                      <a:rPr lang="en-US" sz="20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𝑛𝑇</m:t>
                    </m:r>
                  </m:oMath>
                </a14:m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  <a:ea typeface="Cambria Math"/>
                  </a:rPr>
                  <a:t>)</a:t>
                </a:r>
              </a:p>
              <a:p>
                <a:pPr lvl="1">
                  <a:spcAft>
                    <a:spcPts val="1200"/>
                  </a:spcAft>
                  <a:buSzPct val="50000"/>
                  <a:buFont typeface="Wingdings" pitchFamily="2" charset="2"/>
                  <a:buChar char="q"/>
                </a:pP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  <a:ea typeface="Cambria Math"/>
                  </a:rPr>
                  <a:t>Assuming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  <a:ea typeface="Cambria Math"/>
                  </a:rPr>
                  <a:t> an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  <a:ea typeface="Cambria Math"/>
                  </a:rPr>
                  <a:t>avarage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  <a:ea typeface="Cambria Math"/>
                  </a:rPr>
                  <a:t> constant </a:t>
                </a:r>
                <a14:m>
                  <m:oMath xmlns:m="http://schemas.openxmlformats.org/officeDocument/2006/math">
                    <m:r>
                      <a:rPr lang="hu-HU" sz="16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𝜅</m:t>
                    </m:r>
                  </m:oMath>
                </a14:m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  <a:ea typeface="Cambria Math"/>
                  </a:rPr>
                  <a:t> </a:t>
                </a:r>
              </a:p>
              <a:p>
                <a:pPr>
                  <a:spcAft>
                    <a:spcPts val="600"/>
                  </a:spcAft>
                  <a:buSzPct val="50000"/>
                  <a:buFont typeface="Wingdings" pitchFamily="2" charset="2"/>
                  <a:buChar char="q"/>
                </a:pP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Ideal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solution</a:t>
                </a:r>
                <a:r>
                  <a:rPr lang="hu-HU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:</a:t>
                </a:r>
              </a:p>
              <a:p>
                <a:pPr marL="541782" lvl="1" indent="-285750">
                  <a:spcAft>
                    <a:spcPts val="600"/>
                  </a:spcAft>
                  <a:buSzPct val="50000"/>
                  <a:buFont typeface="Wingdings" pitchFamily="2" charset="2"/>
                  <a:buChar char="q"/>
                </a:pP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Relativistic</a:t>
                </a:r>
                <a:endParaRPr lang="hu-HU" sz="16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541782" lvl="1" indent="-285750">
                  <a:spcAft>
                    <a:spcPts val="600"/>
                  </a:spcAft>
                  <a:buSzPct val="50000"/>
                  <a:buFont typeface="Wingdings" pitchFamily="2" charset="2"/>
                  <a:buChar char="q"/>
                </a:pP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1+3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dimensional</a:t>
                </a:r>
                <a:endParaRPr lang="hu-HU" sz="16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541782" lvl="1" indent="-285750">
                  <a:spcAft>
                    <a:spcPts val="600"/>
                  </a:spcAft>
                  <a:buSzPct val="50000"/>
                  <a:buFont typeface="Wingdings" pitchFamily="2" charset="2"/>
                  <a:buChar char="q"/>
                </a:pP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Realistic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eg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.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ellipsoidal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)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geometry</a:t>
                </a:r>
                <a:endParaRPr lang="hu-HU" sz="16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541782" lvl="1" indent="-285750">
                  <a:spcAft>
                    <a:spcPts val="600"/>
                  </a:spcAft>
                  <a:buSzPct val="50000"/>
                  <a:buFont typeface="Wingdings" pitchFamily="2" charset="2"/>
                  <a:buChar char="q"/>
                </a:pP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Anisotropic</a:t>
                </a:r>
                <a:r>
                  <a:rPr lang="en-US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Hubble-flow (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hu-HU" sz="16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acc>
                          <m:accPr>
                            <m:chr m:val="̇"/>
                            <m:ctrlPr>
                              <a:rPr lang="hu-HU" sz="1600" b="0" i="1" dirty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hu-HU" sz="1600" b="1" i="1" dirty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𝒓</m:t>
                            </m:r>
                          </m:e>
                        </m:acc>
                        <m:r>
                          <a:rPr lang="hu-HU" sz="16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hu-HU" sz="16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hu-HU" sz="16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hu-HU" sz="16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𝑟</m:t>
                        </m:r>
                        <m:d>
                          <m:dPr>
                            <m:ctrlPr>
                              <a:rPr lang="hu-HU" sz="1600" b="0" i="1" dirty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hu-HU" sz="1600" b="0" i="1" dirty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𝑡</m:t>
                            </m:r>
                          </m:e>
                        </m:d>
                      </m:den>
                    </m:f>
                    <m:r>
                      <a:rPr lang="hu-HU" sz="1600" b="0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const.)</a:t>
                </a:r>
                <a:r>
                  <a:rPr lang="en-US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after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some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time</a:t>
                </a:r>
                <a:endParaRPr lang="hu-HU" sz="16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541782" lvl="1" indent="-285750">
                  <a:spcAft>
                    <a:spcPts val="600"/>
                  </a:spcAft>
                  <a:buSzPct val="50000"/>
                  <a:buFont typeface="Wingdings" pitchFamily="2" charset="2"/>
                  <a:buChar char="q"/>
                </a:pP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Accelerating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at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the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start of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the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time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development</a:t>
                </a:r>
                <a:endParaRPr lang="hu-HU" sz="16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500" b="-1250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6</a:t>
            </a:fld>
            <a:endParaRPr lang="hu-HU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248026476"/>
              </p:ext>
            </p:extLst>
          </p:nvPr>
        </p:nvGraphicFramePr>
        <p:xfrm>
          <a:off x="467544" y="332656"/>
          <a:ext cx="8280920" cy="879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55655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rtalom helye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959801346"/>
                  </p:ext>
                </p:extLst>
              </p:nvPr>
            </p:nvGraphicFramePr>
            <p:xfrm>
              <a:off x="323528" y="1882081"/>
              <a:ext cx="8568952" cy="412947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80320"/>
                    <a:gridCol w="3096344"/>
                    <a:gridCol w="2592288"/>
                  </a:tblGrid>
                  <a:tr h="4667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000" dirty="0" err="1" smtClean="0"/>
                            <a:t>Solutions</a:t>
                          </a:r>
                          <a:endParaRPr lang="hu-HU" sz="20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000" dirty="0" smtClean="0"/>
                            <a:t>Basic </a:t>
                          </a:r>
                          <a:r>
                            <a:rPr lang="hu-HU" sz="2000" dirty="0" err="1" smtClean="0"/>
                            <a:t>properties</a:t>
                          </a:r>
                          <a:endParaRPr lang="hu-HU" sz="20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000" dirty="0" err="1" smtClean="0"/>
                            <a:t>Equation</a:t>
                          </a:r>
                          <a:r>
                            <a:rPr lang="hu-HU" sz="2000" dirty="0" smtClean="0"/>
                            <a:t> of </a:t>
                          </a:r>
                          <a:r>
                            <a:rPr lang="hu-HU" sz="2000" dirty="0" err="1" smtClean="0"/>
                            <a:t>state</a:t>
                          </a:r>
                          <a:endParaRPr lang="hu-HU" sz="20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Landau-Khalatnyikov</a:t>
                          </a:r>
                          <a:endParaRPr lang="hu-HU" sz="1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1+1D, </a:t>
                          </a:r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accelerating</a:t>
                          </a:r>
                          <a:r>
                            <a:rPr lang="en-US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, implicit</a:t>
                          </a:r>
                          <a:endParaRPr lang="hu-HU" sz="1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𝜖</m:t>
                                </m:r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𝜅</m:t>
                                </m:r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𝑛𝑇</m:t>
                                </m:r>
                              </m:oMath>
                            </m:oMathPara>
                          </a14:m>
                          <a:endParaRPr lang="hu-HU" sz="1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Hwa-Björken</a:t>
                          </a:r>
                          <a:endParaRPr lang="hu-HU" sz="1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1+1D, </a:t>
                          </a:r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non-accelerating</a:t>
                          </a:r>
                          <a:r>
                            <a:rPr lang="en-US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, </a:t>
                          </a:r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estimate</a:t>
                          </a:r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of </a:t>
                          </a:r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the</a:t>
                          </a:r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initial</a:t>
                          </a:r>
                          <a:r>
                            <a:rPr lang="hu-HU" sz="16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6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energy</a:t>
                          </a:r>
                          <a:r>
                            <a:rPr lang="hu-HU" sz="16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6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density</a:t>
                          </a:r>
                          <a:endParaRPr lang="hu-HU" sz="1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𝜖</m:t>
                                </m:r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𝜅</m:t>
                                </m:r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𝑛𝑇</m:t>
                                </m:r>
                              </m:oMath>
                            </m:oMathPara>
                          </a14:m>
                          <a:endParaRPr lang="hu-HU" sz="1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Csörgő, Nagy, Csanád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hu-HU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</a:rPr>
                            <a:t>Phys.Rev.C77:024908, 2008 </a:t>
                          </a:r>
                          <a:endParaRPr kumimoji="0" lang="hu-HU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Book Antiqua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1+1D</a:t>
                          </a:r>
                          <a:r>
                            <a:rPr lang="hu-HU" sz="16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/ 1+3D </a:t>
                          </a:r>
                          <a:r>
                            <a:rPr lang="hu-HU" sz="16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spherical</a:t>
                          </a:r>
                          <a:r>
                            <a:rPr lang="hu-HU" sz="16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6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symmetry</a:t>
                          </a:r>
                          <a:r>
                            <a:rPr lang="hu-HU" sz="16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, </a:t>
                          </a:r>
                          <a:r>
                            <a:rPr lang="hu-HU" sz="16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accelerating</a:t>
                          </a:r>
                          <a:endParaRPr lang="hu-HU" sz="1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𝜖</m:t>
                                </m:r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𝐵</m:t>
                                </m:r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𝜅</m:t>
                                </m:r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𝑝</m:t>
                                </m:r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𝐵</m:t>
                                </m:r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hu-HU" sz="1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  <a:p>
                          <a:pPr algn="ctr"/>
                          <a:endParaRPr lang="hu-HU" sz="1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6126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Bialas</a:t>
                          </a:r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et </a:t>
                          </a:r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al</a:t>
                          </a:r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.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hu-HU" sz="1600" u="none" strike="noStrike" cap="none" normalizeH="0" baseline="0" dirty="0" err="1" smtClean="0">
                              <a:ln>
                                <a:noFill/>
                              </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</a:rPr>
                            <a:t>Phys</a:t>
                          </a:r>
                          <a:r>
                            <a:rPr kumimoji="0" lang="hu-HU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</a:rPr>
                            <a:t>. </a:t>
                          </a:r>
                          <a:r>
                            <a:rPr kumimoji="0" lang="hu-HU" sz="1600" u="none" strike="noStrike" cap="none" normalizeH="0" baseline="0" dirty="0" err="1" smtClean="0">
                              <a:ln>
                                <a:noFill/>
                              </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</a:rPr>
                            <a:t>Rev</a:t>
                          </a:r>
                          <a:r>
                            <a:rPr kumimoji="0" lang="hu-HU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</a:rPr>
                            <a:t>. C76, 054901 (2007).</a:t>
                          </a:r>
                          <a:endParaRPr kumimoji="0" lang="hu-HU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>
                        <a:lnB w="12700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1+1D, </a:t>
                          </a:r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Between</a:t>
                          </a:r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Hwa-Björken</a:t>
                          </a:r>
                          <a:r>
                            <a:rPr lang="hu-HU" sz="16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and </a:t>
                          </a:r>
                          <a:r>
                            <a:rPr lang="hu-HU" sz="16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Landau-Khalatnyikov</a:t>
                          </a:r>
                          <a:endParaRPr lang="hu-HU" sz="1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>
                        <a:lnB w="12700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𝜖</m:t>
                                </m:r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𝜅</m:t>
                                </m:r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𝑛𝑇</m:t>
                                </m:r>
                              </m:oMath>
                            </m:oMathPara>
                          </a14:m>
                          <a:endParaRPr lang="hu-HU" sz="1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>
                        <a:lnB w="12700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Csörgő,</a:t>
                          </a:r>
                          <a:r>
                            <a:rPr lang="hu-HU" sz="16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Csernai, </a:t>
                          </a:r>
                          <a:r>
                            <a:rPr lang="hu-HU" sz="16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Hama</a:t>
                          </a:r>
                          <a:r>
                            <a:rPr lang="hu-HU" sz="16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, </a:t>
                          </a:r>
                          <a:r>
                            <a:rPr lang="hu-HU" sz="16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Kodama</a:t>
                          </a:r>
                          <a:endParaRPr lang="hu-HU" sz="1600" baseline="0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  <a:p>
                          <a:pPr algn="ctr"/>
                          <a:r>
                            <a:rPr kumimoji="0" lang="en-US" sz="1600" u="none" strike="noStrike" kern="12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Heavy Ion Phys., A21:73–84, 2004</a:t>
                          </a:r>
                          <a:endParaRPr lang="hu-HU" sz="1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1+3D, </a:t>
                          </a:r>
                          <a:r>
                            <a:rPr lang="hu-HU" sz="1600" b="1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ellipsoidal</a:t>
                          </a:r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symmetry</a:t>
                          </a:r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, </a:t>
                          </a:r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non-accelerating</a:t>
                          </a:r>
                          <a:endParaRPr lang="hu-HU" sz="1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>
                        <a:lnT w="12700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𝜖</m:t>
                                </m:r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𝜅</m:t>
                                </m:r>
                                <m:r>
                                  <a:rPr lang="hu-HU" sz="160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𝑛𝑇</m:t>
                                </m:r>
                              </m:oMath>
                            </m:oMathPara>
                          </a14:m>
                          <a:endParaRPr lang="hu-HU" sz="1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rtalom helye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959801346"/>
                  </p:ext>
                </p:extLst>
              </p:nvPr>
            </p:nvGraphicFramePr>
            <p:xfrm>
              <a:off x="323528" y="1882081"/>
              <a:ext cx="8568952" cy="412947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80320"/>
                    <a:gridCol w="3096344"/>
                    <a:gridCol w="2592288"/>
                  </a:tblGrid>
                  <a:tr h="4667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000" dirty="0" err="1" smtClean="0"/>
                            <a:t>Solutions</a:t>
                          </a:r>
                          <a:endParaRPr lang="hu-HU" sz="20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000" dirty="0" smtClean="0"/>
                            <a:t>Basic </a:t>
                          </a:r>
                          <a:r>
                            <a:rPr lang="hu-HU" sz="2000" dirty="0" err="1" smtClean="0"/>
                            <a:t>properties</a:t>
                          </a:r>
                          <a:endParaRPr lang="hu-HU" sz="20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000" dirty="0" err="1" smtClean="0"/>
                            <a:t>Equation</a:t>
                          </a:r>
                          <a:r>
                            <a:rPr lang="hu-HU" sz="2000" dirty="0" smtClean="0"/>
                            <a:t> of </a:t>
                          </a:r>
                          <a:r>
                            <a:rPr lang="hu-HU" sz="2000" dirty="0" err="1" smtClean="0"/>
                            <a:t>state</a:t>
                          </a:r>
                          <a:endParaRPr lang="hu-HU" sz="20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Landau-Khalatnyikov</a:t>
                          </a:r>
                          <a:endParaRPr lang="hu-HU" sz="1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1+1D, </a:t>
                          </a:r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accelerating</a:t>
                          </a:r>
                          <a:r>
                            <a:rPr lang="en-US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, implicit</a:t>
                          </a:r>
                          <a:endParaRPr lang="hu-HU" sz="1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30824" t="-130000" b="-921667"/>
                          </a:stretch>
                        </a:blipFill>
                      </a:tcPr>
                    </a:tc>
                  </a:tr>
                  <a:tr h="8229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Hwa-Björken</a:t>
                          </a:r>
                          <a:endParaRPr lang="hu-HU" sz="1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1+1D, </a:t>
                          </a:r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non-accelerating</a:t>
                          </a:r>
                          <a:r>
                            <a:rPr lang="en-US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, </a:t>
                          </a:r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estimate</a:t>
                          </a:r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of </a:t>
                          </a:r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the</a:t>
                          </a:r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initial</a:t>
                          </a:r>
                          <a:r>
                            <a:rPr lang="hu-HU" sz="16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6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energy</a:t>
                          </a:r>
                          <a:r>
                            <a:rPr lang="hu-HU" sz="16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6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density</a:t>
                          </a:r>
                          <a:endParaRPr lang="hu-HU" sz="1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30824" t="-102222" b="-309630"/>
                          </a:stretch>
                        </a:blipFill>
                      </a:tcPr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Csörgő, Nagy, Csanád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hu-HU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</a:rPr>
                            <a:t>Phys.Rev.C77:024908, 2008 </a:t>
                          </a:r>
                          <a:endParaRPr kumimoji="0" lang="hu-HU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Book Antiqua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1+1D</a:t>
                          </a:r>
                          <a:r>
                            <a:rPr lang="hu-HU" sz="16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/ 1+3D </a:t>
                          </a:r>
                          <a:r>
                            <a:rPr lang="hu-HU" sz="16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spherical</a:t>
                          </a:r>
                          <a:r>
                            <a:rPr lang="hu-HU" sz="16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6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symmetry</a:t>
                          </a:r>
                          <a:r>
                            <a:rPr lang="hu-HU" sz="16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, </a:t>
                          </a:r>
                          <a:r>
                            <a:rPr lang="hu-HU" sz="16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accelerating</a:t>
                          </a:r>
                          <a:endParaRPr lang="hu-HU" sz="1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30824" t="-287368" b="-340000"/>
                          </a:stretch>
                        </a:blipFill>
                      </a:tcPr>
                    </a:tc>
                  </a:tr>
                  <a:tr h="8229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Bialas</a:t>
                          </a:r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et </a:t>
                          </a:r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al</a:t>
                          </a:r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.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hu-HU" sz="1600" u="none" strike="noStrike" cap="none" normalizeH="0" baseline="0" dirty="0" err="1" smtClean="0">
                              <a:ln>
                                <a:noFill/>
                              </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</a:rPr>
                            <a:t>Phys</a:t>
                          </a:r>
                          <a:r>
                            <a:rPr kumimoji="0" lang="hu-HU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</a:rPr>
                            <a:t>. </a:t>
                          </a:r>
                          <a:r>
                            <a:rPr kumimoji="0" lang="hu-HU" sz="1600" u="none" strike="noStrike" cap="none" normalizeH="0" baseline="0" dirty="0" err="1" smtClean="0">
                              <a:ln>
                                <a:noFill/>
                              </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</a:rPr>
                            <a:t>Rev</a:t>
                          </a:r>
                          <a:r>
                            <a:rPr kumimoji="0" lang="hu-HU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</a:rPr>
                            <a:t>. C76, 054901 (2007).</a:t>
                          </a:r>
                          <a:endParaRPr kumimoji="0" lang="hu-HU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ctr">
                        <a:lnB w="12700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1+1D, </a:t>
                          </a:r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Between</a:t>
                          </a:r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Hwa-Björken</a:t>
                          </a:r>
                          <a:r>
                            <a:rPr lang="hu-HU" sz="16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and </a:t>
                          </a:r>
                          <a:r>
                            <a:rPr lang="hu-HU" sz="16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Landau-Khalatnyikov</a:t>
                          </a:r>
                          <a:endParaRPr lang="hu-HU" sz="1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>
                        <a:lnB w="12700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lnB w="12700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30824" t="-272593" b="-139259"/>
                          </a:stretch>
                        </a:blipFill>
                      </a:tcPr>
                    </a:tc>
                  </a:tr>
                  <a:tr h="1066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Csörgő,</a:t>
                          </a:r>
                          <a:r>
                            <a:rPr lang="hu-HU" sz="16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Csernai, </a:t>
                          </a:r>
                          <a:r>
                            <a:rPr lang="hu-HU" sz="16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Hama</a:t>
                          </a:r>
                          <a:r>
                            <a:rPr lang="hu-HU" sz="16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, </a:t>
                          </a:r>
                          <a:r>
                            <a:rPr lang="hu-HU" sz="1600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Kodama</a:t>
                          </a:r>
                          <a:endParaRPr lang="hu-HU" sz="1600" baseline="0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  <a:p>
                          <a:pPr algn="ctr"/>
                          <a:r>
                            <a:rPr kumimoji="0" lang="en-US" sz="1600" u="none" strike="noStrike" kern="12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Heavy Ion Phys., A21:73–84, 2004</a:t>
                          </a:r>
                          <a:endParaRPr lang="hu-HU" sz="1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1+3D, </a:t>
                          </a:r>
                          <a:r>
                            <a:rPr lang="hu-HU" sz="1600" b="1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ellipsoidal</a:t>
                          </a:r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symmetry</a:t>
                          </a:r>
                          <a:r>
                            <a:rPr lang="hu-HU" sz="16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, </a:t>
                          </a:r>
                          <a:r>
                            <a:rPr lang="hu-HU" sz="160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rPr>
                            <a:t>non-accelerating</a:t>
                          </a:r>
                          <a:endParaRPr lang="hu-HU" sz="1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>
                        <a:lnT w="12700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hu-HU"/>
                        </a:p>
                      </a:txBody>
                      <a:tcPr anchor="ctr">
                        <a:lnR w="12700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30824" t="-287429" b="-742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7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576536" y="1412776"/>
            <a:ext cx="3352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dirty="0" err="1" smtClean="0">
                <a:solidFill>
                  <a:schemeClr val="bg1">
                    <a:lumMod val="50000"/>
                  </a:schemeClr>
                </a:solidFill>
              </a:rPr>
              <a:t>Some</a:t>
            </a:r>
            <a:r>
              <a:rPr lang="hu-H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sz="2400" dirty="0" err="1" smtClean="0">
                <a:solidFill>
                  <a:schemeClr val="bg1">
                    <a:lumMod val="50000"/>
                  </a:schemeClr>
                </a:solidFill>
              </a:rPr>
              <a:t>known</a:t>
            </a:r>
            <a:r>
              <a:rPr lang="hu-H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u-HU" sz="2400" dirty="0" err="1" smtClean="0">
                <a:solidFill>
                  <a:schemeClr val="bg1">
                    <a:lumMod val="50000"/>
                  </a:schemeClr>
                </a:solidFill>
              </a:rPr>
              <a:t>solutions</a:t>
            </a:r>
            <a:r>
              <a:rPr lang="hu-HU" sz="2400" dirty="0" smtClean="0">
                <a:solidFill>
                  <a:schemeClr val="bg1">
                    <a:lumMod val="50000"/>
                  </a:schemeClr>
                </a:solidFill>
              </a:rPr>
              <a:t>:</a:t>
            </a:r>
            <a:endParaRPr lang="hu-HU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892418512"/>
              </p:ext>
            </p:extLst>
          </p:nvPr>
        </p:nvGraphicFramePr>
        <p:xfrm>
          <a:off x="467544" y="332656"/>
          <a:ext cx="8280920" cy="879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61503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12776"/>
                <a:ext cx="8229600" cy="4594515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hu-HU" sz="2000" b="0" dirty="0" smtClean="0">
                    <a:solidFill>
                      <a:schemeClr val="bg1">
                        <a:lumMod val="50000"/>
                      </a:schemeClr>
                    </a:solidFill>
                  </a:rPr>
                  <a:t>The </a:t>
                </a:r>
                <a:r>
                  <a:rPr lang="hu-HU" sz="2000" b="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examined</a:t>
                </a:r>
                <a:r>
                  <a:rPr lang="hu-HU" sz="2000" b="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2000" b="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solution</a:t>
                </a:r>
                <a:r>
                  <a:rPr lang="hu-HU" sz="2000" b="0" dirty="0" smtClean="0">
                    <a:solidFill>
                      <a:schemeClr val="bg1">
                        <a:lumMod val="50000"/>
                      </a:schemeClr>
                    </a:solidFill>
                  </a:rPr>
                  <a:t> (Csörgő et </a:t>
                </a:r>
                <a:r>
                  <a:rPr lang="hu-HU" sz="2000" b="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al</a:t>
                </a:r>
                <a:r>
                  <a:rPr lang="hu-HU" sz="2000" b="0" dirty="0" smtClean="0">
                    <a:solidFill>
                      <a:schemeClr val="bg1">
                        <a:lumMod val="50000"/>
                      </a:schemeClr>
                    </a:solidFill>
                  </a:rPr>
                  <a:t>., 2004):</a:t>
                </a:r>
              </a:p>
              <a:p>
                <a:pPr>
                  <a:buSzPct val="50000"/>
                  <a:buFont typeface="Wingdings" pitchFamily="2" charset="2"/>
                  <a:buChar char="q"/>
                </a:pPr>
                <a:r>
                  <a:rPr lang="hu-HU" sz="1800" b="0" i="1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Relativistic</a:t>
                </a:r>
                <a:r>
                  <a:rPr lang="hu-HU" sz="1800" b="0" i="1" dirty="0" smtClean="0">
                    <a:solidFill>
                      <a:schemeClr val="bg1">
                        <a:lumMod val="50000"/>
                      </a:schemeClr>
                    </a:solidFill>
                  </a:rPr>
                  <a:t>, 1+3 </a:t>
                </a:r>
                <a:r>
                  <a:rPr lang="hu-HU" sz="1800" b="0" i="1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dimensional</a:t>
                </a:r>
                <a:endParaRPr lang="hu-HU" sz="1800" b="0" i="1" dirty="0" smtClean="0">
                  <a:solidFill>
                    <a:schemeClr val="bg1">
                      <a:lumMod val="50000"/>
                    </a:schemeClr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18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𝑛</m:t>
                      </m:r>
                      <m:d>
                        <m:dPr>
                          <m:ctrlP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hu-HU" sz="1800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𝜏</m:t>
                          </m:r>
                        </m:e>
                      </m:d>
                      <m:r>
                        <a:rPr lang="hu-HU" sz="18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hu-HU" sz="18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hu-HU" sz="18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hu-HU" sz="18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u-HU" sz="18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 </m:t>
                                      </m:r>
                                      <m:r>
                                        <a:rPr lang="hu-HU" sz="18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𝜏</m:t>
                                      </m:r>
                                    </m:e>
                                    <m:sub>
                                      <m:r>
                                        <a:rPr lang="hu-HU" sz="18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hu-HU" sz="18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𝜏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hu-HU" sz="18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𝜈</m:t>
                      </m:r>
                      <m:d>
                        <m:dPr>
                          <m:ctrlP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𝑠</m:t>
                          </m:r>
                        </m:e>
                      </m:d>
                    </m:oMath>
                  </m:oMathPara>
                </a14:m>
                <a:endParaRPr lang="hu-HU" sz="1800" b="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18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hu-HU" sz="1800" b="1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𝜏</m:t>
                          </m:r>
                        </m:e>
                      </m:d>
                      <m:r>
                        <a:rPr lang="hu-HU" sz="18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hu-HU" sz="18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hu-HU" sz="18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hu-HU" sz="18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u-HU" sz="18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 </m:t>
                                      </m:r>
                                      <m:r>
                                        <a:rPr lang="hu-HU" sz="18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𝜏</m:t>
                                      </m:r>
                                    </m:e>
                                    <m:sub>
                                      <m:r>
                                        <a:rPr lang="hu-HU" sz="18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hu-HU" sz="18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𝜏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type m:val="lin"/>
                              <m:ctrlPr>
                                <a:rPr lang="hu-HU" sz="18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hu-HU" sz="18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hu-HU" sz="18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𝜅</m:t>
                              </m:r>
                            </m:den>
                          </m:f>
                        </m:sup>
                      </m:sSup>
                      <m:f>
                        <m:fPr>
                          <m:ctrlP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𝜈</m:t>
                          </m:r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𝑠</m:t>
                          </m:r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hu-HU" sz="1800" b="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18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𝜏</m:t>
                          </m:r>
                        </m:e>
                      </m:d>
                      <m:r>
                        <a:rPr lang="hu-HU" sz="18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hu-HU" sz="18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hu-HU" sz="18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hu-HU" sz="18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hu-HU" sz="18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u-HU" sz="18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 </m:t>
                                      </m:r>
                                      <m:r>
                                        <a:rPr lang="hu-HU" sz="18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𝜏</m:t>
                                      </m:r>
                                    </m:e>
                                    <m:sub>
                                      <m:r>
                                        <a:rPr lang="hu-HU" sz="18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hu-HU" sz="18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𝜏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type m:val="lin"/>
                              <m:ctrlPr>
                                <a:rPr lang="hu-HU" sz="18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hu-HU" sz="18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3(</m:t>
                              </m:r>
                              <m:r>
                                <a:rPr lang="hu-HU" sz="18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𝜅</m:t>
                              </m:r>
                              <m:r>
                                <a:rPr lang="hu-HU" sz="18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+1)</m:t>
                              </m:r>
                            </m:num>
                            <m:den>
                              <m:r>
                                <a:rPr lang="hu-HU" sz="18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𝜅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hu-HU" sz="1800" b="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spcAft>
                    <a:spcPts val="600"/>
                  </a:spcAft>
                  <a:buSzPct val="50000"/>
                  <a:buFont typeface="Wingdings" pitchFamily="2" charset="2"/>
                  <a:buChar char="q"/>
                </a:pPr>
                <a:r>
                  <a:rPr lang="hu-HU" sz="18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Scaling</a:t>
                </a:r>
                <a:r>
                  <a:rPr lang="hu-HU" sz="18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8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parameter</a:t>
                </a:r>
                <a:r>
                  <a:rPr lang="hu-HU" sz="1800" dirty="0" smtClean="0">
                    <a:solidFill>
                      <a:schemeClr val="bg1">
                        <a:lumMod val="50000"/>
                      </a:schemeClr>
                    </a:solidFill>
                  </a:rPr>
                  <a:t> – </a:t>
                </a:r>
                <a:r>
                  <a:rPr lang="hu-HU" sz="1800" i="1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ellipsoidal</a:t>
                </a:r>
                <a:r>
                  <a:rPr lang="hu-HU" sz="1800" i="1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800" i="1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symmetry</a:t>
                </a:r>
                <a:r>
                  <a:rPr lang="hu-HU" sz="1800" dirty="0">
                    <a:solidFill>
                      <a:schemeClr val="bg1">
                        <a:lumMod val="50000"/>
                      </a:schemeClr>
                    </a:solidFill>
                  </a:rPr>
                  <a:t>:</a:t>
                </a:r>
                <a:r>
                  <a:rPr lang="hu-HU" sz="1800" dirty="0" smtClean="0">
                    <a:solidFill>
                      <a:schemeClr val="bg1">
                        <a:lumMod val="50000"/>
                      </a:schemeClr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hu-HU" sz="18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𝑠</m:t>
                    </m:r>
                    <m:r>
                      <a:rPr lang="hu-HU" sz="18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𝑥</m:t>
                            </m:r>
                          </m:sub>
                          <m:sup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𝑋</m:t>
                        </m:r>
                        <m:sSup>
                          <m:sSupPr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  <m:sup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hu-HU" sz="18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𝑦</m:t>
                            </m:r>
                          </m:sub>
                          <m:sup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𝑌</m:t>
                        </m:r>
                        <m:sSup>
                          <m:sSupPr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  <m:sup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hu-HU" sz="18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𝑧</m:t>
                            </m:r>
                          </m:sub>
                          <m:sup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𝑍</m:t>
                        </m:r>
                        <m:sSup>
                          <m:sSupPr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  <m:sup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hu-HU" sz="18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buSzPct val="50000"/>
                  <a:buFont typeface="Wingdings" pitchFamily="2" charset="2"/>
                  <a:buChar char="q"/>
                </a:pPr>
                <a:r>
                  <a:rPr lang="hu-HU" sz="18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Arbitrary</a:t>
                </a:r>
                <a:r>
                  <a:rPr lang="hu-HU" sz="18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8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function</a:t>
                </a:r>
                <a:r>
                  <a:rPr lang="hu-HU" sz="1800" dirty="0" smtClean="0">
                    <a:solidFill>
                      <a:schemeClr val="bg1">
                        <a:lumMod val="50000"/>
                      </a:schemeClr>
                    </a:solidFill>
                  </a:rPr>
                  <a:t> of </a:t>
                </a:r>
                <a:r>
                  <a:rPr lang="hu-HU" sz="18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the</a:t>
                </a:r>
                <a:r>
                  <a:rPr lang="hu-HU" sz="18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8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scaling</a:t>
                </a:r>
                <a:r>
                  <a:rPr lang="hu-HU" sz="18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8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parameter</a:t>
                </a:r>
                <a:r>
                  <a:rPr lang="hu-HU" sz="1800" dirty="0" smtClean="0">
                    <a:solidFill>
                      <a:schemeClr val="bg1">
                        <a:lumMod val="50000"/>
                      </a:schemeClr>
                    </a:solidFill>
                  </a:rPr>
                  <a:t>:	</a:t>
                </a:r>
                <a14:m>
                  <m:oMath xmlns:m="http://schemas.openxmlformats.org/officeDocument/2006/math">
                    <m:r>
                      <a:rPr lang="hu-HU" sz="18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𝜈</m:t>
                    </m:r>
                    <m:d>
                      <m:dPr>
                        <m:ctrlP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hu-HU" sz="18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type m:val="lin"/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𝑏𝑠</m:t>
                            </m:r>
                          </m:num>
                          <m:den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hu-HU" sz="1800" b="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256032" lvl="1" indent="0">
                  <a:spcAft>
                    <a:spcPts val="600"/>
                  </a:spcAft>
                  <a:buSzPct val="50000"/>
                  <a:buNone/>
                </a:pP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	</a:t>
                </a:r>
                <a:r>
                  <a:rPr lang="hu-HU" sz="1600" b="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hu-HU" sz="16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𝑏</m:t>
                    </m:r>
                    <m:r>
                      <a:rPr lang="hu-HU" sz="16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&lt;0</m:t>
                    </m:r>
                  </m:oMath>
                </a14:m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is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the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good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temperature</a:t>
                </a:r>
                <a:r>
                  <a:rPr lang="hu-HU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hu-HU" sz="16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gradient</a:t>
                </a:r>
                <a:endParaRPr lang="hu-HU" sz="1600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spcAft>
                    <a:spcPts val="600"/>
                  </a:spcAft>
                  <a:buSzPct val="50000"/>
                  <a:buFont typeface="Wingdings" pitchFamily="2" charset="2"/>
                  <a:buChar char="q"/>
                </a:pPr>
                <a:r>
                  <a:rPr lang="hu-HU" sz="1800" i="1" dirty="0" smtClean="0">
                    <a:solidFill>
                      <a:schemeClr val="bg1">
                        <a:lumMod val="50000"/>
                      </a:schemeClr>
                    </a:solidFill>
                  </a:rPr>
                  <a:t>Hubble-flow:	</a:t>
                </a:r>
                <a:r>
                  <a:rPr lang="hu-HU" sz="1800" dirty="0" smtClean="0">
                    <a:solidFill>
                      <a:schemeClr val="bg1">
                        <a:lumMod val="50000"/>
                      </a:schemeClr>
                    </a:solidFill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𝑢</m:t>
                        </m:r>
                      </m:e>
                      <m:sup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𝜇</m:t>
                        </m:r>
                      </m:sup>
                    </m:sSup>
                    <m:r>
                      <a:rPr lang="hu-HU" sz="18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hu-HU" sz="18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𝛾</m:t>
                    </m:r>
                    <m:d>
                      <m:dPr>
                        <m:ctrlP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1,</m:t>
                        </m:r>
                        <m:f>
                          <m:fPr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acc>
                              <m:accPr>
                                <m:chr m:val="̇"/>
                                <m:ctrlP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𝑋</m:t>
                                </m:r>
                              </m:e>
                            </m:acc>
                            <m:d>
                              <m:dPr>
                                <m:ctrlP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num>
                          <m:den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𝑋</m:t>
                            </m:r>
                            <m:d>
                              <m:dPr>
                                <m:ctrlP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den>
                        </m:f>
                        <m:sSub>
                          <m:sSubPr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,</m:t>
                        </m:r>
                        <m:r>
                          <m:rPr>
                            <m:nor/>
                          </m:rPr>
                          <a:rPr lang="hu-HU" sz="1800" b="0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 </m:t>
                        </m:r>
                        <m:f>
                          <m:fPr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acc>
                              <m:accPr>
                                <m:chr m:val="̇"/>
                                <m:ctrlP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𝑌</m:t>
                                </m:r>
                              </m:e>
                            </m:acc>
                            <m:d>
                              <m:dPr>
                                <m:ctrlP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num>
                          <m:den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𝑌</m:t>
                            </m:r>
                            <m:d>
                              <m:dPr>
                                <m:ctrlP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den>
                        </m:f>
                        <m:sSub>
                          <m:sSubPr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hu-HU" sz="1800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,</m:t>
                        </m:r>
                        <m:r>
                          <m:rPr>
                            <m:nor/>
                          </m:rPr>
                          <a:rPr lang="hu-HU" sz="1800" b="0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 </m:t>
                        </m:r>
                        <m:f>
                          <m:fPr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acc>
                              <m:accPr>
                                <m:chr m:val="̇"/>
                                <m:ctrlP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𝑍</m:t>
                                </m:r>
                              </m:e>
                            </m:acc>
                            <m:d>
                              <m:dPr>
                                <m:ctrlP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num>
                          <m:den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𝑍</m:t>
                            </m:r>
                            <m:d>
                              <m:dPr>
                                <m:ctrlP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hu-HU" sz="1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den>
                        </m:f>
                        <m:sSub>
                          <m:sSubPr>
                            <m:ctrlP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hu-HU" sz="18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𝑧</m:t>
                            </m:r>
                          </m:sub>
                        </m:sSub>
                      </m:e>
                    </m:d>
                  </m:oMath>
                </a14:m>
                <a:endParaRPr lang="hu-HU" sz="18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buSzPct val="50000"/>
                  <a:buFont typeface="Wingdings" pitchFamily="2" charset="2"/>
                  <a:buChar char="q"/>
                </a:pPr>
                <a:r>
                  <a:rPr lang="hu-HU" sz="1800" i="1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Non-accelerating</a:t>
                </a:r>
                <a:r>
                  <a:rPr lang="hu-HU" sz="1800" i="1" dirty="0" smtClean="0">
                    <a:solidFill>
                      <a:schemeClr val="bg1">
                        <a:lumMod val="50000"/>
                      </a:schemeClr>
                    </a:solidFill>
                  </a:rPr>
                  <a:t>:</a:t>
                </a:r>
                <a:r>
                  <a:rPr lang="hu-HU" sz="1800" dirty="0" smtClean="0">
                    <a:solidFill>
                      <a:schemeClr val="bg1">
                        <a:lumMod val="50000"/>
                      </a:schemeClr>
                    </a:solidFill>
                  </a:rPr>
                  <a:t>	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𝑋</m:t>
                        </m:r>
                      </m:e>
                    </m:acc>
                    <m:d>
                      <m:dPr>
                        <m:ctrlPr>
                          <a:rPr lang="hu-HU" sz="18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hu-HU" sz="18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hu-HU" sz="1800" b="0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hu-HU" sz="18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hu-HU" sz="1800" b="0" i="1" dirty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hu-HU" sz="1800" b="0" i="1" dirty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𝑋</m:t>
                            </m:r>
                          </m:e>
                        </m:acc>
                      </m:e>
                      <m:sub>
                        <m:r>
                          <a:rPr lang="hu-HU" sz="18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hu-HU" sz="1800" b="0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𝑡</m:t>
                    </m:r>
                  </m:oMath>
                </a14:m>
                <a:r>
                  <a:rPr lang="hu-HU" sz="1800" dirty="0" smtClean="0">
                    <a:solidFill>
                      <a:schemeClr val="bg1">
                        <a:lumMod val="50000"/>
                      </a:schemeClr>
                    </a:solidFill>
                  </a:rPr>
                  <a:t> 	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𝑌</m:t>
                        </m:r>
                      </m:e>
                    </m:acc>
                    <m:d>
                      <m:dPr>
                        <m:ctrlPr>
                          <a:rPr lang="hu-HU" sz="18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hu-HU" sz="18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hu-HU" sz="1800" b="0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hu-HU" sz="18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hu-HU" sz="1800" b="0" i="1" dirty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hu-HU" sz="1800" b="0" i="1" dirty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𝑌</m:t>
                            </m:r>
                          </m:e>
                        </m:acc>
                      </m:e>
                      <m:sub>
                        <m:r>
                          <a:rPr lang="hu-HU" sz="18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hu-HU" sz="1800" b="0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𝑡</m:t>
                    </m:r>
                  </m:oMath>
                </a14:m>
                <a:r>
                  <a:rPr lang="hu-HU" sz="1800" dirty="0" smtClean="0">
                    <a:solidFill>
                      <a:schemeClr val="bg1">
                        <a:lumMod val="50000"/>
                      </a:schemeClr>
                    </a:solidFill>
                  </a:rPr>
                  <a:t>	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hu-HU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𝑍</m:t>
                        </m:r>
                      </m:e>
                    </m:acc>
                    <m:d>
                      <m:dPr>
                        <m:ctrlPr>
                          <a:rPr lang="hu-HU" sz="18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hu-HU" sz="18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hu-HU" sz="1800" b="0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hu-HU" sz="18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hu-HU" sz="1800" b="0" i="1" dirty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hu-HU" sz="1800" b="0" i="1" dirty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𝑍</m:t>
                            </m:r>
                          </m:e>
                        </m:acc>
                      </m:e>
                      <m:sub>
                        <m:r>
                          <a:rPr lang="hu-HU" sz="18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hu-HU" sz="1800" b="0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/>
                      </a:rPr>
                      <m:t>𝑡</m:t>
                    </m:r>
                  </m:oMath>
                </a14:m>
                <a:endParaRPr lang="hu-HU" sz="18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hu-HU" sz="1800" b="0" dirty="0" smtClean="0"/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12776"/>
                <a:ext cx="8229600" cy="4594515"/>
              </a:xfrm>
              <a:blipFill rotWithShape="1">
                <a:blip r:embed="rId2"/>
                <a:stretch>
                  <a:fillRect l="-667" t="-1328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612D3-55AC-4FA6-A2A3-527B59D54494}" type="slidenum">
              <a:rPr lang="hu-HU" smtClean="0"/>
              <a:t>8</a:t>
            </a:fld>
            <a:endParaRPr lang="hu-HU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754734291"/>
              </p:ext>
            </p:extLst>
          </p:nvPr>
        </p:nvGraphicFramePr>
        <p:xfrm>
          <a:off x="467544" y="332656"/>
          <a:ext cx="8280920" cy="879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716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lágosság">
  <a:themeElements>
    <a:clrScheme name="Világosság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Klasszikus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ilágossá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1631</TotalTime>
  <Words>1722</Words>
  <Application>Microsoft Office PowerPoint</Application>
  <PresentationFormat>Diavetítés a képernyőre (4:3 oldalarány)</PresentationFormat>
  <Paragraphs>271</Paragraphs>
  <Slides>23</Slides>
  <Notes>2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23</vt:i4>
      </vt:variant>
    </vt:vector>
  </HeadingPairs>
  <TitlesOfParts>
    <vt:vector size="24" baseType="lpstr">
      <vt:lpstr>Világosság</vt:lpstr>
      <vt:lpstr>Time evolution of QGP via photon observables</vt:lpstr>
      <vt:lpstr>Rhic milestones</vt:lpstr>
      <vt:lpstr>Time development - Spectra</vt:lpstr>
      <vt:lpstr>Spectra information</vt:lpstr>
      <vt:lpstr>Physical Quantities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Photon momentum distribution</vt:lpstr>
      <vt:lpstr>QGP initial temperature</vt:lpstr>
      <vt:lpstr>Photon elliptic flow</vt:lpstr>
      <vt:lpstr>Bose-Einstein correlation</vt:lpstr>
      <vt:lpstr>PowerPoint bemutató</vt:lpstr>
      <vt:lpstr>Summary</vt:lpstr>
      <vt:lpstr>Thank you for your attention!</vt:lpstr>
      <vt:lpstr>The analytic solution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Kvarkanyag időfejlődése termális fotonok vizsgálatával</dc:title>
  <dc:creator>Májer Imre</dc:creator>
  <cp:lastModifiedBy>Májer Imre</cp:lastModifiedBy>
  <cp:revision>149</cp:revision>
  <dcterms:created xsi:type="dcterms:W3CDTF">2010-11-10T13:06:15Z</dcterms:created>
  <dcterms:modified xsi:type="dcterms:W3CDTF">2011-11-29T17:58:45Z</dcterms:modified>
</cp:coreProperties>
</file>