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83" autoAdjust="0"/>
  </p:normalViewPr>
  <p:slideViewPr>
    <p:cSldViewPr>
      <p:cViewPr>
        <p:scale>
          <a:sx n="75" d="100"/>
          <a:sy n="75" d="100"/>
        </p:scale>
        <p:origin x="-1830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3C23D5-60A1-4F29-9134-E50F86C74937}" type="datetimeFigureOut">
              <a:rPr lang="en-GB" smtClean="0"/>
              <a:pPr/>
              <a:t>07/02/2012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D9CE11-161C-4F45-965C-2A14C7EB3D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89210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D9CE11-161C-4F45-965C-2A14C7EB3D9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58157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D9CE11-161C-4F45-965C-2A14C7EB3D9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21695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D9CE11-161C-4F45-965C-2A14C7EB3D9C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237124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D9CE11-161C-4F45-965C-2A14C7EB3D9C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237124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08/03/2011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SLHC PP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859-C374-46B0-815B-26752AC1D1A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08/03/2011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SLHC PP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859-C374-46B0-815B-26752AC1D1A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08/03/2011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SLHC PP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859-C374-46B0-815B-26752AC1D1A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08/03/2011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SLHC PP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859-C374-46B0-815B-26752AC1D1A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08/03/2011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SLHC PP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859-C374-46B0-815B-26752AC1D1A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08/03/2011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SLHC PP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859-C374-46B0-815B-26752AC1D1A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08/03/2011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SLHC PP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859-C374-46B0-815B-26752AC1D1A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08/03/2011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SLHC PP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859-C374-46B0-815B-26752AC1D1A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08/03/2011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SLHC PP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859-C374-46B0-815B-26752AC1D1A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08/03/2011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SLHC PP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859-C374-46B0-815B-26752AC1D1A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08/03/2011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SLHC PP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859-C374-46B0-815B-26752AC1D1A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08/03/2011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SLHC PP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17859-C374-46B0-815B-26752AC1D1A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fr-CH" dirty="0" err="1" smtClean="0"/>
              <a:t>Welcome</a:t>
            </a:r>
            <a:r>
              <a:rPr lang="fr-CH" dirty="0" smtClean="0"/>
              <a:t> to Chamonix 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1st Chamonix </a:t>
            </a:r>
            <a:r>
              <a:rPr lang="fr-CH" dirty="0" err="1" smtClean="0"/>
              <a:t>was</a:t>
            </a:r>
            <a:r>
              <a:rPr lang="fr-CH" dirty="0" smtClean="0"/>
              <a:t> in </a:t>
            </a:r>
            <a:r>
              <a:rPr lang="fr-CH" dirty="0" err="1" smtClean="0"/>
              <a:t>January</a:t>
            </a:r>
            <a:r>
              <a:rPr lang="fr-CH" dirty="0" smtClean="0"/>
              <a:t> 1991</a:t>
            </a:r>
          </a:p>
          <a:p>
            <a:r>
              <a:rPr lang="fr-CH" dirty="0" smtClean="0"/>
              <a:t>Last 3 Chamonix(es) have been </a:t>
            </a:r>
            <a:r>
              <a:rPr lang="fr-CH" dirty="0" err="1" smtClean="0"/>
              <a:t>dedicated</a:t>
            </a:r>
            <a:r>
              <a:rPr lang="fr-CH" dirty="0" smtClean="0"/>
              <a:t> to the </a:t>
            </a:r>
            <a:r>
              <a:rPr lang="fr-CH" dirty="0" err="1" smtClean="0"/>
              <a:t>repair</a:t>
            </a:r>
            <a:r>
              <a:rPr lang="fr-CH" dirty="0" smtClean="0"/>
              <a:t> and </a:t>
            </a:r>
            <a:r>
              <a:rPr lang="fr-CH" dirty="0" err="1" smtClean="0"/>
              <a:t>operation</a:t>
            </a:r>
            <a:r>
              <a:rPr lang="fr-CH" dirty="0" smtClean="0"/>
              <a:t> of the </a:t>
            </a:r>
            <a:r>
              <a:rPr lang="fr-CH" dirty="0" smtClean="0">
                <a:solidFill>
                  <a:srgbClr val="FF0000"/>
                </a:solidFill>
              </a:rPr>
              <a:t>LHC</a:t>
            </a:r>
          </a:p>
          <a:p>
            <a:r>
              <a:rPr lang="fr-CH" dirty="0" err="1" smtClean="0"/>
              <a:t>proposals</a:t>
            </a:r>
            <a:r>
              <a:rPr lang="fr-CH" dirty="0" smtClean="0"/>
              <a:t> </a:t>
            </a:r>
            <a:r>
              <a:rPr lang="fr-CH" dirty="0"/>
              <a:t>(</a:t>
            </a:r>
            <a:r>
              <a:rPr lang="fr-CH" dirty="0" err="1"/>
              <a:t>later</a:t>
            </a:r>
            <a:r>
              <a:rPr lang="fr-CH" dirty="0"/>
              <a:t> </a:t>
            </a:r>
            <a:r>
              <a:rPr lang="fr-CH" dirty="0" err="1"/>
              <a:t>adopted</a:t>
            </a:r>
            <a:r>
              <a:rPr lang="fr-CH" dirty="0"/>
              <a:t> by management</a:t>
            </a:r>
            <a:r>
              <a:rPr lang="fr-CH" dirty="0" smtClean="0"/>
              <a:t>)</a:t>
            </a:r>
            <a:endParaRPr lang="fr-CH" dirty="0" smtClean="0">
              <a:solidFill>
                <a:srgbClr val="FF0000"/>
              </a:solidFill>
            </a:endParaRPr>
          </a:p>
          <a:p>
            <a:r>
              <a:rPr lang="fr-CH" dirty="0" smtClean="0">
                <a:solidFill>
                  <a:srgbClr val="FF0000"/>
                </a:solidFill>
              </a:rPr>
              <a:t>2009</a:t>
            </a:r>
            <a:r>
              <a:rPr lang="fr-CH" dirty="0" smtClean="0"/>
              <a:t> </a:t>
            </a:r>
          </a:p>
          <a:p>
            <a:pPr lvl="1"/>
            <a:r>
              <a:rPr lang="fr-CH" dirty="0" err="1" smtClean="0"/>
              <a:t>Operate</a:t>
            </a:r>
            <a:r>
              <a:rPr lang="fr-CH" dirty="0" smtClean="0"/>
              <a:t> for </a:t>
            </a:r>
            <a:r>
              <a:rPr lang="fr-CH" dirty="0" err="1" smtClean="0"/>
              <a:t>physics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an </a:t>
            </a:r>
            <a:r>
              <a:rPr lang="fr-CH" dirty="0" err="1" smtClean="0"/>
              <a:t>intermediate</a:t>
            </a:r>
            <a:r>
              <a:rPr lang="fr-CH" dirty="0" smtClean="0"/>
              <a:t> </a:t>
            </a:r>
            <a:r>
              <a:rPr lang="fr-CH" dirty="0" err="1" smtClean="0"/>
              <a:t>energy</a:t>
            </a:r>
            <a:endParaRPr lang="fr-CH" dirty="0" smtClean="0"/>
          </a:p>
          <a:p>
            <a:pPr lvl="2"/>
            <a:r>
              <a:rPr lang="fr-CH" dirty="0" smtClean="0"/>
              <a:t>Full QPS, 50% DN200…5TeV</a:t>
            </a:r>
          </a:p>
          <a:p>
            <a:pPr lvl="1"/>
            <a:r>
              <a:rPr lang="fr-CH" dirty="0" err="1" smtClean="0"/>
              <a:t>Allow</a:t>
            </a:r>
            <a:r>
              <a:rPr lang="fr-CH" dirty="0" smtClean="0"/>
              <a:t> </a:t>
            </a:r>
            <a:r>
              <a:rPr lang="fr-CH" dirty="0" err="1" smtClean="0"/>
              <a:t>winter</a:t>
            </a:r>
            <a:r>
              <a:rPr lang="fr-CH" dirty="0" smtClean="0"/>
              <a:t> running</a:t>
            </a:r>
          </a:p>
          <a:p>
            <a:pPr lvl="1"/>
            <a:r>
              <a:rPr lang="fr-CH" dirty="0" smtClean="0">
                <a:solidFill>
                  <a:srgbClr val="FF0000"/>
                </a:solidFill>
              </a:rPr>
              <a:t>Consolidation</a:t>
            </a:r>
            <a:r>
              <a:rPr lang="fr-CH" dirty="0" smtClean="0"/>
              <a:t> </a:t>
            </a:r>
            <a:r>
              <a:rPr lang="fr-CH" dirty="0" err="1" smtClean="0"/>
              <a:t>project</a:t>
            </a:r>
            <a:r>
              <a:rPr lang="fr-CH" dirty="0" smtClean="0"/>
              <a:t> for LHC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08/03/2011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SLHC PP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859-C374-46B0-815B-26752AC1D1AB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7773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Welcome</a:t>
            </a:r>
            <a:r>
              <a:rPr lang="fr-CH" dirty="0" smtClean="0"/>
              <a:t> to Chamonix 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2010</a:t>
            </a:r>
          </a:p>
          <a:p>
            <a:pPr lvl="1"/>
            <a:r>
              <a:rPr lang="fr-CH" dirty="0" smtClean="0"/>
              <a:t>3.5 </a:t>
            </a:r>
            <a:r>
              <a:rPr lang="fr-CH" dirty="0" err="1" smtClean="0"/>
              <a:t>TeV</a:t>
            </a:r>
            <a:r>
              <a:rPr lang="fr-CH" dirty="0" smtClean="0"/>
              <a:t> (</a:t>
            </a:r>
            <a:r>
              <a:rPr lang="fr-CH" dirty="0" err="1" smtClean="0"/>
              <a:t>cf</a:t>
            </a:r>
            <a:r>
              <a:rPr lang="fr-CH" dirty="0" smtClean="0"/>
              <a:t> 5TeV in 2009)</a:t>
            </a:r>
          </a:p>
          <a:p>
            <a:pPr lvl="1"/>
            <a:r>
              <a:rPr lang="fr-CH" dirty="0" err="1" smtClean="0"/>
              <a:t>Integrated</a:t>
            </a:r>
            <a:r>
              <a:rPr lang="fr-CH" dirty="0" smtClean="0"/>
              <a:t> </a:t>
            </a:r>
            <a:r>
              <a:rPr lang="fr-CH" dirty="0" err="1" smtClean="0"/>
              <a:t>luminosity</a:t>
            </a:r>
            <a:r>
              <a:rPr lang="fr-CH" dirty="0" smtClean="0"/>
              <a:t> goal for 2011…1fb-1</a:t>
            </a:r>
          </a:p>
          <a:p>
            <a:pPr lvl="2"/>
            <a:r>
              <a:rPr lang="fr-CH" dirty="0" smtClean="0">
                <a:sym typeface="Symbol"/>
              </a:rPr>
              <a:t> </a:t>
            </a:r>
            <a:r>
              <a:rPr lang="fr-CH" dirty="0" err="1" smtClean="0">
                <a:sym typeface="Symbol"/>
              </a:rPr>
              <a:t>peak</a:t>
            </a:r>
            <a:r>
              <a:rPr lang="fr-CH" dirty="0" smtClean="0">
                <a:sym typeface="Symbol"/>
              </a:rPr>
              <a:t> of 1E32 in 2010</a:t>
            </a:r>
          </a:p>
          <a:p>
            <a:pPr lvl="1"/>
            <a:r>
              <a:rPr lang="fr-CH" dirty="0" smtClean="0">
                <a:sym typeface="Symbol"/>
              </a:rPr>
              <a:t>HL-LHC </a:t>
            </a:r>
            <a:r>
              <a:rPr lang="fr-CH" dirty="0" err="1" smtClean="0">
                <a:sym typeface="Symbol"/>
              </a:rPr>
              <a:t>project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instead</a:t>
            </a:r>
            <a:r>
              <a:rPr lang="fr-CH" dirty="0" smtClean="0">
                <a:sym typeface="Symbol"/>
              </a:rPr>
              <a:t> of </a:t>
            </a:r>
            <a:r>
              <a:rPr lang="fr-CH" dirty="0" err="1" smtClean="0">
                <a:sym typeface="Symbol"/>
              </a:rPr>
              <a:t>inner</a:t>
            </a:r>
            <a:r>
              <a:rPr lang="fr-CH" dirty="0" smtClean="0">
                <a:sym typeface="Symbol"/>
              </a:rPr>
              <a:t> triplets upgrade</a:t>
            </a:r>
          </a:p>
          <a:p>
            <a:pPr lvl="1"/>
            <a:r>
              <a:rPr lang="fr-CH" dirty="0" smtClean="0">
                <a:sym typeface="Symbol"/>
              </a:rPr>
              <a:t>LIU </a:t>
            </a:r>
            <a:r>
              <a:rPr lang="fr-CH" dirty="0" err="1" smtClean="0">
                <a:sym typeface="Symbol"/>
              </a:rPr>
              <a:t>project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instead</a:t>
            </a:r>
            <a:r>
              <a:rPr lang="fr-CH" dirty="0" smtClean="0">
                <a:sym typeface="Symbol"/>
              </a:rPr>
              <a:t> of LP-SPL + PS2</a:t>
            </a:r>
          </a:p>
          <a:p>
            <a:pPr lvl="1"/>
            <a:r>
              <a:rPr lang="fr-CH" dirty="0" smtClean="0">
                <a:sym typeface="Symbol"/>
              </a:rPr>
              <a:t>Consolidation of LHC </a:t>
            </a:r>
            <a:r>
              <a:rPr lang="fr-CH" dirty="0" err="1" smtClean="0">
                <a:sym typeface="Symbol"/>
              </a:rPr>
              <a:t>injectors</a:t>
            </a:r>
            <a:endParaRPr lang="fr-CH" dirty="0" smtClean="0">
              <a:sym typeface="Symbol"/>
            </a:endParaRPr>
          </a:p>
          <a:p>
            <a:pPr lvl="2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08/03/2011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SLHC PP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859-C374-46B0-815B-26752AC1D1A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4702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/>
              <a:t>Welcome</a:t>
            </a:r>
            <a:r>
              <a:rPr lang="fr-CH" dirty="0"/>
              <a:t> to Chamonix 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>
                <a:solidFill>
                  <a:srgbClr val="FF0000"/>
                </a:solidFill>
                <a:sym typeface="Symbol"/>
              </a:rPr>
              <a:t>2011</a:t>
            </a:r>
          </a:p>
          <a:p>
            <a:pPr lvl="1"/>
            <a:r>
              <a:rPr lang="fr-CH" dirty="0">
                <a:sym typeface="Symbol"/>
              </a:rPr>
              <a:t>3.5TeV (not 4TeV) + </a:t>
            </a:r>
            <a:r>
              <a:rPr lang="fr-CH" dirty="0" err="1">
                <a:sym typeface="Symbol"/>
              </a:rPr>
              <a:t>snubber</a:t>
            </a:r>
            <a:r>
              <a:rPr lang="fr-CH" dirty="0">
                <a:sym typeface="Symbol"/>
              </a:rPr>
              <a:t> </a:t>
            </a:r>
            <a:r>
              <a:rPr lang="fr-CH" dirty="0" err="1">
                <a:sym typeface="Symbol"/>
              </a:rPr>
              <a:t>capacitors</a:t>
            </a:r>
            <a:endParaRPr lang="fr-CH" dirty="0">
              <a:sym typeface="Symbol"/>
            </a:endParaRPr>
          </a:p>
          <a:p>
            <a:pPr lvl="1"/>
            <a:r>
              <a:rPr lang="fr-CH" dirty="0" err="1">
                <a:sym typeface="Symbol"/>
              </a:rPr>
              <a:t>Physics</a:t>
            </a:r>
            <a:r>
              <a:rPr lang="fr-CH" dirty="0">
                <a:sym typeface="Symbol"/>
              </a:rPr>
              <a:t> in 2012  LS1 </a:t>
            </a:r>
            <a:r>
              <a:rPr lang="fr-CH" dirty="0" err="1">
                <a:sym typeface="Symbol"/>
              </a:rPr>
              <a:t>delayed</a:t>
            </a:r>
            <a:r>
              <a:rPr lang="fr-CH" dirty="0">
                <a:sym typeface="Symbol"/>
              </a:rPr>
              <a:t> till 2013 (</a:t>
            </a:r>
            <a:r>
              <a:rPr lang="fr-CH" dirty="0" err="1">
                <a:sym typeface="Symbol"/>
              </a:rPr>
              <a:t>review</a:t>
            </a:r>
            <a:r>
              <a:rPr lang="fr-CH" dirty="0">
                <a:sym typeface="Symbol"/>
              </a:rPr>
              <a:t> </a:t>
            </a:r>
            <a:r>
              <a:rPr lang="fr-CH" dirty="0" err="1">
                <a:sym typeface="Symbol"/>
              </a:rPr>
              <a:t>June</a:t>
            </a:r>
            <a:r>
              <a:rPr lang="fr-CH" dirty="0">
                <a:sym typeface="Symbol"/>
              </a:rPr>
              <a:t> 2011)</a:t>
            </a:r>
          </a:p>
          <a:p>
            <a:pPr lvl="1"/>
            <a:r>
              <a:rPr lang="fr-CH" dirty="0">
                <a:sym typeface="Symbol"/>
              </a:rPr>
              <a:t>75 and 50nS</a:t>
            </a:r>
          </a:p>
          <a:p>
            <a:pPr lvl="1"/>
            <a:r>
              <a:rPr lang="fr-CH" dirty="0">
                <a:sym typeface="Symbol"/>
              </a:rPr>
              <a:t>Goal </a:t>
            </a:r>
            <a:r>
              <a:rPr lang="fr-CH" dirty="0" err="1">
                <a:sym typeface="Symbol"/>
              </a:rPr>
              <a:t>still</a:t>
            </a:r>
            <a:r>
              <a:rPr lang="fr-CH" dirty="0">
                <a:sym typeface="Symbol"/>
              </a:rPr>
              <a:t> 1fb-1 but </a:t>
            </a:r>
            <a:r>
              <a:rPr lang="fr-CH" dirty="0" err="1">
                <a:sym typeface="Symbol"/>
              </a:rPr>
              <a:t>statement</a:t>
            </a:r>
            <a:r>
              <a:rPr lang="fr-CH" dirty="0">
                <a:sym typeface="Symbol"/>
              </a:rPr>
              <a:t> 2-3fb-1 </a:t>
            </a:r>
            <a:r>
              <a:rPr lang="fr-CH" dirty="0" err="1">
                <a:sym typeface="Symbol"/>
              </a:rPr>
              <a:t>seems</a:t>
            </a:r>
            <a:r>
              <a:rPr lang="fr-CH" dirty="0">
                <a:sym typeface="Symbol"/>
              </a:rPr>
              <a:t> possible</a:t>
            </a:r>
            <a:endParaRPr lang="fr-CH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08/03/2011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SLHC PP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859-C374-46B0-815B-26752AC1D1A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35962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/>
              <a:t>Welcome</a:t>
            </a:r>
            <a:r>
              <a:rPr lang="fr-CH" dirty="0"/>
              <a:t> to Chamonix 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>
                <a:sym typeface="Symbol"/>
              </a:rPr>
              <a:t>Welcome</a:t>
            </a:r>
            <a:r>
              <a:rPr lang="fr-CH" dirty="0" smtClean="0">
                <a:sym typeface="Symbol"/>
              </a:rPr>
              <a:t> to all CERN </a:t>
            </a:r>
            <a:r>
              <a:rPr lang="fr-CH" dirty="0" err="1" smtClean="0">
                <a:sym typeface="Symbol"/>
              </a:rPr>
              <a:t>sectors</a:t>
            </a:r>
            <a:endParaRPr lang="fr-CH" dirty="0" smtClean="0">
              <a:sym typeface="Symbol"/>
            </a:endParaRPr>
          </a:p>
          <a:p>
            <a:r>
              <a:rPr lang="fr-CH" dirty="0" err="1" smtClean="0">
                <a:sym typeface="Symbol"/>
              </a:rPr>
              <a:t>Welcome</a:t>
            </a:r>
            <a:r>
              <a:rPr lang="fr-CH" dirty="0" smtClean="0">
                <a:sym typeface="Symbol"/>
              </a:rPr>
              <a:t> to the LHC detectors</a:t>
            </a:r>
          </a:p>
          <a:p>
            <a:r>
              <a:rPr lang="fr-CH" dirty="0" err="1" smtClean="0">
                <a:sym typeface="Symbol"/>
              </a:rPr>
              <a:t>Welcome</a:t>
            </a:r>
            <a:r>
              <a:rPr lang="fr-CH" dirty="0" smtClean="0">
                <a:sym typeface="Symbol"/>
              </a:rPr>
              <a:t> to CMAC</a:t>
            </a:r>
          </a:p>
          <a:p>
            <a:r>
              <a:rPr lang="fr-CH" dirty="0" err="1" smtClean="0">
                <a:sym typeface="Symbol"/>
              </a:rPr>
              <a:t>Welcome</a:t>
            </a:r>
            <a:r>
              <a:rPr lang="fr-CH" dirty="0" smtClean="0">
                <a:sym typeface="Symbol"/>
              </a:rPr>
              <a:t> to all </a:t>
            </a:r>
            <a:r>
              <a:rPr lang="fr-CH" dirty="0" err="1" smtClean="0">
                <a:sym typeface="Symbol"/>
              </a:rPr>
              <a:t>others</a:t>
            </a:r>
            <a:r>
              <a:rPr lang="fr-CH" dirty="0" smtClean="0">
                <a:sym typeface="Symbol"/>
              </a:rPr>
              <a:t>...</a:t>
            </a:r>
          </a:p>
          <a:p>
            <a:endParaRPr lang="fr-CH" dirty="0">
              <a:sym typeface="Symbol"/>
            </a:endParaRPr>
          </a:p>
          <a:p>
            <a:r>
              <a:rPr lang="fr-CH" dirty="0">
                <a:sym typeface="Symbol"/>
              </a:rPr>
              <a:t>Chamonix </a:t>
            </a:r>
            <a:r>
              <a:rPr lang="fr-CH" dirty="0" err="1" smtClean="0">
                <a:sym typeface="Symbol"/>
              </a:rPr>
              <a:t>will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be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another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exciting</a:t>
            </a:r>
            <a:r>
              <a:rPr lang="fr-CH" dirty="0" smtClean="0">
                <a:sym typeface="Symbol"/>
              </a:rPr>
              <a:t> and </a:t>
            </a:r>
            <a:r>
              <a:rPr lang="fr-CH" dirty="0" err="1" smtClean="0">
                <a:sym typeface="Symbol"/>
              </a:rPr>
              <a:t>decisive</a:t>
            </a:r>
            <a:r>
              <a:rPr lang="fr-CH" dirty="0" smtClean="0">
                <a:sym typeface="Symbol"/>
              </a:rPr>
              <a:t> in 2012!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08/03/2011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SLHC PP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859-C374-46B0-815B-26752AC1D1A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1515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3CD933DCEE4149A3CB8E1866A29FBC" ma:contentTypeVersion="0" ma:contentTypeDescription="Create a new document." ma:contentTypeScope="" ma:versionID="486c42f9d6ee756d6f393dc20f00610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D77CA9-B165-48FD-9F2F-63F1BE8FF97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CCC8CA-D61E-493E-AD32-AE2569D78CBE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07463EB-A275-4C81-82F8-58B0759BE2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1049</TotalTime>
  <Words>184</Words>
  <Application>Microsoft Office PowerPoint</Application>
  <PresentationFormat>On-screen Show (4:3)</PresentationFormat>
  <Paragraphs>46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Welcome to Chamonix 2012</vt:lpstr>
      <vt:lpstr>Welcome to Chamonix 2012</vt:lpstr>
      <vt:lpstr>Welcome to Chamonix 2012</vt:lpstr>
      <vt:lpstr>Welcome to Chamonix 2012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myers</dc:creator>
  <cp:lastModifiedBy>NICE</cp:lastModifiedBy>
  <cp:revision>73</cp:revision>
  <dcterms:created xsi:type="dcterms:W3CDTF">2011-01-26T12:29:14Z</dcterms:created>
  <dcterms:modified xsi:type="dcterms:W3CDTF">2012-02-07T10:22:40Z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0x010100883CD933DCEE4149A3CB8E1866A29FBC</vt:lpwstr>
  </property>
</Properties>
</file>