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416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FFFF"/>
    <a:srgbClr val="FFFF66"/>
    <a:srgbClr val="D60093"/>
    <a:srgbClr val="CC3399"/>
    <a:srgbClr val="66FF33"/>
    <a:srgbClr val="FF0000"/>
    <a:srgbClr val="660033"/>
    <a:srgbClr val="020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9" autoAdjust="0"/>
    <p:restoredTop sz="94717" autoAdjust="0"/>
  </p:normalViewPr>
  <p:slideViewPr>
    <p:cSldViewPr>
      <p:cViewPr>
        <p:scale>
          <a:sx n="66" d="100"/>
          <a:sy n="66" d="100"/>
        </p:scale>
        <p:origin x="-90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96" y="-90"/>
      </p:cViewPr>
      <p:guideLst>
        <p:guide orient="horz" pos="3025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t" anchorCtr="0" compatLnSpc="1">
            <a:prstTxWarp prst="textNoShape">
              <a:avLst/>
            </a:prstTxWarp>
          </a:bodyPr>
          <a:lstStyle>
            <a:lvl1pPr defTabSz="900113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806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806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b" anchorCtr="0" compatLnSpc="1">
            <a:prstTxWarp prst="textNoShape">
              <a:avLst/>
            </a:prstTxWarp>
          </a:bodyPr>
          <a:lstStyle>
            <a:lvl1pPr defTabSz="900113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806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>
                <a:latin typeface="Arial" pitchFamily="34" charset="0"/>
              </a:defRPr>
            </a:lvl1pPr>
          </a:lstStyle>
          <a:p>
            <a:fld id="{31B8B789-A337-4403-8B57-E1E48377A2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76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t" anchorCtr="0" compatLnSpc="1">
            <a:prstTxWarp prst="textNoShape">
              <a:avLst/>
            </a:prstTxWarp>
          </a:bodyPr>
          <a:lstStyle>
            <a:lvl1pPr defTabSz="900113">
              <a:defRPr sz="120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59300"/>
            <a:ext cx="5362575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b" anchorCtr="0" compatLnSpc="1">
            <a:prstTxWarp prst="textNoShape">
              <a:avLst/>
            </a:prstTxWarp>
          </a:bodyPr>
          <a:lstStyle>
            <a:lvl1pPr defTabSz="900113">
              <a:defRPr sz="120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74" tIns="45087" rIns="90174" bIns="45087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>
                <a:latin typeface="Book Antiqua" pitchFamily="18" charset="0"/>
              </a:defRPr>
            </a:lvl1pPr>
          </a:lstStyle>
          <a:p>
            <a:fld id="{56C650B3-197E-4540-AFA8-A2CC177EF2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69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13700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Vancouver PLHC : June 2012</a:t>
            </a:r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74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86EAD3-624C-4143-BE26-4FE94FC2534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6" name="Picture 2" descr="C:\scr\PLHC\TRIUMF_logo_RGB_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404664"/>
          </a:xfrm>
          <a:prstGeom prst="rect">
            <a:avLst/>
          </a:prstGeom>
          <a:noFill/>
        </p:spPr>
      </p:pic>
      <p:pic>
        <p:nvPicPr>
          <p:cNvPr id="1028" name="Picture 4" descr="C:\scr\ipp\logo\ipp_log_both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04664"/>
            <a:ext cx="1691680" cy="576064"/>
          </a:xfrm>
          <a:prstGeom prst="rect">
            <a:avLst/>
          </a:prstGeom>
          <a:noFill/>
        </p:spPr>
      </p:pic>
      <p:pic>
        <p:nvPicPr>
          <p:cNvPr id="1029" name="Picture 5" descr="C:\scr\PLHC\sfu_Logo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639" y="1"/>
            <a:ext cx="575801" cy="836711"/>
          </a:xfrm>
          <a:prstGeom prst="rect">
            <a:avLst/>
          </a:prstGeom>
          <a:noFill/>
        </p:spPr>
      </p:pic>
      <p:pic>
        <p:nvPicPr>
          <p:cNvPr id="1030" name="Picture 6" descr="C:\scr\PLHC\uvic_logo-w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6776" y="0"/>
            <a:ext cx="609600" cy="828675"/>
          </a:xfrm>
          <a:prstGeom prst="rect">
            <a:avLst/>
          </a:prstGeom>
          <a:noFill/>
        </p:spPr>
      </p:pic>
      <p:pic>
        <p:nvPicPr>
          <p:cNvPr id="1031" name="Picture 7" descr="C:\scr\PLHC\UBC_logo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2440" y="0"/>
            <a:ext cx="611560" cy="83218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A9CDD-A12A-4151-A0B7-30BC7357CF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44450"/>
            <a:ext cx="2033588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44450"/>
            <a:ext cx="5949950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2BCA9-DE5A-4F8F-81BA-1F889CB684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616624" cy="86409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Vancouver PLHC : June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449B0-6D46-4F2D-9B17-F840CA654C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E6569-27DF-44BE-885E-5D05C511B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57606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412875"/>
            <a:ext cx="399097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412875"/>
            <a:ext cx="3992563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06358-2041-41C0-9D9C-C3F495057B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68863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A74CB-7F8B-4F9F-9479-818013DE5B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41562-CFC7-4C83-BA50-4A2E52136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064F4-6AB5-439A-AE17-AF3D5A26AA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2BFDF-5880-4C8F-BA01-C5AE1E1F32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D8871-7B3B-47AC-BE00-BDB67930E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19672" y="0"/>
            <a:ext cx="576064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12875"/>
            <a:ext cx="81359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733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1">
                <a:latin typeface="Times New Roman" pitchFamily="18" charset="0"/>
              </a:defRPr>
            </a:lvl1pPr>
          </a:lstStyle>
          <a:p>
            <a:r>
              <a:rPr lang="en-US" smtClean="0"/>
              <a:t>4-9 June 2012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00" y="6237288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1">
                <a:latin typeface="Times New Roman" pitchFamily="18" charset="0"/>
              </a:defRPr>
            </a:lvl1pPr>
          </a:lstStyle>
          <a:p>
            <a:r>
              <a:rPr lang="en-US" dirty="0" smtClean="0"/>
              <a:t>Vancouver PLHC : June 2012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6A33B161-DBB7-4196-B305-81454DC8FE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47" name="Line 27"/>
          <p:cNvSpPr>
            <a:spLocks noChangeShapeType="1"/>
          </p:cNvSpPr>
          <p:nvPr userDrawn="1"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" name="Picture 2" descr="C:\scr\PLHC\TRIUMF_logo_RGB_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691680" cy="404664"/>
          </a:xfrm>
          <a:prstGeom prst="rect">
            <a:avLst/>
          </a:prstGeom>
          <a:noFill/>
        </p:spPr>
      </p:pic>
      <p:pic>
        <p:nvPicPr>
          <p:cNvPr id="12" name="Picture 4" descr="C:\scr\ipp\logo\ipp_log_both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404664"/>
            <a:ext cx="1691680" cy="576064"/>
          </a:xfrm>
          <a:prstGeom prst="rect">
            <a:avLst/>
          </a:prstGeom>
          <a:noFill/>
        </p:spPr>
      </p:pic>
      <p:pic>
        <p:nvPicPr>
          <p:cNvPr id="13" name="Picture 5" descr="C:\scr\PLHC\sfu_Logo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56639" y="1"/>
            <a:ext cx="575801" cy="836711"/>
          </a:xfrm>
          <a:prstGeom prst="rect">
            <a:avLst/>
          </a:prstGeom>
          <a:noFill/>
        </p:spPr>
      </p:pic>
      <p:pic>
        <p:nvPicPr>
          <p:cNvPr id="14" name="Picture 6" descr="C:\scr\PLHC\uvic_logo-w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46776" y="0"/>
            <a:ext cx="609600" cy="828675"/>
          </a:xfrm>
          <a:prstGeom prst="rect">
            <a:avLst/>
          </a:prstGeom>
          <a:noFill/>
        </p:spPr>
      </p:pic>
      <p:pic>
        <p:nvPicPr>
          <p:cNvPr id="15" name="Picture 7" descr="C:\scr\PLHC\UBC_logo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532440" y="0"/>
            <a:ext cx="611560" cy="832183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u"/>
        <a:defRPr sz="2000" b="1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opher.marino@cern.ch" TargetMode="External"/><Relationship Id="rId2" Type="http://schemas.openxmlformats.org/officeDocument/2006/relationships/hyperlink" Target="mailto:rmcphers@triumf.c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4-9 June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Vancouver PLHC : June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90335-648D-46B5-AF01-BA5D7B4781EB}" type="slidenum">
              <a:rPr lang="en-US"/>
              <a:pPr/>
              <a:t>1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6632"/>
            <a:ext cx="5616624" cy="648072"/>
          </a:xfrm>
        </p:spPr>
        <p:txBody>
          <a:bodyPr/>
          <a:lstStyle/>
          <a:p>
            <a:r>
              <a:rPr lang="en-US" sz="4000" dirty="0" smtClean="0"/>
              <a:t>Posters</a:t>
            </a:r>
            <a:endParaRPr lang="en-US" sz="4000" dirty="0"/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052736"/>
            <a:ext cx="9036496" cy="532859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Please upload an electronic version of your poster to </a:t>
            </a:r>
            <a:r>
              <a:rPr lang="en-CA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indico</a:t>
            </a:r>
            <a:endParaRPr lang="en-CA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CA" b="1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 to 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Login</a:t>
            </a:r>
            <a:r>
              <a:rPr lang="en-US" dirty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(icon on top right of page)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 your poster (in session 1D, 16:00 Monday 4 June)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 should see a pull-down menu on the right.  Click on it and then</a:t>
            </a:r>
          </a:p>
          <a:p>
            <a:pPr lvl="2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Manage Material</a:t>
            </a:r>
          </a:p>
          <a:p>
            <a:pPr lvl="2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Add Material</a:t>
            </a:r>
          </a:p>
          <a:p>
            <a:pPr lvl="2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Choose File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(location file, preferably PDF, on your computer)</a:t>
            </a:r>
          </a:p>
          <a:p>
            <a:pPr lvl="2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Create resource</a:t>
            </a:r>
          </a:p>
          <a:p>
            <a:pPr lvl="1">
              <a:lnSpc>
                <a:spcPct val="90000"/>
              </a:lnSpc>
            </a:pPr>
            <a:r>
              <a:rPr lang="en-CA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you have any problems, please send an email to </a:t>
            </a:r>
            <a:r>
              <a:rPr lang="en-CA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rmcphers@triumf.ca</a:t>
            </a:r>
            <a:r>
              <a:rPr lang="en-CA" dirty="0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CA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</a:t>
            </a:r>
            <a:r>
              <a:rPr lang="en-CA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christopher.marino@cern.ch</a:t>
            </a:r>
            <a:r>
              <a:rPr lang="en-CA" smtClean="0">
                <a:solidFill>
                  <a:srgbClr val="89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CA" dirty="0" smtClean="0">
              <a:solidFill>
                <a:srgbClr val="89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8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-Screen Presentation 2">
  <a:themeElements>
    <a:clrScheme name="On-Screen Presentation 2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n-Screen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On-Screen Presentation 2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2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2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2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2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2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2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\\cern.ch\dfs\Applications\CERN\Workgroup Templates\CERN\On-Screen Presentation 2.pot</Template>
  <TotalTime>36331</TotalTime>
  <Words>92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On-Screen Presentation 2</vt:lpstr>
      <vt:lpstr>Posters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LHC:  Physics with 1 fb-1</dc:title>
  <dc:creator>Rob McPherson</dc:creator>
  <cp:lastModifiedBy>rmcphers</cp:lastModifiedBy>
  <cp:revision>625</cp:revision>
  <cp:lastPrinted>2002-07-23T13:07:21Z</cp:lastPrinted>
  <dcterms:created xsi:type="dcterms:W3CDTF">1601-01-01T00:00:00Z</dcterms:created>
  <dcterms:modified xsi:type="dcterms:W3CDTF">2012-06-07T18:33:35Z</dcterms:modified>
</cp:coreProperties>
</file>