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theme/theme5.xml" ContentType="application/vnd.openxmlformats-officedocument.theme+xml"/>
  <Override PartName="/ppt/slideLayouts/slideLayout39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theme/theme10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theme/theme7.xml" ContentType="application/vnd.openxmlformats-officedocument.theme+xml"/>
  <Override PartName="/ppt/theme/theme11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theme/theme1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4" r:id="rId2"/>
    <p:sldMasterId id="2147483671" r:id="rId3"/>
    <p:sldMasterId id="2147483675" r:id="rId4"/>
    <p:sldMasterId id="2147483682" r:id="rId5"/>
    <p:sldMasterId id="2147483686" r:id="rId6"/>
    <p:sldMasterId id="2147483693" r:id="rId7"/>
    <p:sldMasterId id="2147483697" r:id="rId8"/>
    <p:sldMasterId id="2147483704" r:id="rId9"/>
    <p:sldMasterId id="2147483708" r:id="rId10"/>
    <p:sldMasterId id="2147483715" r:id="rId11"/>
    <p:sldMasterId id="2147483719" r:id="rId12"/>
  </p:sldMasterIdLst>
  <p:sldIdLst>
    <p:sldId id="256" r:id="rId13"/>
    <p:sldId id="257" r:id="rId14"/>
    <p:sldId id="293" r:id="rId15"/>
    <p:sldId id="294" r:id="rId16"/>
    <p:sldId id="295" r:id="rId17"/>
    <p:sldId id="344" r:id="rId18"/>
    <p:sldId id="362" r:id="rId19"/>
    <p:sldId id="364" r:id="rId20"/>
    <p:sldId id="365" r:id="rId21"/>
    <p:sldId id="343" r:id="rId22"/>
    <p:sldId id="360" r:id="rId23"/>
    <p:sldId id="366" r:id="rId24"/>
    <p:sldId id="320" r:id="rId25"/>
    <p:sldId id="371" r:id="rId26"/>
    <p:sldId id="349" r:id="rId27"/>
    <p:sldId id="351" r:id="rId28"/>
    <p:sldId id="350" r:id="rId29"/>
    <p:sldId id="352" r:id="rId30"/>
    <p:sldId id="374" r:id="rId31"/>
    <p:sldId id="375" r:id="rId32"/>
    <p:sldId id="372" r:id="rId33"/>
    <p:sldId id="373" r:id="rId34"/>
    <p:sldId id="383" r:id="rId35"/>
    <p:sldId id="384" r:id="rId36"/>
    <p:sldId id="356" r:id="rId37"/>
    <p:sldId id="354" r:id="rId38"/>
    <p:sldId id="321" r:id="rId39"/>
    <p:sldId id="340" r:id="rId40"/>
    <p:sldId id="307" r:id="rId41"/>
    <p:sldId id="333" r:id="rId42"/>
    <p:sldId id="310" r:id="rId43"/>
    <p:sldId id="336" r:id="rId44"/>
    <p:sldId id="335" r:id="rId45"/>
    <p:sldId id="380" r:id="rId46"/>
    <p:sldId id="381" r:id="rId47"/>
    <p:sldId id="332" r:id="rId48"/>
    <p:sldId id="330" r:id="rId49"/>
    <p:sldId id="309" r:id="rId50"/>
    <p:sldId id="341" r:id="rId51"/>
    <p:sldId id="378" r:id="rId52"/>
    <p:sldId id="379" r:id="rId53"/>
    <p:sldId id="377" r:id="rId54"/>
    <p:sldId id="318" r:id="rId55"/>
    <p:sldId id="325" r:id="rId56"/>
    <p:sldId id="326" r:id="rId57"/>
    <p:sldId id="346" r:id="rId58"/>
    <p:sldId id="358" r:id="rId59"/>
    <p:sldId id="382" r:id="rId60"/>
  </p:sldIdLst>
  <p:sldSz cx="9144000" cy="6858000" type="screen4x3"/>
  <p:notesSz cx="6896100" cy="10033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0C91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11" autoAdjust="0"/>
    <p:restoredTop sz="94667" autoAdjust="0"/>
  </p:normalViewPr>
  <p:slideViewPr>
    <p:cSldViewPr snapToGrid="0">
      <p:cViewPr varScale="1">
        <p:scale>
          <a:sx n="127" d="100"/>
          <a:sy n="127" d="100"/>
        </p:scale>
        <p:origin x="-11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9" Type="http://schemas.openxmlformats.org/officeDocument/2006/relationships/slide" Target="slides/slide27.xml"/><Relationship Id="rId21" Type="http://schemas.openxmlformats.org/officeDocument/2006/relationships/slide" Target="slides/slide9.xml"/><Relationship Id="rId34" Type="http://schemas.openxmlformats.org/officeDocument/2006/relationships/slide" Target="slides/slide22.xml"/><Relationship Id="rId42" Type="http://schemas.openxmlformats.org/officeDocument/2006/relationships/slide" Target="slides/slide30.xml"/><Relationship Id="rId47" Type="http://schemas.openxmlformats.org/officeDocument/2006/relationships/slide" Target="slides/slide35.xml"/><Relationship Id="rId50" Type="http://schemas.openxmlformats.org/officeDocument/2006/relationships/slide" Target="slides/slide38.xml"/><Relationship Id="rId55" Type="http://schemas.openxmlformats.org/officeDocument/2006/relationships/slide" Target="slides/slide43.xml"/><Relationship Id="rId63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slide" Target="slides/slide17.xml"/><Relationship Id="rId41" Type="http://schemas.openxmlformats.org/officeDocument/2006/relationships/slide" Target="slides/slide29.xml"/><Relationship Id="rId54" Type="http://schemas.openxmlformats.org/officeDocument/2006/relationships/slide" Target="slides/slide42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32" Type="http://schemas.openxmlformats.org/officeDocument/2006/relationships/slide" Target="slides/slide20.xml"/><Relationship Id="rId37" Type="http://schemas.openxmlformats.org/officeDocument/2006/relationships/slide" Target="slides/slide25.xml"/><Relationship Id="rId40" Type="http://schemas.openxmlformats.org/officeDocument/2006/relationships/slide" Target="slides/slide28.xml"/><Relationship Id="rId45" Type="http://schemas.openxmlformats.org/officeDocument/2006/relationships/slide" Target="slides/slide33.xml"/><Relationship Id="rId53" Type="http://schemas.openxmlformats.org/officeDocument/2006/relationships/slide" Target="slides/slide41.xml"/><Relationship Id="rId58" Type="http://schemas.openxmlformats.org/officeDocument/2006/relationships/slide" Target="slides/slide4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36" Type="http://schemas.openxmlformats.org/officeDocument/2006/relationships/slide" Target="slides/slide24.xml"/><Relationship Id="rId49" Type="http://schemas.openxmlformats.org/officeDocument/2006/relationships/slide" Target="slides/slide37.xml"/><Relationship Id="rId57" Type="http://schemas.openxmlformats.org/officeDocument/2006/relationships/slide" Target="slides/slide45.xml"/><Relationship Id="rId61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slide" Target="slides/slide19.xml"/><Relationship Id="rId44" Type="http://schemas.openxmlformats.org/officeDocument/2006/relationships/slide" Target="slides/slide32.xml"/><Relationship Id="rId52" Type="http://schemas.openxmlformats.org/officeDocument/2006/relationships/slide" Target="slides/slide40.xml"/><Relationship Id="rId60" Type="http://schemas.openxmlformats.org/officeDocument/2006/relationships/slide" Target="slides/slide48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slide" Target="slides/slide18.xml"/><Relationship Id="rId35" Type="http://schemas.openxmlformats.org/officeDocument/2006/relationships/slide" Target="slides/slide23.xml"/><Relationship Id="rId43" Type="http://schemas.openxmlformats.org/officeDocument/2006/relationships/slide" Target="slides/slide31.xml"/><Relationship Id="rId48" Type="http://schemas.openxmlformats.org/officeDocument/2006/relationships/slide" Target="slides/slide36.xml"/><Relationship Id="rId56" Type="http://schemas.openxmlformats.org/officeDocument/2006/relationships/slide" Target="slides/slide44.xml"/><Relationship Id="rId64" Type="http://schemas.openxmlformats.org/officeDocument/2006/relationships/tableStyles" Target="tableStyles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39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slide" Target="slides/slide21.xml"/><Relationship Id="rId38" Type="http://schemas.openxmlformats.org/officeDocument/2006/relationships/slide" Target="slides/slide26.xml"/><Relationship Id="rId46" Type="http://schemas.openxmlformats.org/officeDocument/2006/relationships/slide" Target="slides/slide34.xml"/><Relationship Id="rId59" Type="http://schemas.openxmlformats.org/officeDocument/2006/relationships/slide" Target="slides/slide47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9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9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0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1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7695" y="1821491"/>
            <a:ext cx="7540282" cy="500137"/>
          </a:xfrm>
        </p:spPr>
        <p:txBody>
          <a:bodyPr anchor="t"/>
          <a:lstStyle>
            <a:lvl1pPr>
              <a:lnSpc>
                <a:spcPts val="3900"/>
              </a:lnSpc>
              <a:defRPr sz="3800" b="1" baseline="0">
                <a:solidFill>
                  <a:schemeClr val="accent1"/>
                </a:solidFill>
                <a:ea typeface="ＭＳ Ｐゴシック" pitchFamily="-105" charset="-128"/>
                <a:cs typeface="ＭＳ Ｐゴシック" pitchFamily="-105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79600" y="4164388"/>
            <a:ext cx="7683500" cy="533400"/>
          </a:xfrm>
        </p:spPr>
        <p:txBody>
          <a:bodyPr wrap="square" lIns="0" tIns="0" rIns="0" bIns="0"/>
          <a:lstStyle>
            <a:lvl1pPr marL="0" indent="0">
              <a:lnSpc>
                <a:spcPts val="1900"/>
              </a:lnSpc>
              <a:buFontTx/>
              <a:buNone/>
              <a:defRPr sz="18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grpSp>
        <p:nvGrpSpPr>
          <p:cNvPr id="2" name="Group 29"/>
          <p:cNvGrpSpPr>
            <a:grpSpLocks/>
          </p:cNvGrpSpPr>
          <p:nvPr/>
        </p:nvGrpSpPr>
        <p:grpSpPr bwMode="auto">
          <a:xfrm flipV="1">
            <a:off x="433388" y="3492500"/>
            <a:ext cx="8280400" cy="496888"/>
            <a:chOff x="433388" y="789277"/>
            <a:chExt cx="8280400" cy="496800"/>
          </a:xfrm>
        </p:grpSpPr>
        <p:sp>
          <p:nvSpPr>
            <p:cNvPr id="10" name="Rectangle 7"/>
            <p:cNvSpPr>
              <a:spLocks noChangeArrowheads="1"/>
            </p:cNvSpPr>
            <p:nvPr userDrawn="1"/>
          </p:nvSpPr>
          <p:spPr bwMode="auto">
            <a:xfrm>
              <a:off x="433388" y="789277"/>
              <a:ext cx="179387" cy="496800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  <p:sp>
          <p:nvSpPr>
            <p:cNvPr id="11" name="Rectangle 8"/>
            <p:cNvSpPr>
              <a:spLocks noChangeArrowheads="1"/>
            </p:cNvSpPr>
            <p:nvPr userDrawn="1"/>
          </p:nvSpPr>
          <p:spPr bwMode="auto">
            <a:xfrm>
              <a:off x="8534400" y="789277"/>
              <a:ext cx="179388" cy="496800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  <p:sp>
          <p:nvSpPr>
            <p:cNvPr id="12" name="Rectangle 9"/>
            <p:cNvSpPr>
              <a:spLocks noChangeArrowheads="1"/>
            </p:cNvSpPr>
            <p:nvPr userDrawn="1"/>
          </p:nvSpPr>
          <p:spPr bwMode="auto">
            <a:xfrm>
              <a:off x="492125" y="789277"/>
              <a:ext cx="8101013" cy="179356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</p:grpSp>
      <p:grpSp>
        <p:nvGrpSpPr>
          <p:cNvPr id="3" name="Group 33"/>
          <p:cNvGrpSpPr>
            <a:grpSpLocks/>
          </p:cNvGrpSpPr>
          <p:nvPr/>
        </p:nvGrpSpPr>
        <p:grpSpPr bwMode="auto">
          <a:xfrm>
            <a:off x="433388" y="1328738"/>
            <a:ext cx="8280400" cy="496887"/>
            <a:chOff x="433388" y="789277"/>
            <a:chExt cx="8280400" cy="496800"/>
          </a:xfrm>
        </p:grpSpPr>
        <p:sp>
          <p:nvSpPr>
            <p:cNvPr id="14" name="Rectangle 12"/>
            <p:cNvSpPr>
              <a:spLocks noChangeArrowheads="1"/>
            </p:cNvSpPr>
            <p:nvPr userDrawn="1"/>
          </p:nvSpPr>
          <p:spPr bwMode="auto">
            <a:xfrm>
              <a:off x="433388" y="789277"/>
              <a:ext cx="179387" cy="496800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  <p:sp>
          <p:nvSpPr>
            <p:cNvPr id="15" name="Rectangle 13"/>
            <p:cNvSpPr>
              <a:spLocks noChangeArrowheads="1"/>
            </p:cNvSpPr>
            <p:nvPr userDrawn="1"/>
          </p:nvSpPr>
          <p:spPr bwMode="auto">
            <a:xfrm>
              <a:off x="8534400" y="789277"/>
              <a:ext cx="179388" cy="496800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  <p:sp>
          <p:nvSpPr>
            <p:cNvPr id="16" name="Rectangle 14"/>
            <p:cNvSpPr>
              <a:spLocks noChangeArrowheads="1"/>
            </p:cNvSpPr>
            <p:nvPr userDrawn="1"/>
          </p:nvSpPr>
          <p:spPr bwMode="auto">
            <a:xfrm>
              <a:off x="492125" y="789277"/>
              <a:ext cx="8101013" cy="179356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</p:grpSp>
      <p:pic>
        <p:nvPicPr>
          <p:cNvPr id="17" name="Picture 16" descr="FinalArupLogo_Black_Scaled_For_PPT_300dpi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10092" y="6444000"/>
            <a:ext cx="851308" cy="25770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/>
          <p:nvPr userDrawn="1"/>
        </p:nvGrpSpPr>
        <p:grpSpPr>
          <a:xfrm>
            <a:off x="433388" y="3492811"/>
            <a:ext cx="8280400" cy="496800"/>
            <a:chOff x="433388" y="3492811"/>
            <a:chExt cx="8280400" cy="496800"/>
          </a:xfrm>
        </p:grpSpPr>
        <p:sp>
          <p:nvSpPr>
            <p:cNvPr id="14" name="Rectangle 13"/>
            <p:cNvSpPr/>
            <p:nvPr userDrawn="1"/>
          </p:nvSpPr>
          <p:spPr>
            <a:xfrm flipV="1">
              <a:off x="433388" y="3492811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16" name="Rectangle 15"/>
            <p:cNvSpPr/>
            <p:nvPr userDrawn="1"/>
          </p:nvSpPr>
          <p:spPr>
            <a:xfrm flipV="1">
              <a:off x="8533788" y="3492811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17" name="Rectangle 16"/>
            <p:cNvSpPr/>
            <p:nvPr userDrawn="1"/>
          </p:nvSpPr>
          <p:spPr>
            <a:xfrm flipV="1">
              <a:off x="492657" y="3809611"/>
              <a:ext cx="8100000" cy="180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</p:grpSp>
      <p:grpSp>
        <p:nvGrpSpPr>
          <p:cNvPr id="3" name="Group 17"/>
          <p:cNvGrpSpPr/>
          <p:nvPr userDrawn="1"/>
        </p:nvGrpSpPr>
        <p:grpSpPr>
          <a:xfrm>
            <a:off x="433388" y="1328296"/>
            <a:ext cx="8280400" cy="496800"/>
            <a:chOff x="433388" y="1328296"/>
            <a:chExt cx="8280400" cy="496800"/>
          </a:xfrm>
        </p:grpSpPr>
        <p:sp>
          <p:nvSpPr>
            <p:cNvPr id="19" name="Rectangle 18"/>
            <p:cNvSpPr/>
            <p:nvPr userDrawn="1"/>
          </p:nvSpPr>
          <p:spPr>
            <a:xfrm>
              <a:off x="433388" y="1328296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20" name="Rectangle 19"/>
            <p:cNvSpPr/>
            <p:nvPr userDrawn="1"/>
          </p:nvSpPr>
          <p:spPr>
            <a:xfrm>
              <a:off x="8533788" y="1328296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492657" y="1328296"/>
              <a:ext cx="8100000" cy="180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</p:grpSp>
      <p:sp>
        <p:nvSpPr>
          <p:cNvPr id="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79600" y="4164388"/>
            <a:ext cx="7683500" cy="533400"/>
          </a:xfrm>
        </p:spPr>
        <p:txBody>
          <a:bodyPr wrap="square" lIns="0" tIns="0" rIns="0" bIns="0"/>
          <a:lstStyle>
            <a:lvl1pPr marL="0" indent="0">
              <a:lnSpc>
                <a:spcPts val="1900"/>
              </a:lnSpc>
              <a:buFontTx/>
              <a:buNone/>
              <a:defRPr sz="18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grpSp>
        <p:nvGrpSpPr>
          <p:cNvPr id="4" name="Group 29"/>
          <p:cNvGrpSpPr>
            <a:grpSpLocks/>
          </p:cNvGrpSpPr>
          <p:nvPr userDrawn="1"/>
        </p:nvGrpSpPr>
        <p:grpSpPr bwMode="auto">
          <a:xfrm flipV="1">
            <a:off x="433388" y="3492500"/>
            <a:ext cx="8280400" cy="496888"/>
            <a:chOff x="433388" y="789277"/>
            <a:chExt cx="8280400" cy="496800"/>
          </a:xfrm>
        </p:grpSpPr>
        <p:sp>
          <p:nvSpPr>
            <p:cNvPr id="25" name="Rectangle 7"/>
            <p:cNvSpPr>
              <a:spLocks noChangeArrowheads="1"/>
            </p:cNvSpPr>
            <p:nvPr userDrawn="1"/>
          </p:nvSpPr>
          <p:spPr bwMode="auto">
            <a:xfrm>
              <a:off x="433388" y="789277"/>
              <a:ext cx="179387" cy="496800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  <p:sp>
          <p:nvSpPr>
            <p:cNvPr id="26" name="Rectangle 8"/>
            <p:cNvSpPr>
              <a:spLocks noChangeArrowheads="1"/>
            </p:cNvSpPr>
            <p:nvPr userDrawn="1"/>
          </p:nvSpPr>
          <p:spPr bwMode="auto">
            <a:xfrm>
              <a:off x="8534400" y="789277"/>
              <a:ext cx="179388" cy="496800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  <p:sp>
          <p:nvSpPr>
            <p:cNvPr id="27" name="Rectangle 9"/>
            <p:cNvSpPr>
              <a:spLocks noChangeArrowheads="1"/>
            </p:cNvSpPr>
            <p:nvPr userDrawn="1"/>
          </p:nvSpPr>
          <p:spPr bwMode="auto">
            <a:xfrm>
              <a:off x="492125" y="789277"/>
              <a:ext cx="8101013" cy="179356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</p:grpSp>
      <p:grpSp>
        <p:nvGrpSpPr>
          <p:cNvPr id="5" name="Group 33"/>
          <p:cNvGrpSpPr>
            <a:grpSpLocks/>
          </p:cNvGrpSpPr>
          <p:nvPr userDrawn="1"/>
        </p:nvGrpSpPr>
        <p:grpSpPr bwMode="auto">
          <a:xfrm>
            <a:off x="433388" y="1328738"/>
            <a:ext cx="8280400" cy="496887"/>
            <a:chOff x="433388" y="789277"/>
            <a:chExt cx="8280400" cy="496800"/>
          </a:xfrm>
        </p:grpSpPr>
        <p:sp>
          <p:nvSpPr>
            <p:cNvPr id="29" name="Rectangle 12"/>
            <p:cNvSpPr>
              <a:spLocks noChangeArrowheads="1"/>
            </p:cNvSpPr>
            <p:nvPr userDrawn="1"/>
          </p:nvSpPr>
          <p:spPr bwMode="auto">
            <a:xfrm>
              <a:off x="433388" y="789277"/>
              <a:ext cx="179387" cy="496800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  <p:sp>
          <p:nvSpPr>
            <p:cNvPr id="30" name="Rectangle 13"/>
            <p:cNvSpPr>
              <a:spLocks noChangeArrowheads="1"/>
            </p:cNvSpPr>
            <p:nvPr userDrawn="1"/>
          </p:nvSpPr>
          <p:spPr bwMode="auto">
            <a:xfrm>
              <a:off x="8534400" y="789277"/>
              <a:ext cx="179388" cy="496800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  <p:sp>
          <p:nvSpPr>
            <p:cNvPr id="34" name="Rectangle 14"/>
            <p:cNvSpPr>
              <a:spLocks noChangeArrowheads="1"/>
            </p:cNvSpPr>
            <p:nvPr userDrawn="1"/>
          </p:nvSpPr>
          <p:spPr bwMode="auto">
            <a:xfrm>
              <a:off x="492125" y="789277"/>
              <a:ext cx="8101013" cy="179356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</p:grpSp>
      <p:pic>
        <p:nvPicPr>
          <p:cNvPr id="38" name="Picture 37" descr="FinalArupLogo_Black_Scaled_For_PPT_300dpi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10092" y="6444000"/>
            <a:ext cx="851308" cy="257709"/>
          </a:xfrm>
          <a:prstGeom prst="rect">
            <a:avLst/>
          </a:prstGeom>
        </p:spPr>
      </p:pic>
      <p:sp>
        <p:nvSpPr>
          <p:cNvPr id="2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7695" y="1821491"/>
            <a:ext cx="7540282" cy="500137"/>
          </a:xfrm>
        </p:spPr>
        <p:txBody>
          <a:bodyPr anchor="t"/>
          <a:lstStyle>
            <a:lvl1pPr>
              <a:lnSpc>
                <a:spcPts val="3900"/>
              </a:lnSpc>
              <a:defRPr sz="3800" b="1" baseline="0">
                <a:solidFill>
                  <a:schemeClr val="accent2"/>
                </a:solidFill>
                <a:ea typeface="ＭＳ Ｐゴシック" pitchFamily="-105" charset="-128"/>
                <a:cs typeface="ＭＳ Ｐゴシック" pitchFamily="-105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ue_Arup_MasterTitle_Solid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FinalArupLogo_White_Scaled_For_PPT_300dpi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10092" y="6432550"/>
            <a:ext cx="851308" cy="257709"/>
          </a:xfrm>
          <a:prstGeom prst="rect">
            <a:avLst/>
          </a:prstGeom>
        </p:spPr>
      </p:pic>
      <p:grpSp>
        <p:nvGrpSpPr>
          <p:cNvPr id="2" name="Group 13"/>
          <p:cNvGrpSpPr/>
          <p:nvPr userDrawn="1"/>
        </p:nvGrpSpPr>
        <p:grpSpPr>
          <a:xfrm>
            <a:off x="433388" y="3492811"/>
            <a:ext cx="8280400" cy="496800"/>
            <a:chOff x="433388" y="3492811"/>
            <a:chExt cx="8280400" cy="496800"/>
          </a:xfrm>
        </p:grpSpPr>
        <p:sp>
          <p:nvSpPr>
            <p:cNvPr id="31" name="Rectangle 30"/>
            <p:cNvSpPr/>
            <p:nvPr userDrawn="1"/>
          </p:nvSpPr>
          <p:spPr>
            <a:xfrm flipV="1">
              <a:off x="433388" y="3492811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32" name="Rectangle 31"/>
            <p:cNvSpPr/>
            <p:nvPr userDrawn="1"/>
          </p:nvSpPr>
          <p:spPr>
            <a:xfrm flipV="1">
              <a:off x="8533788" y="3492811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33" name="Rectangle 32"/>
            <p:cNvSpPr/>
            <p:nvPr userDrawn="1"/>
          </p:nvSpPr>
          <p:spPr>
            <a:xfrm flipV="1">
              <a:off x="492657" y="3809611"/>
              <a:ext cx="8100000" cy="180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</p:grpSp>
      <p:grpSp>
        <p:nvGrpSpPr>
          <p:cNvPr id="3" name="Group 12"/>
          <p:cNvGrpSpPr/>
          <p:nvPr userDrawn="1"/>
        </p:nvGrpSpPr>
        <p:grpSpPr>
          <a:xfrm>
            <a:off x="433388" y="1328296"/>
            <a:ext cx="8280400" cy="496800"/>
            <a:chOff x="433388" y="1328296"/>
            <a:chExt cx="8280400" cy="496800"/>
          </a:xfrm>
        </p:grpSpPr>
        <p:sp>
          <p:nvSpPr>
            <p:cNvPr id="35" name="Rectangle 34"/>
            <p:cNvSpPr/>
            <p:nvPr userDrawn="1"/>
          </p:nvSpPr>
          <p:spPr>
            <a:xfrm>
              <a:off x="433388" y="1328296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36" name="Rectangle 35"/>
            <p:cNvSpPr/>
            <p:nvPr userDrawn="1"/>
          </p:nvSpPr>
          <p:spPr>
            <a:xfrm>
              <a:off x="8533788" y="1328296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37" name="Rectangle 36"/>
            <p:cNvSpPr/>
            <p:nvPr userDrawn="1"/>
          </p:nvSpPr>
          <p:spPr>
            <a:xfrm>
              <a:off x="492657" y="1328296"/>
              <a:ext cx="8100000" cy="180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</p:grpSp>
      <p:sp>
        <p:nvSpPr>
          <p:cNvPr id="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7695" y="1883410"/>
            <a:ext cx="7704400" cy="423193"/>
          </a:xfrm>
        </p:spPr>
        <p:txBody>
          <a:bodyPr anchor="t"/>
          <a:lstStyle>
            <a:lvl1pPr>
              <a:defRPr sz="3800" b="1" baseline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79600" y="4155679"/>
            <a:ext cx="7683500" cy="533400"/>
          </a:xfrm>
        </p:spPr>
        <p:txBody>
          <a:bodyPr lIns="0" tIns="0" rIns="0" bIns="0"/>
          <a:lstStyle>
            <a:lvl1pPr marL="0" indent="0">
              <a:lnSpc>
                <a:spcPts val="1900"/>
              </a:lnSpc>
              <a:buFontTx/>
              <a:buNone/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ue_Arup_Master_Insert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accent2"/>
              </a:buClr>
              <a:buFont typeface="Wingdings" pitchFamily="2" charset="2"/>
              <a:buChar char="§"/>
              <a:defRPr/>
            </a:lvl1pPr>
            <a:lvl2pPr marL="627063" indent="-271463">
              <a:lnSpc>
                <a:spcPts val="2500"/>
              </a:lnSpc>
              <a:buClr>
                <a:schemeClr val="accent2"/>
              </a:buClr>
              <a:defRPr/>
            </a:lvl2pPr>
            <a:lvl3pPr marL="893763" indent="-266700">
              <a:lnSpc>
                <a:spcPts val="2300"/>
              </a:lnSpc>
              <a:buClr>
                <a:schemeClr val="accent2"/>
              </a:buClr>
              <a:defRPr/>
            </a:lvl3pPr>
            <a:lvl4pPr marL="896938" indent="-269875">
              <a:lnSpc>
                <a:spcPts val="2300"/>
              </a:lnSpc>
              <a:buClr>
                <a:schemeClr val="accent2"/>
              </a:buClr>
              <a:defRPr/>
            </a:lvl4pPr>
            <a:lvl5pPr marL="896938" indent="-269875">
              <a:lnSpc>
                <a:spcPts val="2300"/>
              </a:lnSpc>
              <a:buClr>
                <a:schemeClr val="accent2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14"/>
          <p:cNvSpPr txBox="1">
            <a:spLocks/>
          </p:cNvSpPr>
          <p:nvPr userDrawn="1"/>
        </p:nvSpPr>
        <p:spPr>
          <a:xfrm>
            <a:off x="0" y="6457950"/>
            <a:ext cx="287338" cy="2159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84ADEA5E-D855-46E6-A607-27446C644854}" type="slidenum">
              <a:rPr lang="en-US" smtClean="0">
                <a:solidFill>
                  <a:schemeClr val="bg1"/>
                </a:solidFill>
                <a:latin typeface="Arial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en-US" dirty="0" smtClean="0">
                <a:solidFill>
                  <a:schemeClr val="bg1"/>
                </a:solidFill>
                <a:latin typeface="Arial"/>
                <a:cs typeface="+mn-cs"/>
              </a:rPr>
              <a:t>  </a:t>
            </a:r>
            <a:endParaRPr lang="en-US" dirty="0">
              <a:solidFill>
                <a:schemeClr val="bg1"/>
              </a:solidFill>
              <a:latin typeface="Arial"/>
              <a:cs typeface="+mn-cs"/>
            </a:endParaRPr>
          </a:p>
        </p:txBody>
      </p:sp>
    </p:spTree>
  </p:cSld>
  <p:clrMapOvr>
    <a:masterClrMapping/>
  </p:clrMapOvr>
  <p:transition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/>
          <p:nvPr userDrawn="1"/>
        </p:nvGrpSpPr>
        <p:grpSpPr>
          <a:xfrm>
            <a:off x="433388" y="3492811"/>
            <a:ext cx="8280400" cy="496800"/>
            <a:chOff x="433388" y="3492811"/>
            <a:chExt cx="8280400" cy="496800"/>
          </a:xfrm>
        </p:grpSpPr>
        <p:sp>
          <p:nvSpPr>
            <p:cNvPr id="14" name="Rectangle 13"/>
            <p:cNvSpPr/>
            <p:nvPr userDrawn="1"/>
          </p:nvSpPr>
          <p:spPr>
            <a:xfrm flipV="1">
              <a:off x="433388" y="3492811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16" name="Rectangle 15"/>
            <p:cNvSpPr/>
            <p:nvPr userDrawn="1"/>
          </p:nvSpPr>
          <p:spPr>
            <a:xfrm flipV="1">
              <a:off x="8533788" y="3492811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17" name="Rectangle 16"/>
            <p:cNvSpPr/>
            <p:nvPr userDrawn="1"/>
          </p:nvSpPr>
          <p:spPr>
            <a:xfrm flipV="1">
              <a:off x="492657" y="3809611"/>
              <a:ext cx="8100000" cy="180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</p:grpSp>
      <p:grpSp>
        <p:nvGrpSpPr>
          <p:cNvPr id="3" name="Group 17"/>
          <p:cNvGrpSpPr/>
          <p:nvPr userDrawn="1"/>
        </p:nvGrpSpPr>
        <p:grpSpPr>
          <a:xfrm>
            <a:off x="433388" y="1328296"/>
            <a:ext cx="8280400" cy="496800"/>
            <a:chOff x="433388" y="1328296"/>
            <a:chExt cx="8280400" cy="496800"/>
          </a:xfrm>
        </p:grpSpPr>
        <p:sp>
          <p:nvSpPr>
            <p:cNvPr id="19" name="Rectangle 18"/>
            <p:cNvSpPr/>
            <p:nvPr userDrawn="1"/>
          </p:nvSpPr>
          <p:spPr>
            <a:xfrm>
              <a:off x="433388" y="1328296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20" name="Rectangle 19"/>
            <p:cNvSpPr/>
            <p:nvPr userDrawn="1"/>
          </p:nvSpPr>
          <p:spPr>
            <a:xfrm>
              <a:off x="8533788" y="1328296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492657" y="1328296"/>
              <a:ext cx="8100000" cy="180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</p:grpSp>
      <p:sp>
        <p:nvSpPr>
          <p:cNvPr id="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79600" y="4164388"/>
            <a:ext cx="7683500" cy="533400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ts val="1900"/>
              </a:lnSpc>
              <a:buFontTx/>
              <a:buNone/>
              <a:defRPr sz="1800" b="1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grpSp>
        <p:nvGrpSpPr>
          <p:cNvPr id="4" name="Group 29"/>
          <p:cNvGrpSpPr>
            <a:grpSpLocks/>
          </p:cNvGrpSpPr>
          <p:nvPr userDrawn="1"/>
        </p:nvGrpSpPr>
        <p:grpSpPr bwMode="auto">
          <a:xfrm flipV="1">
            <a:off x="433388" y="3492500"/>
            <a:ext cx="8280400" cy="496888"/>
            <a:chOff x="433388" y="789277"/>
            <a:chExt cx="8280400" cy="496800"/>
          </a:xfrm>
        </p:grpSpPr>
        <p:sp>
          <p:nvSpPr>
            <p:cNvPr id="25" name="Rectangle 7"/>
            <p:cNvSpPr>
              <a:spLocks noChangeArrowheads="1"/>
            </p:cNvSpPr>
            <p:nvPr userDrawn="1"/>
          </p:nvSpPr>
          <p:spPr bwMode="auto">
            <a:xfrm>
              <a:off x="433388" y="789277"/>
              <a:ext cx="179387" cy="496800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  <p:sp>
          <p:nvSpPr>
            <p:cNvPr id="26" name="Rectangle 8"/>
            <p:cNvSpPr>
              <a:spLocks noChangeArrowheads="1"/>
            </p:cNvSpPr>
            <p:nvPr userDrawn="1"/>
          </p:nvSpPr>
          <p:spPr bwMode="auto">
            <a:xfrm>
              <a:off x="8534400" y="789277"/>
              <a:ext cx="179388" cy="496800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  <p:sp>
          <p:nvSpPr>
            <p:cNvPr id="27" name="Rectangle 9"/>
            <p:cNvSpPr>
              <a:spLocks noChangeArrowheads="1"/>
            </p:cNvSpPr>
            <p:nvPr userDrawn="1"/>
          </p:nvSpPr>
          <p:spPr bwMode="auto">
            <a:xfrm>
              <a:off x="492125" y="789277"/>
              <a:ext cx="8101013" cy="179356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</p:grpSp>
      <p:grpSp>
        <p:nvGrpSpPr>
          <p:cNvPr id="5" name="Group 33"/>
          <p:cNvGrpSpPr>
            <a:grpSpLocks/>
          </p:cNvGrpSpPr>
          <p:nvPr userDrawn="1"/>
        </p:nvGrpSpPr>
        <p:grpSpPr bwMode="auto">
          <a:xfrm>
            <a:off x="433388" y="1328738"/>
            <a:ext cx="8280400" cy="496887"/>
            <a:chOff x="433388" y="789277"/>
            <a:chExt cx="8280400" cy="496800"/>
          </a:xfrm>
        </p:grpSpPr>
        <p:sp>
          <p:nvSpPr>
            <p:cNvPr id="29" name="Rectangle 12"/>
            <p:cNvSpPr>
              <a:spLocks noChangeArrowheads="1"/>
            </p:cNvSpPr>
            <p:nvPr userDrawn="1"/>
          </p:nvSpPr>
          <p:spPr bwMode="auto">
            <a:xfrm>
              <a:off x="433388" y="789277"/>
              <a:ext cx="179387" cy="496800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  <p:sp>
          <p:nvSpPr>
            <p:cNvPr id="30" name="Rectangle 13"/>
            <p:cNvSpPr>
              <a:spLocks noChangeArrowheads="1"/>
            </p:cNvSpPr>
            <p:nvPr userDrawn="1"/>
          </p:nvSpPr>
          <p:spPr bwMode="auto">
            <a:xfrm>
              <a:off x="8534400" y="789277"/>
              <a:ext cx="179388" cy="496800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  <p:sp>
          <p:nvSpPr>
            <p:cNvPr id="34" name="Rectangle 14"/>
            <p:cNvSpPr>
              <a:spLocks noChangeArrowheads="1"/>
            </p:cNvSpPr>
            <p:nvPr userDrawn="1"/>
          </p:nvSpPr>
          <p:spPr bwMode="auto">
            <a:xfrm>
              <a:off x="492125" y="789277"/>
              <a:ext cx="8101013" cy="179356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</p:grpSp>
      <p:pic>
        <p:nvPicPr>
          <p:cNvPr id="38" name="Picture 37" descr="FinalArupLogo_Black_Scaled_For_PPT_300dpi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10092" y="6444000"/>
            <a:ext cx="851308" cy="257709"/>
          </a:xfrm>
          <a:prstGeom prst="rect">
            <a:avLst/>
          </a:prstGeom>
        </p:spPr>
      </p:pic>
      <p:sp>
        <p:nvSpPr>
          <p:cNvPr id="2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7695" y="1821491"/>
            <a:ext cx="7540282" cy="500137"/>
          </a:xfrm>
        </p:spPr>
        <p:txBody>
          <a:bodyPr anchor="t"/>
          <a:lstStyle>
            <a:lvl1pPr>
              <a:lnSpc>
                <a:spcPts val="3900"/>
              </a:lnSpc>
              <a:defRPr sz="3800" b="1" baseline="0">
                <a:solidFill>
                  <a:schemeClr val="accent2"/>
                </a:solidFill>
                <a:ea typeface="ＭＳ Ｐゴシック" pitchFamily="-105" charset="-128"/>
                <a:cs typeface="ＭＳ Ｐゴシック" pitchFamily="-105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_Arup_MasterSmallTitle_Single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sz="quarter" idx="10" hasCustomPrompt="1"/>
          </p:nvPr>
        </p:nvSpPr>
        <p:spPr>
          <a:xfrm>
            <a:off x="417513" y="331200"/>
            <a:ext cx="8305200" cy="55836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2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2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this layout for tables, charts/graphs images and multimedia by clicking on the icons below.</a:t>
            </a:r>
            <a:br>
              <a:rPr lang="en-US" dirty="0" smtClean="0"/>
            </a:br>
            <a:r>
              <a:rPr lang="en-US" dirty="0" smtClean="0"/>
              <a:t>For a bullet slide with text, from the ‘Home’ menu choose:</a:t>
            </a:r>
            <a:br>
              <a:rPr lang="en-US" dirty="0" smtClean="0"/>
            </a:br>
            <a:r>
              <a:rPr lang="en-US" dirty="0" smtClean="0"/>
              <a:t>New slide | </a:t>
            </a:r>
            <a:r>
              <a:rPr lang="en-US" dirty="0" err="1" smtClean="0"/>
              <a:t>colourname_Arup_Master_InsertObject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Do not use this layout for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slow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_Arup_MasterSmallTitle_4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4"/>
          <p:cNvSpPr>
            <a:spLocks noGrp="1"/>
          </p:cNvSpPr>
          <p:nvPr>
            <p:ph sz="quarter" idx="24" hasCustomPrompt="1"/>
          </p:nvPr>
        </p:nvSpPr>
        <p:spPr>
          <a:xfrm>
            <a:off x="4765675" y="3284984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2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2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Content Placeholder 4"/>
          <p:cNvSpPr>
            <a:spLocks noGrp="1"/>
          </p:cNvSpPr>
          <p:nvPr>
            <p:ph sz="quarter" idx="25" hasCustomPrompt="1"/>
          </p:nvPr>
        </p:nvSpPr>
        <p:spPr>
          <a:xfrm>
            <a:off x="417513" y="3284984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2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2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Content Placeholder 4"/>
          <p:cNvSpPr>
            <a:spLocks noGrp="1"/>
          </p:cNvSpPr>
          <p:nvPr>
            <p:ph sz="quarter" idx="23" hasCustomPrompt="1"/>
          </p:nvPr>
        </p:nvSpPr>
        <p:spPr>
          <a:xfrm>
            <a:off x="4765675" y="331200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2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2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8" name="Content Placeholder 4"/>
          <p:cNvSpPr>
            <a:spLocks noGrp="1"/>
          </p:cNvSpPr>
          <p:nvPr>
            <p:ph sz="quarter" idx="22" hasCustomPrompt="1"/>
          </p:nvPr>
        </p:nvSpPr>
        <p:spPr>
          <a:xfrm>
            <a:off x="417513" y="331200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1600"/>
              </a:spcBef>
              <a:buClr>
                <a:schemeClr val="accent2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2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415925" y="297815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4765675" y="297815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1592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76567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_Arup_MasterSmallTitle_3ObjectsLeft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4765675" y="297815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1592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76567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Content Placeholder 4"/>
          <p:cNvSpPr>
            <a:spLocks noGrp="1"/>
          </p:cNvSpPr>
          <p:nvPr>
            <p:ph sz="quarter" idx="24" hasCustomPrompt="1"/>
          </p:nvPr>
        </p:nvSpPr>
        <p:spPr>
          <a:xfrm>
            <a:off x="4765675" y="3284984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2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2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Content Placeholder 4"/>
          <p:cNvSpPr>
            <a:spLocks noGrp="1"/>
          </p:cNvSpPr>
          <p:nvPr>
            <p:ph sz="quarter" idx="23" hasCustomPrompt="1"/>
          </p:nvPr>
        </p:nvSpPr>
        <p:spPr>
          <a:xfrm>
            <a:off x="4765675" y="331200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2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2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Content Placeholder 4"/>
          <p:cNvSpPr>
            <a:spLocks noGrp="1"/>
          </p:cNvSpPr>
          <p:nvPr>
            <p:ph sz="quarter" idx="22" hasCustomPrompt="1"/>
          </p:nvPr>
        </p:nvSpPr>
        <p:spPr>
          <a:xfrm>
            <a:off x="417513" y="331200"/>
            <a:ext cx="3960000" cy="55944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1600"/>
              </a:spcBef>
              <a:buClr>
                <a:schemeClr val="accent2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2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ransition spd="slow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_Arup_MasterSmallTitle_3ObjectsRight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4"/>
          <p:cNvSpPr>
            <a:spLocks noGrp="1"/>
          </p:cNvSpPr>
          <p:nvPr>
            <p:ph sz="quarter" idx="22" hasCustomPrompt="1"/>
          </p:nvPr>
        </p:nvSpPr>
        <p:spPr>
          <a:xfrm>
            <a:off x="4765675" y="331200"/>
            <a:ext cx="3960000" cy="55944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1600"/>
              </a:spcBef>
              <a:buClr>
                <a:schemeClr val="accent2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2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Content Placeholder 4"/>
          <p:cNvSpPr>
            <a:spLocks noGrp="1"/>
          </p:cNvSpPr>
          <p:nvPr>
            <p:ph sz="quarter" idx="24" hasCustomPrompt="1"/>
          </p:nvPr>
        </p:nvSpPr>
        <p:spPr>
          <a:xfrm>
            <a:off x="415925" y="3284984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2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2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Content Placeholder 4"/>
          <p:cNvSpPr>
            <a:spLocks noGrp="1"/>
          </p:cNvSpPr>
          <p:nvPr>
            <p:ph sz="quarter" idx="23" hasCustomPrompt="1"/>
          </p:nvPr>
        </p:nvSpPr>
        <p:spPr>
          <a:xfrm>
            <a:off x="415925" y="331200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2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2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415925" y="297815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1592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764900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_Arup_MasterSmallTitle_2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4"/>
          <p:cNvSpPr>
            <a:spLocks noGrp="1"/>
          </p:cNvSpPr>
          <p:nvPr>
            <p:ph sz="quarter" idx="23" hasCustomPrompt="1"/>
          </p:nvPr>
        </p:nvSpPr>
        <p:spPr>
          <a:xfrm>
            <a:off x="417513" y="331200"/>
            <a:ext cx="3960000" cy="55944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1600"/>
              </a:spcBef>
              <a:buClr>
                <a:schemeClr val="accent2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2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Content Placeholder 4"/>
          <p:cNvSpPr>
            <a:spLocks noGrp="1"/>
          </p:cNvSpPr>
          <p:nvPr>
            <p:ph sz="quarter" idx="22" hasCustomPrompt="1"/>
          </p:nvPr>
        </p:nvSpPr>
        <p:spPr>
          <a:xfrm>
            <a:off x="4765675" y="331200"/>
            <a:ext cx="3960000" cy="55944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1600"/>
              </a:spcBef>
              <a:buClr>
                <a:schemeClr val="accent2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2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2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1592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764900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/>
          <p:nvPr userDrawn="1"/>
        </p:nvGrpSpPr>
        <p:grpSpPr>
          <a:xfrm>
            <a:off x="433388" y="3492811"/>
            <a:ext cx="8280400" cy="496800"/>
            <a:chOff x="433388" y="3492811"/>
            <a:chExt cx="8280400" cy="496800"/>
          </a:xfrm>
        </p:grpSpPr>
        <p:sp>
          <p:nvSpPr>
            <p:cNvPr id="14" name="Rectangle 13"/>
            <p:cNvSpPr/>
            <p:nvPr userDrawn="1"/>
          </p:nvSpPr>
          <p:spPr>
            <a:xfrm flipV="1">
              <a:off x="433388" y="3492811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16" name="Rectangle 15"/>
            <p:cNvSpPr/>
            <p:nvPr userDrawn="1"/>
          </p:nvSpPr>
          <p:spPr>
            <a:xfrm flipV="1">
              <a:off x="8533788" y="3492811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17" name="Rectangle 16"/>
            <p:cNvSpPr/>
            <p:nvPr userDrawn="1"/>
          </p:nvSpPr>
          <p:spPr>
            <a:xfrm flipV="1">
              <a:off x="492657" y="3809611"/>
              <a:ext cx="8100000" cy="180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</p:grpSp>
      <p:grpSp>
        <p:nvGrpSpPr>
          <p:cNvPr id="3" name="Group 17"/>
          <p:cNvGrpSpPr/>
          <p:nvPr userDrawn="1"/>
        </p:nvGrpSpPr>
        <p:grpSpPr>
          <a:xfrm>
            <a:off x="433388" y="1328296"/>
            <a:ext cx="8280400" cy="496800"/>
            <a:chOff x="433388" y="1328296"/>
            <a:chExt cx="8280400" cy="496800"/>
          </a:xfrm>
        </p:grpSpPr>
        <p:sp>
          <p:nvSpPr>
            <p:cNvPr id="19" name="Rectangle 18"/>
            <p:cNvSpPr/>
            <p:nvPr userDrawn="1"/>
          </p:nvSpPr>
          <p:spPr>
            <a:xfrm>
              <a:off x="433388" y="1328296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20" name="Rectangle 19"/>
            <p:cNvSpPr/>
            <p:nvPr userDrawn="1"/>
          </p:nvSpPr>
          <p:spPr>
            <a:xfrm>
              <a:off x="8533788" y="1328296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492657" y="1328296"/>
              <a:ext cx="8100000" cy="180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</p:grpSp>
      <p:sp>
        <p:nvSpPr>
          <p:cNvPr id="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79600" y="4164388"/>
            <a:ext cx="7683500" cy="533400"/>
          </a:xfrm>
        </p:spPr>
        <p:txBody>
          <a:bodyPr wrap="square" lIns="0" tIns="0" rIns="0" bIns="0"/>
          <a:lstStyle>
            <a:lvl1pPr marL="0" indent="0">
              <a:lnSpc>
                <a:spcPts val="1900"/>
              </a:lnSpc>
              <a:buFontTx/>
              <a:buNone/>
              <a:defRPr sz="18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grpSp>
        <p:nvGrpSpPr>
          <p:cNvPr id="4" name="Group 29"/>
          <p:cNvGrpSpPr>
            <a:grpSpLocks/>
          </p:cNvGrpSpPr>
          <p:nvPr userDrawn="1"/>
        </p:nvGrpSpPr>
        <p:grpSpPr bwMode="auto">
          <a:xfrm flipV="1">
            <a:off x="433388" y="3492500"/>
            <a:ext cx="8280400" cy="496888"/>
            <a:chOff x="433388" y="789277"/>
            <a:chExt cx="8280400" cy="496800"/>
          </a:xfrm>
        </p:grpSpPr>
        <p:sp>
          <p:nvSpPr>
            <p:cNvPr id="25" name="Rectangle 7"/>
            <p:cNvSpPr>
              <a:spLocks noChangeArrowheads="1"/>
            </p:cNvSpPr>
            <p:nvPr userDrawn="1"/>
          </p:nvSpPr>
          <p:spPr bwMode="auto">
            <a:xfrm>
              <a:off x="433388" y="789277"/>
              <a:ext cx="179387" cy="496800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  <p:sp>
          <p:nvSpPr>
            <p:cNvPr id="26" name="Rectangle 8"/>
            <p:cNvSpPr>
              <a:spLocks noChangeArrowheads="1"/>
            </p:cNvSpPr>
            <p:nvPr userDrawn="1"/>
          </p:nvSpPr>
          <p:spPr bwMode="auto">
            <a:xfrm>
              <a:off x="8534400" y="789277"/>
              <a:ext cx="179388" cy="496800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  <p:sp>
          <p:nvSpPr>
            <p:cNvPr id="27" name="Rectangle 9"/>
            <p:cNvSpPr>
              <a:spLocks noChangeArrowheads="1"/>
            </p:cNvSpPr>
            <p:nvPr userDrawn="1"/>
          </p:nvSpPr>
          <p:spPr bwMode="auto">
            <a:xfrm>
              <a:off x="492125" y="789277"/>
              <a:ext cx="8101013" cy="179356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</p:grpSp>
      <p:grpSp>
        <p:nvGrpSpPr>
          <p:cNvPr id="5" name="Group 33"/>
          <p:cNvGrpSpPr>
            <a:grpSpLocks/>
          </p:cNvGrpSpPr>
          <p:nvPr userDrawn="1"/>
        </p:nvGrpSpPr>
        <p:grpSpPr bwMode="auto">
          <a:xfrm>
            <a:off x="433388" y="1328738"/>
            <a:ext cx="8280400" cy="496887"/>
            <a:chOff x="433388" y="789277"/>
            <a:chExt cx="8280400" cy="496800"/>
          </a:xfrm>
        </p:grpSpPr>
        <p:sp>
          <p:nvSpPr>
            <p:cNvPr id="29" name="Rectangle 12"/>
            <p:cNvSpPr>
              <a:spLocks noChangeArrowheads="1"/>
            </p:cNvSpPr>
            <p:nvPr userDrawn="1"/>
          </p:nvSpPr>
          <p:spPr bwMode="auto">
            <a:xfrm>
              <a:off x="433388" y="789277"/>
              <a:ext cx="179387" cy="496800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  <p:sp>
          <p:nvSpPr>
            <p:cNvPr id="30" name="Rectangle 13"/>
            <p:cNvSpPr>
              <a:spLocks noChangeArrowheads="1"/>
            </p:cNvSpPr>
            <p:nvPr userDrawn="1"/>
          </p:nvSpPr>
          <p:spPr bwMode="auto">
            <a:xfrm>
              <a:off x="8534400" y="789277"/>
              <a:ext cx="179388" cy="496800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  <p:sp>
          <p:nvSpPr>
            <p:cNvPr id="34" name="Rectangle 14"/>
            <p:cNvSpPr>
              <a:spLocks noChangeArrowheads="1"/>
            </p:cNvSpPr>
            <p:nvPr userDrawn="1"/>
          </p:nvSpPr>
          <p:spPr bwMode="auto">
            <a:xfrm>
              <a:off x="492125" y="789277"/>
              <a:ext cx="8101013" cy="179356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</p:grpSp>
      <p:pic>
        <p:nvPicPr>
          <p:cNvPr id="38" name="Picture 37" descr="FinalArupLogo_Black_Scaled_For_PPT_300dpi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10092" y="6444000"/>
            <a:ext cx="851308" cy="257709"/>
          </a:xfrm>
          <a:prstGeom prst="rect">
            <a:avLst/>
          </a:prstGeom>
        </p:spPr>
      </p:pic>
      <p:sp>
        <p:nvSpPr>
          <p:cNvPr id="2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7695" y="1821491"/>
            <a:ext cx="7540282" cy="500137"/>
          </a:xfrm>
        </p:spPr>
        <p:txBody>
          <a:bodyPr anchor="t"/>
          <a:lstStyle>
            <a:lvl1pPr>
              <a:lnSpc>
                <a:spcPts val="3900"/>
              </a:lnSpc>
              <a:defRPr sz="3800" b="1" baseline="0">
                <a:solidFill>
                  <a:schemeClr val="accent3"/>
                </a:solidFill>
                <a:ea typeface="ＭＳ Ｐゴシック" pitchFamily="-105" charset="-128"/>
                <a:cs typeface="ＭＳ Ｐゴシック" pitchFamily="-105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agenta_Arup_MasterTitle_Solid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FinalArupLogo_White_Scaled_For_PPT_300dpi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10092" y="6432550"/>
            <a:ext cx="851308" cy="257709"/>
          </a:xfrm>
          <a:prstGeom prst="rect">
            <a:avLst/>
          </a:prstGeom>
        </p:spPr>
      </p:pic>
      <p:grpSp>
        <p:nvGrpSpPr>
          <p:cNvPr id="2" name="Group 13"/>
          <p:cNvGrpSpPr/>
          <p:nvPr/>
        </p:nvGrpSpPr>
        <p:grpSpPr>
          <a:xfrm>
            <a:off x="433388" y="3492811"/>
            <a:ext cx="8280400" cy="496800"/>
            <a:chOff x="433388" y="3492811"/>
            <a:chExt cx="8280400" cy="496800"/>
          </a:xfrm>
        </p:grpSpPr>
        <p:sp>
          <p:nvSpPr>
            <p:cNvPr id="31" name="Rectangle 30"/>
            <p:cNvSpPr/>
            <p:nvPr userDrawn="1"/>
          </p:nvSpPr>
          <p:spPr>
            <a:xfrm flipV="1">
              <a:off x="433388" y="3492811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32" name="Rectangle 31"/>
            <p:cNvSpPr/>
            <p:nvPr userDrawn="1"/>
          </p:nvSpPr>
          <p:spPr>
            <a:xfrm flipV="1">
              <a:off x="8533788" y="3492811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33" name="Rectangle 32"/>
            <p:cNvSpPr/>
            <p:nvPr userDrawn="1"/>
          </p:nvSpPr>
          <p:spPr>
            <a:xfrm flipV="1">
              <a:off x="492657" y="3809611"/>
              <a:ext cx="8100000" cy="180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</p:grpSp>
      <p:grpSp>
        <p:nvGrpSpPr>
          <p:cNvPr id="3" name="Group 12"/>
          <p:cNvGrpSpPr/>
          <p:nvPr/>
        </p:nvGrpSpPr>
        <p:grpSpPr>
          <a:xfrm>
            <a:off x="433388" y="1328296"/>
            <a:ext cx="8280400" cy="496800"/>
            <a:chOff x="433388" y="1328296"/>
            <a:chExt cx="8280400" cy="496800"/>
          </a:xfrm>
        </p:grpSpPr>
        <p:sp>
          <p:nvSpPr>
            <p:cNvPr id="35" name="Rectangle 34"/>
            <p:cNvSpPr/>
            <p:nvPr userDrawn="1"/>
          </p:nvSpPr>
          <p:spPr>
            <a:xfrm>
              <a:off x="433388" y="1328296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36" name="Rectangle 35"/>
            <p:cNvSpPr/>
            <p:nvPr userDrawn="1"/>
          </p:nvSpPr>
          <p:spPr>
            <a:xfrm>
              <a:off x="8533788" y="1328296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37" name="Rectangle 36"/>
            <p:cNvSpPr/>
            <p:nvPr userDrawn="1"/>
          </p:nvSpPr>
          <p:spPr>
            <a:xfrm>
              <a:off x="492657" y="1328296"/>
              <a:ext cx="8100000" cy="180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</p:grpSp>
      <p:sp>
        <p:nvSpPr>
          <p:cNvPr id="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7695" y="1883410"/>
            <a:ext cx="7704400" cy="423193"/>
          </a:xfrm>
        </p:spPr>
        <p:txBody>
          <a:bodyPr anchor="t"/>
          <a:lstStyle>
            <a:lvl1pPr>
              <a:defRPr sz="3800" b="1" baseline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79600" y="4155679"/>
            <a:ext cx="7683500" cy="533400"/>
          </a:xfrm>
        </p:spPr>
        <p:txBody>
          <a:bodyPr lIns="0" tIns="0" rIns="0" bIns="0"/>
          <a:lstStyle>
            <a:lvl1pPr marL="0" indent="0">
              <a:lnSpc>
                <a:spcPts val="1900"/>
              </a:lnSpc>
              <a:buFontTx/>
              <a:buNone/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range_Arup_MasterTitle_Soli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FinalArupLogo_White_Scaled_For_PPT_300dpi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10092" y="6432550"/>
            <a:ext cx="851308" cy="257709"/>
          </a:xfrm>
          <a:prstGeom prst="rect">
            <a:avLst/>
          </a:prstGeom>
        </p:spPr>
      </p:pic>
      <p:grpSp>
        <p:nvGrpSpPr>
          <p:cNvPr id="2" name="Group 13"/>
          <p:cNvGrpSpPr/>
          <p:nvPr userDrawn="1"/>
        </p:nvGrpSpPr>
        <p:grpSpPr>
          <a:xfrm>
            <a:off x="433388" y="3492811"/>
            <a:ext cx="8280400" cy="496800"/>
            <a:chOff x="433388" y="3492811"/>
            <a:chExt cx="8280400" cy="496800"/>
          </a:xfrm>
        </p:grpSpPr>
        <p:sp>
          <p:nvSpPr>
            <p:cNvPr id="31" name="Rectangle 30"/>
            <p:cNvSpPr/>
            <p:nvPr userDrawn="1"/>
          </p:nvSpPr>
          <p:spPr>
            <a:xfrm flipV="1">
              <a:off x="433388" y="3492811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32" name="Rectangle 31"/>
            <p:cNvSpPr/>
            <p:nvPr userDrawn="1"/>
          </p:nvSpPr>
          <p:spPr>
            <a:xfrm flipV="1">
              <a:off x="8533788" y="3492811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33" name="Rectangle 32"/>
            <p:cNvSpPr/>
            <p:nvPr userDrawn="1"/>
          </p:nvSpPr>
          <p:spPr>
            <a:xfrm flipV="1">
              <a:off x="492657" y="3809611"/>
              <a:ext cx="8100000" cy="180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</p:grpSp>
      <p:grpSp>
        <p:nvGrpSpPr>
          <p:cNvPr id="3" name="Group 12"/>
          <p:cNvGrpSpPr/>
          <p:nvPr userDrawn="1"/>
        </p:nvGrpSpPr>
        <p:grpSpPr>
          <a:xfrm>
            <a:off x="433388" y="1328296"/>
            <a:ext cx="8280400" cy="496800"/>
            <a:chOff x="433388" y="1328296"/>
            <a:chExt cx="8280400" cy="496800"/>
          </a:xfrm>
        </p:grpSpPr>
        <p:sp>
          <p:nvSpPr>
            <p:cNvPr id="35" name="Rectangle 34"/>
            <p:cNvSpPr/>
            <p:nvPr userDrawn="1"/>
          </p:nvSpPr>
          <p:spPr>
            <a:xfrm>
              <a:off x="433388" y="1328296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36" name="Rectangle 35"/>
            <p:cNvSpPr/>
            <p:nvPr userDrawn="1"/>
          </p:nvSpPr>
          <p:spPr>
            <a:xfrm>
              <a:off x="8533788" y="1328296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37" name="Rectangle 36"/>
            <p:cNvSpPr/>
            <p:nvPr userDrawn="1"/>
          </p:nvSpPr>
          <p:spPr>
            <a:xfrm>
              <a:off x="492657" y="1328296"/>
              <a:ext cx="8100000" cy="180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</p:grpSp>
      <p:sp>
        <p:nvSpPr>
          <p:cNvPr id="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7695" y="1883410"/>
            <a:ext cx="7704400" cy="423193"/>
          </a:xfrm>
        </p:spPr>
        <p:txBody>
          <a:bodyPr anchor="t"/>
          <a:lstStyle>
            <a:lvl1pPr>
              <a:defRPr sz="3800" b="1" baseline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79600" y="4155679"/>
            <a:ext cx="7683500" cy="533400"/>
          </a:xfrm>
        </p:spPr>
        <p:txBody>
          <a:bodyPr lIns="0" tIns="0" rIns="0" bIns="0"/>
          <a:lstStyle>
            <a:lvl1pPr marL="0" indent="0">
              <a:lnSpc>
                <a:spcPts val="1900"/>
              </a:lnSpc>
              <a:buFontTx/>
              <a:buNone/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range_Arup_Master_Insert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accent3"/>
              </a:buClr>
              <a:buFont typeface="Wingdings" pitchFamily="2" charset="2"/>
              <a:buChar char="§"/>
              <a:defRPr/>
            </a:lvl1pPr>
            <a:lvl2pPr marL="627063" indent="-271463">
              <a:lnSpc>
                <a:spcPts val="2500"/>
              </a:lnSpc>
              <a:buClr>
                <a:schemeClr val="accent3"/>
              </a:buClr>
              <a:defRPr/>
            </a:lvl2pPr>
            <a:lvl3pPr marL="893763" indent="-266700">
              <a:lnSpc>
                <a:spcPts val="2300"/>
              </a:lnSpc>
              <a:buClr>
                <a:schemeClr val="accent3"/>
              </a:buClr>
              <a:defRPr/>
            </a:lvl3pPr>
            <a:lvl4pPr marL="896938" indent="-269875">
              <a:lnSpc>
                <a:spcPts val="2300"/>
              </a:lnSpc>
              <a:buClr>
                <a:schemeClr val="accent3"/>
              </a:buClr>
              <a:defRPr/>
            </a:lvl4pPr>
            <a:lvl5pPr marL="896938" indent="-269875">
              <a:lnSpc>
                <a:spcPts val="2300"/>
              </a:lnSpc>
              <a:buClr>
                <a:schemeClr val="accent3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14"/>
          <p:cNvSpPr txBox="1">
            <a:spLocks/>
          </p:cNvSpPr>
          <p:nvPr userDrawn="1"/>
        </p:nvSpPr>
        <p:spPr>
          <a:xfrm>
            <a:off x="0" y="6457950"/>
            <a:ext cx="287338" cy="2159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84ADEA5E-D855-46E6-A607-27446C644854}" type="slidenum">
              <a:rPr lang="en-US" smtClean="0">
                <a:solidFill>
                  <a:schemeClr val="bg1"/>
                </a:solidFill>
                <a:latin typeface="Arial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en-US" dirty="0" smtClean="0">
                <a:solidFill>
                  <a:schemeClr val="bg1"/>
                </a:solidFill>
                <a:latin typeface="Arial"/>
                <a:cs typeface="+mn-cs"/>
              </a:rPr>
              <a:t>  </a:t>
            </a:r>
            <a:endParaRPr lang="en-US" dirty="0">
              <a:solidFill>
                <a:schemeClr val="bg1"/>
              </a:solidFill>
              <a:latin typeface="Arial"/>
              <a:cs typeface="+mn-cs"/>
            </a:endParaRPr>
          </a:p>
        </p:txBody>
      </p:sp>
    </p:spTree>
  </p:cSld>
  <p:clrMapOvr>
    <a:masterClrMapping/>
  </p:clrMapOvr>
  <p:transition spd="slow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/>
          <p:nvPr userDrawn="1"/>
        </p:nvGrpSpPr>
        <p:grpSpPr>
          <a:xfrm>
            <a:off x="433388" y="3492811"/>
            <a:ext cx="8280400" cy="496800"/>
            <a:chOff x="433388" y="3492811"/>
            <a:chExt cx="8280400" cy="496800"/>
          </a:xfrm>
        </p:grpSpPr>
        <p:sp>
          <p:nvSpPr>
            <p:cNvPr id="14" name="Rectangle 13"/>
            <p:cNvSpPr/>
            <p:nvPr userDrawn="1"/>
          </p:nvSpPr>
          <p:spPr>
            <a:xfrm flipV="1">
              <a:off x="433388" y="3492811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16" name="Rectangle 15"/>
            <p:cNvSpPr/>
            <p:nvPr userDrawn="1"/>
          </p:nvSpPr>
          <p:spPr>
            <a:xfrm flipV="1">
              <a:off x="8533788" y="3492811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17" name="Rectangle 16"/>
            <p:cNvSpPr/>
            <p:nvPr userDrawn="1"/>
          </p:nvSpPr>
          <p:spPr>
            <a:xfrm flipV="1">
              <a:off x="492657" y="3809611"/>
              <a:ext cx="8100000" cy="180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</p:grpSp>
      <p:grpSp>
        <p:nvGrpSpPr>
          <p:cNvPr id="3" name="Group 17"/>
          <p:cNvGrpSpPr/>
          <p:nvPr userDrawn="1"/>
        </p:nvGrpSpPr>
        <p:grpSpPr>
          <a:xfrm>
            <a:off x="433388" y="1328296"/>
            <a:ext cx="8280400" cy="496800"/>
            <a:chOff x="433388" y="1328296"/>
            <a:chExt cx="8280400" cy="496800"/>
          </a:xfrm>
        </p:grpSpPr>
        <p:sp>
          <p:nvSpPr>
            <p:cNvPr id="19" name="Rectangle 18"/>
            <p:cNvSpPr/>
            <p:nvPr userDrawn="1"/>
          </p:nvSpPr>
          <p:spPr>
            <a:xfrm>
              <a:off x="433388" y="1328296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20" name="Rectangle 19"/>
            <p:cNvSpPr/>
            <p:nvPr userDrawn="1"/>
          </p:nvSpPr>
          <p:spPr>
            <a:xfrm>
              <a:off x="8533788" y="1328296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492657" y="1328296"/>
              <a:ext cx="8100000" cy="180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</p:grpSp>
      <p:sp>
        <p:nvSpPr>
          <p:cNvPr id="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79600" y="4164388"/>
            <a:ext cx="7683500" cy="533400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ts val="1900"/>
              </a:lnSpc>
              <a:buFontTx/>
              <a:buNone/>
              <a:defRPr sz="1800" b="1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grpSp>
        <p:nvGrpSpPr>
          <p:cNvPr id="4" name="Group 29"/>
          <p:cNvGrpSpPr>
            <a:grpSpLocks/>
          </p:cNvGrpSpPr>
          <p:nvPr userDrawn="1"/>
        </p:nvGrpSpPr>
        <p:grpSpPr bwMode="auto">
          <a:xfrm flipV="1">
            <a:off x="433388" y="3492500"/>
            <a:ext cx="8280400" cy="496888"/>
            <a:chOff x="433388" y="789277"/>
            <a:chExt cx="8280400" cy="496800"/>
          </a:xfrm>
        </p:grpSpPr>
        <p:sp>
          <p:nvSpPr>
            <p:cNvPr id="25" name="Rectangle 7"/>
            <p:cNvSpPr>
              <a:spLocks noChangeArrowheads="1"/>
            </p:cNvSpPr>
            <p:nvPr userDrawn="1"/>
          </p:nvSpPr>
          <p:spPr bwMode="auto">
            <a:xfrm>
              <a:off x="433388" y="789277"/>
              <a:ext cx="179387" cy="496800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  <p:sp>
          <p:nvSpPr>
            <p:cNvPr id="26" name="Rectangle 8"/>
            <p:cNvSpPr>
              <a:spLocks noChangeArrowheads="1"/>
            </p:cNvSpPr>
            <p:nvPr userDrawn="1"/>
          </p:nvSpPr>
          <p:spPr bwMode="auto">
            <a:xfrm>
              <a:off x="8534400" y="789277"/>
              <a:ext cx="179388" cy="496800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  <p:sp>
          <p:nvSpPr>
            <p:cNvPr id="27" name="Rectangle 9"/>
            <p:cNvSpPr>
              <a:spLocks noChangeArrowheads="1"/>
            </p:cNvSpPr>
            <p:nvPr userDrawn="1"/>
          </p:nvSpPr>
          <p:spPr bwMode="auto">
            <a:xfrm>
              <a:off x="492125" y="789277"/>
              <a:ext cx="8101013" cy="179356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</p:grpSp>
      <p:grpSp>
        <p:nvGrpSpPr>
          <p:cNvPr id="5" name="Group 33"/>
          <p:cNvGrpSpPr>
            <a:grpSpLocks/>
          </p:cNvGrpSpPr>
          <p:nvPr userDrawn="1"/>
        </p:nvGrpSpPr>
        <p:grpSpPr bwMode="auto">
          <a:xfrm>
            <a:off x="433388" y="1328738"/>
            <a:ext cx="8280400" cy="496887"/>
            <a:chOff x="433388" y="789277"/>
            <a:chExt cx="8280400" cy="496800"/>
          </a:xfrm>
        </p:grpSpPr>
        <p:sp>
          <p:nvSpPr>
            <p:cNvPr id="29" name="Rectangle 12"/>
            <p:cNvSpPr>
              <a:spLocks noChangeArrowheads="1"/>
            </p:cNvSpPr>
            <p:nvPr userDrawn="1"/>
          </p:nvSpPr>
          <p:spPr bwMode="auto">
            <a:xfrm>
              <a:off x="433388" y="789277"/>
              <a:ext cx="179387" cy="496800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  <p:sp>
          <p:nvSpPr>
            <p:cNvPr id="30" name="Rectangle 13"/>
            <p:cNvSpPr>
              <a:spLocks noChangeArrowheads="1"/>
            </p:cNvSpPr>
            <p:nvPr userDrawn="1"/>
          </p:nvSpPr>
          <p:spPr bwMode="auto">
            <a:xfrm>
              <a:off x="8534400" y="789277"/>
              <a:ext cx="179388" cy="496800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  <p:sp>
          <p:nvSpPr>
            <p:cNvPr id="34" name="Rectangle 14"/>
            <p:cNvSpPr>
              <a:spLocks noChangeArrowheads="1"/>
            </p:cNvSpPr>
            <p:nvPr userDrawn="1"/>
          </p:nvSpPr>
          <p:spPr bwMode="auto">
            <a:xfrm>
              <a:off x="492125" y="789277"/>
              <a:ext cx="8101013" cy="179356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</p:grpSp>
      <p:pic>
        <p:nvPicPr>
          <p:cNvPr id="38" name="Picture 37" descr="FinalArupLogo_Black_Scaled_For_PPT_300dpi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10092" y="6444000"/>
            <a:ext cx="851308" cy="257709"/>
          </a:xfrm>
          <a:prstGeom prst="rect">
            <a:avLst/>
          </a:prstGeom>
        </p:spPr>
      </p:pic>
      <p:sp>
        <p:nvSpPr>
          <p:cNvPr id="2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7695" y="1821491"/>
            <a:ext cx="7540282" cy="500137"/>
          </a:xfrm>
        </p:spPr>
        <p:txBody>
          <a:bodyPr anchor="t"/>
          <a:lstStyle>
            <a:lvl1pPr>
              <a:lnSpc>
                <a:spcPts val="3900"/>
              </a:lnSpc>
              <a:defRPr sz="3800" b="1" baseline="0">
                <a:solidFill>
                  <a:schemeClr val="accent3"/>
                </a:solidFill>
                <a:ea typeface="ＭＳ Ｐゴシック" pitchFamily="-105" charset="-128"/>
                <a:cs typeface="ＭＳ Ｐゴシック" pitchFamily="-105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ange_Arup_MasterSmallTitle_Single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sz="quarter" idx="10" hasCustomPrompt="1"/>
          </p:nvPr>
        </p:nvSpPr>
        <p:spPr>
          <a:xfrm>
            <a:off x="417513" y="331200"/>
            <a:ext cx="8305200" cy="55836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3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3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this layout for tables, charts/graphs images and multimedia by clicking on the icons below.</a:t>
            </a:r>
            <a:br>
              <a:rPr lang="en-US" dirty="0" smtClean="0"/>
            </a:br>
            <a:r>
              <a:rPr lang="en-US" dirty="0" smtClean="0"/>
              <a:t>For a bullet slide with text, from the ‘Home’ menu choose:</a:t>
            </a:r>
            <a:br>
              <a:rPr lang="en-US" dirty="0" smtClean="0"/>
            </a:br>
            <a:r>
              <a:rPr lang="en-US" dirty="0" smtClean="0"/>
              <a:t>New slide | </a:t>
            </a:r>
            <a:r>
              <a:rPr lang="en-US" dirty="0" err="1" smtClean="0"/>
              <a:t>colourname_Arup_Master_InsertObject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Do not use this layout for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slow"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ange_Arup_MasterSmallTitle_4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4"/>
          <p:cNvSpPr>
            <a:spLocks noGrp="1"/>
          </p:cNvSpPr>
          <p:nvPr>
            <p:ph sz="quarter" idx="24" hasCustomPrompt="1"/>
          </p:nvPr>
        </p:nvSpPr>
        <p:spPr>
          <a:xfrm>
            <a:off x="4765675" y="3284984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3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3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Content Placeholder 4"/>
          <p:cNvSpPr>
            <a:spLocks noGrp="1"/>
          </p:cNvSpPr>
          <p:nvPr>
            <p:ph sz="quarter" idx="25" hasCustomPrompt="1"/>
          </p:nvPr>
        </p:nvSpPr>
        <p:spPr>
          <a:xfrm>
            <a:off x="417513" y="3284984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3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3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Content Placeholder 4"/>
          <p:cNvSpPr>
            <a:spLocks noGrp="1"/>
          </p:cNvSpPr>
          <p:nvPr>
            <p:ph sz="quarter" idx="23" hasCustomPrompt="1"/>
          </p:nvPr>
        </p:nvSpPr>
        <p:spPr>
          <a:xfrm>
            <a:off x="4765675" y="331200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3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3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8" name="Content Placeholder 4"/>
          <p:cNvSpPr>
            <a:spLocks noGrp="1"/>
          </p:cNvSpPr>
          <p:nvPr>
            <p:ph sz="quarter" idx="22" hasCustomPrompt="1"/>
          </p:nvPr>
        </p:nvSpPr>
        <p:spPr>
          <a:xfrm>
            <a:off x="417513" y="331200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1600"/>
              </a:spcBef>
              <a:buClr>
                <a:schemeClr val="accent3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3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415925" y="297815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4765675" y="297815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1592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76567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ange_Arup_MasterSmallTitle_3ObjectsLeft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4"/>
          <p:cNvSpPr>
            <a:spLocks noGrp="1"/>
          </p:cNvSpPr>
          <p:nvPr>
            <p:ph sz="quarter" idx="24" hasCustomPrompt="1"/>
          </p:nvPr>
        </p:nvSpPr>
        <p:spPr>
          <a:xfrm>
            <a:off x="4765675" y="3284984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3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3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Content Placeholder 4"/>
          <p:cNvSpPr>
            <a:spLocks noGrp="1"/>
          </p:cNvSpPr>
          <p:nvPr>
            <p:ph sz="quarter" idx="23" hasCustomPrompt="1"/>
          </p:nvPr>
        </p:nvSpPr>
        <p:spPr>
          <a:xfrm>
            <a:off x="4765675" y="331200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3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3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Content Placeholder 4"/>
          <p:cNvSpPr>
            <a:spLocks noGrp="1"/>
          </p:cNvSpPr>
          <p:nvPr>
            <p:ph sz="quarter" idx="22" hasCustomPrompt="1"/>
          </p:nvPr>
        </p:nvSpPr>
        <p:spPr>
          <a:xfrm>
            <a:off x="417513" y="331200"/>
            <a:ext cx="3960000" cy="55944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1600"/>
              </a:spcBef>
              <a:buClr>
                <a:schemeClr val="accent3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3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4765675" y="297815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1592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76567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ange_Arup_MasterSmallTitle_3ObjectsRight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4"/>
          <p:cNvSpPr>
            <a:spLocks noGrp="1"/>
          </p:cNvSpPr>
          <p:nvPr>
            <p:ph sz="quarter" idx="22" hasCustomPrompt="1"/>
          </p:nvPr>
        </p:nvSpPr>
        <p:spPr>
          <a:xfrm>
            <a:off x="4765675" y="331200"/>
            <a:ext cx="3960000" cy="55944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1600"/>
              </a:spcBef>
              <a:buClr>
                <a:schemeClr val="accent3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3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Content Placeholder 4"/>
          <p:cNvSpPr>
            <a:spLocks noGrp="1"/>
          </p:cNvSpPr>
          <p:nvPr>
            <p:ph sz="quarter" idx="24" hasCustomPrompt="1"/>
          </p:nvPr>
        </p:nvSpPr>
        <p:spPr>
          <a:xfrm>
            <a:off x="415925" y="3284984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3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3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Content Placeholder 4"/>
          <p:cNvSpPr>
            <a:spLocks noGrp="1"/>
          </p:cNvSpPr>
          <p:nvPr>
            <p:ph sz="quarter" idx="23" hasCustomPrompt="1"/>
          </p:nvPr>
        </p:nvSpPr>
        <p:spPr>
          <a:xfrm>
            <a:off x="415925" y="331200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3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3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415925" y="297815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1592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764900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ange_Arup_MasterSmallTitle_2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4"/>
          <p:cNvSpPr>
            <a:spLocks noGrp="1"/>
          </p:cNvSpPr>
          <p:nvPr>
            <p:ph sz="quarter" idx="23" hasCustomPrompt="1"/>
          </p:nvPr>
        </p:nvSpPr>
        <p:spPr>
          <a:xfrm>
            <a:off x="417513" y="331200"/>
            <a:ext cx="3960000" cy="55944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1600"/>
              </a:spcBef>
              <a:buClr>
                <a:schemeClr val="accent3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3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Content Placeholder 4"/>
          <p:cNvSpPr>
            <a:spLocks noGrp="1"/>
          </p:cNvSpPr>
          <p:nvPr>
            <p:ph sz="quarter" idx="22" hasCustomPrompt="1"/>
          </p:nvPr>
        </p:nvSpPr>
        <p:spPr>
          <a:xfrm>
            <a:off x="4765675" y="331200"/>
            <a:ext cx="3960000" cy="55944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1600"/>
              </a:spcBef>
              <a:buClr>
                <a:schemeClr val="accent3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3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3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1592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764900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/>
          <p:nvPr userDrawn="1"/>
        </p:nvGrpSpPr>
        <p:grpSpPr>
          <a:xfrm>
            <a:off x="433388" y="3492811"/>
            <a:ext cx="8280400" cy="496800"/>
            <a:chOff x="433388" y="3492811"/>
            <a:chExt cx="8280400" cy="496800"/>
          </a:xfrm>
        </p:grpSpPr>
        <p:sp>
          <p:nvSpPr>
            <p:cNvPr id="14" name="Rectangle 13"/>
            <p:cNvSpPr/>
            <p:nvPr userDrawn="1"/>
          </p:nvSpPr>
          <p:spPr>
            <a:xfrm flipV="1">
              <a:off x="433388" y="3492811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16" name="Rectangle 15"/>
            <p:cNvSpPr/>
            <p:nvPr userDrawn="1"/>
          </p:nvSpPr>
          <p:spPr>
            <a:xfrm flipV="1">
              <a:off x="8533788" y="3492811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17" name="Rectangle 16"/>
            <p:cNvSpPr/>
            <p:nvPr userDrawn="1"/>
          </p:nvSpPr>
          <p:spPr>
            <a:xfrm flipV="1">
              <a:off x="492657" y="3809611"/>
              <a:ext cx="8100000" cy="180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</p:grpSp>
      <p:grpSp>
        <p:nvGrpSpPr>
          <p:cNvPr id="3" name="Group 17"/>
          <p:cNvGrpSpPr/>
          <p:nvPr userDrawn="1"/>
        </p:nvGrpSpPr>
        <p:grpSpPr>
          <a:xfrm>
            <a:off x="433388" y="1328296"/>
            <a:ext cx="8280400" cy="496800"/>
            <a:chOff x="433388" y="1328296"/>
            <a:chExt cx="8280400" cy="496800"/>
          </a:xfrm>
        </p:grpSpPr>
        <p:sp>
          <p:nvSpPr>
            <p:cNvPr id="19" name="Rectangle 18"/>
            <p:cNvSpPr/>
            <p:nvPr userDrawn="1"/>
          </p:nvSpPr>
          <p:spPr>
            <a:xfrm>
              <a:off x="433388" y="1328296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20" name="Rectangle 19"/>
            <p:cNvSpPr/>
            <p:nvPr userDrawn="1"/>
          </p:nvSpPr>
          <p:spPr>
            <a:xfrm>
              <a:off x="8533788" y="1328296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492657" y="1328296"/>
              <a:ext cx="8100000" cy="180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</p:grpSp>
      <p:sp>
        <p:nvSpPr>
          <p:cNvPr id="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79600" y="4164388"/>
            <a:ext cx="7683500" cy="533400"/>
          </a:xfrm>
        </p:spPr>
        <p:txBody>
          <a:bodyPr wrap="square" lIns="0" tIns="0" rIns="0" bIns="0"/>
          <a:lstStyle>
            <a:lvl1pPr marL="0" indent="0">
              <a:lnSpc>
                <a:spcPts val="1900"/>
              </a:lnSpc>
              <a:buFontTx/>
              <a:buNone/>
              <a:defRPr sz="18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grpSp>
        <p:nvGrpSpPr>
          <p:cNvPr id="4" name="Group 29"/>
          <p:cNvGrpSpPr>
            <a:grpSpLocks/>
          </p:cNvGrpSpPr>
          <p:nvPr userDrawn="1"/>
        </p:nvGrpSpPr>
        <p:grpSpPr bwMode="auto">
          <a:xfrm flipV="1">
            <a:off x="433388" y="3492500"/>
            <a:ext cx="8280400" cy="496888"/>
            <a:chOff x="433388" y="789277"/>
            <a:chExt cx="8280400" cy="496800"/>
          </a:xfrm>
        </p:grpSpPr>
        <p:sp>
          <p:nvSpPr>
            <p:cNvPr id="25" name="Rectangle 7"/>
            <p:cNvSpPr>
              <a:spLocks noChangeArrowheads="1"/>
            </p:cNvSpPr>
            <p:nvPr userDrawn="1"/>
          </p:nvSpPr>
          <p:spPr bwMode="auto">
            <a:xfrm>
              <a:off x="433388" y="789277"/>
              <a:ext cx="179387" cy="496800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  <p:sp>
          <p:nvSpPr>
            <p:cNvPr id="26" name="Rectangle 8"/>
            <p:cNvSpPr>
              <a:spLocks noChangeArrowheads="1"/>
            </p:cNvSpPr>
            <p:nvPr userDrawn="1"/>
          </p:nvSpPr>
          <p:spPr bwMode="auto">
            <a:xfrm>
              <a:off x="8534400" y="789277"/>
              <a:ext cx="179388" cy="496800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  <p:sp>
          <p:nvSpPr>
            <p:cNvPr id="27" name="Rectangle 9"/>
            <p:cNvSpPr>
              <a:spLocks noChangeArrowheads="1"/>
            </p:cNvSpPr>
            <p:nvPr userDrawn="1"/>
          </p:nvSpPr>
          <p:spPr bwMode="auto">
            <a:xfrm>
              <a:off x="492125" y="789277"/>
              <a:ext cx="8101013" cy="179356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</p:grpSp>
      <p:grpSp>
        <p:nvGrpSpPr>
          <p:cNvPr id="5" name="Group 33"/>
          <p:cNvGrpSpPr>
            <a:grpSpLocks/>
          </p:cNvGrpSpPr>
          <p:nvPr userDrawn="1"/>
        </p:nvGrpSpPr>
        <p:grpSpPr bwMode="auto">
          <a:xfrm>
            <a:off x="433388" y="1328738"/>
            <a:ext cx="8280400" cy="496887"/>
            <a:chOff x="433388" y="789277"/>
            <a:chExt cx="8280400" cy="496800"/>
          </a:xfrm>
        </p:grpSpPr>
        <p:sp>
          <p:nvSpPr>
            <p:cNvPr id="29" name="Rectangle 12"/>
            <p:cNvSpPr>
              <a:spLocks noChangeArrowheads="1"/>
            </p:cNvSpPr>
            <p:nvPr userDrawn="1"/>
          </p:nvSpPr>
          <p:spPr bwMode="auto">
            <a:xfrm>
              <a:off x="433388" y="789277"/>
              <a:ext cx="179387" cy="496800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  <p:sp>
          <p:nvSpPr>
            <p:cNvPr id="30" name="Rectangle 13"/>
            <p:cNvSpPr>
              <a:spLocks noChangeArrowheads="1"/>
            </p:cNvSpPr>
            <p:nvPr userDrawn="1"/>
          </p:nvSpPr>
          <p:spPr bwMode="auto">
            <a:xfrm>
              <a:off x="8534400" y="789277"/>
              <a:ext cx="179388" cy="496800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  <p:sp>
          <p:nvSpPr>
            <p:cNvPr id="34" name="Rectangle 14"/>
            <p:cNvSpPr>
              <a:spLocks noChangeArrowheads="1"/>
            </p:cNvSpPr>
            <p:nvPr userDrawn="1"/>
          </p:nvSpPr>
          <p:spPr bwMode="auto">
            <a:xfrm>
              <a:off x="492125" y="789277"/>
              <a:ext cx="8101013" cy="179356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</p:grpSp>
      <p:pic>
        <p:nvPicPr>
          <p:cNvPr id="38" name="Picture 37" descr="FinalArupLogo_Black_Scaled_For_PPT_300dpi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10092" y="6444000"/>
            <a:ext cx="851308" cy="257709"/>
          </a:xfrm>
          <a:prstGeom prst="rect">
            <a:avLst/>
          </a:prstGeom>
        </p:spPr>
      </p:pic>
      <p:sp>
        <p:nvSpPr>
          <p:cNvPr id="2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7695" y="1821491"/>
            <a:ext cx="7540282" cy="500137"/>
          </a:xfrm>
        </p:spPr>
        <p:txBody>
          <a:bodyPr anchor="t"/>
          <a:lstStyle>
            <a:lvl1pPr>
              <a:lnSpc>
                <a:spcPts val="3900"/>
              </a:lnSpc>
              <a:defRPr sz="3800" b="1" baseline="0">
                <a:solidFill>
                  <a:schemeClr val="accent4"/>
                </a:solidFill>
                <a:ea typeface="ＭＳ Ｐゴシック" pitchFamily="-105" charset="-128"/>
                <a:cs typeface="ＭＳ Ｐゴシック" pitchFamily="-105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urple_Arup_MasterTitle_Solid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FinalArupLogo_White_Scaled_For_PPT_300dpi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10092" y="6432550"/>
            <a:ext cx="851308" cy="257709"/>
          </a:xfrm>
          <a:prstGeom prst="rect">
            <a:avLst/>
          </a:prstGeom>
        </p:spPr>
      </p:pic>
      <p:grpSp>
        <p:nvGrpSpPr>
          <p:cNvPr id="2" name="Group 13"/>
          <p:cNvGrpSpPr/>
          <p:nvPr userDrawn="1"/>
        </p:nvGrpSpPr>
        <p:grpSpPr>
          <a:xfrm>
            <a:off x="433388" y="3492811"/>
            <a:ext cx="8280400" cy="496800"/>
            <a:chOff x="433388" y="3492811"/>
            <a:chExt cx="8280400" cy="496800"/>
          </a:xfrm>
        </p:grpSpPr>
        <p:sp>
          <p:nvSpPr>
            <p:cNvPr id="31" name="Rectangle 30"/>
            <p:cNvSpPr/>
            <p:nvPr userDrawn="1"/>
          </p:nvSpPr>
          <p:spPr>
            <a:xfrm flipV="1">
              <a:off x="433388" y="3492811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32" name="Rectangle 31"/>
            <p:cNvSpPr/>
            <p:nvPr userDrawn="1"/>
          </p:nvSpPr>
          <p:spPr>
            <a:xfrm flipV="1">
              <a:off x="8533788" y="3492811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33" name="Rectangle 32"/>
            <p:cNvSpPr/>
            <p:nvPr userDrawn="1"/>
          </p:nvSpPr>
          <p:spPr>
            <a:xfrm flipV="1">
              <a:off x="492657" y="3809611"/>
              <a:ext cx="8100000" cy="180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</p:grpSp>
      <p:grpSp>
        <p:nvGrpSpPr>
          <p:cNvPr id="3" name="Group 12"/>
          <p:cNvGrpSpPr/>
          <p:nvPr userDrawn="1"/>
        </p:nvGrpSpPr>
        <p:grpSpPr>
          <a:xfrm>
            <a:off x="433388" y="1328296"/>
            <a:ext cx="8280400" cy="496800"/>
            <a:chOff x="433388" y="1328296"/>
            <a:chExt cx="8280400" cy="496800"/>
          </a:xfrm>
        </p:grpSpPr>
        <p:sp>
          <p:nvSpPr>
            <p:cNvPr id="35" name="Rectangle 34"/>
            <p:cNvSpPr/>
            <p:nvPr userDrawn="1"/>
          </p:nvSpPr>
          <p:spPr>
            <a:xfrm>
              <a:off x="433388" y="1328296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36" name="Rectangle 35"/>
            <p:cNvSpPr/>
            <p:nvPr userDrawn="1"/>
          </p:nvSpPr>
          <p:spPr>
            <a:xfrm>
              <a:off x="8533788" y="1328296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37" name="Rectangle 36"/>
            <p:cNvSpPr/>
            <p:nvPr userDrawn="1"/>
          </p:nvSpPr>
          <p:spPr>
            <a:xfrm>
              <a:off x="492657" y="1328296"/>
              <a:ext cx="8100000" cy="180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</p:grpSp>
      <p:sp>
        <p:nvSpPr>
          <p:cNvPr id="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7695" y="1883410"/>
            <a:ext cx="7704400" cy="423193"/>
          </a:xfrm>
        </p:spPr>
        <p:txBody>
          <a:bodyPr anchor="t"/>
          <a:lstStyle>
            <a:lvl1pPr>
              <a:defRPr sz="3800" b="1" baseline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79600" y="4155679"/>
            <a:ext cx="7683500" cy="533400"/>
          </a:xfrm>
        </p:spPr>
        <p:txBody>
          <a:bodyPr lIns="0" tIns="0" rIns="0" bIns="0"/>
          <a:lstStyle>
            <a:lvl1pPr marL="0" indent="0">
              <a:lnSpc>
                <a:spcPts val="1900"/>
              </a:lnSpc>
              <a:buFontTx/>
              <a:buNone/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Magenta_Arup_Master_Insert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accent1"/>
              </a:buClr>
              <a:buFont typeface="Wingdings" pitchFamily="2" charset="2"/>
              <a:buChar char="§"/>
              <a:defRPr/>
            </a:lvl1pPr>
            <a:lvl2pPr marL="627063" indent="-271463">
              <a:lnSpc>
                <a:spcPts val="2500"/>
              </a:lnSpc>
              <a:buClr>
                <a:schemeClr val="accent1"/>
              </a:buClr>
              <a:buFont typeface="Times New Roman" pitchFamily="18" charset="0"/>
              <a:buChar char="-"/>
              <a:defRPr/>
            </a:lvl2pPr>
            <a:lvl3pPr marL="893763" indent="-266700">
              <a:lnSpc>
                <a:spcPts val="2300"/>
              </a:lnSpc>
              <a:buClr>
                <a:schemeClr val="accent1"/>
              </a:buClr>
              <a:buFont typeface="Times New Roman" pitchFamily="18" charset="0"/>
              <a:buChar char="-"/>
              <a:defRPr/>
            </a:lvl3pPr>
            <a:lvl4pPr marL="896938" indent="-269875">
              <a:lnSpc>
                <a:spcPts val="2300"/>
              </a:lnSpc>
              <a:buClr>
                <a:schemeClr val="accent1"/>
              </a:buClr>
              <a:buFont typeface="Times New Roman" pitchFamily="18" charset="0"/>
              <a:buChar char="-"/>
              <a:defRPr/>
            </a:lvl4pPr>
            <a:lvl5pPr marL="896938" indent="-269875">
              <a:lnSpc>
                <a:spcPts val="2300"/>
              </a:lnSpc>
              <a:buClr>
                <a:schemeClr val="accent1"/>
              </a:buClr>
              <a:buFont typeface="Times New Roman" pitchFamily="18" charset="0"/>
              <a:buChar char="-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14"/>
          <p:cNvSpPr txBox="1">
            <a:spLocks/>
          </p:cNvSpPr>
          <p:nvPr/>
        </p:nvSpPr>
        <p:spPr>
          <a:xfrm>
            <a:off x="0" y="6457950"/>
            <a:ext cx="287338" cy="2159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84ADEA5E-D855-46E6-A607-27446C644854}" type="slidenum">
              <a:rPr lang="en-US" smtClean="0">
                <a:solidFill>
                  <a:schemeClr val="bg1"/>
                </a:solidFill>
                <a:latin typeface="Arial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en-US" dirty="0" smtClean="0">
                <a:solidFill>
                  <a:schemeClr val="bg1"/>
                </a:solidFill>
                <a:latin typeface="Arial"/>
                <a:cs typeface="+mn-cs"/>
              </a:rPr>
              <a:t>  </a:t>
            </a:r>
            <a:endParaRPr lang="en-US" dirty="0">
              <a:solidFill>
                <a:schemeClr val="bg1"/>
              </a:solidFill>
              <a:latin typeface="Arial"/>
              <a:cs typeface="+mn-cs"/>
            </a:endParaRPr>
          </a:p>
        </p:txBody>
      </p:sp>
    </p:spTree>
  </p:cSld>
  <p:clrMapOvr>
    <a:masterClrMapping/>
  </p:clrMapOvr>
  <p:transition spd="slow"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urple_Arup_Master_Insert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4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accent4"/>
              </a:buClr>
              <a:buFont typeface="Wingdings" pitchFamily="2" charset="2"/>
              <a:buChar char="§"/>
              <a:defRPr/>
            </a:lvl1pPr>
            <a:lvl2pPr marL="627063" indent="-271463">
              <a:lnSpc>
                <a:spcPts val="2500"/>
              </a:lnSpc>
              <a:buClr>
                <a:schemeClr val="accent4"/>
              </a:buClr>
              <a:defRPr/>
            </a:lvl2pPr>
            <a:lvl3pPr marL="893763" indent="-266700">
              <a:lnSpc>
                <a:spcPts val="2300"/>
              </a:lnSpc>
              <a:buClr>
                <a:schemeClr val="accent4"/>
              </a:buClr>
              <a:defRPr/>
            </a:lvl3pPr>
            <a:lvl4pPr marL="896938" indent="-269875">
              <a:lnSpc>
                <a:spcPts val="2300"/>
              </a:lnSpc>
              <a:buClr>
                <a:schemeClr val="accent4"/>
              </a:buClr>
              <a:defRPr/>
            </a:lvl4pPr>
            <a:lvl5pPr marL="896938" indent="-269875">
              <a:lnSpc>
                <a:spcPts val="2300"/>
              </a:lnSpc>
              <a:buClr>
                <a:schemeClr val="accent4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14"/>
          <p:cNvSpPr txBox="1">
            <a:spLocks/>
          </p:cNvSpPr>
          <p:nvPr userDrawn="1"/>
        </p:nvSpPr>
        <p:spPr>
          <a:xfrm>
            <a:off x="0" y="6457950"/>
            <a:ext cx="287338" cy="2159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84ADEA5E-D855-46E6-A607-27446C644854}" type="slidenum">
              <a:rPr lang="en-US" smtClean="0">
                <a:solidFill>
                  <a:schemeClr val="bg1"/>
                </a:solidFill>
                <a:latin typeface="Arial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en-US" dirty="0" smtClean="0">
                <a:solidFill>
                  <a:schemeClr val="bg1"/>
                </a:solidFill>
                <a:latin typeface="Arial"/>
                <a:cs typeface="+mn-cs"/>
              </a:rPr>
              <a:t>  </a:t>
            </a:r>
            <a:endParaRPr lang="en-US" dirty="0">
              <a:solidFill>
                <a:schemeClr val="bg1"/>
              </a:solidFill>
              <a:latin typeface="Arial"/>
              <a:cs typeface="+mn-cs"/>
            </a:endParaRPr>
          </a:p>
        </p:txBody>
      </p:sp>
    </p:spTree>
  </p:cSld>
  <p:clrMapOvr>
    <a:masterClrMapping/>
  </p:clrMapOvr>
  <p:transition spd="slow"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/>
          <p:nvPr userDrawn="1"/>
        </p:nvGrpSpPr>
        <p:grpSpPr>
          <a:xfrm>
            <a:off x="433388" y="3492811"/>
            <a:ext cx="8280400" cy="496800"/>
            <a:chOff x="433388" y="3492811"/>
            <a:chExt cx="8280400" cy="496800"/>
          </a:xfrm>
        </p:grpSpPr>
        <p:sp>
          <p:nvSpPr>
            <p:cNvPr id="14" name="Rectangle 13"/>
            <p:cNvSpPr/>
            <p:nvPr userDrawn="1"/>
          </p:nvSpPr>
          <p:spPr>
            <a:xfrm flipV="1">
              <a:off x="433388" y="3492811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16" name="Rectangle 15"/>
            <p:cNvSpPr/>
            <p:nvPr userDrawn="1"/>
          </p:nvSpPr>
          <p:spPr>
            <a:xfrm flipV="1">
              <a:off x="8533788" y="3492811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17" name="Rectangle 16"/>
            <p:cNvSpPr/>
            <p:nvPr userDrawn="1"/>
          </p:nvSpPr>
          <p:spPr>
            <a:xfrm flipV="1">
              <a:off x="492657" y="3809611"/>
              <a:ext cx="8100000" cy="180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</p:grpSp>
      <p:grpSp>
        <p:nvGrpSpPr>
          <p:cNvPr id="3" name="Group 17"/>
          <p:cNvGrpSpPr/>
          <p:nvPr userDrawn="1"/>
        </p:nvGrpSpPr>
        <p:grpSpPr>
          <a:xfrm>
            <a:off x="433388" y="1328296"/>
            <a:ext cx="8280400" cy="496800"/>
            <a:chOff x="433388" y="1328296"/>
            <a:chExt cx="8280400" cy="496800"/>
          </a:xfrm>
        </p:grpSpPr>
        <p:sp>
          <p:nvSpPr>
            <p:cNvPr id="19" name="Rectangle 18"/>
            <p:cNvSpPr/>
            <p:nvPr userDrawn="1"/>
          </p:nvSpPr>
          <p:spPr>
            <a:xfrm>
              <a:off x="433388" y="1328296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20" name="Rectangle 19"/>
            <p:cNvSpPr/>
            <p:nvPr userDrawn="1"/>
          </p:nvSpPr>
          <p:spPr>
            <a:xfrm>
              <a:off x="8533788" y="1328296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492657" y="1328296"/>
              <a:ext cx="8100000" cy="180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</p:grpSp>
      <p:sp>
        <p:nvSpPr>
          <p:cNvPr id="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79600" y="4164388"/>
            <a:ext cx="7683500" cy="533400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ts val="1900"/>
              </a:lnSpc>
              <a:buFontTx/>
              <a:buNone/>
              <a:defRPr sz="1800" b="1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grpSp>
        <p:nvGrpSpPr>
          <p:cNvPr id="4" name="Group 29"/>
          <p:cNvGrpSpPr>
            <a:grpSpLocks/>
          </p:cNvGrpSpPr>
          <p:nvPr userDrawn="1"/>
        </p:nvGrpSpPr>
        <p:grpSpPr bwMode="auto">
          <a:xfrm flipV="1">
            <a:off x="433388" y="3492500"/>
            <a:ext cx="8280400" cy="496888"/>
            <a:chOff x="433388" y="789277"/>
            <a:chExt cx="8280400" cy="496800"/>
          </a:xfrm>
        </p:grpSpPr>
        <p:sp>
          <p:nvSpPr>
            <p:cNvPr id="25" name="Rectangle 7"/>
            <p:cNvSpPr>
              <a:spLocks noChangeArrowheads="1"/>
            </p:cNvSpPr>
            <p:nvPr userDrawn="1"/>
          </p:nvSpPr>
          <p:spPr bwMode="auto">
            <a:xfrm>
              <a:off x="433388" y="789277"/>
              <a:ext cx="179387" cy="496800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  <p:sp>
          <p:nvSpPr>
            <p:cNvPr id="26" name="Rectangle 8"/>
            <p:cNvSpPr>
              <a:spLocks noChangeArrowheads="1"/>
            </p:cNvSpPr>
            <p:nvPr userDrawn="1"/>
          </p:nvSpPr>
          <p:spPr bwMode="auto">
            <a:xfrm>
              <a:off x="8534400" y="789277"/>
              <a:ext cx="179388" cy="496800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  <p:sp>
          <p:nvSpPr>
            <p:cNvPr id="27" name="Rectangle 9"/>
            <p:cNvSpPr>
              <a:spLocks noChangeArrowheads="1"/>
            </p:cNvSpPr>
            <p:nvPr userDrawn="1"/>
          </p:nvSpPr>
          <p:spPr bwMode="auto">
            <a:xfrm>
              <a:off x="492125" y="789277"/>
              <a:ext cx="8101013" cy="179356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</p:grpSp>
      <p:grpSp>
        <p:nvGrpSpPr>
          <p:cNvPr id="5" name="Group 33"/>
          <p:cNvGrpSpPr>
            <a:grpSpLocks/>
          </p:cNvGrpSpPr>
          <p:nvPr userDrawn="1"/>
        </p:nvGrpSpPr>
        <p:grpSpPr bwMode="auto">
          <a:xfrm>
            <a:off x="433388" y="1328738"/>
            <a:ext cx="8280400" cy="496887"/>
            <a:chOff x="433388" y="789277"/>
            <a:chExt cx="8280400" cy="496800"/>
          </a:xfrm>
        </p:grpSpPr>
        <p:sp>
          <p:nvSpPr>
            <p:cNvPr id="29" name="Rectangle 12"/>
            <p:cNvSpPr>
              <a:spLocks noChangeArrowheads="1"/>
            </p:cNvSpPr>
            <p:nvPr userDrawn="1"/>
          </p:nvSpPr>
          <p:spPr bwMode="auto">
            <a:xfrm>
              <a:off x="433388" y="789277"/>
              <a:ext cx="179387" cy="496800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  <p:sp>
          <p:nvSpPr>
            <p:cNvPr id="30" name="Rectangle 13"/>
            <p:cNvSpPr>
              <a:spLocks noChangeArrowheads="1"/>
            </p:cNvSpPr>
            <p:nvPr userDrawn="1"/>
          </p:nvSpPr>
          <p:spPr bwMode="auto">
            <a:xfrm>
              <a:off x="8534400" y="789277"/>
              <a:ext cx="179388" cy="496800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  <p:sp>
          <p:nvSpPr>
            <p:cNvPr id="34" name="Rectangle 14"/>
            <p:cNvSpPr>
              <a:spLocks noChangeArrowheads="1"/>
            </p:cNvSpPr>
            <p:nvPr userDrawn="1"/>
          </p:nvSpPr>
          <p:spPr bwMode="auto">
            <a:xfrm>
              <a:off x="492125" y="789277"/>
              <a:ext cx="8101013" cy="179356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</p:grpSp>
      <p:pic>
        <p:nvPicPr>
          <p:cNvPr id="38" name="Picture 37" descr="FinalArupLogo_Black_Scaled_For_PPT_300dpi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10092" y="6444000"/>
            <a:ext cx="851308" cy="257709"/>
          </a:xfrm>
          <a:prstGeom prst="rect">
            <a:avLst/>
          </a:prstGeom>
        </p:spPr>
      </p:pic>
      <p:sp>
        <p:nvSpPr>
          <p:cNvPr id="2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7695" y="1821491"/>
            <a:ext cx="7540282" cy="500137"/>
          </a:xfrm>
        </p:spPr>
        <p:txBody>
          <a:bodyPr anchor="t"/>
          <a:lstStyle>
            <a:lvl1pPr>
              <a:lnSpc>
                <a:spcPts val="3900"/>
              </a:lnSpc>
              <a:defRPr sz="3800" b="1" baseline="0">
                <a:solidFill>
                  <a:schemeClr val="accent4"/>
                </a:solidFill>
                <a:ea typeface="ＭＳ Ｐゴシック" pitchFamily="-105" charset="-128"/>
                <a:cs typeface="ＭＳ Ｐゴシック" pitchFamily="-105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_Arup_MasterSmallTitle_Single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sz="quarter" idx="10" hasCustomPrompt="1"/>
          </p:nvPr>
        </p:nvSpPr>
        <p:spPr>
          <a:xfrm>
            <a:off x="417513" y="331200"/>
            <a:ext cx="8305200" cy="55836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4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4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this layout for tables, charts/graphs images and multimedia by clicking on the icons below.</a:t>
            </a:r>
            <a:br>
              <a:rPr lang="en-US" dirty="0" smtClean="0"/>
            </a:br>
            <a:r>
              <a:rPr lang="en-US" dirty="0" smtClean="0"/>
              <a:t>For a bullet slide with text, from the ‘Home’ menu choose:</a:t>
            </a:r>
            <a:br>
              <a:rPr lang="en-US" dirty="0" smtClean="0"/>
            </a:br>
            <a:r>
              <a:rPr lang="en-US" dirty="0" smtClean="0"/>
              <a:t>New slide | </a:t>
            </a:r>
            <a:r>
              <a:rPr lang="en-US" dirty="0" err="1" smtClean="0"/>
              <a:t>colourname_Arup_Master_InsertObject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Do not use this layout for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slow"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_Arup_MasterSmallTitle_4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415925" y="297815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4765675" y="297815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1592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76567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Content Placeholder 4"/>
          <p:cNvSpPr>
            <a:spLocks noGrp="1"/>
          </p:cNvSpPr>
          <p:nvPr>
            <p:ph sz="quarter" idx="24" hasCustomPrompt="1"/>
          </p:nvPr>
        </p:nvSpPr>
        <p:spPr>
          <a:xfrm>
            <a:off x="4765675" y="3284984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4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4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Content Placeholder 4"/>
          <p:cNvSpPr>
            <a:spLocks noGrp="1"/>
          </p:cNvSpPr>
          <p:nvPr>
            <p:ph sz="quarter" idx="25" hasCustomPrompt="1"/>
          </p:nvPr>
        </p:nvSpPr>
        <p:spPr>
          <a:xfrm>
            <a:off x="417513" y="3284984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4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4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Content Placeholder 4"/>
          <p:cNvSpPr>
            <a:spLocks noGrp="1"/>
          </p:cNvSpPr>
          <p:nvPr>
            <p:ph sz="quarter" idx="23" hasCustomPrompt="1"/>
          </p:nvPr>
        </p:nvSpPr>
        <p:spPr>
          <a:xfrm>
            <a:off x="4765675" y="331200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4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4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8" name="Content Placeholder 4"/>
          <p:cNvSpPr>
            <a:spLocks noGrp="1"/>
          </p:cNvSpPr>
          <p:nvPr>
            <p:ph sz="quarter" idx="22" hasCustomPrompt="1"/>
          </p:nvPr>
        </p:nvSpPr>
        <p:spPr>
          <a:xfrm>
            <a:off x="417513" y="331200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1600"/>
              </a:spcBef>
              <a:buClr>
                <a:schemeClr val="accent4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4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ransition spd="slow"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_Arup_MasterSmallTitle_3ObjectsLeft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4"/>
          <p:cNvSpPr>
            <a:spLocks noGrp="1"/>
          </p:cNvSpPr>
          <p:nvPr>
            <p:ph sz="quarter" idx="24" hasCustomPrompt="1"/>
          </p:nvPr>
        </p:nvSpPr>
        <p:spPr>
          <a:xfrm>
            <a:off x="4765675" y="3284984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4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4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Content Placeholder 4"/>
          <p:cNvSpPr>
            <a:spLocks noGrp="1"/>
          </p:cNvSpPr>
          <p:nvPr>
            <p:ph sz="quarter" idx="23" hasCustomPrompt="1"/>
          </p:nvPr>
        </p:nvSpPr>
        <p:spPr>
          <a:xfrm>
            <a:off x="4765675" y="331200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4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4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Content Placeholder 4"/>
          <p:cNvSpPr>
            <a:spLocks noGrp="1"/>
          </p:cNvSpPr>
          <p:nvPr>
            <p:ph sz="quarter" idx="22" hasCustomPrompt="1"/>
          </p:nvPr>
        </p:nvSpPr>
        <p:spPr>
          <a:xfrm>
            <a:off x="417513" y="331200"/>
            <a:ext cx="3960000" cy="55944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1600"/>
              </a:spcBef>
              <a:buClr>
                <a:schemeClr val="accent4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4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4765675" y="297815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1592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76567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_Arup_MasterSmallTitle_3ObjectsRight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4"/>
          <p:cNvSpPr>
            <a:spLocks noGrp="1"/>
          </p:cNvSpPr>
          <p:nvPr>
            <p:ph sz="quarter" idx="22" hasCustomPrompt="1"/>
          </p:nvPr>
        </p:nvSpPr>
        <p:spPr>
          <a:xfrm>
            <a:off x="4765675" y="331200"/>
            <a:ext cx="3960000" cy="55944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1600"/>
              </a:spcBef>
              <a:buClr>
                <a:schemeClr val="accent4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4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Content Placeholder 4"/>
          <p:cNvSpPr>
            <a:spLocks noGrp="1"/>
          </p:cNvSpPr>
          <p:nvPr>
            <p:ph sz="quarter" idx="24" hasCustomPrompt="1"/>
          </p:nvPr>
        </p:nvSpPr>
        <p:spPr>
          <a:xfrm>
            <a:off x="415925" y="3284984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4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4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Content Placeholder 4"/>
          <p:cNvSpPr>
            <a:spLocks noGrp="1"/>
          </p:cNvSpPr>
          <p:nvPr>
            <p:ph sz="quarter" idx="23" hasCustomPrompt="1"/>
          </p:nvPr>
        </p:nvSpPr>
        <p:spPr>
          <a:xfrm>
            <a:off x="415925" y="331200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4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4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415925" y="297815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1592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764900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ple_Arup_MasterSmallTitle_2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4"/>
          <p:cNvSpPr>
            <a:spLocks noGrp="1"/>
          </p:cNvSpPr>
          <p:nvPr>
            <p:ph sz="quarter" idx="23" hasCustomPrompt="1"/>
          </p:nvPr>
        </p:nvSpPr>
        <p:spPr>
          <a:xfrm>
            <a:off x="417513" y="331200"/>
            <a:ext cx="3960000" cy="55944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1600"/>
              </a:spcBef>
              <a:buClr>
                <a:schemeClr val="accent4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4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Content Placeholder 4"/>
          <p:cNvSpPr>
            <a:spLocks noGrp="1"/>
          </p:cNvSpPr>
          <p:nvPr>
            <p:ph sz="quarter" idx="22" hasCustomPrompt="1"/>
          </p:nvPr>
        </p:nvSpPr>
        <p:spPr>
          <a:xfrm>
            <a:off x="4765675" y="331200"/>
            <a:ext cx="3960000" cy="55944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1600"/>
              </a:spcBef>
              <a:buClr>
                <a:schemeClr val="accent4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4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4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1592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764900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/>
          <p:nvPr userDrawn="1"/>
        </p:nvGrpSpPr>
        <p:grpSpPr>
          <a:xfrm>
            <a:off x="433388" y="3492811"/>
            <a:ext cx="8280400" cy="496800"/>
            <a:chOff x="433388" y="3492811"/>
            <a:chExt cx="8280400" cy="496800"/>
          </a:xfrm>
        </p:grpSpPr>
        <p:sp>
          <p:nvSpPr>
            <p:cNvPr id="14" name="Rectangle 13"/>
            <p:cNvSpPr/>
            <p:nvPr userDrawn="1"/>
          </p:nvSpPr>
          <p:spPr>
            <a:xfrm flipV="1">
              <a:off x="433388" y="3492811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16" name="Rectangle 15"/>
            <p:cNvSpPr/>
            <p:nvPr userDrawn="1"/>
          </p:nvSpPr>
          <p:spPr>
            <a:xfrm flipV="1">
              <a:off x="8533788" y="3492811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17" name="Rectangle 16"/>
            <p:cNvSpPr/>
            <p:nvPr userDrawn="1"/>
          </p:nvSpPr>
          <p:spPr>
            <a:xfrm flipV="1">
              <a:off x="492657" y="3809611"/>
              <a:ext cx="8100000" cy="180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</p:grpSp>
      <p:grpSp>
        <p:nvGrpSpPr>
          <p:cNvPr id="3" name="Group 17"/>
          <p:cNvGrpSpPr/>
          <p:nvPr userDrawn="1"/>
        </p:nvGrpSpPr>
        <p:grpSpPr>
          <a:xfrm>
            <a:off x="433388" y="1328296"/>
            <a:ext cx="8280400" cy="496800"/>
            <a:chOff x="433388" y="1328296"/>
            <a:chExt cx="8280400" cy="496800"/>
          </a:xfrm>
        </p:grpSpPr>
        <p:sp>
          <p:nvSpPr>
            <p:cNvPr id="19" name="Rectangle 18"/>
            <p:cNvSpPr/>
            <p:nvPr userDrawn="1"/>
          </p:nvSpPr>
          <p:spPr>
            <a:xfrm>
              <a:off x="433388" y="1328296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20" name="Rectangle 19"/>
            <p:cNvSpPr/>
            <p:nvPr userDrawn="1"/>
          </p:nvSpPr>
          <p:spPr>
            <a:xfrm>
              <a:off x="8533788" y="1328296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492657" y="1328296"/>
              <a:ext cx="8100000" cy="180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</p:grpSp>
      <p:sp>
        <p:nvSpPr>
          <p:cNvPr id="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79600" y="4164388"/>
            <a:ext cx="7683500" cy="533400"/>
          </a:xfrm>
        </p:spPr>
        <p:txBody>
          <a:bodyPr wrap="square" lIns="0" tIns="0" rIns="0" bIns="0"/>
          <a:lstStyle>
            <a:lvl1pPr marL="0" indent="0">
              <a:lnSpc>
                <a:spcPts val="1900"/>
              </a:lnSpc>
              <a:buFontTx/>
              <a:buNone/>
              <a:defRPr sz="18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grpSp>
        <p:nvGrpSpPr>
          <p:cNvPr id="4" name="Group 29"/>
          <p:cNvGrpSpPr>
            <a:grpSpLocks/>
          </p:cNvGrpSpPr>
          <p:nvPr userDrawn="1"/>
        </p:nvGrpSpPr>
        <p:grpSpPr bwMode="auto">
          <a:xfrm flipV="1">
            <a:off x="433388" y="3492500"/>
            <a:ext cx="8280400" cy="496888"/>
            <a:chOff x="433388" y="789277"/>
            <a:chExt cx="8280400" cy="496800"/>
          </a:xfrm>
        </p:grpSpPr>
        <p:sp>
          <p:nvSpPr>
            <p:cNvPr id="25" name="Rectangle 7"/>
            <p:cNvSpPr>
              <a:spLocks noChangeArrowheads="1"/>
            </p:cNvSpPr>
            <p:nvPr userDrawn="1"/>
          </p:nvSpPr>
          <p:spPr bwMode="auto">
            <a:xfrm>
              <a:off x="433388" y="789277"/>
              <a:ext cx="179387" cy="496800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  <p:sp>
          <p:nvSpPr>
            <p:cNvPr id="26" name="Rectangle 8"/>
            <p:cNvSpPr>
              <a:spLocks noChangeArrowheads="1"/>
            </p:cNvSpPr>
            <p:nvPr userDrawn="1"/>
          </p:nvSpPr>
          <p:spPr bwMode="auto">
            <a:xfrm>
              <a:off x="8534400" y="789277"/>
              <a:ext cx="179388" cy="496800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  <p:sp>
          <p:nvSpPr>
            <p:cNvPr id="27" name="Rectangle 9"/>
            <p:cNvSpPr>
              <a:spLocks noChangeArrowheads="1"/>
            </p:cNvSpPr>
            <p:nvPr userDrawn="1"/>
          </p:nvSpPr>
          <p:spPr bwMode="auto">
            <a:xfrm>
              <a:off x="492125" y="789277"/>
              <a:ext cx="8101013" cy="179356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</p:grpSp>
      <p:grpSp>
        <p:nvGrpSpPr>
          <p:cNvPr id="5" name="Group 33"/>
          <p:cNvGrpSpPr>
            <a:grpSpLocks/>
          </p:cNvGrpSpPr>
          <p:nvPr userDrawn="1"/>
        </p:nvGrpSpPr>
        <p:grpSpPr bwMode="auto">
          <a:xfrm>
            <a:off x="433388" y="1328738"/>
            <a:ext cx="8280400" cy="496887"/>
            <a:chOff x="433388" y="789277"/>
            <a:chExt cx="8280400" cy="496800"/>
          </a:xfrm>
        </p:grpSpPr>
        <p:sp>
          <p:nvSpPr>
            <p:cNvPr id="29" name="Rectangle 12"/>
            <p:cNvSpPr>
              <a:spLocks noChangeArrowheads="1"/>
            </p:cNvSpPr>
            <p:nvPr userDrawn="1"/>
          </p:nvSpPr>
          <p:spPr bwMode="auto">
            <a:xfrm>
              <a:off x="433388" y="789277"/>
              <a:ext cx="179387" cy="496800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  <p:sp>
          <p:nvSpPr>
            <p:cNvPr id="30" name="Rectangle 13"/>
            <p:cNvSpPr>
              <a:spLocks noChangeArrowheads="1"/>
            </p:cNvSpPr>
            <p:nvPr userDrawn="1"/>
          </p:nvSpPr>
          <p:spPr bwMode="auto">
            <a:xfrm>
              <a:off x="8534400" y="789277"/>
              <a:ext cx="179388" cy="496800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  <p:sp>
          <p:nvSpPr>
            <p:cNvPr id="34" name="Rectangle 14"/>
            <p:cNvSpPr>
              <a:spLocks noChangeArrowheads="1"/>
            </p:cNvSpPr>
            <p:nvPr userDrawn="1"/>
          </p:nvSpPr>
          <p:spPr bwMode="auto">
            <a:xfrm>
              <a:off x="492125" y="789277"/>
              <a:ext cx="8101013" cy="179356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</p:grpSp>
      <p:pic>
        <p:nvPicPr>
          <p:cNvPr id="38" name="Picture 37" descr="FinalArupLogo_Black_Scaled_For_PPT_300dpi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10092" y="6444000"/>
            <a:ext cx="851308" cy="257709"/>
          </a:xfrm>
          <a:prstGeom prst="rect">
            <a:avLst/>
          </a:prstGeom>
        </p:spPr>
      </p:pic>
      <p:sp>
        <p:nvSpPr>
          <p:cNvPr id="2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7695" y="1821491"/>
            <a:ext cx="7540282" cy="500137"/>
          </a:xfrm>
        </p:spPr>
        <p:txBody>
          <a:bodyPr anchor="t"/>
          <a:lstStyle>
            <a:lvl1pPr>
              <a:lnSpc>
                <a:spcPts val="3900"/>
              </a:lnSpc>
              <a:defRPr sz="3800" b="1" baseline="0">
                <a:solidFill>
                  <a:schemeClr val="accent5"/>
                </a:solidFill>
                <a:ea typeface="ＭＳ Ｐゴシック" pitchFamily="-105" charset="-128"/>
                <a:cs typeface="ＭＳ Ｐゴシック" pitchFamily="-105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Yellow_Arup_MasterTitle_Solid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FinalArupLogo_White_Scaled_For_PPT_300dpi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10092" y="6432550"/>
            <a:ext cx="851308" cy="257709"/>
          </a:xfrm>
          <a:prstGeom prst="rect">
            <a:avLst/>
          </a:prstGeom>
        </p:spPr>
      </p:pic>
      <p:grpSp>
        <p:nvGrpSpPr>
          <p:cNvPr id="2" name="Group 13"/>
          <p:cNvGrpSpPr/>
          <p:nvPr userDrawn="1"/>
        </p:nvGrpSpPr>
        <p:grpSpPr>
          <a:xfrm>
            <a:off x="433388" y="3492811"/>
            <a:ext cx="8280400" cy="496800"/>
            <a:chOff x="433388" y="3492811"/>
            <a:chExt cx="8280400" cy="496800"/>
          </a:xfrm>
        </p:grpSpPr>
        <p:sp>
          <p:nvSpPr>
            <p:cNvPr id="31" name="Rectangle 30"/>
            <p:cNvSpPr/>
            <p:nvPr userDrawn="1"/>
          </p:nvSpPr>
          <p:spPr>
            <a:xfrm flipV="1">
              <a:off x="433388" y="3492811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32" name="Rectangle 31"/>
            <p:cNvSpPr/>
            <p:nvPr userDrawn="1"/>
          </p:nvSpPr>
          <p:spPr>
            <a:xfrm flipV="1">
              <a:off x="8533788" y="3492811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33" name="Rectangle 32"/>
            <p:cNvSpPr/>
            <p:nvPr userDrawn="1"/>
          </p:nvSpPr>
          <p:spPr>
            <a:xfrm flipV="1">
              <a:off x="492657" y="3809611"/>
              <a:ext cx="8100000" cy="180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</p:grpSp>
      <p:grpSp>
        <p:nvGrpSpPr>
          <p:cNvPr id="3" name="Group 12"/>
          <p:cNvGrpSpPr/>
          <p:nvPr userDrawn="1"/>
        </p:nvGrpSpPr>
        <p:grpSpPr>
          <a:xfrm>
            <a:off x="433388" y="1328296"/>
            <a:ext cx="8280400" cy="496800"/>
            <a:chOff x="433388" y="1328296"/>
            <a:chExt cx="8280400" cy="496800"/>
          </a:xfrm>
        </p:grpSpPr>
        <p:sp>
          <p:nvSpPr>
            <p:cNvPr id="35" name="Rectangle 34"/>
            <p:cNvSpPr/>
            <p:nvPr userDrawn="1"/>
          </p:nvSpPr>
          <p:spPr>
            <a:xfrm>
              <a:off x="433388" y="1328296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36" name="Rectangle 35"/>
            <p:cNvSpPr/>
            <p:nvPr userDrawn="1"/>
          </p:nvSpPr>
          <p:spPr>
            <a:xfrm>
              <a:off x="8533788" y="1328296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37" name="Rectangle 36"/>
            <p:cNvSpPr/>
            <p:nvPr userDrawn="1"/>
          </p:nvSpPr>
          <p:spPr>
            <a:xfrm>
              <a:off x="492657" y="1328296"/>
              <a:ext cx="8100000" cy="180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</p:grpSp>
      <p:sp>
        <p:nvSpPr>
          <p:cNvPr id="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7695" y="1883410"/>
            <a:ext cx="7704400" cy="423193"/>
          </a:xfrm>
        </p:spPr>
        <p:txBody>
          <a:bodyPr anchor="t"/>
          <a:lstStyle>
            <a:lvl1pPr>
              <a:defRPr sz="3800" b="1" baseline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79600" y="4155679"/>
            <a:ext cx="7683500" cy="533400"/>
          </a:xfrm>
        </p:spPr>
        <p:txBody>
          <a:bodyPr lIns="0" tIns="0" rIns="0" bIns="0"/>
          <a:lstStyle>
            <a:lvl1pPr marL="0" indent="0">
              <a:lnSpc>
                <a:spcPts val="1900"/>
              </a:lnSpc>
              <a:buFontTx/>
              <a:buNone/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Yellow_Arup_Master_Insert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accent5"/>
              </a:buClr>
              <a:buFont typeface="Wingdings" pitchFamily="2" charset="2"/>
              <a:buChar char="§"/>
              <a:defRPr/>
            </a:lvl1pPr>
            <a:lvl2pPr marL="627063" indent="-271463">
              <a:lnSpc>
                <a:spcPts val="2500"/>
              </a:lnSpc>
              <a:buClr>
                <a:schemeClr val="accent5"/>
              </a:buClr>
              <a:defRPr/>
            </a:lvl2pPr>
            <a:lvl3pPr marL="893763" indent="-266700">
              <a:lnSpc>
                <a:spcPts val="2300"/>
              </a:lnSpc>
              <a:buClr>
                <a:schemeClr val="accent5"/>
              </a:buClr>
              <a:defRPr/>
            </a:lvl3pPr>
            <a:lvl4pPr marL="896938" indent="-269875">
              <a:lnSpc>
                <a:spcPts val="2300"/>
              </a:lnSpc>
              <a:buClr>
                <a:schemeClr val="accent5"/>
              </a:buClr>
              <a:defRPr/>
            </a:lvl4pPr>
            <a:lvl5pPr marL="896938" indent="-269875">
              <a:lnSpc>
                <a:spcPts val="2300"/>
              </a:lnSpc>
              <a:buClr>
                <a:schemeClr val="accent5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14"/>
          <p:cNvSpPr txBox="1">
            <a:spLocks/>
          </p:cNvSpPr>
          <p:nvPr userDrawn="1"/>
        </p:nvSpPr>
        <p:spPr>
          <a:xfrm>
            <a:off x="0" y="6457950"/>
            <a:ext cx="287338" cy="2159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84ADEA5E-D855-46E6-A607-27446C644854}" type="slidenum">
              <a:rPr lang="en-US" smtClean="0">
                <a:solidFill>
                  <a:schemeClr val="bg1"/>
                </a:solidFill>
                <a:latin typeface="Arial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en-US" dirty="0" smtClean="0">
                <a:solidFill>
                  <a:schemeClr val="bg1"/>
                </a:solidFill>
                <a:latin typeface="Arial"/>
                <a:cs typeface="+mn-cs"/>
              </a:rPr>
              <a:t>  </a:t>
            </a:r>
            <a:endParaRPr lang="en-US" dirty="0">
              <a:solidFill>
                <a:schemeClr val="bg1"/>
              </a:solidFill>
              <a:latin typeface="Arial"/>
              <a:cs typeface="+mn-cs"/>
            </a:endParaRPr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7695" y="1821491"/>
            <a:ext cx="7540282" cy="500137"/>
          </a:xfrm>
        </p:spPr>
        <p:txBody>
          <a:bodyPr anchor="t"/>
          <a:lstStyle>
            <a:lvl1pPr>
              <a:lnSpc>
                <a:spcPts val="3900"/>
              </a:lnSpc>
              <a:defRPr sz="3800" b="1" baseline="0">
                <a:solidFill>
                  <a:schemeClr val="accent1"/>
                </a:solidFill>
                <a:ea typeface="ＭＳ Ｐゴシック" pitchFamily="-105" charset="-128"/>
                <a:cs typeface="ＭＳ Ｐゴシック" pitchFamily="-105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79600" y="4164388"/>
            <a:ext cx="7683500" cy="533400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ts val="1900"/>
              </a:lnSpc>
              <a:buFontTx/>
              <a:buNone/>
              <a:defRPr sz="1800" b="1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grpSp>
        <p:nvGrpSpPr>
          <p:cNvPr id="2" name="Group 29"/>
          <p:cNvGrpSpPr>
            <a:grpSpLocks/>
          </p:cNvGrpSpPr>
          <p:nvPr/>
        </p:nvGrpSpPr>
        <p:grpSpPr bwMode="auto">
          <a:xfrm flipV="1">
            <a:off x="433388" y="3492500"/>
            <a:ext cx="8280400" cy="496888"/>
            <a:chOff x="433388" y="789277"/>
            <a:chExt cx="8280400" cy="496800"/>
          </a:xfrm>
        </p:grpSpPr>
        <p:sp>
          <p:nvSpPr>
            <p:cNvPr id="10" name="Rectangle 7"/>
            <p:cNvSpPr>
              <a:spLocks noChangeArrowheads="1"/>
            </p:cNvSpPr>
            <p:nvPr userDrawn="1"/>
          </p:nvSpPr>
          <p:spPr bwMode="auto">
            <a:xfrm>
              <a:off x="433388" y="789277"/>
              <a:ext cx="179387" cy="496800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  <p:sp>
          <p:nvSpPr>
            <p:cNvPr id="11" name="Rectangle 8"/>
            <p:cNvSpPr>
              <a:spLocks noChangeArrowheads="1"/>
            </p:cNvSpPr>
            <p:nvPr userDrawn="1"/>
          </p:nvSpPr>
          <p:spPr bwMode="auto">
            <a:xfrm>
              <a:off x="8534400" y="789277"/>
              <a:ext cx="179388" cy="496800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  <p:sp>
          <p:nvSpPr>
            <p:cNvPr id="12" name="Rectangle 9"/>
            <p:cNvSpPr>
              <a:spLocks noChangeArrowheads="1"/>
            </p:cNvSpPr>
            <p:nvPr userDrawn="1"/>
          </p:nvSpPr>
          <p:spPr bwMode="auto">
            <a:xfrm>
              <a:off x="492125" y="789277"/>
              <a:ext cx="8101013" cy="179356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</p:grpSp>
      <p:grpSp>
        <p:nvGrpSpPr>
          <p:cNvPr id="3" name="Group 33"/>
          <p:cNvGrpSpPr>
            <a:grpSpLocks/>
          </p:cNvGrpSpPr>
          <p:nvPr/>
        </p:nvGrpSpPr>
        <p:grpSpPr bwMode="auto">
          <a:xfrm>
            <a:off x="433388" y="1328738"/>
            <a:ext cx="8280400" cy="496887"/>
            <a:chOff x="433388" y="789277"/>
            <a:chExt cx="8280400" cy="496800"/>
          </a:xfrm>
        </p:grpSpPr>
        <p:sp>
          <p:nvSpPr>
            <p:cNvPr id="14" name="Rectangle 12"/>
            <p:cNvSpPr>
              <a:spLocks noChangeArrowheads="1"/>
            </p:cNvSpPr>
            <p:nvPr userDrawn="1"/>
          </p:nvSpPr>
          <p:spPr bwMode="auto">
            <a:xfrm>
              <a:off x="433388" y="789277"/>
              <a:ext cx="179387" cy="496800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  <p:sp>
          <p:nvSpPr>
            <p:cNvPr id="15" name="Rectangle 13"/>
            <p:cNvSpPr>
              <a:spLocks noChangeArrowheads="1"/>
            </p:cNvSpPr>
            <p:nvPr userDrawn="1"/>
          </p:nvSpPr>
          <p:spPr bwMode="auto">
            <a:xfrm>
              <a:off x="8534400" y="789277"/>
              <a:ext cx="179388" cy="496800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  <p:sp>
          <p:nvSpPr>
            <p:cNvPr id="16" name="Rectangle 14"/>
            <p:cNvSpPr>
              <a:spLocks noChangeArrowheads="1"/>
            </p:cNvSpPr>
            <p:nvPr userDrawn="1"/>
          </p:nvSpPr>
          <p:spPr bwMode="auto">
            <a:xfrm>
              <a:off x="492125" y="789277"/>
              <a:ext cx="8101013" cy="179356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</p:grpSp>
      <p:pic>
        <p:nvPicPr>
          <p:cNvPr id="17" name="Picture 16" descr="FinalArupLogo_Black_Scaled_For_PPT_300dpi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10092" y="6444000"/>
            <a:ext cx="851308" cy="25770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/>
          <p:nvPr userDrawn="1"/>
        </p:nvGrpSpPr>
        <p:grpSpPr>
          <a:xfrm>
            <a:off x="433388" y="3492811"/>
            <a:ext cx="8280400" cy="496800"/>
            <a:chOff x="433388" y="3492811"/>
            <a:chExt cx="8280400" cy="496800"/>
          </a:xfrm>
        </p:grpSpPr>
        <p:sp>
          <p:nvSpPr>
            <p:cNvPr id="14" name="Rectangle 13"/>
            <p:cNvSpPr/>
            <p:nvPr userDrawn="1"/>
          </p:nvSpPr>
          <p:spPr>
            <a:xfrm flipV="1">
              <a:off x="433388" y="3492811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16" name="Rectangle 15"/>
            <p:cNvSpPr/>
            <p:nvPr userDrawn="1"/>
          </p:nvSpPr>
          <p:spPr>
            <a:xfrm flipV="1">
              <a:off x="8533788" y="3492811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17" name="Rectangle 16"/>
            <p:cNvSpPr/>
            <p:nvPr userDrawn="1"/>
          </p:nvSpPr>
          <p:spPr>
            <a:xfrm flipV="1">
              <a:off x="492657" y="3809611"/>
              <a:ext cx="8100000" cy="180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</p:grpSp>
      <p:grpSp>
        <p:nvGrpSpPr>
          <p:cNvPr id="3" name="Group 17"/>
          <p:cNvGrpSpPr/>
          <p:nvPr userDrawn="1"/>
        </p:nvGrpSpPr>
        <p:grpSpPr>
          <a:xfrm>
            <a:off x="433388" y="1328296"/>
            <a:ext cx="8280400" cy="496800"/>
            <a:chOff x="433388" y="1328296"/>
            <a:chExt cx="8280400" cy="496800"/>
          </a:xfrm>
        </p:grpSpPr>
        <p:sp>
          <p:nvSpPr>
            <p:cNvPr id="19" name="Rectangle 18"/>
            <p:cNvSpPr/>
            <p:nvPr userDrawn="1"/>
          </p:nvSpPr>
          <p:spPr>
            <a:xfrm>
              <a:off x="433388" y="1328296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20" name="Rectangle 19"/>
            <p:cNvSpPr/>
            <p:nvPr userDrawn="1"/>
          </p:nvSpPr>
          <p:spPr>
            <a:xfrm>
              <a:off x="8533788" y="1328296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492657" y="1328296"/>
              <a:ext cx="8100000" cy="180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</p:grpSp>
      <p:sp>
        <p:nvSpPr>
          <p:cNvPr id="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79600" y="4164388"/>
            <a:ext cx="7683500" cy="533400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ts val="1900"/>
              </a:lnSpc>
              <a:buFontTx/>
              <a:buNone/>
              <a:defRPr sz="1800" b="1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grpSp>
        <p:nvGrpSpPr>
          <p:cNvPr id="4" name="Group 29"/>
          <p:cNvGrpSpPr>
            <a:grpSpLocks/>
          </p:cNvGrpSpPr>
          <p:nvPr userDrawn="1"/>
        </p:nvGrpSpPr>
        <p:grpSpPr bwMode="auto">
          <a:xfrm flipV="1">
            <a:off x="433388" y="3492500"/>
            <a:ext cx="8280400" cy="496888"/>
            <a:chOff x="433388" y="789277"/>
            <a:chExt cx="8280400" cy="496800"/>
          </a:xfrm>
        </p:grpSpPr>
        <p:sp>
          <p:nvSpPr>
            <p:cNvPr id="25" name="Rectangle 7"/>
            <p:cNvSpPr>
              <a:spLocks noChangeArrowheads="1"/>
            </p:cNvSpPr>
            <p:nvPr userDrawn="1"/>
          </p:nvSpPr>
          <p:spPr bwMode="auto">
            <a:xfrm>
              <a:off x="433388" y="789277"/>
              <a:ext cx="179387" cy="496800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  <p:sp>
          <p:nvSpPr>
            <p:cNvPr id="26" name="Rectangle 8"/>
            <p:cNvSpPr>
              <a:spLocks noChangeArrowheads="1"/>
            </p:cNvSpPr>
            <p:nvPr userDrawn="1"/>
          </p:nvSpPr>
          <p:spPr bwMode="auto">
            <a:xfrm>
              <a:off x="8534400" y="789277"/>
              <a:ext cx="179388" cy="496800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  <p:sp>
          <p:nvSpPr>
            <p:cNvPr id="27" name="Rectangle 9"/>
            <p:cNvSpPr>
              <a:spLocks noChangeArrowheads="1"/>
            </p:cNvSpPr>
            <p:nvPr userDrawn="1"/>
          </p:nvSpPr>
          <p:spPr bwMode="auto">
            <a:xfrm>
              <a:off x="492125" y="789277"/>
              <a:ext cx="8101013" cy="179356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</p:grpSp>
      <p:grpSp>
        <p:nvGrpSpPr>
          <p:cNvPr id="5" name="Group 33"/>
          <p:cNvGrpSpPr>
            <a:grpSpLocks/>
          </p:cNvGrpSpPr>
          <p:nvPr userDrawn="1"/>
        </p:nvGrpSpPr>
        <p:grpSpPr bwMode="auto">
          <a:xfrm>
            <a:off x="433388" y="1328738"/>
            <a:ext cx="8280400" cy="496887"/>
            <a:chOff x="433388" y="789277"/>
            <a:chExt cx="8280400" cy="496800"/>
          </a:xfrm>
        </p:grpSpPr>
        <p:sp>
          <p:nvSpPr>
            <p:cNvPr id="29" name="Rectangle 12"/>
            <p:cNvSpPr>
              <a:spLocks noChangeArrowheads="1"/>
            </p:cNvSpPr>
            <p:nvPr userDrawn="1"/>
          </p:nvSpPr>
          <p:spPr bwMode="auto">
            <a:xfrm>
              <a:off x="433388" y="789277"/>
              <a:ext cx="179387" cy="496800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  <p:sp>
          <p:nvSpPr>
            <p:cNvPr id="30" name="Rectangle 13"/>
            <p:cNvSpPr>
              <a:spLocks noChangeArrowheads="1"/>
            </p:cNvSpPr>
            <p:nvPr userDrawn="1"/>
          </p:nvSpPr>
          <p:spPr bwMode="auto">
            <a:xfrm>
              <a:off x="8534400" y="789277"/>
              <a:ext cx="179388" cy="496800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  <p:sp>
          <p:nvSpPr>
            <p:cNvPr id="34" name="Rectangle 14"/>
            <p:cNvSpPr>
              <a:spLocks noChangeArrowheads="1"/>
            </p:cNvSpPr>
            <p:nvPr userDrawn="1"/>
          </p:nvSpPr>
          <p:spPr bwMode="auto">
            <a:xfrm>
              <a:off x="492125" y="789277"/>
              <a:ext cx="8101013" cy="179356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</p:grpSp>
      <p:pic>
        <p:nvPicPr>
          <p:cNvPr id="38" name="Picture 37" descr="FinalArupLogo_Black_Scaled_For_PPT_300dpi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10092" y="6444000"/>
            <a:ext cx="851308" cy="257709"/>
          </a:xfrm>
          <a:prstGeom prst="rect">
            <a:avLst/>
          </a:prstGeom>
        </p:spPr>
      </p:pic>
      <p:sp>
        <p:nvSpPr>
          <p:cNvPr id="2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7695" y="1821491"/>
            <a:ext cx="7540282" cy="500137"/>
          </a:xfrm>
        </p:spPr>
        <p:txBody>
          <a:bodyPr anchor="t"/>
          <a:lstStyle>
            <a:lvl1pPr>
              <a:lnSpc>
                <a:spcPts val="3900"/>
              </a:lnSpc>
              <a:defRPr sz="3800" b="1" baseline="0">
                <a:solidFill>
                  <a:schemeClr val="accent5"/>
                </a:solidFill>
                <a:ea typeface="ＭＳ Ｐゴシック" pitchFamily="-105" charset="-128"/>
                <a:cs typeface="ＭＳ Ｐゴシック" pitchFamily="-105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_Arup_MasterSmallTitle_Single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sz="quarter" idx="10" hasCustomPrompt="1"/>
          </p:nvPr>
        </p:nvSpPr>
        <p:spPr>
          <a:xfrm>
            <a:off x="417513" y="331200"/>
            <a:ext cx="8305200" cy="55836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5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5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this layout for tables, charts/graphs images and multimedia by clicking on the icons below.</a:t>
            </a:r>
            <a:br>
              <a:rPr lang="en-US" dirty="0" smtClean="0"/>
            </a:br>
            <a:r>
              <a:rPr lang="en-US" dirty="0" smtClean="0"/>
              <a:t>For a bullet slide with text, from the ‘Home’ menu choose:</a:t>
            </a:r>
            <a:br>
              <a:rPr lang="en-US" dirty="0" smtClean="0"/>
            </a:br>
            <a:r>
              <a:rPr lang="en-US" dirty="0" smtClean="0"/>
              <a:t>New slide | </a:t>
            </a:r>
            <a:r>
              <a:rPr lang="en-US" dirty="0" err="1" smtClean="0"/>
              <a:t>colourname_Arup_Master_InsertObject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Do not use this layout for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slow"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_Arup_MasterSmallTitle_4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4"/>
          <p:cNvSpPr>
            <a:spLocks noGrp="1"/>
          </p:cNvSpPr>
          <p:nvPr>
            <p:ph sz="quarter" idx="24" hasCustomPrompt="1"/>
          </p:nvPr>
        </p:nvSpPr>
        <p:spPr>
          <a:xfrm>
            <a:off x="4765675" y="3284984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5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5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Content Placeholder 4"/>
          <p:cNvSpPr>
            <a:spLocks noGrp="1"/>
          </p:cNvSpPr>
          <p:nvPr>
            <p:ph sz="quarter" idx="25" hasCustomPrompt="1"/>
          </p:nvPr>
        </p:nvSpPr>
        <p:spPr>
          <a:xfrm>
            <a:off x="417513" y="3284984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5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5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Content Placeholder 4"/>
          <p:cNvSpPr>
            <a:spLocks noGrp="1"/>
          </p:cNvSpPr>
          <p:nvPr>
            <p:ph sz="quarter" idx="23" hasCustomPrompt="1"/>
          </p:nvPr>
        </p:nvSpPr>
        <p:spPr>
          <a:xfrm>
            <a:off x="4765675" y="331200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5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5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8" name="Content Placeholder 4"/>
          <p:cNvSpPr>
            <a:spLocks noGrp="1"/>
          </p:cNvSpPr>
          <p:nvPr>
            <p:ph sz="quarter" idx="22" hasCustomPrompt="1"/>
          </p:nvPr>
        </p:nvSpPr>
        <p:spPr>
          <a:xfrm>
            <a:off x="417513" y="331200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1600"/>
              </a:spcBef>
              <a:buClr>
                <a:schemeClr val="accent5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5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415925" y="297815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4765675" y="297815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1592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76567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_Arup_MasterSmallTitle_3ObjectsLeft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4"/>
          <p:cNvSpPr>
            <a:spLocks noGrp="1"/>
          </p:cNvSpPr>
          <p:nvPr>
            <p:ph sz="quarter" idx="24" hasCustomPrompt="1"/>
          </p:nvPr>
        </p:nvSpPr>
        <p:spPr>
          <a:xfrm>
            <a:off x="4765675" y="3284984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5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5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Content Placeholder 4"/>
          <p:cNvSpPr>
            <a:spLocks noGrp="1"/>
          </p:cNvSpPr>
          <p:nvPr>
            <p:ph sz="quarter" idx="23" hasCustomPrompt="1"/>
          </p:nvPr>
        </p:nvSpPr>
        <p:spPr>
          <a:xfrm>
            <a:off x="4765675" y="331200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5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5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Content Placeholder 4"/>
          <p:cNvSpPr>
            <a:spLocks noGrp="1"/>
          </p:cNvSpPr>
          <p:nvPr>
            <p:ph sz="quarter" idx="22" hasCustomPrompt="1"/>
          </p:nvPr>
        </p:nvSpPr>
        <p:spPr>
          <a:xfrm>
            <a:off x="417513" y="331200"/>
            <a:ext cx="3960000" cy="55944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1600"/>
              </a:spcBef>
              <a:buClr>
                <a:schemeClr val="accent5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5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4765675" y="297815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1592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76567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_Arup_MasterSmallTitle_3ObjectsRight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4"/>
          <p:cNvSpPr>
            <a:spLocks noGrp="1"/>
          </p:cNvSpPr>
          <p:nvPr>
            <p:ph sz="quarter" idx="22" hasCustomPrompt="1"/>
          </p:nvPr>
        </p:nvSpPr>
        <p:spPr>
          <a:xfrm>
            <a:off x="4765675" y="331200"/>
            <a:ext cx="3960000" cy="55944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1600"/>
              </a:spcBef>
              <a:buClr>
                <a:schemeClr val="accent5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5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Content Placeholder 4"/>
          <p:cNvSpPr>
            <a:spLocks noGrp="1"/>
          </p:cNvSpPr>
          <p:nvPr>
            <p:ph sz="quarter" idx="24" hasCustomPrompt="1"/>
          </p:nvPr>
        </p:nvSpPr>
        <p:spPr>
          <a:xfrm>
            <a:off x="415925" y="3284984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5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5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Content Placeholder 4"/>
          <p:cNvSpPr>
            <a:spLocks noGrp="1"/>
          </p:cNvSpPr>
          <p:nvPr>
            <p:ph sz="quarter" idx="23" hasCustomPrompt="1"/>
          </p:nvPr>
        </p:nvSpPr>
        <p:spPr>
          <a:xfrm>
            <a:off x="415925" y="331200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5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5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415925" y="297815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1592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764900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_Arup_MasterSmallTitle_2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4"/>
          <p:cNvSpPr>
            <a:spLocks noGrp="1"/>
          </p:cNvSpPr>
          <p:nvPr>
            <p:ph sz="quarter" idx="23" hasCustomPrompt="1"/>
          </p:nvPr>
        </p:nvSpPr>
        <p:spPr>
          <a:xfrm>
            <a:off x="417513" y="331200"/>
            <a:ext cx="3960000" cy="55944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1600"/>
              </a:spcBef>
              <a:buClr>
                <a:schemeClr val="accent5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5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Content Placeholder 4"/>
          <p:cNvSpPr>
            <a:spLocks noGrp="1"/>
          </p:cNvSpPr>
          <p:nvPr>
            <p:ph sz="quarter" idx="22" hasCustomPrompt="1"/>
          </p:nvPr>
        </p:nvSpPr>
        <p:spPr>
          <a:xfrm>
            <a:off x="4765675" y="331200"/>
            <a:ext cx="3960000" cy="55944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1600"/>
              </a:spcBef>
              <a:buClr>
                <a:schemeClr val="accent5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5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5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1592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764900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/>
          <p:nvPr userDrawn="1"/>
        </p:nvGrpSpPr>
        <p:grpSpPr>
          <a:xfrm>
            <a:off x="433388" y="3492811"/>
            <a:ext cx="8280400" cy="496800"/>
            <a:chOff x="433388" y="3492811"/>
            <a:chExt cx="8280400" cy="496800"/>
          </a:xfrm>
        </p:grpSpPr>
        <p:sp>
          <p:nvSpPr>
            <p:cNvPr id="14" name="Rectangle 13"/>
            <p:cNvSpPr/>
            <p:nvPr userDrawn="1"/>
          </p:nvSpPr>
          <p:spPr>
            <a:xfrm flipV="1">
              <a:off x="433388" y="3492811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16" name="Rectangle 15"/>
            <p:cNvSpPr/>
            <p:nvPr userDrawn="1"/>
          </p:nvSpPr>
          <p:spPr>
            <a:xfrm flipV="1">
              <a:off x="8533788" y="3492811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17" name="Rectangle 16"/>
            <p:cNvSpPr/>
            <p:nvPr userDrawn="1"/>
          </p:nvSpPr>
          <p:spPr>
            <a:xfrm flipV="1">
              <a:off x="492657" y="3809611"/>
              <a:ext cx="8100000" cy="180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</p:grpSp>
      <p:grpSp>
        <p:nvGrpSpPr>
          <p:cNvPr id="3" name="Group 17"/>
          <p:cNvGrpSpPr/>
          <p:nvPr userDrawn="1"/>
        </p:nvGrpSpPr>
        <p:grpSpPr>
          <a:xfrm>
            <a:off x="433388" y="1328296"/>
            <a:ext cx="8280400" cy="496800"/>
            <a:chOff x="433388" y="1328296"/>
            <a:chExt cx="8280400" cy="496800"/>
          </a:xfrm>
        </p:grpSpPr>
        <p:sp>
          <p:nvSpPr>
            <p:cNvPr id="19" name="Rectangle 18"/>
            <p:cNvSpPr/>
            <p:nvPr userDrawn="1"/>
          </p:nvSpPr>
          <p:spPr>
            <a:xfrm>
              <a:off x="433388" y="1328296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20" name="Rectangle 19"/>
            <p:cNvSpPr/>
            <p:nvPr userDrawn="1"/>
          </p:nvSpPr>
          <p:spPr>
            <a:xfrm>
              <a:off x="8533788" y="1328296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492657" y="1328296"/>
              <a:ext cx="8100000" cy="180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</p:grpSp>
      <p:sp>
        <p:nvSpPr>
          <p:cNvPr id="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79600" y="4164388"/>
            <a:ext cx="7683500" cy="533400"/>
          </a:xfrm>
        </p:spPr>
        <p:txBody>
          <a:bodyPr wrap="square" lIns="0" tIns="0" rIns="0" bIns="0"/>
          <a:lstStyle>
            <a:lvl1pPr marL="0" indent="0">
              <a:lnSpc>
                <a:spcPts val="1900"/>
              </a:lnSpc>
              <a:buFontTx/>
              <a:buNone/>
              <a:defRPr sz="18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grpSp>
        <p:nvGrpSpPr>
          <p:cNvPr id="4" name="Group 29"/>
          <p:cNvGrpSpPr>
            <a:grpSpLocks/>
          </p:cNvGrpSpPr>
          <p:nvPr userDrawn="1"/>
        </p:nvGrpSpPr>
        <p:grpSpPr bwMode="auto">
          <a:xfrm flipV="1">
            <a:off x="433388" y="3492500"/>
            <a:ext cx="8280400" cy="496888"/>
            <a:chOff x="433388" y="789277"/>
            <a:chExt cx="8280400" cy="496800"/>
          </a:xfrm>
        </p:grpSpPr>
        <p:sp>
          <p:nvSpPr>
            <p:cNvPr id="25" name="Rectangle 7"/>
            <p:cNvSpPr>
              <a:spLocks noChangeArrowheads="1"/>
            </p:cNvSpPr>
            <p:nvPr userDrawn="1"/>
          </p:nvSpPr>
          <p:spPr bwMode="auto">
            <a:xfrm>
              <a:off x="433388" y="789277"/>
              <a:ext cx="179387" cy="496800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  <p:sp>
          <p:nvSpPr>
            <p:cNvPr id="26" name="Rectangle 8"/>
            <p:cNvSpPr>
              <a:spLocks noChangeArrowheads="1"/>
            </p:cNvSpPr>
            <p:nvPr userDrawn="1"/>
          </p:nvSpPr>
          <p:spPr bwMode="auto">
            <a:xfrm>
              <a:off x="8534400" y="789277"/>
              <a:ext cx="179388" cy="496800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  <p:sp>
          <p:nvSpPr>
            <p:cNvPr id="27" name="Rectangle 9"/>
            <p:cNvSpPr>
              <a:spLocks noChangeArrowheads="1"/>
            </p:cNvSpPr>
            <p:nvPr userDrawn="1"/>
          </p:nvSpPr>
          <p:spPr bwMode="auto">
            <a:xfrm>
              <a:off x="492125" y="789277"/>
              <a:ext cx="8101013" cy="179356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</p:grpSp>
      <p:grpSp>
        <p:nvGrpSpPr>
          <p:cNvPr id="5" name="Group 33"/>
          <p:cNvGrpSpPr>
            <a:grpSpLocks/>
          </p:cNvGrpSpPr>
          <p:nvPr userDrawn="1"/>
        </p:nvGrpSpPr>
        <p:grpSpPr bwMode="auto">
          <a:xfrm>
            <a:off x="433388" y="1328738"/>
            <a:ext cx="8280400" cy="496887"/>
            <a:chOff x="433388" y="789277"/>
            <a:chExt cx="8280400" cy="496800"/>
          </a:xfrm>
        </p:grpSpPr>
        <p:sp>
          <p:nvSpPr>
            <p:cNvPr id="29" name="Rectangle 12"/>
            <p:cNvSpPr>
              <a:spLocks noChangeArrowheads="1"/>
            </p:cNvSpPr>
            <p:nvPr userDrawn="1"/>
          </p:nvSpPr>
          <p:spPr bwMode="auto">
            <a:xfrm>
              <a:off x="433388" y="789277"/>
              <a:ext cx="179387" cy="496800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  <p:sp>
          <p:nvSpPr>
            <p:cNvPr id="30" name="Rectangle 13"/>
            <p:cNvSpPr>
              <a:spLocks noChangeArrowheads="1"/>
            </p:cNvSpPr>
            <p:nvPr userDrawn="1"/>
          </p:nvSpPr>
          <p:spPr bwMode="auto">
            <a:xfrm>
              <a:off x="8534400" y="789277"/>
              <a:ext cx="179388" cy="496800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  <p:sp>
          <p:nvSpPr>
            <p:cNvPr id="34" name="Rectangle 14"/>
            <p:cNvSpPr>
              <a:spLocks noChangeArrowheads="1"/>
            </p:cNvSpPr>
            <p:nvPr userDrawn="1"/>
          </p:nvSpPr>
          <p:spPr bwMode="auto">
            <a:xfrm>
              <a:off x="492125" y="789277"/>
              <a:ext cx="8101013" cy="179356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</p:grpSp>
      <p:pic>
        <p:nvPicPr>
          <p:cNvPr id="38" name="Picture 37" descr="FinalArupLogo_Black_Scaled_For_PPT_300dpi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10092" y="6444000"/>
            <a:ext cx="851308" cy="257709"/>
          </a:xfrm>
          <a:prstGeom prst="rect">
            <a:avLst/>
          </a:prstGeom>
        </p:spPr>
      </p:pic>
      <p:sp>
        <p:nvSpPr>
          <p:cNvPr id="2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7695" y="1821491"/>
            <a:ext cx="7540282" cy="500137"/>
          </a:xfrm>
        </p:spPr>
        <p:txBody>
          <a:bodyPr anchor="t"/>
          <a:lstStyle>
            <a:lvl1pPr>
              <a:lnSpc>
                <a:spcPts val="3900"/>
              </a:lnSpc>
              <a:defRPr sz="3800" b="1" baseline="0">
                <a:solidFill>
                  <a:schemeClr val="accent6"/>
                </a:solidFill>
                <a:ea typeface="ＭＳ Ｐゴシック" pitchFamily="-105" charset="-128"/>
                <a:cs typeface="ＭＳ Ｐゴシック" pitchFamily="-105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een_Arup_MasterTitle_Solid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FinalArupLogo_White_Scaled_For_PPT_300dpi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10092" y="6432550"/>
            <a:ext cx="851308" cy="257709"/>
          </a:xfrm>
          <a:prstGeom prst="rect">
            <a:avLst/>
          </a:prstGeom>
        </p:spPr>
      </p:pic>
      <p:grpSp>
        <p:nvGrpSpPr>
          <p:cNvPr id="2" name="Group 13"/>
          <p:cNvGrpSpPr/>
          <p:nvPr userDrawn="1"/>
        </p:nvGrpSpPr>
        <p:grpSpPr>
          <a:xfrm>
            <a:off x="433388" y="3492811"/>
            <a:ext cx="8280400" cy="496800"/>
            <a:chOff x="433388" y="3492811"/>
            <a:chExt cx="8280400" cy="496800"/>
          </a:xfrm>
        </p:grpSpPr>
        <p:sp>
          <p:nvSpPr>
            <p:cNvPr id="31" name="Rectangle 30"/>
            <p:cNvSpPr/>
            <p:nvPr userDrawn="1"/>
          </p:nvSpPr>
          <p:spPr>
            <a:xfrm flipV="1">
              <a:off x="433388" y="3492811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32" name="Rectangle 31"/>
            <p:cNvSpPr/>
            <p:nvPr userDrawn="1"/>
          </p:nvSpPr>
          <p:spPr>
            <a:xfrm flipV="1">
              <a:off x="8533788" y="3492811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33" name="Rectangle 32"/>
            <p:cNvSpPr/>
            <p:nvPr userDrawn="1"/>
          </p:nvSpPr>
          <p:spPr>
            <a:xfrm flipV="1">
              <a:off x="492657" y="3809611"/>
              <a:ext cx="8100000" cy="180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</p:grpSp>
      <p:grpSp>
        <p:nvGrpSpPr>
          <p:cNvPr id="3" name="Group 12"/>
          <p:cNvGrpSpPr/>
          <p:nvPr userDrawn="1"/>
        </p:nvGrpSpPr>
        <p:grpSpPr>
          <a:xfrm>
            <a:off x="433388" y="1328296"/>
            <a:ext cx="8280400" cy="496800"/>
            <a:chOff x="433388" y="1328296"/>
            <a:chExt cx="8280400" cy="496800"/>
          </a:xfrm>
        </p:grpSpPr>
        <p:sp>
          <p:nvSpPr>
            <p:cNvPr id="35" name="Rectangle 34"/>
            <p:cNvSpPr/>
            <p:nvPr userDrawn="1"/>
          </p:nvSpPr>
          <p:spPr>
            <a:xfrm>
              <a:off x="433388" y="1328296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36" name="Rectangle 35"/>
            <p:cNvSpPr/>
            <p:nvPr userDrawn="1"/>
          </p:nvSpPr>
          <p:spPr>
            <a:xfrm>
              <a:off x="8533788" y="1328296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37" name="Rectangle 36"/>
            <p:cNvSpPr/>
            <p:nvPr userDrawn="1"/>
          </p:nvSpPr>
          <p:spPr>
            <a:xfrm>
              <a:off x="492657" y="1328296"/>
              <a:ext cx="8100000" cy="180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</p:grpSp>
      <p:sp>
        <p:nvSpPr>
          <p:cNvPr id="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7695" y="1883410"/>
            <a:ext cx="7704400" cy="423193"/>
          </a:xfrm>
        </p:spPr>
        <p:txBody>
          <a:bodyPr anchor="t"/>
          <a:lstStyle>
            <a:lvl1pPr>
              <a:defRPr sz="3800" b="1" baseline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79600" y="4155679"/>
            <a:ext cx="7683500" cy="533400"/>
          </a:xfrm>
        </p:spPr>
        <p:txBody>
          <a:bodyPr lIns="0" tIns="0" rIns="0" bIns="0"/>
          <a:lstStyle>
            <a:lvl1pPr marL="0" indent="0">
              <a:lnSpc>
                <a:spcPts val="1900"/>
              </a:lnSpc>
              <a:buFontTx/>
              <a:buNone/>
              <a:defRPr sz="18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Green_Arup_Master_Insert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accent6"/>
              </a:buClr>
              <a:buFont typeface="Wingdings" pitchFamily="2" charset="2"/>
              <a:buChar char="§"/>
              <a:defRPr/>
            </a:lvl1pPr>
            <a:lvl2pPr marL="627063" indent="-271463">
              <a:lnSpc>
                <a:spcPts val="2500"/>
              </a:lnSpc>
              <a:buClr>
                <a:schemeClr val="accent6"/>
              </a:buClr>
              <a:defRPr/>
            </a:lvl2pPr>
            <a:lvl3pPr marL="893763" indent="-266700">
              <a:lnSpc>
                <a:spcPts val="2300"/>
              </a:lnSpc>
              <a:buClr>
                <a:schemeClr val="accent6"/>
              </a:buClr>
              <a:defRPr/>
            </a:lvl3pPr>
            <a:lvl4pPr marL="896938" indent="-269875">
              <a:lnSpc>
                <a:spcPts val="2300"/>
              </a:lnSpc>
              <a:buClr>
                <a:schemeClr val="accent6"/>
              </a:buClr>
              <a:defRPr/>
            </a:lvl4pPr>
            <a:lvl5pPr marL="896938" indent="-269875">
              <a:lnSpc>
                <a:spcPts val="2300"/>
              </a:lnSpc>
              <a:buClr>
                <a:schemeClr val="accent6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14"/>
          <p:cNvSpPr txBox="1">
            <a:spLocks/>
          </p:cNvSpPr>
          <p:nvPr userDrawn="1"/>
        </p:nvSpPr>
        <p:spPr>
          <a:xfrm>
            <a:off x="0" y="6457950"/>
            <a:ext cx="287338" cy="2159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84ADEA5E-D855-46E6-A607-27446C644854}" type="slidenum">
              <a:rPr lang="en-US" smtClean="0">
                <a:solidFill>
                  <a:schemeClr val="bg1"/>
                </a:solidFill>
                <a:latin typeface="Arial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en-US" dirty="0" smtClean="0">
                <a:solidFill>
                  <a:schemeClr val="bg1"/>
                </a:solidFill>
                <a:latin typeface="Arial"/>
                <a:cs typeface="+mn-cs"/>
              </a:rPr>
              <a:t>  </a:t>
            </a:r>
            <a:endParaRPr lang="en-US" dirty="0">
              <a:solidFill>
                <a:schemeClr val="bg1"/>
              </a:solidFill>
              <a:latin typeface="Arial"/>
              <a:cs typeface="+mn-cs"/>
            </a:endParaRPr>
          </a:p>
        </p:txBody>
      </p:sp>
    </p:spTree>
  </p:cSld>
  <p:clrMapOvr>
    <a:masterClrMapping/>
  </p:clrMapOvr>
  <p:transition spd="slow"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/>
          <p:nvPr userDrawn="1"/>
        </p:nvGrpSpPr>
        <p:grpSpPr>
          <a:xfrm>
            <a:off x="433388" y="3492811"/>
            <a:ext cx="8280400" cy="496800"/>
            <a:chOff x="433388" y="3492811"/>
            <a:chExt cx="8280400" cy="496800"/>
          </a:xfrm>
        </p:grpSpPr>
        <p:sp>
          <p:nvSpPr>
            <p:cNvPr id="14" name="Rectangle 13"/>
            <p:cNvSpPr/>
            <p:nvPr userDrawn="1"/>
          </p:nvSpPr>
          <p:spPr>
            <a:xfrm flipV="1">
              <a:off x="433388" y="3492811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16" name="Rectangle 15"/>
            <p:cNvSpPr/>
            <p:nvPr userDrawn="1"/>
          </p:nvSpPr>
          <p:spPr>
            <a:xfrm flipV="1">
              <a:off x="8533788" y="3492811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17" name="Rectangle 16"/>
            <p:cNvSpPr/>
            <p:nvPr userDrawn="1"/>
          </p:nvSpPr>
          <p:spPr>
            <a:xfrm flipV="1">
              <a:off x="492657" y="3809611"/>
              <a:ext cx="8100000" cy="180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</p:grpSp>
      <p:grpSp>
        <p:nvGrpSpPr>
          <p:cNvPr id="3" name="Group 17"/>
          <p:cNvGrpSpPr/>
          <p:nvPr userDrawn="1"/>
        </p:nvGrpSpPr>
        <p:grpSpPr>
          <a:xfrm>
            <a:off x="433388" y="1328296"/>
            <a:ext cx="8280400" cy="496800"/>
            <a:chOff x="433388" y="1328296"/>
            <a:chExt cx="8280400" cy="496800"/>
          </a:xfrm>
        </p:grpSpPr>
        <p:sp>
          <p:nvSpPr>
            <p:cNvPr id="19" name="Rectangle 18"/>
            <p:cNvSpPr/>
            <p:nvPr userDrawn="1"/>
          </p:nvSpPr>
          <p:spPr>
            <a:xfrm>
              <a:off x="433388" y="1328296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20" name="Rectangle 19"/>
            <p:cNvSpPr/>
            <p:nvPr userDrawn="1"/>
          </p:nvSpPr>
          <p:spPr>
            <a:xfrm>
              <a:off x="8533788" y="1328296"/>
              <a:ext cx="180000" cy="496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  <p:sp>
          <p:nvSpPr>
            <p:cNvPr id="21" name="Rectangle 20"/>
            <p:cNvSpPr/>
            <p:nvPr userDrawn="1"/>
          </p:nvSpPr>
          <p:spPr>
            <a:xfrm>
              <a:off x="492657" y="1328296"/>
              <a:ext cx="8100000" cy="180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/>
                <a:ea typeface="ＭＳ Ｐゴシック"/>
              </a:endParaRPr>
            </a:p>
          </p:txBody>
        </p:sp>
      </p:grpSp>
      <p:sp>
        <p:nvSpPr>
          <p:cNvPr id="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79600" y="4164388"/>
            <a:ext cx="7683500" cy="533400"/>
          </a:xfrm>
          <a:prstGeom prst="rect">
            <a:avLst/>
          </a:prstGeom>
        </p:spPr>
        <p:txBody>
          <a:bodyPr wrap="square" lIns="0" tIns="0" rIns="0" bIns="0"/>
          <a:lstStyle>
            <a:lvl1pPr marL="0" indent="0">
              <a:lnSpc>
                <a:spcPts val="1900"/>
              </a:lnSpc>
              <a:buFontTx/>
              <a:buNone/>
              <a:defRPr sz="1800" b="1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grpSp>
        <p:nvGrpSpPr>
          <p:cNvPr id="4" name="Group 29"/>
          <p:cNvGrpSpPr>
            <a:grpSpLocks/>
          </p:cNvGrpSpPr>
          <p:nvPr userDrawn="1"/>
        </p:nvGrpSpPr>
        <p:grpSpPr bwMode="auto">
          <a:xfrm flipV="1">
            <a:off x="433388" y="3492500"/>
            <a:ext cx="8280400" cy="496888"/>
            <a:chOff x="433388" y="789277"/>
            <a:chExt cx="8280400" cy="496800"/>
          </a:xfrm>
        </p:grpSpPr>
        <p:sp>
          <p:nvSpPr>
            <p:cNvPr id="25" name="Rectangle 7"/>
            <p:cNvSpPr>
              <a:spLocks noChangeArrowheads="1"/>
            </p:cNvSpPr>
            <p:nvPr userDrawn="1"/>
          </p:nvSpPr>
          <p:spPr bwMode="auto">
            <a:xfrm>
              <a:off x="433388" y="789277"/>
              <a:ext cx="179387" cy="496800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  <p:sp>
          <p:nvSpPr>
            <p:cNvPr id="26" name="Rectangle 8"/>
            <p:cNvSpPr>
              <a:spLocks noChangeArrowheads="1"/>
            </p:cNvSpPr>
            <p:nvPr userDrawn="1"/>
          </p:nvSpPr>
          <p:spPr bwMode="auto">
            <a:xfrm>
              <a:off x="8534400" y="789277"/>
              <a:ext cx="179388" cy="496800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  <p:sp>
          <p:nvSpPr>
            <p:cNvPr id="27" name="Rectangle 9"/>
            <p:cNvSpPr>
              <a:spLocks noChangeArrowheads="1"/>
            </p:cNvSpPr>
            <p:nvPr userDrawn="1"/>
          </p:nvSpPr>
          <p:spPr bwMode="auto">
            <a:xfrm>
              <a:off x="492125" y="789277"/>
              <a:ext cx="8101013" cy="179356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</p:grpSp>
      <p:grpSp>
        <p:nvGrpSpPr>
          <p:cNvPr id="5" name="Group 33"/>
          <p:cNvGrpSpPr>
            <a:grpSpLocks/>
          </p:cNvGrpSpPr>
          <p:nvPr userDrawn="1"/>
        </p:nvGrpSpPr>
        <p:grpSpPr bwMode="auto">
          <a:xfrm>
            <a:off x="433388" y="1328738"/>
            <a:ext cx="8280400" cy="496887"/>
            <a:chOff x="433388" y="789277"/>
            <a:chExt cx="8280400" cy="496800"/>
          </a:xfrm>
        </p:grpSpPr>
        <p:sp>
          <p:nvSpPr>
            <p:cNvPr id="29" name="Rectangle 12"/>
            <p:cNvSpPr>
              <a:spLocks noChangeArrowheads="1"/>
            </p:cNvSpPr>
            <p:nvPr userDrawn="1"/>
          </p:nvSpPr>
          <p:spPr bwMode="auto">
            <a:xfrm>
              <a:off x="433388" y="789277"/>
              <a:ext cx="179387" cy="496800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  <p:sp>
          <p:nvSpPr>
            <p:cNvPr id="30" name="Rectangle 13"/>
            <p:cNvSpPr>
              <a:spLocks noChangeArrowheads="1"/>
            </p:cNvSpPr>
            <p:nvPr userDrawn="1"/>
          </p:nvSpPr>
          <p:spPr bwMode="auto">
            <a:xfrm>
              <a:off x="8534400" y="789277"/>
              <a:ext cx="179388" cy="496800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  <p:sp>
          <p:nvSpPr>
            <p:cNvPr id="34" name="Rectangle 14"/>
            <p:cNvSpPr>
              <a:spLocks noChangeArrowheads="1"/>
            </p:cNvSpPr>
            <p:nvPr userDrawn="1"/>
          </p:nvSpPr>
          <p:spPr bwMode="auto">
            <a:xfrm>
              <a:off x="492125" y="789277"/>
              <a:ext cx="8101013" cy="179356"/>
            </a:xfrm>
            <a:prstGeom prst="rect">
              <a:avLst/>
            </a:prstGeom>
            <a:solidFill>
              <a:srgbClr val="A6A6A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en-GB" sz="1800">
                <a:solidFill>
                  <a:srgbClr val="FFFFFF"/>
                </a:solidFill>
              </a:endParaRPr>
            </a:p>
          </p:txBody>
        </p:sp>
      </p:grpSp>
      <p:pic>
        <p:nvPicPr>
          <p:cNvPr id="38" name="Picture 37" descr="FinalArupLogo_Black_Scaled_For_PPT_300dpi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10092" y="6444000"/>
            <a:ext cx="851308" cy="257709"/>
          </a:xfrm>
          <a:prstGeom prst="rect">
            <a:avLst/>
          </a:prstGeom>
        </p:spPr>
      </p:pic>
      <p:sp>
        <p:nvSpPr>
          <p:cNvPr id="2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7695" y="1821491"/>
            <a:ext cx="7540282" cy="500137"/>
          </a:xfrm>
        </p:spPr>
        <p:txBody>
          <a:bodyPr anchor="t"/>
          <a:lstStyle>
            <a:lvl1pPr>
              <a:lnSpc>
                <a:spcPts val="3900"/>
              </a:lnSpc>
              <a:defRPr sz="3800" b="1" baseline="0">
                <a:solidFill>
                  <a:schemeClr val="accent6"/>
                </a:solidFill>
                <a:ea typeface="ＭＳ Ｐゴシック" pitchFamily="-105" charset="-128"/>
                <a:cs typeface="ＭＳ Ｐゴシック" pitchFamily="-105" charset="-128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genta_Arup_MasterSmallTitle_Single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 hasCustomPrompt="1"/>
          </p:nvPr>
        </p:nvSpPr>
        <p:spPr>
          <a:xfrm>
            <a:off x="417513" y="331200"/>
            <a:ext cx="8305200" cy="55836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1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1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this layout for tables, charts/graphs images and multimedia by clicking on the icons below.</a:t>
            </a:r>
            <a:br>
              <a:rPr lang="en-US" dirty="0" smtClean="0"/>
            </a:br>
            <a:r>
              <a:rPr lang="en-US" dirty="0" smtClean="0"/>
              <a:t>For a bullet slide with text, from the ‘Home’ menu choose:</a:t>
            </a:r>
            <a:br>
              <a:rPr lang="en-US" dirty="0" smtClean="0"/>
            </a:br>
            <a:r>
              <a:rPr lang="en-US" dirty="0" smtClean="0"/>
              <a:t>New slide | </a:t>
            </a:r>
            <a:r>
              <a:rPr lang="en-US" dirty="0" err="1" smtClean="0"/>
              <a:t>colourname_Arup_Master_InsertObject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Do not use this layout for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ransition spd="slow"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_Arup_MasterSmallTitle_Single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sz="quarter" idx="10" hasCustomPrompt="1"/>
          </p:nvPr>
        </p:nvSpPr>
        <p:spPr>
          <a:xfrm>
            <a:off x="417513" y="331200"/>
            <a:ext cx="8305200" cy="55836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6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6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this layout for tables, charts/graphs images and multimedia by clicking on the icons below.</a:t>
            </a:r>
            <a:br>
              <a:rPr lang="en-US" dirty="0" smtClean="0"/>
            </a:br>
            <a:r>
              <a:rPr lang="en-US" dirty="0" smtClean="0"/>
              <a:t>For a bullet slide with text, from the ‘Home’ menu choose:</a:t>
            </a:r>
            <a:br>
              <a:rPr lang="en-US" dirty="0" smtClean="0"/>
            </a:br>
            <a:r>
              <a:rPr lang="en-US" dirty="0" smtClean="0"/>
              <a:t>New slide | </a:t>
            </a:r>
            <a:r>
              <a:rPr lang="en-US" dirty="0" err="1" smtClean="0"/>
              <a:t>colourname_Arup_Master_InsertObject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Do not use this layout for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slow">
    <p:fad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_Arup_MasterSmallTitle_4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4"/>
          <p:cNvSpPr>
            <a:spLocks noGrp="1"/>
          </p:cNvSpPr>
          <p:nvPr>
            <p:ph sz="quarter" idx="24" hasCustomPrompt="1"/>
          </p:nvPr>
        </p:nvSpPr>
        <p:spPr>
          <a:xfrm>
            <a:off x="4765675" y="3284984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6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6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Content Placeholder 4"/>
          <p:cNvSpPr>
            <a:spLocks noGrp="1"/>
          </p:cNvSpPr>
          <p:nvPr>
            <p:ph sz="quarter" idx="25" hasCustomPrompt="1"/>
          </p:nvPr>
        </p:nvSpPr>
        <p:spPr>
          <a:xfrm>
            <a:off x="417513" y="3284984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6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6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Content Placeholder 4"/>
          <p:cNvSpPr>
            <a:spLocks noGrp="1"/>
          </p:cNvSpPr>
          <p:nvPr>
            <p:ph sz="quarter" idx="23" hasCustomPrompt="1"/>
          </p:nvPr>
        </p:nvSpPr>
        <p:spPr>
          <a:xfrm>
            <a:off x="4765675" y="331200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6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6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8" name="Content Placeholder 4"/>
          <p:cNvSpPr>
            <a:spLocks noGrp="1"/>
          </p:cNvSpPr>
          <p:nvPr>
            <p:ph sz="quarter" idx="22" hasCustomPrompt="1"/>
          </p:nvPr>
        </p:nvSpPr>
        <p:spPr>
          <a:xfrm>
            <a:off x="417513" y="331200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1600"/>
              </a:spcBef>
              <a:buClr>
                <a:schemeClr val="accent6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6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415925" y="297815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4765675" y="297815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1592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76567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>
    <p:fad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_Arup_MasterSmallTitle_3ObjectsLeft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4"/>
          <p:cNvSpPr>
            <a:spLocks noGrp="1"/>
          </p:cNvSpPr>
          <p:nvPr>
            <p:ph sz="quarter" idx="24" hasCustomPrompt="1"/>
          </p:nvPr>
        </p:nvSpPr>
        <p:spPr>
          <a:xfrm>
            <a:off x="4765675" y="3284984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6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6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Content Placeholder 4"/>
          <p:cNvSpPr>
            <a:spLocks noGrp="1"/>
          </p:cNvSpPr>
          <p:nvPr>
            <p:ph sz="quarter" idx="23" hasCustomPrompt="1"/>
          </p:nvPr>
        </p:nvSpPr>
        <p:spPr>
          <a:xfrm>
            <a:off x="4765675" y="331200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6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6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Content Placeholder 4"/>
          <p:cNvSpPr>
            <a:spLocks noGrp="1"/>
          </p:cNvSpPr>
          <p:nvPr>
            <p:ph sz="quarter" idx="22" hasCustomPrompt="1"/>
          </p:nvPr>
        </p:nvSpPr>
        <p:spPr>
          <a:xfrm>
            <a:off x="417513" y="331200"/>
            <a:ext cx="3960000" cy="55944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1600"/>
              </a:spcBef>
              <a:buClr>
                <a:schemeClr val="accent6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6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4765675" y="297815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1592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76567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>
    <p:fad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_Arup_MasterSmallTitle_3ObjectsRight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4"/>
          <p:cNvSpPr>
            <a:spLocks noGrp="1"/>
          </p:cNvSpPr>
          <p:nvPr>
            <p:ph sz="quarter" idx="22" hasCustomPrompt="1"/>
          </p:nvPr>
        </p:nvSpPr>
        <p:spPr>
          <a:xfrm>
            <a:off x="4765675" y="331200"/>
            <a:ext cx="3960000" cy="55944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1600"/>
              </a:spcBef>
              <a:buClr>
                <a:schemeClr val="accent6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6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Content Placeholder 4"/>
          <p:cNvSpPr>
            <a:spLocks noGrp="1"/>
          </p:cNvSpPr>
          <p:nvPr>
            <p:ph sz="quarter" idx="24" hasCustomPrompt="1"/>
          </p:nvPr>
        </p:nvSpPr>
        <p:spPr>
          <a:xfrm>
            <a:off x="415925" y="3284984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6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6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Content Placeholder 4"/>
          <p:cNvSpPr>
            <a:spLocks noGrp="1"/>
          </p:cNvSpPr>
          <p:nvPr>
            <p:ph sz="quarter" idx="23" hasCustomPrompt="1"/>
          </p:nvPr>
        </p:nvSpPr>
        <p:spPr>
          <a:xfrm>
            <a:off x="415925" y="331200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6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6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415925" y="297815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1592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764900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>
    <p:fad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en_Arup_MasterSmallTitle_2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4"/>
          <p:cNvSpPr>
            <a:spLocks noGrp="1"/>
          </p:cNvSpPr>
          <p:nvPr>
            <p:ph sz="quarter" idx="23" hasCustomPrompt="1"/>
          </p:nvPr>
        </p:nvSpPr>
        <p:spPr>
          <a:xfrm>
            <a:off x="417513" y="331200"/>
            <a:ext cx="3960000" cy="55944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1600"/>
              </a:spcBef>
              <a:buClr>
                <a:schemeClr val="accent6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6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Content Placeholder 4"/>
          <p:cNvSpPr>
            <a:spLocks noGrp="1"/>
          </p:cNvSpPr>
          <p:nvPr>
            <p:ph sz="quarter" idx="22" hasCustomPrompt="1"/>
          </p:nvPr>
        </p:nvSpPr>
        <p:spPr>
          <a:xfrm>
            <a:off x="4765675" y="331200"/>
            <a:ext cx="3960000" cy="55944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1600"/>
              </a:spcBef>
              <a:buClr>
                <a:schemeClr val="accent6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6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6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1592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764900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genta_Arup_MasterSmallTitle_4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4"/>
          <p:cNvSpPr>
            <a:spLocks noGrp="1"/>
          </p:cNvSpPr>
          <p:nvPr>
            <p:ph sz="quarter" idx="24" hasCustomPrompt="1"/>
          </p:nvPr>
        </p:nvSpPr>
        <p:spPr>
          <a:xfrm>
            <a:off x="4765675" y="3284984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1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1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9" name="Content Placeholder 4"/>
          <p:cNvSpPr>
            <a:spLocks noGrp="1"/>
          </p:cNvSpPr>
          <p:nvPr>
            <p:ph sz="quarter" idx="25" hasCustomPrompt="1"/>
          </p:nvPr>
        </p:nvSpPr>
        <p:spPr>
          <a:xfrm>
            <a:off x="417513" y="3284984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1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1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Content Placeholder 4"/>
          <p:cNvSpPr>
            <a:spLocks noGrp="1"/>
          </p:cNvSpPr>
          <p:nvPr>
            <p:ph sz="quarter" idx="23" hasCustomPrompt="1"/>
          </p:nvPr>
        </p:nvSpPr>
        <p:spPr>
          <a:xfrm>
            <a:off x="4765675" y="331200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1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1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Content Placeholder 4"/>
          <p:cNvSpPr>
            <a:spLocks noGrp="1"/>
          </p:cNvSpPr>
          <p:nvPr>
            <p:ph sz="quarter" idx="22" hasCustomPrompt="1"/>
          </p:nvPr>
        </p:nvSpPr>
        <p:spPr>
          <a:xfrm>
            <a:off x="417513" y="331200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1600"/>
              </a:spcBef>
              <a:buClr>
                <a:schemeClr val="accent1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1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415925" y="297815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4765675" y="297815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1592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76567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genta_Arup_MasterSmallTitle_3ObjectsLeft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4"/>
          <p:cNvSpPr>
            <a:spLocks noGrp="1"/>
          </p:cNvSpPr>
          <p:nvPr>
            <p:ph sz="quarter" idx="24" hasCustomPrompt="1"/>
          </p:nvPr>
        </p:nvSpPr>
        <p:spPr>
          <a:xfrm>
            <a:off x="4765675" y="3284984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1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1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Content Placeholder 4"/>
          <p:cNvSpPr>
            <a:spLocks noGrp="1"/>
          </p:cNvSpPr>
          <p:nvPr>
            <p:ph sz="quarter" idx="23" hasCustomPrompt="1"/>
          </p:nvPr>
        </p:nvSpPr>
        <p:spPr>
          <a:xfrm>
            <a:off x="4765675" y="331200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1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1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Content Placeholder 4"/>
          <p:cNvSpPr>
            <a:spLocks noGrp="1"/>
          </p:cNvSpPr>
          <p:nvPr>
            <p:ph sz="quarter" idx="22" hasCustomPrompt="1"/>
          </p:nvPr>
        </p:nvSpPr>
        <p:spPr>
          <a:xfrm>
            <a:off x="417513" y="331200"/>
            <a:ext cx="3960000" cy="55944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1600"/>
              </a:spcBef>
              <a:buClr>
                <a:schemeClr val="accent1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1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4765675" y="297815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1592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76567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genta_Arup_MasterSmallTitle_3ObjectsRight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ontent Placeholder 4"/>
          <p:cNvSpPr>
            <a:spLocks noGrp="1"/>
          </p:cNvSpPr>
          <p:nvPr>
            <p:ph sz="quarter" idx="22" hasCustomPrompt="1"/>
          </p:nvPr>
        </p:nvSpPr>
        <p:spPr>
          <a:xfrm>
            <a:off x="4765675" y="331200"/>
            <a:ext cx="3960000" cy="55944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1600"/>
              </a:spcBef>
              <a:buClr>
                <a:schemeClr val="accent1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1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Content Placeholder 4"/>
          <p:cNvSpPr>
            <a:spLocks noGrp="1"/>
          </p:cNvSpPr>
          <p:nvPr>
            <p:ph sz="quarter" idx="24" hasCustomPrompt="1"/>
          </p:nvPr>
        </p:nvSpPr>
        <p:spPr>
          <a:xfrm>
            <a:off x="415925" y="3284984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1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1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Content Placeholder 4"/>
          <p:cNvSpPr>
            <a:spLocks noGrp="1"/>
          </p:cNvSpPr>
          <p:nvPr>
            <p:ph sz="quarter" idx="23" hasCustomPrompt="1"/>
          </p:nvPr>
        </p:nvSpPr>
        <p:spPr>
          <a:xfrm>
            <a:off x="415925" y="331200"/>
            <a:ext cx="3960000" cy="26388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2000"/>
              </a:spcBef>
              <a:buClr>
                <a:schemeClr val="accent1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1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415925" y="297815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1592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764900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genta_Arup_MasterSmallTitle_2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4"/>
          <p:cNvSpPr>
            <a:spLocks noGrp="1"/>
          </p:cNvSpPr>
          <p:nvPr>
            <p:ph sz="quarter" idx="23" hasCustomPrompt="1"/>
          </p:nvPr>
        </p:nvSpPr>
        <p:spPr>
          <a:xfrm>
            <a:off x="417513" y="331200"/>
            <a:ext cx="3960000" cy="55944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1600"/>
              </a:spcBef>
              <a:buClr>
                <a:schemeClr val="accent1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1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Content Placeholder 4"/>
          <p:cNvSpPr>
            <a:spLocks noGrp="1"/>
          </p:cNvSpPr>
          <p:nvPr>
            <p:ph sz="quarter" idx="22" hasCustomPrompt="1"/>
          </p:nvPr>
        </p:nvSpPr>
        <p:spPr>
          <a:xfrm>
            <a:off x="4765675" y="331200"/>
            <a:ext cx="3960000" cy="5594400"/>
          </a:xfrm>
          <a:prstGeom prst="rect">
            <a:avLst/>
          </a:prstGeom>
        </p:spPr>
        <p:txBody>
          <a:bodyPr lIns="0" tIns="0" rIns="0" bIns="0"/>
          <a:lstStyle>
            <a:lvl1pPr>
              <a:lnSpc>
                <a:spcPts val="2500"/>
              </a:lnSpc>
              <a:spcBef>
                <a:spcPts val="1600"/>
              </a:spcBef>
              <a:buClr>
                <a:schemeClr val="accent1"/>
              </a:buClr>
              <a:buFont typeface="Wingdings" pitchFamily="2" charset="2"/>
              <a:buChar char="§"/>
              <a:defRPr sz="2400" b="0" baseline="0">
                <a:latin typeface="+mj-lt"/>
              </a:defRPr>
            </a:lvl1pPr>
            <a:lvl2pPr marL="534988" indent="-268288">
              <a:lnSpc>
                <a:spcPts val="2100"/>
              </a:lnSpc>
              <a:buClr>
                <a:schemeClr val="accent1"/>
              </a:buClr>
              <a:buFont typeface="Times New Roman" pitchFamily="18" charset="0"/>
              <a:buChar char="-"/>
              <a:tabLst/>
              <a:defRPr sz="2000">
                <a:latin typeface="+mj-lt"/>
              </a:defRPr>
            </a:lvl2pPr>
            <a:lvl3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3pPr>
            <a:lvl4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4pPr>
            <a:lvl5pPr marL="801688" indent="-266700">
              <a:lnSpc>
                <a:spcPts val="1900"/>
              </a:lnSpc>
              <a:buClr>
                <a:schemeClr val="accent1"/>
              </a:buClr>
              <a:buFont typeface="Times New Roman" pitchFamily="18" charset="0"/>
              <a:buChar char="-"/>
              <a:defRPr sz="1800">
                <a:latin typeface="+mj-lt"/>
              </a:defRPr>
            </a:lvl5pPr>
          </a:lstStyle>
          <a:p>
            <a:pPr lvl="0"/>
            <a:r>
              <a:rPr lang="en-US" dirty="0" smtClean="0"/>
              <a:t>Use to insert images/graphical content by clicking on the icons below</a:t>
            </a:r>
            <a:br>
              <a:rPr lang="en-US" dirty="0" smtClean="0"/>
            </a:br>
            <a:r>
              <a:rPr lang="en-US" dirty="0" smtClean="0"/>
              <a:t>Or small amount of text to complement images 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415925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4764900" y="5929330"/>
            <a:ext cx="3960000" cy="181509"/>
          </a:xfrm>
          <a:prstGeom prst="rect">
            <a:avLst/>
          </a:prstGeom>
        </p:spPr>
        <p:txBody>
          <a:bodyPr lIns="0" tIns="36000" rIns="0" bIns="0"/>
          <a:lstStyle>
            <a:lvl1pPr>
              <a:buNone/>
              <a:defRPr sz="900">
                <a:solidFill>
                  <a:schemeClr val="tx1"/>
                </a:solidFill>
                <a:latin typeface="Arial"/>
                <a:cs typeface="Arial"/>
              </a:defRPr>
            </a:lvl1pPr>
            <a:lvl2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42.xml"/><Relationship Id="rId7" Type="http://schemas.openxmlformats.org/officeDocument/2006/relationships/theme" Target="../theme/theme10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5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3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8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5" Type="http://schemas.openxmlformats.org/officeDocument/2006/relationships/image" Target="../media/image1.png"/><Relationship Id="rId4" Type="http://schemas.openxmlformats.org/officeDocument/2006/relationships/theme" Target="../theme/theme11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51.xml"/><Relationship Id="rId7" Type="http://schemas.openxmlformats.org/officeDocument/2006/relationships/theme" Target="../theme/theme12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5" Type="http://schemas.openxmlformats.org/officeDocument/2006/relationships/slideLayout" Target="../slideLayouts/slideLayout53.xml"/><Relationship Id="rId4" Type="http://schemas.openxmlformats.org/officeDocument/2006/relationships/slideLayout" Target="../slideLayouts/slideLayout5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6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5" Type="http://schemas.openxmlformats.org/officeDocument/2006/relationships/slideLayout" Target="../slideLayouts/slideLayout8.xml"/><Relationship Id="rId4" Type="http://schemas.openxmlformats.org/officeDocument/2006/relationships/slideLayout" Target="../slideLayouts/slideLayout7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.pn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15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.png"/><Relationship Id="rId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24.xml"/><Relationship Id="rId7" Type="http://schemas.openxmlformats.org/officeDocument/2006/relationships/theme" Target="../theme/theme6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5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1.png"/><Relationship Id="rId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3.xml"/><Relationship Id="rId7" Type="http://schemas.openxmlformats.org/officeDocument/2006/relationships/theme" Target="../theme/theme8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5.xml"/><Relationship Id="rId4" Type="http://schemas.openxmlformats.org/officeDocument/2006/relationships/slideLayout" Target="../slideLayouts/slideLayout34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9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5" Type="http://schemas.openxmlformats.org/officeDocument/2006/relationships/image" Target="../media/image1.png"/><Relationship Id="rId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6286500"/>
            <a:ext cx="9144000" cy="5715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0688" y="250825"/>
            <a:ext cx="8318500" cy="434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20688" y="1438276"/>
            <a:ext cx="8318500" cy="450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6" name="Picture 5" descr="FinalArupLogo_White_Scaled_For_PPT_300dpi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810092" y="6443396"/>
            <a:ext cx="851308" cy="25770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ransition spd="slow">
    <p:fade/>
  </p:transition>
  <p:txStyles>
    <p:titleStyle>
      <a:lvl1pPr algn="l" rtl="0" eaLnBrk="1" fontAlgn="base" hangingPunct="1">
        <a:lnSpc>
          <a:spcPts val="3300"/>
        </a:lnSpc>
        <a:spcBef>
          <a:spcPct val="0"/>
        </a:spcBef>
        <a:spcAft>
          <a:spcPct val="0"/>
        </a:spcAft>
        <a:defRPr sz="3200" b="1">
          <a:solidFill>
            <a:schemeClr val="accent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Times New Roman" pitchFamily="-105" charset="0"/>
          <a:ea typeface="ＭＳ Ｐゴシック" pitchFamily="-65" charset="-128"/>
          <a:cs typeface="ＭＳ Ｐゴシック" pitchFamily="-65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Times New Roman" pitchFamily="-105" charset="0"/>
          <a:ea typeface="ＭＳ Ｐゴシック" pitchFamily="-65" charset="-128"/>
          <a:cs typeface="ＭＳ Ｐゴシック" pitchFamily="-65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Times New Roman" pitchFamily="-105" charset="0"/>
          <a:ea typeface="ＭＳ Ｐゴシック" pitchFamily="-65" charset="-128"/>
          <a:cs typeface="ＭＳ Ｐゴシック" pitchFamily="-65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Times New Roman" pitchFamily="-105" charset="0"/>
          <a:ea typeface="ＭＳ Ｐゴシック" pitchFamily="-65" charset="-128"/>
          <a:cs typeface="ＭＳ Ｐゴシック" pitchFamily="-65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9pPr>
    </p:titleStyle>
    <p:bodyStyle>
      <a:lvl1pPr marL="361950" indent="-361950" algn="l" rtl="0" eaLnBrk="1" fontAlgn="base" hangingPunct="1">
        <a:lnSpc>
          <a:spcPts val="2900"/>
        </a:lnSpc>
        <a:spcBef>
          <a:spcPct val="5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 b="1">
          <a:solidFill>
            <a:srgbClr val="000000"/>
          </a:solidFill>
          <a:latin typeface="+mn-lt"/>
          <a:ea typeface="+mn-ea"/>
          <a:cs typeface="Arial"/>
        </a:defRPr>
      </a:lvl1pPr>
      <a:lvl2pPr marL="627063" indent="-265113" algn="l" rtl="0" eaLnBrk="1" fontAlgn="base" hangingPunct="1">
        <a:lnSpc>
          <a:spcPts val="2500"/>
        </a:lnSpc>
        <a:spcBef>
          <a:spcPct val="10000"/>
        </a:spcBef>
        <a:spcAft>
          <a:spcPct val="0"/>
        </a:spcAft>
        <a:buClr>
          <a:schemeClr val="accent1"/>
        </a:buClr>
        <a:buFont typeface="Times New Roman" pitchFamily="18" charset="0"/>
        <a:buChar char="-"/>
        <a:defRPr sz="2400">
          <a:solidFill>
            <a:srgbClr val="000000"/>
          </a:solidFill>
          <a:latin typeface="+mn-lt"/>
          <a:ea typeface="+mn-ea"/>
          <a:cs typeface="Arial"/>
        </a:defRPr>
      </a:lvl2pPr>
      <a:lvl3pPr marL="893763" indent="-266700" algn="l" rtl="0" eaLnBrk="1" fontAlgn="base" hangingPunct="1">
        <a:lnSpc>
          <a:spcPts val="2300"/>
        </a:lnSpc>
        <a:spcBef>
          <a:spcPct val="10000"/>
        </a:spcBef>
        <a:spcAft>
          <a:spcPct val="0"/>
        </a:spcAft>
        <a:buClr>
          <a:schemeClr val="accent1"/>
        </a:buClr>
        <a:buFont typeface="Times New Roman" pitchFamily="18" charset="0"/>
        <a:buChar char="-"/>
        <a:defRPr sz="2200">
          <a:solidFill>
            <a:srgbClr val="000000"/>
          </a:solidFill>
          <a:latin typeface="+mn-lt"/>
          <a:ea typeface="+mn-ea"/>
          <a:cs typeface="Arial"/>
        </a:defRPr>
      </a:lvl3pPr>
      <a:lvl4pPr marL="896938" indent="-269875" algn="l" rtl="0" eaLnBrk="1" fontAlgn="base" hangingPunct="1">
        <a:lnSpc>
          <a:spcPts val="2300"/>
        </a:lnSpc>
        <a:spcBef>
          <a:spcPct val="10000"/>
        </a:spcBef>
        <a:spcAft>
          <a:spcPct val="0"/>
        </a:spcAft>
        <a:buClr>
          <a:schemeClr val="accent1"/>
        </a:buClr>
        <a:buFont typeface="Times New Roman" pitchFamily="18" charset="0"/>
        <a:buChar char="-"/>
        <a:defRPr sz="2200">
          <a:solidFill>
            <a:srgbClr val="000000"/>
          </a:solidFill>
          <a:latin typeface="+mn-lt"/>
          <a:ea typeface="+mn-ea"/>
          <a:cs typeface="Arial"/>
        </a:defRPr>
      </a:lvl4pPr>
      <a:lvl5pPr marL="896938" indent="-269875" algn="l" rtl="0" eaLnBrk="1" fontAlgn="base" hangingPunct="1">
        <a:lnSpc>
          <a:spcPts val="2300"/>
        </a:lnSpc>
        <a:spcBef>
          <a:spcPct val="10000"/>
        </a:spcBef>
        <a:spcAft>
          <a:spcPct val="0"/>
        </a:spcAft>
        <a:buClr>
          <a:schemeClr val="accent1"/>
        </a:buClr>
        <a:buFont typeface="Times New Roman" pitchFamily="18" charset="0"/>
        <a:buChar char="-"/>
        <a:defRPr sz="2200">
          <a:solidFill>
            <a:srgbClr val="000000"/>
          </a:solidFill>
          <a:latin typeface="+mn-lt"/>
          <a:ea typeface="+mn-ea"/>
          <a:cs typeface="Arial"/>
        </a:defRPr>
      </a:lvl5pPr>
      <a:lvl6pPr marL="26558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6pPr>
      <a:lvl7pPr marL="31130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7pPr>
      <a:lvl8pPr marL="35702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8pPr>
      <a:lvl9pPr marL="40274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6286500"/>
            <a:ext cx="9144000" cy="571500"/>
          </a:xfrm>
          <a:prstGeom prst="rect">
            <a:avLst/>
          </a:prstGeom>
          <a:solidFill>
            <a:schemeClr val="accent5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/>
            </a:endParaRPr>
          </a:p>
        </p:txBody>
      </p:sp>
      <p:pic>
        <p:nvPicPr>
          <p:cNvPr id="8" name="Picture 7" descr="FinalArupLogo_White_Scaled_For_PPT_300dpi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810092" y="6443396"/>
            <a:ext cx="851308" cy="257709"/>
          </a:xfrm>
          <a:prstGeom prst="rect">
            <a:avLst/>
          </a:prstGeom>
        </p:spPr>
      </p:pic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17513" y="6286501"/>
            <a:ext cx="6119812" cy="571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7" name="Slide Number Placeholder 14"/>
          <p:cNvSpPr txBox="1">
            <a:spLocks/>
          </p:cNvSpPr>
          <p:nvPr/>
        </p:nvSpPr>
        <p:spPr>
          <a:xfrm>
            <a:off x="0" y="6457950"/>
            <a:ext cx="287338" cy="2159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84ADEA5E-D855-46E6-A607-27446C644854}" type="slidenum">
              <a:rPr lang="en-US" smtClean="0">
                <a:solidFill>
                  <a:schemeClr val="bg1"/>
                </a:solidFill>
                <a:latin typeface="Arial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en-US" dirty="0" smtClean="0">
                <a:solidFill>
                  <a:schemeClr val="bg1"/>
                </a:solidFill>
                <a:latin typeface="Arial"/>
                <a:cs typeface="+mn-cs"/>
              </a:rPr>
              <a:t>  </a:t>
            </a:r>
            <a:endParaRPr lang="en-US" dirty="0">
              <a:solidFill>
                <a:schemeClr val="bg1"/>
              </a:solidFill>
              <a:latin typeface="Arial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</p:sldLayoutIdLst>
  <p:transition spd="slow">
    <p:fade/>
  </p:transition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1600">
          <a:solidFill>
            <a:schemeClr val="bg1"/>
          </a:solidFill>
          <a:latin typeface="+mj-lt"/>
          <a:ea typeface="ＭＳ Ｐゴシック" pitchFamily="-65" charset="-128"/>
          <a:cs typeface="ＭＳ Ｐゴシック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1400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-65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1400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-65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1400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-65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1400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-65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9pPr>
    </p:titleStyle>
    <p:bodyStyle>
      <a:lvl1pPr marL="293688" indent="-293688" algn="l" rtl="0" eaLnBrk="1" fontAlgn="base" hangingPunct="1">
        <a:spcBef>
          <a:spcPct val="50000"/>
        </a:spcBef>
        <a:spcAft>
          <a:spcPct val="0"/>
        </a:spcAft>
        <a:buClr>
          <a:schemeClr val="accent2"/>
        </a:buClr>
        <a:buChar char="•"/>
        <a:defRPr sz="2400">
          <a:solidFill>
            <a:srgbClr val="000000"/>
          </a:solidFill>
          <a:latin typeface="Arial"/>
          <a:ea typeface="+mn-ea"/>
          <a:cs typeface="ＭＳ Ｐゴシック"/>
        </a:defRPr>
      </a:lvl1pPr>
      <a:lvl2pPr marL="762000" indent="-277813" algn="l" rtl="0" eaLnBrk="1" fontAlgn="base" hangingPunct="1">
        <a:spcBef>
          <a:spcPct val="10000"/>
        </a:spcBef>
        <a:spcAft>
          <a:spcPct val="0"/>
        </a:spcAft>
        <a:buClr>
          <a:schemeClr val="accent2"/>
        </a:buClr>
        <a:buFont typeface="Times" pitchFamily="18" charset="0"/>
        <a:buChar char="•"/>
        <a:defRPr sz="2200">
          <a:solidFill>
            <a:srgbClr val="000000"/>
          </a:solidFill>
          <a:latin typeface="Arial"/>
          <a:ea typeface="+mn-ea"/>
          <a:cs typeface="ＭＳ Ｐゴシック"/>
        </a:defRPr>
      </a:lvl2pPr>
      <a:lvl3pPr marL="1244600" indent="-292100" algn="l" rtl="0" eaLnBrk="1" fontAlgn="base" hangingPunct="1">
        <a:spcBef>
          <a:spcPct val="10000"/>
        </a:spcBef>
        <a:spcAft>
          <a:spcPct val="0"/>
        </a:spcAft>
        <a:buClr>
          <a:schemeClr val="accent2"/>
        </a:buClr>
        <a:buFont typeface="Lucida Grande"/>
        <a:buChar char="-"/>
        <a:defRPr sz="2000">
          <a:solidFill>
            <a:srgbClr val="000000"/>
          </a:solidFill>
          <a:latin typeface="Arial"/>
          <a:ea typeface="+mn-ea"/>
          <a:cs typeface="ＭＳ Ｐゴシック"/>
        </a:defRPr>
      </a:lvl3pPr>
      <a:lvl4pPr marL="1714500" indent="-279400" algn="l" rtl="0" eaLnBrk="1" fontAlgn="base" hangingPunct="1">
        <a:spcBef>
          <a:spcPct val="10000"/>
        </a:spcBef>
        <a:spcAft>
          <a:spcPct val="0"/>
        </a:spcAft>
        <a:buClr>
          <a:schemeClr val="accent2"/>
        </a:buClr>
        <a:buFont typeface="Lucida Grande"/>
        <a:buChar char="-"/>
        <a:defRPr>
          <a:solidFill>
            <a:srgbClr val="000000"/>
          </a:solidFill>
          <a:latin typeface="Arial"/>
          <a:ea typeface="+mn-ea"/>
          <a:cs typeface="ＭＳ Ｐゴシック"/>
        </a:defRPr>
      </a:lvl4pPr>
      <a:lvl5pPr marL="2198688" indent="-293688" algn="l" rtl="0" eaLnBrk="1" fontAlgn="base" hangingPunct="1">
        <a:spcBef>
          <a:spcPct val="10000"/>
        </a:spcBef>
        <a:spcAft>
          <a:spcPct val="0"/>
        </a:spcAft>
        <a:buClr>
          <a:schemeClr val="accent2"/>
        </a:buClr>
        <a:buFont typeface="Lucida Grande"/>
        <a:buChar char="-"/>
        <a:defRPr>
          <a:solidFill>
            <a:srgbClr val="000000"/>
          </a:solidFill>
          <a:latin typeface="Arial"/>
          <a:ea typeface="+mn-ea"/>
          <a:cs typeface="ＭＳ Ｐゴシック"/>
        </a:defRPr>
      </a:lvl5pPr>
      <a:lvl6pPr marL="26558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6pPr>
      <a:lvl7pPr marL="31130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7pPr>
      <a:lvl8pPr marL="35702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8pPr>
      <a:lvl9pPr marL="40274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6286500"/>
            <a:ext cx="9144000" cy="571500"/>
          </a:xfrm>
          <a:prstGeom prst="rect">
            <a:avLst/>
          </a:prstGeom>
          <a:solidFill>
            <a:schemeClr val="accent6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0688" y="250825"/>
            <a:ext cx="8318500" cy="434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20688" y="1438276"/>
            <a:ext cx="8318500" cy="450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6" name="Picture 5" descr="FinalArupLogo_White_Scaled_For_PPT_300dpi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810092" y="6443396"/>
            <a:ext cx="851308" cy="25770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</p:sldLayoutIdLst>
  <p:transition spd="slow">
    <p:fade/>
  </p:transition>
  <p:txStyles>
    <p:titleStyle>
      <a:lvl1pPr algn="l" rtl="0" eaLnBrk="1" fontAlgn="base" hangingPunct="1">
        <a:lnSpc>
          <a:spcPts val="3300"/>
        </a:lnSpc>
        <a:spcBef>
          <a:spcPct val="0"/>
        </a:spcBef>
        <a:spcAft>
          <a:spcPct val="0"/>
        </a:spcAft>
        <a:defRPr sz="3200" b="1">
          <a:solidFill>
            <a:schemeClr val="accent6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Times New Roman" pitchFamily="-105" charset="0"/>
          <a:ea typeface="ＭＳ Ｐゴシック" pitchFamily="-65" charset="-128"/>
          <a:cs typeface="ＭＳ Ｐゴシック" pitchFamily="-65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Times New Roman" pitchFamily="-105" charset="0"/>
          <a:ea typeface="ＭＳ Ｐゴシック" pitchFamily="-65" charset="-128"/>
          <a:cs typeface="ＭＳ Ｐゴシック" pitchFamily="-65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Times New Roman" pitchFamily="-105" charset="0"/>
          <a:ea typeface="ＭＳ Ｐゴシック" pitchFamily="-65" charset="-128"/>
          <a:cs typeface="ＭＳ Ｐゴシック" pitchFamily="-65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Times New Roman" pitchFamily="-105" charset="0"/>
          <a:ea typeface="ＭＳ Ｐゴシック" pitchFamily="-65" charset="-128"/>
          <a:cs typeface="ＭＳ Ｐゴシック" pitchFamily="-65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9pPr>
    </p:titleStyle>
    <p:bodyStyle>
      <a:lvl1pPr marL="361950" indent="-361950" algn="l" rtl="0" eaLnBrk="1" fontAlgn="base" hangingPunct="1">
        <a:lnSpc>
          <a:spcPts val="2900"/>
        </a:lnSpc>
        <a:spcBef>
          <a:spcPct val="50000"/>
        </a:spcBef>
        <a:spcAft>
          <a:spcPct val="0"/>
        </a:spcAft>
        <a:buClr>
          <a:schemeClr val="accent6"/>
        </a:buClr>
        <a:buFont typeface="Wingdings" pitchFamily="2" charset="2"/>
        <a:buChar char="§"/>
        <a:defRPr sz="2800" b="1">
          <a:solidFill>
            <a:srgbClr val="000000"/>
          </a:solidFill>
          <a:latin typeface="+mn-lt"/>
          <a:ea typeface="+mn-ea"/>
          <a:cs typeface="Arial"/>
        </a:defRPr>
      </a:lvl1pPr>
      <a:lvl2pPr marL="627063" indent="-265113" algn="l" rtl="0" eaLnBrk="1" fontAlgn="base" hangingPunct="1">
        <a:lnSpc>
          <a:spcPts val="2500"/>
        </a:lnSpc>
        <a:spcBef>
          <a:spcPct val="10000"/>
        </a:spcBef>
        <a:spcAft>
          <a:spcPct val="0"/>
        </a:spcAft>
        <a:buClr>
          <a:schemeClr val="accent6"/>
        </a:buClr>
        <a:buFont typeface="Wingdings" pitchFamily="2" charset="2"/>
        <a:buChar char="§"/>
        <a:defRPr sz="2400">
          <a:solidFill>
            <a:srgbClr val="000000"/>
          </a:solidFill>
          <a:latin typeface="+mn-lt"/>
          <a:ea typeface="+mn-ea"/>
          <a:cs typeface="Arial"/>
        </a:defRPr>
      </a:lvl2pPr>
      <a:lvl3pPr marL="893763" indent="-266700" algn="l" rtl="0" eaLnBrk="1" fontAlgn="base" hangingPunct="1">
        <a:lnSpc>
          <a:spcPts val="2300"/>
        </a:lnSpc>
        <a:spcBef>
          <a:spcPct val="10000"/>
        </a:spcBef>
        <a:spcAft>
          <a:spcPct val="0"/>
        </a:spcAft>
        <a:buClr>
          <a:schemeClr val="accent6"/>
        </a:buClr>
        <a:buFont typeface="Lucida Grande"/>
        <a:buChar char="-"/>
        <a:defRPr sz="2200">
          <a:solidFill>
            <a:srgbClr val="000000"/>
          </a:solidFill>
          <a:latin typeface="+mn-lt"/>
          <a:ea typeface="+mn-ea"/>
          <a:cs typeface="Arial"/>
        </a:defRPr>
      </a:lvl3pPr>
      <a:lvl4pPr marL="896938" indent="-269875" algn="l" rtl="0" eaLnBrk="1" fontAlgn="base" hangingPunct="1">
        <a:lnSpc>
          <a:spcPts val="2300"/>
        </a:lnSpc>
        <a:spcBef>
          <a:spcPct val="10000"/>
        </a:spcBef>
        <a:spcAft>
          <a:spcPct val="0"/>
        </a:spcAft>
        <a:buClr>
          <a:schemeClr val="accent6"/>
        </a:buClr>
        <a:buFont typeface="Lucida Grande"/>
        <a:buChar char="-"/>
        <a:defRPr sz="2200">
          <a:solidFill>
            <a:srgbClr val="000000"/>
          </a:solidFill>
          <a:latin typeface="+mn-lt"/>
          <a:ea typeface="+mn-ea"/>
          <a:cs typeface="Arial"/>
        </a:defRPr>
      </a:lvl4pPr>
      <a:lvl5pPr marL="896938" indent="-269875" algn="l" rtl="0" eaLnBrk="1" fontAlgn="base" hangingPunct="1">
        <a:lnSpc>
          <a:spcPts val="2300"/>
        </a:lnSpc>
        <a:spcBef>
          <a:spcPct val="10000"/>
        </a:spcBef>
        <a:spcAft>
          <a:spcPct val="0"/>
        </a:spcAft>
        <a:buClr>
          <a:schemeClr val="accent6"/>
        </a:buClr>
        <a:buFont typeface="Lucida Grande"/>
        <a:buChar char="-"/>
        <a:defRPr sz="2200">
          <a:solidFill>
            <a:srgbClr val="000000"/>
          </a:solidFill>
          <a:latin typeface="+mn-lt"/>
          <a:ea typeface="+mn-ea"/>
          <a:cs typeface="Arial"/>
        </a:defRPr>
      </a:lvl5pPr>
      <a:lvl6pPr marL="26558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6pPr>
      <a:lvl7pPr marL="31130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7pPr>
      <a:lvl8pPr marL="35702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8pPr>
      <a:lvl9pPr marL="40274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6286500"/>
            <a:ext cx="9144000" cy="571500"/>
          </a:xfrm>
          <a:prstGeom prst="rect">
            <a:avLst/>
          </a:prstGeom>
          <a:solidFill>
            <a:schemeClr val="accent6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/>
            </a:endParaRPr>
          </a:p>
        </p:txBody>
      </p:sp>
      <p:pic>
        <p:nvPicPr>
          <p:cNvPr id="8" name="Picture 7" descr="FinalArupLogo_White_Scaled_For_PPT_300dpi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810092" y="6443396"/>
            <a:ext cx="851308" cy="257709"/>
          </a:xfrm>
          <a:prstGeom prst="rect">
            <a:avLst/>
          </a:prstGeom>
        </p:spPr>
      </p:pic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17513" y="6286501"/>
            <a:ext cx="6119812" cy="571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7" name="Slide Number Placeholder 14"/>
          <p:cNvSpPr txBox="1">
            <a:spLocks/>
          </p:cNvSpPr>
          <p:nvPr/>
        </p:nvSpPr>
        <p:spPr>
          <a:xfrm>
            <a:off x="0" y="6457950"/>
            <a:ext cx="287338" cy="2159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84ADEA5E-D855-46E6-A607-27446C644854}" type="slidenum">
              <a:rPr lang="en-US" smtClean="0">
                <a:solidFill>
                  <a:schemeClr val="bg1"/>
                </a:solidFill>
                <a:latin typeface="Arial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en-US" dirty="0" smtClean="0">
                <a:solidFill>
                  <a:schemeClr val="bg1"/>
                </a:solidFill>
                <a:latin typeface="Arial"/>
                <a:cs typeface="+mn-cs"/>
              </a:rPr>
              <a:t>  </a:t>
            </a:r>
            <a:endParaRPr lang="en-US" dirty="0">
              <a:solidFill>
                <a:schemeClr val="bg1"/>
              </a:solidFill>
              <a:latin typeface="Arial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</p:sldLayoutIdLst>
  <p:transition spd="slow">
    <p:fade/>
  </p:transition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1600">
          <a:solidFill>
            <a:schemeClr val="bg1"/>
          </a:solidFill>
          <a:latin typeface="+mj-lt"/>
          <a:ea typeface="ＭＳ Ｐゴシック" pitchFamily="-65" charset="-128"/>
          <a:cs typeface="ＭＳ Ｐゴシック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1400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-65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1400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-65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1400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-65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1400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-65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9pPr>
    </p:titleStyle>
    <p:bodyStyle>
      <a:lvl1pPr marL="293688" indent="-293688" algn="l" rtl="0" eaLnBrk="1" fontAlgn="base" hangingPunct="1">
        <a:spcBef>
          <a:spcPct val="50000"/>
        </a:spcBef>
        <a:spcAft>
          <a:spcPct val="0"/>
        </a:spcAft>
        <a:buClr>
          <a:schemeClr val="accent2"/>
        </a:buClr>
        <a:buChar char="•"/>
        <a:defRPr sz="2400">
          <a:solidFill>
            <a:srgbClr val="000000"/>
          </a:solidFill>
          <a:latin typeface="Arial"/>
          <a:ea typeface="+mn-ea"/>
          <a:cs typeface="ＭＳ Ｐゴシック"/>
        </a:defRPr>
      </a:lvl1pPr>
      <a:lvl2pPr marL="762000" indent="-277813" algn="l" rtl="0" eaLnBrk="1" fontAlgn="base" hangingPunct="1">
        <a:spcBef>
          <a:spcPct val="10000"/>
        </a:spcBef>
        <a:spcAft>
          <a:spcPct val="0"/>
        </a:spcAft>
        <a:buClr>
          <a:schemeClr val="accent2"/>
        </a:buClr>
        <a:buFont typeface="Times" pitchFamily="18" charset="0"/>
        <a:buChar char="•"/>
        <a:defRPr sz="2200">
          <a:solidFill>
            <a:srgbClr val="000000"/>
          </a:solidFill>
          <a:latin typeface="Arial"/>
          <a:ea typeface="+mn-ea"/>
          <a:cs typeface="ＭＳ Ｐゴシック"/>
        </a:defRPr>
      </a:lvl2pPr>
      <a:lvl3pPr marL="1244600" indent="-292100" algn="l" rtl="0" eaLnBrk="1" fontAlgn="base" hangingPunct="1">
        <a:spcBef>
          <a:spcPct val="10000"/>
        </a:spcBef>
        <a:spcAft>
          <a:spcPct val="0"/>
        </a:spcAft>
        <a:buClr>
          <a:schemeClr val="accent2"/>
        </a:buClr>
        <a:buFont typeface="Lucida Grande"/>
        <a:buChar char="-"/>
        <a:defRPr sz="2000">
          <a:solidFill>
            <a:srgbClr val="000000"/>
          </a:solidFill>
          <a:latin typeface="Arial"/>
          <a:ea typeface="+mn-ea"/>
          <a:cs typeface="ＭＳ Ｐゴシック"/>
        </a:defRPr>
      </a:lvl3pPr>
      <a:lvl4pPr marL="1714500" indent="-279400" algn="l" rtl="0" eaLnBrk="1" fontAlgn="base" hangingPunct="1">
        <a:spcBef>
          <a:spcPct val="10000"/>
        </a:spcBef>
        <a:spcAft>
          <a:spcPct val="0"/>
        </a:spcAft>
        <a:buClr>
          <a:schemeClr val="accent2"/>
        </a:buClr>
        <a:buFont typeface="Lucida Grande"/>
        <a:buChar char="-"/>
        <a:defRPr>
          <a:solidFill>
            <a:srgbClr val="000000"/>
          </a:solidFill>
          <a:latin typeface="Arial"/>
          <a:ea typeface="+mn-ea"/>
          <a:cs typeface="ＭＳ Ｐゴシック"/>
        </a:defRPr>
      </a:lvl4pPr>
      <a:lvl5pPr marL="2198688" indent="-293688" algn="l" rtl="0" eaLnBrk="1" fontAlgn="base" hangingPunct="1">
        <a:spcBef>
          <a:spcPct val="10000"/>
        </a:spcBef>
        <a:spcAft>
          <a:spcPct val="0"/>
        </a:spcAft>
        <a:buClr>
          <a:schemeClr val="accent2"/>
        </a:buClr>
        <a:buFont typeface="Lucida Grande"/>
        <a:buChar char="-"/>
        <a:defRPr>
          <a:solidFill>
            <a:srgbClr val="000000"/>
          </a:solidFill>
          <a:latin typeface="Arial"/>
          <a:ea typeface="+mn-ea"/>
          <a:cs typeface="ＭＳ Ｐゴシック"/>
        </a:defRPr>
      </a:lvl5pPr>
      <a:lvl6pPr marL="26558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6pPr>
      <a:lvl7pPr marL="31130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7pPr>
      <a:lvl8pPr marL="35702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8pPr>
      <a:lvl9pPr marL="40274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6286500"/>
            <a:ext cx="9144000" cy="57150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/>
            </a:endParaRPr>
          </a:p>
        </p:txBody>
      </p:sp>
      <p:pic>
        <p:nvPicPr>
          <p:cNvPr id="8" name="Picture 7" descr="FinalArupLogo_White_Scaled_For_PPT_300dpi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810092" y="6443396"/>
            <a:ext cx="851308" cy="257709"/>
          </a:xfrm>
          <a:prstGeom prst="rect">
            <a:avLst/>
          </a:prstGeom>
        </p:spPr>
      </p:pic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17513" y="6286501"/>
            <a:ext cx="6119812" cy="571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7" name="Slide Number Placeholder 14"/>
          <p:cNvSpPr txBox="1">
            <a:spLocks/>
          </p:cNvSpPr>
          <p:nvPr/>
        </p:nvSpPr>
        <p:spPr>
          <a:xfrm>
            <a:off x="0" y="6457950"/>
            <a:ext cx="287338" cy="2159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84ADEA5E-D855-46E6-A607-27446C644854}" type="slidenum">
              <a:rPr lang="en-US" smtClean="0">
                <a:solidFill>
                  <a:schemeClr val="bg1"/>
                </a:solidFill>
                <a:latin typeface="Arial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en-US" dirty="0" smtClean="0">
                <a:solidFill>
                  <a:schemeClr val="bg1"/>
                </a:solidFill>
                <a:latin typeface="Arial"/>
                <a:cs typeface="+mn-cs"/>
              </a:rPr>
              <a:t>  </a:t>
            </a:r>
            <a:endParaRPr lang="en-US" dirty="0">
              <a:solidFill>
                <a:schemeClr val="bg1"/>
              </a:solidFill>
              <a:latin typeface="Arial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</p:sldLayoutIdLst>
  <p:transition spd="slow">
    <p:fade/>
  </p:transition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1600">
          <a:solidFill>
            <a:schemeClr val="bg1"/>
          </a:solidFill>
          <a:latin typeface="+mj-lt"/>
          <a:ea typeface="ＭＳ Ｐゴシック" pitchFamily="-65" charset="-128"/>
          <a:cs typeface="ＭＳ Ｐゴシック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1400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-65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1400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-65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1400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-65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1400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-65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9pPr>
    </p:titleStyle>
    <p:bodyStyle>
      <a:lvl1pPr marL="293688" indent="-293688" algn="l" rtl="0" eaLnBrk="1" fontAlgn="base" hangingPunct="1">
        <a:spcBef>
          <a:spcPct val="50000"/>
        </a:spcBef>
        <a:spcAft>
          <a:spcPct val="0"/>
        </a:spcAft>
        <a:buClr>
          <a:schemeClr val="accent2"/>
        </a:buClr>
        <a:buChar char="•"/>
        <a:defRPr sz="2400">
          <a:solidFill>
            <a:srgbClr val="000000"/>
          </a:solidFill>
          <a:latin typeface="Arial"/>
          <a:ea typeface="+mn-ea"/>
          <a:cs typeface="ＭＳ Ｐゴシック"/>
        </a:defRPr>
      </a:lvl1pPr>
      <a:lvl2pPr marL="762000" indent="-277813" algn="l" rtl="0" eaLnBrk="1" fontAlgn="base" hangingPunct="1">
        <a:spcBef>
          <a:spcPct val="10000"/>
        </a:spcBef>
        <a:spcAft>
          <a:spcPct val="0"/>
        </a:spcAft>
        <a:buClr>
          <a:schemeClr val="accent2"/>
        </a:buClr>
        <a:buFont typeface="Times" pitchFamily="18" charset="0"/>
        <a:buChar char="•"/>
        <a:defRPr sz="2200">
          <a:solidFill>
            <a:srgbClr val="000000"/>
          </a:solidFill>
          <a:latin typeface="Arial"/>
          <a:ea typeface="+mn-ea"/>
          <a:cs typeface="ＭＳ Ｐゴシック"/>
        </a:defRPr>
      </a:lvl2pPr>
      <a:lvl3pPr marL="1244600" indent="-292100" algn="l" rtl="0" eaLnBrk="1" fontAlgn="base" hangingPunct="1">
        <a:spcBef>
          <a:spcPct val="10000"/>
        </a:spcBef>
        <a:spcAft>
          <a:spcPct val="0"/>
        </a:spcAft>
        <a:buClr>
          <a:schemeClr val="accent2"/>
        </a:buClr>
        <a:buFont typeface="Lucida Grande"/>
        <a:buChar char="-"/>
        <a:defRPr sz="2000">
          <a:solidFill>
            <a:srgbClr val="000000"/>
          </a:solidFill>
          <a:latin typeface="Arial"/>
          <a:ea typeface="+mn-ea"/>
          <a:cs typeface="ＭＳ Ｐゴシック"/>
        </a:defRPr>
      </a:lvl3pPr>
      <a:lvl4pPr marL="1714500" indent="-279400" algn="l" rtl="0" eaLnBrk="1" fontAlgn="base" hangingPunct="1">
        <a:spcBef>
          <a:spcPct val="10000"/>
        </a:spcBef>
        <a:spcAft>
          <a:spcPct val="0"/>
        </a:spcAft>
        <a:buClr>
          <a:schemeClr val="accent2"/>
        </a:buClr>
        <a:buFont typeface="Lucida Grande"/>
        <a:buChar char="-"/>
        <a:defRPr>
          <a:solidFill>
            <a:srgbClr val="000000"/>
          </a:solidFill>
          <a:latin typeface="Arial"/>
          <a:ea typeface="+mn-ea"/>
          <a:cs typeface="ＭＳ Ｐゴシック"/>
        </a:defRPr>
      </a:lvl4pPr>
      <a:lvl5pPr marL="2198688" indent="-293688" algn="l" rtl="0" eaLnBrk="1" fontAlgn="base" hangingPunct="1">
        <a:spcBef>
          <a:spcPct val="10000"/>
        </a:spcBef>
        <a:spcAft>
          <a:spcPct val="0"/>
        </a:spcAft>
        <a:buClr>
          <a:schemeClr val="accent2"/>
        </a:buClr>
        <a:buFont typeface="Lucida Grande"/>
        <a:buChar char="-"/>
        <a:defRPr>
          <a:solidFill>
            <a:srgbClr val="000000"/>
          </a:solidFill>
          <a:latin typeface="Arial"/>
          <a:ea typeface="+mn-ea"/>
          <a:cs typeface="ＭＳ Ｐゴシック"/>
        </a:defRPr>
      </a:lvl5pPr>
      <a:lvl6pPr marL="26558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6pPr>
      <a:lvl7pPr marL="31130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7pPr>
      <a:lvl8pPr marL="35702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8pPr>
      <a:lvl9pPr marL="40274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6286500"/>
            <a:ext cx="9144000" cy="571500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0688" y="250825"/>
            <a:ext cx="8318500" cy="434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20688" y="1438276"/>
            <a:ext cx="8318500" cy="450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6" name="Picture 5" descr="FinalArupLogo_White_Scaled_For_PPT_300dpi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810092" y="6443396"/>
            <a:ext cx="851308" cy="25770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</p:sldLayoutIdLst>
  <p:transition spd="slow">
    <p:fade/>
  </p:transition>
  <p:txStyles>
    <p:titleStyle>
      <a:lvl1pPr algn="l" rtl="0" eaLnBrk="1" fontAlgn="base" hangingPunct="1">
        <a:lnSpc>
          <a:spcPts val="3300"/>
        </a:lnSpc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Times New Roman" pitchFamily="-105" charset="0"/>
          <a:ea typeface="ＭＳ Ｐゴシック" pitchFamily="-65" charset="-128"/>
          <a:cs typeface="ＭＳ Ｐゴシック" pitchFamily="-65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Times New Roman" pitchFamily="-105" charset="0"/>
          <a:ea typeface="ＭＳ Ｐゴシック" pitchFamily="-65" charset="-128"/>
          <a:cs typeface="ＭＳ Ｐゴシック" pitchFamily="-65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Times New Roman" pitchFamily="-105" charset="0"/>
          <a:ea typeface="ＭＳ Ｐゴシック" pitchFamily="-65" charset="-128"/>
          <a:cs typeface="ＭＳ Ｐゴシック" pitchFamily="-65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Times New Roman" pitchFamily="-105" charset="0"/>
          <a:ea typeface="ＭＳ Ｐゴシック" pitchFamily="-65" charset="-128"/>
          <a:cs typeface="ＭＳ Ｐゴシック" pitchFamily="-65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9pPr>
    </p:titleStyle>
    <p:bodyStyle>
      <a:lvl1pPr marL="361950" indent="-361950" algn="l" rtl="0" eaLnBrk="1" fontAlgn="base" hangingPunct="1">
        <a:lnSpc>
          <a:spcPts val="2900"/>
        </a:lnSpc>
        <a:spcBef>
          <a:spcPct val="5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 b="1">
          <a:solidFill>
            <a:srgbClr val="000000"/>
          </a:solidFill>
          <a:latin typeface="+mn-lt"/>
          <a:ea typeface="+mn-ea"/>
          <a:cs typeface="Arial"/>
        </a:defRPr>
      </a:lvl1pPr>
      <a:lvl2pPr marL="627063" indent="-265113" algn="l" rtl="0" eaLnBrk="1" fontAlgn="base" hangingPunct="1">
        <a:lnSpc>
          <a:spcPts val="2500"/>
        </a:lnSpc>
        <a:spcBef>
          <a:spcPct val="10000"/>
        </a:spcBef>
        <a:spcAft>
          <a:spcPct val="0"/>
        </a:spcAft>
        <a:buClr>
          <a:schemeClr val="accent2"/>
        </a:buClr>
        <a:buFont typeface="Times New Roman" pitchFamily="18" charset="0"/>
        <a:buChar char="-"/>
        <a:defRPr sz="2400">
          <a:solidFill>
            <a:srgbClr val="000000"/>
          </a:solidFill>
          <a:latin typeface="+mn-lt"/>
          <a:ea typeface="+mn-ea"/>
          <a:cs typeface="Arial"/>
        </a:defRPr>
      </a:lvl2pPr>
      <a:lvl3pPr marL="893763" indent="-266700" algn="l" rtl="0" eaLnBrk="1" fontAlgn="base" hangingPunct="1">
        <a:lnSpc>
          <a:spcPts val="2300"/>
        </a:lnSpc>
        <a:spcBef>
          <a:spcPct val="10000"/>
        </a:spcBef>
        <a:spcAft>
          <a:spcPct val="0"/>
        </a:spcAft>
        <a:buClr>
          <a:schemeClr val="accent2"/>
        </a:buClr>
        <a:buFont typeface="Lucida Grande"/>
        <a:buChar char="-"/>
        <a:defRPr sz="2200">
          <a:solidFill>
            <a:srgbClr val="000000"/>
          </a:solidFill>
          <a:latin typeface="+mn-lt"/>
          <a:ea typeface="+mn-ea"/>
          <a:cs typeface="Arial"/>
        </a:defRPr>
      </a:lvl3pPr>
      <a:lvl4pPr marL="896938" indent="-269875" algn="l" rtl="0" eaLnBrk="1" fontAlgn="base" hangingPunct="1">
        <a:lnSpc>
          <a:spcPts val="2300"/>
        </a:lnSpc>
        <a:spcBef>
          <a:spcPct val="10000"/>
        </a:spcBef>
        <a:spcAft>
          <a:spcPct val="0"/>
        </a:spcAft>
        <a:buClr>
          <a:schemeClr val="accent2"/>
        </a:buClr>
        <a:buFont typeface="Lucida Grande"/>
        <a:buChar char="-"/>
        <a:defRPr sz="2200">
          <a:solidFill>
            <a:srgbClr val="000000"/>
          </a:solidFill>
          <a:latin typeface="+mn-lt"/>
          <a:ea typeface="+mn-ea"/>
          <a:cs typeface="Arial"/>
        </a:defRPr>
      </a:lvl4pPr>
      <a:lvl5pPr marL="896938" indent="-269875" algn="l" rtl="0" eaLnBrk="1" fontAlgn="base" hangingPunct="1">
        <a:lnSpc>
          <a:spcPts val="2300"/>
        </a:lnSpc>
        <a:spcBef>
          <a:spcPct val="10000"/>
        </a:spcBef>
        <a:spcAft>
          <a:spcPct val="0"/>
        </a:spcAft>
        <a:buClr>
          <a:schemeClr val="accent2"/>
        </a:buClr>
        <a:buFont typeface="Lucida Grande"/>
        <a:buChar char="-"/>
        <a:defRPr sz="2200">
          <a:solidFill>
            <a:srgbClr val="000000"/>
          </a:solidFill>
          <a:latin typeface="+mn-lt"/>
          <a:ea typeface="+mn-ea"/>
          <a:cs typeface="Arial"/>
        </a:defRPr>
      </a:lvl5pPr>
      <a:lvl6pPr marL="26558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6pPr>
      <a:lvl7pPr marL="31130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7pPr>
      <a:lvl8pPr marL="35702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8pPr>
      <a:lvl9pPr marL="40274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6286500"/>
            <a:ext cx="9144000" cy="571500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/>
            </a:endParaRPr>
          </a:p>
        </p:txBody>
      </p:sp>
      <p:pic>
        <p:nvPicPr>
          <p:cNvPr id="8" name="Picture 7" descr="FinalArupLogo_White_Scaled_For_PPT_300dpi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810092" y="6443396"/>
            <a:ext cx="851308" cy="257709"/>
          </a:xfrm>
          <a:prstGeom prst="rect">
            <a:avLst/>
          </a:prstGeom>
        </p:spPr>
      </p:pic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17513" y="6286501"/>
            <a:ext cx="6119812" cy="571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7" name="Slide Number Placeholder 14"/>
          <p:cNvSpPr txBox="1">
            <a:spLocks/>
          </p:cNvSpPr>
          <p:nvPr/>
        </p:nvSpPr>
        <p:spPr>
          <a:xfrm>
            <a:off x="0" y="6457950"/>
            <a:ext cx="287338" cy="2159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84ADEA5E-D855-46E6-A607-27446C644854}" type="slidenum">
              <a:rPr lang="en-US" smtClean="0">
                <a:solidFill>
                  <a:schemeClr val="bg1"/>
                </a:solidFill>
                <a:latin typeface="Arial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en-US" dirty="0" smtClean="0">
                <a:solidFill>
                  <a:schemeClr val="bg1"/>
                </a:solidFill>
                <a:latin typeface="Arial"/>
                <a:cs typeface="+mn-cs"/>
              </a:rPr>
              <a:t>  </a:t>
            </a:r>
            <a:endParaRPr lang="en-US" dirty="0">
              <a:solidFill>
                <a:schemeClr val="bg1"/>
              </a:solidFill>
              <a:latin typeface="Arial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</p:sldLayoutIdLst>
  <p:transition spd="slow">
    <p:fade/>
  </p:transition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1600">
          <a:solidFill>
            <a:schemeClr val="bg1"/>
          </a:solidFill>
          <a:latin typeface="+mj-lt"/>
          <a:ea typeface="ＭＳ Ｐゴシック" pitchFamily="-65" charset="-128"/>
          <a:cs typeface="ＭＳ Ｐゴシック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1400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-65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1400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-65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1400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-65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1400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-65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9pPr>
    </p:titleStyle>
    <p:bodyStyle>
      <a:lvl1pPr marL="293688" indent="-293688" algn="l" rtl="0" eaLnBrk="1" fontAlgn="base" hangingPunct="1">
        <a:spcBef>
          <a:spcPct val="50000"/>
        </a:spcBef>
        <a:spcAft>
          <a:spcPct val="0"/>
        </a:spcAft>
        <a:buClr>
          <a:schemeClr val="accent2"/>
        </a:buClr>
        <a:buChar char="•"/>
        <a:defRPr sz="2400">
          <a:solidFill>
            <a:srgbClr val="000000"/>
          </a:solidFill>
          <a:latin typeface="Arial"/>
          <a:ea typeface="+mn-ea"/>
          <a:cs typeface="ＭＳ Ｐゴシック"/>
        </a:defRPr>
      </a:lvl1pPr>
      <a:lvl2pPr marL="762000" indent="-277813" algn="l" rtl="0" eaLnBrk="1" fontAlgn="base" hangingPunct="1">
        <a:spcBef>
          <a:spcPct val="10000"/>
        </a:spcBef>
        <a:spcAft>
          <a:spcPct val="0"/>
        </a:spcAft>
        <a:buClr>
          <a:schemeClr val="accent2"/>
        </a:buClr>
        <a:buFont typeface="Times" pitchFamily="18" charset="0"/>
        <a:buChar char="•"/>
        <a:defRPr sz="2200">
          <a:solidFill>
            <a:srgbClr val="000000"/>
          </a:solidFill>
          <a:latin typeface="Arial"/>
          <a:ea typeface="+mn-ea"/>
          <a:cs typeface="ＭＳ Ｐゴシック"/>
        </a:defRPr>
      </a:lvl2pPr>
      <a:lvl3pPr marL="1244600" indent="-292100" algn="l" rtl="0" eaLnBrk="1" fontAlgn="base" hangingPunct="1">
        <a:spcBef>
          <a:spcPct val="10000"/>
        </a:spcBef>
        <a:spcAft>
          <a:spcPct val="0"/>
        </a:spcAft>
        <a:buClr>
          <a:schemeClr val="accent2"/>
        </a:buClr>
        <a:buFont typeface="Lucida Grande"/>
        <a:buChar char="-"/>
        <a:defRPr sz="2000">
          <a:solidFill>
            <a:srgbClr val="000000"/>
          </a:solidFill>
          <a:latin typeface="Arial"/>
          <a:ea typeface="+mn-ea"/>
          <a:cs typeface="ＭＳ Ｐゴシック"/>
        </a:defRPr>
      </a:lvl3pPr>
      <a:lvl4pPr marL="1714500" indent="-279400" algn="l" rtl="0" eaLnBrk="1" fontAlgn="base" hangingPunct="1">
        <a:spcBef>
          <a:spcPct val="10000"/>
        </a:spcBef>
        <a:spcAft>
          <a:spcPct val="0"/>
        </a:spcAft>
        <a:buClr>
          <a:schemeClr val="accent2"/>
        </a:buClr>
        <a:buFont typeface="Lucida Grande"/>
        <a:buChar char="-"/>
        <a:defRPr>
          <a:solidFill>
            <a:srgbClr val="000000"/>
          </a:solidFill>
          <a:latin typeface="Arial"/>
          <a:ea typeface="+mn-ea"/>
          <a:cs typeface="ＭＳ Ｐゴシック"/>
        </a:defRPr>
      </a:lvl4pPr>
      <a:lvl5pPr marL="2198688" indent="-293688" algn="l" rtl="0" eaLnBrk="1" fontAlgn="base" hangingPunct="1">
        <a:spcBef>
          <a:spcPct val="10000"/>
        </a:spcBef>
        <a:spcAft>
          <a:spcPct val="0"/>
        </a:spcAft>
        <a:buClr>
          <a:schemeClr val="accent2"/>
        </a:buClr>
        <a:buFont typeface="Lucida Grande"/>
        <a:buChar char="-"/>
        <a:defRPr>
          <a:solidFill>
            <a:srgbClr val="000000"/>
          </a:solidFill>
          <a:latin typeface="Arial"/>
          <a:ea typeface="+mn-ea"/>
          <a:cs typeface="ＭＳ Ｐゴシック"/>
        </a:defRPr>
      </a:lvl5pPr>
      <a:lvl6pPr marL="26558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6pPr>
      <a:lvl7pPr marL="31130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7pPr>
      <a:lvl8pPr marL="35702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8pPr>
      <a:lvl9pPr marL="40274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6286500"/>
            <a:ext cx="9144000" cy="5715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0688" y="250825"/>
            <a:ext cx="8318500" cy="434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20688" y="1438276"/>
            <a:ext cx="8318500" cy="450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6" name="Picture 5" descr="FinalArupLogo_White_Scaled_For_PPT_300dpi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810092" y="6443396"/>
            <a:ext cx="851308" cy="25770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</p:sldLayoutIdLst>
  <p:transition spd="slow">
    <p:fade/>
  </p:transition>
  <p:txStyles>
    <p:titleStyle>
      <a:lvl1pPr algn="l" rtl="0" eaLnBrk="1" fontAlgn="base" hangingPunct="1">
        <a:lnSpc>
          <a:spcPts val="3300"/>
        </a:lnSpc>
        <a:spcBef>
          <a:spcPct val="0"/>
        </a:spcBef>
        <a:spcAft>
          <a:spcPct val="0"/>
        </a:spcAft>
        <a:defRPr sz="3200" b="1">
          <a:solidFill>
            <a:schemeClr val="accent3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Times New Roman" pitchFamily="-105" charset="0"/>
          <a:ea typeface="ＭＳ Ｐゴシック" pitchFamily="-65" charset="-128"/>
          <a:cs typeface="ＭＳ Ｐゴシック" pitchFamily="-65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Times New Roman" pitchFamily="-105" charset="0"/>
          <a:ea typeface="ＭＳ Ｐゴシック" pitchFamily="-65" charset="-128"/>
          <a:cs typeface="ＭＳ Ｐゴシック" pitchFamily="-65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Times New Roman" pitchFamily="-105" charset="0"/>
          <a:ea typeface="ＭＳ Ｐゴシック" pitchFamily="-65" charset="-128"/>
          <a:cs typeface="ＭＳ Ｐゴシック" pitchFamily="-65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Times New Roman" pitchFamily="-105" charset="0"/>
          <a:ea typeface="ＭＳ Ｐゴシック" pitchFamily="-65" charset="-128"/>
          <a:cs typeface="ＭＳ Ｐゴシック" pitchFamily="-65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9pPr>
    </p:titleStyle>
    <p:bodyStyle>
      <a:lvl1pPr marL="361950" indent="-361950" algn="l" rtl="0" eaLnBrk="1" fontAlgn="base" hangingPunct="1">
        <a:lnSpc>
          <a:spcPts val="2900"/>
        </a:lnSpc>
        <a:spcBef>
          <a:spcPct val="50000"/>
        </a:spcBef>
        <a:spcAft>
          <a:spcPct val="0"/>
        </a:spcAft>
        <a:buClr>
          <a:schemeClr val="accent3"/>
        </a:buClr>
        <a:buFont typeface="Wingdings" pitchFamily="2" charset="2"/>
        <a:buChar char="§"/>
        <a:defRPr sz="2800" b="1">
          <a:solidFill>
            <a:srgbClr val="000000"/>
          </a:solidFill>
          <a:latin typeface="+mn-lt"/>
          <a:ea typeface="+mn-ea"/>
          <a:cs typeface="Arial"/>
        </a:defRPr>
      </a:lvl1pPr>
      <a:lvl2pPr marL="627063" indent="-265113" algn="l" rtl="0" eaLnBrk="1" fontAlgn="base" hangingPunct="1">
        <a:lnSpc>
          <a:spcPts val="2500"/>
        </a:lnSpc>
        <a:spcBef>
          <a:spcPct val="10000"/>
        </a:spcBef>
        <a:spcAft>
          <a:spcPct val="0"/>
        </a:spcAft>
        <a:buClr>
          <a:schemeClr val="accent3"/>
        </a:buClr>
        <a:buFont typeface="Wingdings" pitchFamily="2" charset="2"/>
        <a:buChar char="§"/>
        <a:defRPr sz="2400">
          <a:solidFill>
            <a:srgbClr val="000000"/>
          </a:solidFill>
          <a:latin typeface="+mn-lt"/>
          <a:ea typeface="+mn-ea"/>
          <a:cs typeface="Arial"/>
        </a:defRPr>
      </a:lvl2pPr>
      <a:lvl3pPr marL="893763" indent="-266700" algn="l" rtl="0" eaLnBrk="1" fontAlgn="base" hangingPunct="1">
        <a:lnSpc>
          <a:spcPts val="2300"/>
        </a:lnSpc>
        <a:spcBef>
          <a:spcPct val="10000"/>
        </a:spcBef>
        <a:spcAft>
          <a:spcPct val="0"/>
        </a:spcAft>
        <a:buClr>
          <a:schemeClr val="accent3"/>
        </a:buClr>
        <a:buFont typeface="Lucida Grande"/>
        <a:buChar char="-"/>
        <a:defRPr sz="2200">
          <a:solidFill>
            <a:srgbClr val="000000"/>
          </a:solidFill>
          <a:latin typeface="+mn-lt"/>
          <a:ea typeface="+mn-ea"/>
          <a:cs typeface="Arial"/>
        </a:defRPr>
      </a:lvl3pPr>
      <a:lvl4pPr marL="896938" indent="-269875" algn="l" rtl="0" eaLnBrk="1" fontAlgn="base" hangingPunct="1">
        <a:lnSpc>
          <a:spcPts val="2300"/>
        </a:lnSpc>
        <a:spcBef>
          <a:spcPct val="10000"/>
        </a:spcBef>
        <a:spcAft>
          <a:spcPct val="0"/>
        </a:spcAft>
        <a:buClr>
          <a:schemeClr val="accent3"/>
        </a:buClr>
        <a:buFont typeface="Lucida Grande"/>
        <a:buChar char="-"/>
        <a:defRPr sz="2200">
          <a:solidFill>
            <a:srgbClr val="000000"/>
          </a:solidFill>
          <a:latin typeface="+mn-lt"/>
          <a:ea typeface="+mn-ea"/>
          <a:cs typeface="Arial"/>
        </a:defRPr>
      </a:lvl4pPr>
      <a:lvl5pPr marL="896938" indent="-269875" algn="l" rtl="0" eaLnBrk="1" fontAlgn="base" hangingPunct="1">
        <a:lnSpc>
          <a:spcPts val="2300"/>
        </a:lnSpc>
        <a:spcBef>
          <a:spcPct val="10000"/>
        </a:spcBef>
        <a:spcAft>
          <a:spcPct val="0"/>
        </a:spcAft>
        <a:buClr>
          <a:schemeClr val="accent3"/>
        </a:buClr>
        <a:buFont typeface="Lucida Grande"/>
        <a:buChar char="-"/>
        <a:defRPr sz="2200">
          <a:solidFill>
            <a:srgbClr val="000000"/>
          </a:solidFill>
          <a:latin typeface="+mn-lt"/>
          <a:ea typeface="+mn-ea"/>
          <a:cs typeface="Arial"/>
        </a:defRPr>
      </a:lvl5pPr>
      <a:lvl6pPr marL="26558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6pPr>
      <a:lvl7pPr marL="31130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7pPr>
      <a:lvl8pPr marL="35702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8pPr>
      <a:lvl9pPr marL="40274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6286500"/>
            <a:ext cx="9144000" cy="5715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/>
            </a:endParaRPr>
          </a:p>
        </p:txBody>
      </p:sp>
      <p:pic>
        <p:nvPicPr>
          <p:cNvPr id="8" name="Picture 7" descr="FinalArupLogo_White_Scaled_For_PPT_300dpi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810092" y="6443396"/>
            <a:ext cx="851308" cy="257709"/>
          </a:xfrm>
          <a:prstGeom prst="rect">
            <a:avLst/>
          </a:prstGeom>
        </p:spPr>
      </p:pic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17513" y="6286501"/>
            <a:ext cx="6119812" cy="571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7" name="Slide Number Placeholder 14"/>
          <p:cNvSpPr txBox="1">
            <a:spLocks/>
          </p:cNvSpPr>
          <p:nvPr/>
        </p:nvSpPr>
        <p:spPr>
          <a:xfrm>
            <a:off x="0" y="6457950"/>
            <a:ext cx="287338" cy="2159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84ADEA5E-D855-46E6-A607-27446C644854}" type="slidenum">
              <a:rPr lang="en-US" smtClean="0">
                <a:solidFill>
                  <a:schemeClr val="bg1"/>
                </a:solidFill>
                <a:latin typeface="Arial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en-US" dirty="0" smtClean="0">
                <a:solidFill>
                  <a:schemeClr val="bg1"/>
                </a:solidFill>
                <a:latin typeface="Arial"/>
                <a:cs typeface="+mn-cs"/>
              </a:rPr>
              <a:t>  </a:t>
            </a:r>
            <a:endParaRPr lang="en-US" dirty="0">
              <a:solidFill>
                <a:schemeClr val="bg1"/>
              </a:solidFill>
              <a:latin typeface="Arial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</p:sldLayoutIdLst>
  <p:transition spd="slow">
    <p:fade/>
  </p:transition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1600">
          <a:solidFill>
            <a:schemeClr val="bg1"/>
          </a:solidFill>
          <a:latin typeface="+mj-lt"/>
          <a:ea typeface="ＭＳ Ｐゴシック" pitchFamily="-65" charset="-128"/>
          <a:cs typeface="ＭＳ Ｐゴシック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1400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-65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1400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-65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1400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-65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1400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-65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9pPr>
    </p:titleStyle>
    <p:bodyStyle>
      <a:lvl1pPr marL="293688" indent="-293688" algn="l" rtl="0" eaLnBrk="1" fontAlgn="base" hangingPunct="1">
        <a:spcBef>
          <a:spcPct val="50000"/>
        </a:spcBef>
        <a:spcAft>
          <a:spcPct val="0"/>
        </a:spcAft>
        <a:buClr>
          <a:schemeClr val="accent2"/>
        </a:buClr>
        <a:buChar char="•"/>
        <a:defRPr sz="2400">
          <a:solidFill>
            <a:srgbClr val="000000"/>
          </a:solidFill>
          <a:latin typeface="Arial"/>
          <a:ea typeface="+mn-ea"/>
          <a:cs typeface="ＭＳ Ｐゴシック"/>
        </a:defRPr>
      </a:lvl1pPr>
      <a:lvl2pPr marL="762000" indent="-277813" algn="l" rtl="0" eaLnBrk="1" fontAlgn="base" hangingPunct="1">
        <a:spcBef>
          <a:spcPct val="10000"/>
        </a:spcBef>
        <a:spcAft>
          <a:spcPct val="0"/>
        </a:spcAft>
        <a:buClr>
          <a:schemeClr val="accent2"/>
        </a:buClr>
        <a:buFont typeface="Times" pitchFamily="18" charset="0"/>
        <a:buChar char="•"/>
        <a:defRPr sz="2200">
          <a:solidFill>
            <a:srgbClr val="000000"/>
          </a:solidFill>
          <a:latin typeface="Arial"/>
          <a:ea typeface="+mn-ea"/>
          <a:cs typeface="ＭＳ Ｐゴシック"/>
        </a:defRPr>
      </a:lvl2pPr>
      <a:lvl3pPr marL="1244600" indent="-292100" algn="l" rtl="0" eaLnBrk="1" fontAlgn="base" hangingPunct="1">
        <a:spcBef>
          <a:spcPct val="10000"/>
        </a:spcBef>
        <a:spcAft>
          <a:spcPct val="0"/>
        </a:spcAft>
        <a:buClr>
          <a:schemeClr val="accent2"/>
        </a:buClr>
        <a:buFont typeface="Lucida Grande"/>
        <a:buChar char="-"/>
        <a:defRPr sz="2000">
          <a:solidFill>
            <a:srgbClr val="000000"/>
          </a:solidFill>
          <a:latin typeface="Arial"/>
          <a:ea typeface="+mn-ea"/>
          <a:cs typeface="ＭＳ Ｐゴシック"/>
        </a:defRPr>
      </a:lvl3pPr>
      <a:lvl4pPr marL="1714500" indent="-279400" algn="l" rtl="0" eaLnBrk="1" fontAlgn="base" hangingPunct="1">
        <a:spcBef>
          <a:spcPct val="10000"/>
        </a:spcBef>
        <a:spcAft>
          <a:spcPct val="0"/>
        </a:spcAft>
        <a:buClr>
          <a:schemeClr val="accent2"/>
        </a:buClr>
        <a:buFont typeface="Lucida Grande"/>
        <a:buChar char="-"/>
        <a:defRPr>
          <a:solidFill>
            <a:srgbClr val="000000"/>
          </a:solidFill>
          <a:latin typeface="Arial"/>
          <a:ea typeface="+mn-ea"/>
          <a:cs typeface="ＭＳ Ｐゴシック"/>
        </a:defRPr>
      </a:lvl4pPr>
      <a:lvl5pPr marL="2198688" indent="-293688" algn="l" rtl="0" eaLnBrk="1" fontAlgn="base" hangingPunct="1">
        <a:spcBef>
          <a:spcPct val="10000"/>
        </a:spcBef>
        <a:spcAft>
          <a:spcPct val="0"/>
        </a:spcAft>
        <a:buClr>
          <a:schemeClr val="accent2"/>
        </a:buClr>
        <a:buFont typeface="Lucida Grande"/>
        <a:buChar char="-"/>
        <a:defRPr>
          <a:solidFill>
            <a:srgbClr val="000000"/>
          </a:solidFill>
          <a:latin typeface="Arial"/>
          <a:ea typeface="+mn-ea"/>
          <a:cs typeface="ＭＳ Ｐゴシック"/>
        </a:defRPr>
      </a:lvl5pPr>
      <a:lvl6pPr marL="26558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6pPr>
      <a:lvl7pPr marL="31130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7pPr>
      <a:lvl8pPr marL="35702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8pPr>
      <a:lvl9pPr marL="40274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6286500"/>
            <a:ext cx="9144000" cy="571500"/>
          </a:xfrm>
          <a:prstGeom prst="rect">
            <a:avLst/>
          </a:prstGeom>
          <a:solidFill>
            <a:schemeClr val="accent4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0688" y="250825"/>
            <a:ext cx="8318500" cy="434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20688" y="1438276"/>
            <a:ext cx="8318500" cy="450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6" name="Picture 5" descr="FinalArupLogo_White_Scaled_For_PPT_300dpi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810092" y="6443396"/>
            <a:ext cx="851308" cy="25770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</p:sldLayoutIdLst>
  <p:transition spd="slow">
    <p:fade/>
  </p:transition>
  <p:txStyles>
    <p:titleStyle>
      <a:lvl1pPr algn="l" rtl="0" eaLnBrk="1" fontAlgn="base" hangingPunct="1">
        <a:lnSpc>
          <a:spcPts val="3300"/>
        </a:lnSpc>
        <a:spcBef>
          <a:spcPct val="0"/>
        </a:spcBef>
        <a:spcAft>
          <a:spcPct val="0"/>
        </a:spcAft>
        <a:defRPr sz="3200" b="1">
          <a:solidFill>
            <a:schemeClr val="accent4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Times New Roman" pitchFamily="-105" charset="0"/>
          <a:ea typeface="ＭＳ Ｐゴシック" pitchFamily="-65" charset="-128"/>
          <a:cs typeface="ＭＳ Ｐゴシック" pitchFamily="-65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Times New Roman" pitchFamily="-105" charset="0"/>
          <a:ea typeface="ＭＳ Ｐゴシック" pitchFamily="-65" charset="-128"/>
          <a:cs typeface="ＭＳ Ｐゴシック" pitchFamily="-65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Times New Roman" pitchFamily="-105" charset="0"/>
          <a:ea typeface="ＭＳ Ｐゴシック" pitchFamily="-65" charset="-128"/>
          <a:cs typeface="ＭＳ Ｐゴシック" pitchFamily="-65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Times New Roman" pitchFamily="-105" charset="0"/>
          <a:ea typeface="ＭＳ Ｐゴシック" pitchFamily="-65" charset="-128"/>
          <a:cs typeface="ＭＳ Ｐゴシック" pitchFamily="-65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9pPr>
    </p:titleStyle>
    <p:bodyStyle>
      <a:lvl1pPr marL="361950" indent="-361950" algn="l" rtl="0" eaLnBrk="1" fontAlgn="base" hangingPunct="1">
        <a:lnSpc>
          <a:spcPts val="2900"/>
        </a:lnSpc>
        <a:spcBef>
          <a:spcPct val="50000"/>
        </a:spcBef>
        <a:spcAft>
          <a:spcPct val="0"/>
        </a:spcAft>
        <a:buClr>
          <a:schemeClr val="accent4"/>
        </a:buClr>
        <a:buFont typeface="Wingdings" pitchFamily="2" charset="2"/>
        <a:buChar char="§"/>
        <a:defRPr sz="2800" b="1">
          <a:solidFill>
            <a:srgbClr val="000000"/>
          </a:solidFill>
          <a:latin typeface="+mn-lt"/>
          <a:ea typeface="+mn-ea"/>
          <a:cs typeface="Arial"/>
        </a:defRPr>
      </a:lvl1pPr>
      <a:lvl2pPr marL="627063" indent="-265113" algn="l" rtl="0" eaLnBrk="1" fontAlgn="base" hangingPunct="1">
        <a:lnSpc>
          <a:spcPts val="2500"/>
        </a:lnSpc>
        <a:spcBef>
          <a:spcPct val="10000"/>
        </a:spcBef>
        <a:spcAft>
          <a:spcPct val="0"/>
        </a:spcAft>
        <a:buClr>
          <a:schemeClr val="accent4"/>
        </a:buClr>
        <a:buFont typeface="Wingdings" pitchFamily="2" charset="2"/>
        <a:buChar char="§"/>
        <a:defRPr sz="2400">
          <a:solidFill>
            <a:srgbClr val="000000"/>
          </a:solidFill>
          <a:latin typeface="+mn-lt"/>
          <a:ea typeface="+mn-ea"/>
          <a:cs typeface="Arial"/>
        </a:defRPr>
      </a:lvl2pPr>
      <a:lvl3pPr marL="893763" indent="-266700" algn="l" rtl="0" eaLnBrk="1" fontAlgn="base" hangingPunct="1">
        <a:lnSpc>
          <a:spcPts val="2300"/>
        </a:lnSpc>
        <a:spcBef>
          <a:spcPct val="10000"/>
        </a:spcBef>
        <a:spcAft>
          <a:spcPct val="0"/>
        </a:spcAft>
        <a:buClr>
          <a:schemeClr val="accent4"/>
        </a:buClr>
        <a:buFont typeface="Lucida Grande"/>
        <a:buChar char="-"/>
        <a:defRPr sz="2200">
          <a:solidFill>
            <a:srgbClr val="000000"/>
          </a:solidFill>
          <a:latin typeface="+mn-lt"/>
          <a:ea typeface="+mn-ea"/>
          <a:cs typeface="Arial"/>
        </a:defRPr>
      </a:lvl3pPr>
      <a:lvl4pPr marL="896938" indent="-269875" algn="l" rtl="0" eaLnBrk="1" fontAlgn="base" hangingPunct="1">
        <a:lnSpc>
          <a:spcPts val="2300"/>
        </a:lnSpc>
        <a:spcBef>
          <a:spcPct val="10000"/>
        </a:spcBef>
        <a:spcAft>
          <a:spcPct val="0"/>
        </a:spcAft>
        <a:buClr>
          <a:schemeClr val="accent4"/>
        </a:buClr>
        <a:buFont typeface="Lucida Grande"/>
        <a:buChar char="-"/>
        <a:defRPr sz="2200">
          <a:solidFill>
            <a:srgbClr val="000000"/>
          </a:solidFill>
          <a:latin typeface="+mn-lt"/>
          <a:ea typeface="+mn-ea"/>
          <a:cs typeface="Arial"/>
        </a:defRPr>
      </a:lvl4pPr>
      <a:lvl5pPr marL="896938" indent="-269875" algn="l" rtl="0" eaLnBrk="1" fontAlgn="base" hangingPunct="1">
        <a:lnSpc>
          <a:spcPts val="2300"/>
        </a:lnSpc>
        <a:spcBef>
          <a:spcPct val="10000"/>
        </a:spcBef>
        <a:spcAft>
          <a:spcPct val="0"/>
        </a:spcAft>
        <a:buClr>
          <a:schemeClr val="accent4"/>
        </a:buClr>
        <a:buFont typeface="Lucida Grande"/>
        <a:buChar char="-"/>
        <a:defRPr sz="2200">
          <a:solidFill>
            <a:srgbClr val="000000"/>
          </a:solidFill>
          <a:latin typeface="+mn-lt"/>
          <a:ea typeface="+mn-ea"/>
          <a:cs typeface="Arial"/>
        </a:defRPr>
      </a:lvl5pPr>
      <a:lvl6pPr marL="26558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6pPr>
      <a:lvl7pPr marL="31130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7pPr>
      <a:lvl8pPr marL="35702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8pPr>
      <a:lvl9pPr marL="40274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6286500"/>
            <a:ext cx="9144000" cy="571500"/>
          </a:xfrm>
          <a:prstGeom prst="rect">
            <a:avLst/>
          </a:prstGeom>
          <a:solidFill>
            <a:schemeClr val="accent4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/>
            </a:endParaRPr>
          </a:p>
        </p:txBody>
      </p:sp>
      <p:pic>
        <p:nvPicPr>
          <p:cNvPr id="8" name="Picture 7" descr="FinalArupLogo_White_Scaled_For_PPT_300dpi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810092" y="6443396"/>
            <a:ext cx="851308" cy="257709"/>
          </a:xfrm>
          <a:prstGeom prst="rect">
            <a:avLst/>
          </a:prstGeom>
        </p:spPr>
      </p:pic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17513" y="6286501"/>
            <a:ext cx="6119812" cy="571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7" name="Slide Number Placeholder 14"/>
          <p:cNvSpPr txBox="1">
            <a:spLocks/>
          </p:cNvSpPr>
          <p:nvPr/>
        </p:nvSpPr>
        <p:spPr>
          <a:xfrm>
            <a:off x="0" y="6457950"/>
            <a:ext cx="287338" cy="2159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84ADEA5E-D855-46E6-A607-27446C644854}" type="slidenum">
              <a:rPr lang="en-US" smtClean="0">
                <a:solidFill>
                  <a:schemeClr val="bg1"/>
                </a:solidFill>
                <a:latin typeface="Arial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en-US" dirty="0" smtClean="0">
                <a:solidFill>
                  <a:schemeClr val="bg1"/>
                </a:solidFill>
                <a:latin typeface="Arial"/>
                <a:cs typeface="+mn-cs"/>
              </a:rPr>
              <a:t>  </a:t>
            </a:r>
            <a:endParaRPr lang="en-US" dirty="0">
              <a:solidFill>
                <a:schemeClr val="bg1"/>
              </a:solidFill>
              <a:latin typeface="Arial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</p:sldLayoutIdLst>
  <p:transition spd="slow">
    <p:fade/>
  </p:transition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1600">
          <a:solidFill>
            <a:schemeClr val="bg1"/>
          </a:solidFill>
          <a:latin typeface="+mj-lt"/>
          <a:ea typeface="ＭＳ Ｐゴシック" pitchFamily="-65" charset="-128"/>
          <a:cs typeface="ＭＳ Ｐゴシック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1400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-65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1400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-65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1400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-65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1400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-65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9pPr>
    </p:titleStyle>
    <p:bodyStyle>
      <a:lvl1pPr marL="293688" indent="-293688" algn="l" rtl="0" eaLnBrk="1" fontAlgn="base" hangingPunct="1">
        <a:spcBef>
          <a:spcPct val="50000"/>
        </a:spcBef>
        <a:spcAft>
          <a:spcPct val="0"/>
        </a:spcAft>
        <a:buClr>
          <a:schemeClr val="accent2"/>
        </a:buClr>
        <a:buChar char="•"/>
        <a:defRPr sz="2400">
          <a:solidFill>
            <a:srgbClr val="000000"/>
          </a:solidFill>
          <a:latin typeface="Arial"/>
          <a:ea typeface="+mn-ea"/>
          <a:cs typeface="ＭＳ Ｐゴシック"/>
        </a:defRPr>
      </a:lvl1pPr>
      <a:lvl2pPr marL="762000" indent="-277813" algn="l" rtl="0" eaLnBrk="1" fontAlgn="base" hangingPunct="1">
        <a:spcBef>
          <a:spcPct val="10000"/>
        </a:spcBef>
        <a:spcAft>
          <a:spcPct val="0"/>
        </a:spcAft>
        <a:buClr>
          <a:schemeClr val="accent2"/>
        </a:buClr>
        <a:buFont typeface="Times" pitchFamily="18" charset="0"/>
        <a:buChar char="•"/>
        <a:defRPr sz="2200">
          <a:solidFill>
            <a:srgbClr val="000000"/>
          </a:solidFill>
          <a:latin typeface="Arial"/>
          <a:ea typeface="+mn-ea"/>
          <a:cs typeface="ＭＳ Ｐゴシック"/>
        </a:defRPr>
      </a:lvl2pPr>
      <a:lvl3pPr marL="1244600" indent="-292100" algn="l" rtl="0" eaLnBrk="1" fontAlgn="base" hangingPunct="1">
        <a:spcBef>
          <a:spcPct val="10000"/>
        </a:spcBef>
        <a:spcAft>
          <a:spcPct val="0"/>
        </a:spcAft>
        <a:buClr>
          <a:schemeClr val="accent2"/>
        </a:buClr>
        <a:buFont typeface="Lucida Grande"/>
        <a:buChar char="-"/>
        <a:defRPr sz="2000">
          <a:solidFill>
            <a:srgbClr val="000000"/>
          </a:solidFill>
          <a:latin typeface="Arial"/>
          <a:ea typeface="+mn-ea"/>
          <a:cs typeface="ＭＳ Ｐゴシック"/>
        </a:defRPr>
      </a:lvl3pPr>
      <a:lvl4pPr marL="1714500" indent="-279400" algn="l" rtl="0" eaLnBrk="1" fontAlgn="base" hangingPunct="1">
        <a:spcBef>
          <a:spcPct val="10000"/>
        </a:spcBef>
        <a:spcAft>
          <a:spcPct val="0"/>
        </a:spcAft>
        <a:buClr>
          <a:schemeClr val="accent2"/>
        </a:buClr>
        <a:buFont typeface="Lucida Grande"/>
        <a:buChar char="-"/>
        <a:defRPr>
          <a:solidFill>
            <a:srgbClr val="000000"/>
          </a:solidFill>
          <a:latin typeface="Arial"/>
          <a:ea typeface="+mn-ea"/>
          <a:cs typeface="ＭＳ Ｐゴシック"/>
        </a:defRPr>
      </a:lvl4pPr>
      <a:lvl5pPr marL="2198688" indent="-293688" algn="l" rtl="0" eaLnBrk="1" fontAlgn="base" hangingPunct="1">
        <a:spcBef>
          <a:spcPct val="10000"/>
        </a:spcBef>
        <a:spcAft>
          <a:spcPct val="0"/>
        </a:spcAft>
        <a:buClr>
          <a:schemeClr val="accent2"/>
        </a:buClr>
        <a:buFont typeface="Lucida Grande"/>
        <a:buChar char="-"/>
        <a:defRPr>
          <a:solidFill>
            <a:srgbClr val="000000"/>
          </a:solidFill>
          <a:latin typeface="Arial"/>
          <a:ea typeface="+mn-ea"/>
          <a:cs typeface="ＭＳ Ｐゴシック"/>
        </a:defRPr>
      </a:lvl5pPr>
      <a:lvl6pPr marL="26558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6pPr>
      <a:lvl7pPr marL="31130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7pPr>
      <a:lvl8pPr marL="35702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8pPr>
      <a:lvl9pPr marL="40274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6286500"/>
            <a:ext cx="9144000" cy="571500"/>
          </a:xfrm>
          <a:prstGeom prst="rect">
            <a:avLst/>
          </a:prstGeom>
          <a:solidFill>
            <a:schemeClr val="accent5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0688" y="250825"/>
            <a:ext cx="8318500" cy="434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20688" y="1438276"/>
            <a:ext cx="8318500" cy="450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6" name="Picture 5" descr="FinalArupLogo_White_Scaled_For_PPT_300dpi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810092" y="6443396"/>
            <a:ext cx="851308" cy="25770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</p:sldLayoutIdLst>
  <p:transition spd="slow">
    <p:fade/>
  </p:transition>
  <p:txStyles>
    <p:titleStyle>
      <a:lvl1pPr algn="l" rtl="0" eaLnBrk="1" fontAlgn="base" hangingPunct="1">
        <a:lnSpc>
          <a:spcPts val="3300"/>
        </a:lnSpc>
        <a:spcBef>
          <a:spcPct val="0"/>
        </a:spcBef>
        <a:spcAft>
          <a:spcPct val="0"/>
        </a:spcAft>
        <a:defRPr sz="3200" b="1">
          <a:solidFill>
            <a:schemeClr val="accent5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Times New Roman" pitchFamily="-105" charset="0"/>
          <a:ea typeface="ＭＳ Ｐゴシック" pitchFamily="-65" charset="-128"/>
          <a:cs typeface="ＭＳ Ｐゴシック" pitchFamily="-65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Times New Roman" pitchFamily="-105" charset="0"/>
          <a:ea typeface="ＭＳ Ｐゴシック" pitchFamily="-65" charset="-128"/>
          <a:cs typeface="ＭＳ Ｐゴシック" pitchFamily="-65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Times New Roman" pitchFamily="-105" charset="0"/>
          <a:ea typeface="ＭＳ Ｐゴシック" pitchFamily="-65" charset="-128"/>
          <a:cs typeface="ＭＳ Ｐゴシック" pitchFamily="-65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Times New Roman" pitchFamily="-105" charset="0"/>
          <a:ea typeface="ＭＳ Ｐゴシック" pitchFamily="-65" charset="-128"/>
          <a:cs typeface="ＭＳ Ｐゴシック" pitchFamily="-65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-105" charset="0"/>
        </a:defRPr>
      </a:lvl9pPr>
    </p:titleStyle>
    <p:bodyStyle>
      <a:lvl1pPr marL="361950" indent="-361950" algn="l" rtl="0" eaLnBrk="1" fontAlgn="base" hangingPunct="1">
        <a:lnSpc>
          <a:spcPts val="2900"/>
        </a:lnSpc>
        <a:spcBef>
          <a:spcPct val="50000"/>
        </a:spcBef>
        <a:spcAft>
          <a:spcPct val="0"/>
        </a:spcAft>
        <a:buClr>
          <a:schemeClr val="accent5"/>
        </a:buClr>
        <a:buFont typeface="Wingdings" pitchFamily="2" charset="2"/>
        <a:buChar char="§"/>
        <a:defRPr sz="2800" b="1">
          <a:solidFill>
            <a:srgbClr val="000000"/>
          </a:solidFill>
          <a:latin typeface="+mn-lt"/>
          <a:ea typeface="+mn-ea"/>
          <a:cs typeface="Arial"/>
        </a:defRPr>
      </a:lvl1pPr>
      <a:lvl2pPr marL="627063" indent="-265113" algn="l" rtl="0" eaLnBrk="1" fontAlgn="base" hangingPunct="1">
        <a:lnSpc>
          <a:spcPts val="2500"/>
        </a:lnSpc>
        <a:spcBef>
          <a:spcPct val="10000"/>
        </a:spcBef>
        <a:spcAft>
          <a:spcPct val="0"/>
        </a:spcAft>
        <a:buClr>
          <a:schemeClr val="accent5"/>
        </a:buClr>
        <a:buFont typeface="Wingdings" pitchFamily="2" charset="2"/>
        <a:buChar char="§"/>
        <a:defRPr sz="2400">
          <a:solidFill>
            <a:srgbClr val="000000"/>
          </a:solidFill>
          <a:latin typeface="+mn-lt"/>
          <a:ea typeface="+mn-ea"/>
          <a:cs typeface="Arial"/>
        </a:defRPr>
      </a:lvl2pPr>
      <a:lvl3pPr marL="893763" indent="-266700" algn="l" rtl="0" eaLnBrk="1" fontAlgn="base" hangingPunct="1">
        <a:lnSpc>
          <a:spcPts val="2300"/>
        </a:lnSpc>
        <a:spcBef>
          <a:spcPct val="10000"/>
        </a:spcBef>
        <a:spcAft>
          <a:spcPct val="0"/>
        </a:spcAft>
        <a:buClr>
          <a:schemeClr val="accent5"/>
        </a:buClr>
        <a:buFont typeface="Lucida Grande"/>
        <a:buChar char="-"/>
        <a:defRPr sz="2200">
          <a:solidFill>
            <a:srgbClr val="000000"/>
          </a:solidFill>
          <a:latin typeface="+mn-lt"/>
          <a:ea typeface="+mn-ea"/>
          <a:cs typeface="Arial"/>
        </a:defRPr>
      </a:lvl3pPr>
      <a:lvl4pPr marL="896938" indent="-269875" algn="l" rtl="0" eaLnBrk="1" fontAlgn="base" hangingPunct="1">
        <a:lnSpc>
          <a:spcPts val="2300"/>
        </a:lnSpc>
        <a:spcBef>
          <a:spcPct val="10000"/>
        </a:spcBef>
        <a:spcAft>
          <a:spcPct val="0"/>
        </a:spcAft>
        <a:buClr>
          <a:schemeClr val="accent5"/>
        </a:buClr>
        <a:buFont typeface="Lucida Grande"/>
        <a:buChar char="-"/>
        <a:defRPr sz="2200">
          <a:solidFill>
            <a:srgbClr val="000000"/>
          </a:solidFill>
          <a:latin typeface="+mn-lt"/>
          <a:ea typeface="+mn-ea"/>
          <a:cs typeface="Arial"/>
        </a:defRPr>
      </a:lvl4pPr>
      <a:lvl5pPr marL="896938" indent="-269875" algn="l" rtl="0" eaLnBrk="1" fontAlgn="base" hangingPunct="1">
        <a:lnSpc>
          <a:spcPts val="2300"/>
        </a:lnSpc>
        <a:spcBef>
          <a:spcPct val="10000"/>
        </a:spcBef>
        <a:spcAft>
          <a:spcPct val="0"/>
        </a:spcAft>
        <a:buClr>
          <a:schemeClr val="accent5"/>
        </a:buClr>
        <a:buFont typeface="Lucida Grande"/>
        <a:buChar char="-"/>
        <a:defRPr sz="2200">
          <a:solidFill>
            <a:srgbClr val="000000"/>
          </a:solidFill>
          <a:latin typeface="+mn-lt"/>
          <a:ea typeface="+mn-ea"/>
          <a:cs typeface="Arial"/>
        </a:defRPr>
      </a:lvl5pPr>
      <a:lvl6pPr marL="26558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6pPr>
      <a:lvl7pPr marL="31130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7pPr>
      <a:lvl8pPr marL="35702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8pPr>
      <a:lvl9pPr marL="4027488" indent="-293688" algn="l" rtl="0" eaLnBrk="1" fontAlgn="base" hangingPunct="1">
        <a:spcBef>
          <a:spcPct val="10000"/>
        </a:spcBef>
        <a:spcAft>
          <a:spcPct val="0"/>
        </a:spcAft>
        <a:buClr>
          <a:srgbClr val="D1005D"/>
        </a:buClr>
        <a:buFont typeface="Lucida Grande" pitchFamily="-105" charset="0"/>
        <a:buChar char="-"/>
        <a:defRPr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slideLayout" Target="../slideLayouts/slideLayout3.xml"/><Relationship Id="rId1" Type="http://schemas.openxmlformats.org/officeDocument/2006/relationships/video" Target="file:///C:\CERN\December_2011\MOV02162.MPG" TargetMode="Externa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Detector Movement System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600" y="4156893"/>
            <a:ext cx="7683500" cy="533400"/>
          </a:xfrm>
        </p:spPr>
        <p:txBody>
          <a:bodyPr/>
          <a:lstStyle/>
          <a:p>
            <a:r>
              <a:rPr lang="en-GB" dirty="0" smtClean="0"/>
              <a:t>Andrew Cunningham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015" y="685800"/>
            <a:ext cx="8055865" cy="5591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688" y="250825"/>
            <a:ext cx="8318500" cy="423193"/>
          </a:xfrm>
        </p:spPr>
        <p:txBody>
          <a:bodyPr/>
          <a:lstStyle/>
          <a:p>
            <a:r>
              <a:rPr lang="en-GB" dirty="0" err="1" smtClean="0"/>
              <a:t>SiD</a:t>
            </a:r>
            <a:r>
              <a:rPr lang="en-GB" dirty="0" smtClean="0"/>
              <a:t> top loads when moving/closed</a:t>
            </a:r>
            <a:endParaRPr lang="en-GB" dirty="0"/>
          </a:p>
        </p:txBody>
      </p:sp>
      <p:cxnSp>
        <p:nvCxnSpPr>
          <p:cNvPr id="22" name="Straight Arrow Connector 21"/>
          <p:cNvCxnSpPr/>
          <p:nvPr/>
        </p:nvCxnSpPr>
        <p:spPr>
          <a:xfrm rot="5400000" flipH="1" flipV="1">
            <a:off x="4646951" y="1768840"/>
            <a:ext cx="1034321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241561" y="1561475"/>
            <a:ext cx="19037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Direction of travel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2202592" y="1473994"/>
            <a:ext cx="381064" cy="9284"/>
          </a:xfrm>
          <a:prstGeom prst="straightConnector1">
            <a:avLst/>
          </a:prstGeom>
          <a:ln w="12700">
            <a:solidFill>
              <a:schemeClr val="tx1"/>
            </a:solidFill>
            <a:headEnd type="stealth"/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202481" y="1321867"/>
            <a:ext cx="50217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latin typeface="Arial" pitchFamily="34" charset="0"/>
                <a:cs typeface="Arial" pitchFamily="34" charset="0"/>
              </a:rPr>
              <a:t>2100</a:t>
            </a:r>
            <a:endParaRPr lang="en-GB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5840611" y="2406673"/>
            <a:ext cx="82445" cy="9743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5922364" y="2327573"/>
            <a:ext cx="24683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err="1" smtClean="0">
                <a:latin typeface="Arial" pitchFamily="34" charset="0"/>
                <a:cs typeface="Arial" pitchFamily="34" charset="0"/>
              </a:rPr>
              <a:t>SiD</a:t>
            </a:r>
            <a:r>
              <a:rPr lang="en-GB" sz="1000" dirty="0" smtClean="0">
                <a:latin typeface="Arial" pitchFamily="34" charset="0"/>
                <a:cs typeface="Arial" pitchFamily="34" charset="0"/>
              </a:rPr>
              <a:t> loads when moving/closed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319272" y="1664208"/>
            <a:ext cx="91440" cy="10972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Rectangle 18"/>
          <p:cNvSpPr/>
          <p:nvPr/>
        </p:nvSpPr>
        <p:spPr>
          <a:xfrm>
            <a:off x="2840736" y="1661160"/>
            <a:ext cx="91440" cy="10972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Rectangle 20"/>
          <p:cNvSpPr/>
          <p:nvPr/>
        </p:nvSpPr>
        <p:spPr>
          <a:xfrm>
            <a:off x="1578864" y="1679448"/>
            <a:ext cx="91440" cy="10972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Rectangle 22"/>
          <p:cNvSpPr/>
          <p:nvPr/>
        </p:nvSpPr>
        <p:spPr>
          <a:xfrm>
            <a:off x="1139952" y="1661160"/>
            <a:ext cx="91440" cy="10972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9" name="Rectangle 38"/>
          <p:cNvSpPr/>
          <p:nvPr/>
        </p:nvSpPr>
        <p:spPr>
          <a:xfrm>
            <a:off x="5769864" y="2715768"/>
            <a:ext cx="155448" cy="1828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extBox 39"/>
          <p:cNvSpPr txBox="1"/>
          <p:nvPr/>
        </p:nvSpPr>
        <p:spPr>
          <a:xfrm>
            <a:off x="5928460" y="2699429"/>
            <a:ext cx="24683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Position of permanent support for </a:t>
            </a:r>
            <a:r>
              <a:rPr lang="en-GB" sz="1000" dirty="0" err="1" smtClean="0">
                <a:latin typeface="Arial" pitchFamily="34" charset="0"/>
                <a:cs typeface="Arial" pitchFamily="34" charset="0"/>
              </a:rPr>
              <a:t>SiD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5" name="Group 44"/>
          <p:cNvGrpSpPr/>
          <p:nvPr/>
        </p:nvGrpSpPr>
        <p:grpSpPr>
          <a:xfrm>
            <a:off x="1243584" y="1572768"/>
            <a:ext cx="1917192" cy="201168"/>
            <a:chOff x="1243584" y="1572768"/>
            <a:chExt cx="1917192" cy="201168"/>
          </a:xfrm>
        </p:grpSpPr>
        <p:sp>
          <p:nvSpPr>
            <p:cNvPr id="36" name="Rectangle 35"/>
            <p:cNvSpPr/>
            <p:nvPr/>
          </p:nvSpPr>
          <p:spPr>
            <a:xfrm>
              <a:off x="1685544" y="1584960"/>
              <a:ext cx="155448" cy="18288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1243584" y="1572768"/>
              <a:ext cx="155448" cy="18288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2139696" y="1581912"/>
              <a:ext cx="155448" cy="18288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596896" y="1591056"/>
              <a:ext cx="155448" cy="18288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005328" y="1578864"/>
              <a:ext cx="155448" cy="18288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9" name="Oval 8"/>
          <p:cNvSpPr/>
          <p:nvPr/>
        </p:nvSpPr>
        <p:spPr>
          <a:xfrm>
            <a:off x="2531733" y="1630682"/>
            <a:ext cx="82445" cy="9743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6" name="Group 45"/>
          <p:cNvGrpSpPr/>
          <p:nvPr/>
        </p:nvGrpSpPr>
        <p:grpSpPr>
          <a:xfrm>
            <a:off x="1267968" y="3453384"/>
            <a:ext cx="1917192" cy="201168"/>
            <a:chOff x="1243584" y="1572768"/>
            <a:chExt cx="1917192" cy="201168"/>
          </a:xfrm>
        </p:grpSpPr>
        <p:sp>
          <p:nvSpPr>
            <p:cNvPr id="47" name="Rectangle 46"/>
            <p:cNvSpPr/>
            <p:nvPr/>
          </p:nvSpPr>
          <p:spPr>
            <a:xfrm>
              <a:off x="1685544" y="1584960"/>
              <a:ext cx="155448" cy="18288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1243584" y="1572768"/>
              <a:ext cx="155448" cy="18288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2139696" y="1581912"/>
              <a:ext cx="155448" cy="18288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2596896" y="1591056"/>
              <a:ext cx="155448" cy="18288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3005328" y="1578864"/>
              <a:ext cx="155448" cy="18288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6" name="Oval 5"/>
          <p:cNvSpPr/>
          <p:nvPr/>
        </p:nvSpPr>
        <p:spPr>
          <a:xfrm>
            <a:off x="1820556" y="3507698"/>
            <a:ext cx="82445" cy="9743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/>
          <p:cNvSpPr txBox="1"/>
          <p:nvPr/>
        </p:nvSpPr>
        <p:spPr>
          <a:xfrm>
            <a:off x="1651367" y="3368789"/>
            <a:ext cx="50217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latin typeface="Arial" pitchFamily="34" charset="0"/>
                <a:cs typeface="Arial" pitchFamily="34" charset="0"/>
              </a:rPr>
              <a:t>25MN</a:t>
            </a:r>
            <a:endParaRPr lang="en-GB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2562662" y="3495208"/>
            <a:ext cx="82445" cy="9743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/>
          <p:cNvSpPr txBox="1"/>
          <p:nvPr/>
        </p:nvSpPr>
        <p:spPr>
          <a:xfrm>
            <a:off x="2428607" y="3359645"/>
            <a:ext cx="50217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latin typeface="Arial" pitchFamily="34" charset="0"/>
                <a:cs typeface="Arial" pitchFamily="34" charset="0"/>
              </a:rPr>
              <a:t>25MN</a:t>
            </a:r>
            <a:endParaRPr lang="en-GB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1826352" y="1615740"/>
            <a:ext cx="82445" cy="9743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/>
          <p:cNvSpPr txBox="1"/>
          <p:nvPr/>
        </p:nvSpPr>
        <p:spPr>
          <a:xfrm>
            <a:off x="2382887" y="1494269"/>
            <a:ext cx="50217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latin typeface="Arial" pitchFamily="34" charset="0"/>
                <a:cs typeface="Arial" pitchFamily="34" charset="0"/>
              </a:rPr>
              <a:t>25MN</a:t>
            </a:r>
            <a:endParaRPr lang="en-GB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663559" y="1479029"/>
            <a:ext cx="50217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latin typeface="Arial" pitchFamily="34" charset="0"/>
                <a:cs typeface="Arial" pitchFamily="34" charset="0"/>
              </a:rPr>
              <a:t>25MN</a:t>
            </a:r>
            <a:endParaRPr lang="en-GB" sz="7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59" y="685800"/>
            <a:ext cx="8055865" cy="5591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688" y="250825"/>
            <a:ext cx="8318500" cy="423193"/>
          </a:xfrm>
        </p:spPr>
        <p:txBody>
          <a:bodyPr/>
          <a:lstStyle/>
          <a:p>
            <a:r>
              <a:rPr lang="en-GB" dirty="0" err="1" smtClean="0"/>
              <a:t>SiD</a:t>
            </a:r>
            <a:r>
              <a:rPr lang="en-GB" dirty="0" smtClean="0"/>
              <a:t> top loads when un-slicing</a:t>
            </a:r>
            <a:endParaRPr lang="en-GB" dirty="0"/>
          </a:p>
        </p:txBody>
      </p:sp>
      <p:cxnSp>
        <p:nvCxnSpPr>
          <p:cNvPr id="22" name="Straight Arrow Connector 21"/>
          <p:cNvCxnSpPr/>
          <p:nvPr/>
        </p:nvCxnSpPr>
        <p:spPr>
          <a:xfrm rot="5400000" flipH="1" flipV="1">
            <a:off x="4646951" y="1768840"/>
            <a:ext cx="1034321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241561" y="1561475"/>
            <a:ext cx="19037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Direction of travel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2202592" y="1473994"/>
            <a:ext cx="381064" cy="9284"/>
          </a:xfrm>
          <a:prstGeom prst="straightConnector1">
            <a:avLst/>
          </a:prstGeom>
          <a:ln w="12700">
            <a:solidFill>
              <a:schemeClr val="tx1"/>
            </a:solidFill>
            <a:headEnd type="stealth"/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202481" y="1321867"/>
            <a:ext cx="50217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latin typeface="Arial" pitchFamily="34" charset="0"/>
                <a:cs typeface="Arial" pitchFamily="34" charset="0"/>
              </a:rPr>
              <a:t>2100</a:t>
            </a:r>
            <a:endParaRPr lang="en-GB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5840611" y="2406673"/>
            <a:ext cx="82445" cy="9743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5922364" y="2327573"/>
            <a:ext cx="24683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err="1" smtClean="0">
                <a:latin typeface="Arial" pitchFamily="34" charset="0"/>
                <a:cs typeface="Arial" pitchFamily="34" charset="0"/>
              </a:rPr>
              <a:t>SiD</a:t>
            </a:r>
            <a:r>
              <a:rPr lang="en-GB" sz="1000" dirty="0" smtClean="0">
                <a:latin typeface="Arial" pitchFamily="34" charset="0"/>
                <a:cs typeface="Arial" pitchFamily="34" charset="0"/>
              </a:rPr>
              <a:t> loads when un-slicing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840736" y="1661160"/>
            <a:ext cx="91440" cy="10972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/>
          <p:cNvSpPr/>
          <p:nvPr/>
        </p:nvSpPr>
        <p:spPr>
          <a:xfrm>
            <a:off x="2228088" y="1688592"/>
            <a:ext cx="91440" cy="10972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Rectangle 20"/>
          <p:cNvSpPr/>
          <p:nvPr/>
        </p:nvSpPr>
        <p:spPr>
          <a:xfrm>
            <a:off x="1578864" y="1679448"/>
            <a:ext cx="91440" cy="10972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Rectangle 22"/>
          <p:cNvSpPr/>
          <p:nvPr/>
        </p:nvSpPr>
        <p:spPr>
          <a:xfrm>
            <a:off x="1139952" y="1661160"/>
            <a:ext cx="91440" cy="10972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84" name="Group 83"/>
          <p:cNvGrpSpPr/>
          <p:nvPr/>
        </p:nvGrpSpPr>
        <p:grpSpPr>
          <a:xfrm>
            <a:off x="2793861" y="1737362"/>
            <a:ext cx="925650" cy="109628"/>
            <a:chOff x="2793861" y="1737362"/>
            <a:chExt cx="925650" cy="109628"/>
          </a:xfrm>
        </p:grpSpPr>
        <p:sp>
          <p:nvSpPr>
            <p:cNvPr id="26" name="Oval 25"/>
            <p:cNvSpPr/>
            <p:nvPr/>
          </p:nvSpPr>
          <p:spPr>
            <a:xfrm>
              <a:off x="2793861" y="1737362"/>
              <a:ext cx="82445" cy="9743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Oval 30"/>
            <p:cNvSpPr/>
            <p:nvPr/>
          </p:nvSpPr>
          <p:spPr>
            <a:xfrm>
              <a:off x="3299829" y="1749554"/>
              <a:ext cx="82445" cy="9743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8" name="Straight Arrow Connector 37"/>
            <p:cNvCxnSpPr/>
            <p:nvPr/>
          </p:nvCxnSpPr>
          <p:spPr>
            <a:xfrm flipV="1">
              <a:off x="3349831" y="1795454"/>
              <a:ext cx="369680" cy="5191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sysDot"/>
              <a:headEnd type="stealth"/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/>
            <p:cNvCxnSpPr/>
            <p:nvPr/>
          </p:nvCxnSpPr>
          <p:spPr>
            <a:xfrm flipV="1">
              <a:off x="2828337" y="1785929"/>
              <a:ext cx="369680" cy="5191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sysDot"/>
              <a:headEnd type="stealth"/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8" name="Straight Arrow Connector 47"/>
          <p:cNvCxnSpPr/>
          <p:nvPr/>
        </p:nvCxnSpPr>
        <p:spPr>
          <a:xfrm rot="5400000">
            <a:off x="3381435" y="2201782"/>
            <a:ext cx="845019" cy="80"/>
          </a:xfrm>
          <a:prstGeom prst="straightConnector1">
            <a:avLst/>
          </a:prstGeom>
          <a:ln w="12700">
            <a:solidFill>
              <a:schemeClr val="tx1"/>
            </a:solidFill>
            <a:headEnd type="stealth"/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flipV="1">
            <a:off x="5587063" y="2752526"/>
            <a:ext cx="369680" cy="5191"/>
          </a:xfrm>
          <a:prstGeom prst="straightConnector1">
            <a:avLst/>
          </a:prstGeom>
          <a:ln w="12700">
            <a:solidFill>
              <a:schemeClr val="tx1"/>
            </a:solidFill>
            <a:prstDash val="sysDot"/>
            <a:headEnd type="stealth"/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5937604" y="2635421"/>
            <a:ext cx="24683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represents range of positions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348529" y="1635811"/>
            <a:ext cx="50217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latin typeface="Arial" pitchFamily="34" charset="0"/>
                <a:cs typeface="Arial" pitchFamily="34" charset="0"/>
              </a:rPr>
              <a:t>2000</a:t>
            </a:r>
            <a:endParaRPr lang="en-GB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 rot="16200000">
            <a:off x="3510073" y="2080819"/>
            <a:ext cx="50217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latin typeface="Arial" pitchFamily="34" charset="0"/>
                <a:cs typeface="Arial" pitchFamily="34" charset="0"/>
              </a:rPr>
              <a:t>4700</a:t>
            </a:r>
            <a:endParaRPr lang="en-GB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2666351" y="3204197"/>
            <a:ext cx="50217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latin typeface="Arial" pitchFamily="34" charset="0"/>
                <a:cs typeface="Arial" pitchFamily="34" charset="0"/>
              </a:rPr>
              <a:t>6.25MN</a:t>
            </a:r>
            <a:endParaRPr lang="en-GB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3111359" y="1802117"/>
            <a:ext cx="50217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latin typeface="Arial" pitchFamily="34" charset="0"/>
                <a:cs typeface="Arial" pitchFamily="34" charset="0"/>
              </a:rPr>
              <a:t>6.25MN</a:t>
            </a:r>
            <a:endParaRPr lang="en-GB" sz="7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85" name="Group 84"/>
          <p:cNvGrpSpPr/>
          <p:nvPr/>
        </p:nvGrpSpPr>
        <p:grpSpPr>
          <a:xfrm>
            <a:off x="2845677" y="3343658"/>
            <a:ext cx="925650" cy="109628"/>
            <a:chOff x="2793861" y="1737362"/>
            <a:chExt cx="925650" cy="109628"/>
          </a:xfrm>
        </p:grpSpPr>
        <p:sp>
          <p:nvSpPr>
            <p:cNvPr id="86" name="Oval 85"/>
            <p:cNvSpPr/>
            <p:nvPr/>
          </p:nvSpPr>
          <p:spPr>
            <a:xfrm>
              <a:off x="2793861" y="1737362"/>
              <a:ext cx="82445" cy="9743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7" name="Oval 86"/>
            <p:cNvSpPr/>
            <p:nvPr/>
          </p:nvSpPr>
          <p:spPr>
            <a:xfrm>
              <a:off x="3299829" y="1749554"/>
              <a:ext cx="82445" cy="9743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88" name="Straight Arrow Connector 87"/>
            <p:cNvCxnSpPr/>
            <p:nvPr/>
          </p:nvCxnSpPr>
          <p:spPr>
            <a:xfrm flipV="1">
              <a:off x="3349831" y="1795454"/>
              <a:ext cx="369680" cy="5191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sysDot"/>
              <a:headEnd type="stealth"/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Arrow Connector 88"/>
            <p:cNvCxnSpPr/>
            <p:nvPr/>
          </p:nvCxnSpPr>
          <p:spPr>
            <a:xfrm flipV="1">
              <a:off x="2828337" y="1785929"/>
              <a:ext cx="369680" cy="5191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sysDot"/>
              <a:headEnd type="stealth"/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0" name="Group 89"/>
          <p:cNvGrpSpPr/>
          <p:nvPr/>
        </p:nvGrpSpPr>
        <p:grpSpPr>
          <a:xfrm rot="10800000">
            <a:off x="675501" y="3349754"/>
            <a:ext cx="925650" cy="109628"/>
            <a:chOff x="2793861" y="1737362"/>
            <a:chExt cx="925650" cy="109628"/>
          </a:xfrm>
        </p:grpSpPr>
        <p:sp>
          <p:nvSpPr>
            <p:cNvPr id="91" name="Oval 90"/>
            <p:cNvSpPr/>
            <p:nvPr/>
          </p:nvSpPr>
          <p:spPr>
            <a:xfrm>
              <a:off x="2793861" y="1737362"/>
              <a:ext cx="82445" cy="9743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2" name="Oval 91"/>
            <p:cNvSpPr/>
            <p:nvPr/>
          </p:nvSpPr>
          <p:spPr>
            <a:xfrm>
              <a:off x="3299829" y="1749554"/>
              <a:ext cx="82445" cy="9743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93" name="Straight Arrow Connector 92"/>
            <p:cNvCxnSpPr/>
            <p:nvPr/>
          </p:nvCxnSpPr>
          <p:spPr>
            <a:xfrm flipV="1">
              <a:off x="3349831" y="1795454"/>
              <a:ext cx="369680" cy="5191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sysDot"/>
              <a:headEnd type="stealth"/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Arrow Connector 93"/>
            <p:cNvCxnSpPr/>
            <p:nvPr/>
          </p:nvCxnSpPr>
          <p:spPr>
            <a:xfrm flipV="1">
              <a:off x="2828337" y="1785929"/>
              <a:ext cx="369680" cy="5191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sysDot"/>
              <a:headEnd type="stealth"/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0" name="Group 99"/>
          <p:cNvGrpSpPr/>
          <p:nvPr/>
        </p:nvGrpSpPr>
        <p:grpSpPr>
          <a:xfrm rot="10800000">
            <a:off x="672453" y="1755650"/>
            <a:ext cx="925650" cy="109628"/>
            <a:chOff x="2793861" y="1737362"/>
            <a:chExt cx="925650" cy="109628"/>
          </a:xfrm>
        </p:grpSpPr>
        <p:sp>
          <p:nvSpPr>
            <p:cNvPr id="101" name="Oval 100"/>
            <p:cNvSpPr/>
            <p:nvPr/>
          </p:nvSpPr>
          <p:spPr>
            <a:xfrm>
              <a:off x="2793861" y="1737362"/>
              <a:ext cx="82445" cy="9743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2" name="Oval 101"/>
            <p:cNvSpPr/>
            <p:nvPr/>
          </p:nvSpPr>
          <p:spPr>
            <a:xfrm>
              <a:off x="3299829" y="1749554"/>
              <a:ext cx="82445" cy="9743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03" name="Straight Arrow Connector 102"/>
            <p:cNvCxnSpPr/>
            <p:nvPr/>
          </p:nvCxnSpPr>
          <p:spPr>
            <a:xfrm flipV="1">
              <a:off x="3349831" y="1795454"/>
              <a:ext cx="369680" cy="5191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sysDot"/>
              <a:headEnd type="stealth"/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Arrow Connector 103"/>
            <p:cNvCxnSpPr/>
            <p:nvPr/>
          </p:nvCxnSpPr>
          <p:spPr>
            <a:xfrm flipV="1">
              <a:off x="2828337" y="1785929"/>
              <a:ext cx="369680" cy="5191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sysDot"/>
              <a:headEnd type="stealth"/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6" name="TextBox 105"/>
          <p:cNvSpPr txBox="1"/>
          <p:nvPr/>
        </p:nvSpPr>
        <p:spPr>
          <a:xfrm>
            <a:off x="3199751" y="3216389"/>
            <a:ext cx="50217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latin typeface="Arial" pitchFamily="34" charset="0"/>
                <a:cs typeface="Arial" pitchFamily="34" charset="0"/>
              </a:rPr>
              <a:t>6.25MN</a:t>
            </a:r>
            <a:endParaRPr lang="en-GB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2605391" y="1808213"/>
            <a:ext cx="50217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latin typeface="Arial" pitchFamily="34" charset="0"/>
                <a:cs typeface="Arial" pitchFamily="34" charset="0"/>
              </a:rPr>
              <a:t>6.25MN</a:t>
            </a:r>
            <a:endParaRPr lang="en-GB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834503" y="3201149"/>
            <a:ext cx="50217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latin typeface="Arial" pitchFamily="34" charset="0"/>
                <a:cs typeface="Arial" pitchFamily="34" charset="0"/>
              </a:rPr>
              <a:t>6.25MN</a:t>
            </a:r>
            <a:endParaRPr lang="en-GB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1343519" y="3216389"/>
            <a:ext cx="50217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latin typeface="Arial" pitchFamily="34" charset="0"/>
                <a:cs typeface="Arial" pitchFamily="34" charset="0"/>
              </a:rPr>
              <a:t>6.25MN</a:t>
            </a:r>
            <a:endParaRPr lang="en-GB" sz="7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2" name="Straight Arrow Connector 111"/>
          <p:cNvCxnSpPr/>
          <p:nvPr/>
        </p:nvCxnSpPr>
        <p:spPr>
          <a:xfrm>
            <a:off x="2199544" y="1343070"/>
            <a:ext cx="635096" cy="1098"/>
          </a:xfrm>
          <a:prstGeom prst="straightConnector1">
            <a:avLst/>
          </a:prstGeom>
          <a:ln w="12700">
            <a:solidFill>
              <a:schemeClr val="tx1"/>
            </a:solidFill>
            <a:headEnd type="stealth"/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4" name="TextBox 113"/>
          <p:cNvSpPr txBox="1"/>
          <p:nvPr/>
        </p:nvSpPr>
        <p:spPr>
          <a:xfrm>
            <a:off x="2354881" y="1199947"/>
            <a:ext cx="50217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latin typeface="Arial" pitchFamily="34" charset="0"/>
                <a:cs typeface="Arial" pitchFamily="34" charset="0"/>
              </a:rPr>
              <a:t>3700</a:t>
            </a:r>
            <a:endParaRPr lang="en-GB" sz="7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5" name="Straight Arrow Connector 114"/>
          <p:cNvCxnSpPr/>
          <p:nvPr/>
        </p:nvCxnSpPr>
        <p:spPr>
          <a:xfrm>
            <a:off x="2196496" y="1221150"/>
            <a:ext cx="1150208" cy="4146"/>
          </a:xfrm>
          <a:prstGeom prst="straightConnector1">
            <a:avLst/>
          </a:prstGeom>
          <a:ln w="12700">
            <a:solidFill>
              <a:schemeClr val="tx1"/>
            </a:solidFill>
            <a:headEnd type="stealth"/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1" name="TextBox 120"/>
          <p:cNvSpPr txBox="1"/>
          <p:nvPr/>
        </p:nvSpPr>
        <p:spPr>
          <a:xfrm>
            <a:off x="2571289" y="1078027"/>
            <a:ext cx="50217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latin typeface="Arial" pitchFamily="34" charset="0"/>
                <a:cs typeface="Arial" pitchFamily="34" charset="0"/>
              </a:rPr>
              <a:t>6775</a:t>
            </a:r>
            <a:endParaRPr lang="en-GB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5102452" y="4333157"/>
            <a:ext cx="7771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2200 </a:t>
            </a:r>
            <a:r>
              <a:rPr lang="en-GB" sz="1000" dirty="0" err="1" smtClean="0">
                <a:latin typeface="Arial" pitchFamily="34" charset="0"/>
                <a:cs typeface="Arial" pitchFamily="34" charset="0"/>
              </a:rPr>
              <a:t>ILD</a:t>
            </a:r>
            <a:endParaRPr lang="en-GB" sz="1000" dirty="0" smtClean="0">
              <a:latin typeface="Arial" pitchFamily="34" charset="0"/>
              <a:cs typeface="Arial" pitchFamily="34" charset="0"/>
            </a:endParaRPr>
          </a:p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3800 Sid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25" name="Straight Arrow Connector 124"/>
          <p:cNvCxnSpPr/>
          <p:nvPr/>
        </p:nvCxnSpPr>
        <p:spPr>
          <a:xfrm rot="10800000" flipV="1">
            <a:off x="4123944" y="4526280"/>
            <a:ext cx="950976" cy="91440"/>
          </a:xfrm>
          <a:prstGeom prst="straightConnector1">
            <a:avLst/>
          </a:prstGeom>
          <a:ln w="9525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26" name="Group 125"/>
          <p:cNvGrpSpPr/>
          <p:nvPr/>
        </p:nvGrpSpPr>
        <p:grpSpPr>
          <a:xfrm>
            <a:off x="1267968" y="3444240"/>
            <a:ext cx="1917192" cy="201168"/>
            <a:chOff x="1243584" y="1572768"/>
            <a:chExt cx="1917192" cy="201168"/>
          </a:xfrm>
        </p:grpSpPr>
        <p:sp>
          <p:nvSpPr>
            <p:cNvPr id="127" name="Rectangle 126"/>
            <p:cNvSpPr/>
            <p:nvPr/>
          </p:nvSpPr>
          <p:spPr>
            <a:xfrm>
              <a:off x="1685544" y="1584960"/>
              <a:ext cx="155448" cy="18288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8" name="Rectangle 127"/>
            <p:cNvSpPr/>
            <p:nvPr/>
          </p:nvSpPr>
          <p:spPr>
            <a:xfrm>
              <a:off x="1243584" y="1572768"/>
              <a:ext cx="155448" cy="18288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9" name="Rectangle 128"/>
            <p:cNvSpPr/>
            <p:nvPr/>
          </p:nvSpPr>
          <p:spPr>
            <a:xfrm>
              <a:off x="2139696" y="1581912"/>
              <a:ext cx="155448" cy="18288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0" name="Rectangle 129"/>
            <p:cNvSpPr/>
            <p:nvPr/>
          </p:nvSpPr>
          <p:spPr>
            <a:xfrm>
              <a:off x="2596896" y="1591056"/>
              <a:ext cx="155448" cy="18288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1" name="Rectangle 130"/>
            <p:cNvSpPr/>
            <p:nvPr/>
          </p:nvSpPr>
          <p:spPr>
            <a:xfrm>
              <a:off x="3005328" y="1578864"/>
              <a:ext cx="155448" cy="18288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1243584" y="1572768"/>
            <a:ext cx="1917192" cy="201168"/>
            <a:chOff x="1243584" y="1572768"/>
            <a:chExt cx="1917192" cy="201168"/>
          </a:xfrm>
        </p:grpSpPr>
        <p:sp>
          <p:nvSpPr>
            <p:cNvPr id="133" name="Rectangle 132"/>
            <p:cNvSpPr/>
            <p:nvPr/>
          </p:nvSpPr>
          <p:spPr>
            <a:xfrm>
              <a:off x="1685544" y="1584960"/>
              <a:ext cx="155448" cy="18288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4" name="Rectangle 133"/>
            <p:cNvSpPr/>
            <p:nvPr/>
          </p:nvSpPr>
          <p:spPr>
            <a:xfrm>
              <a:off x="1243584" y="1572768"/>
              <a:ext cx="155448" cy="18288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5" name="Rectangle 134"/>
            <p:cNvSpPr/>
            <p:nvPr/>
          </p:nvSpPr>
          <p:spPr>
            <a:xfrm>
              <a:off x="2139696" y="1581912"/>
              <a:ext cx="155448" cy="18288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6" name="Rectangle 135"/>
            <p:cNvSpPr/>
            <p:nvPr/>
          </p:nvSpPr>
          <p:spPr>
            <a:xfrm>
              <a:off x="2596896" y="1591056"/>
              <a:ext cx="155448" cy="18288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7" name="Rectangle 136"/>
            <p:cNvSpPr/>
            <p:nvPr/>
          </p:nvSpPr>
          <p:spPr>
            <a:xfrm>
              <a:off x="3005328" y="1578864"/>
              <a:ext cx="155448" cy="18288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8" name="Oval 7"/>
          <p:cNvSpPr/>
          <p:nvPr/>
        </p:nvSpPr>
        <p:spPr>
          <a:xfrm>
            <a:off x="1826352" y="1615740"/>
            <a:ext cx="82445" cy="9743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/>
          <p:cNvSpPr txBox="1"/>
          <p:nvPr/>
        </p:nvSpPr>
        <p:spPr>
          <a:xfrm>
            <a:off x="1626983" y="1479029"/>
            <a:ext cx="50217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latin typeface="Arial" pitchFamily="34" charset="0"/>
                <a:cs typeface="Arial" pitchFamily="34" charset="0"/>
              </a:rPr>
              <a:t>12.5MN</a:t>
            </a:r>
            <a:endParaRPr lang="en-GB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2531733" y="1630682"/>
            <a:ext cx="82445" cy="9743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/>
          <p:cNvSpPr txBox="1"/>
          <p:nvPr/>
        </p:nvSpPr>
        <p:spPr>
          <a:xfrm>
            <a:off x="2355455" y="1494269"/>
            <a:ext cx="50217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latin typeface="Arial" pitchFamily="34" charset="0"/>
                <a:cs typeface="Arial" pitchFamily="34" charset="0"/>
              </a:rPr>
              <a:t>12.5MN</a:t>
            </a:r>
            <a:endParaRPr lang="en-GB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812081" y="1629715"/>
            <a:ext cx="50217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latin typeface="Arial" pitchFamily="34" charset="0"/>
                <a:cs typeface="Arial" pitchFamily="34" charset="0"/>
              </a:rPr>
              <a:t>2000</a:t>
            </a:r>
            <a:endParaRPr lang="en-GB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804023" y="1817357"/>
            <a:ext cx="50217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latin typeface="Arial" pitchFamily="34" charset="0"/>
                <a:cs typeface="Arial" pitchFamily="34" charset="0"/>
              </a:rPr>
              <a:t>6.25MN</a:t>
            </a:r>
            <a:endParaRPr lang="en-GB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1334375" y="1808213"/>
            <a:ext cx="50217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latin typeface="Arial" pitchFamily="34" charset="0"/>
                <a:cs typeface="Arial" pitchFamily="34" charset="0"/>
              </a:rPr>
              <a:t>6.25MN</a:t>
            </a:r>
            <a:endParaRPr lang="en-GB" sz="7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39" name="Straight Connector 138"/>
          <p:cNvCxnSpPr/>
          <p:nvPr/>
        </p:nvCxnSpPr>
        <p:spPr>
          <a:xfrm rot="16200000" flipH="1">
            <a:off x="2989951" y="1405839"/>
            <a:ext cx="697614" cy="10016"/>
          </a:xfrm>
          <a:prstGeom prst="line">
            <a:avLst/>
          </a:prstGeom>
          <a:ln w="127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/>
          <p:cNvCxnSpPr/>
          <p:nvPr/>
        </p:nvCxnSpPr>
        <p:spPr>
          <a:xfrm rot="16200000" flipH="1">
            <a:off x="2624520" y="1511712"/>
            <a:ext cx="420623" cy="2285"/>
          </a:xfrm>
          <a:prstGeom prst="line">
            <a:avLst/>
          </a:prstGeom>
          <a:ln w="127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2346311" y="3359645"/>
            <a:ext cx="50217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latin typeface="Arial" pitchFamily="34" charset="0"/>
                <a:cs typeface="Arial" pitchFamily="34" charset="0"/>
              </a:rPr>
              <a:t>12.5MN</a:t>
            </a:r>
            <a:endParaRPr lang="en-GB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2562662" y="3495208"/>
            <a:ext cx="82445" cy="9743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/>
          <p:cNvSpPr/>
          <p:nvPr/>
        </p:nvSpPr>
        <p:spPr>
          <a:xfrm>
            <a:off x="1820556" y="3507698"/>
            <a:ext cx="82445" cy="9743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/>
          <p:cNvSpPr txBox="1"/>
          <p:nvPr/>
        </p:nvSpPr>
        <p:spPr>
          <a:xfrm>
            <a:off x="1623935" y="3377933"/>
            <a:ext cx="50217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latin typeface="Arial" pitchFamily="34" charset="0"/>
                <a:cs typeface="Arial" pitchFamily="34" charset="0"/>
              </a:rPr>
              <a:t>12.5MN</a:t>
            </a:r>
            <a:endParaRPr lang="en-GB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5" name="Rectangle 144"/>
          <p:cNvSpPr/>
          <p:nvPr/>
        </p:nvSpPr>
        <p:spPr>
          <a:xfrm>
            <a:off x="5797296" y="3008376"/>
            <a:ext cx="155448" cy="1828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6" name="TextBox 145"/>
          <p:cNvSpPr txBox="1"/>
          <p:nvPr/>
        </p:nvSpPr>
        <p:spPr>
          <a:xfrm>
            <a:off x="5955892" y="2992037"/>
            <a:ext cx="24683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Position of permanent support for </a:t>
            </a:r>
            <a:r>
              <a:rPr lang="en-GB" sz="1000" dirty="0" err="1" smtClean="0">
                <a:latin typeface="Arial" pitchFamily="34" charset="0"/>
                <a:cs typeface="Arial" pitchFamily="34" charset="0"/>
              </a:rPr>
              <a:t>SiD</a:t>
            </a:r>
            <a:endParaRPr lang="en-GB" sz="1000" dirty="0" smtClean="0">
              <a:latin typeface="Arial" pitchFamily="34" charset="0"/>
              <a:cs typeface="Arial" pitchFamily="34" charset="0"/>
            </a:endParaRPr>
          </a:p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(preliminary)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688" y="250825"/>
            <a:ext cx="8318500" cy="423193"/>
          </a:xfrm>
        </p:spPr>
        <p:txBody>
          <a:bodyPr/>
          <a:lstStyle/>
          <a:p>
            <a:r>
              <a:rPr lang="en-GB" dirty="0" smtClean="0"/>
              <a:t>Slab flexure critical – but what is its definition?</a:t>
            </a:r>
            <a:endParaRPr lang="en-GB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86023" y="835234"/>
            <a:ext cx="8318500" cy="5093376"/>
          </a:xfrm>
        </p:spPr>
        <p:txBody>
          <a:bodyPr/>
          <a:lstStyle/>
          <a:p>
            <a:r>
              <a:rPr lang="en-GB" dirty="0" smtClean="0"/>
              <a:t>Design using +/-2mm over slab – </a:t>
            </a:r>
            <a:r>
              <a:rPr lang="en-GB" dirty="0" smtClean="0">
                <a:solidFill>
                  <a:srgbClr val="FF0000"/>
                </a:solidFill>
              </a:rPr>
              <a:t>UNDER DETECTOR</a:t>
            </a:r>
          </a:p>
          <a:p>
            <a:r>
              <a:rPr lang="en-GB" dirty="0" smtClean="0"/>
              <a:t>If the slab was smaller </a:t>
            </a:r>
            <a:r>
              <a:rPr lang="en-GB" dirty="0" err="1" smtClean="0"/>
              <a:t>eg</a:t>
            </a:r>
            <a:r>
              <a:rPr lang="en-GB" dirty="0" smtClean="0"/>
              <a:t>. 14x14m would it still be +/-2mm</a:t>
            </a:r>
          </a:p>
          <a:p>
            <a:r>
              <a:rPr lang="en-GB" dirty="0" smtClean="0"/>
              <a:t>If yes, can we not just apply the +/-2mm over that part of the slab which is under the detector? </a:t>
            </a:r>
            <a:r>
              <a:rPr lang="en-GB" dirty="0" smtClean="0">
                <a:solidFill>
                  <a:srgbClr val="FF0000"/>
                </a:solidFill>
              </a:rPr>
              <a:t>– YES</a:t>
            </a:r>
          </a:p>
          <a:p>
            <a:r>
              <a:rPr lang="en-GB" dirty="0" smtClean="0"/>
              <a:t>Does +/- 2mm mean that some part can go up by 2mm and some down by 2mm =&gt; 4mm amplitude?</a:t>
            </a:r>
          </a:p>
          <a:p>
            <a:r>
              <a:rPr lang="en-GB" dirty="0" smtClean="0"/>
              <a:t>Is the deflection limit to be applied during un-slicing? </a:t>
            </a:r>
            <a:r>
              <a:rPr lang="en-GB" dirty="0" smtClean="0">
                <a:solidFill>
                  <a:srgbClr val="FF0000"/>
                </a:solidFill>
              </a:rPr>
              <a:t>- NO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6648" y="2499349"/>
            <a:ext cx="3326853" cy="434734"/>
          </a:xfrm>
        </p:spPr>
        <p:txBody>
          <a:bodyPr/>
          <a:lstStyle/>
          <a:p>
            <a:r>
              <a:rPr lang="en-GB" dirty="0" smtClean="0"/>
              <a:t>Slab Flex Analysis</a:t>
            </a:r>
            <a:endParaRPr lang="en-GB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688" y="250825"/>
            <a:ext cx="8318500" cy="423193"/>
          </a:xfrm>
        </p:spPr>
        <p:txBody>
          <a:bodyPr/>
          <a:lstStyle/>
          <a:p>
            <a:r>
              <a:rPr lang="en-GB" dirty="0" smtClean="0"/>
              <a:t>A refined support system for </a:t>
            </a:r>
            <a:r>
              <a:rPr lang="en-GB" dirty="0" err="1" smtClean="0"/>
              <a:t>ILD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83213" y="778710"/>
            <a:ext cx="8266265" cy="938123"/>
          </a:xfrm>
        </p:spPr>
        <p:txBody>
          <a:bodyPr/>
          <a:lstStyle/>
          <a:p>
            <a:r>
              <a:rPr lang="en-GB" dirty="0" smtClean="0"/>
              <a:t>Step 1: </a:t>
            </a:r>
            <a:r>
              <a:rPr lang="en-GB" dirty="0" err="1" smtClean="0"/>
              <a:t>ILD</a:t>
            </a:r>
            <a:r>
              <a:rPr lang="en-GB" dirty="0" smtClean="0"/>
              <a:t> Slab on permanent supports</a:t>
            </a:r>
          </a:p>
          <a:p>
            <a:r>
              <a:rPr lang="en-GB" dirty="0" smtClean="0"/>
              <a:t>Step 2: Put </a:t>
            </a:r>
            <a:r>
              <a:rPr lang="en-GB" dirty="0" err="1" smtClean="0"/>
              <a:t>ILD</a:t>
            </a:r>
            <a:r>
              <a:rPr lang="en-GB" dirty="0" smtClean="0"/>
              <a:t>(closed) loads on top of slab</a:t>
            </a:r>
          </a:p>
          <a:p>
            <a:r>
              <a:rPr lang="en-GB" dirty="0" smtClean="0"/>
              <a:t>Step 3: Jack onto transportation system</a:t>
            </a:r>
          </a:p>
          <a:p>
            <a:r>
              <a:rPr lang="en-GB" dirty="0" smtClean="0"/>
              <a:t>Step 4: Consider un-slicing </a:t>
            </a:r>
            <a:r>
              <a:rPr lang="en-GB" dirty="0" smtClean="0">
                <a:solidFill>
                  <a:srgbClr val="FF0000"/>
                </a:solidFill>
              </a:rPr>
              <a:t>– not now subject to deflection limits</a:t>
            </a:r>
          </a:p>
          <a:p>
            <a:endParaRPr lang="en-GB" dirty="0" smtClean="0"/>
          </a:p>
          <a:p>
            <a:pPr>
              <a:buNone/>
            </a:pPr>
            <a:endParaRPr lang="en-GB" dirty="0" smtClean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55762"/>
            <a:ext cx="6731887" cy="4192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688" y="250825"/>
            <a:ext cx="8318500" cy="423193"/>
          </a:xfrm>
        </p:spPr>
        <p:txBody>
          <a:bodyPr/>
          <a:lstStyle/>
          <a:p>
            <a:r>
              <a:rPr lang="en-GB" dirty="0" smtClean="0"/>
              <a:t>Step 1: </a:t>
            </a:r>
            <a:r>
              <a:rPr lang="en-GB" dirty="0" err="1" smtClean="0"/>
              <a:t>ILD</a:t>
            </a:r>
            <a:r>
              <a:rPr lang="en-GB" dirty="0" smtClean="0"/>
              <a:t> Slab on permanent supports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83213" y="778710"/>
            <a:ext cx="8266265" cy="938123"/>
          </a:xfrm>
        </p:spPr>
        <p:txBody>
          <a:bodyPr/>
          <a:lstStyle/>
          <a:p>
            <a:r>
              <a:rPr lang="en-GB" dirty="0" smtClean="0"/>
              <a:t>Slab on permanent supports (directly under the top loads for </a:t>
            </a:r>
            <a:r>
              <a:rPr lang="en-GB" dirty="0" err="1" smtClean="0"/>
              <a:t>ILD</a:t>
            </a:r>
            <a:r>
              <a:rPr lang="en-GB" dirty="0" smtClean="0"/>
              <a:t> closed)</a:t>
            </a:r>
          </a:p>
          <a:p>
            <a:pPr>
              <a:buNone/>
            </a:pPr>
            <a:endParaRPr lang="en-GB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7016977" y="4142793"/>
            <a:ext cx="20150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itchFamily="34" charset="0"/>
              </a:rPr>
              <a:t>Model summary:</a:t>
            </a:r>
          </a:p>
          <a:p>
            <a:r>
              <a:rPr lang="en-GB" sz="1200" dirty="0" smtClean="0">
                <a:latin typeface="Arial" pitchFamily="34" charset="0"/>
              </a:rPr>
              <a:t>E = 32GPa</a:t>
            </a:r>
          </a:p>
          <a:p>
            <a:r>
              <a:rPr lang="en-GB" sz="1200" dirty="0" smtClean="0">
                <a:latin typeface="Arial" pitchFamily="34" charset="0"/>
              </a:rPr>
              <a:t>Slab 20x20mx2.2m</a:t>
            </a:r>
          </a:p>
          <a:p>
            <a:endParaRPr lang="en-GB" sz="1200" dirty="0" smtClean="0">
              <a:latin typeface="Arial" pitchFamily="34" charset="0"/>
            </a:endParaRPr>
          </a:p>
          <a:p>
            <a:r>
              <a:rPr lang="en-GB" sz="1200" dirty="0" smtClean="0">
                <a:latin typeface="Arial" pitchFamily="34" charset="0"/>
              </a:rPr>
              <a:t>Load = Slab self weight</a:t>
            </a:r>
            <a:endParaRPr lang="en-GB" sz="1200" dirty="0">
              <a:latin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01618" y="4618652"/>
            <a:ext cx="33216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itchFamily="34" charset="0"/>
              </a:rPr>
              <a:t>Flexure = 0.25mm up to 1.25mm down = 1.5mm amplitude</a:t>
            </a:r>
          </a:p>
          <a:p>
            <a:endParaRPr lang="en-GB" sz="1200" dirty="0" smtClean="0">
              <a:latin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97586" y="1534076"/>
            <a:ext cx="33216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itchFamily="34" charset="0"/>
              </a:rPr>
              <a:t>The top surface of the slab can be defined as level and perfectly flat at this stage in its life</a:t>
            </a:r>
            <a:endParaRPr lang="en-GB" sz="1200" dirty="0">
              <a:latin typeface="Arial" pitchFamily="34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rot="5400000">
            <a:off x="4853066" y="2874365"/>
            <a:ext cx="2076138" cy="199369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925455" y="1993692"/>
            <a:ext cx="17313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Arial" pitchFamily="34" charset="0"/>
                <a:cs typeface="Arial" pitchFamily="34" charset="0"/>
              </a:rPr>
              <a:t>But note this is a long term load case and the value will increase with creep - ongoing</a:t>
            </a:r>
            <a:endParaRPr lang="en-GB" sz="16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506511" y="3567659"/>
            <a:ext cx="1064302" cy="92189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1514007" y="2750695"/>
            <a:ext cx="1663908" cy="81696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2570813" y="3650105"/>
            <a:ext cx="1701384" cy="83195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3170420" y="2758190"/>
            <a:ext cx="1086787" cy="89191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1289154" y="4054839"/>
            <a:ext cx="742013" cy="7195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26202" y="5070855"/>
            <a:ext cx="21221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itchFamily="34" charset="0"/>
              </a:rPr>
              <a:t>Displacement under footprint of slab +/- 0.15 mm</a:t>
            </a:r>
          </a:p>
          <a:p>
            <a:endParaRPr lang="en-GB" sz="1200" dirty="0" smtClean="0">
              <a:latin typeface="Arial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688" y="250825"/>
            <a:ext cx="8318500" cy="423193"/>
          </a:xfrm>
        </p:spPr>
        <p:txBody>
          <a:bodyPr/>
          <a:lstStyle/>
          <a:p>
            <a:r>
              <a:rPr lang="en-GB" dirty="0" smtClean="0"/>
              <a:t>Step 2: Put </a:t>
            </a:r>
            <a:r>
              <a:rPr lang="en-GB" dirty="0" err="1" smtClean="0"/>
              <a:t>ILD</a:t>
            </a:r>
            <a:r>
              <a:rPr lang="en-GB" dirty="0" smtClean="0"/>
              <a:t>(closed) loads on top of slab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83213" y="778710"/>
            <a:ext cx="8266265" cy="938123"/>
          </a:xfrm>
        </p:spPr>
        <p:txBody>
          <a:bodyPr/>
          <a:lstStyle/>
          <a:p>
            <a:r>
              <a:rPr lang="en-GB" dirty="0" smtClean="0"/>
              <a:t>This has negligible displacement effect because the loads are (nearly) directly above the supports</a:t>
            </a:r>
          </a:p>
          <a:p>
            <a:pPr>
              <a:buNone/>
            </a:pPr>
            <a:endParaRPr lang="en-GB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191" y="1483567"/>
            <a:ext cx="6971582" cy="434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688" y="250825"/>
            <a:ext cx="8318500" cy="423193"/>
          </a:xfrm>
        </p:spPr>
        <p:txBody>
          <a:bodyPr/>
          <a:lstStyle/>
          <a:p>
            <a:r>
              <a:rPr lang="en-GB" dirty="0" smtClean="0"/>
              <a:t>Step 3: Jack onto transportation system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83213" y="778710"/>
            <a:ext cx="8266265" cy="938123"/>
          </a:xfrm>
        </p:spPr>
        <p:txBody>
          <a:bodyPr/>
          <a:lstStyle/>
          <a:p>
            <a:r>
              <a:rPr lang="en-GB" dirty="0" err="1" smtClean="0"/>
              <a:t>ILD</a:t>
            </a:r>
            <a:r>
              <a:rPr lang="en-GB" dirty="0" smtClean="0"/>
              <a:t> (closed) effect upon top surface of jacking onto the transportation system (jack </a:t>
            </a:r>
            <a:r>
              <a:rPr lang="en-GB" dirty="0" err="1" smtClean="0"/>
              <a:t>config</a:t>
            </a:r>
            <a:r>
              <a:rPr lang="en-GB" dirty="0" smtClean="0"/>
              <a:t> 1)</a:t>
            </a:r>
          </a:p>
          <a:p>
            <a:pPr>
              <a:buNone/>
            </a:pPr>
            <a:endParaRPr lang="en-GB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7016977" y="4142793"/>
            <a:ext cx="20150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itchFamily="34" charset="0"/>
              </a:rPr>
              <a:t>Model summary:</a:t>
            </a:r>
          </a:p>
          <a:p>
            <a:r>
              <a:rPr lang="en-GB" sz="1200" dirty="0" smtClean="0">
                <a:latin typeface="Arial" pitchFamily="34" charset="0"/>
              </a:rPr>
              <a:t>E = 32GPa</a:t>
            </a:r>
          </a:p>
          <a:p>
            <a:r>
              <a:rPr lang="en-GB" sz="1200" dirty="0" smtClean="0">
                <a:latin typeface="Arial" pitchFamily="34" charset="0"/>
              </a:rPr>
              <a:t>Slab 20x20mx2.2m</a:t>
            </a:r>
          </a:p>
          <a:p>
            <a:endParaRPr lang="en-GB" sz="1200" dirty="0" smtClean="0">
              <a:latin typeface="Arial" pitchFamily="34" charset="0"/>
            </a:endParaRPr>
          </a:p>
          <a:p>
            <a:r>
              <a:rPr lang="en-GB" sz="1200" dirty="0" smtClean="0">
                <a:latin typeface="Arial" pitchFamily="34" charset="0"/>
              </a:rPr>
              <a:t>Load = Slab self weight + </a:t>
            </a:r>
            <a:r>
              <a:rPr lang="en-GB" sz="1200" dirty="0" err="1" smtClean="0">
                <a:latin typeface="Arial" pitchFamily="34" charset="0"/>
              </a:rPr>
              <a:t>ILD</a:t>
            </a:r>
            <a:r>
              <a:rPr lang="en-GB" sz="1200" dirty="0" smtClean="0">
                <a:latin typeface="Arial" pitchFamily="34" charset="0"/>
              </a:rPr>
              <a:t> (closed) top loads</a:t>
            </a:r>
            <a:endParaRPr lang="en-GB" sz="1200" dirty="0">
              <a:latin typeface="Arial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4523" y="1632857"/>
            <a:ext cx="6612040" cy="4118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3712464" y="5440680"/>
            <a:ext cx="34930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See next slide for displacement as a result of step 3</a:t>
            </a:r>
            <a:endParaRPr lang="en-GB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688" y="250825"/>
            <a:ext cx="8318500" cy="423193"/>
          </a:xfrm>
        </p:spPr>
        <p:txBody>
          <a:bodyPr/>
          <a:lstStyle/>
          <a:p>
            <a:r>
              <a:rPr lang="en-GB" dirty="0" smtClean="0"/>
              <a:t>Step 3 (continued)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83213" y="778710"/>
            <a:ext cx="8266265" cy="938123"/>
          </a:xfrm>
        </p:spPr>
        <p:txBody>
          <a:bodyPr/>
          <a:lstStyle/>
          <a:p>
            <a:r>
              <a:rPr lang="en-GB" dirty="0" err="1" smtClean="0"/>
              <a:t>ILD</a:t>
            </a:r>
            <a:r>
              <a:rPr lang="en-GB" dirty="0" smtClean="0"/>
              <a:t> (closed) effect upon top surface of jacking onto the transportation system (jack </a:t>
            </a:r>
            <a:r>
              <a:rPr lang="en-GB" dirty="0" err="1" smtClean="0"/>
              <a:t>config</a:t>
            </a:r>
            <a:r>
              <a:rPr lang="en-GB" dirty="0" smtClean="0"/>
              <a:t> 1)</a:t>
            </a:r>
          </a:p>
          <a:p>
            <a:pPr>
              <a:buNone/>
            </a:pPr>
            <a:endParaRPr lang="en-GB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360144" y="5112057"/>
            <a:ext cx="80157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itchFamily="34" charset="0"/>
              </a:rPr>
              <a:t>Model summary:</a:t>
            </a:r>
          </a:p>
          <a:p>
            <a:r>
              <a:rPr lang="en-GB" sz="1200" dirty="0" smtClean="0">
                <a:latin typeface="Arial" pitchFamily="34" charset="0"/>
              </a:rPr>
              <a:t>E = 32GPa</a:t>
            </a:r>
          </a:p>
          <a:p>
            <a:r>
              <a:rPr lang="en-GB" sz="1200" dirty="0" smtClean="0">
                <a:latin typeface="Arial" pitchFamily="34" charset="0"/>
              </a:rPr>
              <a:t>Slab 20x20mx2.2m</a:t>
            </a:r>
          </a:p>
          <a:p>
            <a:endParaRPr lang="en-GB" sz="1200" dirty="0" smtClean="0">
              <a:latin typeface="Arial" pitchFamily="34" charset="0"/>
            </a:endParaRPr>
          </a:p>
          <a:p>
            <a:r>
              <a:rPr lang="en-GB" sz="1200" dirty="0" smtClean="0">
                <a:latin typeface="Arial" pitchFamily="34" charset="0"/>
              </a:rPr>
              <a:t>Load = [Slab self weight + </a:t>
            </a:r>
            <a:r>
              <a:rPr lang="en-GB" sz="1200" dirty="0" err="1" smtClean="0">
                <a:latin typeface="Arial" pitchFamily="34" charset="0"/>
              </a:rPr>
              <a:t>ILD</a:t>
            </a:r>
            <a:r>
              <a:rPr lang="en-GB" sz="1200" dirty="0" smtClean="0">
                <a:latin typeface="Arial" pitchFamily="34" charset="0"/>
              </a:rPr>
              <a:t> (closed) top loads + jack supports] – [Slab self weight on permanent supports]</a:t>
            </a:r>
            <a:endParaRPr lang="en-GB" sz="1200" dirty="0">
              <a:latin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822302" y="2140628"/>
            <a:ext cx="279134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itchFamily="34" charset="0"/>
              </a:rPr>
              <a:t>Flexure = +1.9mm to -1.0mm</a:t>
            </a:r>
          </a:p>
          <a:p>
            <a:endParaRPr lang="en-GB" sz="1200" dirty="0" smtClean="0">
              <a:latin typeface="Arial" pitchFamily="34" charset="0"/>
            </a:endParaRPr>
          </a:p>
          <a:p>
            <a:r>
              <a:rPr lang="en-GB" sz="1200" dirty="0" smtClean="0">
                <a:latin typeface="Arial" pitchFamily="34" charset="0"/>
              </a:rPr>
              <a:t>This meets the +/- 2mm tolerance</a:t>
            </a:r>
          </a:p>
          <a:p>
            <a:endParaRPr lang="en-GB" sz="1200" dirty="0" smtClean="0">
              <a:latin typeface="Arial" pitchFamily="34" charset="0"/>
            </a:endParaRPr>
          </a:p>
          <a:p>
            <a:r>
              <a:rPr lang="en-GB" sz="1200" dirty="0" smtClean="0">
                <a:latin typeface="Arial" pitchFamily="34" charset="0"/>
              </a:rPr>
              <a:t>Note if the slab were smaller the reported deflection would drop significantly.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8329" y="1675171"/>
            <a:ext cx="5166360" cy="321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Straight Connector 7"/>
          <p:cNvCxnSpPr/>
          <p:nvPr/>
        </p:nvCxnSpPr>
        <p:spPr>
          <a:xfrm>
            <a:off x="1446551" y="3297836"/>
            <a:ext cx="839449" cy="83195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2273509" y="3477718"/>
            <a:ext cx="1466537" cy="64707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1451548" y="2648262"/>
            <a:ext cx="1466537" cy="64707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2898099" y="2658257"/>
            <a:ext cx="841947" cy="80447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 flipV="1">
            <a:off x="3177915" y="3747541"/>
            <a:ext cx="1558977" cy="74201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750866" y="4358822"/>
            <a:ext cx="29465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itchFamily="34" charset="0"/>
              </a:rPr>
              <a:t>Displacement under footprint of slab +0, </a:t>
            </a:r>
            <a:r>
              <a:rPr lang="en-GB" sz="1200" smtClean="0">
                <a:latin typeface="Arial" pitchFamily="34" charset="0"/>
              </a:rPr>
              <a:t>-0.7mm down</a:t>
            </a:r>
            <a:endParaRPr lang="en-GB" sz="1200" dirty="0" smtClean="0">
              <a:latin typeface="Arial" pitchFamily="34" charset="0"/>
            </a:endParaRPr>
          </a:p>
          <a:p>
            <a:endParaRPr lang="en-GB" sz="1200" dirty="0" smtClean="0">
              <a:latin typeface="Arial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55762"/>
            <a:ext cx="6731887" cy="4192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688" y="250825"/>
            <a:ext cx="8318500" cy="423193"/>
          </a:xfrm>
        </p:spPr>
        <p:txBody>
          <a:bodyPr/>
          <a:lstStyle/>
          <a:p>
            <a:r>
              <a:rPr lang="en-GB" dirty="0" smtClean="0"/>
              <a:t>Step 1: </a:t>
            </a:r>
            <a:r>
              <a:rPr lang="en-GB" dirty="0" err="1" smtClean="0"/>
              <a:t>SiD</a:t>
            </a:r>
            <a:r>
              <a:rPr lang="en-GB" dirty="0" smtClean="0"/>
              <a:t> Slab on permanent supports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83213" y="778710"/>
            <a:ext cx="8651059" cy="938123"/>
          </a:xfrm>
        </p:spPr>
        <p:txBody>
          <a:bodyPr/>
          <a:lstStyle/>
          <a:p>
            <a:r>
              <a:rPr lang="en-GB" dirty="0" smtClean="0"/>
              <a:t>Slab on permanent supports (directly under the top loads for </a:t>
            </a:r>
            <a:r>
              <a:rPr lang="en-GB" dirty="0" err="1" smtClean="0"/>
              <a:t>ILD</a:t>
            </a:r>
            <a:r>
              <a:rPr lang="en-GB" dirty="0" smtClean="0"/>
              <a:t> closed – so we use same tracks as </a:t>
            </a:r>
            <a:r>
              <a:rPr lang="en-GB" dirty="0" err="1" smtClean="0"/>
              <a:t>ILD</a:t>
            </a:r>
            <a:r>
              <a:rPr lang="en-GB" dirty="0" smtClean="0"/>
              <a:t>)</a:t>
            </a:r>
          </a:p>
          <a:p>
            <a:pPr>
              <a:buNone/>
            </a:pPr>
            <a:endParaRPr lang="en-GB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7016977" y="4142793"/>
            <a:ext cx="20150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itchFamily="34" charset="0"/>
              </a:rPr>
              <a:t>Model summary:</a:t>
            </a:r>
          </a:p>
          <a:p>
            <a:r>
              <a:rPr lang="en-GB" sz="1200" dirty="0" smtClean="0">
                <a:latin typeface="Arial" pitchFamily="34" charset="0"/>
              </a:rPr>
              <a:t>E = 32GPa</a:t>
            </a:r>
          </a:p>
          <a:p>
            <a:r>
              <a:rPr lang="en-GB" sz="1200" dirty="0" smtClean="0">
                <a:latin typeface="Arial" pitchFamily="34" charset="0"/>
              </a:rPr>
              <a:t>Slab 20x20mx2.2m</a:t>
            </a:r>
          </a:p>
          <a:p>
            <a:endParaRPr lang="en-GB" sz="1200" dirty="0" smtClean="0">
              <a:latin typeface="Arial" pitchFamily="34" charset="0"/>
            </a:endParaRPr>
          </a:p>
          <a:p>
            <a:r>
              <a:rPr lang="en-GB" sz="1200" dirty="0" smtClean="0">
                <a:latin typeface="Arial" pitchFamily="34" charset="0"/>
              </a:rPr>
              <a:t>Load = Slab self weight</a:t>
            </a:r>
            <a:endParaRPr lang="en-GB" sz="1200" dirty="0">
              <a:latin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01618" y="4618652"/>
            <a:ext cx="33216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itchFamily="34" charset="0"/>
              </a:rPr>
              <a:t>Flexure = 0.25mm up to 1.25mm down = 1.5mm amplitude</a:t>
            </a:r>
          </a:p>
          <a:p>
            <a:endParaRPr lang="en-GB" sz="1200" dirty="0" smtClean="0">
              <a:latin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97586" y="1534076"/>
            <a:ext cx="33216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itchFamily="34" charset="0"/>
              </a:rPr>
              <a:t>The top surface of the slab can be defined as level and perfectly flat at this stage in its life</a:t>
            </a:r>
            <a:endParaRPr lang="en-GB" sz="1200" dirty="0">
              <a:latin typeface="Arial" pitchFamily="34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rot="5400000">
            <a:off x="4853066" y="2874365"/>
            <a:ext cx="2076138" cy="199369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925455" y="1993692"/>
            <a:ext cx="17313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Arial" pitchFamily="34" charset="0"/>
                <a:cs typeface="Arial" pitchFamily="34" charset="0"/>
              </a:rPr>
              <a:t>But note this is a long term load case and the value will increase with creep - ongoing</a:t>
            </a:r>
            <a:endParaRPr lang="en-GB" sz="16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506511" y="3567659"/>
            <a:ext cx="1064302" cy="92189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1514007" y="2750695"/>
            <a:ext cx="1663908" cy="81696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2570813" y="3650105"/>
            <a:ext cx="1701384" cy="83195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3170420" y="2758190"/>
            <a:ext cx="1086787" cy="89191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1289154" y="4054839"/>
            <a:ext cx="742013" cy="7195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26202" y="5070855"/>
            <a:ext cx="21221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itchFamily="34" charset="0"/>
              </a:rPr>
              <a:t>Displacement under footprint of slab +/- 0.15 mm</a:t>
            </a:r>
          </a:p>
          <a:p>
            <a:endParaRPr lang="en-GB" sz="1200" dirty="0" smtClean="0">
              <a:latin typeface="Arial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 of Requirements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85825" y="1409700"/>
            <a:ext cx="737235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274164" y="3949908"/>
            <a:ext cx="3657600" cy="11992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688" y="250825"/>
            <a:ext cx="8318500" cy="423193"/>
          </a:xfrm>
        </p:spPr>
        <p:txBody>
          <a:bodyPr/>
          <a:lstStyle/>
          <a:p>
            <a:r>
              <a:rPr lang="en-GB" dirty="0" smtClean="0"/>
              <a:t>Step 2: Put </a:t>
            </a:r>
            <a:r>
              <a:rPr lang="en-GB" dirty="0" err="1" smtClean="0"/>
              <a:t>SiD</a:t>
            </a:r>
            <a:r>
              <a:rPr lang="en-GB" dirty="0" smtClean="0"/>
              <a:t>(closed) loads on top of slab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83213" y="778710"/>
            <a:ext cx="8266265" cy="938123"/>
          </a:xfrm>
        </p:spPr>
        <p:txBody>
          <a:bodyPr/>
          <a:lstStyle/>
          <a:p>
            <a:r>
              <a:rPr lang="en-GB" dirty="0" smtClean="0"/>
              <a:t>This has negligible displacement effect because the loads are (nearly) directly above the supports</a:t>
            </a:r>
          </a:p>
          <a:p>
            <a:pPr>
              <a:buNone/>
            </a:pPr>
            <a:endParaRPr lang="en-GB" dirty="0" smtClean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17037" y="1688553"/>
            <a:ext cx="6372808" cy="396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688" y="250825"/>
            <a:ext cx="8318500" cy="846386"/>
          </a:xfrm>
        </p:spPr>
        <p:txBody>
          <a:bodyPr/>
          <a:lstStyle/>
          <a:p>
            <a:r>
              <a:rPr lang="en-GB" dirty="0" smtClean="0"/>
              <a:t>Put </a:t>
            </a:r>
            <a:r>
              <a:rPr lang="en-GB" dirty="0" err="1" smtClean="0"/>
              <a:t>SiD</a:t>
            </a:r>
            <a:r>
              <a:rPr lang="en-GB" dirty="0" smtClean="0"/>
              <a:t>(closed) moving on transportation system</a:t>
            </a:r>
            <a:endParaRPr lang="en-GB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6573" y="1240971"/>
            <a:ext cx="7331124" cy="4566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6632929" y="4709721"/>
            <a:ext cx="20150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itchFamily="34" charset="0"/>
              </a:rPr>
              <a:t>Model summary:</a:t>
            </a:r>
          </a:p>
          <a:p>
            <a:r>
              <a:rPr lang="en-GB" sz="1200" dirty="0" smtClean="0">
                <a:latin typeface="Arial" pitchFamily="34" charset="0"/>
              </a:rPr>
              <a:t>E = 32GPa</a:t>
            </a:r>
          </a:p>
          <a:p>
            <a:r>
              <a:rPr lang="en-GB" sz="1200" dirty="0" smtClean="0">
                <a:latin typeface="Arial" pitchFamily="34" charset="0"/>
              </a:rPr>
              <a:t>Slab 20x20mx3.8m</a:t>
            </a:r>
          </a:p>
          <a:p>
            <a:endParaRPr lang="en-GB" sz="1200" dirty="0" smtClean="0">
              <a:latin typeface="Arial" pitchFamily="34" charset="0"/>
            </a:endParaRPr>
          </a:p>
          <a:p>
            <a:r>
              <a:rPr lang="en-GB" sz="1200" dirty="0" smtClean="0">
                <a:latin typeface="Arial" pitchFamily="34" charset="0"/>
              </a:rPr>
              <a:t>Load = Slab self weight + </a:t>
            </a:r>
            <a:r>
              <a:rPr lang="en-GB" sz="1200" dirty="0" err="1" smtClean="0">
                <a:latin typeface="Arial" pitchFamily="34" charset="0"/>
              </a:rPr>
              <a:t>SiD</a:t>
            </a:r>
            <a:r>
              <a:rPr lang="en-GB" sz="1200" dirty="0" smtClean="0">
                <a:latin typeface="Arial" pitchFamily="34" charset="0"/>
              </a:rPr>
              <a:t> (closed) top loads</a:t>
            </a:r>
            <a:endParaRPr lang="en-GB" sz="1200" dirty="0">
              <a:latin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264408" y="5577840"/>
            <a:ext cx="34930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See next slide for displacement as a result of these loads</a:t>
            </a:r>
            <a:endParaRPr lang="en-GB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688" y="250825"/>
            <a:ext cx="8318500" cy="846386"/>
          </a:xfrm>
        </p:spPr>
        <p:txBody>
          <a:bodyPr/>
          <a:lstStyle/>
          <a:p>
            <a:r>
              <a:rPr lang="en-GB" dirty="0" smtClean="0"/>
              <a:t>Put </a:t>
            </a:r>
            <a:r>
              <a:rPr lang="en-GB" dirty="0" err="1" smtClean="0"/>
              <a:t>SiD</a:t>
            </a:r>
            <a:r>
              <a:rPr lang="en-GB" dirty="0" smtClean="0"/>
              <a:t>(closed) moving on transportation system</a:t>
            </a:r>
            <a:endParaRPr lang="en-GB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344" y="1438275"/>
            <a:ext cx="6642448" cy="4018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Connector 6"/>
          <p:cNvCxnSpPr/>
          <p:nvPr/>
        </p:nvCxnSpPr>
        <p:spPr>
          <a:xfrm>
            <a:off x="2960557" y="3125449"/>
            <a:ext cx="1236689" cy="101933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4197246" y="3859967"/>
            <a:ext cx="757003" cy="28481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2990538" y="2840636"/>
            <a:ext cx="734518" cy="28481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725056" y="2840636"/>
            <a:ext cx="1229193" cy="101933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 flipV="1">
            <a:off x="4774367" y="3942413"/>
            <a:ext cx="1056807" cy="74950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891134" y="4527030"/>
            <a:ext cx="15364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0.7mm under detector</a:t>
            </a:r>
            <a:endParaRPr lang="en-GB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688" y="250825"/>
            <a:ext cx="8318500" cy="423193"/>
          </a:xfrm>
        </p:spPr>
        <p:txBody>
          <a:bodyPr/>
          <a:lstStyle/>
          <a:p>
            <a:r>
              <a:rPr lang="en-GB" dirty="0" smtClean="0"/>
              <a:t>Analysis from Granada</a:t>
            </a:r>
            <a:endParaRPr lang="en-GB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2377" y="832104"/>
            <a:ext cx="7267575" cy="544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688" y="250825"/>
            <a:ext cx="8318500" cy="423193"/>
          </a:xfrm>
        </p:spPr>
        <p:txBody>
          <a:bodyPr/>
          <a:lstStyle/>
          <a:p>
            <a:r>
              <a:rPr lang="en-GB" dirty="0" smtClean="0"/>
              <a:t>Analysis from Granada</a:t>
            </a:r>
            <a:endParaRPr lang="en-GB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784" y="923544"/>
            <a:ext cx="7159752" cy="5318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Arc 4"/>
          <p:cNvSpPr/>
          <p:nvPr/>
        </p:nvSpPr>
        <p:spPr>
          <a:xfrm rot="7023307">
            <a:off x="896112" y="2029967"/>
            <a:ext cx="2935224" cy="1819656"/>
          </a:xfrm>
          <a:prstGeom prst="arc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74968" y="1081660"/>
            <a:ext cx="8318500" cy="4503737"/>
          </a:xfrm>
        </p:spPr>
        <p:txBody>
          <a:bodyPr/>
          <a:lstStyle/>
          <a:p>
            <a:r>
              <a:rPr lang="en-GB" dirty="0" smtClean="0"/>
              <a:t>Un-slicing causes top loads to move away from the permanent supports.</a:t>
            </a:r>
          </a:p>
          <a:p>
            <a:r>
              <a:rPr lang="en-GB" dirty="0" smtClean="0"/>
              <a:t>Because of this, un-slicing would cause displacement limits to be exceeded if supported only by the permanent supports. </a:t>
            </a:r>
            <a:r>
              <a:rPr lang="en-GB" dirty="0" smtClean="0">
                <a:solidFill>
                  <a:srgbClr val="FF0000"/>
                </a:solidFill>
              </a:rPr>
              <a:t>Displacement limits N/A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688" y="250825"/>
            <a:ext cx="8318500" cy="423193"/>
          </a:xfrm>
        </p:spPr>
        <p:txBody>
          <a:bodyPr/>
          <a:lstStyle/>
          <a:p>
            <a:r>
              <a:rPr lang="en-GB" dirty="0" smtClean="0"/>
              <a:t>Un-slicing</a:t>
            </a:r>
            <a:endParaRPr lang="en-GB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74968" y="1081660"/>
            <a:ext cx="8318500" cy="4503737"/>
          </a:xfrm>
        </p:spPr>
        <p:txBody>
          <a:bodyPr/>
          <a:lstStyle/>
          <a:p>
            <a:r>
              <a:rPr lang="en-GB" sz="1800" dirty="0" smtClean="0"/>
              <a:t>Can achieve </a:t>
            </a:r>
            <a:r>
              <a:rPr lang="en-GB" sz="1800" dirty="0" err="1" smtClean="0"/>
              <a:t>disp</a:t>
            </a:r>
            <a:r>
              <a:rPr lang="en-GB" sz="1800" dirty="0" smtClean="0"/>
              <a:t> limits of +/-2mm when moving</a:t>
            </a:r>
          </a:p>
          <a:p>
            <a:r>
              <a:rPr lang="en-GB" sz="1800" dirty="0" smtClean="0"/>
              <a:t>Limits n/a when un-slicing</a:t>
            </a:r>
          </a:p>
          <a:p>
            <a:r>
              <a:rPr lang="en-GB" sz="1800" dirty="0" smtClean="0"/>
              <a:t>But props/shims will be needed under tracks when un-slicing to avoid a step</a:t>
            </a:r>
          </a:p>
          <a:p>
            <a:endParaRPr lang="en-GB" sz="18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688" y="250825"/>
            <a:ext cx="8318500" cy="423193"/>
          </a:xfrm>
        </p:spPr>
        <p:txBody>
          <a:bodyPr/>
          <a:lstStyle/>
          <a:p>
            <a:r>
              <a:rPr lang="en-GB" dirty="0" smtClean="0"/>
              <a:t>Conclusion on </a:t>
            </a:r>
            <a:r>
              <a:rPr lang="en-GB" dirty="0" err="1" smtClean="0"/>
              <a:t>ILD</a:t>
            </a:r>
            <a:r>
              <a:rPr lang="en-GB" dirty="0" smtClean="0"/>
              <a:t> movement</a:t>
            </a:r>
            <a:endParaRPr lang="en-GB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6648" y="2499349"/>
            <a:ext cx="3326853" cy="846386"/>
          </a:xfrm>
        </p:spPr>
        <p:txBody>
          <a:bodyPr/>
          <a:lstStyle/>
          <a:p>
            <a:r>
              <a:rPr lang="en-GB" dirty="0" smtClean="0"/>
              <a:t>Support System During Movement</a:t>
            </a:r>
            <a:endParaRPr lang="en-GB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688" y="250825"/>
            <a:ext cx="8318500" cy="423193"/>
          </a:xfrm>
        </p:spPr>
        <p:txBody>
          <a:bodyPr/>
          <a:lstStyle/>
          <a:p>
            <a:r>
              <a:rPr lang="en-GB" dirty="0" smtClean="0"/>
              <a:t>Pads and Rollers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318" y="644579"/>
            <a:ext cx="8222105" cy="5660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movement support system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3538" y="1000126"/>
            <a:ext cx="8318500" cy="4503737"/>
          </a:xfrm>
        </p:spPr>
        <p:txBody>
          <a:bodyPr/>
          <a:lstStyle/>
          <a:p>
            <a:r>
              <a:rPr lang="en-GB" dirty="0" smtClean="0"/>
              <a:t>Air pads or rollers</a:t>
            </a:r>
            <a:endParaRPr lang="en-GB" dirty="0"/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250" y="1814397"/>
            <a:ext cx="2990850" cy="22146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9113" y="4000501"/>
            <a:ext cx="3195637" cy="2254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10225" y="1733550"/>
            <a:ext cx="1710433" cy="2281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62475" y="3924299"/>
            <a:ext cx="3981128" cy="2338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Connector 9"/>
          <p:cNvCxnSpPr/>
          <p:nvPr/>
        </p:nvCxnSpPr>
        <p:spPr>
          <a:xfrm>
            <a:off x="5366474" y="3837482"/>
            <a:ext cx="1963711" cy="749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 of Requirements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883" y="805133"/>
            <a:ext cx="8252459" cy="5199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Meeting with </a:t>
            </a:r>
            <a:r>
              <a:rPr lang="en-GB" dirty="0" err="1" smtClean="0"/>
              <a:t>Hilman</a:t>
            </a:r>
            <a:r>
              <a:rPr lang="en-GB" dirty="0" smtClean="0"/>
              <a:t> Rollers 15 Sept 2011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023" y="835233"/>
            <a:ext cx="8540620" cy="5310733"/>
          </a:xfrm>
        </p:spPr>
        <p:txBody>
          <a:bodyPr/>
          <a:lstStyle/>
          <a:p>
            <a:r>
              <a:rPr lang="en-GB" dirty="0" smtClean="0"/>
              <a:t>Self-driven rollers now available presently in use in the nuclear industry;</a:t>
            </a:r>
          </a:p>
          <a:p>
            <a:r>
              <a:rPr lang="en-GB" dirty="0" smtClean="0"/>
              <a:t>Heavy version to be confirmed (only 100 tonne presently available);</a:t>
            </a:r>
          </a:p>
          <a:p>
            <a:r>
              <a:rPr lang="en-GB" dirty="0" err="1" smtClean="0"/>
              <a:t>Hilman</a:t>
            </a:r>
            <a:r>
              <a:rPr lang="en-GB" dirty="0" smtClean="0"/>
              <a:t> advised 3% friction for internal use;</a:t>
            </a:r>
          </a:p>
          <a:p>
            <a:r>
              <a:rPr lang="en-GB" dirty="0" err="1" smtClean="0"/>
              <a:t>Hilman</a:t>
            </a:r>
            <a:r>
              <a:rPr lang="en-GB" dirty="0" smtClean="0"/>
              <a:t> provide a suitable hydraulic push-pull system</a:t>
            </a:r>
          </a:p>
          <a:p>
            <a:pPr lvl="1"/>
            <a:r>
              <a:rPr lang="en-GB" dirty="0" smtClean="0"/>
              <a:t>Awaiting details from </a:t>
            </a:r>
            <a:r>
              <a:rPr lang="en-GB" dirty="0" err="1" smtClean="0"/>
              <a:t>Hilman</a:t>
            </a:r>
            <a:r>
              <a:rPr lang="en-GB" dirty="0" smtClean="0"/>
              <a:t>;</a:t>
            </a:r>
          </a:p>
          <a:p>
            <a:r>
              <a:rPr lang="en-GB" dirty="0" err="1" smtClean="0"/>
              <a:t>Hilman</a:t>
            </a:r>
            <a:r>
              <a:rPr lang="en-GB" dirty="0" smtClean="0"/>
              <a:t> provide a lateral slider (necessary for final lateral adjustment)</a:t>
            </a:r>
          </a:p>
          <a:p>
            <a:pPr lvl="1"/>
            <a:r>
              <a:rPr lang="en-GB" dirty="0" smtClean="0"/>
              <a:t>This locks during main movement but can be unlocked to allow lateral adjustment. Awaiting details from </a:t>
            </a:r>
            <a:r>
              <a:rPr lang="en-GB" dirty="0" err="1" smtClean="0"/>
              <a:t>Hilman</a:t>
            </a:r>
            <a:r>
              <a:rPr lang="en-GB" dirty="0" smtClean="0"/>
              <a:t>.</a:t>
            </a:r>
            <a:endParaRPr lang="en-GB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Comparison </a:t>
            </a:r>
            <a:r>
              <a:rPr lang="en-GB" dirty="0" err="1" smtClean="0"/>
              <a:t>ot</a:t>
            </a:r>
            <a:r>
              <a:rPr lang="en-GB" dirty="0" smtClean="0"/>
              <a:t> the two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023" y="835234"/>
            <a:ext cx="8318500" cy="4503737"/>
          </a:xfrm>
        </p:spPr>
        <p:txBody>
          <a:bodyPr/>
          <a:lstStyle/>
          <a:p>
            <a:r>
              <a:rPr lang="en-GB" dirty="0" smtClean="0"/>
              <a:t>Air pads or rollers</a:t>
            </a:r>
            <a:endParaRPr lang="en-GB" dirty="0"/>
          </a:p>
        </p:txBody>
      </p:sp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6498" y="1321320"/>
            <a:ext cx="1466999" cy="1956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97239" y="3255780"/>
          <a:ext cx="7704944" cy="286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52472"/>
                <a:gridCol w="3852472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Pads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Rollers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Min</a:t>
                      </a:r>
                      <a:r>
                        <a:rPr lang="en-GB" baseline="0" dirty="0" smtClean="0"/>
                        <a:t> 50 required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Min 18 required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No</a:t>
                      </a:r>
                      <a:r>
                        <a:rPr lang="en-GB" baseline="0" dirty="0" smtClean="0"/>
                        <a:t> hardened track-&gt;can accommodate minor steps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Specialist hardened and flattened track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Design for 1% friction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Design for 3% friction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Pressure infrastructure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aseline="0" dirty="0" smtClean="0"/>
                        <a:t>Larger propulsion infrastructure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Run-away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Higher friction -&gt;less run-away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Extra complication of air system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38317" y="1352198"/>
            <a:ext cx="2556758" cy="1893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Straight Connector 10"/>
          <p:cNvCxnSpPr/>
          <p:nvPr/>
        </p:nvCxnSpPr>
        <p:spPr>
          <a:xfrm>
            <a:off x="4976735" y="3110459"/>
            <a:ext cx="1963711" cy="749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203" y="1011588"/>
            <a:ext cx="7341394" cy="501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688" y="250825"/>
            <a:ext cx="8318500" cy="423193"/>
          </a:xfrm>
        </p:spPr>
        <p:txBody>
          <a:bodyPr/>
          <a:lstStyle/>
          <a:p>
            <a:r>
              <a:rPr lang="en-GB" dirty="0" smtClean="0"/>
              <a:t>The movement support system – </a:t>
            </a:r>
            <a:r>
              <a:rPr lang="en-GB" dirty="0" err="1" smtClean="0"/>
              <a:t>ILD</a:t>
            </a:r>
            <a:r>
              <a:rPr lang="en-GB" dirty="0" smtClean="0"/>
              <a:t>, </a:t>
            </a:r>
            <a:r>
              <a:rPr lang="en-GB" dirty="0" err="1" smtClean="0"/>
              <a:t>Airpads</a:t>
            </a:r>
            <a:endParaRPr lang="en-GB" dirty="0"/>
          </a:p>
        </p:txBody>
      </p:sp>
      <p:cxnSp>
        <p:nvCxnSpPr>
          <p:cNvPr id="15" name="Straight Arrow Connector 14"/>
          <p:cNvCxnSpPr/>
          <p:nvPr/>
        </p:nvCxnSpPr>
        <p:spPr>
          <a:xfrm rot="10800000" flipV="1">
            <a:off x="3020396" y="2438400"/>
            <a:ext cx="1361105" cy="153150"/>
          </a:xfrm>
          <a:prstGeom prst="straightConnector1">
            <a:avLst/>
          </a:prstGeom>
          <a:ln w="635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endCxn id="21" idx="3"/>
          </p:cNvCxnSpPr>
          <p:nvPr/>
        </p:nvCxnSpPr>
        <p:spPr>
          <a:xfrm rot="10800000" flipV="1">
            <a:off x="3065486" y="2072639"/>
            <a:ext cx="1849414" cy="10991"/>
          </a:xfrm>
          <a:prstGeom prst="straightConnector1">
            <a:avLst/>
          </a:prstGeom>
          <a:ln w="635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012836" y="1944473"/>
            <a:ext cx="19037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Permanent support (moves with slab)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375255" y="2312482"/>
            <a:ext cx="10393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Air pad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rot="5400000" flipH="1" flipV="1">
            <a:off x="3487713" y="1265421"/>
            <a:ext cx="1034321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059587" y="1240436"/>
            <a:ext cx="19037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Direction of travel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rot="10800000" flipV="1">
            <a:off x="3082982" y="4274819"/>
            <a:ext cx="2952059" cy="591987"/>
          </a:xfrm>
          <a:prstGeom prst="straightConnector1">
            <a:avLst/>
          </a:prstGeom>
          <a:ln w="635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67567" y="3025140"/>
            <a:ext cx="2882798" cy="2607036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grpSp>
        <p:nvGrpSpPr>
          <p:cNvPr id="3" name="Group 42"/>
          <p:cNvGrpSpPr/>
          <p:nvPr/>
        </p:nvGrpSpPr>
        <p:grpSpPr>
          <a:xfrm>
            <a:off x="2923080" y="1532991"/>
            <a:ext cx="142406" cy="1107775"/>
            <a:chOff x="2923080" y="1532991"/>
            <a:chExt cx="142406" cy="1107775"/>
          </a:xfrm>
        </p:grpSpPr>
        <p:sp>
          <p:nvSpPr>
            <p:cNvPr id="21" name="Rectangle 20"/>
            <p:cNvSpPr/>
            <p:nvPr/>
          </p:nvSpPr>
          <p:spPr>
            <a:xfrm>
              <a:off x="2923080" y="1993690"/>
              <a:ext cx="142406" cy="17988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2935573" y="2358450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2935574" y="2508351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2932950" y="1848035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2935573" y="1703130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2935574" y="1532991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2935573" y="2206050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" name="Group 43"/>
          <p:cNvGrpSpPr/>
          <p:nvPr/>
        </p:nvGrpSpPr>
        <p:grpSpPr>
          <a:xfrm>
            <a:off x="2130600" y="1571091"/>
            <a:ext cx="142406" cy="1107775"/>
            <a:chOff x="2923080" y="1532991"/>
            <a:chExt cx="142406" cy="1107775"/>
          </a:xfrm>
        </p:grpSpPr>
        <p:sp>
          <p:nvSpPr>
            <p:cNvPr id="45" name="Rectangle 44"/>
            <p:cNvSpPr/>
            <p:nvPr/>
          </p:nvSpPr>
          <p:spPr>
            <a:xfrm>
              <a:off x="2923080" y="1993690"/>
              <a:ext cx="142406" cy="17988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2935573" y="2358450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2935574" y="2508351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2932950" y="1848035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2935573" y="1703130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2935574" y="1532991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2935573" y="2206050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" name="Group 51"/>
          <p:cNvGrpSpPr/>
          <p:nvPr/>
        </p:nvGrpSpPr>
        <p:grpSpPr>
          <a:xfrm>
            <a:off x="2511600" y="1555851"/>
            <a:ext cx="142406" cy="1107775"/>
            <a:chOff x="2923080" y="1532991"/>
            <a:chExt cx="142406" cy="1107775"/>
          </a:xfrm>
        </p:grpSpPr>
        <p:sp>
          <p:nvSpPr>
            <p:cNvPr id="53" name="Rectangle 52"/>
            <p:cNvSpPr/>
            <p:nvPr/>
          </p:nvSpPr>
          <p:spPr>
            <a:xfrm>
              <a:off x="2923080" y="1993690"/>
              <a:ext cx="142406" cy="17988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2935573" y="2358450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2935574" y="2508351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2932950" y="1848035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" name="Rectangle 56"/>
            <p:cNvSpPr/>
            <p:nvPr/>
          </p:nvSpPr>
          <p:spPr>
            <a:xfrm>
              <a:off x="2935573" y="1703130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" name="Rectangle 57"/>
            <p:cNvSpPr/>
            <p:nvPr/>
          </p:nvSpPr>
          <p:spPr>
            <a:xfrm>
              <a:off x="2935574" y="1532991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" name="Rectangle 58"/>
            <p:cNvSpPr/>
            <p:nvPr/>
          </p:nvSpPr>
          <p:spPr>
            <a:xfrm>
              <a:off x="2935573" y="2206050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" name="Group 59"/>
          <p:cNvGrpSpPr/>
          <p:nvPr/>
        </p:nvGrpSpPr>
        <p:grpSpPr>
          <a:xfrm>
            <a:off x="1703880" y="1578711"/>
            <a:ext cx="142406" cy="1107775"/>
            <a:chOff x="2923080" y="1532991"/>
            <a:chExt cx="142406" cy="1107775"/>
          </a:xfrm>
        </p:grpSpPr>
        <p:sp>
          <p:nvSpPr>
            <p:cNvPr id="61" name="Rectangle 60"/>
            <p:cNvSpPr/>
            <p:nvPr/>
          </p:nvSpPr>
          <p:spPr>
            <a:xfrm>
              <a:off x="2923080" y="1993690"/>
              <a:ext cx="142406" cy="17988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" name="Rectangle 61"/>
            <p:cNvSpPr/>
            <p:nvPr/>
          </p:nvSpPr>
          <p:spPr>
            <a:xfrm>
              <a:off x="2935573" y="2358450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" name="Rectangle 62"/>
            <p:cNvSpPr/>
            <p:nvPr/>
          </p:nvSpPr>
          <p:spPr>
            <a:xfrm>
              <a:off x="2935574" y="2508351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" name="Rectangle 63"/>
            <p:cNvSpPr/>
            <p:nvPr/>
          </p:nvSpPr>
          <p:spPr>
            <a:xfrm>
              <a:off x="2932950" y="1848035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" name="Rectangle 64"/>
            <p:cNvSpPr/>
            <p:nvPr/>
          </p:nvSpPr>
          <p:spPr>
            <a:xfrm>
              <a:off x="2935573" y="1703130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6" name="Rectangle 65"/>
            <p:cNvSpPr/>
            <p:nvPr/>
          </p:nvSpPr>
          <p:spPr>
            <a:xfrm>
              <a:off x="2935574" y="1532991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7" name="Rectangle 66"/>
            <p:cNvSpPr/>
            <p:nvPr/>
          </p:nvSpPr>
          <p:spPr>
            <a:xfrm>
              <a:off x="2935573" y="2206050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7" name="Group 67"/>
          <p:cNvGrpSpPr/>
          <p:nvPr/>
        </p:nvGrpSpPr>
        <p:grpSpPr>
          <a:xfrm>
            <a:off x="1292400" y="1571091"/>
            <a:ext cx="142406" cy="1107775"/>
            <a:chOff x="2923080" y="1532991"/>
            <a:chExt cx="142406" cy="1107775"/>
          </a:xfrm>
        </p:grpSpPr>
        <p:sp>
          <p:nvSpPr>
            <p:cNvPr id="69" name="Rectangle 68"/>
            <p:cNvSpPr/>
            <p:nvPr/>
          </p:nvSpPr>
          <p:spPr>
            <a:xfrm>
              <a:off x="2923080" y="1993690"/>
              <a:ext cx="142406" cy="17988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" name="Rectangle 69"/>
            <p:cNvSpPr/>
            <p:nvPr/>
          </p:nvSpPr>
          <p:spPr>
            <a:xfrm>
              <a:off x="2935573" y="2358450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1" name="Rectangle 70"/>
            <p:cNvSpPr/>
            <p:nvPr/>
          </p:nvSpPr>
          <p:spPr>
            <a:xfrm>
              <a:off x="2935574" y="2508351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" name="Rectangle 71"/>
            <p:cNvSpPr/>
            <p:nvPr/>
          </p:nvSpPr>
          <p:spPr>
            <a:xfrm>
              <a:off x="2932950" y="1848035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" name="Rectangle 72"/>
            <p:cNvSpPr/>
            <p:nvPr/>
          </p:nvSpPr>
          <p:spPr>
            <a:xfrm>
              <a:off x="2935573" y="1703130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" name="Rectangle 73"/>
            <p:cNvSpPr/>
            <p:nvPr/>
          </p:nvSpPr>
          <p:spPr>
            <a:xfrm>
              <a:off x="2935574" y="1532991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2935573" y="2206050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" name="Group 75"/>
          <p:cNvGrpSpPr/>
          <p:nvPr/>
        </p:nvGrpSpPr>
        <p:grpSpPr>
          <a:xfrm>
            <a:off x="2122980" y="2828391"/>
            <a:ext cx="142406" cy="1107775"/>
            <a:chOff x="2923080" y="1532991"/>
            <a:chExt cx="142406" cy="1107775"/>
          </a:xfrm>
        </p:grpSpPr>
        <p:sp>
          <p:nvSpPr>
            <p:cNvPr id="77" name="Rectangle 76"/>
            <p:cNvSpPr/>
            <p:nvPr/>
          </p:nvSpPr>
          <p:spPr>
            <a:xfrm>
              <a:off x="2923080" y="1993690"/>
              <a:ext cx="142406" cy="17988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8" name="Rectangle 77"/>
            <p:cNvSpPr/>
            <p:nvPr/>
          </p:nvSpPr>
          <p:spPr>
            <a:xfrm>
              <a:off x="2935573" y="2358450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9" name="Rectangle 78"/>
            <p:cNvSpPr/>
            <p:nvPr/>
          </p:nvSpPr>
          <p:spPr>
            <a:xfrm>
              <a:off x="2935574" y="2508351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" name="Rectangle 79"/>
            <p:cNvSpPr/>
            <p:nvPr/>
          </p:nvSpPr>
          <p:spPr>
            <a:xfrm>
              <a:off x="2932950" y="1848035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" name="Rectangle 80"/>
            <p:cNvSpPr/>
            <p:nvPr/>
          </p:nvSpPr>
          <p:spPr>
            <a:xfrm>
              <a:off x="2935573" y="1703130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" name="Rectangle 81"/>
            <p:cNvSpPr/>
            <p:nvPr/>
          </p:nvSpPr>
          <p:spPr>
            <a:xfrm>
              <a:off x="2935574" y="1532991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3" name="Rectangle 82"/>
            <p:cNvSpPr/>
            <p:nvPr/>
          </p:nvSpPr>
          <p:spPr>
            <a:xfrm>
              <a:off x="2935573" y="2206050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9" name="Group 83"/>
          <p:cNvGrpSpPr/>
          <p:nvPr/>
        </p:nvGrpSpPr>
        <p:grpSpPr>
          <a:xfrm>
            <a:off x="2526840" y="2828391"/>
            <a:ext cx="142406" cy="1107775"/>
            <a:chOff x="2923080" y="1532991"/>
            <a:chExt cx="142406" cy="1107775"/>
          </a:xfrm>
        </p:grpSpPr>
        <p:sp>
          <p:nvSpPr>
            <p:cNvPr id="85" name="Rectangle 84"/>
            <p:cNvSpPr/>
            <p:nvPr/>
          </p:nvSpPr>
          <p:spPr>
            <a:xfrm>
              <a:off x="2923080" y="1993690"/>
              <a:ext cx="142406" cy="17988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6" name="Rectangle 85"/>
            <p:cNvSpPr/>
            <p:nvPr/>
          </p:nvSpPr>
          <p:spPr>
            <a:xfrm>
              <a:off x="2935573" y="2358450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7" name="Rectangle 86"/>
            <p:cNvSpPr/>
            <p:nvPr/>
          </p:nvSpPr>
          <p:spPr>
            <a:xfrm>
              <a:off x="2935574" y="2508351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8" name="Rectangle 87"/>
            <p:cNvSpPr/>
            <p:nvPr/>
          </p:nvSpPr>
          <p:spPr>
            <a:xfrm>
              <a:off x="2932950" y="1848035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9" name="Rectangle 88"/>
            <p:cNvSpPr/>
            <p:nvPr/>
          </p:nvSpPr>
          <p:spPr>
            <a:xfrm>
              <a:off x="2935573" y="1703130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0" name="Rectangle 89"/>
            <p:cNvSpPr/>
            <p:nvPr/>
          </p:nvSpPr>
          <p:spPr>
            <a:xfrm>
              <a:off x="2935574" y="1532991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1" name="Rectangle 90"/>
            <p:cNvSpPr/>
            <p:nvPr/>
          </p:nvSpPr>
          <p:spPr>
            <a:xfrm>
              <a:off x="2935573" y="2206050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0" name="Group 91"/>
          <p:cNvGrpSpPr/>
          <p:nvPr/>
        </p:nvGrpSpPr>
        <p:grpSpPr>
          <a:xfrm>
            <a:off x="2930700" y="2820771"/>
            <a:ext cx="142406" cy="1107775"/>
            <a:chOff x="2923080" y="1532991"/>
            <a:chExt cx="142406" cy="1107775"/>
          </a:xfrm>
        </p:grpSpPr>
        <p:sp>
          <p:nvSpPr>
            <p:cNvPr id="93" name="Rectangle 92"/>
            <p:cNvSpPr/>
            <p:nvPr/>
          </p:nvSpPr>
          <p:spPr>
            <a:xfrm>
              <a:off x="2923080" y="1993690"/>
              <a:ext cx="142406" cy="17988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4" name="Rectangle 93"/>
            <p:cNvSpPr/>
            <p:nvPr/>
          </p:nvSpPr>
          <p:spPr>
            <a:xfrm>
              <a:off x="2935573" y="2358450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5" name="Rectangle 94"/>
            <p:cNvSpPr/>
            <p:nvPr/>
          </p:nvSpPr>
          <p:spPr>
            <a:xfrm>
              <a:off x="2935574" y="2508351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6" name="Rectangle 95"/>
            <p:cNvSpPr/>
            <p:nvPr/>
          </p:nvSpPr>
          <p:spPr>
            <a:xfrm>
              <a:off x="2932950" y="1848035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7" name="Rectangle 96"/>
            <p:cNvSpPr/>
            <p:nvPr/>
          </p:nvSpPr>
          <p:spPr>
            <a:xfrm>
              <a:off x="2935573" y="1703130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8" name="Rectangle 97"/>
            <p:cNvSpPr/>
            <p:nvPr/>
          </p:nvSpPr>
          <p:spPr>
            <a:xfrm>
              <a:off x="2935574" y="1532991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9" name="Rectangle 98"/>
            <p:cNvSpPr/>
            <p:nvPr/>
          </p:nvSpPr>
          <p:spPr>
            <a:xfrm>
              <a:off x="2935573" y="2206050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1" name="Group 99"/>
          <p:cNvGrpSpPr/>
          <p:nvPr/>
        </p:nvGrpSpPr>
        <p:grpSpPr>
          <a:xfrm>
            <a:off x="1719120" y="2843631"/>
            <a:ext cx="142406" cy="1107775"/>
            <a:chOff x="2923080" y="1532991"/>
            <a:chExt cx="142406" cy="1107775"/>
          </a:xfrm>
        </p:grpSpPr>
        <p:sp>
          <p:nvSpPr>
            <p:cNvPr id="101" name="Rectangle 100"/>
            <p:cNvSpPr/>
            <p:nvPr/>
          </p:nvSpPr>
          <p:spPr>
            <a:xfrm>
              <a:off x="2923080" y="1993690"/>
              <a:ext cx="142406" cy="17988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2935573" y="2358450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2935574" y="2508351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2932950" y="1848035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5" name="Rectangle 104"/>
            <p:cNvSpPr/>
            <p:nvPr/>
          </p:nvSpPr>
          <p:spPr>
            <a:xfrm>
              <a:off x="2935573" y="1703130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2935574" y="1532991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2935573" y="2206050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2" name="Group 107"/>
          <p:cNvGrpSpPr/>
          <p:nvPr/>
        </p:nvGrpSpPr>
        <p:grpSpPr>
          <a:xfrm>
            <a:off x="1300020" y="2843631"/>
            <a:ext cx="142406" cy="1107775"/>
            <a:chOff x="2923080" y="1532991"/>
            <a:chExt cx="142406" cy="1107775"/>
          </a:xfrm>
        </p:grpSpPr>
        <p:sp>
          <p:nvSpPr>
            <p:cNvPr id="109" name="Rectangle 108"/>
            <p:cNvSpPr/>
            <p:nvPr/>
          </p:nvSpPr>
          <p:spPr>
            <a:xfrm>
              <a:off x="2923080" y="1993690"/>
              <a:ext cx="142406" cy="17988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2935573" y="2358450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1" name="Rectangle 110"/>
            <p:cNvSpPr/>
            <p:nvPr/>
          </p:nvSpPr>
          <p:spPr>
            <a:xfrm>
              <a:off x="2935574" y="2508351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2" name="Rectangle 111"/>
            <p:cNvSpPr/>
            <p:nvPr/>
          </p:nvSpPr>
          <p:spPr>
            <a:xfrm>
              <a:off x="2932950" y="1848035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3" name="Rectangle 112"/>
            <p:cNvSpPr/>
            <p:nvPr/>
          </p:nvSpPr>
          <p:spPr>
            <a:xfrm>
              <a:off x="2935573" y="1703130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4" name="Rectangle 113"/>
            <p:cNvSpPr/>
            <p:nvPr/>
          </p:nvSpPr>
          <p:spPr>
            <a:xfrm>
              <a:off x="2935574" y="1532991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5" name="Rectangle 114"/>
            <p:cNvSpPr/>
            <p:nvPr/>
          </p:nvSpPr>
          <p:spPr>
            <a:xfrm>
              <a:off x="2935573" y="2206050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16" name="Rectangle 115"/>
          <p:cNvSpPr/>
          <p:nvPr/>
        </p:nvSpPr>
        <p:spPr>
          <a:xfrm>
            <a:off x="1303020" y="4701290"/>
            <a:ext cx="205740" cy="129540"/>
          </a:xfrm>
          <a:prstGeom prst="rect">
            <a:avLst/>
          </a:prstGeom>
          <a:noFill/>
          <a:ln w="63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7" name="Rectangle 116"/>
          <p:cNvSpPr/>
          <p:nvPr/>
        </p:nvSpPr>
        <p:spPr>
          <a:xfrm>
            <a:off x="1706880" y="4701415"/>
            <a:ext cx="205740" cy="129540"/>
          </a:xfrm>
          <a:prstGeom prst="rect">
            <a:avLst/>
          </a:prstGeom>
          <a:noFill/>
          <a:ln w="63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8" name="Rectangle 117"/>
          <p:cNvSpPr/>
          <p:nvPr/>
        </p:nvSpPr>
        <p:spPr>
          <a:xfrm>
            <a:off x="2095500" y="4701540"/>
            <a:ext cx="205740" cy="129540"/>
          </a:xfrm>
          <a:prstGeom prst="rect">
            <a:avLst/>
          </a:prstGeom>
          <a:noFill/>
          <a:ln w="63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9" name="Rectangle 118"/>
          <p:cNvSpPr/>
          <p:nvPr/>
        </p:nvSpPr>
        <p:spPr>
          <a:xfrm>
            <a:off x="2529840" y="4701415"/>
            <a:ext cx="205740" cy="129540"/>
          </a:xfrm>
          <a:prstGeom prst="rect">
            <a:avLst/>
          </a:prstGeom>
          <a:noFill/>
          <a:ln w="63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0" name="Rectangle 119"/>
          <p:cNvSpPr/>
          <p:nvPr/>
        </p:nvSpPr>
        <p:spPr>
          <a:xfrm>
            <a:off x="2926080" y="4693795"/>
            <a:ext cx="205740" cy="129540"/>
          </a:xfrm>
          <a:prstGeom prst="rect">
            <a:avLst/>
          </a:prstGeom>
          <a:noFill/>
          <a:ln w="63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1" name="Rectangle 120"/>
          <p:cNvSpPr/>
          <p:nvPr/>
        </p:nvSpPr>
        <p:spPr>
          <a:xfrm>
            <a:off x="3350302" y="3957403"/>
            <a:ext cx="187377" cy="9743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26" name="Group 125"/>
          <p:cNvGrpSpPr/>
          <p:nvPr/>
        </p:nvGrpSpPr>
        <p:grpSpPr>
          <a:xfrm>
            <a:off x="3080481" y="3919927"/>
            <a:ext cx="284810" cy="314798"/>
            <a:chOff x="3080481" y="3919927"/>
            <a:chExt cx="284810" cy="314798"/>
          </a:xfrm>
        </p:grpSpPr>
        <p:sp>
          <p:nvSpPr>
            <p:cNvPr id="108" name="Oval 107"/>
            <p:cNvSpPr/>
            <p:nvPr/>
          </p:nvSpPr>
          <p:spPr>
            <a:xfrm>
              <a:off x="3080481" y="3919927"/>
              <a:ext cx="59961" cy="59961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22" name="Straight Arrow Connector 121"/>
            <p:cNvCxnSpPr/>
            <p:nvPr/>
          </p:nvCxnSpPr>
          <p:spPr>
            <a:xfrm rot="5400000">
              <a:off x="2980089" y="4103557"/>
              <a:ext cx="261538" cy="797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Arrow Connector 123"/>
            <p:cNvCxnSpPr/>
            <p:nvPr/>
          </p:nvCxnSpPr>
          <p:spPr>
            <a:xfrm flipV="1">
              <a:off x="3136240" y="3942416"/>
              <a:ext cx="229051" cy="10784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245" y="940302"/>
            <a:ext cx="7526084" cy="5213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688" y="250825"/>
            <a:ext cx="8318500" cy="423193"/>
          </a:xfrm>
        </p:spPr>
        <p:txBody>
          <a:bodyPr/>
          <a:lstStyle/>
          <a:p>
            <a:r>
              <a:rPr lang="en-GB" dirty="0" smtClean="0"/>
              <a:t>The movement support system – </a:t>
            </a:r>
            <a:r>
              <a:rPr lang="en-GB" dirty="0" err="1" smtClean="0"/>
              <a:t>ILD</a:t>
            </a:r>
            <a:r>
              <a:rPr lang="en-GB" dirty="0" smtClean="0"/>
              <a:t>, Rollers</a:t>
            </a:r>
            <a:endParaRPr lang="en-GB" dirty="0"/>
          </a:p>
        </p:txBody>
      </p:sp>
      <p:cxnSp>
        <p:nvCxnSpPr>
          <p:cNvPr id="15" name="Straight Arrow Connector 14"/>
          <p:cNvCxnSpPr>
            <a:endCxn id="133" idx="3"/>
          </p:cNvCxnSpPr>
          <p:nvPr/>
        </p:nvCxnSpPr>
        <p:spPr>
          <a:xfrm rot="10800000" flipV="1">
            <a:off x="3055498" y="2438398"/>
            <a:ext cx="1326004" cy="22109"/>
          </a:xfrm>
          <a:prstGeom prst="straightConnector1">
            <a:avLst/>
          </a:prstGeom>
          <a:ln w="635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endCxn id="21" idx="3"/>
          </p:cNvCxnSpPr>
          <p:nvPr/>
        </p:nvCxnSpPr>
        <p:spPr>
          <a:xfrm rot="10800000" flipV="1">
            <a:off x="3080476" y="2072639"/>
            <a:ext cx="1849414" cy="10991"/>
          </a:xfrm>
          <a:prstGeom prst="straightConnector1">
            <a:avLst/>
          </a:prstGeom>
          <a:ln w="635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012836" y="1944473"/>
            <a:ext cx="19037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Permanent support (moves with slab)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375255" y="2312482"/>
            <a:ext cx="10393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err="1" smtClean="0">
                <a:latin typeface="Arial" pitchFamily="34" charset="0"/>
                <a:cs typeface="Arial" pitchFamily="34" charset="0"/>
              </a:rPr>
              <a:t>Hilman</a:t>
            </a:r>
            <a:r>
              <a:rPr lang="en-GB" sz="1000" dirty="0" smtClean="0">
                <a:latin typeface="Arial" pitchFamily="34" charset="0"/>
                <a:cs typeface="Arial" pitchFamily="34" charset="0"/>
              </a:rPr>
              <a:t> roller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rot="5400000" flipH="1" flipV="1">
            <a:off x="3487713" y="1265421"/>
            <a:ext cx="1034321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059587" y="1240436"/>
            <a:ext cx="19037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Direction of travel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rot="10800000" flipV="1">
            <a:off x="3082982" y="4319789"/>
            <a:ext cx="2952059" cy="591987"/>
          </a:xfrm>
          <a:prstGeom prst="straightConnector1">
            <a:avLst/>
          </a:prstGeom>
          <a:ln w="635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9" name="Rectangle 118"/>
          <p:cNvSpPr/>
          <p:nvPr/>
        </p:nvSpPr>
        <p:spPr>
          <a:xfrm>
            <a:off x="2529840" y="4774366"/>
            <a:ext cx="205740" cy="74952"/>
          </a:xfrm>
          <a:prstGeom prst="rect">
            <a:avLst/>
          </a:prstGeom>
          <a:noFill/>
          <a:ln w="63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08689" y="2803161"/>
            <a:ext cx="2623279" cy="311700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08" name="Rectangle 107"/>
          <p:cNvSpPr/>
          <p:nvPr/>
        </p:nvSpPr>
        <p:spPr>
          <a:xfrm>
            <a:off x="2959555" y="4776866"/>
            <a:ext cx="205740" cy="74952"/>
          </a:xfrm>
          <a:prstGeom prst="rect">
            <a:avLst/>
          </a:prstGeom>
          <a:noFill/>
          <a:ln w="63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1" name="Rectangle 120"/>
          <p:cNvSpPr/>
          <p:nvPr/>
        </p:nvSpPr>
        <p:spPr>
          <a:xfrm>
            <a:off x="2082640" y="4776866"/>
            <a:ext cx="205740" cy="74952"/>
          </a:xfrm>
          <a:prstGeom prst="rect">
            <a:avLst/>
          </a:prstGeom>
          <a:noFill/>
          <a:ln w="63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2" name="Rectangle 121"/>
          <p:cNvSpPr/>
          <p:nvPr/>
        </p:nvSpPr>
        <p:spPr>
          <a:xfrm>
            <a:off x="1662909" y="4791854"/>
            <a:ext cx="205740" cy="74952"/>
          </a:xfrm>
          <a:prstGeom prst="rect">
            <a:avLst/>
          </a:prstGeom>
          <a:noFill/>
          <a:ln w="63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3" name="Rectangle 122"/>
          <p:cNvSpPr/>
          <p:nvPr/>
        </p:nvSpPr>
        <p:spPr>
          <a:xfrm>
            <a:off x="1220699" y="4791854"/>
            <a:ext cx="205740" cy="74952"/>
          </a:xfrm>
          <a:prstGeom prst="rect">
            <a:avLst/>
          </a:prstGeom>
          <a:noFill/>
          <a:ln w="63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34" name="Group 133"/>
          <p:cNvGrpSpPr/>
          <p:nvPr/>
        </p:nvGrpSpPr>
        <p:grpSpPr>
          <a:xfrm>
            <a:off x="2938070" y="1628935"/>
            <a:ext cx="142406" cy="911146"/>
            <a:chOff x="2938070" y="1628935"/>
            <a:chExt cx="142406" cy="911146"/>
          </a:xfrm>
        </p:grpSpPr>
        <p:sp>
          <p:nvSpPr>
            <p:cNvPr id="21" name="Rectangle 20"/>
            <p:cNvSpPr/>
            <p:nvPr/>
          </p:nvSpPr>
          <p:spPr>
            <a:xfrm>
              <a:off x="2938070" y="1993690"/>
              <a:ext cx="142406" cy="17988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2962930" y="1813810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4" name="Rectangle 123"/>
            <p:cNvSpPr/>
            <p:nvPr/>
          </p:nvSpPr>
          <p:spPr>
            <a:xfrm>
              <a:off x="2972925" y="2198555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2" name="Rectangle 131"/>
            <p:cNvSpPr/>
            <p:nvPr/>
          </p:nvSpPr>
          <p:spPr>
            <a:xfrm>
              <a:off x="2965430" y="1628935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3" name="Rectangle 132"/>
            <p:cNvSpPr/>
            <p:nvPr/>
          </p:nvSpPr>
          <p:spPr>
            <a:xfrm>
              <a:off x="2975425" y="2380935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35" name="Group 134"/>
          <p:cNvGrpSpPr/>
          <p:nvPr/>
        </p:nvGrpSpPr>
        <p:grpSpPr>
          <a:xfrm>
            <a:off x="2513349" y="1623939"/>
            <a:ext cx="142406" cy="911146"/>
            <a:chOff x="2938070" y="1628935"/>
            <a:chExt cx="142406" cy="911146"/>
          </a:xfrm>
        </p:grpSpPr>
        <p:sp>
          <p:nvSpPr>
            <p:cNvPr id="136" name="Rectangle 135"/>
            <p:cNvSpPr/>
            <p:nvPr/>
          </p:nvSpPr>
          <p:spPr>
            <a:xfrm>
              <a:off x="2938070" y="1993690"/>
              <a:ext cx="142406" cy="17988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7" name="Rectangle 136"/>
            <p:cNvSpPr/>
            <p:nvPr/>
          </p:nvSpPr>
          <p:spPr>
            <a:xfrm>
              <a:off x="2962930" y="1813810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8" name="Rectangle 137"/>
            <p:cNvSpPr/>
            <p:nvPr/>
          </p:nvSpPr>
          <p:spPr>
            <a:xfrm>
              <a:off x="2972925" y="2198555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9" name="Rectangle 138"/>
            <p:cNvSpPr/>
            <p:nvPr/>
          </p:nvSpPr>
          <p:spPr>
            <a:xfrm>
              <a:off x="2965430" y="1628935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0" name="Rectangle 139"/>
            <p:cNvSpPr/>
            <p:nvPr/>
          </p:nvSpPr>
          <p:spPr>
            <a:xfrm>
              <a:off x="2975425" y="2380935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41" name="Group 140"/>
          <p:cNvGrpSpPr/>
          <p:nvPr/>
        </p:nvGrpSpPr>
        <p:grpSpPr>
          <a:xfrm>
            <a:off x="2093624" y="1646423"/>
            <a:ext cx="142406" cy="911146"/>
            <a:chOff x="2938070" y="1628935"/>
            <a:chExt cx="142406" cy="911146"/>
          </a:xfrm>
        </p:grpSpPr>
        <p:sp>
          <p:nvSpPr>
            <p:cNvPr id="142" name="Rectangle 141"/>
            <p:cNvSpPr/>
            <p:nvPr/>
          </p:nvSpPr>
          <p:spPr>
            <a:xfrm>
              <a:off x="2938070" y="1993690"/>
              <a:ext cx="142406" cy="17988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3" name="Rectangle 142"/>
            <p:cNvSpPr/>
            <p:nvPr/>
          </p:nvSpPr>
          <p:spPr>
            <a:xfrm>
              <a:off x="2962930" y="1813810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4" name="Rectangle 143"/>
            <p:cNvSpPr/>
            <p:nvPr/>
          </p:nvSpPr>
          <p:spPr>
            <a:xfrm>
              <a:off x="2972925" y="2198555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5" name="Rectangle 144"/>
            <p:cNvSpPr/>
            <p:nvPr/>
          </p:nvSpPr>
          <p:spPr>
            <a:xfrm>
              <a:off x="2965430" y="1628935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6" name="Rectangle 145"/>
            <p:cNvSpPr/>
            <p:nvPr/>
          </p:nvSpPr>
          <p:spPr>
            <a:xfrm>
              <a:off x="2975425" y="2380935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47" name="Group 146"/>
          <p:cNvGrpSpPr/>
          <p:nvPr/>
        </p:nvGrpSpPr>
        <p:grpSpPr>
          <a:xfrm>
            <a:off x="1246680" y="1638929"/>
            <a:ext cx="142406" cy="911146"/>
            <a:chOff x="2938070" y="1628935"/>
            <a:chExt cx="142406" cy="911146"/>
          </a:xfrm>
        </p:grpSpPr>
        <p:sp>
          <p:nvSpPr>
            <p:cNvPr id="148" name="Rectangle 147"/>
            <p:cNvSpPr/>
            <p:nvPr/>
          </p:nvSpPr>
          <p:spPr>
            <a:xfrm>
              <a:off x="2938070" y="1993690"/>
              <a:ext cx="142406" cy="17988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9" name="Rectangle 148"/>
            <p:cNvSpPr/>
            <p:nvPr/>
          </p:nvSpPr>
          <p:spPr>
            <a:xfrm>
              <a:off x="2962930" y="1813810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0" name="Rectangle 149"/>
            <p:cNvSpPr/>
            <p:nvPr/>
          </p:nvSpPr>
          <p:spPr>
            <a:xfrm>
              <a:off x="2972925" y="2198555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1" name="Rectangle 150"/>
            <p:cNvSpPr/>
            <p:nvPr/>
          </p:nvSpPr>
          <p:spPr>
            <a:xfrm>
              <a:off x="2965430" y="1628935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2" name="Rectangle 151"/>
            <p:cNvSpPr/>
            <p:nvPr/>
          </p:nvSpPr>
          <p:spPr>
            <a:xfrm>
              <a:off x="2975425" y="2380935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53" name="Group 152"/>
          <p:cNvGrpSpPr/>
          <p:nvPr/>
        </p:nvGrpSpPr>
        <p:grpSpPr>
          <a:xfrm>
            <a:off x="1666404" y="1616443"/>
            <a:ext cx="142406" cy="911146"/>
            <a:chOff x="2938070" y="1628935"/>
            <a:chExt cx="142406" cy="911146"/>
          </a:xfrm>
        </p:grpSpPr>
        <p:sp>
          <p:nvSpPr>
            <p:cNvPr id="154" name="Rectangle 153"/>
            <p:cNvSpPr/>
            <p:nvPr/>
          </p:nvSpPr>
          <p:spPr>
            <a:xfrm>
              <a:off x="2938070" y="1993690"/>
              <a:ext cx="142406" cy="17988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2962930" y="1813810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6" name="Rectangle 155"/>
            <p:cNvSpPr/>
            <p:nvPr/>
          </p:nvSpPr>
          <p:spPr>
            <a:xfrm>
              <a:off x="2972925" y="2198555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7" name="Rectangle 156"/>
            <p:cNvSpPr/>
            <p:nvPr/>
          </p:nvSpPr>
          <p:spPr>
            <a:xfrm>
              <a:off x="2965430" y="1628935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8" name="Rectangle 157"/>
            <p:cNvSpPr/>
            <p:nvPr/>
          </p:nvSpPr>
          <p:spPr>
            <a:xfrm>
              <a:off x="2975425" y="2380935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59" name="Group 158"/>
          <p:cNvGrpSpPr/>
          <p:nvPr/>
        </p:nvGrpSpPr>
        <p:grpSpPr>
          <a:xfrm>
            <a:off x="1254175" y="2958063"/>
            <a:ext cx="142406" cy="911146"/>
            <a:chOff x="2938070" y="1628935"/>
            <a:chExt cx="142406" cy="911146"/>
          </a:xfrm>
        </p:grpSpPr>
        <p:sp>
          <p:nvSpPr>
            <p:cNvPr id="160" name="Rectangle 159"/>
            <p:cNvSpPr/>
            <p:nvPr/>
          </p:nvSpPr>
          <p:spPr>
            <a:xfrm>
              <a:off x="2938070" y="1993690"/>
              <a:ext cx="142406" cy="17988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1" name="Rectangle 160"/>
            <p:cNvSpPr/>
            <p:nvPr/>
          </p:nvSpPr>
          <p:spPr>
            <a:xfrm>
              <a:off x="2962930" y="1813810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2" name="Rectangle 161"/>
            <p:cNvSpPr/>
            <p:nvPr/>
          </p:nvSpPr>
          <p:spPr>
            <a:xfrm>
              <a:off x="2972925" y="2198555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3" name="Rectangle 162"/>
            <p:cNvSpPr/>
            <p:nvPr/>
          </p:nvSpPr>
          <p:spPr>
            <a:xfrm>
              <a:off x="2965430" y="1628935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4" name="Rectangle 163"/>
            <p:cNvSpPr/>
            <p:nvPr/>
          </p:nvSpPr>
          <p:spPr>
            <a:xfrm>
              <a:off x="2975425" y="2380935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65" name="Group 164"/>
          <p:cNvGrpSpPr/>
          <p:nvPr/>
        </p:nvGrpSpPr>
        <p:grpSpPr>
          <a:xfrm>
            <a:off x="1681395" y="2943072"/>
            <a:ext cx="142406" cy="911146"/>
            <a:chOff x="2938070" y="1628935"/>
            <a:chExt cx="142406" cy="911146"/>
          </a:xfrm>
        </p:grpSpPr>
        <p:sp>
          <p:nvSpPr>
            <p:cNvPr id="166" name="Rectangle 165"/>
            <p:cNvSpPr/>
            <p:nvPr/>
          </p:nvSpPr>
          <p:spPr>
            <a:xfrm>
              <a:off x="2938070" y="1993690"/>
              <a:ext cx="142406" cy="17988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7" name="Rectangle 166"/>
            <p:cNvSpPr/>
            <p:nvPr/>
          </p:nvSpPr>
          <p:spPr>
            <a:xfrm>
              <a:off x="2962930" y="1813810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8" name="Rectangle 167"/>
            <p:cNvSpPr/>
            <p:nvPr/>
          </p:nvSpPr>
          <p:spPr>
            <a:xfrm>
              <a:off x="2972925" y="2198555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9" name="Rectangle 168"/>
            <p:cNvSpPr/>
            <p:nvPr/>
          </p:nvSpPr>
          <p:spPr>
            <a:xfrm>
              <a:off x="2965430" y="1628935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0" name="Rectangle 169"/>
            <p:cNvSpPr/>
            <p:nvPr/>
          </p:nvSpPr>
          <p:spPr>
            <a:xfrm>
              <a:off x="2975425" y="2380935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71" name="Group 170"/>
          <p:cNvGrpSpPr/>
          <p:nvPr/>
        </p:nvGrpSpPr>
        <p:grpSpPr>
          <a:xfrm>
            <a:off x="2101119" y="2950567"/>
            <a:ext cx="142406" cy="911146"/>
            <a:chOff x="2938070" y="1628935"/>
            <a:chExt cx="142406" cy="911146"/>
          </a:xfrm>
        </p:grpSpPr>
        <p:sp>
          <p:nvSpPr>
            <p:cNvPr id="172" name="Rectangle 171"/>
            <p:cNvSpPr/>
            <p:nvPr/>
          </p:nvSpPr>
          <p:spPr>
            <a:xfrm>
              <a:off x="2938070" y="1993690"/>
              <a:ext cx="142406" cy="17988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3" name="Rectangle 172"/>
            <p:cNvSpPr/>
            <p:nvPr/>
          </p:nvSpPr>
          <p:spPr>
            <a:xfrm>
              <a:off x="2962930" y="1813810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4" name="Rectangle 173"/>
            <p:cNvSpPr/>
            <p:nvPr/>
          </p:nvSpPr>
          <p:spPr>
            <a:xfrm>
              <a:off x="2972925" y="2198555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5" name="Rectangle 174"/>
            <p:cNvSpPr/>
            <p:nvPr/>
          </p:nvSpPr>
          <p:spPr>
            <a:xfrm>
              <a:off x="2965430" y="1628935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6" name="Rectangle 175"/>
            <p:cNvSpPr/>
            <p:nvPr/>
          </p:nvSpPr>
          <p:spPr>
            <a:xfrm>
              <a:off x="2975425" y="2380935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77" name="Group 176"/>
          <p:cNvGrpSpPr/>
          <p:nvPr/>
        </p:nvGrpSpPr>
        <p:grpSpPr>
          <a:xfrm>
            <a:off x="2528339" y="2943073"/>
            <a:ext cx="142406" cy="911146"/>
            <a:chOff x="2938070" y="1628935"/>
            <a:chExt cx="142406" cy="911146"/>
          </a:xfrm>
        </p:grpSpPr>
        <p:sp>
          <p:nvSpPr>
            <p:cNvPr id="178" name="Rectangle 177"/>
            <p:cNvSpPr/>
            <p:nvPr/>
          </p:nvSpPr>
          <p:spPr>
            <a:xfrm>
              <a:off x="2938070" y="1993690"/>
              <a:ext cx="142406" cy="17988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9" name="Rectangle 178"/>
            <p:cNvSpPr/>
            <p:nvPr/>
          </p:nvSpPr>
          <p:spPr>
            <a:xfrm>
              <a:off x="2962930" y="1813810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0" name="Rectangle 179"/>
            <p:cNvSpPr/>
            <p:nvPr/>
          </p:nvSpPr>
          <p:spPr>
            <a:xfrm>
              <a:off x="2972925" y="2198555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1" name="Rectangle 180"/>
            <p:cNvSpPr/>
            <p:nvPr/>
          </p:nvSpPr>
          <p:spPr>
            <a:xfrm>
              <a:off x="2965430" y="1628935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2" name="Rectangle 181"/>
            <p:cNvSpPr/>
            <p:nvPr/>
          </p:nvSpPr>
          <p:spPr>
            <a:xfrm>
              <a:off x="2975425" y="2380935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83" name="Group 182"/>
          <p:cNvGrpSpPr/>
          <p:nvPr/>
        </p:nvGrpSpPr>
        <p:grpSpPr>
          <a:xfrm>
            <a:off x="2948064" y="2935578"/>
            <a:ext cx="142406" cy="911146"/>
            <a:chOff x="2938070" y="1628935"/>
            <a:chExt cx="142406" cy="911146"/>
          </a:xfrm>
        </p:grpSpPr>
        <p:sp>
          <p:nvSpPr>
            <p:cNvPr id="184" name="Rectangle 183"/>
            <p:cNvSpPr/>
            <p:nvPr/>
          </p:nvSpPr>
          <p:spPr>
            <a:xfrm>
              <a:off x="2938070" y="1993690"/>
              <a:ext cx="142406" cy="17988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5" name="Rectangle 184"/>
            <p:cNvSpPr/>
            <p:nvPr/>
          </p:nvSpPr>
          <p:spPr>
            <a:xfrm>
              <a:off x="2962930" y="1813810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6" name="Rectangle 185"/>
            <p:cNvSpPr/>
            <p:nvPr/>
          </p:nvSpPr>
          <p:spPr>
            <a:xfrm>
              <a:off x="2972925" y="2198555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7" name="Rectangle 186"/>
            <p:cNvSpPr/>
            <p:nvPr/>
          </p:nvSpPr>
          <p:spPr>
            <a:xfrm>
              <a:off x="2965430" y="1628935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8" name="Rectangle 187"/>
            <p:cNvSpPr/>
            <p:nvPr/>
          </p:nvSpPr>
          <p:spPr>
            <a:xfrm>
              <a:off x="2975425" y="2380935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77" name="Straight Arrow Connector 76"/>
          <p:cNvCxnSpPr/>
          <p:nvPr/>
        </p:nvCxnSpPr>
        <p:spPr>
          <a:xfrm rot="16200000" flipH="1">
            <a:off x="3279891" y="4141827"/>
            <a:ext cx="194083" cy="6699"/>
          </a:xfrm>
          <a:prstGeom prst="straightConnector1">
            <a:avLst/>
          </a:prstGeom>
          <a:ln w="9525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8" name="Group 77"/>
          <p:cNvGrpSpPr/>
          <p:nvPr/>
        </p:nvGrpSpPr>
        <p:grpSpPr>
          <a:xfrm>
            <a:off x="3087976" y="3844977"/>
            <a:ext cx="284810" cy="314798"/>
            <a:chOff x="3080481" y="3919927"/>
            <a:chExt cx="284810" cy="314798"/>
          </a:xfrm>
        </p:grpSpPr>
        <p:sp>
          <p:nvSpPr>
            <p:cNvPr id="79" name="Oval 78"/>
            <p:cNvSpPr/>
            <p:nvPr/>
          </p:nvSpPr>
          <p:spPr>
            <a:xfrm>
              <a:off x="3080481" y="3919927"/>
              <a:ext cx="59961" cy="59961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80" name="Straight Arrow Connector 79"/>
            <p:cNvCxnSpPr/>
            <p:nvPr/>
          </p:nvCxnSpPr>
          <p:spPr>
            <a:xfrm rot="5400000">
              <a:off x="2980089" y="4103557"/>
              <a:ext cx="261538" cy="797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Arrow Connector 80"/>
            <p:cNvCxnSpPr/>
            <p:nvPr/>
          </p:nvCxnSpPr>
          <p:spPr>
            <a:xfrm flipV="1">
              <a:off x="3136240" y="3942416"/>
              <a:ext cx="229051" cy="10784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203" y="1011588"/>
            <a:ext cx="7341394" cy="501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688" y="250825"/>
            <a:ext cx="8318500" cy="423193"/>
          </a:xfrm>
        </p:spPr>
        <p:txBody>
          <a:bodyPr/>
          <a:lstStyle/>
          <a:p>
            <a:r>
              <a:rPr lang="en-GB" dirty="0" smtClean="0"/>
              <a:t>The movement support system – </a:t>
            </a:r>
            <a:r>
              <a:rPr lang="en-GB" dirty="0" err="1" smtClean="0"/>
              <a:t>SiD</a:t>
            </a:r>
            <a:r>
              <a:rPr lang="en-GB" dirty="0" smtClean="0"/>
              <a:t>, </a:t>
            </a:r>
            <a:r>
              <a:rPr lang="en-GB" dirty="0" err="1" smtClean="0"/>
              <a:t>Airpads</a:t>
            </a:r>
            <a:endParaRPr lang="en-GB" dirty="0"/>
          </a:p>
        </p:txBody>
      </p:sp>
      <p:cxnSp>
        <p:nvCxnSpPr>
          <p:cNvPr id="15" name="Straight Arrow Connector 14"/>
          <p:cNvCxnSpPr/>
          <p:nvPr/>
        </p:nvCxnSpPr>
        <p:spPr>
          <a:xfrm rot="10800000" flipV="1">
            <a:off x="3020396" y="2438400"/>
            <a:ext cx="1361105" cy="153150"/>
          </a:xfrm>
          <a:prstGeom prst="straightConnector1">
            <a:avLst/>
          </a:prstGeom>
          <a:ln w="635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012836" y="1725017"/>
            <a:ext cx="19037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Permanent support (moves with slab)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375255" y="2312482"/>
            <a:ext cx="10393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Air pad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rot="5400000" flipH="1" flipV="1">
            <a:off x="3487713" y="1265421"/>
            <a:ext cx="1034321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059587" y="1240436"/>
            <a:ext cx="19037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Direction of travel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rot="10800000" flipV="1">
            <a:off x="3082982" y="4274819"/>
            <a:ext cx="2952059" cy="591987"/>
          </a:xfrm>
          <a:prstGeom prst="straightConnector1">
            <a:avLst/>
          </a:prstGeom>
          <a:ln w="635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67567" y="3025140"/>
            <a:ext cx="2882798" cy="2607036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grpSp>
        <p:nvGrpSpPr>
          <p:cNvPr id="134" name="Group 133"/>
          <p:cNvGrpSpPr/>
          <p:nvPr/>
        </p:nvGrpSpPr>
        <p:grpSpPr>
          <a:xfrm>
            <a:off x="2923080" y="1665155"/>
            <a:ext cx="142406" cy="490430"/>
            <a:chOff x="2923080" y="1738307"/>
            <a:chExt cx="142406" cy="490430"/>
          </a:xfrm>
        </p:grpSpPr>
        <p:sp>
          <p:nvSpPr>
            <p:cNvPr id="21" name="Rectangle 20"/>
            <p:cNvSpPr/>
            <p:nvPr/>
          </p:nvSpPr>
          <p:spPr>
            <a:xfrm>
              <a:off x="2923080" y="1883962"/>
              <a:ext cx="142406" cy="17988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2932950" y="1738307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2935573" y="2096322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" name="Group 43"/>
          <p:cNvGrpSpPr/>
          <p:nvPr/>
        </p:nvGrpSpPr>
        <p:grpSpPr>
          <a:xfrm>
            <a:off x="2130600" y="1333347"/>
            <a:ext cx="142406" cy="1107775"/>
            <a:chOff x="2923080" y="1532991"/>
            <a:chExt cx="142406" cy="1107775"/>
          </a:xfrm>
        </p:grpSpPr>
        <p:sp>
          <p:nvSpPr>
            <p:cNvPr id="45" name="Rectangle 44"/>
            <p:cNvSpPr/>
            <p:nvPr/>
          </p:nvSpPr>
          <p:spPr>
            <a:xfrm>
              <a:off x="2923080" y="1993690"/>
              <a:ext cx="142406" cy="17988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2935573" y="2358450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2935574" y="2508351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2932950" y="1848035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2935573" y="1703130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2935574" y="1532991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2935573" y="2206050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" name="Group 51"/>
          <p:cNvGrpSpPr/>
          <p:nvPr/>
        </p:nvGrpSpPr>
        <p:grpSpPr>
          <a:xfrm>
            <a:off x="2511600" y="1318107"/>
            <a:ext cx="142406" cy="1107775"/>
            <a:chOff x="2923080" y="1532991"/>
            <a:chExt cx="142406" cy="1107775"/>
          </a:xfrm>
        </p:grpSpPr>
        <p:sp>
          <p:nvSpPr>
            <p:cNvPr id="53" name="Rectangle 52"/>
            <p:cNvSpPr/>
            <p:nvPr/>
          </p:nvSpPr>
          <p:spPr>
            <a:xfrm>
              <a:off x="2923080" y="1993690"/>
              <a:ext cx="142406" cy="17988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2935573" y="2358450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2935574" y="2508351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2932950" y="1848035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" name="Rectangle 56"/>
            <p:cNvSpPr/>
            <p:nvPr/>
          </p:nvSpPr>
          <p:spPr>
            <a:xfrm>
              <a:off x="2935573" y="1703130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" name="Rectangle 57"/>
            <p:cNvSpPr/>
            <p:nvPr/>
          </p:nvSpPr>
          <p:spPr>
            <a:xfrm>
              <a:off x="2935574" y="1532991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" name="Rectangle 58"/>
            <p:cNvSpPr/>
            <p:nvPr/>
          </p:nvSpPr>
          <p:spPr>
            <a:xfrm>
              <a:off x="2935573" y="2206050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" name="Group 59"/>
          <p:cNvGrpSpPr/>
          <p:nvPr/>
        </p:nvGrpSpPr>
        <p:grpSpPr>
          <a:xfrm>
            <a:off x="1703880" y="1340967"/>
            <a:ext cx="142406" cy="1107775"/>
            <a:chOff x="2923080" y="1532991"/>
            <a:chExt cx="142406" cy="1107775"/>
          </a:xfrm>
        </p:grpSpPr>
        <p:sp>
          <p:nvSpPr>
            <p:cNvPr id="61" name="Rectangle 60"/>
            <p:cNvSpPr/>
            <p:nvPr/>
          </p:nvSpPr>
          <p:spPr>
            <a:xfrm>
              <a:off x="2923080" y="1993690"/>
              <a:ext cx="142406" cy="17988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" name="Rectangle 61"/>
            <p:cNvSpPr/>
            <p:nvPr/>
          </p:nvSpPr>
          <p:spPr>
            <a:xfrm>
              <a:off x="2935573" y="2358450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" name="Rectangle 62"/>
            <p:cNvSpPr/>
            <p:nvPr/>
          </p:nvSpPr>
          <p:spPr>
            <a:xfrm>
              <a:off x="2935574" y="2508351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" name="Rectangle 63"/>
            <p:cNvSpPr/>
            <p:nvPr/>
          </p:nvSpPr>
          <p:spPr>
            <a:xfrm>
              <a:off x="2932950" y="1848035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" name="Rectangle 64"/>
            <p:cNvSpPr/>
            <p:nvPr/>
          </p:nvSpPr>
          <p:spPr>
            <a:xfrm>
              <a:off x="2935573" y="1703130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6" name="Rectangle 65"/>
            <p:cNvSpPr/>
            <p:nvPr/>
          </p:nvSpPr>
          <p:spPr>
            <a:xfrm>
              <a:off x="2935574" y="1532991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7" name="Rectangle 66"/>
            <p:cNvSpPr/>
            <p:nvPr/>
          </p:nvSpPr>
          <p:spPr>
            <a:xfrm>
              <a:off x="2935573" y="2206050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33" name="Group 132"/>
          <p:cNvGrpSpPr/>
          <p:nvPr/>
        </p:nvGrpSpPr>
        <p:grpSpPr>
          <a:xfrm>
            <a:off x="1292400" y="1657535"/>
            <a:ext cx="142406" cy="508718"/>
            <a:chOff x="1292400" y="1867847"/>
            <a:chExt cx="142406" cy="508718"/>
          </a:xfrm>
        </p:grpSpPr>
        <p:sp>
          <p:nvSpPr>
            <p:cNvPr id="69" name="Rectangle 68"/>
            <p:cNvSpPr/>
            <p:nvPr/>
          </p:nvSpPr>
          <p:spPr>
            <a:xfrm>
              <a:off x="1292400" y="2031790"/>
              <a:ext cx="142406" cy="17988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2" name="Rectangle 71"/>
            <p:cNvSpPr/>
            <p:nvPr/>
          </p:nvSpPr>
          <p:spPr>
            <a:xfrm>
              <a:off x="1302270" y="1867847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1304893" y="2244150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" name="Group 75"/>
          <p:cNvGrpSpPr/>
          <p:nvPr/>
        </p:nvGrpSpPr>
        <p:grpSpPr>
          <a:xfrm>
            <a:off x="2122980" y="3029559"/>
            <a:ext cx="142406" cy="1107775"/>
            <a:chOff x="2923080" y="1532991"/>
            <a:chExt cx="142406" cy="1107775"/>
          </a:xfrm>
        </p:grpSpPr>
        <p:sp>
          <p:nvSpPr>
            <p:cNvPr id="77" name="Rectangle 76"/>
            <p:cNvSpPr/>
            <p:nvPr/>
          </p:nvSpPr>
          <p:spPr>
            <a:xfrm>
              <a:off x="2923080" y="1993690"/>
              <a:ext cx="142406" cy="17988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8" name="Rectangle 77"/>
            <p:cNvSpPr/>
            <p:nvPr/>
          </p:nvSpPr>
          <p:spPr>
            <a:xfrm>
              <a:off x="2935573" y="2358450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9" name="Rectangle 78"/>
            <p:cNvSpPr/>
            <p:nvPr/>
          </p:nvSpPr>
          <p:spPr>
            <a:xfrm>
              <a:off x="2935574" y="2508351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" name="Rectangle 79"/>
            <p:cNvSpPr/>
            <p:nvPr/>
          </p:nvSpPr>
          <p:spPr>
            <a:xfrm>
              <a:off x="2932950" y="1848035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" name="Rectangle 80"/>
            <p:cNvSpPr/>
            <p:nvPr/>
          </p:nvSpPr>
          <p:spPr>
            <a:xfrm>
              <a:off x="2935573" y="1703130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" name="Rectangle 81"/>
            <p:cNvSpPr/>
            <p:nvPr/>
          </p:nvSpPr>
          <p:spPr>
            <a:xfrm>
              <a:off x="2935574" y="1532991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3" name="Rectangle 82"/>
            <p:cNvSpPr/>
            <p:nvPr/>
          </p:nvSpPr>
          <p:spPr>
            <a:xfrm>
              <a:off x="2935573" y="2206050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9" name="Group 83"/>
          <p:cNvGrpSpPr/>
          <p:nvPr/>
        </p:nvGrpSpPr>
        <p:grpSpPr>
          <a:xfrm>
            <a:off x="2526840" y="3029559"/>
            <a:ext cx="142406" cy="1107775"/>
            <a:chOff x="2923080" y="1532991"/>
            <a:chExt cx="142406" cy="1107775"/>
          </a:xfrm>
        </p:grpSpPr>
        <p:sp>
          <p:nvSpPr>
            <p:cNvPr id="85" name="Rectangle 84"/>
            <p:cNvSpPr/>
            <p:nvPr/>
          </p:nvSpPr>
          <p:spPr>
            <a:xfrm>
              <a:off x="2923080" y="1993690"/>
              <a:ext cx="142406" cy="17988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6" name="Rectangle 85"/>
            <p:cNvSpPr/>
            <p:nvPr/>
          </p:nvSpPr>
          <p:spPr>
            <a:xfrm>
              <a:off x="2935573" y="2358450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7" name="Rectangle 86"/>
            <p:cNvSpPr/>
            <p:nvPr/>
          </p:nvSpPr>
          <p:spPr>
            <a:xfrm>
              <a:off x="2935574" y="2508351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8" name="Rectangle 87"/>
            <p:cNvSpPr/>
            <p:nvPr/>
          </p:nvSpPr>
          <p:spPr>
            <a:xfrm>
              <a:off x="2932950" y="1848035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9" name="Rectangle 88"/>
            <p:cNvSpPr/>
            <p:nvPr/>
          </p:nvSpPr>
          <p:spPr>
            <a:xfrm>
              <a:off x="2935573" y="1703130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0" name="Rectangle 89"/>
            <p:cNvSpPr/>
            <p:nvPr/>
          </p:nvSpPr>
          <p:spPr>
            <a:xfrm>
              <a:off x="2935574" y="1532991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1" name="Rectangle 90"/>
            <p:cNvSpPr/>
            <p:nvPr/>
          </p:nvSpPr>
          <p:spPr>
            <a:xfrm>
              <a:off x="2935573" y="2206050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31" name="Group 130"/>
          <p:cNvGrpSpPr/>
          <p:nvPr/>
        </p:nvGrpSpPr>
        <p:grpSpPr>
          <a:xfrm>
            <a:off x="2930700" y="3327839"/>
            <a:ext cx="142406" cy="499574"/>
            <a:chOff x="2930700" y="3199823"/>
            <a:chExt cx="142406" cy="499574"/>
          </a:xfrm>
        </p:grpSpPr>
        <p:sp>
          <p:nvSpPr>
            <p:cNvPr id="93" name="Rectangle 92"/>
            <p:cNvSpPr/>
            <p:nvPr/>
          </p:nvSpPr>
          <p:spPr>
            <a:xfrm>
              <a:off x="2930700" y="3354622"/>
              <a:ext cx="142406" cy="17988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6" name="Rectangle 95"/>
            <p:cNvSpPr/>
            <p:nvPr/>
          </p:nvSpPr>
          <p:spPr>
            <a:xfrm>
              <a:off x="2940570" y="3199823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9" name="Rectangle 98"/>
            <p:cNvSpPr/>
            <p:nvPr/>
          </p:nvSpPr>
          <p:spPr>
            <a:xfrm>
              <a:off x="2943193" y="3566982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1" name="Group 99"/>
          <p:cNvGrpSpPr/>
          <p:nvPr/>
        </p:nvGrpSpPr>
        <p:grpSpPr>
          <a:xfrm>
            <a:off x="1719120" y="3044799"/>
            <a:ext cx="142406" cy="1107775"/>
            <a:chOff x="2923080" y="1532991"/>
            <a:chExt cx="142406" cy="1107775"/>
          </a:xfrm>
        </p:grpSpPr>
        <p:sp>
          <p:nvSpPr>
            <p:cNvPr id="101" name="Rectangle 100"/>
            <p:cNvSpPr/>
            <p:nvPr/>
          </p:nvSpPr>
          <p:spPr>
            <a:xfrm>
              <a:off x="2923080" y="1993690"/>
              <a:ext cx="142406" cy="17988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2935573" y="2358450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2935574" y="2508351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2932950" y="1848035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5" name="Rectangle 104"/>
            <p:cNvSpPr/>
            <p:nvPr/>
          </p:nvSpPr>
          <p:spPr>
            <a:xfrm>
              <a:off x="2935573" y="1703130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2935574" y="1532991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2935573" y="2206050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1300020" y="3341555"/>
            <a:ext cx="142406" cy="508718"/>
            <a:chOff x="1300020" y="3213539"/>
            <a:chExt cx="142406" cy="508718"/>
          </a:xfrm>
        </p:grpSpPr>
        <p:sp>
          <p:nvSpPr>
            <p:cNvPr id="109" name="Rectangle 108"/>
            <p:cNvSpPr/>
            <p:nvPr/>
          </p:nvSpPr>
          <p:spPr>
            <a:xfrm>
              <a:off x="1300020" y="3377482"/>
              <a:ext cx="142406" cy="17988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2" name="Rectangle 111"/>
            <p:cNvSpPr/>
            <p:nvPr/>
          </p:nvSpPr>
          <p:spPr>
            <a:xfrm>
              <a:off x="1309890" y="3213539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5" name="Rectangle 114"/>
            <p:cNvSpPr/>
            <p:nvPr/>
          </p:nvSpPr>
          <p:spPr>
            <a:xfrm>
              <a:off x="1312513" y="3589842"/>
              <a:ext cx="117423" cy="132415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16" name="Rectangle 115"/>
          <p:cNvSpPr/>
          <p:nvPr/>
        </p:nvSpPr>
        <p:spPr>
          <a:xfrm>
            <a:off x="1303020" y="4701290"/>
            <a:ext cx="205740" cy="129540"/>
          </a:xfrm>
          <a:prstGeom prst="rect">
            <a:avLst/>
          </a:prstGeom>
          <a:noFill/>
          <a:ln w="63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7" name="Rectangle 116"/>
          <p:cNvSpPr/>
          <p:nvPr/>
        </p:nvSpPr>
        <p:spPr>
          <a:xfrm>
            <a:off x="1706880" y="4701415"/>
            <a:ext cx="205740" cy="129540"/>
          </a:xfrm>
          <a:prstGeom prst="rect">
            <a:avLst/>
          </a:prstGeom>
          <a:noFill/>
          <a:ln w="63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8" name="Rectangle 117"/>
          <p:cNvSpPr/>
          <p:nvPr/>
        </p:nvSpPr>
        <p:spPr>
          <a:xfrm>
            <a:off x="2095500" y="4701540"/>
            <a:ext cx="205740" cy="129540"/>
          </a:xfrm>
          <a:prstGeom prst="rect">
            <a:avLst/>
          </a:prstGeom>
          <a:noFill/>
          <a:ln w="63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9" name="Rectangle 118"/>
          <p:cNvSpPr/>
          <p:nvPr/>
        </p:nvSpPr>
        <p:spPr>
          <a:xfrm>
            <a:off x="2529840" y="4701415"/>
            <a:ext cx="205740" cy="129540"/>
          </a:xfrm>
          <a:prstGeom prst="rect">
            <a:avLst/>
          </a:prstGeom>
          <a:noFill/>
          <a:ln w="63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0" name="Rectangle 119"/>
          <p:cNvSpPr/>
          <p:nvPr/>
        </p:nvSpPr>
        <p:spPr>
          <a:xfrm>
            <a:off x="2926080" y="4693795"/>
            <a:ext cx="205740" cy="129540"/>
          </a:xfrm>
          <a:prstGeom prst="rect">
            <a:avLst/>
          </a:prstGeom>
          <a:noFill/>
          <a:ln w="63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1" name="Rectangle 120"/>
          <p:cNvSpPr/>
          <p:nvPr/>
        </p:nvSpPr>
        <p:spPr>
          <a:xfrm>
            <a:off x="3350302" y="3957403"/>
            <a:ext cx="187377" cy="9743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4" name="Group 125"/>
          <p:cNvGrpSpPr/>
          <p:nvPr/>
        </p:nvGrpSpPr>
        <p:grpSpPr>
          <a:xfrm>
            <a:off x="3080481" y="3919927"/>
            <a:ext cx="284810" cy="314798"/>
            <a:chOff x="3080481" y="3919927"/>
            <a:chExt cx="284810" cy="314798"/>
          </a:xfrm>
        </p:grpSpPr>
        <p:sp>
          <p:nvSpPr>
            <p:cNvPr id="108" name="Oval 107"/>
            <p:cNvSpPr/>
            <p:nvPr/>
          </p:nvSpPr>
          <p:spPr>
            <a:xfrm>
              <a:off x="3080481" y="3919927"/>
              <a:ext cx="59961" cy="59961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22" name="Straight Arrow Connector 121"/>
            <p:cNvCxnSpPr/>
            <p:nvPr/>
          </p:nvCxnSpPr>
          <p:spPr>
            <a:xfrm rot="5400000">
              <a:off x="2980089" y="4103557"/>
              <a:ext cx="261538" cy="797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Arrow Connector 123"/>
            <p:cNvCxnSpPr/>
            <p:nvPr/>
          </p:nvCxnSpPr>
          <p:spPr>
            <a:xfrm flipV="1">
              <a:off x="3136240" y="3942416"/>
              <a:ext cx="229051" cy="10784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3" name="TextBox 122"/>
          <p:cNvSpPr txBox="1"/>
          <p:nvPr/>
        </p:nvSpPr>
        <p:spPr>
          <a:xfrm>
            <a:off x="3712464" y="4425696"/>
            <a:ext cx="42062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3800</a:t>
            </a:r>
            <a:endParaRPr lang="en-GB" sz="800" dirty="0"/>
          </a:p>
        </p:txBody>
      </p:sp>
      <p:sp>
        <p:nvSpPr>
          <p:cNvPr id="126" name="Oval 125"/>
          <p:cNvSpPr/>
          <p:nvPr/>
        </p:nvSpPr>
        <p:spPr>
          <a:xfrm>
            <a:off x="2513445" y="1850138"/>
            <a:ext cx="82445" cy="9743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7" name="Oval 126"/>
          <p:cNvSpPr/>
          <p:nvPr/>
        </p:nvSpPr>
        <p:spPr>
          <a:xfrm>
            <a:off x="1820556" y="3525986"/>
            <a:ext cx="82445" cy="9743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8" name="Oval 127"/>
          <p:cNvSpPr/>
          <p:nvPr/>
        </p:nvSpPr>
        <p:spPr>
          <a:xfrm>
            <a:off x="2507798" y="3513496"/>
            <a:ext cx="82445" cy="9743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9" name="Oval 128"/>
          <p:cNvSpPr/>
          <p:nvPr/>
        </p:nvSpPr>
        <p:spPr>
          <a:xfrm>
            <a:off x="1826352" y="1862628"/>
            <a:ext cx="82445" cy="9743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0" name="Oval 129"/>
          <p:cNvSpPr/>
          <p:nvPr/>
        </p:nvSpPr>
        <p:spPr>
          <a:xfrm>
            <a:off x="4778109" y="2871218"/>
            <a:ext cx="82445" cy="9743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5" name="Rectangle 134"/>
          <p:cNvSpPr/>
          <p:nvPr/>
        </p:nvSpPr>
        <p:spPr>
          <a:xfrm>
            <a:off x="1161288" y="1874520"/>
            <a:ext cx="100584" cy="11887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6" name="Rectangle 135"/>
          <p:cNvSpPr/>
          <p:nvPr/>
        </p:nvSpPr>
        <p:spPr>
          <a:xfrm>
            <a:off x="1542288" y="1853184"/>
            <a:ext cx="100584" cy="11887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7" name="Rectangle 136"/>
          <p:cNvSpPr/>
          <p:nvPr/>
        </p:nvSpPr>
        <p:spPr>
          <a:xfrm>
            <a:off x="2703576" y="1862328"/>
            <a:ext cx="100584" cy="11887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8" name="Rectangle 137"/>
          <p:cNvSpPr/>
          <p:nvPr/>
        </p:nvSpPr>
        <p:spPr>
          <a:xfrm>
            <a:off x="3179064" y="1862328"/>
            <a:ext cx="100584" cy="11887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7" name="Straight Arrow Connector 16"/>
          <p:cNvCxnSpPr>
            <a:endCxn id="21" idx="3"/>
          </p:cNvCxnSpPr>
          <p:nvPr/>
        </p:nvCxnSpPr>
        <p:spPr>
          <a:xfrm rot="10800000" flipV="1">
            <a:off x="3065486" y="1889759"/>
            <a:ext cx="1849414" cy="10991"/>
          </a:xfrm>
          <a:prstGeom prst="straightConnector1">
            <a:avLst/>
          </a:prstGeom>
          <a:ln w="635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9" name="Rectangle 138"/>
          <p:cNvSpPr/>
          <p:nvPr/>
        </p:nvSpPr>
        <p:spPr>
          <a:xfrm>
            <a:off x="2173224" y="1874520"/>
            <a:ext cx="57912" cy="7924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0" name="Rectangle 139"/>
          <p:cNvSpPr/>
          <p:nvPr/>
        </p:nvSpPr>
        <p:spPr>
          <a:xfrm>
            <a:off x="1139952" y="3553968"/>
            <a:ext cx="100584" cy="11887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1" name="Rectangle 140"/>
          <p:cNvSpPr/>
          <p:nvPr/>
        </p:nvSpPr>
        <p:spPr>
          <a:xfrm>
            <a:off x="1551432" y="3553968"/>
            <a:ext cx="100584" cy="11887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2" name="Rectangle 141"/>
          <p:cNvSpPr/>
          <p:nvPr/>
        </p:nvSpPr>
        <p:spPr>
          <a:xfrm>
            <a:off x="3179064" y="3526536"/>
            <a:ext cx="100584" cy="11887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3" name="Rectangle 142"/>
          <p:cNvSpPr/>
          <p:nvPr/>
        </p:nvSpPr>
        <p:spPr>
          <a:xfrm>
            <a:off x="2749296" y="3517392"/>
            <a:ext cx="100584" cy="11887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4" name="Rectangle 143"/>
          <p:cNvSpPr/>
          <p:nvPr/>
        </p:nvSpPr>
        <p:spPr>
          <a:xfrm>
            <a:off x="2164080" y="3547872"/>
            <a:ext cx="85344" cy="8839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46" name="Straight Arrow Connector 145"/>
          <p:cNvCxnSpPr/>
          <p:nvPr/>
        </p:nvCxnSpPr>
        <p:spPr>
          <a:xfrm>
            <a:off x="502920" y="1243584"/>
            <a:ext cx="18288" cy="306324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7" name="TextBox 146"/>
          <p:cNvSpPr txBox="1"/>
          <p:nvPr/>
        </p:nvSpPr>
        <p:spPr>
          <a:xfrm>
            <a:off x="0" y="2395728"/>
            <a:ext cx="17190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Note full length needed for pads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245" y="940302"/>
            <a:ext cx="7526084" cy="5213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688" y="250825"/>
            <a:ext cx="8318500" cy="423193"/>
          </a:xfrm>
        </p:spPr>
        <p:txBody>
          <a:bodyPr/>
          <a:lstStyle/>
          <a:p>
            <a:r>
              <a:rPr lang="en-GB" dirty="0" smtClean="0"/>
              <a:t>The movement support system – </a:t>
            </a:r>
            <a:r>
              <a:rPr lang="en-GB" dirty="0" err="1" smtClean="0"/>
              <a:t>SiD</a:t>
            </a:r>
            <a:r>
              <a:rPr lang="en-GB" dirty="0" smtClean="0"/>
              <a:t>, Rollers</a:t>
            </a:r>
            <a:endParaRPr lang="en-GB" dirty="0"/>
          </a:p>
        </p:txBody>
      </p:sp>
      <p:cxnSp>
        <p:nvCxnSpPr>
          <p:cNvPr id="15" name="Straight Arrow Connector 14"/>
          <p:cNvCxnSpPr/>
          <p:nvPr/>
        </p:nvCxnSpPr>
        <p:spPr>
          <a:xfrm rot="10800000" flipV="1">
            <a:off x="3055498" y="2438398"/>
            <a:ext cx="1326004" cy="22109"/>
          </a:xfrm>
          <a:prstGeom prst="straightConnector1">
            <a:avLst/>
          </a:prstGeom>
          <a:ln w="635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endCxn id="21" idx="3"/>
          </p:cNvCxnSpPr>
          <p:nvPr/>
        </p:nvCxnSpPr>
        <p:spPr>
          <a:xfrm rot="10800000" flipV="1">
            <a:off x="3080476" y="1853183"/>
            <a:ext cx="1849414" cy="10991"/>
          </a:xfrm>
          <a:prstGeom prst="straightConnector1">
            <a:avLst/>
          </a:prstGeom>
          <a:ln w="635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012836" y="1697585"/>
            <a:ext cx="19037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Permanent support (moves with slab)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375255" y="2312482"/>
            <a:ext cx="10393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err="1" smtClean="0">
                <a:latin typeface="Arial" pitchFamily="34" charset="0"/>
                <a:cs typeface="Arial" pitchFamily="34" charset="0"/>
              </a:rPr>
              <a:t>Hilman</a:t>
            </a:r>
            <a:r>
              <a:rPr lang="en-GB" sz="1000" dirty="0" smtClean="0">
                <a:latin typeface="Arial" pitchFamily="34" charset="0"/>
                <a:cs typeface="Arial" pitchFamily="34" charset="0"/>
              </a:rPr>
              <a:t> roller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rot="5400000" flipH="1" flipV="1">
            <a:off x="3487713" y="1265421"/>
            <a:ext cx="1034321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059587" y="1240436"/>
            <a:ext cx="19037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Direction of travel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rot="10800000" flipV="1">
            <a:off x="3082982" y="4319789"/>
            <a:ext cx="2952059" cy="591987"/>
          </a:xfrm>
          <a:prstGeom prst="straightConnector1">
            <a:avLst/>
          </a:prstGeom>
          <a:ln w="635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9" name="Rectangle 118"/>
          <p:cNvSpPr/>
          <p:nvPr/>
        </p:nvSpPr>
        <p:spPr>
          <a:xfrm>
            <a:off x="2529840" y="4774366"/>
            <a:ext cx="205740" cy="74952"/>
          </a:xfrm>
          <a:prstGeom prst="rect">
            <a:avLst/>
          </a:prstGeom>
          <a:noFill/>
          <a:ln w="63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08689" y="2803161"/>
            <a:ext cx="2623279" cy="311700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08" name="Rectangle 107"/>
          <p:cNvSpPr/>
          <p:nvPr/>
        </p:nvSpPr>
        <p:spPr>
          <a:xfrm>
            <a:off x="2959555" y="4776866"/>
            <a:ext cx="205740" cy="74952"/>
          </a:xfrm>
          <a:prstGeom prst="rect">
            <a:avLst/>
          </a:prstGeom>
          <a:noFill/>
          <a:ln w="63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1" name="Rectangle 120"/>
          <p:cNvSpPr/>
          <p:nvPr/>
        </p:nvSpPr>
        <p:spPr>
          <a:xfrm>
            <a:off x="2082640" y="4776866"/>
            <a:ext cx="205740" cy="74952"/>
          </a:xfrm>
          <a:prstGeom prst="rect">
            <a:avLst/>
          </a:prstGeom>
          <a:noFill/>
          <a:ln w="63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2" name="Rectangle 121"/>
          <p:cNvSpPr/>
          <p:nvPr/>
        </p:nvSpPr>
        <p:spPr>
          <a:xfrm>
            <a:off x="1662909" y="4791854"/>
            <a:ext cx="205740" cy="74952"/>
          </a:xfrm>
          <a:prstGeom prst="rect">
            <a:avLst/>
          </a:prstGeom>
          <a:noFill/>
          <a:ln w="63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3" name="Rectangle 122"/>
          <p:cNvSpPr/>
          <p:nvPr/>
        </p:nvSpPr>
        <p:spPr>
          <a:xfrm>
            <a:off x="1220699" y="4791854"/>
            <a:ext cx="205740" cy="74952"/>
          </a:xfrm>
          <a:prstGeom prst="rect">
            <a:avLst/>
          </a:prstGeom>
          <a:noFill/>
          <a:ln w="63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3" name="Group 82"/>
          <p:cNvGrpSpPr/>
          <p:nvPr/>
        </p:nvGrpSpPr>
        <p:grpSpPr>
          <a:xfrm>
            <a:off x="2938070" y="1594354"/>
            <a:ext cx="142406" cy="543891"/>
            <a:chOff x="2938070" y="1813810"/>
            <a:chExt cx="142406" cy="543891"/>
          </a:xfrm>
        </p:grpSpPr>
        <p:sp>
          <p:nvSpPr>
            <p:cNvPr id="21" name="Rectangle 20"/>
            <p:cNvSpPr/>
            <p:nvPr/>
          </p:nvSpPr>
          <p:spPr>
            <a:xfrm>
              <a:off x="2938070" y="1993690"/>
              <a:ext cx="142406" cy="17988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2962930" y="1813810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4" name="Rectangle 123"/>
            <p:cNvSpPr/>
            <p:nvPr/>
          </p:nvSpPr>
          <p:spPr>
            <a:xfrm>
              <a:off x="2972925" y="2198555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" name="Group 134"/>
          <p:cNvGrpSpPr/>
          <p:nvPr/>
        </p:nvGrpSpPr>
        <p:grpSpPr>
          <a:xfrm>
            <a:off x="2513349" y="1404483"/>
            <a:ext cx="142406" cy="911146"/>
            <a:chOff x="2938070" y="1628935"/>
            <a:chExt cx="142406" cy="911146"/>
          </a:xfrm>
        </p:grpSpPr>
        <p:sp>
          <p:nvSpPr>
            <p:cNvPr id="136" name="Rectangle 135"/>
            <p:cNvSpPr/>
            <p:nvPr/>
          </p:nvSpPr>
          <p:spPr>
            <a:xfrm>
              <a:off x="2938070" y="1993690"/>
              <a:ext cx="142406" cy="17988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7" name="Rectangle 136"/>
            <p:cNvSpPr/>
            <p:nvPr/>
          </p:nvSpPr>
          <p:spPr>
            <a:xfrm>
              <a:off x="2962930" y="1813810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8" name="Rectangle 137"/>
            <p:cNvSpPr/>
            <p:nvPr/>
          </p:nvSpPr>
          <p:spPr>
            <a:xfrm>
              <a:off x="2972925" y="2198555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9" name="Rectangle 138"/>
            <p:cNvSpPr/>
            <p:nvPr/>
          </p:nvSpPr>
          <p:spPr>
            <a:xfrm>
              <a:off x="2965430" y="1628935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0" name="Rectangle 139"/>
            <p:cNvSpPr/>
            <p:nvPr/>
          </p:nvSpPr>
          <p:spPr>
            <a:xfrm>
              <a:off x="2975425" y="2380935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" name="Group 140"/>
          <p:cNvGrpSpPr/>
          <p:nvPr/>
        </p:nvGrpSpPr>
        <p:grpSpPr>
          <a:xfrm>
            <a:off x="2093624" y="1426967"/>
            <a:ext cx="142406" cy="911146"/>
            <a:chOff x="2938070" y="1628935"/>
            <a:chExt cx="142406" cy="911146"/>
          </a:xfrm>
        </p:grpSpPr>
        <p:sp>
          <p:nvSpPr>
            <p:cNvPr id="142" name="Rectangle 141"/>
            <p:cNvSpPr/>
            <p:nvPr/>
          </p:nvSpPr>
          <p:spPr>
            <a:xfrm>
              <a:off x="2938070" y="1993690"/>
              <a:ext cx="142406" cy="17988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3" name="Rectangle 142"/>
            <p:cNvSpPr/>
            <p:nvPr/>
          </p:nvSpPr>
          <p:spPr>
            <a:xfrm>
              <a:off x="2962930" y="1813810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4" name="Rectangle 143"/>
            <p:cNvSpPr/>
            <p:nvPr/>
          </p:nvSpPr>
          <p:spPr>
            <a:xfrm>
              <a:off x="2972925" y="2198555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5" name="Rectangle 144"/>
            <p:cNvSpPr/>
            <p:nvPr/>
          </p:nvSpPr>
          <p:spPr>
            <a:xfrm>
              <a:off x="2965430" y="1628935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6" name="Rectangle 145"/>
            <p:cNvSpPr/>
            <p:nvPr/>
          </p:nvSpPr>
          <p:spPr>
            <a:xfrm>
              <a:off x="2975425" y="2380935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1246680" y="1604348"/>
            <a:ext cx="142406" cy="543891"/>
            <a:chOff x="1246680" y="1823804"/>
            <a:chExt cx="142406" cy="543891"/>
          </a:xfrm>
        </p:grpSpPr>
        <p:sp>
          <p:nvSpPr>
            <p:cNvPr id="148" name="Rectangle 147"/>
            <p:cNvSpPr/>
            <p:nvPr/>
          </p:nvSpPr>
          <p:spPr>
            <a:xfrm>
              <a:off x="1246680" y="2003684"/>
              <a:ext cx="142406" cy="17988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9" name="Rectangle 148"/>
            <p:cNvSpPr/>
            <p:nvPr/>
          </p:nvSpPr>
          <p:spPr>
            <a:xfrm>
              <a:off x="1271540" y="1823804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0" name="Rectangle 149"/>
            <p:cNvSpPr/>
            <p:nvPr/>
          </p:nvSpPr>
          <p:spPr>
            <a:xfrm>
              <a:off x="1281535" y="2208549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7" name="Group 152"/>
          <p:cNvGrpSpPr/>
          <p:nvPr/>
        </p:nvGrpSpPr>
        <p:grpSpPr>
          <a:xfrm>
            <a:off x="1666404" y="1396987"/>
            <a:ext cx="142406" cy="911146"/>
            <a:chOff x="2938070" y="1628935"/>
            <a:chExt cx="142406" cy="911146"/>
          </a:xfrm>
        </p:grpSpPr>
        <p:sp>
          <p:nvSpPr>
            <p:cNvPr id="154" name="Rectangle 153"/>
            <p:cNvSpPr/>
            <p:nvPr/>
          </p:nvSpPr>
          <p:spPr>
            <a:xfrm>
              <a:off x="2938070" y="1993690"/>
              <a:ext cx="142406" cy="17988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2962930" y="1813810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6" name="Rectangle 155"/>
            <p:cNvSpPr/>
            <p:nvPr/>
          </p:nvSpPr>
          <p:spPr>
            <a:xfrm>
              <a:off x="2972925" y="2198555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7" name="Rectangle 156"/>
            <p:cNvSpPr/>
            <p:nvPr/>
          </p:nvSpPr>
          <p:spPr>
            <a:xfrm>
              <a:off x="2965430" y="1628935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8" name="Rectangle 157"/>
            <p:cNvSpPr/>
            <p:nvPr/>
          </p:nvSpPr>
          <p:spPr>
            <a:xfrm>
              <a:off x="2975425" y="2380935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1254175" y="3353250"/>
            <a:ext cx="142406" cy="543891"/>
            <a:chOff x="1254175" y="3142938"/>
            <a:chExt cx="142406" cy="543891"/>
          </a:xfrm>
        </p:grpSpPr>
        <p:sp>
          <p:nvSpPr>
            <p:cNvPr id="160" name="Rectangle 159"/>
            <p:cNvSpPr/>
            <p:nvPr/>
          </p:nvSpPr>
          <p:spPr>
            <a:xfrm>
              <a:off x="1254175" y="3322818"/>
              <a:ext cx="142406" cy="17988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1" name="Rectangle 160"/>
            <p:cNvSpPr/>
            <p:nvPr/>
          </p:nvSpPr>
          <p:spPr>
            <a:xfrm>
              <a:off x="1279035" y="3142938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2" name="Rectangle 161"/>
            <p:cNvSpPr/>
            <p:nvPr/>
          </p:nvSpPr>
          <p:spPr>
            <a:xfrm>
              <a:off x="1289030" y="3527683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9" name="Group 164"/>
          <p:cNvGrpSpPr/>
          <p:nvPr/>
        </p:nvGrpSpPr>
        <p:grpSpPr>
          <a:xfrm>
            <a:off x="1681395" y="3153384"/>
            <a:ext cx="142406" cy="911146"/>
            <a:chOff x="2938070" y="1628935"/>
            <a:chExt cx="142406" cy="911146"/>
          </a:xfrm>
        </p:grpSpPr>
        <p:sp>
          <p:nvSpPr>
            <p:cNvPr id="166" name="Rectangle 165"/>
            <p:cNvSpPr/>
            <p:nvPr/>
          </p:nvSpPr>
          <p:spPr>
            <a:xfrm>
              <a:off x="2938070" y="1993690"/>
              <a:ext cx="142406" cy="17988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7" name="Rectangle 166"/>
            <p:cNvSpPr/>
            <p:nvPr/>
          </p:nvSpPr>
          <p:spPr>
            <a:xfrm>
              <a:off x="2962930" y="1813810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8" name="Rectangle 167"/>
            <p:cNvSpPr/>
            <p:nvPr/>
          </p:nvSpPr>
          <p:spPr>
            <a:xfrm>
              <a:off x="2972925" y="2198555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9" name="Rectangle 168"/>
            <p:cNvSpPr/>
            <p:nvPr/>
          </p:nvSpPr>
          <p:spPr>
            <a:xfrm>
              <a:off x="2965430" y="1628935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0" name="Rectangle 169"/>
            <p:cNvSpPr/>
            <p:nvPr/>
          </p:nvSpPr>
          <p:spPr>
            <a:xfrm>
              <a:off x="2975425" y="2380935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0" name="Group 170"/>
          <p:cNvGrpSpPr/>
          <p:nvPr/>
        </p:nvGrpSpPr>
        <p:grpSpPr>
          <a:xfrm>
            <a:off x="2101119" y="3160879"/>
            <a:ext cx="142406" cy="911146"/>
            <a:chOff x="2938070" y="1628935"/>
            <a:chExt cx="142406" cy="911146"/>
          </a:xfrm>
        </p:grpSpPr>
        <p:sp>
          <p:nvSpPr>
            <p:cNvPr id="172" name="Rectangle 171"/>
            <p:cNvSpPr/>
            <p:nvPr/>
          </p:nvSpPr>
          <p:spPr>
            <a:xfrm>
              <a:off x="2938070" y="1993690"/>
              <a:ext cx="142406" cy="17988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3" name="Rectangle 172"/>
            <p:cNvSpPr/>
            <p:nvPr/>
          </p:nvSpPr>
          <p:spPr>
            <a:xfrm>
              <a:off x="2962930" y="1813810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4" name="Rectangle 173"/>
            <p:cNvSpPr/>
            <p:nvPr/>
          </p:nvSpPr>
          <p:spPr>
            <a:xfrm>
              <a:off x="2972925" y="2198555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5" name="Rectangle 174"/>
            <p:cNvSpPr/>
            <p:nvPr/>
          </p:nvSpPr>
          <p:spPr>
            <a:xfrm>
              <a:off x="2965430" y="1628935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6" name="Rectangle 175"/>
            <p:cNvSpPr/>
            <p:nvPr/>
          </p:nvSpPr>
          <p:spPr>
            <a:xfrm>
              <a:off x="2975425" y="2380935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1" name="Group 176"/>
          <p:cNvGrpSpPr/>
          <p:nvPr/>
        </p:nvGrpSpPr>
        <p:grpSpPr>
          <a:xfrm>
            <a:off x="2528339" y="3153385"/>
            <a:ext cx="142406" cy="911146"/>
            <a:chOff x="2938070" y="1628935"/>
            <a:chExt cx="142406" cy="911146"/>
          </a:xfrm>
        </p:grpSpPr>
        <p:sp>
          <p:nvSpPr>
            <p:cNvPr id="178" name="Rectangle 177"/>
            <p:cNvSpPr/>
            <p:nvPr/>
          </p:nvSpPr>
          <p:spPr>
            <a:xfrm>
              <a:off x="2938070" y="1993690"/>
              <a:ext cx="142406" cy="17988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9" name="Rectangle 178"/>
            <p:cNvSpPr/>
            <p:nvPr/>
          </p:nvSpPr>
          <p:spPr>
            <a:xfrm>
              <a:off x="2962930" y="1813810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0" name="Rectangle 179"/>
            <p:cNvSpPr/>
            <p:nvPr/>
          </p:nvSpPr>
          <p:spPr>
            <a:xfrm>
              <a:off x="2972925" y="2198555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1" name="Rectangle 180"/>
            <p:cNvSpPr/>
            <p:nvPr/>
          </p:nvSpPr>
          <p:spPr>
            <a:xfrm>
              <a:off x="2965430" y="1628935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2" name="Rectangle 181"/>
            <p:cNvSpPr/>
            <p:nvPr/>
          </p:nvSpPr>
          <p:spPr>
            <a:xfrm>
              <a:off x="2975425" y="2380935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2948064" y="3330765"/>
            <a:ext cx="142406" cy="543891"/>
            <a:chOff x="2948064" y="3120453"/>
            <a:chExt cx="142406" cy="543891"/>
          </a:xfrm>
        </p:grpSpPr>
        <p:sp>
          <p:nvSpPr>
            <p:cNvPr id="184" name="Rectangle 183"/>
            <p:cNvSpPr/>
            <p:nvPr/>
          </p:nvSpPr>
          <p:spPr>
            <a:xfrm>
              <a:off x="2948064" y="3300333"/>
              <a:ext cx="142406" cy="179882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5" name="Rectangle 184"/>
            <p:cNvSpPr/>
            <p:nvPr/>
          </p:nvSpPr>
          <p:spPr>
            <a:xfrm>
              <a:off x="2972924" y="3120453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6" name="Rectangle 185"/>
            <p:cNvSpPr/>
            <p:nvPr/>
          </p:nvSpPr>
          <p:spPr>
            <a:xfrm>
              <a:off x="2982919" y="3505198"/>
              <a:ext cx="80073" cy="159146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77" name="Straight Arrow Connector 76"/>
          <p:cNvCxnSpPr/>
          <p:nvPr/>
        </p:nvCxnSpPr>
        <p:spPr>
          <a:xfrm rot="16200000" flipH="1">
            <a:off x="3279891" y="4141827"/>
            <a:ext cx="194083" cy="6699"/>
          </a:xfrm>
          <a:prstGeom prst="straightConnector1">
            <a:avLst/>
          </a:prstGeom>
          <a:ln w="9525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4" name="Group 77"/>
          <p:cNvGrpSpPr/>
          <p:nvPr/>
        </p:nvGrpSpPr>
        <p:grpSpPr>
          <a:xfrm>
            <a:off x="3087976" y="3844977"/>
            <a:ext cx="284810" cy="314798"/>
            <a:chOff x="3080481" y="3919927"/>
            <a:chExt cx="284810" cy="314798"/>
          </a:xfrm>
        </p:grpSpPr>
        <p:sp>
          <p:nvSpPr>
            <p:cNvPr id="79" name="Oval 78"/>
            <p:cNvSpPr/>
            <p:nvPr/>
          </p:nvSpPr>
          <p:spPr>
            <a:xfrm>
              <a:off x="3080481" y="3919927"/>
              <a:ext cx="59961" cy="59961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80" name="Straight Arrow Connector 79"/>
            <p:cNvCxnSpPr/>
            <p:nvPr/>
          </p:nvCxnSpPr>
          <p:spPr>
            <a:xfrm rot="5400000">
              <a:off x="2980089" y="4103557"/>
              <a:ext cx="261538" cy="797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Arrow Connector 80"/>
            <p:cNvCxnSpPr/>
            <p:nvPr/>
          </p:nvCxnSpPr>
          <p:spPr>
            <a:xfrm flipV="1">
              <a:off x="3136240" y="3942416"/>
              <a:ext cx="229051" cy="10784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6" name="Straight Arrow Connector 85"/>
          <p:cNvCxnSpPr/>
          <p:nvPr/>
        </p:nvCxnSpPr>
        <p:spPr>
          <a:xfrm>
            <a:off x="521208" y="1280160"/>
            <a:ext cx="9144" cy="289864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>
            <a:off x="0" y="2395728"/>
            <a:ext cx="17190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Slab could be a little shorted than with air pads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6648" y="2499349"/>
            <a:ext cx="3326853" cy="423193"/>
          </a:xfrm>
        </p:spPr>
        <p:txBody>
          <a:bodyPr/>
          <a:lstStyle/>
          <a:p>
            <a:r>
              <a:rPr lang="en-GB" dirty="0" smtClean="0"/>
              <a:t>Slab Construction</a:t>
            </a:r>
            <a:endParaRPr lang="en-GB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6648" y="2499349"/>
            <a:ext cx="3326853" cy="423193"/>
          </a:xfrm>
        </p:spPr>
        <p:txBody>
          <a:bodyPr/>
          <a:lstStyle/>
          <a:p>
            <a:r>
              <a:rPr lang="en-GB" dirty="0" smtClean="0"/>
              <a:t>The Drive System</a:t>
            </a:r>
            <a:endParaRPr lang="en-GB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movement drive system for pads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3538" y="1000126"/>
            <a:ext cx="8318500" cy="4503737"/>
          </a:xfrm>
        </p:spPr>
        <p:txBody>
          <a:bodyPr/>
          <a:lstStyle/>
          <a:p>
            <a:r>
              <a:rPr lang="en-GB" dirty="0" smtClean="0"/>
              <a:t>Grip jack 2No. PPU-160 (1.6MN capacity each) with air pads. Larger system required for Rollers.</a:t>
            </a:r>
            <a:endParaRPr lang="en-GB" dirty="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6839" y="2271012"/>
            <a:ext cx="1699901" cy="12717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62958" y="2103540"/>
            <a:ext cx="4923049" cy="3870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6970426" y="3702570"/>
            <a:ext cx="1768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itchFamily="34" charset="0"/>
              </a:rPr>
              <a:t>Photo of smaller unit in use</a:t>
            </a:r>
            <a:endParaRPr lang="en-GB" sz="1200" dirty="0">
              <a:latin typeface="Arial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movement drive system for rollers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3538" y="1000126"/>
            <a:ext cx="8318500" cy="4503737"/>
          </a:xfrm>
        </p:spPr>
        <p:txBody>
          <a:bodyPr/>
          <a:lstStyle/>
          <a:p>
            <a:r>
              <a:rPr lang="en-GB" dirty="0" smtClean="0"/>
              <a:t>Awaiting response from </a:t>
            </a:r>
            <a:r>
              <a:rPr lang="en-GB" dirty="0" err="1" smtClean="0"/>
              <a:t>Hilman</a:t>
            </a:r>
            <a:r>
              <a:rPr lang="en-GB" dirty="0" smtClean="0"/>
              <a:t> following meeting with </a:t>
            </a:r>
            <a:r>
              <a:rPr lang="en-GB" dirty="0" err="1" smtClean="0"/>
              <a:t>Hilman</a:t>
            </a:r>
            <a:r>
              <a:rPr lang="en-GB" dirty="0" smtClean="0"/>
              <a:t> 15 Sept 2011</a:t>
            </a:r>
          </a:p>
          <a:p>
            <a:r>
              <a:rPr lang="en-GB" dirty="0" smtClean="0"/>
              <a:t>Two options being available:</a:t>
            </a:r>
          </a:p>
          <a:p>
            <a:pPr lvl="1"/>
            <a:r>
              <a:rPr lang="en-GB" dirty="0" smtClean="0"/>
              <a:t>Hydraulic push-pull details similar to that for air pads;</a:t>
            </a:r>
          </a:p>
          <a:p>
            <a:pPr lvl="1"/>
            <a:r>
              <a:rPr lang="en-GB" dirty="0" smtClean="0"/>
              <a:t>Self-driven </a:t>
            </a:r>
            <a:r>
              <a:rPr lang="en-GB" dirty="0" err="1" smtClean="0"/>
              <a:t>Hilman</a:t>
            </a:r>
            <a:r>
              <a:rPr lang="en-GB" dirty="0" smtClean="0"/>
              <a:t> rollers (awaiting confirmation on capacity)</a:t>
            </a:r>
          </a:p>
          <a:p>
            <a:pPr lvl="1"/>
            <a:endParaRPr lang="en-GB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 of Requirements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9844" y="966615"/>
            <a:ext cx="8469552" cy="5082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688" y="250825"/>
            <a:ext cx="8318500" cy="846386"/>
          </a:xfrm>
        </p:spPr>
        <p:txBody>
          <a:bodyPr/>
          <a:lstStyle/>
          <a:p>
            <a:r>
              <a:rPr lang="en-GB" dirty="0" smtClean="0"/>
              <a:t>The movement drive system for rollers – Lateral Slide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`</a:t>
            </a:r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" y="914400"/>
            <a:ext cx="7095744" cy="5321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688" y="250825"/>
            <a:ext cx="8318500" cy="846386"/>
          </a:xfrm>
        </p:spPr>
        <p:txBody>
          <a:bodyPr/>
          <a:lstStyle/>
          <a:p>
            <a:r>
              <a:rPr lang="en-GB" dirty="0" smtClean="0"/>
              <a:t>The movement drive system for rollers – Lateral Slide</a:t>
            </a:r>
            <a:endParaRPr lang="en-GB" dirty="0"/>
          </a:p>
        </p:txBody>
      </p:sp>
      <p:pic>
        <p:nvPicPr>
          <p:cNvPr id="6" name="MOV02162.MPG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524000" y="1143000"/>
            <a:ext cx="6096000" cy="4572000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80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688" y="250825"/>
            <a:ext cx="8318500" cy="846386"/>
          </a:xfrm>
        </p:spPr>
        <p:txBody>
          <a:bodyPr/>
          <a:lstStyle/>
          <a:p>
            <a:r>
              <a:rPr lang="en-GB" dirty="0" smtClean="0"/>
              <a:t>The movement drive system for rollers – Lateral Slide</a:t>
            </a: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9262" y="1589342"/>
            <a:ext cx="7701846" cy="314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1014984" y="4434840"/>
            <a:ext cx="34564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PTFE</a:t>
            </a:r>
            <a:r>
              <a:rPr lang="en-GB" dirty="0" smtClean="0"/>
              <a:t> layer</a:t>
            </a:r>
          </a:p>
          <a:p>
            <a:endParaRPr lang="en-GB" dirty="0" smtClean="0"/>
          </a:p>
          <a:p>
            <a:r>
              <a:rPr lang="en-GB" dirty="0" smtClean="0"/>
              <a:t>Note that </a:t>
            </a:r>
            <a:r>
              <a:rPr lang="en-GB" dirty="0" err="1" smtClean="0"/>
              <a:t>stiction</a:t>
            </a:r>
            <a:r>
              <a:rPr lang="en-GB" dirty="0" smtClean="0"/>
              <a:t> could cause </a:t>
            </a:r>
            <a:r>
              <a:rPr lang="en-GB" dirty="0" err="1" smtClean="0"/>
              <a:t>accel</a:t>
            </a:r>
            <a:r>
              <a:rPr lang="en-GB" dirty="0" smtClean="0"/>
              <a:t> &gt; 0.</a:t>
            </a:r>
            <a:endParaRPr lang="en-GB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Movement Drive System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GB" dirty="0" smtClean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0940" y="637082"/>
            <a:ext cx="8076829" cy="5653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014210" y="5748729"/>
            <a:ext cx="68205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err="1" smtClean="0"/>
              <a:t>NTS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6408295" y="1079293"/>
            <a:ext cx="26007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Note position of tracks is superseded by drawings on previous slides</a:t>
            </a:r>
            <a:endParaRPr lang="en-GB" sz="12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Movement Drive System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Pair of hydraulic rams allow rotational correction</a:t>
            </a:r>
          </a:p>
          <a:p>
            <a:r>
              <a:rPr lang="en-GB" dirty="0" smtClean="0"/>
              <a:t>Control system to avoid on-plan rotation</a:t>
            </a:r>
          </a:p>
          <a:p>
            <a:r>
              <a:rPr lang="en-GB" dirty="0" smtClean="0"/>
              <a:t>Bar code encoder or laser to tell the control system how much each side of the slab has moved</a:t>
            </a:r>
          </a:p>
          <a:p>
            <a:r>
              <a:rPr lang="en-GB" dirty="0" smtClean="0"/>
              <a:t>Lateral guides to be investigated</a:t>
            </a:r>
          </a:p>
          <a:p>
            <a:endParaRPr lang="en-GB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6648" y="2499349"/>
            <a:ext cx="3326853" cy="846386"/>
          </a:xfrm>
        </p:spPr>
        <p:txBody>
          <a:bodyPr/>
          <a:lstStyle/>
          <a:p>
            <a:r>
              <a:rPr lang="en-GB" dirty="0" smtClean="0"/>
              <a:t>The final positioning system</a:t>
            </a:r>
            <a:endParaRPr lang="en-GB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228964"/>
            <a:ext cx="6545704" cy="846386"/>
          </a:xfrm>
        </p:spPr>
        <p:txBody>
          <a:bodyPr/>
          <a:lstStyle/>
          <a:p>
            <a:r>
              <a:rPr lang="en-GB" dirty="0" smtClean="0"/>
              <a:t>The final positioning system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532151" y="1648919"/>
            <a:ext cx="3530184" cy="299053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7" name="Group 16"/>
          <p:cNvGrpSpPr/>
          <p:nvPr/>
        </p:nvGrpSpPr>
        <p:grpSpPr>
          <a:xfrm>
            <a:off x="1838795" y="2281005"/>
            <a:ext cx="1286657" cy="1026509"/>
            <a:chOff x="3899941" y="3038007"/>
            <a:chExt cx="1286657" cy="1026509"/>
          </a:xfrm>
        </p:grpSpPr>
        <p:cxnSp>
          <p:nvCxnSpPr>
            <p:cNvPr id="6" name="Straight Arrow Connector 5"/>
            <p:cNvCxnSpPr/>
            <p:nvPr/>
          </p:nvCxnSpPr>
          <p:spPr>
            <a:xfrm flipV="1">
              <a:off x="4189751" y="3912433"/>
              <a:ext cx="764498" cy="749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 rot="5400000" flipH="1" flipV="1">
              <a:off x="3852472" y="3590145"/>
              <a:ext cx="667062" cy="749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Oval 8"/>
            <p:cNvSpPr/>
            <p:nvPr/>
          </p:nvSpPr>
          <p:spPr>
            <a:xfrm>
              <a:off x="4114800" y="3829987"/>
              <a:ext cx="149902" cy="14990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916775" y="3770027"/>
              <a:ext cx="26982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>
                  <a:latin typeface="Arial" pitchFamily="34" charset="0"/>
                  <a:cs typeface="Arial" pitchFamily="34" charset="0"/>
                </a:rPr>
                <a:t>x</a:t>
              </a:r>
              <a:endParaRPr lang="en-GB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139786" y="3038007"/>
              <a:ext cx="26982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>
                  <a:latin typeface="Arial" pitchFamily="34" charset="0"/>
                  <a:cs typeface="Arial" pitchFamily="34" charset="0"/>
                </a:rPr>
                <a:t>y</a:t>
              </a:r>
              <a:endParaRPr lang="en-GB" sz="12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4167259" y="3889948"/>
              <a:ext cx="45719" cy="4571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899941" y="3787517"/>
              <a:ext cx="26982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>
                  <a:latin typeface="Arial" pitchFamily="34" charset="0"/>
                  <a:cs typeface="Arial" pitchFamily="34" charset="0"/>
                </a:rPr>
                <a:t>z</a:t>
              </a:r>
              <a:endParaRPr lang="en-GB" sz="1200" dirty="0">
                <a:latin typeface="Arial" pitchFamily="34" charset="0"/>
                <a:cs typeface="Arial" pitchFamily="34" charset="0"/>
              </a:endParaRPr>
            </a:p>
          </p:txBody>
        </p:sp>
      </p:grpSp>
      <p:cxnSp>
        <p:nvCxnSpPr>
          <p:cNvPr id="15" name="Straight Arrow Connector 14"/>
          <p:cNvCxnSpPr/>
          <p:nvPr/>
        </p:nvCxnSpPr>
        <p:spPr>
          <a:xfrm>
            <a:off x="1162113" y="4230848"/>
            <a:ext cx="1581462" cy="749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258426" y="4265702"/>
            <a:ext cx="20211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itchFamily="34" charset="0"/>
                <a:cs typeface="Arial" pitchFamily="34" charset="0"/>
              </a:rPr>
              <a:t>Direction of primary travel</a:t>
            </a:r>
            <a:endParaRPr lang="en-GB" sz="12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8" name="Table 17"/>
          <p:cNvGraphicFramePr>
            <a:graphicFrameLocks noGrp="1"/>
          </p:cNvGraphicFramePr>
          <p:nvPr/>
        </p:nvGraphicFramePr>
        <p:xfrm>
          <a:off x="4524656" y="1596785"/>
          <a:ext cx="4372007" cy="293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36939"/>
                <a:gridCol w="2935068"/>
              </a:tblGrid>
              <a:tr h="0">
                <a:tc>
                  <a:txBody>
                    <a:bodyPr/>
                    <a:lstStyle/>
                    <a:p>
                      <a:r>
                        <a:rPr lang="en-GB" dirty="0" smtClean="0"/>
                        <a:t>Degree of freedom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Methodology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x,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Rzz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Push pull system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z, </a:t>
                      </a:r>
                      <a:r>
                        <a:rPr lang="en-GB" dirty="0" err="1" smtClean="0"/>
                        <a:t>Rxx</a:t>
                      </a:r>
                      <a:r>
                        <a:rPr lang="en-GB" dirty="0" smtClean="0"/>
                        <a:t>, </a:t>
                      </a:r>
                      <a:r>
                        <a:rPr lang="en-GB" dirty="0" err="1" smtClean="0"/>
                        <a:t>Ryy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Pack adjustment under</a:t>
                      </a:r>
                      <a:r>
                        <a:rPr lang="en-GB" baseline="0" dirty="0" smtClean="0"/>
                        <a:t> slab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y (air-pads) </a:t>
                      </a:r>
                      <a:r>
                        <a:rPr lang="en-GB" sz="1000" i="1" dirty="0" smtClean="0"/>
                        <a:t>illustrated</a:t>
                      </a:r>
                      <a:endParaRPr lang="en-GB" sz="10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Lateral pull with strand</a:t>
                      </a:r>
                      <a:r>
                        <a:rPr lang="en-GB" baseline="0" dirty="0" smtClean="0"/>
                        <a:t> jacks whilst air pads are active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y (rollers) </a:t>
                      </a:r>
                      <a:r>
                        <a:rPr lang="en-GB" sz="1000" i="1" dirty="0" smtClean="0"/>
                        <a:t>illustrated</a:t>
                      </a:r>
                      <a:endParaRPr lang="en-GB" sz="10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Lateral pull</a:t>
                      </a:r>
                      <a:r>
                        <a:rPr lang="en-GB" baseline="0" dirty="0" smtClean="0"/>
                        <a:t> with strand jacks whilst the lateral slider (on the roller) is un-locked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4557009" y="4534525"/>
            <a:ext cx="17388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Note, </a:t>
            </a:r>
            <a:r>
              <a:rPr lang="en-GB" sz="1000" dirty="0" err="1" smtClean="0">
                <a:latin typeface="Arial" pitchFamily="34" charset="0"/>
                <a:cs typeface="Arial" pitchFamily="34" charset="0"/>
              </a:rPr>
              <a:t>Rxx</a:t>
            </a:r>
            <a:r>
              <a:rPr lang="en-GB" sz="1000" dirty="0" smtClean="0">
                <a:latin typeface="Arial" pitchFamily="34" charset="0"/>
                <a:cs typeface="Arial" pitchFamily="34" charset="0"/>
              </a:rPr>
              <a:t> is rotation about the x-axis, etc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482178" y="620393"/>
            <a:ext cx="21571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Strand jack pair  with tensioned cable-feed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>
            <a:off x="434715" y="4706912"/>
            <a:ext cx="382249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419674" y="1562375"/>
            <a:ext cx="382249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0" name="Group 39"/>
          <p:cNvGrpSpPr/>
          <p:nvPr/>
        </p:nvGrpSpPr>
        <p:grpSpPr>
          <a:xfrm>
            <a:off x="4032504" y="1014984"/>
            <a:ext cx="198120" cy="4276344"/>
            <a:chOff x="4032504" y="1014984"/>
            <a:chExt cx="198120" cy="4276344"/>
          </a:xfrm>
        </p:grpSpPr>
        <p:cxnSp>
          <p:nvCxnSpPr>
            <p:cNvPr id="31" name="Straight Connector 30"/>
            <p:cNvCxnSpPr/>
            <p:nvPr/>
          </p:nvCxnSpPr>
          <p:spPr>
            <a:xfrm rot="5400000">
              <a:off x="2368296" y="3145536"/>
              <a:ext cx="3529584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Rectangle 34"/>
            <p:cNvSpPr/>
            <p:nvPr/>
          </p:nvSpPr>
          <p:spPr>
            <a:xfrm>
              <a:off x="4032504" y="1014984"/>
              <a:ext cx="192024" cy="393192"/>
            </a:xfrm>
            <a:prstGeom prst="rect">
              <a:avLst/>
            </a:prstGeom>
            <a:solidFill>
              <a:schemeClr val="bg2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4038600" y="4898136"/>
              <a:ext cx="192024" cy="393192"/>
            </a:xfrm>
            <a:prstGeom prst="rect">
              <a:avLst/>
            </a:prstGeom>
            <a:solidFill>
              <a:schemeClr val="bg2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4059936" y="3017520"/>
              <a:ext cx="118872" cy="118872"/>
            </a:xfrm>
            <a:prstGeom prst="rect">
              <a:avLst/>
            </a:prstGeom>
            <a:solidFill>
              <a:schemeClr val="tx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381000" y="1011936"/>
            <a:ext cx="198120" cy="4276344"/>
            <a:chOff x="4032504" y="1014984"/>
            <a:chExt cx="198120" cy="4276344"/>
          </a:xfrm>
        </p:grpSpPr>
        <p:cxnSp>
          <p:nvCxnSpPr>
            <p:cNvPr id="42" name="Straight Connector 41"/>
            <p:cNvCxnSpPr/>
            <p:nvPr/>
          </p:nvCxnSpPr>
          <p:spPr>
            <a:xfrm rot="5400000">
              <a:off x="2368296" y="3145536"/>
              <a:ext cx="3529584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Rectangle 42"/>
            <p:cNvSpPr/>
            <p:nvPr/>
          </p:nvSpPr>
          <p:spPr>
            <a:xfrm>
              <a:off x="4032504" y="1014984"/>
              <a:ext cx="192024" cy="393192"/>
            </a:xfrm>
            <a:prstGeom prst="rect">
              <a:avLst/>
            </a:prstGeom>
            <a:solidFill>
              <a:schemeClr val="bg2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4038600" y="4898136"/>
              <a:ext cx="192024" cy="393192"/>
            </a:xfrm>
            <a:prstGeom prst="rect">
              <a:avLst/>
            </a:prstGeom>
            <a:solidFill>
              <a:schemeClr val="bg2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059936" y="3017520"/>
              <a:ext cx="118872" cy="118872"/>
            </a:xfrm>
            <a:prstGeom prst="rect">
              <a:avLst/>
            </a:prstGeom>
            <a:solidFill>
              <a:schemeClr val="tx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46" name="Straight Arrow Connector 45"/>
          <p:cNvCxnSpPr>
            <a:stCxn id="30" idx="2"/>
            <a:endCxn id="35" idx="1"/>
          </p:cNvCxnSpPr>
          <p:nvPr/>
        </p:nvCxnSpPr>
        <p:spPr>
          <a:xfrm rot="16200000" flipH="1">
            <a:off x="3201086" y="380161"/>
            <a:ext cx="191077" cy="1471759"/>
          </a:xfrm>
          <a:prstGeom prst="straightConnector1">
            <a:avLst/>
          </a:prstGeom>
          <a:ln w="9525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stCxn id="30" idx="2"/>
            <a:endCxn id="43" idx="3"/>
          </p:cNvCxnSpPr>
          <p:nvPr/>
        </p:nvCxnSpPr>
        <p:spPr>
          <a:xfrm rot="5400000">
            <a:off x="1472871" y="120657"/>
            <a:ext cx="188029" cy="1987721"/>
          </a:xfrm>
          <a:prstGeom prst="straightConnector1">
            <a:avLst/>
          </a:prstGeom>
          <a:ln w="9525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22502" y="774361"/>
            <a:ext cx="8318500" cy="4503737"/>
          </a:xfrm>
        </p:spPr>
        <p:txBody>
          <a:bodyPr/>
          <a:lstStyle/>
          <a:p>
            <a:r>
              <a:rPr lang="en-GB" sz="1200" dirty="0" err="1" smtClean="0"/>
              <a:t>ILD</a:t>
            </a:r>
            <a:r>
              <a:rPr lang="en-GB" sz="1200" dirty="0" smtClean="0"/>
              <a:t> ok to jack and move on 2.2m slab with pads or rollers</a:t>
            </a:r>
          </a:p>
          <a:p>
            <a:r>
              <a:rPr lang="en-GB" sz="1200" dirty="0" err="1" smtClean="0"/>
              <a:t>SiD</a:t>
            </a:r>
            <a:r>
              <a:rPr lang="en-GB" sz="1200" dirty="0" smtClean="0"/>
              <a:t> ok to jack and move on 3.8m slab with pads or rollers</a:t>
            </a:r>
          </a:p>
          <a:p>
            <a:r>
              <a:rPr lang="en-GB" sz="1200" dirty="0" smtClean="0"/>
              <a:t>To mitigate this some ways forward are:</a:t>
            </a:r>
          </a:p>
          <a:p>
            <a:pPr lvl="1"/>
            <a:r>
              <a:rPr lang="en-GB" sz="1200" dirty="0" smtClean="0"/>
              <a:t>Jacking and packing if the invert does flex (to keep the slab permanent supports plane)</a:t>
            </a:r>
          </a:p>
          <a:p>
            <a:pPr lvl="1"/>
            <a:r>
              <a:rPr lang="en-GB" sz="1200" dirty="0" smtClean="0"/>
              <a:t>Provide 50mm packing from the start to allow the height to be reduced</a:t>
            </a:r>
          </a:p>
          <a:p>
            <a:r>
              <a:rPr lang="en-GB" sz="1200" dirty="0" smtClean="0"/>
              <a:t>Displacement criteria not applicable when un-slicing</a:t>
            </a:r>
          </a:p>
          <a:p>
            <a:r>
              <a:rPr lang="en-GB" sz="1200" dirty="0" smtClean="0"/>
              <a:t>Some slab is not necessary if un-slicing to an off-slab position is possible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688" y="250825"/>
            <a:ext cx="8318500" cy="423193"/>
          </a:xfrm>
        </p:spPr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22502" y="774361"/>
            <a:ext cx="8318500" cy="4503737"/>
          </a:xfrm>
        </p:spPr>
        <p:txBody>
          <a:bodyPr/>
          <a:lstStyle/>
          <a:p>
            <a:r>
              <a:rPr lang="en-GB" sz="1200" dirty="0" smtClean="0"/>
              <a:t>Will we know the exact lateral position before the move?</a:t>
            </a:r>
          </a:p>
          <a:p>
            <a:r>
              <a:rPr lang="en-GB" sz="1200" dirty="0" smtClean="0"/>
              <a:t>Or might we need to put the slab in position and then discover that it needs to move laterally?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688" y="250825"/>
            <a:ext cx="8318500" cy="423193"/>
          </a:xfrm>
        </p:spPr>
        <p:txBody>
          <a:bodyPr/>
          <a:lstStyle/>
          <a:p>
            <a:r>
              <a:rPr lang="en-GB" dirty="0" smtClean="0"/>
              <a:t>Further Questions</a:t>
            </a:r>
            <a:endParaRPr lang="en-GB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 of Requirements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7219" y="831100"/>
            <a:ext cx="8115300" cy="4449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219731" y="4871803"/>
            <a:ext cx="34927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Limited to under the footprint of the detector.</a:t>
            </a:r>
          </a:p>
          <a:p>
            <a:r>
              <a:rPr lang="en-GB" dirty="0" smtClean="0"/>
              <a:t>n/a when un-slicing</a:t>
            </a:r>
            <a:endParaRPr lang="en-GB" dirty="0"/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3320321" y="4384623"/>
            <a:ext cx="891915" cy="68954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6648" y="2499349"/>
            <a:ext cx="3326853" cy="846386"/>
          </a:xfrm>
        </p:spPr>
        <p:txBody>
          <a:bodyPr/>
          <a:lstStyle/>
          <a:p>
            <a:r>
              <a:rPr lang="en-GB" dirty="0" smtClean="0"/>
              <a:t>Top Loads on the Slab</a:t>
            </a:r>
            <a:endParaRPr lang="en-GB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015" y="685800"/>
            <a:ext cx="8055865" cy="5591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688" y="250825"/>
            <a:ext cx="8318500" cy="423193"/>
          </a:xfrm>
        </p:spPr>
        <p:txBody>
          <a:bodyPr/>
          <a:lstStyle/>
          <a:p>
            <a:r>
              <a:rPr lang="en-GB" dirty="0" err="1" smtClean="0"/>
              <a:t>ILD</a:t>
            </a:r>
            <a:r>
              <a:rPr lang="en-GB" dirty="0" smtClean="0"/>
              <a:t> top loads when moving/closed</a:t>
            </a:r>
            <a:endParaRPr lang="en-GB" dirty="0"/>
          </a:p>
        </p:txBody>
      </p:sp>
      <p:cxnSp>
        <p:nvCxnSpPr>
          <p:cNvPr id="22" name="Straight Arrow Connector 21"/>
          <p:cNvCxnSpPr/>
          <p:nvPr/>
        </p:nvCxnSpPr>
        <p:spPr>
          <a:xfrm rot="5400000" flipH="1" flipV="1">
            <a:off x="4646951" y="1768840"/>
            <a:ext cx="1034321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241561" y="1561475"/>
            <a:ext cx="19037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Direction of travel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5840611" y="2406673"/>
            <a:ext cx="82445" cy="9743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5922364" y="2327573"/>
            <a:ext cx="24683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err="1" smtClean="0">
                <a:latin typeface="Arial" pitchFamily="34" charset="0"/>
                <a:cs typeface="Arial" pitchFamily="34" charset="0"/>
              </a:rPr>
              <a:t>ILD</a:t>
            </a:r>
            <a:r>
              <a:rPr lang="en-GB" sz="1000" dirty="0" smtClean="0">
                <a:latin typeface="Arial" pitchFamily="34" charset="0"/>
                <a:cs typeface="Arial" pitchFamily="34" charset="0"/>
              </a:rPr>
              <a:t> loads when moving/closed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319272" y="1664208"/>
            <a:ext cx="91440" cy="10972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Rectangle 18"/>
          <p:cNvSpPr/>
          <p:nvPr/>
        </p:nvSpPr>
        <p:spPr>
          <a:xfrm>
            <a:off x="2840736" y="1661160"/>
            <a:ext cx="91440" cy="10972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Rectangle 20"/>
          <p:cNvSpPr/>
          <p:nvPr/>
        </p:nvSpPr>
        <p:spPr>
          <a:xfrm>
            <a:off x="1578864" y="1679448"/>
            <a:ext cx="91440" cy="10972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Rectangle 22"/>
          <p:cNvSpPr/>
          <p:nvPr/>
        </p:nvSpPr>
        <p:spPr>
          <a:xfrm>
            <a:off x="1139952" y="1661160"/>
            <a:ext cx="91440" cy="10972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9" name="Rectangle 38"/>
          <p:cNvSpPr/>
          <p:nvPr/>
        </p:nvSpPr>
        <p:spPr>
          <a:xfrm>
            <a:off x="5769864" y="2715768"/>
            <a:ext cx="155448" cy="1828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extBox 39"/>
          <p:cNvSpPr txBox="1"/>
          <p:nvPr/>
        </p:nvSpPr>
        <p:spPr>
          <a:xfrm>
            <a:off x="5928460" y="2699429"/>
            <a:ext cx="24683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Position of permanent support for </a:t>
            </a:r>
            <a:r>
              <a:rPr lang="en-GB" sz="1000" dirty="0" err="1" smtClean="0">
                <a:latin typeface="Arial" pitchFamily="34" charset="0"/>
                <a:cs typeface="Arial" pitchFamily="34" charset="0"/>
              </a:rPr>
              <a:t>ILD</a:t>
            </a:r>
            <a:r>
              <a:rPr lang="en-GB" sz="1000" dirty="0" smtClean="0">
                <a:latin typeface="Arial" pitchFamily="34" charset="0"/>
                <a:cs typeface="Arial" pitchFamily="34" charset="0"/>
              </a:rPr>
              <a:t> (preliminary)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Group 44"/>
          <p:cNvGrpSpPr/>
          <p:nvPr/>
        </p:nvGrpSpPr>
        <p:grpSpPr>
          <a:xfrm>
            <a:off x="1243584" y="1792224"/>
            <a:ext cx="1917192" cy="201168"/>
            <a:chOff x="1243584" y="1572768"/>
            <a:chExt cx="1917192" cy="201168"/>
          </a:xfrm>
        </p:grpSpPr>
        <p:sp>
          <p:nvSpPr>
            <p:cNvPr id="36" name="Rectangle 35"/>
            <p:cNvSpPr/>
            <p:nvPr/>
          </p:nvSpPr>
          <p:spPr>
            <a:xfrm>
              <a:off x="1685544" y="1584960"/>
              <a:ext cx="155448" cy="18288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1243584" y="1572768"/>
              <a:ext cx="155448" cy="18288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2139696" y="1581912"/>
              <a:ext cx="155448" cy="18288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596896" y="1591056"/>
              <a:ext cx="155448" cy="18288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005328" y="1578864"/>
              <a:ext cx="155448" cy="18288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" name="Group 45"/>
          <p:cNvGrpSpPr/>
          <p:nvPr/>
        </p:nvGrpSpPr>
        <p:grpSpPr>
          <a:xfrm>
            <a:off x="1258824" y="3197352"/>
            <a:ext cx="1917192" cy="201168"/>
            <a:chOff x="1243584" y="1572768"/>
            <a:chExt cx="1917192" cy="201168"/>
          </a:xfrm>
        </p:grpSpPr>
        <p:sp>
          <p:nvSpPr>
            <p:cNvPr id="47" name="Rectangle 46"/>
            <p:cNvSpPr/>
            <p:nvPr/>
          </p:nvSpPr>
          <p:spPr>
            <a:xfrm>
              <a:off x="1685544" y="1584960"/>
              <a:ext cx="155448" cy="18288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1243584" y="1572768"/>
              <a:ext cx="155448" cy="18288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2139696" y="1581912"/>
              <a:ext cx="155448" cy="18288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2596896" y="1591056"/>
              <a:ext cx="155448" cy="18288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3005328" y="1578864"/>
              <a:ext cx="155448" cy="18288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2026271" y="3003029"/>
            <a:ext cx="50217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latin typeface="Arial" pitchFamily="34" charset="0"/>
                <a:cs typeface="Arial" pitchFamily="34" charset="0"/>
              </a:rPr>
              <a:t>17.5MN</a:t>
            </a:r>
            <a:endParaRPr lang="en-GB" sz="7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6" name="Group 55"/>
          <p:cNvGrpSpPr/>
          <p:nvPr/>
        </p:nvGrpSpPr>
        <p:grpSpPr>
          <a:xfrm>
            <a:off x="1325174" y="3111160"/>
            <a:ext cx="1838093" cy="130964"/>
            <a:chOff x="1325174" y="3248320"/>
            <a:chExt cx="1838093" cy="130964"/>
          </a:xfrm>
        </p:grpSpPr>
        <p:sp>
          <p:nvSpPr>
            <p:cNvPr id="7" name="Oval 6"/>
            <p:cNvSpPr/>
            <p:nvPr/>
          </p:nvSpPr>
          <p:spPr>
            <a:xfrm>
              <a:off x="2626670" y="3248320"/>
              <a:ext cx="82445" cy="9743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Oval 36"/>
            <p:cNvSpPr/>
            <p:nvPr/>
          </p:nvSpPr>
          <p:spPr>
            <a:xfrm>
              <a:off x="3080822" y="3254416"/>
              <a:ext cx="82445" cy="9743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Oval 37"/>
            <p:cNvSpPr/>
            <p:nvPr/>
          </p:nvSpPr>
          <p:spPr>
            <a:xfrm>
              <a:off x="2184710" y="3272704"/>
              <a:ext cx="82445" cy="9743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Oval 44"/>
            <p:cNvSpPr/>
            <p:nvPr/>
          </p:nvSpPr>
          <p:spPr>
            <a:xfrm>
              <a:off x="1754942" y="3263560"/>
              <a:ext cx="82445" cy="9743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Oval 45"/>
            <p:cNvSpPr/>
            <p:nvPr/>
          </p:nvSpPr>
          <p:spPr>
            <a:xfrm>
              <a:off x="1325174" y="3281848"/>
              <a:ext cx="82445" cy="9743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2452991" y="2981693"/>
            <a:ext cx="50217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latin typeface="Arial" pitchFamily="34" charset="0"/>
                <a:cs typeface="Arial" pitchFamily="34" charset="0"/>
              </a:rPr>
              <a:t>12.5MN</a:t>
            </a:r>
            <a:endParaRPr lang="en-GB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891903" y="2999981"/>
            <a:ext cx="50217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latin typeface="Arial" pitchFamily="34" charset="0"/>
                <a:cs typeface="Arial" pitchFamily="34" charset="0"/>
              </a:rPr>
              <a:t>17.5MN</a:t>
            </a:r>
            <a:endParaRPr lang="en-GB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136255" y="2999981"/>
            <a:ext cx="50217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latin typeface="Arial" pitchFamily="34" charset="0"/>
                <a:cs typeface="Arial" pitchFamily="34" charset="0"/>
              </a:rPr>
              <a:t>17.5MN</a:t>
            </a:r>
            <a:endParaRPr lang="en-GB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553831" y="2996933"/>
            <a:ext cx="50217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latin typeface="Arial" pitchFamily="34" charset="0"/>
                <a:cs typeface="Arial" pitchFamily="34" charset="0"/>
              </a:rPr>
              <a:t>12.5MN</a:t>
            </a:r>
            <a:endParaRPr lang="en-GB" sz="7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7" name="Group 56"/>
          <p:cNvGrpSpPr/>
          <p:nvPr/>
        </p:nvGrpSpPr>
        <p:grpSpPr>
          <a:xfrm>
            <a:off x="1303838" y="1946824"/>
            <a:ext cx="1838093" cy="130964"/>
            <a:chOff x="1325174" y="3248320"/>
            <a:chExt cx="1838093" cy="130964"/>
          </a:xfrm>
        </p:grpSpPr>
        <p:sp>
          <p:nvSpPr>
            <p:cNvPr id="58" name="Oval 57"/>
            <p:cNvSpPr/>
            <p:nvPr/>
          </p:nvSpPr>
          <p:spPr>
            <a:xfrm>
              <a:off x="2626670" y="3248320"/>
              <a:ext cx="82445" cy="9743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" name="Oval 58"/>
            <p:cNvSpPr/>
            <p:nvPr/>
          </p:nvSpPr>
          <p:spPr>
            <a:xfrm>
              <a:off x="3080822" y="3254416"/>
              <a:ext cx="82445" cy="9743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" name="Oval 59"/>
            <p:cNvSpPr/>
            <p:nvPr/>
          </p:nvSpPr>
          <p:spPr>
            <a:xfrm>
              <a:off x="2184710" y="3272704"/>
              <a:ext cx="82445" cy="9743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" name="Oval 60"/>
            <p:cNvSpPr/>
            <p:nvPr/>
          </p:nvSpPr>
          <p:spPr>
            <a:xfrm>
              <a:off x="1754942" y="3263560"/>
              <a:ext cx="82445" cy="9743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" name="Oval 61"/>
            <p:cNvSpPr/>
            <p:nvPr/>
          </p:nvSpPr>
          <p:spPr>
            <a:xfrm>
              <a:off x="1325174" y="3281848"/>
              <a:ext cx="82445" cy="9743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64" name="Straight Connector 63"/>
          <p:cNvCxnSpPr/>
          <p:nvPr/>
        </p:nvCxnSpPr>
        <p:spPr>
          <a:xfrm>
            <a:off x="3200400" y="2002536"/>
            <a:ext cx="576072" cy="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 rot="5400000">
            <a:off x="3364993" y="2286001"/>
            <a:ext cx="612648" cy="9143"/>
          </a:xfrm>
          <a:prstGeom prst="straightConnector1">
            <a:avLst/>
          </a:prstGeom>
          <a:ln w="12700">
            <a:solidFill>
              <a:schemeClr val="tx1"/>
            </a:solidFill>
            <a:headEnd type="stealth"/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 rot="16200000">
            <a:off x="3372913" y="2126539"/>
            <a:ext cx="50217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latin typeface="Arial" pitchFamily="34" charset="0"/>
                <a:cs typeface="Arial" pitchFamily="34" charset="0"/>
              </a:rPr>
              <a:t>3500</a:t>
            </a:r>
            <a:endParaRPr lang="en-GB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050911" y="2082533"/>
            <a:ext cx="50217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latin typeface="Arial" pitchFamily="34" charset="0"/>
                <a:cs typeface="Arial" pitchFamily="34" charset="0"/>
              </a:rPr>
              <a:t>17.5MN</a:t>
            </a:r>
            <a:endParaRPr lang="en-GB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2843135" y="2055101"/>
            <a:ext cx="50217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latin typeface="Arial" pitchFamily="34" charset="0"/>
                <a:cs typeface="Arial" pitchFamily="34" charset="0"/>
              </a:rPr>
              <a:t>17.5MN</a:t>
            </a:r>
            <a:endParaRPr lang="en-GB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959215" y="2085581"/>
            <a:ext cx="50217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latin typeface="Arial" pitchFamily="34" charset="0"/>
                <a:cs typeface="Arial" pitchFamily="34" charset="0"/>
              </a:rPr>
              <a:t>17.5MN</a:t>
            </a:r>
            <a:endParaRPr lang="en-GB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523351" y="2052053"/>
            <a:ext cx="50217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latin typeface="Arial" pitchFamily="34" charset="0"/>
                <a:cs typeface="Arial" pitchFamily="34" charset="0"/>
              </a:rPr>
              <a:t>12.5MN</a:t>
            </a:r>
            <a:endParaRPr lang="en-GB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388983" y="2049005"/>
            <a:ext cx="50217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latin typeface="Arial" pitchFamily="34" charset="0"/>
                <a:cs typeface="Arial" pitchFamily="34" charset="0"/>
              </a:rPr>
              <a:t>12.5MN</a:t>
            </a:r>
            <a:endParaRPr lang="en-GB" sz="7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015" y="685800"/>
            <a:ext cx="8055865" cy="5591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688" y="250825"/>
            <a:ext cx="8318500" cy="423193"/>
          </a:xfrm>
        </p:spPr>
        <p:txBody>
          <a:bodyPr/>
          <a:lstStyle/>
          <a:p>
            <a:r>
              <a:rPr lang="en-GB" dirty="0" err="1" smtClean="0"/>
              <a:t>ILD</a:t>
            </a:r>
            <a:r>
              <a:rPr lang="en-GB" dirty="0" smtClean="0"/>
              <a:t> top loads when un-slicing</a:t>
            </a:r>
            <a:endParaRPr lang="en-GB" dirty="0"/>
          </a:p>
        </p:txBody>
      </p:sp>
      <p:cxnSp>
        <p:nvCxnSpPr>
          <p:cNvPr id="22" name="Straight Arrow Connector 21"/>
          <p:cNvCxnSpPr/>
          <p:nvPr/>
        </p:nvCxnSpPr>
        <p:spPr>
          <a:xfrm rot="5400000" flipH="1" flipV="1">
            <a:off x="4646951" y="1768840"/>
            <a:ext cx="1034321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241561" y="1561475"/>
            <a:ext cx="19037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Direction of travel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5840611" y="2406673"/>
            <a:ext cx="82445" cy="9743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5922364" y="2327573"/>
            <a:ext cx="24683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err="1" smtClean="0">
                <a:latin typeface="Arial" pitchFamily="34" charset="0"/>
                <a:cs typeface="Arial" pitchFamily="34" charset="0"/>
              </a:rPr>
              <a:t>ILD</a:t>
            </a:r>
            <a:r>
              <a:rPr lang="en-GB" sz="1000" dirty="0" smtClean="0">
                <a:latin typeface="Arial" pitchFamily="34" charset="0"/>
                <a:cs typeface="Arial" pitchFamily="34" charset="0"/>
              </a:rPr>
              <a:t> loads when moving/closed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319272" y="1664208"/>
            <a:ext cx="91440" cy="10972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Rectangle 20"/>
          <p:cNvSpPr/>
          <p:nvPr/>
        </p:nvSpPr>
        <p:spPr>
          <a:xfrm>
            <a:off x="1578864" y="1679448"/>
            <a:ext cx="91440" cy="10972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Rectangle 22"/>
          <p:cNvSpPr/>
          <p:nvPr/>
        </p:nvSpPr>
        <p:spPr>
          <a:xfrm>
            <a:off x="1139952" y="1661160"/>
            <a:ext cx="91440" cy="10972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9" name="Rectangle 38"/>
          <p:cNvSpPr/>
          <p:nvPr/>
        </p:nvSpPr>
        <p:spPr>
          <a:xfrm>
            <a:off x="5769864" y="2715768"/>
            <a:ext cx="155448" cy="18288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extBox 39"/>
          <p:cNvSpPr txBox="1"/>
          <p:nvPr/>
        </p:nvSpPr>
        <p:spPr>
          <a:xfrm>
            <a:off x="5928460" y="2699429"/>
            <a:ext cx="24683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Position of permanent support for </a:t>
            </a:r>
            <a:r>
              <a:rPr lang="en-GB" sz="1000" dirty="0" err="1" smtClean="0">
                <a:latin typeface="Arial" pitchFamily="34" charset="0"/>
                <a:cs typeface="Arial" pitchFamily="34" charset="0"/>
              </a:rPr>
              <a:t>ILD</a:t>
            </a:r>
            <a:r>
              <a:rPr lang="en-GB" sz="1000" dirty="0" smtClean="0">
                <a:latin typeface="Arial" pitchFamily="34" charset="0"/>
                <a:cs typeface="Arial" pitchFamily="34" charset="0"/>
              </a:rPr>
              <a:t> (preliminary)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017127" y="3441941"/>
            <a:ext cx="50217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latin typeface="Arial" pitchFamily="34" charset="0"/>
                <a:cs typeface="Arial" pitchFamily="34" charset="0"/>
              </a:rPr>
              <a:t>17.5MN</a:t>
            </a:r>
            <a:endParaRPr lang="en-GB" sz="7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" name="Group 55"/>
          <p:cNvGrpSpPr/>
          <p:nvPr/>
        </p:nvGrpSpPr>
        <p:grpSpPr>
          <a:xfrm>
            <a:off x="1325174" y="3321472"/>
            <a:ext cx="1838093" cy="130964"/>
            <a:chOff x="1325174" y="3248320"/>
            <a:chExt cx="1838093" cy="130964"/>
          </a:xfrm>
        </p:grpSpPr>
        <p:sp>
          <p:nvSpPr>
            <p:cNvPr id="7" name="Oval 6"/>
            <p:cNvSpPr/>
            <p:nvPr/>
          </p:nvSpPr>
          <p:spPr>
            <a:xfrm>
              <a:off x="2626670" y="3248320"/>
              <a:ext cx="82445" cy="9743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Oval 36"/>
            <p:cNvSpPr/>
            <p:nvPr/>
          </p:nvSpPr>
          <p:spPr>
            <a:xfrm>
              <a:off x="3080822" y="3254416"/>
              <a:ext cx="82445" cy="9743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Oval 37"/>
            <p:cNvSpPr/>
            <p:nvPr/>
          </p:nvSpPr>
          <p:spPr>
            <a:xfrm>
              <a:off x="2184710" y="3272704"/>
              <a:ext cx="82445" cy="9743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Oval 44"/>
            <p:cNvSpPr/>
            <p:nvPr/>
          </p:nvSpPr>
          <p:spPr>
            <a:xfrm>
              <a:off x="1754942" y="3263560"/>
              <a:ext cx="82445" cy="9743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Oval 45"/>
            <p:cNvSpPr/>
            <p:nvPr/>
          </p:nvSpPr>
          <p:spPr>
            <a:xfrm>
              <a:off x="1325174" y="3281848"/>
              <a:ext cx="82445" cy="9743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2452991" y="3429749"/>
            <a:ext cx="50217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latin typeface="Arial" pitchFamily="34" charset="0"/>
                <a:cs typeface="Arial" pitchFamily="34" charset="0"/>
              </a:rPr>
              <a:t>12.5MN</a:t>
            </a:r>
            <a:endParaRPr lang="en-GB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891903" y="3429749"/>
            <a:ext cx="50217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latin typeface="Arial" pitchFamily="34" charset="0"/>
                <a:cs typeface="Arial" pitchFamily="34" charset="0"/>
              </a:rPr>
              <a:t>12.5MN</a:t>
            </a:r>
            <a:endParaRPr lang="en-GB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136255" y="3448037"/>
            <a:ext cx="50217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latin typeface="Arial" pitchFamily="34" charset="0"/>
                <a:cs typeface="Arial" pitchFamily="34" charset="0"/>
              </a:rPr>
              <a:t>12.5MN</a:t>
            </a:r>
            <a:endParaRPr lang="en-GB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581263" y="3426701"/>
            <a:ext cx="50217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latin typeface="Arial" pitchFamily="34" charset="0"/>
                <a:cs typeface="Arial" pitchFamily="34" charset="0"/>
              </a:rPr>
              <a:t>12.5MN</a:t>
            </a:r>
            <a:endParaRPr lang="en-GB" sz="7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6" name="Straight Arrow Connector 55"/>
          <p:cNvCxnSpPr/>
          <p:nvPr/>
        </p:nvCxnSpPr>
        <p:spPr>
          <a:xfrm rot="5400000">
            <a:off x="3248849" y="3001882"/>
            <a:ext cx="817585" cy="81"/>
          </a:xfrm>
          <a:prstGeom prst="straightConnector1">
            <a:avLst/>
          </a:prstGeom>
          <a:ln w="12700">
            <a:solidFill>
              <a:schemeClr val="tx1"/>
            </a:solidFill>
            <a:headEnd type="stealth"/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 rot="16200000">
            <a:off x="3354626" y="2858059"/>
            <a:ext cx="50217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latin typeface="Arial" pitchFamily="34" charset="0"/>
                <a:cs typeface="Arial" pitchFamily="34" charset="0"/>
              </a:rPr>
              <a:t>4750</a:t>
            </a:r>
            <a:endParaRPr lang="en-GB" sz="7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4" name="Straight Connector 63"/>
          <p:cNvCxnSpPr/>
          <p:nvPr/>
        </p:nvCxnSpPr>
        <p:spPr>
          <a:xfrm>
            <a:off x="3474720" y="3392424"/>
            <a:ext cx="566928" cy="9144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Oval 64"/>
          <p:cNvSpPr/>
          <p:nvPr/>
        </p:nvSpPr>
        <p:spPr>
          <a:xfrm>
            <a:off x="3082428" y="2172674"/>
            <a:ext cx="82445" cy="9743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Oval 66"/>
          <p:cNvSpPr/>
          <p:nvPr/>
        </p:nvSpPr>
        <p:spPr>
          <a:xfrm>
            <a:off x="3097668" y="2873714"/>
            <a:ext cx="82445" cy="9743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TextBox 67"/>
          <p:cNvSpPr txBox="1"/>
          <p:nvPr/>
        </p:nvSpPr>
        <p:spPr>
          <a:xfrm>
            <a:off x="2952863" y="2740901"/>
            <a:ext cx="50217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latin typeface="Arial" pitchFamily="34" charset="0"/>
                <a:cs typeface="Arial" pitchFamily="34" charset="0"/>
              </a:rPr>
              <a:t>5MN   </a:t>
            </a:r>
            <a:endParaRPr lang="en-GB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2958959" y="2033765"/>
            <a:ext cx="50217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latin typeface="Arial" pitchFamily="34" charset="0"/>
                <a:cs typeface="Arial" pitchFamily="34" charset="0"/>
              </a:rPr>
              <a:t>5MN   </a:t>
            </a:r>
            <a:endParaRPr lang="en-GB" sz="7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0" name="Straight Arrow Connector 69"/>
          <p:cNvCxnSpPr/>
          <p:nvPr/>
        </p:nvCxnSpPr>
        <p:spPr>
          <a:xfrm flipV="1">
            <a:off x="3116992" y="3383280"/>
            <a:ext cx="330296" cy="1950"/>
          </a:xfrm>
          <a:prstGeom prst="straightConnector1">
            <a:avLst/>
          </a:prstGeom>
          <a:ln w="12700">
            <a:solidFill>
              <a:schemeClr val="tx1"/>
            </a:solidFill>
            <a:prstDash val="sysDot"/>
            <a:headEnd type="stealth"/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 flipV="1">
            <a:off x="3150520" y="2923032"/>
            <a:ext cx="330296" cy="1950"/>
          </a:xfrm>
          <a:prstGeom prst="straightConnector1">
            <a:avLst/>
          </a:prstGeom>
          <a:ln w="12700">
            <a:solidFill>
              <a:schemeClr val="tx1"/>
            </a:solidFill>
            <a:prstDash val="sysDot"/>
            <a:headEnd type="stealth"/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 flipV="1">
            <a:off x="3132232" y="2218944"/>
            <a:ext cx="330296" cy="1950"/>
          </a:xfrm>
          <a:prstGeom prst="straightConnector1">
            <a:avLst/>
          </a:prstGeom>
          <a:ln w="12700">
            <a:solidFill>
              <a:schemeClr val="tx1"/>
            </a:solidFill>
            <a:prstDash val="sysDot"/>
            <a:headEnd type="stealth"/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 flipV="1">
            <a:off x="3135280" y="1755648"/>
            <a:ext cx="330296" cy="1950"/>
          </a:xfrm>
          <a:prstGeom prst="straightConnector1">
            <a:avLst/>
          </a:prstGeom>
          <a:ln w="12700">
            <a:solidFill>
              <a:schemeClr val="tx1"/>
            </a:solidFill>
            <a:prstDash val="sysDot"/>
            <a:headEnd type="stealth"/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 flipV="1">
            <a:off x="2665888" y="1752600"/>
            <a:ext cx="330296" cy="1950"/>
          </a:xfrm>
          <a:prstGeom prst="straightConnector1">
            <a:avLst/>
          </a:prstGeom>
          <a:ln w="12700">
            <a:solidFill>
              <a:schemeClr val="tx1"/>
            </a:solidFill>
            <a:prstDash val="sysDot"/>
            <a:headEnd type="stealth"/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/>
          <p:nvPr/>
        </p:nvCxnSpPr>
        <p:spPr>
          <a:xfrm flipV="1">
            <a:off x="2665888" y="3380232"/>
            <a:ext cx="330296" cy="1950"/>
          </a:xfrm>
          <a:prstGeom prst="straightConnector1">
            <a:avLst/>
          </a:prstGeom>
          <a:ln w="12700">
            <a:solidFill>
              <a:schemeClr val="tx1"/>
            </a:solidFill>
            <a:prstDash val="sysDot"/>
            <a:headEnd type="stealth"/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/>
          <p:nvPr/>
        </p:nvCxnSpPr>
        <p:spPr>
          <a:xfrm flipV="1">
            <a:off x="5591968" y="3380232"/>
            <a:ext cx="330296" cy="1950"/>
          </a:xfrm>
          <a:prstGeom prst="straightConnector1">
            <a:avLst/>
          </a:prstGeom>
          <a:ln w="12700">
            <a:solidFill>
              <a:schemeClr val="tx1"/>
            </a:solidFill>
            <a:prstDash val="sysDot"/>
            <a:headEnd type="stealth"/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5943700" y="3235877"/>
            <a:ext cx="24683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Arial" pitchFamily="34" charset="0"/>
                <a:cs typeface="Arial" pitchFamily="34" charset="0"/>
              </a:rPr>
              <a:t>Range of positions (assumed 2000)</a:t>
            </a:r>
            <a:endParaRPr lang="en-GB" sz="10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0" name="Straight Arrow Connector 79"/>
          <p:cNvCxnSpPr/>
          <p:nvPr/>
        </p:nvCxnSpPr>
        <p:spPr>
          <a:xfrm flipV="1">
            <a:off x="992536" y="1752600"/>
            <a:ext cx="330296" cy="1950"/>
          </a:xfrm>
          <a:prstGeom prst="straightConnector1">
            <a:avLst/>
          </a:prstGeom>
          <a:ln w="12700">
            <a:solidFill>
              <a:schemeClr val="tx1"/>
            </a:solidFill>
            <a:prstDash val="sysDot"/>
            <a:headEnd type="stealth"/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/>
          <p:nvPr/>
        </p:nvCxnSpPr>
        <p:spPr>
          <a:xfrm flipV="1">
            <a:off x="1026064" y="3413760"/>
            <a:ext cx="330296" cy="1950"/>
          </a:xfrm>
          <a:prstGeom prst="straightConnector1">
            <a:avLst/>
          </a:prstGeom>
          <a:ln w="12700">
            <a:solidFill>
              <a:schemeClr val="tx1"/>
            </a:solidFill>
            <a:prstDash val="sysDot"/>
            <a:headEnd type="stealth"/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Oval 81"/>
          <p:cNvSpPr/>
          <p:nvPr/>
        </p:nvSpPr>
        <p:spPr>
          <a:xfrm>
            <a:off x="1311540" y="2870666"/>
            <a:ext cx="82445" cy="9743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Oval 82"/>
          <p:cNvSpPr/>
          <p:nvPr/>
        </p:nvSpPr>
        <p:spPr>
          <a:xfrm>
            <a:off x="1311540" y="2184866"/>
            <a:ext cx="82445" cy="97436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4" name="Straight Arrow Connector 83"/>
          <p:cNvCxnSpPr/>
          <p:nvPr/>
        </p:nvCxnSpPr>
        <p:spPr>
          <a:xfrm flipV="1">
            <a:off x="1004728" y="2926080"/>
            <a:ext cx="330296" cy="1950"/>
          </a:xfrm>
          <a:prstGeom prst="straightConnector1">
            <a:avLst/>
          </a:prstGeom>
          <a:ln w="12700">
            <a:solidFill>
              <a:schemeClr val="tx1"/>
            </a:solidFill>
            <a:prstDash val="sysDot"/>
            <a:headEnd type="stealth"/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/>
          <p:nvPr/>
        </p:nvCxnSpPr>
        <p:spPr>
          <a:xfrm flipV="1">
            <a:off x="986440" y="2240280"/>
            <a:ext cx="330296" cy="1950"/>
          </a:xfrm>
          <a:prstGeom prst="straightConnector1">
            <a:avLst/>
          </a:prstGeom>
          <a:ln w="12700">
            <a:solidFill>
              <a:schemeClr val="tx1"/>
            </a:solidFill>
            <a:prstDash val="sysDot"/>
            <a:headEnd type="stealth"/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1535543" y="1552181"/>
            <a:ext cx="50217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latin typeface="Arial" pitchFamily="34" charset="0"/>
                <a:cs typeface="Arial" pitchFamily="34" charset="0"/>
              </a:rPr>
              <a:t>12.5MN</a:t>
            </a:r>
            <a:endParaRPr lang="en-GB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2404223" y="1506461"/>
            <a:ext cx="50217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latin typeface="Arial" pitchFamily="34" charset="0"/>
                <a:cs typeface="Arial" pitchFamily="34" charset="0"/>
              </a:rPr>
              <a:t>12.5MN</a:t>
            </a:r>
            <a:endParaRPr lang="en-GB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2852279" y="1515605"/>
            <a:ext cx="50217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latin typeface="Arial" pitchFamily="34" charset="0"/>
                <a:cs typeface="Arial" pitchFamily="34" charset="0"/>
              </a:rPr>
              <a:t>12.5MN</a:t>
            </a:r>
            <a:endParaRPr lang="en-GB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1992743" y="1543037"/>
            <a:ext cx="50217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latin typeface="Arial" pitchFamily="34" charset="0"/>
                <a:cs typeface="Arial" pitchFamily="34" charset="0"/>
              </a:rPr>
              <a:t>17.5MN</a:t>
            </a:r>
            <a:endParaRPr lang="en-GB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078343" y="1533893"/>
            <a:ext cx="50217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latin typeface="Arial" pitchFamily="34" charset="0"/>
                <a:cs typeface="Arial" pitchFamily="34" charset="0"/>
              </a:rPr>
              <a:t>12.5MN</a:t>
            </a:r>
            <a:endParaRPr lang="en-GB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166735" y="2737853"/>
            <a:ext cx="50217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latin typeface="Arial" pitchFamily="34" charset="0"/>
                <a:cs typeface="Arial" pitchFamily="34" charset="0"/>
              </a:rPr>
              <a:t>5MN   </a:t>
            </a:r>
            <a:endParaRPr lang="en-GB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148447" y="2042909"/>
            <a:ext cx="50217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latin typeface="Arial" pitchFamily="34" charset="0"/>
                <a:cs typeface="Arial" pitchFamily="34" charset="0"/>
              </a:rPr>
              <a:t>5MN   </a:t>
            </a:r>
            <a:endParaRPr lang="en-GB" sz="7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94" name="Group 44"/>
          <p:cNvGrpSpPr/>
          <p:nvPr/>
        </p:nvGrpSpPr>
        <p:grpSpPr>
          <a:xfrm>
            <a:off x="1243584" y="1783080"/>
            <a:ext cx="1917192" cy="201168"/>
            <a:chOff x="1243584" y="1572768"/>
            <a:chExt cx="1917192" cy="201168"/>
          </a:xfrm>
        </p:grpSpPr>
        <p:sp>
          <p:nvSpPr>
            <p:cNvPr id="95" name="Rectangle 94"/>
            <p:cNvSpPr/>
            <p:nvPr/>
          </p:nvSpPr>
          <p:spPr>
            <a:xfrm>
              <a:off x="1685544" y="1584960"/>
              <a:ext cx="155448" cy="18288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6" name="Rectangle 95"/>
            <p:cNvSpPr/>
            <p:nvPr/>
          </p:nvSpPr>
          <p:spPr>
            <a:xfrm>
              <a:off x="1243584" y="1572768"/>
              <a:ext cx="155448" cy="18288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7" name="Rectangle 96"/>
            <p:cNvSpPr/>
            <p:nvPr/>
          </p:nvSpPr>
          <p:spPr>
            <a:xfrm>
              <a:off x="2139696" y="1581912"/>
              <a:ext cx="155448" cy="18288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8" name="Rectangle 97"/>
            <p:cNvSpPr/>
            <p:nvPr/>
          </p:nvSpPr>
          <p:spPr>
            <a:xfrm>
              <a:off x="2596896" y="1591056"/>
              <a:ext cx="155448" cy="18288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9" name="Rectangle 98"/>
            <p:cNvSpPr/>
            <p:nvPr/>
          </p:nvSpPr>
          <p:spPr>
            <a:xfrm>
              <a:off x="3005328" y="1578864"/>
              <a:ext cx="155448" cy="18288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00" name="Group 45"/>
          <p:cNvGrpSpPr/>
          <p:nvPr/>
        </p:nvGrpSpPr>
        <p:grpSpPr>
          <a:xfrm>
            <a:off x="1258824" y="3133344"/>
            <a:ext cx="1917192" cy="201168"/>
            <a:chOff x="1243584" y="1572768"/>
            <a:chExt cx="1917192" cy="201168"/>
          </a:xfrm>
        </p:grpSpPr>
        <p:sp>
          <p:nvSpPr>
            <p:cNvPr id="101" name="Rectangle 100"/>
            <p:cNvSpPr/>
            <p:nvPr/>
          </p:nvSpPr>
          <p:spPr>
            <a:xfrm>
              <a:off x="1685544" y="1584960"/>
              <a:ext cx="155448" cy="18288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1243584" y="1572768"/>
              <a:ext cx="155448" cy="18288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2139696" y="1581912"/>
              <a:ext cx="155448" cy="18288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2596896" y="1591056"/>
              <a:ext cx="155448" cy="18288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5" name="Rectangle 104"/>
            <p:cNvSpPr/>
            <p:nvPr/>
          </p:nvSpPr>
          <p:spPr>
            <a:xfrm>
              <a:off x="3005328" y="1578864"/>
              <a:ext cx="155448" cy="18288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" name="Group 56"/>
          <p:cNvGrpSpPr/>
          <p:nvPr/>
        </p:nvGrpSpPr>
        <p:grpSpPr>
          <a:xfrm>
            <a:off x="1294694" y="1699936"/>
            <a:ext cx="1838093" cy="130964"/>
            <a:chOff x="1325174" y="3248320"/>
            <a:chExt cx="1838093" cy="130964"/>
          </a:xfrm>
        </p:grpSpPr>
        <p:sp>
          <p:nvSpPr>
            <p:cNvPr id="58" name="Oval 57"/>
            <p:cNvSpPr/>
            <p:nvPr/>
          </p:nvSpPr>
          <p:spPr>
            <a:xfrm>
              <a:off x="2626670" y="3248320"/>
              <a:ext cx="82445" cy="9743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" name="Oval 58"/>
            <p:cNvSpPr/>
            <p:nvPr/>
          </p:nvSpPr>
          <p:spPr>
            <a:xfrm>
              <a:off x="3080822" y="3254416"/>
              <a:ext cx="82445" cy="9743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" name="Oval 59"/>
            <p:cNvSpPr/>
            <p:nvPr/>
          </p:nvSpPr>
          <p:spPr>
            <a:xfrm>
              <a:off x="2184710" y="3272704"/>
              <a:ext cx="82445" cy="9743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" name="Oval 60"/>
            <p:cNvSpPr/>
            <p:nvPr/>
          </p:nvSpPr>
          <p:spPr>
            <a:xfrm>
              <a:off x="1754942" y="3263560"/>
              <a:ext cx="82445" cy="9743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" name="Oval 61"/>
            <p:cNvSpPr/>
            <p:nvPr/>
          </p:nvSpPr>
          <p:spPr>
            <a:xfrm>
              <a:off x="1325174" y="3281848"/>
              <a:ext cx="82445" cy="97436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71" name="Straight Arrow Connector 70"/>
          <p:cNvCxnSpPr/>
          <p:nvPr/>
        </p:nvCxnSpPr>
        <p:spPr>
          <a:xfrm flipV="1">
            <a:off x="1437241" y="1762595"/>
            <a:ext cx="330296" cy="1950"/>
          </a:xfrm>
          <a:prstGeom prst="straightConnector1">
            <a:avLst/>
          </a:prstGeom>
          <a:ln w="12700">
            <a:solidFill>
              <a:schemeClr val="tx1"/>
            </a:solidFill>
            <a:prstDash val="sysDot"/>
            <a:headEnd type="stealth"/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/>
          <p:nvPr/>
        </p:nvCxnSpPr>
        <p:spPr>
          <a:xfrm flipV="1">
            <a:off x="1467225" y="3404016"/>
            <a:ext cx="330296" cy="1950"/>
          </a:xfrm>
          <a:prstGeom prst="straightConnector1">
            <a:avLst/>
          </a:prstGeom>
          <a:ln w="12700">
            <a:solidFill>
              <a:schemeClr val="tx1"/>
            </a:solidFill>
            <a:prstDash val="sysDot"/>
            <a:headEnd type="stealth"/>
            <a:tailEnd type="stealt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688" y="250825"/>
            <a:ext cx="8318500" cy="423193"/>
          </a:xfrm>
        </p:spPr>
        <p:txBody>
          <a:bodyPr/>
          <a:lstStyle/>
          <a:p>
            <a:r>
              <a:rPr lang="en-GB" dirty="0" smtClean="0"/>
              <a:t>Slab Flex with </a:t>
            </a:r>
            <a:r>
              <a:rPr lang="en-GB" dirty="0" err="1" smtClean="0"/>
              <a:t>ILD</a:t>
            </a:r>
            <a:endParaRPr lang="en-GB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86023" y="835234"/>
            <a:ext cx="8318500" cy="5093376"/>
          </a:xfrm>
        </p:spPr>
        <p:txBody>
          <a:bodyPr/>
          <a:lstStyle/>
          <a:p>
            <a:r>
              <a:rPr lang="en-GB" dirty="0" smtClean="0"/>
              <a:t>A lot of slab is outside the permanent supports and the detector envelope (is it all necessary?) – </a:t>
            </a:r>
            <a:r>
              <a:rPr lang="en-GB" dirty="0" smtClean="0">
                <a:solidFill>
                  <a:srgbClr val="FF0000"/>
                </a:solidFill>
              </a:rPr>
              <a:t>N/A for displacement limits</a:t>
            </a:r>
          </a:p>
          <a:p>
            <a:r>
              <a:rPr lang="en-GB" dirty="0" smtClean="0"/>
              <a:t>The top loads change position significantly during un-slicing</a:t>
            </a:r>
            <a:r>
              <a:rPr lang="en-GB" dirty="0" smtClean="0">
                <a:solidFill>
                  <a:srgbClr val="FF0000"/>
                </a:solidFill>
              </a:rPr>
              <a:t> – displacement limit not applicable when un-slicing</a:t>
            </a:r>
          </a:p>
          <a:p>
            <a:pPr>
              <a:buNone/>
            </a:pPr>
            <a:endParaRPr lang="en-GB" dirty="0" smtClean="0"/>
          </a:p>
          <a:p>
            <a:pPr lvl="1">
              <a:buNone/>
            </a:pPr>
            <a:endParaRPr lang="en-GB" dirty="0" smtClean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py of ArupTheme">
  <a:themeElements>
    <a:clrScheme name="ArupColourTheme_19June2010">
      <a:dk1>
        <a:srgbClr val="000000"/>
      </a:dk1>
      <a:lt1>
        <a:srgbClr val="FFFFFF"/>
      </a:lt1>
      <a:dk2>
        <a:srgbClr val="D2D2D2"/>
      </a:dk2>
      <a:lt2>
        <a:srgbClr val="828282"/>
      </a:lt2>
      <a:accent1>
        <a:srgbClr val="D22D7D"/>
      </a:accent1>
      <a:accent2>
        <a:srgbClr val="28AAE1"/>
      </a:accent2>
      <a:accent3>
        <a:srgbClr val="F05023"/>
      </a:accent3>
      <a:accent4>
        <a:srgbClr val="696EB4"/>
      </a:accent4>
      <a:accent5>
        <a:srgbClr val="FA9B1E"/>
      </a:accent5>
      <a:accent6>
        <a:srgbClr val="28AF73"/>
      </a:accent6>
      <a:hlink>
        <a:srgbClr val="7F7F7F"/>
      </a:hlink>
      <a:folHlink>
        <a:srgbClr val="7F7F7F"/>
      </a:folHlink>
    </a:clrScheme>
    <a:fontScheme name="ArupThemeFonts_19June2010">
      <a:majorFont>
        <a:latin typeface="Times New Roman"/>
        <a:ea typeface=""/>
        <a:cs typeface=""/>
      </a:majorFont>
      <a:minorFont>
        <a:latin typeface="Times New Roman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AGAM09_Template_Final_Fin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3">
        <a:dk1>
          <a:srgbClr val="000000"/>
        </a:dk1>
        <a:lt1>
          <a:srgbClr val="FFFFFF"/>
        </a:lt1>
        <a:dk2>
          <a:srgbClr val="000000"/>
        </a:dk2>
        <a:lt2>
          <a:srgbClr val="B1B3B6"/>
        </a:lt2>
        <a:accent1>
          <a:srgbClr val="FFB60F"/>
        </a:accent1>
        <a:accent2>
          <a:srgbClr val="D1005D"/>
        </a:accent2>
        <a:accent3>
          <a:srgbClr val="FFFFFF"/>
        </a:accent3>
        <a:accent4>
          <a:srgbClr val="000000"/>
        </a:accent4>
        <a:accent5>
          <a:srgbClr val="FFD7AA"/>
        </a:accent5>
        <a:accent6>
          <a:srgbClr val="BD0053"/>
        </a:accent6>
        <a:hlink>
          <a:srgbClr val="FFFF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14">
        <a:dk1>
          <a:srgbClr val="000000"/>
        </a:dk1>
        <a:lt1>
          <a:srgbClr val="FFFFFF"/>
        </a:lt1>
        <a:dk2>
          <a:srgbClr val="000000"/>
        </a:dk2>
        <a:lt2>
          <a:srgbClr val="B1B3B6"/>
        </a:lt2>
        <a:accent1>
          <a:srgbClr val="FF3399"/>
        </a:accent1>
        <a:accent2>
          <a:srgbClr val="FF7DBE"/>
        </a:accent2>
        <a:accent3>
          <a:srgbClr val="FFFFFF"/>
        </a:accent3>
        <a:accent4>
          <a:srgbClr val="000000"/>
        </a:accent4>
        <a:accent5>
          <a:srgbClr val="FFADCA"/>
        </a:accent5>
        <a:accent6>
          <a:srgbClr val="E771AC"/>
        </a:accent6>
        <a:hlink>
          <a:srgbClr val="FF97CB"/>
        </a:hlink>
        <a:folHlink>
          <a:srgbClr val="FFCD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Yellow_Arup_MasterSmallTitle">
  <a:themeElements>
    <a:clrScheme name="ArupColourTheme_22March2010_2">
      <a:dk1>
        <a:srgbClr val="000000"/>
      </a:dk1>
      <a:lt1>
        <a:srgbClr val="FFFFFF"/>
      </a:lt1>
      <a:dk2>
        <a:srgbClr val="D2D2D2"/>
      </a:dk2>
      <a:lt2>
        <a:srgbClr val="828282"/>
      </a:lt2>
      <a:accent1>
        <a:srgbClr val="D22D7D"/>
      </a:accent1>
      <a:accent2>
        <a:srgbClr val="28AAE1"/>
      </a:accent2>
      <a:accent3>
        <a:srgbClr val="F05023"/>
      </a:accent3>
      <a:accent4>
        <a:srgbClr val="696EB4"/>
      </a:accent4>
      <a:accent5>
        <a:srgbClr val="FA9B1E"/>
      </a:accent5>
      <a:accent6>
        <a:srgbClr val="28AF73"/>
      </a:accent6>
      <a:hlink>
        <a:srgbClr val="7F7F7F"/>
      </a:hlink>
      <a:folHlink>
        <a:srgbClr val="7F7F7F"/>
      </a:folHlink>
    </a:clrScheme>
    <a:fontScheme name="Arup Fonts">
      <a:majorFont>
        <a:latin typeface="Times New Roman"/>
        <a:ea typeface=""/>
        <a:cs typeface="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AGAM09_Template_Final_Fin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3">
        <a:dk1>
          <a:srgbClr val="000000"/>
        </a:dk1>
        <a:lt1>
          <a:srgbClr val="FFFFFF"/>
        </a:lt1>
        <a:dk2>
          <a:srgbClr val="000000"/>
        </a:dk2>
        <a:lt2>
          <a:srgbClr val="B1B3B6"/>
        </a:lt2>
        <a:accent1>
          <a:srgbClr val="FFB60F"/>
        </a:accent1>
        <a:accent2>
          <a:srgbClr val="D1005D"/>
        </a:accent2>
        <a:accent3>
          <a:srgbClr val="FFFFFF"/>
        </a:accent3>
        <a:accent4>
          <a:srgbClr val="000000"/>
        </a:accent4>
        <a:accent5>
          <a:srgbClr val="FFD7AA"/>
        </a:accent5>
        <a:accent6>
          <a:srgbClr val="BD0053"/>
        </a:accent6>
        <a:hlink>
          <a:srgbClr val="FFFF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14">
        <a:dk1>
          <a:srgbClr val="000000"/>
        </a:dk1>
        <a:lt1>
          <a:srgbClr val="FFFFFF"/>
        </a:lt1>
        <a:dk2>
          <a:srgbClr val="000000"/>
        </a:dk2>
        <a:lt2>
          <a:srgbClr val="B1B3B6"/>
        </a:lt2>
        <a:accent1>
          <a:srgbClr val="FF3399"/>
        </a:accent1>
        <a:accent2>
          <a:srgbClr val="FF7DBE"/>
        </a:accent2>
        <a:accent3>
          <a:srgbClr val="FFFFFF"/>
        </a:accent3>
        <a:accent4>
          <a:srgbClr val="000000"/>
        </a:accent4>
        <a:accent5>
          <a:srgbClr val="FFADCA"/>
        </a:accent5>
        <a:accent6>
          <a:srgbClr val="E771AC"/>
        </a:accent6>
        <a:hlink>
          <a:srgbClr val="FF97CB"/>
        </a:hlink>
        <a:folHlink>
          <a:srgbClr val="FFCD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Green_ArupPPT_Template2010_8">
  <a:themeElements>
    <a:clrScheme name="ArupColourTheme_19June2010">
      <a:dk1>
        <a:srgbClr val="000000"/>
      </a:dk1>
      <a:lt1>
        <a:srgbClr val="FFFFFF"/>
      </a:lt1>
      <a:dk2>
        <a:srgbClr val="D2D2D2"/>
      </a:dk2>
      <a:lt2>
        <a:srgbClr val="828282"/>
      </a:lt2>
      <a:accent1>
        <a:srgbClr val="D22D7D"/>
      </a:accent1>
      <a:accent2>
        <a:srgbClr val="28AAE1"/>
      </a:accent2>
      <a:accent3>
        <a:srgbClr val="F05023"/>
      </a:accent3>
      <a:accent4>
        <a:srgbClr val="696EB4"/>
      </a:accent4>
      <a:accent5>
        <a:srgbClr val="FA9B1E"/>
      </a:accent5>
      <a:accent6>
        <a:srgbClr val="28AF73"/>
      </a:accent6>
      <a:hlink>
        <a:srgbClr val="7F7F7F"/>
      </a:hlink>
      <a:folHlink>
        <a:srgbClr val="7F7F7F"/>
      </a:folHlink>
    </a:clrScheme>
    <a:fontScheme name="ArupThemeFonts_19June2010">
      <a:majorFont>
        <a:latin typeface="Times New Roman"/>
        <a:ea typeface=""/>
        <a:cs typeface=""/>
      </a:majorFont>
      <a:minorFont>
        <a:latin typeface="Times New Roman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AGAM09_Template_Final_Fin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3">
        <a:dk1>
          <a:srgbClr val="000000"/>
        </a:dk1>
        <a:lt1>
          <a:srgbClr val="FFFFFF"/>
        </a:lt1>
        <a:dk2>
          <a:srgbClr val="000000"/>
        </a:dk2>
        <a:lt2>
          <a:srgbClr val="B1B3B6"/>
        </a:lt2>
        <a:accent1>
          <a:srgbClr val="FFB60F"/>
        </a:accent1>
        <a:accent2>
          <a:srgbClr val="D1005D"/>
        </a:accent2>
        <a:accent3>
          <a:srgbClr val="FFFFFF"/>
        </a:accent3>
        <a:accent4>
          <a:srgbClr val="000000"/>
        </a:accent4>
        <a:accent5>
          <a:srgbClr val="FFD7AA"/>
        </a:accent5>
        <a:accent6>
          <a:srgbClr val="BD0053"/>
        </a:accent6>
        <a:hlink>
          <a:srgbClr val="FFFF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14">
        <a:dk1>
          <a:srgbClr val="000000"/>
        </a:dk1>
        <a:lt1>
          <a:srgbClr val="FFFFFF"/>
        </a:lt1>
        <a:dk2>
          <a:srgbClr val="000000"/>
        </a:dk2>
        <a:lt2>
          <a:srgbClr val="B1B3B6"/>
        </a:lt2>
        <a:accent1>
          <a:srgbClr val="FF3399"/>
        </a:accent1>
        <a:accent2>
          <a:srgbClr val="FF7DBE"/>
        </a:accent2>
        <a:accent3>
          <a:srgbClr val="FFFFFF"/>
        </a:accent3>
        <a:accent4>
          <a:srgbClr val="000000"/>
        </a:accent4>
        <a:accent5>
          <a:srgbClr val="FFADCA"/>
        </a:accent5>
        <a:accent6>
          <a:srgbClr val="E771AC"/>
        </a:accent6>
        <a:hlink>
          <a:srgbClr val="FF97CB"/>
        </a:hlink>
        <a:folHlink>
          <a:srgbClr val="FFCD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Green_Arup_MasterSmallTitle">
  <a:themeElements>
    <a:clrScheme name="ArupColourTheme_22March2010_2">
      <a:dk1>
        <a:srgbClr val="000000"/>
      </a:dk1>
      <a:lt1>
        <a:srgbClr val="FFFFFF"/>
      </a:lt1>
      <a:dk2>
        <a:srgbClr val="D2D2D2"/>
      </a:dk2>
      <a:lt2>
        <a:srgbClr val="828282"/>
      </a:lt2>
      <a:accent1>
        <a:srgbClr val="D22D7D"/>
      </a:accent1>
      <a:accent2>
        <a:srgbClr val="28AAE1"/>
      </a:accent2>
      <a:accent3>
        <a:srgbClr val="F05023"/>
      </a:accent3>
      <a:accent4>
        <a:srgbClr val="696EB4"/>
      </a:accent4>
      <a:accent5>
        <a:srgbClr val="FA9B1E"/>
      </a:accent5>
      <a:accent6>
        <a:srgbClr val="28AF73"/>
      </a:accent6>
      <a:hlink>
        <a:srgbClr val="7F7F7F"/>
      </a:hlink>
      <a:folHlink>
        <a:srgbClr val="7F7F7F"/>
      </a:folHlink>
    </a:clrScheme>
    <a:fontScheme name="Arup Fonts">
      <a:majorFont>
        <a:latin typeface="Times New Roman"/>
        <a:ea typeface=""/>
        <a:cs typeface="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AGAM09_Template_Final_Fin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3">
        <a:dk1>
          <a:srgbClr val="000000"/>
        </a:dk1>
        <a:lt1>
          <a:srgbClr val="FFFFFF"/>
        </a:lt1>
        <a:dk2>
          <a:srgbClr val="000000"/>
        </a:dk2>
        <a:lt2>
          <a:srgbClr val="B1B3B6"/>
        </a:lt2>
        <a:accent1>
          <a:srgbClr val="FFB60F"/>
        </a:accent1>
        <a:accent2>
          <a:srgbClr val="D1005D"/>
        </a:accent2>
        <a:accent3>
          <a:srgbClr val="FFFFFF"/>
        </a:accent3>
        <a:accent4>
          <a:srgbClr val="000000"/>
        </a:accent4>
        <a:accent5>
          <a:srgbClr val="FFD7AA"/>
        </a:accent5>
        <a:accent6>
          <a:srgbClr val="BD0053"/>
        </a:accent6>
        <a:hlink>
          <a:srgbClr val="FFFF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14">
        <a:dk1>
          <a:srgbClr val="000000"/>
        </a:dk1>
        <a:lt1>
          <a:srgbClr val="FFFFFF"/>
        </a:lt1>
        <a:dk2>
          <a:srgbClr val="000000"/>
        </a:dk2>
        <a:lt2>
          <a:srgbClr val="B1B3B6"/>
        </a:lt2>
        <a:accent1>
          <a:srgbClr val="FF3399"/>
        </a:accent1>
        <a:accent2>
          <a:srgbClr val="FF7DBE"/>
        </a:accent2>
        <a:accent3>
          <a:srgbClr val="FFFFFF"/>
        </a:accent3>
        <a:accent4>
          <a:srgbClr val="000000"/>
        </a:accent4>
        <a:accent5>
          <a:srgbClr val="FFADCA"/>
        </a:accent5>
        <a:accent6>
          <a:srgbClr val="E771AC"/>
        </a:accent6>
        <a:hlink>
          <a:srgbClr val="FF97CB"/>
        </a:hlink>
        <a:folHlink>
          <a:srgbClr val="FFCD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agenta_Arup_MasterSmallTitle">
  <a:themeElements>
    <a:clrScheme name="ArupColourTheme_22March2010_2">
      <a:dk1>
        <a:srgbClr val="000000"/>
      </a:dk1>
      <a:lt1>
        <a:srgbClr val="FFFFFF"/>
      </a:lt1>
      <a:dk2>
        <a:srgbClr val="D2D2D2"/>
      </a:dk2>
      <a:lt2>
        <a:srgbClr val="828282"/>
      </a:lt2>
      <a:accent1>
        <a:srgbClr val="D22D7D"/>
      </a:accent1>
      <a:accent2>
        <a:srgbClr val="28AAE1"/>
      </a:accent2>
      <a:accent3>
        <a:srgbClr val="F05023"/>
      </a:accent3>
      <a:accent4>
        <a:srgbClr val="696EB4"/>
      </a:accent4>
      <a:accent5>
        <a:srgbClr val="FA9B1E"/>
      </a:accent5>
      <a:accent6>
        <a:srgbClr val="28AF73"/>
      </a:accent6>
      <a:hlink>
        <a:srgbClr val="7F7F7F"/>
      </a:hlink>
      <a:folHlink>
        <a:srgbClr val="7F7F7F"/>
      </a:folHlink>
    </a:clrScheme>
    <a:fontScheme name="Arup Fonts">
      <a:majorFont>
        <a:latin typeface="Times New Roman"/>
        <a:ea typeface=""/>
        <a:cs typeface="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AGAM09_Template_Final_Fin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3">
        <a:dk1>
          <a:srgbClr val="000000"/>
        </a:dk1>
        <a:lt1>
          <a:srgbClr val="FFFFFF"/>
        </a:lt1>
        <a:dk2>
          <a:srgbClr val="000000"/>
        </a:dk2>
        <a:lt2>
          <a:srgbClr val="B1B3B6"/>
        </a:lt2>
        <a:accent1>
          <a:srgbClr val="FFB60F"/>
        </a:accent1>
        <a:accent2>
          <a:srgbClr val="D1005D"/>
        </a:accent2>
        <a:accent3>
          <a:srgbClr val="FFFFFF"/>
        </a:accent3>
        <a:accent4>
          <a:srgbClr val="000000"/>
        </a:accent4>
        <a:accent5>
          <a:srgbClr val="FFD7AA"/>
        </a:accent5>
        <a:accent6>
          <a:srgbClr val="BD0053"/>
        </a:accent6>
        <a:hlink>
          <a:srgbClr val="FFFF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14">
        <a:dk1>
          <a:srgbClr val="000000"/>
        </a:dk1>
        <a:lt1>
          <a:srgbClr val="FFFFFF"/>
        </a:lt1>
        <a:dk2>
          <a:srgbClr val="000000"/>
        </a:dk2>
        <a:lt2>
          <a:srgbClr val="B1B3B6"/>
        </a:lt2>
        <a:accent1>
          <a:srgbClr val="FF3399"/>
        </a:accent1>
        <a:accent2>
          <a:srgbClr val="FF7DBE"/>
        </a:accent2>
        <a:accent3>
          <a:srgbClr val="FFFFFF"/>
        </a:accent3>
        <a:accent4>
          <a:srgbClr val="000000"/>
        </a:accent4>
        <a:accent5>
          <a:srgbClr val="FFADCA"/>
        </a:accent5>
        <a:accent6>
          <a:srgbClr val="E771AC"/>
        </a:accent6>
        <a:hlink>
          <a:srgbClr val="FF97CB"/>
        </a:hlink>
        <a:folHlink>
          <a:srgbClr val="FFCD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Blue_ArupPPT_Template2010_8">
  <a:themeElements>
    <a:clrScheme name="ArupColourTheme_19June2010">
      <a:dk1>
        <a:srgbClr val="000000"/>
      </a:dk1>
      <a:lt1>
        <a:srgbClr val="FFFFFF"/>
      </a:lt1>
      <a:dk2>
        <a:srgbClr val="D2D2D2"/>
      </a:dk2>
      <a:lt2>
        <a:srgbClr val="828282"/>
      </a:lt2>
      <a:accent1>
        <a:srgbClr val="D22D7D"/>
      </a:accent1>
      <a:accent2>
        <a:srgbClr val="28AAE1"/>
      </a:accent2>
      <a:accent3>
        <a:srgbClr val="F05023"/>
      </a:accent3>
      <a:accent4>
        <a:srgbClr val="696EB4"/>
      </a:accent4>
      <a:accent5>
        <a:srgbClr val="FA9B1E"/>
      </a:accent5>
      <a:accent6>
        <a:srgbClr val="28AF73"/>
      </a:accent6>
      <a:hlink>
        <a:srgbClr val="7F7F7F"/>
      </a:hlink>
      <a:folHlink>
        <a:srgbClr val="7F7F7F"/>
      </a:folHlink>
    </a:clrScheme>
    <a:fontScheme name="ArupThemeFonts_19June2010">
      <a:majorFont>
        <a:latin typeface="Times New Roman"/>
        <a:ea typeface=""/>
        <a:cs typeface=""/>
      </a:majorFont>
      <a:minorFont>
        <a:latin typeface="Times New Roman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AGAM09_Template_Final_Fin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3">
        <a:dk1>
          <a:srgbClr val="000000"/>
        </a:dk1>
        <a:lt1>
          <a:srgbClr val="FFFFFF"/>
        </a:lt1>
        <a:dk2>
          <a:srgbClr val="000000"/>
        </a:dk2>
        <a:lt2>
          <a:srgbClr val="B1B3B6"/>
        </a:lt2>
        <a:accent1>
          <a:srgbClr val="FFB60F"/>
        </a:accent1>
        <a:accent2>
          <a:srgbClr val="D1005D"/>
        </a:accent2>
        <a:accent3>
          <a:srgbClr val="FFFFFF"/>
        </a:accent3>
        <a:accent4>
          <a:srgbClr val="000000"/>
        </a:accent4>
        <a:accent5>
          <a:srgbClr val="FFD7AA"/>
        </a:accent5>
        <a:accent6>
          <a:srgbClr val="BD0053"/>
        </a:accent6>
        <a:hlink>
          <a:srgbClr val="FFFF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14">
        <a:dk1>
          <a:srgbClr val="000000"/>
        </a:dk1>
        <a:lt1>
          <a:srgbClr val="FFFFFF"/>
        </a:lt1>
        <a:dk2>
          <a:srgbClr val="000000"/>
        </a:dk2>
        <a:lt2>
          <a:srgbClr val="B1B3B6"/>
        </a:lt2>
        <a:accent1>
          <a:srgbClr val="FF3399"/>
        </a:accent1>
        <a:accent2>
          <a:srgbClr val="FF7DBE"/>
        </a:accent2>
        <a:accent3>
          <a:srgbClr val="FFFFFF"/>
        </a:accent3>
        <a:accent4>
          <a:srgbClr val="000000"/>
        </a:accent4>
        <a:accent5>
          <a:srgbClr val="FFADCA"/>
        </a:accent5>
        <a:accent6>
          <a:srgbClr val="E771AC"/>
        </a:accent6>
        <a:hlink>
          <a:srgbClr val="FF97CB"/>
        </a:hlink>
        <a:folHlink>
          <a:srgbClr val="FFCD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Blue_Arup_MasterSmallTitle">
  <a:themeElements>
    <a:clrScheme name="ArupColourTheme_22March2010_2">
      <a:dk1>
        <a:srgbClr val="000000"/>
      </a:dk1>
      <a:lt1>
        <a:srgbClr val="FFFFFF"/>
      </a:lt1>
      <a:dk2>
        <a:srgbClr val="D2D2D2"/>
      </a:dk2>
      <a:lt2>
        <a:srgbClr val="828282"/>
      </a:lt2>
      <a:accent1>
        <a:srgbClr val="D22D7D"/>
      </a:accent1>
      <a:accent2>
        <a:srgbClr val="28AAE1"/>
      </a:accent2>
      <a:accent3>
        <a:srgbClr val="F05023"/>
      </a:accent3>
      <a:accent4>
        <a:srgbClr val="696EB4"/>
      </a:accent4>
      <a:accent5>
        <a:srgbClr val="FA9B1E"/>
      </a:accent5>
      <a:accent6>
        <a:srgbClr val="28AF73"/>
      </a:accent6>
      <a:hlink>
        <a:srgbClr val="7F7F7F"/>
      </a:hlink>
      <a:folHlink>
        <a:srgbClr val="7F7F7F"/>
      </a:folHlink>
    </a:clrScheme>
    <a:fontScheme name="Arup Fonts">
      <a:majorFont>
        <a:latin typeface="Times New Roman"/>
        <a:ea typeface=""/>
        <a:cs typeface="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AGAM09_Template_Final_Fin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3">
        <a:dk1>
          <a:srgbClr val="000000"/>
        </a:dk1>
        <a:lt1>
          <a:srgbClr val="FFFFFF"/>
        </a:lt1>
        <a:dk2>
          <a:srgbClr val="000000"/>
        </a:dk2>
        <a:lt2>
          <a:srgbClr val="B1B3B6"/>
        </a:lt2>
        <a:accent1>
          <a:srgbClr val="FFB60F"/>
        </a:accent1>
        <a:accent2>
          <a:srgbClr val="D1005D"/>
        </a:accent2>
        <a:accent3>
          <a:srgbClr val="FFFFFF"/>
        </a:accent3>
        <a:accent4>
          <a:srgbClr val="000000"/>
        </a:accent4>
        <a:accent5>
          <a:srgbClr val="FFD7AA"/>
        </a:accent5>
        <a:accent6>
          <a:srgbClr val="BD0053"/>
        </a:accent6>
        <a:hlink>
          <a:srgbClr val="FFFF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14">
        <a:dk1>
          <a:srgbClr val="000000"/>
        </a:dk1>
        <a:lt1>
          <a:srgbClr val="FFFFFF"/>
        </a:lt1>
        <a:dk2>
          <a:srgbClr val="000000"/>
        </a:dk2>
        <a:lt2>
          <a:srgbClr val="B1B3B6"/>
        </a:lt2>
        <a:accent1>
          <a:srgbClr val="FF3399"/>
        </a:accent1>
        <a:accent2>
          <a:srgbClr val="FF7DBE"/>
        </a:accent2>
        <a:accent3>
          <a:srgbClr val="FFFFFF"/>
        </a:accent3>
        <a:accent4>
          <a:srgbClr val="000000"/>
        </a:accent4>
        <a:accent5>
          <a:srgbClr val="FFADCA"/>
        </a:accent5>
        <a:accent6>
          <a:srgbClr val="E771AC"/>
        </a:accent6>
        <a:hlink>
          <a:srgbClr val="FF97CB"/>
        </a:hlink>
        <a:folHlink>
          <a:srgbClr val="FFCD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range_ArupPPT_Template2010_8">
  <a:themeElements>
    <a:clrScheme name="ArupColourTheme_19June2010">
      <a:dk1>
        <a:srgbClr val="000000"/>
      </a:dk1>
      <a:lt1>
        <a:srgbClr val="FFFFFF"/>
      </a:lt1>
      <a:dk2>
        <a:srgbClr val="D2D2D2"/>
      </a:dk2>
      <a:lt2>
        <a:srgbClr val="828282"/>
      </a:lt2>
      <a:accent1>
        <a:srgbClr val="D22D7D"/>
      </a:accent1>
      <a:accent2>
        <a:srgbClr val="28AAE1"/>
      </a:accent2>
      <a:accent3>
        <a:srgbClr val="F05023"/>
      </a:accent3>
      <a:accent4>
        <a:srgbClr val="696EB4"/>
      </a:accent4>
      <a:accent5>
        <a:srgbClr val="FA9B1E"/>
      </a:accent5>
      <a:accent6>
        <a:srgbClr val="28AF73"/>
      </a:accent6>
      <a:hlink>
        <a:srgbClr val="7F7F7F"/>
      </a:hlink>
      <a:folHlink>
        <a:srgbClr val="7F7F7F"/>
      </a:folHlink>
    </a:clrScheme>
    <a:fontScheme name="ArupThemeFonts_19June2010">
      <a:majorFont>
        <a:latin typeface="Times New Roman"/>
        <a:ea typeface=""/>
        <a:cs typeface=""/>
      </a:majorFont>
      <a:minorFont>
        <a:latin typeface="Times New Roman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AGAM09_Template_Final_Fin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3">
        <a:dk1>
          <a:srgbClr val="000000"/>
        </a:dk1>
        <a:lt1>
          <a:srgbClr val="FFFFFF"/>
        </a:lt1>
        <a:dk2>
          <a:srgbClr val="000000"/>
        </a:dk2>
        <a:lt2>
          <a:srgbClr val="B1B3B6"/>
        </a:lt2>
        <a:accent1>
          <a:srgbClr val="FFB60F"/>
        </a:accent1>
        <a:accent2>
          <a:srgbClr val="D1005D"/>
        </a:accent2>
        <a:accent3>
          <a:srgbClr val="FFFFFF"/>
        </a:accent3>
        <a:accent4>
          <a:srgbClr val="000000"/>
        </a:accent4>
        <a:accent5>
          <a:srgbClr val="FFD7AA"/>
        </a:accent5>
        <a:accent6>
          <a:srgbClr val="BD0053"/>
        </a:accent6>
        <a:hlink>
          <a:srgbClr val="FFFF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14">
        <a:dk1>
          <a:srgbClr val="000000"/>
        </a:dk1>
        <a:lt1>
          <a:srgbClr val="FFFFFF"/>
        </a:lt1>
        <a:dk2>
          <a:srgbClr val="000000"/>
        </a:dk2>
        <a:lt2>
          <a:srgbClr val="B1B3B6"/>
        </a:lt2>
        <a:accent1>
          <a:srgbClr val="FF3399"/>
        </a:accent1>
        <a:accent2>
          <a:srgbClr val="FF7DBE"/>
        </a:accent2>
        <a:accent3>
          <a:srgbClr val="FFFFFF"/>
        </a:accent3>
        <a:accent4>
          <a:srgbClr val="000000"/>
        </a:accent4>
        <a:accent5>
          <a:srgbClr val="FFADCA"/>
        </a:accent5>
        <a:accent6>
          <a:srgbClr val="E771AC"/>
        </a:accent6>
        <a:hlink>
          <a:srgbClr val="FF97CB"/>
        </a:hlink>
        <a:folHlink>
          <a:srgbClr val="FFCD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range_Arup_MasterSmallTitle">
  <a:themeElements>
    <a:clrScheme name="ArupColourTheme_22March2010_2">
      <a:dk1>
        <a:srgbClr val="000000"/>
      </a:dk1>
      <a:lt1>
        <a:srgbClr val="FFFFFF"/>
      </a:lt1>
      <a:dk2>
        <a:srgbClr val="D2D2D2"/>
      </a:dk2>
      <a:lt2>
        <a:srgbClr val="828282"/>
      </a:lt2>
      <a:accent1>
        <a:srgbClr val="D22D7D"/>
      </a:accent1>
      <a:accent2>
        <a:srgbClr val="28AAE1"/>
      </a:accent2>
      <a:accent3>
        <a:srgbClr val="F05023"/>
      </a:accent3>
      <a:accent4>
        <a:srgbClr val="696EB4"/>
      </a:accent4>
      <a:accent5>
        <a:srgbClr val="FA9B1E"/>
      </a:accent5>
      <a:accent6>
        <a:srgbClr val="28AF73"/>
      </a:accent6>
      <a:hlink>
        <a:srgbClr val="7F7F7F"/>
      </a:hlink>
      <a:folHlink>
        <a:srgbClr val="7F7F7F"/>
      </a:folHlink>
    </a:clrScheme>
    <a:fontScheme name="Arup Fonts">
      <a:majorFont>
        <a:latin typeface="Times New Roman"/>
        <a:ea typeface=""/>
        <a:cs typeface="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AGAM09_Template_Final_Fin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3">
        <a:dk1>
          <a:srgbClr val="000000"/>
        </a:dk1>
        <a:lt1>
          <a:srgbClr val="FFFFFF"/>
        </a:lt1>
        <a:dk2>
          <a:srgbClr val="000000"/>
        </a:dk2>
        <a:lt2>
          <a:srgbClr val="B1B3B6"/>
        </a:lt2>
        <a:accent1>
          <a:srgbClr val="FFB60F"/>
        </a:accent1>
        <a:accent2>
          <a:srgbClr val="D1005D"/>
        </a:accent2>
        <a:accent3>
          <a:srgbClr val="FFFFFF"/>
        </a:accent3>
        <a:accent4>
          <a:srgbClr val="000000"/>
        </a:accent4>
        <a:accent5>
          <a:srgbClr val="FFD7AA"/>
        </a:accent5>
        <a:accent6>
          <a:srgbClr val="BD0053"/>
        </a:accent6>
        <a:hlink>
          <a:srgbClr val="FFFF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14">
        <a:dk1>
          <a:srgbClr val="000000"/>
        </a:dk1>
        <a:lt1>
          <a:srgbClr val="FFFFFF"/>
        </a:lt1>
        <a:dk2>
          <a:srgbClr val="000000"/>
        </a:dk2>
        <a:lt2>
          <a:srgbClr val="B1B3B6"/>
        </a:lt2>
        <a:accent1>
          <a:srgbClr val="FF3399"/>
        </a:accent1>
        <a:accent2>
          <a:srgbClr val="FF7DBE"/>
        </a:accent2>
        <a:accent3>
          <a:srgbClr val="FFFFFF"/>
        </a:accent3>
        <a:accent4>
          <a:srgbClr val="000000"/>
        </a:accent4>
        <a:accent5>
          <a:srgbClr val="FFADCA"/>
        </a:accent5>
        <a:accent6>
          <a:srgbClr val="E771AC"/>
        </a:accent6>
        <a:hlink>
          <a:srgbClr val="FF97CB"/>
        </a:hlink>
        <a:folHlink>
          <a:srgbClr val="FFCD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Purple_ArupPPT_Template2010_8">
  <a:themeElements>
    <a:clrScheme name="ArupColourTheme_19June2010">
      <a:dk1>
        <a:srgbClr val="000000"/>
      </a:dk1>
      <a:lt1>
        <a:srgbClr val="FFFFFF"/>
      </a:lt1>
      <a:dk2>
        <a:srgbClr val="D2D2D2"/>
      </a:dk2>
      <a:lt2>
        <a:srgbClr val="828282"/>
      </a:lt2>
      <a:accent1>
        <a:srgbClr val="D22D7D"/>
      </a:accent1>
      <a:accent2>
        <a:srgbClr val="28AAE1"/>
      </a:accent2>
      <a:accent3>
        <a:srgbClr val="F05023"/>
      </a:accent3>
      <a:accent4>
        <a:srgbClr val="696EB4"/>
      </a:accent4>
      <a:accent5>
        <a:srgbClr val="FA9B1E"/>
      </a:accent5>
      <a:accent6>
        <a:srgbClr val="28AF73"/>
      </a:accent6>
      <a:hlink>
        <a:srgbClr val="7F7F7F"/>
      </a:hlink>
      <a:folHlink>
        <a:srgbClr val="7F7F7F"/>
      </a:folHlink>
    </a:clrScheme>
    <a:fontScheme name="ArupThemeFonts_19June2010">
      <a:majorFont>
        <a:latin typeface="Times New Roman"/>
        <a:ea typeface=""/>
        <a:cs typeface=""/>
      </a:majorFont>
      <a:minorFont>
        <a:latin typeface="Times New Roman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AGAM09_Template_Final_Fin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3">
        <a:dk1>
          <a:srgbClr val="000000"/>
        </a:dk1>
        <a:lt1>
          <a:srgbClr val="FFFFFF"/>
        </a:lt1>
        <a:dk2>
          <a:srgbClr val="000000"/>
        </a:dk2>
        <a:lt2>
          <a:srgbClr val="B1B3B6"/>
        </a:lt2>
        <a:accent1>
          <a:srgbClr val="FFB60F"/>
        </a:accent1>
        <a:accent2>
          <a:srgbClr val="D1005D"/>
        </a:accent2>
        <a:accent3>
          <a:srgbClr val="FFFFFF"/>
        </a:accent3>
        <a:accent4>
          <a:srgbClr val="000000"/>
        </a:accent4>
        <a:accent5>
          <a:srgbClr val="FFD7AA"/>
        </a:accent5>
        <a:accent6>
          <a:srgbClr val="BD0053"/>
        </a:accent6>
        <a:hlink>
          <a:srgbClr val="FFFF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14">
        <a:dk1>
          <a:srgbClr val="000000"/>
        </a:dk1>
        <a:lt1>
          <a:srgbClr val="FFFFFF"/>
        </a:lt1>
        <a:dk2>
          <a:srgbClr val="000000"/>
        </a:dk2>
        <a:lt2>
          <a:srgbClr val="B1B3B6"/>
        </a:lt2>
        <a:accent1>
          <a:srgbClr val="FF3399"/>
        </a:accent1>
        <a:accent2>
          <a:srgbClr val="FF7DBE"/>
        </a:accent2>
        <a:accent3>
          <a:srgbClr val="FFFFFF"/>
        </a:accent3>
        <a:accent4>
          <a:srgbClr val="000000"/>
        </a:accent4>
        <a:accent5>
          <a:srgbClr val="FFADCA"/>
        </a:accent5>
        <a:accent6>
          <a:srgbClr val="E771AC"/>
        </a:accent6>
        <a:hlink>
          <a:srgbClr val="FF97CB"/>
        </a:hlink>
        <a:folHlink>
          <a:srgbClr val="FFCD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Purple_Arup_MasterSmallTitle">
  <a:themeElements>
    <a:clrScheme name="ArupColourTheme_22March2010_2">
      <a:dk1>
        <a:srgbClr val="000000"/>
      </a:dk1>
      <a:lt1>
        <a:srgbClr val="FFFFFF"/>
      </a:lt1>
      <a:dk2>
        <a:srgbClr val="D2D2D2"/>
      </a:dk2>
      <a:lt2>
        <a:srgbClr val="828282"/>
      </a:lt2>
      <a:accent1>
        <a:srgbClr val="D22D7D"/>
      </a:accent1>
      <a:accent2>
        <a:srgbClr val="28AAE1"/>
      </a:accent2>
      <a:accent3>
        <a:srgbClr val="F05023"/>
      </a:accent3>
      <a:accent4>
        <a:srgbClr val="696EB4"/>
      </a:accent4>
      <a:accent5>
        <a:srgbClr val="FA9B1E"/>
      </a:accent5>
      <a:accent6>
        <a:srgbClr val="28AF73"/>
      </a:accent6>
      <a:hlink>
        <a:srgbClr val="7F7F7F"/>
      </a:hlink>
      <a:folHlink>
        <a:srgbClr val="7F7F7F"/>
      </a:folHlink>
    </a:clrScheme>
    <a:fontScheme name="Arup Fonts">
      <a:majorFont>
        <a:latin typeface="Times New Roman"/>
        <a:ea typeface=""/>
        <a:cs typeface="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AGAM09_Template_Final_Fin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3">
        <a:dk1>
          <a:srgbClr val="000000"/>
        </a:dk1>
        <a:lt1>
          <a:srgbClr val="FFFFFF"/>
        </a:lt1>
        <a:dk2>
          <a:srgbClr val="000000"/>
        </a:dk2>
        <a:lt2>
          <a:srgbClr val="B1B3B6"/>
        </a:lt2>
        <a:accent1>
          <a:srgbClr val="FFB60F"/>
        </a:accent1>
        <a:accent2>
          <a:srgbClr val="D1005D"/>
        </a:accent2>
        <a:accent3>
          <a:srgbClr val="FFFFFF"/>
        </a:accent3>
        <a:accent4>
          <a:srgbClr val="000000"/>
        </a:accent4>
        <a:accent5>
          <a:srgbClr val="FFD7AA"/>
        </a:accent5>
        <a:accent6>
          <a:srgbClr val="BD0053"/>
        </a:accent6>
        <a:hlink>
          <a:srgbClr val="FFFF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14">
        <a:dk1>
          <a:srgbClr val="000000"/>
        </a:dk1>
        <a:lt1>
          <a:srgbClr val="FFFFFF"/>
        </a:lt1>
        <a:dk2>
          <a:srgbClr val="000000"/>
        </a:dk2>
        <a:lt2>
          <a:srgbClr val="B1B3B6"/>
        </a:lt2>
        <a:accent1>
          <a:srgbClr val="FF3399"/>
        </a:accent1>
        <a:accent2>
          <a:srgbClr val="FF7DBE"/>
        </a:accent2>
        <a:accent3>
          <a:srgbClr val="FFFFFF"/>
        </a:accent3>
        <a:accent4>
          <a:srgbClr val="000000"/>
        </a:accent4>
        <a:accent5>
          <a:srgbClr val="FFADCA"/>
        </a:accent5>
        <a:accent6>
          <a:srgbClr val="E771AC"/>
        </a:accent6>
        <a:hlink>
          <a:srgbClr val="FF97CB"/>
        </a:hlink>
        <a:folHlink>
          <a:srgbClr val="FFCD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Yellow_ArupPPT_Template2010_8">
  <a:themeElements>
    <a:clrScheme name="ArupColourTheme_19June2010">
      <a:dk1>
        <a:srgbClr val="000000"/>
      </a:dk1>
      <a:lt1>
        <a:srgbClr val="FFFFFF"/>
      </a:lt1>
      <a:dk2>
        <a:srgbClr val="D2D2D2"/>
      </a:dk2>
      <a:lt2>
        <a:srgbClr val="828282"/>
      </a:lt2>
      <a:accent1>
        <a:srgbClr val="D22D7D"/>
      </a:accent1>
      <a:accent2>
        <a:srgbClr val="28AAE1"/>
      </a:accent2>
      <a:accent3>
        <a:srgbClr val="F05023"/>
      </a:accent3>
      <a:accent4>
        <a:srgbClr val="696EB4"/>
      </a:accent4>
      <a:accent5>
        <a:srgbClr val="FA9B1E"/>
      </a:accent5>
      <a:accent6>
        <a:srgbClr val="28AF73"/>
      </a:accent6>
      <a:hlink>
        <a:srgbClr val="7F7F7F"/>
      </a:hlink>
      <a:folHlink>
        <a:srgbClr val="7F7F7F"/>
      </a:folHlink>
    </a:clrScheme>
    <a:fontScheme name="ArupThemeFonts_19June2010">
      <a:majorFont>
        <a:latin typeface="Times New Roman"/>
        <a:ea typeface=""/>
        <a:cs typeface=""/>
      </a:majorFont>
      <a:minorFont>
        <a:latin typeface="Times New Roman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AGAM09_Template_Final_Fina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GAM09_Template_Final_Final 13">
        <a:dk1>
          <a:srgbClr val="000000"/>
        </a:dk1>
        <a:lt1>
          <a:srgbClr val="FFFFFF"/>
        </a:lt1>
        <a:dk2>
          <a:srgbClr val="000000"/>
        </a:dk2>
        <a:lt2>
          <a:srgbClr val="B1B3B6"/>
        </a:lt2>
        <a:accent1>
          <a:srgbClr val="FFB60F"/>
        </a:accent1>
        <a:accent2>
          <a:srgbClr val="D1005D"/>
        </a:accent2>
        <a:accent3>
          <a:srgbClr val="FFFFFF"/>
        </a:accent3>
        <a:accent4>
          <a:srgbClr val="000000"/>
        </a:accent4>
        <a:accent5>
          <a:srgbClr val="FFD7AA"/>
        </a:accent5>
        <a:accent6>
          <a:srgbClr val="BD0053"/>
        </a:accent6>
        <a:hlink>
          <a:srgbClr val="FFFF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GAM09_Template_Final_Final 14">
        <a:dk1>
          <a:srgbClr val="000000"/>
        </a:dk1>
        <a:lt1>
          <a:srgbClr val="FFFFFF"/>
        </a:lt1>
        <a:dk2>
          <a:srgbClr val="000000"/>
        </a:dk2>
        <a:lt2>
          <a:srgbClr val="B1B3B6"/>
        </a:lt2>
        <a:accent1>
          <a:srgbClr val="FF3399"/>
        </a:accent1>
        <a:accent2>
          <a:srgbClr val="FF7DBE"/>
        </a:accent2>
        <a:accent3>
          <a:srgbClr val="FFFFFF"/>
        </a:accent3>
        <a:accent4>
          <a:srgbClr val="000000"/>
        </a:accent4>
        <a:accent5>
          <a:srgbClr val="FFADCA"/>
        </a:accent5>
        <a:accent6>
          <a:srgbClr val="E771AC"/>
        </a:accent6>
        <a:hlink>
          <a:srgbClr val="FF97CB"/>
        </a:hlink>
        <a:folHlink>
          <a:srgbClr val="FFCD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ArupTheme</Template>
  <TotalTime>5453</TotalTime>
  <Words>1501</Words>
  <Application>Microsoft Office PowerPoint</Application>
  <PresentationFormat>On-screen Show (4:3)</PresentationFormat>
  <Paragraphs>259</Paragraphs>
  <Slides>48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12</vt:i4>
      </vt:variant>
      <vt:variant>
        <vt:lpstr>Slide Titles</vt:lpstr>
      </vt:variant>
      <vt:variant>
        <vt:i4>48</vt:i4>
      </vt:variant>
    </vt:vector>
  </HeadingPairs>
  <TitlesOfParts>
    <vt:vector size="60" baseType="lpstr">
      <vt:lpstr>Copy of ArupTheme</vt:lpstr>
      <vt:lpstr>Magenta_Arup_MasterSmallTitle</vt:lpstr>
      <vt:lpstr>Blue_ArupPPT_Template2010_8</vt:lpstr>
      <vt:lpstr>Blue_Arup_MasterSmallTitle</vt:lpstr>
      <vt:lpstr>Orange_ArupPPT_Template2010_8</vt:lpstr>
      <vt:lpstr>Orange_Arup_MasterSmallTitle</vt:lpstr>
      <vt:lpstr>Purple_ArupPPT_Template2010_8</vt:lpstr>
      <vt:lpstr>Purple_Arup_MasterSmallTitle</vt:lpstr>
      <vt:lpstr>Yellow_ArupPPT_Template2010_8</vt:lpstr>
      <vt:lpstr>Yellow_Arup_MasterSmallTitle</vt:lpstr>
      <vt:lpstr>Green_ArupPPT_Template2010_8</vt:lpstr>
      <vt:lpstr>Green_Arup_MasterSmallTitle</vt:lpstr>
      <vt:lpstr>Detector Movement System</vt:lpstr>
      <vt:lpstr>Summary of Requirements</vt:lpstr>
      <vt:lpstr>Summary of Requirements</vt:lpstr>
      <vt:lpstr>Summary of Requirements</vt:lpstr>
      <vt:lpstr>Summary of Requirements</vt:lpstr>
      <vt:lpstr>Top Loads on the Slab</vt:lpstr>
      <vt:lpstr>ILD top loads when moving/closed</vt:lpstr>
      <vt:lpstr>ILD top loads when un-slicing</vt:lpstr>
      <vt:lpstr>Slab Flex with ILD</vt:lpstr>
      <vt:lpstr>SiD top loads when moving/closed</vt:lpstr>
      <vt:lpstr>SiD top loads when un-slicing</vt:lpstr>
      <vt:lpstr>Slab flexure critical – but what is its definition?</vt:lpstr>
      <vt:lpstr>Slab Flex Analysis</vt:lpstr>
      <vt:lpstr>A refined support system for ILD</vt:lpstr>
      <vt:lpstr>Step 1: ILD Slab on permanent supports</vt:lpstr>
      <vt:lpstr>Step 2: Put ILD(closed) loads on top of slab</vt:lpstr>
      <vt:lpstr>Step 3: Jack onto transportation system</vt:lpstr>
      <vt:lpstr>Step 3 (continued)</vt:lpstr>
      <vt:lpstr>Step 1: SiD Slab on permanent supports</vt:lpstr>
      <vt:lpstr>Step 2: Put SiD(closed) loads on top of slab</vt:lpstr>
      <vt:lpstr>Put SiD(closed) moving on transportation system</vt:lpstr>
      <vt:lpstr>Put SiD(closed) moving on transportation system</vt:lpstr>
      <vt:lpstr>Analysis from Granada</vt:lpstr>
      <vt:lpstr>Analysis from Granada</vt:lpstr>
      <vt:lpstr>Un-slicing</vt:lpstr>
      <vt:lpstr>Conclusion on ILD movement</vt:lpstr>
      <vt:lpstr>Support System During Movement</vt:lpstr>
      <vt:lpstr>Pads and Rollers</vt:lpstr>
      <vt:lpstr>The movement support system</vt:lpstr>
      <vt:lpstr>Meeting with Hilman Rollers 15 Sept 2011 </vt:lpstr>
      <vt:lpstr>Comparison ot the two </vt:lpstr>
      <vt:lpstr>The movement support system – ILD, Airpads</vt:lpstr>
      <vt:lpstr>The movement support system – ILD, Rollers</vt:lpstr>
      <vt:lpstr>The movement support system – SiD, Airpads</vt:lpstr>
      <vt:lpstr>The movement support system – SiD, Rollers</vt:lpstr>
      <vt:lpstr>Slab Construction</vt:lpstr>
      <vt:lpstr>The Drive System</vt:lpstr>
      <vt:lpstr>The movement drive system for pads</vt:lpstr>
      <vt:lpstr>The movement drive system for rollers</vt:lpstr>
      <vt:lpstr>The movement drive system for rollers – Lateral Slide</vt:lpstr>
      <vt:lpstr>The movement drive system for rollers – Lateral Slide</vt:lpstr>
      <vt:lpstr>The movement drive system for rollers – Lateral Slide</vt:lpstr>
      <vt:lpstr>Movement Drive System</vt:lpstr>
      <vt:lpstr>Movement Drive System</vt:lpstr>
      <vt:lpstr>The final positioning system</vt:lpstr>
      <vt:lpstr>The final positioning system</vt:lpstr>
      <vt:lpstr>Conclusions</vt:lpstr>
      <vt:lpstr>Further Questions</vt:lpstr>
    </vt:vector>
  </TitlesOfParts>
  <Company>Arup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Vibration</dc:title>
  <dc:creator>david hiller</dc:creator>
  <cp:lastModifiedBy>Andrew Cunningham</cp:lastModifiedBy>
  <cp:revision>249</cp:revision>
  <dcterms:created xsi:type="dcterms:W3CDTF">2011-02-02T18:08:39Z</dcterms:created>
  <dcterms:modified xsi:type="dcterms:W3CDTF">2011-12-06T09:27:02Z</dcterms:modified>
</cp:coreProperties>
</file>