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4" r:id="rId2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00"/>
    <a:srgbClr val="1C6E60"/>
    <a:srgbClr val="872180"/>
    <a:srgbClr val="FFFFFF"/>
    <a:srgbClr val="FF0000"/>
    <a:srgbClr val="0062A4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71" autoAdjust="0"/>
    <p:restoredTop sz="94660"/>
  </p:normalViewPr>
  <p:slideViewPr>
    <p:cSldViewPr snapToGrid="0">
      <p:cViewPr varScale="1">
        <p:scale>
          <a:sx n="50" d="100"/>
          <a:sy n="50" d="100"/>
        </p:scale>
        <p:origin x="-13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defTabSz="921615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 defTabSz="921615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defTabSz="921615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 defTabSz="921615" eaLnBrk="1" hangingPunct="1">
              <a:defRPr sz="1200"/>
            </a:lvl1pPr>
          </a:lstStyle>
          <a:p>
            <a:pPr>
              <a:defRPr/>
            </a:pPr>
            <a:fld id="{9ADC0771-DE56-4A6B-96E6-57E11BD6F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6847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21" tIns="46561" rIns="93121" bIns="4656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21" tIns="46561" rIns="93121" bIns="4656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21" tIns="46561" rIns="93121" bIns="46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21" tIns="46561" rIns="93121" bIns="4656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21" tIns="46561" rIns="93121" bIns="465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7CFE38F-6607-4403-A62E-DA3D62BFB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26461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FC357-D7B4-451D-BFC6-71D87FA96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59B5E-6172-4859-AA95-13A48C078D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75997-45E2-4AEA-AEC2-A5BB8BFBDF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EBA0D-7A1C-4E8D-8A67-D867C007E5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9C367-4C10-4117-BCE2-FAC7A1F19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6D1D6-1A8F-4891-8BCA-770AE3D66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595F3-5AD9-49D6-8579-8A2E70D7C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3BEEC-438B-4581-A913-FA62F871D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2C2BD-1389-46C1-B286-13A2779A69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3C306-49D0-4B48-A1D4-4634238AD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CF223-D25F-42E1-B443-6E98BAA955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8DC49E5-6B48-4DD6-B369-6CB7723A61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11788"/>
            <a:ext cx="914399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Civil Engineering layout for CERN </a:t>
            </a:r>
            <a:r>
              <a:rPr lang="en-US" sz="2000" dirty="0" err="1" smtClean="0"/>
              <a:t>Klycluster</a:t>
            </a:r>
            <a:r>
              <a:rPr lang="en-US" sz="2000" dirty="0" smtClean="0"/>
              <a:t> needs to</a:t>
            </a:r>
          </a:p>
          <a:p>
            <a:r>
              <a:rPr lang="en-US" sz="2000" dirty="0" smtClean="0"/>
              <a:t> be updated to ensure it is consistent with Lattice files </a:t>
            </a:r>
          </a:p>
          <a:p>
            <a:r>
              <a:rPr lang="en-US" sz="2000" dirty="0" smtClean="0"/>
              <a:t> and FNAL 2d </a:t>
            </a:r>
            <a:r>
              <a:rPr lang="en-US" sz="2000" dirty="0" smtClean="0"/>
              <a:t>drawings.</a:t>
            </a:r>
            <a:endParaRPr lang="en-US" sz="2000" dirty="0" smtClean="0"/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This drawing should be ‘approved’ ready for costing</a:t>
            </a:r>
          </a:p>
          <a:p>
            <a:r>
              <a:rPr lang="en-US" sz="2000" dirty="0" smtClean="0"/>
              <a:t> by mid-April (Korea)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Civils</a:t>
            </a:r>
            <a:r>
              <a:rPr lang="en-US" sz="2000" dirty="0" smtClean="0"/>
              <a:t> costs ready by mid May (AMBERG)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Europe Scheduling exercise (Martin Gastal &amp; Katy </a:t>
            </a:r>
            <a:r>
              <a:rPr lang="en-US" sz="2000" dirty="0" err="1" smtClean="0"/>
              <a:t>Foraz</a:t>
            </a:r>
            <a:r>
              <a:rPr lang="en-US" sz="2000" dirty="0" smtClean="0"/>
              <a:t>) needs advancing in parallel to feed into this costing exercise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u="sng" dirty="0" smtClean="0"/>
              <a:t>Handling</a:t>
            </a:r>
            <a:r>
              <a:rPr lang="en-US" sz="2000" dirty="0" smtClean="0"/>
              <a:t> &amp; Installation studies (Keith Kershaw &amp; Fred </a:t>
            </a:r>
            <a:r>
              <a:rPr lang="en-US" sz="2000" dirty="0" err="1" smtClean="0"/>
              <a:t>Asiri</a:t>
            </a:r>
            <a:r>
              <a:rPr lang="en-US" sz="2000" dirty="0" smtClean="0"/>
              <a:t>) : studies have just ‘re-started’.  These costs will be based on RDR CERN layout.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Survey &amp; Alignment (Helene Mainaud Durand)  : Update of RDR costs. (Not a cost driver).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" y="192547"/>
            <a:ext cx="9143999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ILC EUROPE (CERN) TDR </a:t>
            </a:r>
            <a:r>
              <a:rPr lang="en-US" sz="2800" dirty="0" smtClean="0"/>
              <a:t>cost  estimates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353050" y="6362700"/>
            <a:ext cx="3790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John Osborne - CERN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5331" y="1009650"/>
            <a:ext cx="2558669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5171</TotalTime>
  <Words>136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Kosmicki</dc:creator>
  <cp:lastModifiedBy>John</cp:lastModifiedBy>
  <cp:revision>448</cp:revision>
  <cp:lastPrinted>2012-03-09T13:25:06Z</cp:lastPrinted>
  <dcterms:created xsi:type="dcterms:W3CDTF">1601-01-01T00:00:00Z</dcterms:created>
  <dcterms:modified xsi:type="dcterms:W3CDTF">2012-03-22T11:12:03Z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