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46.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Default Extension="wmf" ContentType="image/x-wmf"/>
  <Override PartName="/ppt/slideLayouts/slideLayout44.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Default Extension="doc" ContentType="application/msword"/>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theme/theme4.xml" ContentType="application/vnd.openxmlformats-officedocument.theme+xml"/>
  <Override PartName="/ppt/slideLayouts/slideLayout38.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0" r:id="rId1"/>
    <p:sldMasterId id="2147483661" r:id="rId2"/>
    <p:sldMasterId id="2147483668" r:id="rId3"/>
    <p:sldMasterId id="2147483994" r:id="rId4"/>
    <p:sldMasterId id="2147484005" r:id="rId5"/>
  </p:sldMasterIdLst>
  <p:notesMasterIdLst>
    <p:notesMasterId r:id="rId11"/>
  </p:notesMasterIdLst>
  <p:sldIdLst>
    <p:sldId id="1297" r:id="rId6"/>
    <p:sldId id="1223" r:id="rId7"/>
    <p:sldId id="1298" r:id="rId8"/>
    <p:sldId id="1315" r:id="rId9"/>
    <p:sldId id="1314" r:id="rId10"/>
  </p:sldIdLst>
  <p:sldSz cx="10691813" cy="7559675"/>
  <p:notesSz cx="7099300" cy="10234613"/>
  <p:defaultTextStyle>
    <a:defPPr>
      <a:defRPr lang="en-US"/>
    </a:defPPr>
    <a:lvl1pPr algn="ctr" rtl="0" fontAlgn="base">
      <a:spcBef>
        <a:spcPct val="0"/>
      </a:spcBef>
      <a:spcAft>
        <a:spcPct val="0"/>
      </a:spcAft>
      <a:defRPr b="1" kern="1200">
        <a:solidFill>
          <a:schemeClr val="tx1"/>
        </a:solidFill>
        <a:latin typeface="Times New Roman" pitchFamily="18" charset="0"/>
        <a:ea typeface="+mn-ea"/>
        <a:cs typeface="+mn-cs"/>
      </a:defRPr>
    </a:lvl1pPr>
    <a:lvl2pPr marL="457200" algn="ctr" rtl="0" fontAlgn="base">
      <a:spcBef>
        <a:spcPct val="0"/>
      </a:spcBef>
      <a:spcAft>
        <a:spcPct val="0"/>
      </a:spcAft>
      <a:defRPr b="1" kern="1200">
        <a:solidFill>
          <a:schemeClr val="tx1"/>
        </a:solidFill>
        <a:latin typeface="Times New Roman" pitchFamily="18" charset="0"/>
        <a:ea typeface="+mn-ea"/>
        <a:cs typeface="+mn-cs"/>
      </a:defRPr>
    </a:lvl2pPr>
    <a:lvl3pPr marL="914400" algn="ctr" rtl="0" fontAlgn="base">
      <a:spcBef>
        <a:spcPct val="0"/>
      </a:spcBef>
      <a:spcAft>
        <a:spcPct val="0"/>
      </a:spcAft>
      <a:defRPr b="1" kern="1200">
        <a:solidFill>
          <a:schemeClr val="tx1"/>
        </a:solidFill>
        <a:latin typeface="Times New Roman" pitchFamily="18" charset="0"/>
        <a:ea typeface="+mn-ea"/>
        <a:cs typeface="+mn-cs"/>
      </a:defRPr>
    </a:lvl3pPr>
    <a:lvl4pPr marL="1371600" algn="ctr" rtl="0" fontAlgn="base">
      <a:spcBef>
        <a:spcPct val="0"/>
      </a:spcBef>
      <a:spcAft>
        <a:spcPct val="0"/>
      </a:spcAft>
      <a:defRPr b="1" kern="1200">
        <a:solidFill>
          <a:schemeClr val="tx1"/>
        </a:solidFill>
        <a:latin typeface="Times New Roman" pitchFamily="18" charset="0"/>
        <a:ea typeface="+mn-ea"/>
        <a:cs typeface="+mn-cs"/>
      </a:defRPr>
    </a:lvl4pPr>
    <a:lvl5pPr marL="1828800" algn="ctr" rtl="0" fontAlgn="base">
      <a:spcBef>
        <a:spcPct val="0"/>
      </a:spcBef>
      <a:spcAft>
        <a:spcPct val="0"/>
      </a:spcAft>
      <a:defRPr b="1" kern="1200">
        <a:solidFill>
          <a:schemeClr val="tx1"/>
        </a:solidFill>
        <a:latin typeface="Times New Roman" pitchFamily="18" charset="0"/>
        <a:ea typeface="+mn-ea"/>
        <a:cs typeface="+mn-cs"/>
      </a:defRPr>
    </a:lvl5pPr>
    <a:lvl6pPr marL="2286000" algn="l" defTabSz="914400" rtl="0" eaLnBrk="1" latinLnBrk="0" hangingPunct="1">
      <a:defRPr b="1" kern="1200">
        <a:solidFill>
          <a:schemeClr val="tx1"/>
        </a:solidFill>
        <a:latin typeface="Times New Roman" pitchFamily="18" charset="0"/>
        <a:ea typeface="+mn-ea"/>
        <a:cs typeface="+mn-cs"/>
      </a:defRPr>
    </a:lvl6pPr>
    <a:lvl7pPr marL="2743200" algn="l" defTabSz="914400" rtl="0" eaLnBrk="1" latinLnBrk="0" hangingPunct="1">
      <a:defRPr b="1" kern="1200">
        <a:solidFill>
          <a:schemeClr val="tx1"/>
        </a:solidFill>
        <a:latin typeface="Times New Roman" pitchFamily="18" charset="0"/>
        <a:ea typeface="+mn-ea"/>
        <a:cs typeface="+mn-cs"/>
      </a:defRPr>
    </a:lvl7pPr>
    <a:lvl8pPr marL="3200400" algn="l" defTabSz="914400" rtl="0" eaLnBrk="1" latinLnBrk="0" hangingPunct="1">
      <a:defRPr b="1" kern="1200">
        <a:solidFill>
          <a:schemeClr val="tx1"/>
        </a:solidFill>
        <a:latin typeface="Times New Roman" pitchFamily="18" charset="0"/>
        <a:ea typeface="+mn-ea"/>
        <a:cs typeface="+mn-cs"/>
      </a:defRPr>
    </a:lvl8pPr>
    <a:lvl9pPr marL="3657600" algn="l" defTabSz="914400" rtl="0" eaLnBrk="1" latinLnBrk="0" hangingPunct="1">
      <a:defRPr b="1"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6600"/>
    <a:srgbClr val="009999"/>
    <a:srgbClr val="CC0000"/>
    <a:srgbClr val="FFFF00"/>
    <a:srgbClr val="990033"/>
    <a:srgbClr val="FFCC00"/>
    <a:srgbClr val="6699FF"/>
    <a:srgbClr val="FF505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vertBarState="minimized">
    <p:restoredLeft sz="12517" autoAdjust="0"/>
    <p:restoredTop sz="99283" autoAdjust="0"/>
  </p:normalViewPr>
  <p:slideViewPr>
    <p:cSldViewPr>
      <p:cViewPr>
        <p:scale>
          <a:sx n="66" d="100"/>
          <a:sy n="66" d="100"/>
        </p:scale>
        <p:origin x="-1470" y="-114"/>
      </p:cViewPr>
      <p:guideLst>
        <p:guide orient="horz" pos="2381"/>
        <p:guide pos="33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2.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tableStyles" Target="tableStyles.xml"/><Relationship Id="rId10" Type="http://schemas.openxmlformats.org/officeDocument/2006/relationships/slide" Target="slides/slide5.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5474" name="Rectangle 1"/>
          <p:cNvSpPr>
            <a:spLocks noGrp="1" noRot="1" noChangeAspect="1" noChangeArrowheads="1" noTextEdit="1"/>
          </p:cNvSpPr>
          <p:nvPr>
            <p:ph type="sldImg"/>
          </p:nvPr>
        </p:nvSpPr>
        <p:spPr bwMode="auto">
          <a:xfrm>
            <a:off x="-746125" y="0"/>
            <a:ext cx="4873625" cy="3446463"/>
          </a:xfrm>
          <a:prstGeom prst="rect">
            <a:avLst/>
          </a:prstGeom>
          <a:solidFill>
            <a:srgbClr val="FFFFFF"/>
          </a:solidFill>
          <a:ln w="9525">
            <a:solidFill>
              <a:srgbClr val="000000"/>
            </a:solidFill>
            <a:miter lim="800000"/>
            <a:headEnd/>
            <a:tailEnd/>
          </a:ln>
        </p:spPr>
      </p:sp>
      <p:sp>
        <p:nvSpPr>
          <p:cNvPr id="2050" name="Rectangle 2"/>
          <p:cNvSpPr txBox="1">
            <a:spLocks noGrp="1" noChangeArrowheads="1"/>
          </p:cNvSpPr>
          <p:nvPr>
            <p:ph type="body" idx="1"/>
          </p:nvPr>
        </p:nvSpPr>
        <p:spPr bwMode="auto">
          <a:xfrm>
            <a:off x="630238" y="3098800"/>
            <a:ext cx="7335837" cy="29146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endParaRPr lang="en-GB" noProof="0" smtClean="0"/>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txBox="1">
            <a:spLocks noGrp="1" noChangeArrowheads="1"/>
          </p:cNvSpPr>
          <p:nvPr/>
        </p:nvSpPr>
        <p:spPr bwMode="auto">
          <a:xfrm>
            <a:off x="4021138" y="9721850"/>
            <a:ext cx="3076575" cy="511175"/>
          </a:xfrm>
          <a:prstGeom prst="rect">
            <a:avLst/>
          </a:prstGeom>
          <a:noFill/>
          <a:ln w="9525">
            <a:noFill/>
            <a:miter lim="800000"/>
            <a:headEnd/>
            <a:tailEnd/>
          </a:ln>
        </p:spPr>
        <p:txBody>
          <a:bodyPr lIns="95052" tIns="47526" rIns="95052" bIns="47526" anchor="b"/>
          <a:lstStyle/>
          <a:p>
            <a:pPr algn="r" defTabSz="474663"/>
            <a:fld id="{E604DEB4-263B-4E04-8ED9-74B889CB31A8}" type="slidenum">
              <a:rPr lang="en-US" sz="1200" b="0">
                <a:latin typeface="Arial" charset="0"/>
                <a:ea typeface="ＭＳ Ｐゴシック" pitchFamily="64" charset="-128"/>
              </a:rPr>
              <a:pPr algn="r" defTabSz="474663"/>
              <a:t>4</a:t>
            </a:fld>
            <a:endParaRPr lang="en-US" sz="1200" b="0">
              <a:latin typeface="Arial" charset="0"/>
              <a:ea typeface="ＭＳ Ｐゴシック" pitchFamily="64" charset="-128"/>
            </a:endParaRPr>
          </a:p>
        </p:txBody>
      </p:sp>
      <p:sp>
        <p:nvSpPr>
          <p:cNvPr id="115715" name="Rectangle 2"/>
          <p:cNvSpPr>
            <a:spLocks noGrp="1" noRot="1" noChangeAspect="1" noChangeArrowheads="1" noTextEdit="1"/>
          </p:cNvSpPr>
          <p:nvPr>
            <p:ph type="sldImg"/>
          </p:nvPr>
        </p:nvSpPr>
        <p:spPr>
          <a:xfrm>
            <a:off x="836613" y="768350"/>
            <a:ext cx="5426075" cy="3836988"/>
          </a:xfrm>
          <a:ln/>
        </p:spPr>
      </p:sp>
      <p:sp>
        <p:nvSpPr>
          <p:cNvPr id="115716" name="Rectangle 3"/>
          <p:cNvSpPr txBox="1">
            <a:spLocks noGrp="1" noChangeArrowheads="1"/>
          </p:cNvSpPr>
          <p:nvPr>
            <p:ph type="body" idx="1"/>
          </p:nvPr>
        </p:nvSpPr>
        <p:spPr>
          <a:xfrm>
            <a:off x="947738" y="4860925"/>
            <a:ext cx="5203825" cy="4605338"/>
          </a:xfrm>
          <a:solidFill>
            <a:srgbClr val="FFFFFF"/>
          </a:solidFill>
          <a:ln>
            <a:solidFill>
              <a:srgbClr val="000000"/>
            </a:solidFill>
          </a:ln>
        </p:spPr>
        <p:txBody>
          <a:bodyPr lIns="95052" tIns="47526" rIns="95052" bIns="47526"/>
          <a:lstStyle/>
          <a:p>
            <a:pPr defTabSz="474663"/>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txBox="1">
            <a:spLocks noGrp="1" noChangeArrowheads="1"/>
          </p:cNvSpPr>
          <p:nvPr/>
        </p:nvSpPr>
        <p:spPr bwMode="auto">
          <a:xfrm>
            <a:off x="4021138" y="9721850"/>
            <a:ext cx="3076575" cy="511175"/>
          </a:xfrm>
          <a:prstGeom prst="rect">
            <a:avLst/>
          </a:prstGeom>
          <a:noFill/>
          <a:ln w="9525">
            <a:noFill/>
            <a:miter lim="800000"/>
            <a:headEnd/>
            <a:tailEnd/>
          </a:ln>
        </p:spPr>
        <p:txBody>
          <a:bodyPr lIns="95052" tIns="47526" rIns="95052" bIns="47526" anchor="b"/>
          <a:lstStyle/>
          <a:p>
            <a:pPr algn="r" defTabSz="474663"/>
            <a:fld id="{6DF92E96-C0F8-470F-A591-F732C5DBEA35}" type="slidenum">
              <a:rPr lang="en-US" sz="1200" b="0">
                <a:latin typeface="Arial" charset="0"/>
                <a:ea typeface="ＭＳ Ｐゴシック" pitchFamily="64" charset="-128"/>
              </a:rPr>
              <a:pPr algn="r" defTabSz="474663"/>
              <a:t>5</a:t>
            </a:fld>
            <a:endParaRPr lang="en-US" sz="1200" b="0">
              <a:latin typeface="Arial" charset="0"/>
              <a:ea typeface="ＭＳ Ｐゴシック" pitchFamily="64" charset="-128"/>
            </a:endParaRPr>
          </a:p>
        </p:txBody>
      </p:sp>
      <p:sp>
        <p:nvSpPr>
          <p:cNvPr id="114691" name="Rectangle 2"/>
          <p:cNvSpPr>
            <a:spLocks noGrp="1" noRot="1" noChangeAspect="1" noChangeArrowheads="1" noTextEdit="1"/>
          </p:cNvSpPr>
          <p:nvPr>
            <p:ph type="sldImg"/>
          </p:nvPr>
        </p:nvSpPr>
        <p:spPr>
          <a:xfrm>
            <a:off x="836613" y="768350"/>
            <a:ext cx="5426075" cy="3836988"/>
          </a:xfrm>
          <a:ln/>
        </p:spPr>
      </p:sp>
      <p:sp>
        <p:nvSpPr>
          <p:cNvPr id="114692" name="Rectangle 3"/>
          <p:cNvSpPr txBox="1">
            <a:spLocks noGrp="1" noChangeArrowheads="1"/>
          </p:cNvSpPr>
          <p:nvPr>
            <p:ph type="body" idx="1"/>
          </p:nvPr>
        </p:nvSpPr>
        <p:spPr>
          <a:xfrm>
            <a:off x="947738" y="4860925"/>
            <a:ext cx="5203825" cy="4605338"/>
          </a:xfrm>
          <a:solidFill>
            <a:srgbClr val="FFFFFF"/>
          </a:solidFill>
          <a:ln>
            <a:solidFill>
              <a:srgbClr val="000000"/>
            </a:solidFill>
          </a:ln>
        </p:spPr>
        <p:txBody>
          <a:bodyPr lIns="95052" tIns="47526" rIns="95052" bIns="47526"/>
          <a:lstStyle/>
          <a:p>
            <a:pPr defTabSz="474663"/>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88" y="2347913"/>
            <a:ext cx="9088437" cy="1620837"/>
          </a:xfrm>
        </p:spPr>
        <p:txBody>
          <a:bodyPr/>
          <a:lstStyle/>
          <a:p>
            <a:r>
              <a:rPr lang="en-US" smtClean="0"/>
              <a:t>Click to edit Master title style</a:t>
            </a:r>
            <a:endParaRPr lang="en-GB"/>
          </a:p>
        </p:txBody>
      </p:sp>
      <p:sp>
        <p:nvSpPr>
          <p:cNvPr id="3" name="Subtitle 2"/>
          <p:cNvSpPr>
            <a:spLocks noGrp="1"/>
          </p:cNvSpPr>
          <p:nvPr>
            <p:ph type="subTitle" idx="1"/>
          </p:nvPr>
        </p:nvSpPr>
        <p:spPr>
          <a:xfrm>
            <a:off x="1603375" y="4283075"/>
            <a:ext cx="7485063"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51763" y="303213"/>
            <a:ext cx="2405062" cy="645001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4988" y="303213"/>
            <a:ext cx="7064375" cy="64500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21837" cy="1258887"/>
          </a:xfrm>
        </p:spPr>
        <p:txBody>
          <a:bodyPr/>
          <a:lstStyle/>
          <a:p>
            <a:r>
              <a:rPr lang="en-US" smtClean="0"/>
              <a:t>Click to edit Master title style</a:t>
            </a:r>
            <a:endParaRPr lang="en-GB"/>
          </a:p>
        </p:txBody>
      </p:sp>
      <p:sp>
        <p:nvSpPr>
          <p:cNvPr id="3" name="ClipArt Placeholder 2"/>
          <p:cNvSpPr>
            <a:spLocks noGrp="1"/>
          </p:cNvSpPr>
          <p:nvPr>
            <p:ph type="clipArt" sz="half" idx="1"/>
          </p:nvPr>
        </p:nvSpPr>
        <p:spPr>
          <a:xfrm>
            <a:off x="534988" y="1763713"/>
            <a:ext cx="4733925" cy="4989512"/>
          </a:xfrm>
        </p:spPr>
        <p:txBody>
          <a:bodyPr/>
          <a:lstStyle/>
          <a:p>
            <a:pPr lvl="0"/>
            <a:endParaRPr lang="en-GB" noProof="0" smtClean="0"/>
          </a:p>
        </p:txBody>
      </p:sp>
      <p:sp>
        <p:nvSpPr>
          <p:cNvPr id="4" name="Text Placeholder 3"/>
          <p:cNvSpPr>
            <a:spLocks noGrp="1"/>
          </p:cNvSpPr>
          <p:nvPr>
            <p:ph type="body" sz="half" idx="2"/>
          </p:nvPr>
        </p:nvSpPr>
        <p:spPr>
          <a:xfrm>
            <a:off x="5421313" y="1763713"/>
            <a:ext cx="4735512" cy="4989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534988" y="303213"/>
            <a:ext cx="9621837" cy="1258887"/>
          </a:xfrm>
        </p:spPr>
        <p:txBody>
          <a:bodyPr/>
          <a:lstStyle/>
          <a:p>
            <a:r>
              <a:rPr lang="en-US" smtClean="0"/>
              <a:t>Click to edit Master title style</a:t>
            </a:r>
            <a:endParaRPr lang="en-GB"/>
          </a:p>
        </p:txBody>
      </p:sp>
      <p:sp>
        <p:nvSpPr>
          <p:cNvPr id="3" name="Content Placeholder 2"/>
          <p:cNvSpPr>
            <a:spLocks noGrp="1"/>
          </p:cNvSpPr>
          <p:nvPr>
            <p:ph sz="quarter" idx="1"/>
          </p:nvPr>
        </p:nvSpPr>
        <p:spPr>
          <a:xfrm>
            <a:off x="534988" y="1763713"/>
            <a:ext cx="4733925" cy="24177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5421313" y="1763713"/>
            <a:ext cx="4735512" cy="24177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534988" y="4333875"/>
            <a:ext cx="4733925" cy="2419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5421313" y="4333875"/>
            <a:ext cx="4735512" cy="24193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21837" cy="1258887"/>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534988" y="1763713"/>
            <a:ext cx="4733925" cy="4989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21313" y="1763713"/>
            <a:ext cx="4735512" cy="4989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88" y="2347913"/>
            <a:ext cx="9088437" cy="1620837"/>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603375" y="4283075"/>
            <a:ext cx="7485063" cy="1931988"/>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21837" cy="1258887"/>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534988" y="1763713"/>
            <a:ext cx="9621837" cy="498951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7750"/>
            <a:ext cx="9088438" cy="15017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3575"/>
            <a:ext cx="9088438" cy="1654175"/>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21837" cy="1258887"/>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534988" y="1763713"/>
            <a:ext cx="4733925" cy="49895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21313" y="1763713"/>
            <a:ext cx="4735512" cy="498951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21837" cy="1258887"/>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4400" cy="7048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7125"/>
            <a:ext cx="4724400" cy="435610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30838" y="1692275"/>
            <a:ext cx="4725987" cy="70485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30838" y="2397125"/>
            <a:ext cx="4725987" cy="4356100"/>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21837" cy="1258887"/>
          </a:xfrm>
          <a:prstGeom prst="rect">
            <a:avLst/>
          </a:prstGeom>
        </p:spPr>
        <p:txBody>
          <a:bodyPr/>
          <a:lstStyle/>
          <a:p>
            <a:r>
              <a:rPr lang="en-US" smtClean="0"/>
              <a:t>Click to edit Master title style</a:t>
            </a:r>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7900" cy="1279525"/>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79888" y="301625"/>
            <a:ext cx="5976937" cy="6451600"/>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1150"/>
            <a:ext cx="3517900" cy="5172075"/>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1138"/>
            <a:ext cx="6415088" cy="625475"/>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4688"/>
            <a:ext cx="6415088" cy="453707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2095500" y="5916613"/>
            <a:ext cx="6415088" cy="88741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21837" cy="1258887"/>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534988" y="1763713"/>
            <a:ext cx="9621837" cy="4989512"/>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51763" y="303213"/>
            <a:ext cx="2405062" cy="6450012"/>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4988" y="303213"/>
            <a:ext cx="7064375" cy="6450012"/>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88" y="2347913"/>
            <a:ext cx="9088437" cy="1620837"/>
          </a:xfrm>
        </p:spPr>
        <p:txBody>
          <a:bodyPr/>
          <a:lstStyle/>
          <a:p>
            <a:r>
              <a:rPr lang="en-US" smtClean="0"/>
              <a:t>Click to edit Master title style</a:t>
            </a:r>
            <a:endParaRPr lang="en-GB"/>
          </a:p>
        </p:txBody>
      </p:sp>
      <p:sp>
        <p:nvSpPr>
          <p:cNvPr id="3" name="Subtitle 2"/>
          <p:cNvSpPr>
            <a:spLocks noGrp="1"/>
          </p:cNvSpPr>
          <p:nvPr>
            <p:ph type="subTitle" idx="1"/>
          </p:nvPr>
        </p:nvSpPr>
        <p:spPr>
          <a:xfrm>
            <a:off x="1603375" y="4283075"/>
            <a:ext cx="7485063"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ja-JP"/>
              <a:t>A. Affolder - PSD08, 1st-5th September 2008, Glasgow, Scotland</a:t>
            </a:r>
            <a:endParaRPr lang="en-GB"/>
          </a:p>
        </p:txBody>
      </p:sp>
      <p:sp>
        <p:nvSpPr>
          <p:cNvPr id="5" name="Rectangle 6"/>
          <p:cNvSpPr>
            <a:spLocks noGrp="1" noChangeArrowheads="1"/>
          </p:cNvSpPr>
          <p:nvPr>
            <p:ph type="sldNum" sz="quarter" idx="11"/>
          </p:nvPr>
        </p:nvSpPr>
        <p:spPr>
          <a:ln/>
        </p:spPr>
        <p:txBody>
          <a:bodyPr/>
          <a:lstStyle>
            <a:lvl1pPr>
              <a:defRPr/>
            </a:lvl1pPr>
          </a:lstStyle>
          <a:p>
            <a:pPr>
              <a:defRPr/>
            </a:pPr>
            <a:fld id="{915B779D-46A3-4CB0-BD75-C1F5F9047DAF}" type="slidenum">
              <a:rPr lang="en-GB"/>
              <a:pPr>
                <a:defRPr/>
              </a:pPr>
              <a:t>‹#›</a:t>
            </a:fld>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ja-JP"/>
              <a:t>A. Affolder - PSD08, 1st-5th September 2008, Glasgow, Scotland</a:t>
            </a:r>
            <a:endParaRPr lang="en-GB"/>
          </a:p>
        </p:txBody>
      </p:sp>
      <p:sp>
        <p:nvSpPr>
          <p:cNvPr id="5" name="Rectangle 6"/>
          <p:cNvSpPr>
            <a:spLocks noGrp="1" noChangeArrowheads="1"/>
          </p:cNvSpPr>
          <p:nvPr>
            <p:ph type="sldNum" sz="quarter" idx="11"/>
          </p:nvPr>
        </p:nvSpPr>
        <p:spPr>
          <a:ln/>
        </p:spPr>
        <p:txBody>
          <a:bodyPr/>
          <a:lstStyle>
            <a:lvl1pPr>
              <a:defRPr/>
            </a:lvl1pPr>
          </a:lstStyle>
          <a:p>
            <a:pPr>
              <a:defRPr/>
            </a:pPr>
            <a:fld id="{EFF48DA3-F6D5-43E8-A987-CA1BD323BC8A}" type="slidenum">
              <a:rPr lang="en-GB"/>
              <a:pPr>
                <a:defRPr/>
              </a:pPr>
              <a:t>‹#›</a:t>
            </a:fld>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7750"/>
            <a:ext cx="9088438"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3575"/>
            <a:ext cx="90884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ja-JP"/>
              <a:t>A. Affolder - PSD08, 1st-5th September 2008, Glasgow, Scotland</a:t>
            </a:r>
            <a:endParaRPr lang="en-GB"/>
          </a:p>
        </p:txBody>
      </p:sp>
      <p:sp>
        <p:nvSpPr>
          <p:cNvPr id="5" name="Rectangle 6"/>
          <p:cNvSpPr>
            <a:spLocks noGrp="1" noChangeArrowheads="1"/>
          </p:cNvSpPr>
          <p:nvPr>
            <p:ph type="sldNum" sz="quarter" idx="11"/>
          </p:nvPr>
        </p:nvSpPr>
        <p:spPr>
          <a:ln/>
        </p:spPr>
        <p:txBody>
          <a:bodyPr/>
          <a:lstStyle>
            <a:lvl1pPr>
              <a:defRPr/>
            </a:lvl1pPr>
          </a:lstStyle>
          <a:p>
            <a:pPr>
              <a:defRPr/>
            </a:pPr>
            <a:fld id="{AD420F38-9328-4778-854A-EB2FB5DA5FCC}" type="slidenum">
              <a:rPr lang="en-GB"/>
              <a:pPr>
                <a:defRPr/>
              </a:pPr>
              <a:t>‹#›</a:t>
            </a:fld>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4988" y="1489075"/>
            <a:ext cx="4733925" cy="49895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21313" y="1489075"/>
            <a:ext cx="4735512" cy="49895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ja-JP"/>
              <a:t>A. Affolder - PSD08, 1st-5th September 2008, Glasgow, Scotland</a:t>
            </a:r>
            <a:endParaRPr lang="en-GB"/>
          </a:p>
        </p:txBody>
      </p:sp>
      <p:sp>
        <p:nvSpPr>
          <p:cNvPr id="6" name="Rectangle 6"/>
          <p:cNvSpPr>
            <a:spLocks noGrp="1" noChangeArrowheads="1"/>
          </p:cNvSpPr>
          <p:nvPr>
            <p:ph type="sldNum" sz="quarter" idx="11"/>
          </p:nvPr>
        </p:nvSpPr>
        <p:spPr>
          <a:ln/>
        </p:spPr>
        <p:txBody>
          <a:bodyPr/>
          <a:lstStyle>
            <a:lvl1pPr>
              <a:defRPr/>
            </a:lvl1pPr>
          </a:lstStyle>
          <a:p>
            <a:pPr>
              <a:defRPr/>
            </a:pPr>
            <a:fld id="{1537AFD7-5F34-4CA3-86CD-ECC101D660DA}"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7750"/>
            <a:ext cx="9088438"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3575"/>
            <a:ext cx="90884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21837" cy="1258887"/>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4400"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7125"/>
            <a:ext cx="4724400"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30838" y="1692275"/>
            <a:ext cx="4725987"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30838" y="2397125"/>
            <a:ext cx="4725987"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altLang="ja-JP"/>
              <a:t>A. Affolder - PSD08, 1st-5th September 2008, Glasgow, Scotland</a:t>
            </a:r>
            <a:endParaRPr lang="en-GB"/>
          </a:p>
        </p:txBody>
      </p:sp>
      <p:sp>
        <p:nvSpPr>
          <p:cNvPr id="8" name="Rectangle 6"/>
          <p:cNvSpPr>
            <a:spLocks noGrp="1" noChangeArrowheads="1"/>
          </p:cNvSpPr>
          <p:nvPr>
            <p:ph type="sldNum" sz="quarter" idx="11"/>
          </p:nvPr>
        </p:nvSpPr>
        <p:spPr>
          <a:ln/>
        </p:spPr>
        <p:txBody>
          <a:bodyPr/>
          <a:lstStyle>
            <a:lvl1pPr>
              <a:defRPr/>
            </a:lvl1pPr>
          </a:lstStyle>
          <a:p>
            <a:pPr>
              <a:defRPr/>
            </a:pPr>
            <a:fld id="{5EE1C894-FB34-4C41-90F3-32A0F08B6C88}" type="slidenum">
              <a:rPr lang="en-GB"/>
              <a:pPr>
                <a:defRPr/>
              </a:pPr>
              <a:t>‹#›</a:t>
            </a:fld>
            <a:endParaRPr lang="en-GB"/>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altLang="ja-JP"/>
              <a:t>A. Affolder - PSD08, 1st-5th September 2008, Glasgow, Scotland</a:t>
            </a:r>
            <a:endParaRPr lang="en-GB"/>
          </a:p>
        </p:txBody>
      </p:sp>
      <p:sp>
        <p:nvSpPr>
          <p:cNvPr id="4" name="Rectangle 6"/>
          <p:cNvSpPr>
            <a:spLocks noGrp="1" noChangeArrowheads="1"/>
          </p:cNvSpPr>
          <p:nvPr>
            <p:ph type="sldNum" sz="quarter" idx="11"/>
          </p:nvPr>
        </p:nvSpPr>
        <p:spPr>
          <a:ln/>
        </p:spPr>
        <p:txBody>
          <a:bodyPr/>
          <a:lstStyle>
            <a:lvl1pPr>
              <a:defRPr/>
            </a:lvl1pPr>
          </a:lstStyle>
          <a:p>
            <a:pPr>
              <a:defRPr/>
            </a:pPr>
            <a:fld id="{AA02717B-488C-47DB-8928-7A2A59853823}" type="slidenum">
              <a:rPr lang="en-GB"/>
              <a:pPr>
                <a:defRPr/>
              </a:pPr>
              <a:t>‹#›</a:t>
            </a:fld>
            <a:endParaRPr lang="en-GB"/>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altLang="ja-JP"/>
              <a:t>A. Affolder - PSD08, 1st-5th September 2008, Glasgow, Scotland</a:t>
            </a:r>
            <a:endParaRPr lang="en-GB"/>
          </a:p>
        </p:txBody>
      </p:sp>
      <p:sp>
        <p:nvSpPr>
          <p:cNvPr id="3" name="Rectangle 6"/>
          <p:cNvSpPr>
            <a:spLocks noGrp="1" noChangeArrowheads="1"/>
          </p:cNvSpPr>
          <p:nvPr>
            <p:ph type="sldNum" sz="quarter" idx="11"/>
          </p:nvPr>
        </p:nvSpPr>
        <p:spPr>
          <a:ln/>
        </p:spPr>
        <p:txBody>
          <a:bodyPr/>
          <a:lstStyle>
            <a:lvl1pPr>
              <a:defRPr/>
            </a:lvl1pPr>
          </a:lstStyle>
          <a:p>
            <a:pPr>
              <a:defRPr/>
            </a:pPr>
            <a:fld id="{BDECF2F2-4427-4FBE-8B1C-EB834C13D7B0}" type="slidenum">
              <a:rPr lang="en-GB"/>
              <a:pPr>
                <a:defRPr/>
              </a:pPr>
              <a:t>‹#›</a:t>
            </a:fld>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7900" cy="1279525"/>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79888" y="301625"/>
            <a:ext cx="5976937"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1150"/>
            <a:ext cx="3517900"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ja-JP"/>
              <a:t>A. Affolder - PSD08, 1st-5th September 2008, Glasgow, Scotland</a:t>
            </a:r>
            <a:endParaRPr lang="en-GB"/>
          </a:p>
        </p:txBody>
      </p:sp>
      <p:sp>
        <p:nvSpPr>
          <p:cNvPr id="6" name="Rectangle 6"/>
          <p:cNvSpPr>
            <a:spLocks noGrp="1" noChangeArrowheads="1"/>
          </p:cNvSpPr>
          <p:nvPr>
            <p:ph type="sldNum" sz="quarter" idx="11"/>
          </p:nvPr>
        </p:nvSpPr>
        <p:spPr>
          <a:ln/>
        </p:spPr>
        <p:txBody>
          <a:bodyPr/>
          <a:lstStyle>
            <a:lvl1pPr>
              <a:defRPr/>
            </a:lvl1pPr>
          </a:lstStyle>
          <a:p>
            <a:pPr>
              <a:defRPr/>
            </a:pPr>
            <a:fld id="{B06CDFED-FDB0-43DF-A66A-56ABFBA23453}" type="slidenum">
              <a:rPr lang="en-GB"/>
              <a:pPr>
                <a:defRPr/>
              </a:pPr>
              <a:t>‹#›</a:t>
            </a:fld>
            <a:endParaRPr lang="en-GB"/>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1138"/>
            <a:ext cx="6415088" cy="625475"/>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4688"/>
            <a:ext cx="6415088"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2095500" y="5916613"/>
            <a:ext cx="6415088"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altLang="ja-JP"/>
              <a:t>A. Affolder - PSD08, 1st-5th September 2008, Glasgow, Scotland</a:t>
            </a:r>
            <a:endParaRPr lang="en-GB"/>
          </a:p>
        </p:txBody>
      </p:sp>
      <p:sp>
        <p:nvSpPr>
          <p:cNvPr id="6" name="Rectangle 6"/>
          <p:cNvSpPr>
            <a:spLocks noGrp="1" noChangeArrowheads="1"/>
          </p:cNvSpPr>
          <p:nvPr>
            <p:ph type="sldNum" sz="quarter" idx="11"/>
          </p:nvPr>
        </p:nvSpPr>
        <p:spPr>
          <a:ln/>
        </p:spPr>
        <p:txBody>
          <a:bodyPr/>
          <a:lstStyle>
            <a:lvl1pPr>
              <a:defRPr/>
            </a:lvl1pPr>
          </a:lstStyle>
          <a:p>
            <a:pPr>
              <a:defRPr/>
            </a:pPr>
            <a:fld id="{F065F09C-A14B-4EDC-9B36-28249BC9C2E6}" type="slidenum">
              <a:rPr lang="en-GB"/>
              <a:pPr>
                <a:defRPr/>
              </a:pPr>
              <a:t>‹#›</a:t>
            </a:fld>
            <a:endParaRPr lang="en-GB"/>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ja-JP"/>
              <a:t>A. Affolder - PSD08, 1st-5th September 2008, Glasgow, Scotland</a:t>
            </a:r>
            <a:endParaRPr lang="en-GB"/>
          </a:p>
        </p:txBody>
      </p:sp>
      <p:sp>
        <p:nvSpPr>
          <p:cNvPr id="5" name="Rectangle 6"/>
          <p:cNvSpPr>
            <a:spLocks noGrp="1" noChangeArrowheads="1"/>
          </p:cNvSpPr>
          <p:nvPr>
            <p:ph type="sldNum" sz="quarter" idx="11"/>
          </p:nvPr>
        </p:nvSpPr>
        <p:spPr>
          <a:ln/>
        </p:spPr>
        <p:txBody>
          <a:bodyPr/>
          <a:lstStyle>
            <a:lvl1pPr>
              <a:defRPr/>
            </a:lvl1pPr>
          </a:lstStyle>
          <a:p>
            <a:pPr>
              <a:defRPr/>
            </a:pPr>
            <a:fld id="{99D8FB28-FD2E-407D-B3FF-8222B4A36973}" type="slidenum">
              <a:rPr lang="en-GB"/>
              <a:pPr>
                <a:defRPr/>
              </a:pPr>
              <a:t>‹#›</a:t>
            </a:fld>
            <a:endParaRPr lang="en-GB"/>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20050" y="0"/>
            <a:ext cx="2671763" cy="64785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0" y="0"/>
            <a:ext cx="7867650" cy="64785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altLang="ja-JP"/>
              <a:t>A. Affolder - PSD08, 1st-5th September 2008, Glasgow, Scotland</a:t>
            </a:r>
            <a:endParaRPr lang="en-GB"/>
          </a:p>
        </p:txBody>
      </p:sp>
      <p:sp>
        <p:nvSpPr>
          <p:cNvPr id="5" name="Rectangle 6"/>
          <p:cNvSpPr>
            <a:spLocks noGrp="1" noChangeArrowheads="1"/>
          </p:cNvSpPr>
          <p:nvPr>
            <p:ph type="sldNum" sz="quarter" idx="11"/>
          </p:nvPr>
        </p:nvSpPr>
        <p:spPr>
          <a:ln/>
        </p:spPr>
        <p:txBody>
          <a:bodyPr/>
          <a:lstStyle>
            <a:lvl1pPr>
              <a:defRPr/>
            </a:lvl1pPr>
          </a:lstStyle>
          <a:p>
            <a:pPr>
              <a:defRPr/>
            </a:pPr>
            <a:fld id="{C669EC9A-C0F4-472D-AB16-15348FC4B17A}" type="slidenum">
              <a:rPr lang="en-GB"/>
              <a:pPr>
                <a:defRPr/>
              </a:pPr>
              <a:t>‹#›</a:t>
            </a:fld>
            <a:endParaRPr lang="en-GB"/>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688" y="2347913"/>
            <a:ext cx="9088437" cy="1620837"/>
          </a:xfrm>
        </p:spPr>
        <p:txBody>
          <a:bodyPr/>
          <a:lstStyle/>
          <a:p>
            <a:r>
              <a:rPr lang="en-US" smtClean="0"/>
              <a:t>Click to edit Master title style</a:t>
            </a:r>
            <a:endParaRPr lang="en-GB"/>
          </a:p>
        </p:txBody>
      </p:sp>
      <p:sp>
        <p:nvSpPr>
          <p:cNvPr id="3" name="Subtitle 2"/>
          <p:cNvSpPr>
            <a:spLocks noGrp="1"/>
          </p:cNvSpPr>
          <p:nvPr>
            <p:ph type="subTitle" idx="1"/>
          </p:nvPr>
        </p:nvSpPr>
        <p:spPr>
          <a:xfrm>
            <a:off x="1603375" y="4283075"/>
            <a:ext cx="7485063"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Footer Placeholder 3"/>
          <p:cNvSpPr>
            <a:spLocks noGrp="1"/>
          </p:cNvSpPr>
          <p:nvPr>
            <p:ph type="ftr" sz="quarter" idx="10"/>
          </p:nvPr>
        </p:nvSpPr>
        <p:spPr/>
        <p:txBody>
          <a:bodyPr/>
          <a:lstStyle>
            <a:lvl1pPr>
              <a:defRPr/>
            </a:lvl1pPr>
          </a:lstStyle>
          <a:p>
            <a:pPr>
              <a:defRPr/>
            </a:pPr>
            <a:endParaRPr lang="en-GB"/>
          </a:p>
        </p:txBody>
      </p:sp>
      <p:sp>
        <p:nvSpPr>
          <p:cNvPr id="5" name="Slide Number Placeholder 4"/>
          <p:cNvSpPr>
            <a:spLocks noGrp="1"/>
          </p:cNvSpPr>
          <p:nvPr>
            <p:ph type="sldNum" sz="quarter" idx="11"/>
          </p:nvPr>
        </p:nvSpPr>
        <p:spPr/>
        <p:txBody>
          <a:bodyPr/>
          <a:lstStyle>
            <a:lvl1pPr>
              <a:defRPr>
                <a:latin typeface="Times New Roman" pitchFamily="18" charset="0"/>
              </a:defRPr>
            </a:lvl1pPr>
          </a:lstStyle>
          <a:p>
            <a:pPr>
              <a:defRPr/>
            </a:pPr>
            <a:fld id="{4328E9AF-7965-42F0-A77D-D2BA62857F2D}" type="slidenum">
              <a:rPr lang="en-GB"/>
              <a:pPr>
                <a:defRPr/>
              </a:pPr>
              <a:t>‹#›</a:t>
            </a:fld>
            <a:endParaRPr lang="en-GB"/>
          </a:p>
          <a:p>
            <a:pPr>
              <a:defRPr/>
            </a:pPr>
            <a:endParaRPr lang="en-GB"/>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pPr>
              <a:defRPr/>
            </a:pPr>
            <a:endParaRPr lang="en-GB"/>
          </a:p>
        </p:txBody>
      </p:sp>
      <p:sp>
        <p:nvSpPr>
          <p:cNvPr id="5" name="Slide Number Placeholder 4"/>
          <p:cNvSpPr>
            <a:spLocks noGrp="1"/>
          </p:cNvSpPr>
          <p:nvPr>
            <p:ph type="sldNum" sz="quarter" idx="11"/>
          </p:nvPr>
        </p:nvSpPr>
        <p:spPr/>
        <p:txBody>
          <a:bodyPr/>
          <a:lstStyle>
            <a:lvl1pPr>
              <a:defRPr>
                <a:latin typeface="Times New Roman" pitchFamily="18" charset="0"/>
              </a:defRPr>
            </a:lvl1pPr>
          </a:lstStyle>
          <a:p>
            <a:pPr>
              <a:defRPr/>
            </a:pPr>
            <a:fld id="{EE4453FC-2C1A-4B71-A791-BAA698EA6AFA}" type="slidenum">
              <a:rPr lang="en-GB"/>
              <a:pPr>
                <a:defRPr/>
              </a:pPr>
              <a:t>‹#›</a:t>
            </a:fld>
            <a:endParaRPr lang="en-GB"/>
          </a:p>
          <a:p>
            <a:pPr>
              <a:defRPr/>
            </a:pPr>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4988" y="1763713"/>
            <a:ext cx="4733925" cy="4989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21313" y="1763713"/>
            <a:ext cx="4735512" cy="4989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4550" y="4857750"/>
            <a:ext cx="9088438" cy="15017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844550" y="3203575"/>
            <a:ext cx="90884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pPr>
              <a:defRPr/>
            </a:pPr>
            <a:endParaRPr lang="en-GB"/>
          </a:p>
        </p:txBody>
      </p:sp>
      <p:sp>
        <p:nvSpPr>
          <p:cNvPr id="5" name="Slide Number Placeholder 4"/>
          <p:cNvSpPr>
            <a:spLocks noGrp="1"/>
          </p:cNvSpPr>
          <p:nvPr>
            <p:ph type="sldNum" sz="quarter" idx="11"/>
          </p:nvPr>
        </p:nvSpPr>
        <p:spPr/>
        <p:txBody>
          <a:bodyPr/>
          <a:lstStyle>
            <a:lvl1pPr>
              <a:defRPr>
                <a:latin typeface="Times New Roman" pitchFamily="18" charset="0"/>
              </a:defRPr>
            </a:lvl1pPr>
          </a:lstStyle>
          <a:p>
            <a:pPr>
              <a:defRPr/>
            </a:pPr>
            <a:fld id="{A16FA5FF-26D7-40C4-9EC5-C3C2A640F9D4}" type="slidenum">
              <a:rPr lang="en-GB"/>
              <a:pPr>
                <a:defRPr/>
              </a:pPr>
              <a:t>‹#›</a:t>
            </a:fld>
            <a:endParaRPr lang="en-GB"/>
          </a:p>
          <a:p>
            <a:pPr>
              <a:defRPr/>
            </a:pPr>
            <a:endParaRPr lang="en-GB"/>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01688" y="2184400"/>
            <a:ext cx="4467225" cy="4535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21313" y="2184400"/>
            <a:ext cx="4468812" cy="4535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0"/>
          </p:nvPr>
        </p:nvSpPr>
        <p:spPr/>
        <p:txBody>
          <a:bodyPr/>
          <a:lstStyle>
            <a:lvl1pPr>
              <a:defRPr/>
            </a:lvl1pPr>
          </a:lstStyle>
          <a:p>
            <a:pPr>
              <a:defRPr/>
            </a:pPr>
            <a:endParaRPr lang="en-GB"/>
          </a:p>
        </p:txBody>
      </p:sp>
      <p:sp>
        <p:nvSpPr>
          <p:cNvPr id="6" name="Slide Number Placeholder 5"/>
          <p:cNvSpPr>
            <a:spLocks noGrp="1"/>
          </p:cNvSpPr>
          <p:nvPr>
            <p:ph type="sldNum" sz="quarter" idx="11"/>
          </p:nvPr>
        </p:nvSpPr>
        <p:spPr/>
        <p:txBody>
          <a:bodyPr/>
          <a:lstStyle>
            <a:lvl1pPr>
              <a:defRPr>
                <a:latin typeface="Times New Roman" pitchFamily="18" charset="0"/>
              </a:defRPr>
            </a:lvl1pPr>
          </a:lstStyle>
          <a:p>
            <a:pPr>
              <a:defRPr/>
            </a:pPr>
            <a:fld id="{A3A3385B-FE7D-4EEF-BDD0-CF901E1DE430}" type="slidenum">
              <a:rPr lang="en-GB"/>
              <a:pPr>
                <a:defRPr/>
              </a:pPr>
              <a:t>‹#›</a:t>
            </a:fld>
            <a:endParaRPr lang="en-GB"/>
          </a:p>
          <a:p>
            <a:pPr>
              <a:defRPr/>
            </a:pPr>
            <a:endParaRPr lang="en-GB"/>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3213"/>
            <a:ext cx="9621837" cy="1258887"/>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4400"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7125"/>
            <a:ext cx="4724400"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30838" y="1692275"/>
            <a:ext cx="4725987"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30838" y="2397125"/>
            <a:ext cx="4725987"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Footer Placeholder 6"/>
          <p:cNvSpPr>
            <a:spLocks noGrp="1"/>
          </p:cNvSpPr>
          <p:nvPr>
            <p:ph type="ftr" sz="quarter" idx="10"/>
          </p:nvPr>
        </p:nvSpPr>
        <p:spPr/>
        <p:txBody>
          <a:bodyPr/>
          <a:lstStyle>
            <a:lvl1pPr>
              <a:defRPr/>
            </a:lvl1pPr>
          </a:lstStyle>
          <a:p>
            <a:pPr>
              <a:defRPr/>
            </a:pPr>
            <a:endParaRPr lang="en-GB"/>
          </a:p>
        </p:txBody>
      </p:sp>
      <p:sp>
        <p:nvSpPr>
          <p:cNvPr id="8" name="Slide Number Placeholder 7"/>
          <p:cNvSpPr>
            <a:spLocks noGrp="1"/>
          </p:cNvSpPr>
          <p:nvPr>
            <p:ph type="sldNum" sz="quarter" idx="11"/>
          </p:nvPr>
        </p:nvSpPr>
        <p:spPr/>
        <p:txBody>
          <a:bodyPr/>
          <a:lstStyle>
            <a:lvl1pPr>
              <a:defRPr>
                <a:latin typeface="Times New Roman" pitchFamily="18" charset="0"/>
              </a:defRPr>
            </a:lvl1pPr>
          </a:lstStyle>
          <a:p>
            <a:pPr>
              <a:defRPr/>
            </a:pPr>
            <a:fld id="{4D5B1320-2F8B-46C7-82C8-F34EE245B54C}" type="slidenum">
              <a:rPr lang="en-GB"/>
              <a:pPr>
                <a:defRPr/>
              </a:pPr>
              <a:t>‹#›</a:t>
            </a:fld>
            <a:endParaRPr lang="en-GB"/>
          </a:p>
          <a:p>
            <a:pPr>
              <a:defRPr/>
            </a:pPr>
            <a:endParaRPr lang="en-GB"/>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pPr>
              <a:defRPr/>
            </a:pPr>
            <a:endParaRPr lang="en-GB"/>
          </a:p>
        </p:txBody>
      </p:sp>
      <p:sp>
        <p:nvSpPr>
          <p:cNvPr id="3" name="Slide Number Placeholder 2"/>
          <p:cNvSpPr>
            <a:spLocks noGrp="1"/>
          </p:cNvSpPr>
          <p:nvPr>
            <p:ph type="sldNum" sz="quarter" idx="11"/>
          </p:nvPr>
        </p:nvSpPr>
        <p:spPr/>
        <p:txBody>
          <a:bodyPr/>
          <a:lstStyle>
            <a:lvl1pPr>
              <a:defRPr>
                <a:latin typeface="Times New Roman" pitchFamily="18" charset="0"/>
              </a:defRPr>
            </a:lvl1pPr>
          </a:lstStyle>
          <a:p>
            <a:pPr>
              <a:defRPr/>
            </a:pPr>
            <a:fld id="{8E7D0D9E-6441-4264-A8D2-E879215315A4}" type="slidenum">
              <a:rPr lang="en-GB"/>
              <a:pPr>
                <a:defRPr/>
              </a:pPr>
              <a:t>‹#›</a:t>
            </a:fld>
            <a:endParaRPr lang="en-GB"/>
          </a:p>
          <a:p>
            <a:pPr>
              <a:defRPr/>
            </a:pPr>
            <a:endParaRPr lang="en-GB"/>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7900" cy="1279525"/>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79888" y="301625"/>
            <a:ext cx="5976937"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1150"/>
            <a:ext cx="3517900"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GB"/>
          </a:p>
        </p:txBody>
      </p:sp>
      <p:sp>
        <p:nvSpPr>
          <p:cNvPr id="6" name="Slide Number Placeholder 5"/>
          <p:cNvSpPr>
            <a:spLocks noGrp="1"/>
          </p:cNvSpPr>
          <p:nvPr>
            <p:ph type="sldNum" sz="quarter" idx="11"/>
          </p:nvPr>
        </p:nvSpPr>
        <p:spPr/>
        <p:txBody>
          <a:bodyPr/>
          <a:lstStyle>
            <a:lvl1pPr>
              <a:defRPr>
                <a:latin typeface="Times New Roman" pitchFamily="18" charset="0"/>
              </a:defRPr>
            </a:lvl1pPr>
          </a:lstStyle>
          <a:p>
            <a:pPr>
              <a:defRPr/>
            </a:pPr>
            <a:fld id="{07DDC03C-5F38-4B4B-98CE-B4EC8C991605}" type="slidenum">
              <a:rPr lang="en-GB"/>
              <a:pPr>
                <a:defRPr/>
              </a:pPr>
              <a:t>‹#›</a:t>
            </a:fld>
            <a:endParaRPr lang="en-GB"/>
          </a:p>
          <a:p>
            <a:pPr>
              <a:defRPr/>
            </a:pPr>
            <a:endParaRPr lang="en-GB"/>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1138"/>
            <a:ext cx="6415088" cy="625475"/>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4688"/>
            <a:ext cx="6415088"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2095500" y="5916613"/>
            <a:ext cx="6415088"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GB"/>
          </a:p>
        </p:txBody>
      </p:sp>
      <p:sp>
        <p:nvSpPr>
          <p:cNvPr id="6" name="Slide Number Placeholder 5"/>
          <p:cNvSpPr>
            <a:spLocks noGrp="1"/>
          </p:cNvSpPr>
          <p:nvPr>
            <p:ph type="sldNum" sz="quarter" idx="11"/>
          </p:nvPr>
        </p:nvSpPr>
        <p:spPr/>
        <p:txBody>
          <a:bodyPr/>
          <a:lstStyle>
            <a:lvl1pPr>
              <a:defRPr>
                <a:latin typeface="Times New Roman" pitchFamily="18" charset="0"/>
              </a:defRPr>
            </a:lvl1pPr>
          </a:lstStyle>
          <a:p>
            <a:pPr>
              <a:defRPr/>
            </a:pPr>
            <a:fld id="{3D30B887-BCB1-4458-9CDB-C9CE70B2C73F}" type="slidenum">
              <a:rPr lang="en-GB"/>
              <a:pPr>
                <a:defRPr/>
              </a:pPr>
              <a:t>‹#›</a:t>
            </a:fld>
            <a:endParaRPr lang="en-GB"/>
          </a:p>
          <a:p>
            <a:pPr>
              <a:defRPr/>
            </a:pPr>
            <a:endParaRPr lang="en-GB"/>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pPr>
              <a:defRPr/>
            </a:pPr>
            <a:endParaRPr lang="en-GB"/>
          </a:p>
        </p:txBody>
      </p:sp>
      <p:sp>
        <p:nvSpPr>
          <p:cNvPr id="5" name="Slide Number Placeholder 4"/>
          <p:cNvSpPr>
            <a:spLocks noGrp="1"/>
          </p:cNvSpPr>
          <p:nvPr>
            <p:ph type="sldNum" sz="quarter" idx="11"/>
          </p:nvPr>
        </p:nvSpPr>
        <p:spPr/>
        <p:txBody>
          <a:bodyPr/>
          <a:lstStyle>
            <a:lvl1pPr>
              <a:defRPr>
                <a:latin typeface="Times New Roman" pitchFamily="18" charset="0"/>
              </a:defRPr>
            </a:lvl1pPr>
          </a:lstStyle>
          <a:p>
            <a:pPr>
              <a:defRPr/>
            </a:pPr>
            <a:fld id="{611541CE-BCC2-4F11-A2E2-7A59F9DFF806}" type="slidenum">
              <a:rPr lang="en-GB"/>
              <a:pPr>
                <a:defRPr/>
              </a:pPr>
              <a:t>‹#›</a:t>
            </a:fld>
            <a:endParaRPr lang="en-GB"/>
          </a:p>
          <a:p>
            <a:pPr>
              <a:defRPr/>
            </a:pPr>
            <a:endParaRPr lang="en-GB"/>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18413" y="671513"/>
            <a:ext cx="2271712" cy="60483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01688" y="671513"/>
            <a:ext cx="6664325" cy="60483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Footer Placeholder 3"/>
          <p:cNvSpPr>
            <a:spLocks noGrp="1"/>
          </p:cNvSpPr>
          <p:nvPr>
            <p:ph type="ftr" sz="quarter" idx="10"/>
          </p:nvPr>
        </p:nvSpPr>
        <p:spPr/>
        <p:txBody>
          <a:bodyPr/>
          <a:lstStyle>
            <a:lvl1pPr>
              <a:defRPr/>
            </a:lvl1pPr>
          </a:lstStyle>
          <a:p>
            <a:pPr>
              <a:defRPr/>
            </a:pPr>
            <a:endParaRPr lang="en-GB"/>
          </a:p>
        </p:txBody>
      </p:sp>
      <p:sp>
        <p:nvSpPr>
          <p:cNvPr id="5" name="Slide Number Placeholder 4"/>
          <p:cNvSpPr>
            <a:spLocks noGrp="1"/>
          </p:cNvSpPr>
          <p:nvPr>
            <p:ph type="sldNum" sz="quarter" idx="11"/>
          </p:nvPr>
        </p:nvSpPr>
        <p:spPr/>
        <p:txBody>
          <a:bodyPr/>
          <a:lstStyle>
            <a:lvl1pPr>
              <a:defRPr>
                <a:latin typeface="Times New Roman" pitchFamily="18" charset="0"/>
              </a:defRPr>
            </a:lvl1pPr>
          </a:lstStyle>
          <a:p>
            <a:pPr>
              <a:defRPr/>
            </a:pPr>
            <a:fld id="{E0F535A2-22C2-4F3C-8307-EDD4243E1623}" type="slidenum">
              <a:rPr lang="en-GB"/>
              <a:pPr>
                <a:defRPr/>
              </a:pPr>
              <a:t>‹#›</a:t>
            </a:fld>
            <a:endParaRPr lang="en-GB"/>
          </a:p>
          <a:p>
            <a:pPr>
              <a:defRPr/>
            </a:pP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534988" y="1692275"/>
            <a:ext cx="4724400"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34988" y="2397125"/>
            <a:ext cx="4724400"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30838" y="1692275"/>
            <a:ext cx="4725987"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30838" y="2397125"/>
            <a:ext cx="4725987"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4988" y="301625"/>
            <a:ext cx="3517900" cy="1279525"/>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179888" y="301625"/>
            <a:ext cx="5976937"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534988" y="1581150"/>
            <a:ext cx="3517900"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95500" y="5291138"/>
            <a:ext cx="6415088" cy="625475"/>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95500" y="674688"/>
            <a:ext cx="6415088"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2095500" y="5916613"/>
            <a:ext cx="6415088"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image" Target="../media/image1.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image" Target="../media/image1.jpe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image" Target="../media/image3.wmf"/><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xml"/><Relationship Id="rId1"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image" Target="../media/image1.jpeg"/><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theme" Target="../theme/theme5.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6" cstate="print">
            <a:lum/>
          </a:blip>
          <a:srcRect/>
          <a:stretch>
            <a:fillRect t="-15000" b="-15000"/>
          </a:stretch>
        </a:blip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534988" y="303213"/>
            <a:ext cx="9621837" cy="1258887"/>
          </a:xfrm>
          <a:prstGeom prst="rect">
            <a:avLst/>
          </a:prstGeom>
          <a:noFill/>
          <a:ln w="9525">
            <a:noFill/>
            <a:miter lim="800000"/>
            <a:headEnd/>
            <a:tailEnd/>
          </a:ln>
        </p:spPr>
        <p:txBody>
          <a:bodyPr vert="horz" wrap="square" lIns="104108" tIns="52052" rIns="104108" bIns="52052" numCol="1" anchor="ctr" anchorCtr="0" compatLnSpc="1">
            <a:prstTxWarp prst="textNoShape">
              <a:avLst/>
            </a:prstTxWarp>
          </a:bodyPr>
          <a:lstStyle/>
          <a:p>
            <a:pPr lvl="0"/>
            <a:r>
              <a:rPr lang="en-GB" smtClean="0"/>
              <a:t>Click to edit Master title style</a:t>
            </a:r>
          </a:p>
        </p:txBody>
      </p:sp>
      <p:sp>
        <p:nvSpPr>
          <p:cNvPr id="6147" name="Rectangle 3"/>
          <p:cNvSpPr>
            <a:spLocks noGrp="1" noChangeArrowheads="1"/>
          </p:cNvSpPr>
          <p:nvPr>
            <p:ph type="body" idx="1"/>
          </p:nvPr>
        </p:nvSpPr>
        <p:spPr bwMode="auto">
          <a:xfrm>
            <a:off x="534988" y="1763713"/>
            <a:ext cx="9621837" cy="4989512"/>
          </a:xfrm>
          <a:prstGeom prst="rect">
            <a:avLst/>
          </a:prstGeom>
          <a:noFill/>
          <a:ln w="9525">
            <a:noFill/>
            <a:miter lim="800000"/>
            <a:headEnd/>
            <a:tailEnd/>
          </a:ln>
        </p:spPr>
        <p:txBody>
          <a:bodyPr vert="horz" wrap="square" lIns="104108" tIns="52052" rIns="104108" bIns="52052"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Tree>
  </p:cSld>
  <p:clrMap bg1="lt1" tx1="dk1" bg2="lt2" tx2="dk2" accent1="accent1" accent2="accent2" accent3="accent3" accent4="accent4" accent5="accent5" accent6="accent6" hlink="hlink" folHlink="folHlink"/>
  <p:sldLayoutIdLst>
    <p:sldLayoutId id="2147485656" r:id="rId1"/>
    <p:sldLayoutId id="2147485655" r:id="rId2"/>
    <p:sldLayoutId id="2147485654" r:id="rId3"/>
    <p:sldLayoutId id="2147485653" r:id="rId4"/>
    <p:sldLayoutId id="2147485652" r:id="rId5"/>
    <p:sldLayoutId id="2147485651" r:id="rId6"/>
    <p:sldLayoutId id="2147485650" r:id="rId7"/>
    <p:sldLayoutId id="2147485649" r:id="rId8"/>
    <p:sldLayoutId id="2147485648" r:id="rId9"/>
    <p:sldLayoutId id="2147485647" r:id="rId10"/>
    <p:sldLayoutId id="2147485646" r:id="rId11"/>
    <p:sldLayoutId id="2147485645" r:id="rId12"/>
    <p:sldLayoutId id="2147485644" r:id="rId13"/>
    <p:sldLayoutId id="2147485643" r:id="rId14"/>
  </p:sldLayoutIdLst>
  <p:txStyles>
    <p:titleStyle>
      <a:lvl1pPr algn="ctr" defTabSz="1042988" rtl="0" eaLnBrk="0" fontAlgn="base" hangingPunct="0">
        <a:spcBef>
          <a:spcPct val="0"/>
        </a:spcBef>
        <a:spcAft>
          <a:spcPct val="0"/>
        </a:spcAft>
        <a:defRPr sz="5000">
          <a:solidFill>
            <a:schemeClr val="tx2"/>
          </a:solidFill>
          <a:latin typeface="+mj-lt"/>
          <a:ea typeface="+mj-ea"/>
          <a:cs typeface="+mj-cs"/>
        </a:defRPr>
      </a:lvl1pPr>
      <a:lvl2pPr algn="ctr" defTabSz="1042988" rtl="0" eaLnBrk="0" fontAlgn="base" hangingPunct="0">
        <a:spcBef>
          <a:spcPct val="0"/>
        </a:spcBef>
        <a:spcAft>
          <a:spcPct val="0"/>
        </a:spcAft>
        <a:defRPr sz="5000">
          <a:solidFill>
            <a:schemeClr val="tx2"/>
          </a:solidFill>
          <a:latin typeface="Arial" pitchFamily="34" charset="0"/>
        </a:defRPr>
      </a:lvl2pPr>
      <a:lvl3pPr algn="ctr" defTabSz="1042988" rtl="0" eaLnBrk="0" fontAlgn="base" hangingPunct="0">
        <a:spcBef>
          <a:spcPct val="0"/>
        </a:spcBef>
        <a:spcAft>
          <a:spcPct val="0"/>
        </a:spcAft>
        <a:defRPr sz="5000">
          <a:solidFill>
            <a:schemeClr val="tx2"/>
          </a:solidFill>
          <a:latin typeface="Arial" pitchFamily="34" charset="0"/>
        </a:defRPr>
      </a:lvl3pPr>
      <a:lvl4pPr algn="ctr" defTabSz="1042988" rtl="0" eaLnBrk="0" fontAlgn="base" hangingPunct="0">
        <a:spcBef>
          <a:spcPct val="0"/>
        </a:spcBef>
        <a:spcAft>
          <a:spcPct val="0"/>
        </a:spcAft>
        <a:defRPr sz="5000">
          <a:solidFill>
            <a:schemeClr val="tx2"/>
          </a:solidFill>
          <a:latin typeface="Arial" pitchFamily="34" charset="0"/>
        </a:defRPr>
      </a:lvl4pPr>
      <a:lvl5pPr algn="ctr" defTabSz="1042988" rtl="0" eaLnBrk="0" fontAlgn="base" hangingPunct="0">
        <a:spcBef>
          <a:spcPct val="0"/>
        </a:spcBef>
        <a:spcAft>
          <a:spcPct val="0"/>
        </a:spcAft>
        <a:defRPr sz="5000">
          <a:solidFill>
            <a:schemeClr val="tx2"/>
          </a:solidFill>
          <a:latin typeface="Arial" pitchFamily="34" charset="0"/>
        </a:defRPr>
      </a:lvl5pPr>
      <a:lvl6pPr marL="457200" algn="ctr" defTabSz="1042988" rtl="0" fontAlgn="base">
        <a:spcBef>
          <a:spcPct val="0"/>
        </a:spcBef>
        <a:spcAft>
          <a:spcPct val="0"/>
        </a:spcAft>
        <a:defRPr sz="5000">
          <a:solidFill>
            <a:schemeClr val="tx2"/>
          </a:solidFill>
          <a:latin typeface="Arial" pitchFamily="34" charset="0"/>
        </a:defRPr>
      </a:lvl6pPr>
      <a:lvl7pPr marL="914400" algn="ctr" defTabSz="1042988" rtl="0" fontAlgn="base">
        <a:spcBef>
          <a:spcPct val="0"/>
        </a:spcBef>
        <a:spcAft>
          <a:spcPct val="0"/>
        </a:spcAft>
        <a:defRPr sz="5000">
          <a:solidFill>
            <a:schemeClr val="tx2"/>
          </a:solidFill>
          <a:latin typeface="Arial" pitchFamily="34" charset="0"/>
        </a:defRPr>
      </a:lvl7pPr>
      <a:lvl8pPr marL="1371600" algn="ctr" defTabSz="1042988" rtl="0" fontAlgn="base">
        <a:spcBef>
          <a:spcPct val="0"/>
        </a:spcBef>
        <a:spcAft>
          <a:spcPct val="0"/>
        </a:spcAft>
        <a:defRPr sz="5000">
          <a:solidFill>
            <a:schemeClr val="tx2"/>
          </a:solidFill>
          <a:latin typeface="Arial" pitchFamily="34" charset="0"/>
        </a:defRPr>
      </a:lvl8pPr>
      <a:lvl9pPr marL="1828800" algn="ctr" defTabSz="1042988" rtl="0" fontAlgn="base">
        <a:spcBef>
          <a:spcPct val="0"/>
        </a:spcBef>
        <a:spcAft>
          <a:spcPct val="0"/>
        </a:spcAft>
        <a:defRPr sz="5000">
          <a:solidFill>
            <a:schemeClr val="tx2"/>
          </a:solidFill>
          <a:latin typeface="Arial" pitchFamily="34" charset="0"/>
        </a:defRPr>
      </a:lvl9pPr>
    </p:titleStyle>
    <p:bodyStyle>
      <a:lvl1pPr marL="390525" indent="-390525" algn="l" defTabSz="1042988" rtl="0" eaLnBrk="0" fontAlgn="base" hangingPunct="0">
        <a:spcBef>
          <a:spcPct val="20000"/>
        </a:spcBef>
        <a:spcAft>
          <a:spcPct val="0"/>
        </a:spcAft>
        <a:buChar char="•"/>
        <a:defRPr sz="3600">
          <a:solidFill>
            <a:schemeClr val="tx1"/>
          </a:solidFill>
          <a:latin typeface="+mn-lt"/>
          <a:ea typeface="+mn-ea"/>
          <a:cs typeface="+mn-cs"/>
        </a:defRPr>
      </a:lvl1pPr>
      <a:lvl2pPr marL="847725" indent="-327025" algn="l" defTabSz="1042988" rtl="0" eaLnBrk="0" fontAlgn="base" hangingPunct="0">
        <a:spcBef>
          <a:spcPct val="20000"/>
        </a:spcBef>
        <a:spcAft>
          <a:spcPct val="0"/>
        </a:spcAft>
        <a:buChar char="–"/>
        <a:defRPr sz="3200">
          <a:solidFill>
            <a:schemeClr val="tx1"/>
          </a:solidFill>
          <a:latin typeface="+mn-lt"/>
        </a:defRPr>
      </a:lvl2pPr>
      <a:lvl3pPr marL="1303338" indent="-260350" algn="l" defTabSz="1042988" rtl="0" eaLnBrk="0" fontAlgn="base" hangingPunct="0">
        <a:spcBef>
          <a:spcPct val="20000"/>
        </a:spcBef>
        <a:spcAft>
          <a:spcPct val="0"/>
        </a:spcAft>
        <a:buChar char="•"/>
        <a:defRPr sz="2700">
          <a:solidFill>
            <a:schemeClr val="tx1"/>
          </a:solidFill>
          <a:latin typeface="+mn-lt"/>
        </a:defRPr>
      </a:lvl3pPr>
      <a:lvl4pPr marL="1825625" indent="-261938" algn="l" defTabSz="1042988" rtl="0" eaLnBrk="0" fontAlgn="base" hangingPunct="0">
        <a:spcBef>
          <a:spcPct val="20000"/>
        </a:spcBef>
        <a:spcAft>
          <a:spcPct val="0"/>
        </a:spcAft>
        <a:buChar char="–"/>
        <a:defRPr sz="2300">
          <a:solidFill>
            <a:schemeClr val="tx1"/>
          </a:solidFill>
          <a:latin typeface="+mn-lt"/>
        </a:defRPr>
      </a:lvl4pPr>
      <a:lvl5pPr marL="2346325" indent="-260350" algn="l" defTabSz="1042988" rtl="0" eaLnBrk="0" fontAlgn="base" hangingPunct="0">
        <a:spcBef>
          <a:spcPct val="20000"/>
        </a:spcBef>
        <a:spcAft>
          <a:spcPct val="0"/>
        </a:spcAft>
        <a:buChar char="»"/>
        <a:defRPr sz="2300">
          <a:solidFill>
            <a:schemeClr val="tx1"/>
          </a:solidFill>
          <a:latin typeface="+mn-lt"/>
        </a:defRPr>
      </a:lvl5pPr>
      <a:lvl6pPr marL="2803525" indent="-260350" algn="l" defTabSz="1042988" rtl="0" fontAlgn="base">
        <a:spcBef>
          <a:spcPct val="20000"/>
        </a:spcBef>
        <a:spcAft>
          <a:spcPct val="0"/>
        </a:spcAft>
        <a:buChar char="»"/>
        <a:defRPr sz="2300">
          <a:solidFill>
            <a:schemeClr val="tx1"/>
          </a:solidFill>
          <a:latin typeface="+mn-lt"/>
        </a:defRPr>
      </a:lvl6pPr>
      <a:lvl7pPr marL="3260725" indent="-260350" algn="l" defTabSz="1042988" rtl="0" fontAlgn="base">
        <a:spcBef>
          <a:spcPct val="20000"/>
        </a:spcBef>
        <a:spcAft>
          <a:spcPct val="0"/>
        </a:spcAft>
        <a:buChar char="»"/>
        <a:defRPr sz="2300">
          <a:solidFill>
            <a:schemeClr val="tx1"/>
          </a:solidFill>
          <a:latin typeface="+mn-lt"/>
        </a:defRPr>
      </a:lvl7pPr>
      <a:lvl8pPr marL="3717925" indent="-260350" algn="l" defTabSz="1042988" rtl="0" fontAlgn="base">
        <a:spcBef>
          <a:spcPct val="20000"/>
        </a:spcBef>
        <a:spcAft>
          <a:spcPct val="0"/>
        </a:spcAft>
        <a:buChar char="»"/>
        <a:defRPr sz="2300">
          <a:solidFill>
            <a:schemeClr val="tx1"/>
          </a:solidFill>
          <a:latin typeface="+mn-lt"/>
        </a:defRPr>
      </a:lvl8pPr>
      <a:lvl9pPr marL="4175125" indent="-260350" algn="l" defTabSz="1042988" rtl="0" fontAlgn="base">
        <a:spcBef>
          <a:spcPct val="20000"/>
        </a:spcBef>
        <a:spcAft>
          <a:spcPct val="0"/>
        </a:spcAft>
        <a:buChar char="»"/>
        <a:defRPr sz="23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t="-15000" b="-15000"/>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5667" r:id="rId1"/>
    <p:sldLayoutId id="2147485666" r:id="rId2"/>
    <p:sldLayoutId id="2147485665" r:id="rId3"/>
    <p:sldLayoutId id="2147485664" r:id="rId4"/>
    <p:sldLayoutId id="2147485663" r:id="rId5"/>
    <p:sldLayoutId id="2147485662" r:id="rId6"/>
    <p:sldLayoutId id="2147485661" r:id="rId7"/>
    <p:sldLayoutId id="2147485660" r:id="rId8"/>
    <p:sldLayoutId id="2147485659" r:id="rId9"/>
    <p:sldLayoutId id="2147485658" r:id="rId10"/>
    <p:sldLayoutId id="2147485657" r:id="rId11"/>
  </p:sldLayoutIdLst>
  <p:hf hdr="0" ftr="0" dt="0"/>
  <p:txStyles>
    <p:titleStyle>
      <a:lvl1pPr algn="ctr" defTabSz="1042988" rtl="0" eaLnBrk="0" fontAlgn="base" hangingPunct="0">
        <a:spcBef>
          <a:spcPct val="0"/>
        </a:spcBef>
        <a:spcAft>
          <a:spcPct val="0"/>
        </a:spcAft>
        <a:defRPr sz="5000">
          <a:solidFill>
            <a:schemeClr val="tx1"/>
          </a:solidFill>
          <a:latin typeface="+mj-lt"/>
          <a:ea typeface="+mj-ea"/>
          <a:cs typeface="+mj-cs"/>
        </a:defRPr>
      </a:lvl1pPr>
      <a:lvl2pPr algn="ctr" defTabSz="1042988" rtl="0" eaLnBrk="0" fontAlgn="base" hangingPunct="0">
        <a:spcBef>
          <a:spcPct val="0"/>
        </a:spcBef>
        <a:spcAft>
          <a:spcPct val="0"/>
        </a:spcAft>
        <a:defRPr sz="5000">
          <a:solidFill>
            <a:schemeClr val="tx1"/>
          </a:solidFill>
          <a:latin typeface="Georgia" pitchFamily="18" charset="0"/>
        </a:defRPr>
      </a:lvl2pPr>
      <a:lvl3pPr algn="ctr" defTabSz="1042988" rtl="0" eaLnBrk="0" fontAlgn="base" hangingPunct="0">
        <a:spcBef>
          <a:spcPct val="0"/>
        </a:spcBef>
        <a:spcAft>
          <a:spcPct val="0"/>
        </a:spcAft>
        <a:defRPr sz="5000">
          <a:solidFill>
            <a:schemeClr val="tx1"/>
          </a:solidFill>
          <a:latin typeface="Georgia" pitchFamily="18" charset="0"/>
        </a:defRPr>
      </a:lvl3pPr>
      <a:lvl4pPr algn="ctr" defTabSz="1042988" rtl="0" eaLnBrk="0" fontAlgn="base" hangingPunct="0">
        <a:spcBef>
          <a:spcPct val="0"/>
        </a:spcBef>
        <a:spcAft>
          <a:spcPct val="0"/>
        </a:spcAft>
        <a:defRPr sz="5000">
          <a:solidFill>
            <a:schemeClr val="tx1"/>
          </a:solidFill>
          <a:latin typeface="Georgia" pitchFamily="18" charset="0"/>
        </a:defRPr>
      </a:lvl4pPr>
      <a:lvl5pPr algn="ctr" defTabSz="1042988" rtl="0" eaLnBrk="0" fontAlgn="base" hangingPunct="0">
        <a:spcBef>
          <a:spcPct val="0"/>
        </a:spcBef>
        <a:spcAft>
          <a:spcPct val="0"/>
        </a:spcAft>
        <a:defRPr sz="5000">
          <a:solidFill>
            <a:schemeClr val="tx1"/>
          </a:solidFill>
          <a:latin typeface="Georgia" pitchFamily="18" charset="0"/>
        </a:defRPr>
      </a:lvl5pPr>
      <a:lvl6pPr marL="457200" algn="ctr" defTabSz="1042988" rtl="0" eaLnBrk="0" fontAlgn="base" hangingPunct="0">
        <a:spcBef>
          <a:spcPct val="0"/>
        </a:spcBef>
        <a:spcAft>
          <a:spcPct val="0"/>
        </a:spcAft>
        <a:defRPr sz="5000">
          <a:solidFill>
            <a:schemeClr val="tx1"/>
          </a:solidFill>
          <a:latin typeface="Georgia" pitchFamily="18" charset="0"/>
        </a:defRPr>
      </a:lvl6pPr>
      <a:lvl7pPr marL="914400" algn="ctr" defTabSz="1042988" rtl="0" eaLnBrk="0" fontAlgn="base" hangingPunct="0">
        <a:spcBef>
          <a:spcPct val="0"/>
        </a:spcBef>
        <a:spcAft>
          <a:spcPct val="0"/>
        </a:spcAft>
        <a:defRPr sz="5000">
          <a:solidFill>
            <a:schemeClr val="tx1"/>
          </a:solidFill>
          <a:latin typeface="Georgia" pitchFamily="18" charset="0"/>
        </a:defRPr>
      </a:lvl7pPr>
      <a:lvl8pPr marL="1371600" algn="ctr" defTabSz="1042988" rtl="0" eaLnBrk="0" fontAlgn="base" hangingPunct="0">
        <a:spcBef>
          <a:spcPct val="0"/>
        </a:spcBef>
        <a:spcAft>
          <a:spcPct val="0"/>
        </a:spcAft>
        <a:defRPr sz="5000">
          <a:solidFill>
            <a:schemeClr val="tx1"/>
          </a:solidFill>
          <a:latin typeface="Georgia" pitchFamily="18" charset="0"/>
        </a:defRPr>
      </a:lvl8pPr>
      <a:lvl9pPr marL="1828800" algn="ctr" defTabSz="1042988" rtl="0" eaLnBrk="0" fontAlgn="base" hangingPunct="0">
        <a:spcBef>
          <a:spcPct val="0"/>
        </a:spcBef>
        <a:spcAft>
          <a:spcPct val="0"/>
        </a:spcAft>
        <a:defRPr sz="5000">
          <a:solidFill>
            <a:schemeClr val="tx1"/>
          </a:solidFill>
          <a:latin typeface="Georgia" pitchFamily="18" charset="0"/>
        </a:defRPr>
      </a:lvl9pPr>
    </p:titleStyle>
    <p:bodyStyle>
      <a:lvl1pPr marL="390525" indent="-390525" algn="l" defTabSz="1042988" rtl="0" eaLnBrk="0" fontAlgn="base" hangingPunct="0">
        <a:spcBef>
          <a:spcPct val="20000"/>
        </a:spcBef>
        <a:spcAft>
          <a:spcPct val="0"/>
        </a:spcAft>
        <a:buFont typeface="Arial" charset="0"/>
        <a:buChar char="•"/>
        <a:defRPr sz="2700">
          <a:solidFill>
            <a:schemeClr val="tx1"/>
          </a:solidFill>
          <a:latin typeface="+mn-lt"/>
          <a:ea typeface="+mn-ea"/>
          <a:cs typeface="+mn-cs"/>
        </a:defRPr>
      </a:lvl1pPr>
      <a:lvl2pPr marL="847725" indent="-327025" algn="l" defTabSz="1042988" rtl="0" eaLnBrk="0" fontAlgn="base" hangingPunct="0">
        <a:spcBef>
          <a:spcPct val="20000"/>
        </a:spcBef>
        <a:spcAft>
          <a:spcPct val="0"/>
        </a:spcAft>
        <a:buFont typeface="Arial" charset="0"/>
        <a:buChar char="–"/>
        <a:defRPr sz="2500">
          <a:solidFill>
            <a:schemeClr val="tx1"/>
          </a:solidFill>
          <a:latin typeface="+mn-lt"/>
        </a:defRPr>
      </a:lvl2pPr>
      <a:lvl3pPr marL="1303338" indent="-260350" algn="l" defTabSz="1042988" rtl="0" eaLnBrk="0" fontAlgn="base" hangingPunct="0">
        <a:spcBef>
          <a:spcPct val="20000"/>
        </a:spcBef>
        <a:spcAft>
          <a:spcPct val="0"/>
        </a:spcAft>
        <a:buFont typeface="Arial" charset="0"/>
        <a:buChar char="•"/>
        <a:defRPr sz="2300">
          <a:solidFill>
            <a:schemeClr val="tx1"/>
          </a:solidFill>
          <a:latin typeface="+mn-lt"/>
        </a:defRPr>
      </a:lvl3pPr>
      <a:lvl4pPr marL="1825625" indent="-261938" algn="l" defTabSz="1042988" rtl="0" eaLnBrk="0" fontAlgn="base" hangingPunct="0">
        <a:spcBef>
          <a:spcPct val="20000"/>
        </a:spcBef>
        <a:spcAft>
          <a:spcPct val="0"/>
        </a:spcAft>
        <a:buFont typeface="Arial" charset="0"/>
        <a:buChar char="–"/>
        <a:defRPr sz="2300">
          <a:solidFill>
            <a:schemeClr val="tx1"/>
          </a:solidFill>
          <a:latin typeface="+mn-lt"/>
        </a:defRPr>
      </a:lvl4pPr>
      <a:lvl5pPr marL="2346325" indent="-260350" algn="l" defTabSz="1042988" rtl="0" eaLnBrk="0" fontAlgn="base" hangingPunct="0">
        <a:spcBef>
          <a:spcPct val="20000"/>
        </a:spcBef>
        <a:spcAft>
          <a:spcPct val="0"/>
        </a:spcAft>
        <a:buFont typeface="Arial" charset="0"/>
        <a:buChar char="»"/>
        <a:defRPr>
          <a:solidFill>
            <a:schemeClr val="tx1"/>
          </a:solidFill>
          <a:latin typeface="+mn-lt"/>
        </a:defRPr>
      </a:lvl5pPr>
      <a:lvl6pPr marL="2803525" indent="-260350" algn="l" defTabSz="1042988" rtl="0" eaLnBrk="0" fontAlgn="base" hangingPunct="0">
        <a:spcBef>
          <a:spcPct val="20000"/>
        </a:spcBef>
        <a:spcAft>
          <a:spcPct val="0"/>
        </a:spcAft>
        <a:buFont typeface="Arial" pitchFamily="34" charset="0"/>
        <a:buChar char="»"/>
        <a:defRPr>
          <a:solidFill>
            <a:schemeClr val="tx1"/>
          </a:solidFill>
          <a:latin typeface="+mn-lt"/>
        </a:defRPr>
      </a:lvl6pPr>
      <a:lvl7pPr marL="3260725" indent="-260350" algn="l" defTabSz="1042988" rtl="0" eaLnBrk="0" fontAlgn="base" hangingPunct="0">
        <a:spcBef>
          <a:spcPct val="20000"/>
        </a:spcBef>
        <a:spcAft>
          <a:spcPct val="0"/>
        </a:spcAft>
        <a:buFont typeface="Arial" pitchFamily="34" charset="0"/>
        <a:buChar char="»"/>
        <a:defRPr>
          <a:solidFill>
            <a:schemeClr val="tx1"/>
          </a:solidFill>
          <a:latin typeface="+mn-lt"/>
        </a:defRPr>
      </a:lvl7pPr>
      <a:lvl8pPr marL="3717925" indent="-260350" algn="l" defTabSz="1042988" rtl="0" eaLnBrk="0" fontAlgn="base" hangingPunct="0">
        <a:spcBef>
          <a:spcPct val="20000"/>
        </a:spcBef>
        <a:spcAft>
          <a:spcPct val="0"/>
        </a:spcAft>
        <a:buFont typeface="Arial" pitchFamily="34" charset="0"/>
        <a:buChar char="»"/>
        <a:defRPr>
          <a:solidFill>
            <a:schemeClr val="tx1"/>
          </a:solidFill>
          <a:latin typeface="+mn-lt"/>
        </a:defRPr>
      </a:lvl8pPr>
      <a:lvl9pPr marL="4175125" indent="-260350" algn="l" defTabSz="1042988" rtl="0" eaLnBrk="0" fontAlgn="base" hangingPunct="0">
        <a:spcBef>
          <a:spcPct val="20000"/>
        </a:spcBef>
        <a:spcAft>
          <a:spcPct val="0"/>
        </a:spcAft>
        <a:buFont typeface="Arial" pitchFamily="34"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print">
            <a:lum/>
          </a:blip>
          <a:srcRect/>
          <a:stretch>
            <a:fillRect t="-15000" b="-15000"/>
          </a:stretch>
        </a:blipFill>
        <a:effectLst/>
      </p:bgPr>
    </p:bg>
    <p:spTree>
      <p:nvGrpSpPr>
        <p:cNvPr id="1" name=""/>
        <p:cNvGrpSpPr/>
        <p:nvPr/>
      </p:nvGrpSpPr>
      <p:grpSpPr>
        <a:xfrm>
          <a:off x="0" y="0"/>
          <a:ext cx="0" cy="0"/>
          <a:chOff x="0" y="0"/>
          <a:chExt cx="0" cy="0"/>
        </a:xfrm>
      </p:grpSpPr>
      <p:pic>
        <p:nvPicPr>
          <p:cNvPr id="7170" name="Picture 7" descr="colour_logo_800"/>
          <p:cNvPicPr>
            <a:picLocks noChangeAspect="1" noChangeArrowheads="1"/>
          </p:cNvPicPr>
          <p:nvPr/>
        </p:nvPicPr>
        <p:blipFill>
          <a:blip r:embed="rId14" cstate="print"/>
          <a:srcRect l="11053" t="30653" r="11714" b="28400"/>
          <a:stretch>
            <a:fillRect/>
          </a:stretch>
        </p:blipFill>
        <p:spPr bwMode="auto">
          <a:xfrm>
            <a:off x="84138" y="6994525"/>
            <a:ext cx="2230437" cy="515938"/>
          </a:xfrm>
          <a:prstGeom prst="rect">
            <a:avLst/>
          </a:prstGeom>
          <a:noFill/>
          <a:ln w="9525">
            <a:noFill/>
            <a:miter lim="800000"/>
            <a:headEnd/>
            <a:tailEnd/>
          </a:ln>
        </p:spPr>
      </p:pic>
      <p:sp>
        <p:nvSpPr>
          <p:cNvPr id="1032" name="Line 8"/>
          <p:cNvSpPr>
            <a:spLocks noChangeShapeType="1"/>
          </p:cNvSpPr>
          <p:nvPr/>
        </p:nvSpPr>
        <p:spPr bwMode="auto">
          <a:xfrm>
            <a:off x="-42863" y="6937375"/>
            <a:ext cx="10734676" cy="17463"/>
          </a:xfrm>
          <a:prstGeom prst="line">
            <a:avLst/>
          </a:prstGeom>
          <a:noFill/>
          <a:ln w="19050">
            <a:solidFill>
              <a:srgbClr val="D0AD62"/>
            </a:solidFill>
            <a:round/>
            <a:headEnd/>
            <a:tailEnd/>
          </a:ln>
          <a:effectLst/>
        </p:spPr>
        <p:txBody>
          <a:bodyPr/>
          <a:lstStyle/>
          <a:p>
            <a:pPr algn="l">
              <a:defRPr/>
            </a:pPr>
            <a:endParaRPr lang="en-GB" b="0" dirty="0">
              <a:latin typeface="Arial" charset="0"/>
            </a:endParaRPr>
          </a:p>
        </p:txBody>
      </p:sp>
      <p:sp>
        <p:nvSpPr>
          <p:cNvPr id="1033" name="Line 9"/>
          <p:cNvSpPr>
            <a:spLocks noChangeShapeType="1"/>
          </p:cNvSpPr>
          <p:nvPr/>
        </p:nvSpPr>
        <p:spPr bwMode="auto">
          <a:xfrm>
            <a:off x="-42863" y="922338"/>
            <a:ext cx="10734676" cy="0"/>
          </a:xfrm>
          <a:prstGeom prst="line">
            <a:avLst/>
          </a:prstGeom>
          <a:noFill/>
          <a:ln w="38100">
            <a:solidFill>
              <a:srgbClr val="D0AD62"/>
            </a:solidFill>
            <a:round/>
            <a:headEnd/>
            <a:tailEnd/>
          </a:ln>
          <a:effectLst/>
        </p:spPr>
        <p:txBody>
          <a:bodyPr/>
          <a:lstStyle/>
          <a:p>
            <a:pPr algn="l">
              <a:defRPr/>
            </a:pPr>
            <a:endParaRPr lang="en-GB" b="0" dirty="0">
              <a:latin typeface="Arial" charset="0"/>
            </a:endParaRPr>
          </a:p>
        </p:txBody>
      </p:sp>
      <p:pic>
        <p:nvPicPr>
          <p:cNvPr id="7173" name="Picture 10"/>
          <p:cNvPicPr>
            <a:picLocks noChangeAspect="1" noChangeArrowheads="1"/>
          </p:cNvPicPr>
          <p:nvPr/>
        </p:nvPicPr>
        <p:blipFill>
          <a:blip r:embed="rId15" cstate="print"/>
          <a:srcRect/>
          <a:stretch>
            <a:fillRect/>
          </a:stretch>
        </p:blipFill>
        <p:spPr bwMode="auto">
          <a:xfrm>
            <a:off x="0" y="0"/>
            <a:ext cx="661988" cy="906463"/>
          </a:xfrm>
          <a:prstGeom prst="rect">
            <a:avLst/>
          </a:prstGeom>
          <a:solidFill>
            <a:schemeClr val="accent1"/>
          </a:solidFill>
          <a:ln w="9525">
            <a:noFill/>
            <a:miter lim="800000"/>
            <a:headEnd/>
            <a:tailEnd/>
          </a:ln>
        </p:spPr>
      </p:pic>
      <p:sp>
        <p:nvSpPr>
          <p:cNvPr id="7174" name="Rectangle 3"/>
          <p:cNvSpPr>
            <a:spLocks noGrp="1" noChangeArrowheads="1"/>
          </p:cNvSpPr>
          <p:nvPr>
            <p:ph type="body" idx="1"/>
          </p:nvPr>
        </p:nvSpPr>
        <p:spPr bwMode="auto">
          <a:xfrm>
            <a:off x="534988" y="1489075"/>
            <a:ext cx="9621837" cy="4989513"/>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7175" name="Rectangle 2"/>
          <p:cNvSpPr>
            <a:spLocks noGrp="1" noChangeArrowheads="1"/>
          </p:cNvSpPr>
          <p:nvPr>
            <p:ph type="title"/>
          </p:nvPr>
        </p:nvSpPr>
        <p:spPr bwMode="auto">
          <a:xfrm>
            <a:off x="0" y="0"/>
            <a:ext cx="10691813" cy="917575"/>
          </a:xfrm>
          <a:prstGeom prst="rect">
            <a:avLst/>
          </a:prstGeom>
          <a:gradFill rotWithShape="1">
            <a:gsLst>
              <a:gs pos="0">
                <a:srgbClr val="181F60"/>
              </a:gs>
              <a:gs pos="100000">
                <a:srgbClr val="3443D0"/>
              </a:gs>
            </a:gsLst>
            <a:lin ang="2700000" scaled="1"/>
          </a:gradFill>
          <a:ln w="9525">
            <a:noFill/>
            <a:miter lim="800000"/>
            <a:headEnd/>
            <a:tailEnd/>
          </a:ln>
        </p:spPr>
        <p:txBody>
          <a:bodyPr vert="horz" wrap="square" lIns="104287" tIns="52144" rIns="104287" bIns="52144" numCol="1" anchor="ctr" anchorCtr="0" compatLnSpc="1">
            <a:prstTxWarp prst="textNoShape">
              <a:avLst/>
            </a:prstTxWarp>
          </a:bodyPr>
          <a:lstStyle/>
          <a:p>
            <a:pPr lvl="0"/>
            <a:r>
              <a:rPr lang="en-GB" smtClean="0"/>
              <a:t>Click to edit Master title style</a:t>
            </a:r>
          </a:p>
        </p:txBody>
      </p:sp>
      <p:sp>
        <p:nvSpPr>
          <p:cNvPr id="10" name="Rectangle 5"/>
          <p:cNvSpPr>
            <a:spLocks noGrp="1" noChangeArrowheads="1"/>
          </p:cNvSpPr>
          <p:nvPr>
            <p:ph type="ftr" sz="quarter" idx="3"/>
          </p:nvPr>
        </p:nvSpPr>
        <p:spPr bwMode="auto">
          <a:xfrm>
            <a:off x="2293938" y="7058025"/>
            <a:ext cx="7577137" cy="523875"/>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lvl1pPr>
              <a:defRPr sz="1800" b="0">
                <a:solidFill>
                  <a:srgbClr val="2B39B9"/>
                </a:solidFill>
                <a:latin typeface="Arial" charset="0"/>
                <a:ea typeface="ＭＳ Ｐゴシック" pitchFamily="64" charset="-128"/>
              </a:defRPr>
            </a:lvl1pPr>
          </a:lstStyle>
          <a:p>
            <a:pPr>
              <a:defRPr/>
            </a:pPr>
            <a:r>
              <a:rPr lang="en-GB" altLang="ja-JP"/>
              <a:t>A. Affolder - PSD08, 1st-5th September 2008, Glasgow, Scotland</a:t>
            </a:r>
            <a:endParaRPr lang="en-GB"/>
          </a:p>
        </p:txBody>
      </p:sp>
      <p:sp>
        <p:nvSpPr>
          <p:cNvPr id="11" name="Rectangle 6"/>
          <p:cNvSpPr>
            <a:spLocks noGrp="1" noChangeArrowheads="1"/>
          </p:cNvSpPr>
          <p:nvPr>
            <p:ph type="sldNum" sz="quarter" idx="4"/>
          </p:nvPr>
        </p:nvSpPr>
        <p:spPr bwMode="auto">
          <a:xfrm>
            <a:off x="9772650" y="7035800"/>
            <a:ext cx="757238" cy="525463"/>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lvl1pPr algn="r">
              <a:defRPr sz="2300" b="0">
                <a:solidFill>
                  <a:srgbClr val="2B39B9"/>
                </a:solidFill>
                <a:latin typeface="Arial" charset="0"/>
              </a:defRPr>
            </a:lvl1pPr>
          </a:lstStyle>
          <a:p>
            <a:pPr>
              <a:defRPr/>
            </a:pPr>
            <a:fld id="{7D3EC77A-76F4-4F9D-9201-6D7547515CAF}"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5678" r:id="rId1"/>
    <p:sldLayoutId id="2147485677" r:id="rId2"/>
    <p:sldLayoutId id="2147485676" r:id="rId3"/>
    <p:sldLayoutId id="2147485675" r:id="rId4"/>
    <p:sldLayoutId id="2147485674" r:id="rId5"/>
    <p:sldLayoutId id="2147485673" r:id="rId6"/>
    <p:sldLayoutId id="2147485672" r:id="rId7"/>
    <p:sldLayoutId id="2147485671" r:id="rId8"/>
    <p:sldLayoutId id="2147485670" r:id="rId9"/>
    <p:sldLayoutId id="2147485669" r:id="rId10"/>
    <p:sldLayoutId id="2147485668" r:id="rId11"/>
  </p:sldLayoutIdLst>
  <p:timing>
    <p:tnLst>
      <p:par>
        <p:cTn id="1" dur="indefinite" restart="never" nodeType="tmRoot"/>
      </p:par>
    </p:tnLst>
  </p:timing>
  <p:hf hdr="0" dt="0"/>
  <p:txStyles>
    <p:titleStyle>
      <a:lvl1pPr algn="ctr" defTabSz="1042988" rtl="0" eaLnBrk="0" fontAlgn="base" hangingPunct="0">
        <a:spcBef>
          <a:spcPct val="0"/>
        </a:spcBef>
        <a:spcAft>
          <a:spcPct val="0"/>
        </a:spcAft>
        <a:defRPr sz="5000">
          <a:solidFill>
            <a:srgbClr val="D0AD62"/>
          </a:solidFill>
          <a:latin typeface="+mj-lt"/>
          <a:ea typeface="+mj-ea"/>
          <a:cs typeface="+mj-cs"/>
        </a:defRPr>
      </a:lvl1pPr>
      <a:lvl2pPr algn="ctr" defTabSz="1042988" rtl="0" eaLnBrk="0" fontAlgn="base" hangingPunct="0">
        <a:spcBef>
          <a:spcPct val="0"/>
        </a:spcBef>
        <a:spcAft>
          <a:spcPct val="0"/>
        </a:spcAft>
        <a:defRPr sz="5000">
          <a:solidFill>
            <a:srgbClr val="D0AD62"/>
          </a:solidFill>
          <a:latin typeface="Arial" pitchFamily="34" charset="0"/>
          <a:cs typeface="Arial" pitchFamily="34" charset="0"/>
        </a:defRPr>
      </a:lvl2pPr>
      <a:lvl3pPr algn="ctr" defTabSz="1042988" rtl="0" eaLnBrk="0" fontAlgn="base" hangingPunct="0">
        <a:spcBef>
          <a:spcPct val="0"/>
        </a:spcBef>
        <a:spcAft>
          <a:spcPct val="0"/>
        </a:spcAft>
        <a:defRPr sz="5000">
          <a:solidFill>
            <a:srgbClr val="D0AD62"/>
          </a:solidFill>
          <a:latin typeface="Arial" pitchFamily="34" charset="0"/>
          <a:cs typeface="Arial" pitchFamily="34" charset="0"/>
        </a:defRPr>
      </a:lvl3pPr>
      <a:lvl4pPr algn="ctr" defTabSz="1042988" rtl="0" eaLnBrk="0" fontAlgn="base" hangingPunct="0">
        <a:spcBef>
          <a:spcPct val="0"/>
        </a:spcBef>
        <a:spcAft>
          <a:spcPct val="0"/>
        </a:spcAft>
        <a:defRPr sz="5000">
          <a:solidFill>
            <a:srgbClr val="D0AD62"/>
          </a:solidFill>
          <a:latin typeface="Arial" pitchFamily="34" charset="0"/>
          <a:cs typeface="Arial" pitchFamily="34" charset="0"/>
        </a:defRPr>
      </a:lvl4pPr>
      <a:lvl5pPr algn="ctr" defTabSz="1042988" rtl="0" eaLnBrk="0" fontAlgn="base" hangingPunct="0">
        <a:spcBef>
          <a:spcPct val="0"/>
        </a:spcBef>
        <a:spcAft>
          <a:spcPct val="0"/>
        </a:spcAft>
        <a:defRPr sz="5000">
          <a:solidFill>
            <a:srgbClr val="D0AD62"/>
          </a:solidFill>
          <a:latin typeface="Arial" pitchFamily="34" charset="0"/>
          <a:cs typeface="Arial" pitchFamily="34" charset="0"/>
        </a:defRPr>
      </a:lvl5pPr>
      <a:lvl6pPr marL="457200" algn="ctr" defTabSz="1042988" rtl="0" eaLnBrk="0" fontAlgn="base" hangingPunct="0">
        <a:spcBef>
          <a:spcPct val="0"/>
        </a:spcBef>
        <a:spcAft>
          <a:spcPct val="0"/>
        </a:spcAft>
        <a:defRPr sz="5000">
          <a:solidFill>
            <a:srgbClr val="D0AD62"/>
          </a:solidFill>
          <a:latin typeface="Arial" pitchFamily="34" charset="0"/>
          <a:cs typeface="Arial" pitchFamily="34" charset="0"/>
        </a:defRPr>
      </a:lvl6pPr>
      <a:lvl7pPr marL="914400" algn="ctr" defTabSz="1042988" rtl="0" eaLnBrk="0" fontAlgn="base" hangingPunct="0">
        <a:spcBef>
          <a:spcPct val="0"/>
        </a:spcBef>
        <a:spcAft>
          <a:spcPct val="0"/>
        </a:spcAft>
        <a:defRPr sz="5000">
          <a:solidFill>
            <a:srgbClr val="D0AD62"/>
          </a:solidFill>
          <a:latin typeface="Arial" pitchFamily="34" charset="0"/>
          <a:cs typeface="Arial" pitchFamily="34" charset="0"/>
        </a:defRPr>
      </a:lvl7pPr>
      <a:lvl8pPr marL="1371600" algn="ctr" defTabSz="1042988" rtl="0" eaLnBrk="0" fontAlgn="base" hangingPunct="0">
        <a:spcBef>
          <a:spcPct val="0"/>
        </a:spcBef>
        <a:spcAft>
          <a:spcPct val="0"/>
        </a:spcAft>
        <a:defRPr sz="5000">
          <a:solidFill>
            <a:srgbClr val="D0AD62"/>
          </a:solidFill>
          <a:latin typeface="Arial" pitchFamily="34" charset="0"/>
          <a:cs typeface="Arial" pitchFamily="34" charset="0"/>
        </a:defRPr>
      </a:lvl8pPr>
      <a:lvl9pPr marL="1828800" algn="ctr" defTabSz="1042988" rtl="0" eaLnBrk="0" fontAlgn="base" hangingPunct="0">
        <a:spcBef>
          <a:spcPct val="0"/>
        </a:spcBef>
        <a:spcAft>
          <a:spcPct val="0"/>
        </a:spcAft>
        <a:defRPr sz="5000">
          <a:solidFill>
            <a:srgbClr val="D0AD62"/>
          </a:solidFill>
          <a:latin typeface="Arial" pitchFamily="34" charset="0"/>
          <a:cs typeface="Arial" pitchFamily="34" charset="0"/>
        </a:defRPr>
      </a:lvl9pPr>
    </p:titleStyle>
    <p:bodyStyle>
      <a:lvl1pPr marL="390525" indent="-390525" algn="l" defTabSz="1042988" rtl="0" eaLnBrk="0" fontAlgn="base" hangingPunct="0">
        <a:spcBef>
          <a:spcPct val="20000"/>
        </a:spcBef>
        <a:spcAft>
          <a:spcPct val="0"/>
        </a:spcAft>
        <a:buChar char="•"/>
        <a:defRPr sz="3600">
          <a:solidFill>
            <a:schemeClr val="tx1"/>
          </a:solidFill>
          <a:latin typeface="+mn-lt"/>
          <a:ea typeface="+mn-ea"/>
          <a:cs typeface="+mn-cs"/>
        </a:defRPr>
      </a:lvl1pPr>
      <a:lvl2pPr marL="847725" indent="-327025" algn="l" defTabSz="1042988" rtl="0" eaLnBrk="0" fontAlgn="base" hangingPunct="0">
        <a:spcBef>
          <a:spcPct val="20000"/>
        </a:spcBef>
        <a:spcAft>
          <a:spcPct val="0"/>
        </a:spcAft>
        <a:buChar char="–"/>
        <a:defRPr sz="3200">
          <a:solidFill>
            <a:schemeClr val="tx1"/>
          </a:solidFill>
          <a:latin typeface="+mn-lt"/>
          <a:cs typeface="+mn-cs"/>
        </a:defRPr>
      </a:lvl2pPr>
      <a:lvl3pPr marL="1303338" indent="-260350" algn="l" defTabSz="1042988" rtl="0" eaLnBrk="0" fontAlgn="base" hangingPunct="0">
        <a:spcBef>
          <a:spcPct val="20000"/>
        </a:spcBef>
        <a:spcAft>
          <a:spcPct val="0"/>
        </a:spcAft>
        <a:buChar char="•"/>
        <a:defRPr sz="2700">
          <a:solidFill>
            <a:schemeClr val="tx1"/>
          </a:solidFill>
          <a:latin typeface="+mn-lt"/>
          <a:cs typeface="+mn-cs"/>
        </a:defRPr>
      </a:lvl3pPr>
      <a:lvl4pPr marL="1825625" indent="-261938" algn="l" defTabSz="1042988" rtl="0" eaLnBrk="0" fontAlgn="base" hangingPunct="0">
        <a:spcBef>
          <a:spcPct val="20000"/>
        </a:spcBef>
        <a:spcAft>
          <a:spcPct val="0"/>
        </a:spcAft>
        <a:buChar char="–"/>
        <a:defRPr sz="2300">
          <a:solidFill>
            <a:schemeClr val="tx1"/>
          </a:solidFill>
          <a:latin typeface="+mn-lt"/>
          <a:cs typeface="+mn-cs"/>
        </a:defRPr>
      </a:lvl4pPr>
      <a:lvl5pPr marL="2346325" indent="-260350" algn="l" defTabSz="1042988" rtl="0" eaLnBrk="0" fontAlgn="base" hangingPunct="0">
        <a:spcBef>
          <a:spcPct val="20000"/>
        </a:spcBef>
        <a:spcAft>
          <a:spcPct val="0"/>
        </a:spcAft>
        <a:buChar char="»"/>
        <a:defRPr sz="2300">
          <a:solidFill>
            <a:schemeClr val="tx1"/>
          </a:solidFill>
          <a:latin typeface="+mn-lt"/>
          <a:cs typeface="+mn-cs"/>
        </a:defRPr>
      </a:lvl5pPr>
      <a:lvl6pPr marL="2803525" indent="-260350" algn="l" defTabSz="1042988" rtl="0" eaLnBrk="0" fontAlgn="base" hangingPunct="0">
        <a:spcBef>
          <a:spcPct val="20000"/>
        </a:spcBef>
        <a:spcAft>
          <a:spcPct val="0"/>
        </a:spcAft>
        <a:buChar char="»"/>
        <a:defRPr sz="2300">
          <a:solidFill>
            <a:schemeClr val="tx1"/>
          </a:solidFill>
          <a:latin typeface="+mn-lt"/>
          <a:cs typeface="+mn-cs"/>
        </a:defRPr>
      </a:lvl6pPr>
      <a:lvl7pPr marL="3260725" indent="-260350" algn="l" defTabSz="1042988" rtl="0" eaLnBrk="0" fontAlgn="base" hangingPunct="0">
        <a:spcBef>
          <a:spcPct val="20000"/>
        </a:spcBef>
        <a:spcAft>
          <a:spcPct val="0"/>
        </a:spcAft>
        <a:buChar char="»"/>
        <a:defRPr sz="2300">
          <a:solidFill>
            <a:schemeClr val="tx1"/>
          </a:solidFill>
          <a:latin typeface="+mn-lt"/>
          <a:cs typeface="+mn-cs"/>
        </a:defRPr>
      </a:lvl7pPr>
      <a:lvl8pPr marL="3717925" indent="-260350" algn="l" defTabSz="1042988" rtl="0" eaLnBrk="0" fontAlgn="base" hangingPunct="0">
        <a:spcBef>
          <a:spcPct val="20000"/>
        </a:spcBef>
        <a:spcAft>
          <a:spcPct val="0"/>
        </a:spcAft>
        <a:buChar char="»"/>
        <a:defRPr sz="2300">
          <a:solidFill>
            <a:schemeClr val="tx1"/>
          </a:solidFill>
          <a:latin typeface="+mn-lt"/>
          <a:cs typeface="+mn-cs"/>
        </a:defRPr>
      </a:lvl8pPr>
      <a:lvl9pPr marL="4175125" indent="-260350" algn="l" defTabSz="1042988" rtl="0" eaLnBrk="0" fontAlgn="base" hangingPunct="0">
        <a:spcBef>
          <a:spcPct val="20000"/>
        </a:spcBef>
        <a:spcAft>
          <a:spcPct val="0"/>
        </a:spcAft>
        <a:buChar char="»"/>
        <a:defRPr sz="23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15000" b="-15000"/>
          </a:stretch>
        </a:blipFill>
        <a:effectLst/>
      </p:bgPr>
    </p:bg>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bwMode="auto">
          <a:xfrm>
            <a:off x="1336675" y="274638"/>
            <a:ext cx="9110663" cy="647700"/>
          </a:xfrm>
          <a:prstGeom prst="rect">
            <a:avLst/>
          </a:prstGeom>
          <a:noFill/>
          <a:ln w="9525">
            <a:noFill/>
            <a:miter lim="800000"/>
            <a:headEnd/>
            <a:tailEnd/>
          </a:ln>
        </p:spPr>
        <p:txBody>
          <a:bodyPr vert="horz" wrap="square" lIns="102645" tIns="53375" rIns="102645" bIns="53375" numCol="1" anchor="b" anchorCtr="0" compatLnSpc="1">
            <a:prstTxWarp prst="textNoShape">
              <a:avLst/>
            </a:prstTxWarp>
          </a:bodyPr>
          <a:lstStyle/>
          <a:p>
            <a:pPr lvl="0"/>
            <a:r>
              <a:rPr lang="en-GB" smtClean="0"/>
              <a:t>Click to edit the title text format</a:t>
            </a:r>
          </a:p>
        </p:txBody>
      </p:sp>
      <p:sp>
        <p:nvSpPr>
          <p:cNvPr id="8195" name="Rectangle 5"/>
          <p:cNvSpPr>
            <a:spLocks noGrp="1" noChangeArrowheads="1"/>
          </p:cNvSpPr>
          <p:nvPr>
            <p:ph type="body" idx="1"/>
          </p:nvPr>
        </p:nvSpPr>
        <p:spPr bwMode="auto">
          <a:xfrm>
            <a:off x="1336675" y="1365250"/>
            <a:ext cx="9085263" cy="5437188"/>
          </a:xfrm>
          <a:prstGeom prst="rect">
            <a:avLst/>
          </a:prstGeom>
          <a:noFill/>
          <a:ln w="9525">
            <a:noFill/>
            <a:miter lim="800000"/>
            <a:headEnd/>
            <a:tailEnd/>
          </a:ln>
        </p:spPr>
        <p:txBody>
          <a:bodyPr vert="horz" wrap="square" lIns="102645" tIns="53375" rIns="102645" bIns="53375"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Tree>
  </p:cSld>
  <p:clrMap bg1="lt1" tx1="dk1" bg2="lt2" tx2="dk2" accent1="accent1" accent2="accent2" accent3="accent3" accent4="accent4" accent5="accent5" accent6="accent6" hlink="hlink" folHlink="folHlink"/>
  <p:sldLayoutIdLst>
    <p:sldLayoutId id="2147485679" r:id="rId1"/>
  </p:sldLayoutIdLst>
  <p:timing>
    <p:tnLst>
      <p:par>
        <p:cTn id="1" dur="indefinite" restart="never" nodeType="tmRoot"/>
      </p:par>
    </p:tnLst>
  </p:timing>
  <p:txStyles>
    <p:titleStyle>
      <a:lvl1pPr algn="l" defTabSz="512763" rtl="0" eaLnBrk="0" fontAlgn="base" hangingPunct="0">
        <a:spcBef>
          <a:spcPct val="0"/>
        </a:spcBef>
        <a:spcAft>
          <a:spcPct val="0"/>
        </a:spcAft>
        <a:buClr>
          <a:srgbClr val="333399"/>
        </a:buClr>
        <a:buSzPct val="100000"/>
        <a:buFont typeface="Comic Sans MS" pitchFamily="66" charset="0"/>
        <a:defRPr sz="5000">
          <a:solidFill>
            <a:srgbClr val="000000"/>
          </a:solidFill>
          <a:latin typeface="Arial" charset="0"/>
          <a:ea typeface="+mj-ea"/>
          <a:cs typeface="+mj-cs"/>
        </a:defRPr>
      </a:lvl1pPr>
      <a:lvl2pPr algn="l" defTabSz="512763" rtl="0" eaLnBrk="0" fontAlgn="base" hangingPunct="0">
        <a:spcBef>
          <a:spcPct val="0"/>
        </a:spcBef>
        <a:spcAft>
          <a:spcPct val="0"/>
        </a:spcAft>
        <a:buClr>
          <a:srgbClr val="333399"/>
        </a:buClr>
        <a:buSzPct val="100000"/>
        <a:buFont typeface="Comic Sans MS" pitchFamily="66" charset="0"/>
        <a:defRPr sz="5000">
          <a:solidFill>
            <a:srgbClr val="000000"/>
          </a:solidFill>
          <a:latin typeface="Arial" charset="0"/>
          <a:cs typeface="Lucida Sans Unicode" pitchFamily="34" charset="0"/>
        </a:defRPr>
      </a:lvl2pPr>
      <a:lvl3pPr algn="l" defTabSz="512763" rtl="0" eaLnBrk="0" fontAlgn="base" hangingPunct="0">
        <a:spcBef>
          <a:spcPct val="0"/>
        </a:spcBef>
        <a:spcAft>
          <a:spcPct val="0"/>
        </a:spcAft>
        <a:buClr>
          <a:srgbClr val="333399"/>
        </a:buClr>
        <a:buSzPct val="100000"/>
        <a:buFont typeface="Comic Sans MS" pitchFamily="66" charset="0"/>
        <a:defRPr sz="5000">
          <a:solidFill>
            <a:srgbClr val="000000"/>
          </a:solidFill>
          <a:latin typeface="Arial" charset="0"/>
          <a:cs typeface="Lucida Sans Unicode" pitchFamily="34" charset="0"/>
        </a:defRPr>
      </a:lvl3pPr>
      <a:lvl4pPr algn="l" defTabSz="512763" rtl="0" eaLnBrk="0" fontAlgn="base" hangingPunct="0">
        <a:spcBef>
          <a:spcPct val="0"/>
        </a:spcBef>
        <a:spcAft>
          <a:spcPct val="0"/>
        </a:spcAft>
        <a:buClr>
          <a:srgbClr val="333399"/>
        </a:buClr>
        <a:buSzPct val="100000"/>
        <a:buFont typeface="Comic Sans MS" pitchFamily="66" charset="0"/>
        <a:defRPr sz="5000">
          <a:solidFill>
            <a:srgbClr val="000000"/>
          </a:solidFill>
          <a:latin typeface="Arial" charset="0"/>
          <a:cs typeface="Lucida Sans Unicode" pitchFamily="34" charset="0"/>
        </a:defRPr>
      </a:lvl4pPr>
      <a:lvl5pPr algn="l" defTabSz="512763" rtl="0" eaLnBrk="0" fontAlgn="base" hangingPunct="0">
        <a:spcBef>
          <a:spcPct val="0"/>
        </a:spcBef>
        <a:spcAft>
          <a:spcPct val="0"/>
        </a:spcAft>
        <a:buClr>
          <a:srgbClr val="333399"/>
        </a:buClr>
        <a:buSzPct val="100000"/>
        <a:buFont typeface="Comic Sans MS" pitchFamily="66" charset="0"/>
        <a:defRPr sz="5000">
          <a:solidFill>
            <a:srgbClr val="000000"/>
          </a:solidFill>
          <a:latin typeface="Arial" charset="0"/>
          <a:cs typeface="Lucida Sans Unicode" pitchFamily="34" charset="0"/>
        </a:defRPr>
      </a:lvl5pPr>
      <a:lvl6pPr marL="457200" algn="l" defTabSz="512763" rtl="0" fontAlgn="base">
        <a:spcBef>
          <a:spcPct val="0"/>
        </a:spcBef>
        <a:spcAft>
          <a:spcPct val="0"/>
        </a:spcAft>
        <a:buClr>
          <a:srgbClr val="333399"/>
        </a:buClr>
        <a:buSzPct val="100000"/>
        <a:buFont typeface="Comic Sans MS" pitchFamily="66" charset="0"/>
        <a:defRPr sz="5000">
          <a:solidFill>
            <a:srgbClr val="000000"/>
          </a:solidFill>
          <a:latin typeface="Times New Roman" pitchFamily="18" charset="0"/>
          <a:cs typeface="Lucida Sans Unicode" pitchFamily="34" charset="0"/>
        </a:defRPr>
      </a:lvl6pPr>
      <a:lvl7pPr marL="914400" algn="l" defTabSz="512763" rtl="0" fontAlgn="base">
        <a:spcBef>
          <a:spcPct val="0"/>
        </a:spcBef>
        <a:spcAft>
          <a:spcPct val="0"/>
        </a:spcAft>
        <a:buClr>
          <a:srgbClr val="333399"/>
        </a:buClr>
        <a:buSzPct val="100000"/>
        <a:buFont typeface="Comic Sans MS" pitchFamily="66" charset="0"/>
        <a:defRPr sz="5000">
          <a:solidFill>
            <a:srgbClr val="000000"/>
          </a:solidFill>
          <a:latin typeface="Times New Roman" pitchFamily="18" charset="0"/>
          <a:cs typeface="Lucida Sans Unicode" pitchFamily="34" charset="0"/>
        </a:defRPr>
      </a:lvl7pPr>
      <a:lvl8pPr marL="1371600" algn="l" defTabSz="512763" rtl="0" fontAlgn="base">
        <a:spcBef>
          <a:spcPct val="0"/>
        </a:spcBef>
        <a:spcAft>
          <a:spcPct val="0"/>
        </a:spcAft>
        <a:buClr>
          <a:srgbClr val="333399"/>
        </a:buClr>
        <a:buSzPct val="100000"/>
        <a:buFont typeface="Comic Sans MS" pitchFamily="66" charset="0"/>
        <a:defRPr sz="5000">
          <a:solidFill>
            <a:srgbClr val="000000"/>
          </a:solidFill>
          <a:latin typeface="Times New Roman" pitchFamily="18" charset="0"/>
          <a:cs typeface="Lucida Sans Unicode" pitchFamily="34" charset="0"/>
        </a:defRPr>
      </a:lvl8pPr>
      <a:lvl9pPr marL="1828800" algn="l" defTabSz="512763" rtl="0" fontAlgn="base">
        <a:spcBef>
          <a:spcPct val="0"/>
        </a:spcBef>
        <a:spcAft>
          <a:spcPct val="0"/>
        </a:spcAft>
        <a:buClr>
          <a:srgbClr val="333399"/>
        </a:buClr>
        <a:buSzPct val="100000"/>
        <a:buFont typeface="Comic Sans MS" pitchFamily="66" charset="0"/>
        <a:defRPr sz="5000">
          <a:solidFill>
            <a:srgbClr val="000000"/>
          </a:solidFill>
          <a:latin typeface="Times New Roman" pitchFamily="18" charset="0"/>
          <a:cs typeface="Lucida Sans Unicode" pitchFamily="34" charset="0"/>
        </a:defRPr>
      </a:lvl9pPr>
    </p:titleStyle>
    <p:bodyStyle>
      <a:lvl1pPr marL="388938" indent="-388938" algn="l" defTabSz="512763" rtl="0" eaLnBrk="0" fontAlgn="base" hangingPunct="0">
        <a:spcBef>
          <a:spcPts val="688"/>
        </a:spcBef>
        <a:spcAft>
          <a:spcPct val="0"/>
        </a:spcAft>
        <a:buClr>
          <a:srgbClr val="3333CC"/>
        </a:buClr>
        <a:buSzPct val="60000"/>
        <a:buFont typeface="Wingdings" pitchFamily="2" charset="2"/>
        <a:buChar char=""/>
        <a:defRPr sz="2700">
          <a:solidFill>
            <a:srgbClr val="333399"/>
          </a:solidFill>
          <a:latin typeface="Arial" charset="0"/>
          <a:ea typeface="+mn-ea"/>
          <a:cs typeface="+mn-cs"/>
        </a:defRPr>
      </a:lvl1pPr>
      <a:lvl2pPr marL="846138" indent="-325438" algn="l" defTabSz="512763" rtl="0" eaLnBrk="0" fontAlgn="base" hangingPunct="0">
        <a:spcBef>
          <a:spcPts val="575"/>
        </a:spcBef>
        <a:spcAft>
          <a:spcPct val="0"/>
        </a:spcAft>
        <a:buClr>
          <a:srgbClr val="FF0000"/>
        </a:buClr>
        <a:buSzPct val="55000"/>
        <a:buFont typeface="Wingdings" pitchFamily="2" charset="2"/>
        <a:buChar char=""/>
        <a:defRPr sz="2300">
          <a:solidFill>
            <a:srgbClr val="3333CC"/>
          </a:solidFill>
          <a:latin typeface="Arial" charset="0"/>
          <a:cs typeface="+mn-cs"/>
        </a:defRPr>
      </a:lvl2pPr>
      <a:lvl3pPr marL="1303338" indent="-260350" algn="l" defTabSz="512763" rtl="0" eaLnBrk="0" fontAlgn="base" hangingPunct="0">
        <a:spcBef>
          <a:spcPts val="513"/>
        </a:spcBef>
        <a:spcAft>
          <a:spcPct val="0"/>
        </a:spcAft>
        <a:buClr>
          <a:srgbClr val="3333CC"/>
        </a:buClr>
        <a:buSzPct val="50000"/>
        <a:buFont typeface="Wingdings" pitchFamily="2" charset="2"/>
        <a:buChar char=""/>
        <a:defRPr sz="2100">
          <a:solidFill>
            <a:srgbClr val="336600"/>
          </a:solidFill>
          <a:latin typeface="Arial" charset="0"/>
          <a:cs typeface="+mn-cs"/>
        </a:defRPr>
      </a:lvl3pPr>
      <a:lvl4pPr marL="1825625" indent="-261938" algn="l" defTabSz="512763" rtl="0" eaLnBrk="0" fontAlgn="base" hangingPunct="0">
        <a:spcBef>
          <a:spcPts val="450"/>
        </a:spcBef>
        <a:spcAft>
          <a:spcPct val="0"/>
        </a:spcAft>
        <a:buClr>
          <a:srgbClr val="FFCF01"/>
        </a:buClr>
        <a:buSzPct val="55000"/>
        <a:buFont typeface="Wingdings" pitchFamily="2" charset="2"/>
        <a:buChar char=""/>
        <a:defRPr>
          <a:solidFill>
            <a:srgbClr val="333399"/>
          </a:solidFill>
          <a:latin typeface="Arial" charset="0"/>
          <a:cs typeface="+mn-cs"/>
        </a:defRPr>
      </a:lvl4pPr>
      <a:lvl5pPr marL="2346325" indent="-260350" algn="l" defTabSz="512763" rtl="0" eaLnBrk="0" fontAlgn="base" hangingPunct="0">
        <a:spcBef>
          <a:spcPts val="400"/>
        </a:spcBef>
        <a:spcAft>
          <a:spcPct val="0"/>
        </a:spcAft>
        <a:buClr>
          <a:srgbClr val="FFCF01"/>
        </a:buClr>
        <a:buSzPct val="50000"/>
        <a:buFont typeface="Wingdings" pitchFamily="2" charset="2"/>
        <a:buChar char=""/>
        <a:defRPr sz="1600">
          <a:solidFill>
            <a:srgbClr val="333399"/>
          </a:solidFill>
          <a:latin typeface="Arial" charset="0"/>
          <a:cs typeface="+mn-cs"/>
        </a:defRPr>
      </a:lvl5pPr>
      <a:lvl6pPr marL="2803525" indent="-260350" algn="l" defTabSz="512763" rtl="0" fontAlgn="base">
        <a:spcBef>
          <a:spcPts val="400"/>
        </a:spcBef>
        <a:spcAft>
          <a:spcPct val="0"/>
        </a:spcAft>
        <a:buClr>
          <a:srgbClr val="FFCF01"/>
        </a:buClr>
        <a:buSzPct val="50000"/>
        <a:buFont typeface="Wingdings" pitchFamily="2" charset="2"/>
        <a:buChar char=""/>
        <a:defRPr sz="1600">
          <a:solidFill>
            <a:srgbClr val="333399"/>
          </a:solidFill>
          <a:latin typeface="+mn-lt"/>
          <a:cs typeface="+mn-cs"/>
        </a:defRPr>
      </a:lvl6pPr>
      <a:lvl7pPr marL="3260725" indent="-260350" algn="l" defTabSz="512763" rtl="0" fontAlgn="base">
        <a:spcBef>
          <a:spcPts val="400"/>
        </a:spcBef>
        <a:spcAft>
          <a:spcPct val="0"/>
        </a:spcAft>
        <a:buClr>
          <a:srgbClr val="FFCF01"/>
        </a:buClr>
        <a:buSzPct val="50000"/>
        <a:buFont typeface="Wingdings" pitchFamily="2" charset="2"/>
        <a:buChar char=""/>
        <a:defRPr sz="1600">
          <a:solidFill>
            <a:srgbClr val="333399"/>
          </a:solidFill>
          <a:latin typeface="+mn-lt"/>
          <a:cs typeface="+mn-cs"/>
        </a:defRPr>
      </a:lvl7pPr>
      <a:lvl8pPr marL="3717925" indent="-260350" algn="l" defTabSz="512763" rtl="0" fontAlgn="base">
        <a:spcBef>
          <a:spcPts val="400"/>
        </a:spcBef>
        <a:spcAft>
          <a:spcPct val="0"/>
        </a:spcAft>
        <a:buClr>
          <a:srgbClr val="FFCF01"/>
        </a:buClr>
        <a:buSzPct val="50000"/>
        <a:buFont typeface="Wingdings" pitchFamily="2" charset="2"/>
        <a:buChar char=""/>
        <a:defRPr sz="1600">
          <a:solidFill>
            <a:srgbClr val="333399"/>
          </a:solidFill>
          <a:latin typeface="+mn-lt"/>
          <a:cs typeface="+mn-cs"/>
        </a:defRPr>
      </a:lvl8pPr>
      <a:lvl9pPr marL="4175125" indent="-260350" algn="l" defTabSz="512763" rtl="0" fontAlgn="base">
        <a:spcBef>
          <a:spcPts val="400"/>
        </a:spcBef>
        <a:spcAft>
          <a:spcPct val="0"/>
        </a:spcAft>
        <a:buClr>
          <a:srgbClr val="FFCF01"/>
        </a:buClr>
        <a:buSzPct val="50000"/>
        <a:buFont typeface="Wingdings" pitchFamily="2" charset="2"/>
        <a:buChar char=""/>
        <a:defRPr sz="1600">
          <a:solidFill>
            <a:srgbClr val="333399"/>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t="-15000" b="-15000"/>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801688" y="671513"/>
            <a:ext cx="9088437" cy="1260475"/>
          </a:xfrm>
          <a:prstGeom prst="rect">
            <a:avLst/>
          </a:prstGeom>
          <a:noFill/>
          <a:ln w="9525">
            <a:noFill/>
            <a:miter lim="800000"/>
            <a:headEnd/>
            <a:tailEnd/>
          </a:ln>
        </p:spPr>
        <p:txBody>
          <a:bodyPr vert="horz" wrap="square" lIns="104287" tIns="52144" rIns="104287" bIns="52144" numCol="1" anchor="ctr" anchorCtr="0" compatLnSpc="1">
            <a:prstTxWarp prst="textNoShape">
              <a:avLst/>
            </a:prstTxWarp>
          </a:bodyPr>
          <a:lstStyle/>
          <a:p>
            <a:pPr lvl="0"/>
            <a:r>
              <a:rPr lang="en-GB" smtClean="0"/>
              <a:t>Click to edit Master title style</a:t>
            </a:r>
          </a:p>
        </p:txBody>
      </p:sp>
      <p:sp>
        <p:nvSpPr>
          <p:cNvPr id="10243" name="Rectangle 3"/>
          <p:cNvSpPr>
            <a:spLocks noGrp="1" noChangeArrowheads="1"/>
          </p:cNvSpPr>
          <p:nvPr>
            <p:ph type="body" idx="1"/>
          </p:nvPr>
        </p:nvSpPr>
        <p:spPr bwMode="auto">
          <a:xfrm>
            <a:off x="801688" y="2184400"/>
            <a:ext cx="9088437" cy="4535488"/>
          </a:xfrm>
          <a:prstGeom prst="rect">
            <a:avLst/>
          </a:prstGeom>
          <a:noFill/>
          <a:ln w="9525">
            <a:noFill/>
            <a:miter lim="800000"/>
            <a:headEnd/>
            <a:tailEnd/>
          </a:ln>
        </p:spPr>
        <p:txBody>
          <a:bodyPr vert="horz" wrap="square" lIns="104287" tIns="52144" rIns="104287" bIns="52144"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48836" name="Rectangle 4"/>
          <p:cNvSpPr>
            <a:spLocks noGrp="1" noChangeArrowheads="1"/>
          </p:cNvSpPr>
          <p:nvPr>
            <p:ph type="ftr" sz="quarter" idx="3"/>
          </p:nvPr>
        </p:nvSpPr>
        <p:spPr bwMode="auto">
          <a:xfrm>
            <a:off x="3652838" y="7192963"/>
            <a:ext cx="3386137" cy="366712"/>
          </a:xfrm>
          <a:prstGeom prst="rect">
            <a:avLst/>
          </a:prstGeom>
          <a:noFill/>
          <a:ln w="9525">
            <a:noFill/>
            <a:miter lim="800000"/>
            <a:headEnd/>
            <a:tailEnd/>
          </a:ln>
          <a:effectLst/>
        </p:spPr>
        <p:txBody>
          <a:bodyPr vert="horz" wrap="square" lIns="104287" tIns="52144" rIns="104287" bIns="52144" numCol="1" anchor="t" anchorCtr="0" compatLnSpc="1">
            <a:prstTxWarp prst="textNoShape">
              <a:avLst/>
            </a:prstTxWarp>
          </a:bodyPr>
          <a:lstStyle>
            <a:lvl1pPr>
              <a:defRPr sz="1600" b="0"/>
            </a:lvl1pPr>
          </a:lstStyle>
          <a:p>
            <a:pPr>
              <a:defRPr/>
            </a:pPr>
            <a:endParaRPr lang="en-GB"/>
          </a:p>
        </p:txBody>
      </p:sp>
      <p:sp>
        <p:nvSpPr>
          <p:cNvPr id="248837" name="Rectangle 5"/>
          <p:cNvSpPr>
            <a:spLocks noGrp="1" noChangeArrowheads="1"/>
          </p:cNvSpPr>
          <p:nvPr>
            <p:ph type="sldNum" sz="quarter" idx="4"/>
          </p:nvPr>
        </p:nvSpPr>
        <p:spPr bwMode="auto">
          <a:xfrm>
            <a:off x="8464550" y="7192963"/>
            <a:ext cx="2227263" cy="366712"/>
          </a:xfrm>
          <a:prstGeom prst="rect">
            <a:avLst/>
          </a:prstGeom>
          <a:noFill/>
          <a:ln w="9525">
            <a:noFill/>
            <a:miter lim="800000"/>
            <a:headEnd/>
            <a:tailEnd/>
          </a:ln>
          <a:effectLst/>
        </p:spPr>
        <p:txBody>
          <a:bodyPr vert="horz" wrap="square" lIns="104287" tIns="52144" rIns="104287" bIns="52144" numCol="1" anchor="t" anchorCtr="0" compatLnSpc="1">
            <a:prstTxWarp prst="textNoShape">
              <a:avLst/>
            </a:prstTxWarp>
          </a:bodyPr>
          <a:lstStyle>
            <a:lvl1pPr algn="r">
              <a:defRPr sz="1600" b="0">
                <a:latin typeface="Helvetica" pitchFamily="34" charset="0"/>
              </a:defRPr>
            </a:lvl1pPr>
          </a:lstStyle>
          <a:p>
            <a:pPr>
              <a:defRPr/>
            </a:pPr>
            <a:fld id="{8F9C942D-66EB-44EA-9EF2-061B1331B09A}" type="slidenum">
              <a:rPr lang="en-GB"/>
              <a:pPr>
                <a:defRPr/>
              </a:pPr>
              <a:t>‹#›</a:t>
            </a:fld>
            <a:endParaRPr lang="en-GB"/>
          </a:p>
          <a:p>
            <a:pPr>
              <a:defRPr/>
            </a:pPr>
            <a:endParaRPr lang="en-GB"/>
          </a:p>
        </p:txBody>
      </p:sp>
    </p:spTree>
  </p:cSld>
  <p:clrMap bg1="lt1" tx1="dk1" bg2="lt2" tx2="dk2" accent1="accent1" accent2="accent2" accent3="accent3" accent4="accent4" accent5="accent5" accent6="accent6" hlink="hlink" folHlink="folHlink"/>
  <p:sldLayoutIdLst>
    <p:sldLayoutId id="2147485716" r:id="rId1"/>
    <p:sldLayoutId id="2147485717" r:id="rId2"/>
    <p:sldLayoutId id="2147485718" r:id="rId3"/>
    <p:sldLayoutId id="2147485719" r:id="rId4"/>
    <p:sldLayoutId id="2147485720" r:id="rId5"/>
    <p:sldLayoutId id="2147485721" r:id="rId6"/>
    <p:sldLayoutId id="2147485722" r:id="rId7"/>
    <p:sldLayoutId id="2147485723" r:id="rId8"/>
    <p:sldLayoutId id="2147485724" r:id="rId9"/>
    <p:sldLayoutId id="2147485725" r:id="rId10"/>
  </p:sldLayoutIdLst>
  <p:txStyles>
    <p:titleStyle>
      <a:lvl1pPr algn="ctr" defTabSz="1042988" rtl="0" eaLnBrk="0" fontAlgn="base" hangingPunct="0">
        <a:spcBef>
          <a:spcPct val="0"/>
        </a:spcBef>
        <a:spcAft>
          <a:spcPct val="0"/>
        </a:spcAft>
        <a:defRPr sz="5000">
          <a:solidFill>
            <a:schemeClr val="tx2"/>
          </a:solidFill>
          <a:latin typeface="+mj-lt"/>
          <a:ea typeface="+mj-ea"/>
          <a:cs typeface="+mj-cs"/>
        </a:defRPr>
      </a:lvl1pPr>
      <a:lvl2pPr algn="ctr" defTabSz="1042988" rtl="0" eaLnBrk="0" fontAlgn="base" hangingPunct="0">
        <a:spcBef>
          <a:spcPct val="0"/>
        </a:spcBef>
        <a:spcAft>
          <a:spcPct val="0"/>
        </a:spcAft>
        <a:defRPr sz="5000">
          <a:solidFill>
            <a:schemeClr val="tx2"/>
          </a:solidFill>
          <a:latin typeface="Helvetica" pitchFamily="34" charset="0"/>
        </a:defRPr>
      </a:lvl2pPr>
      <a:lvl3pPr algn="ctr" defTabSz="1042988" rtl="0" eaLnBrk="0" fontAlgn="base" hangingPunct="0">
        <a:spcBef>
          <a:spcPct val="0"/>
        </a:spcBef>
        <a:spcAft>
          <a:spcPct val="0"/>
        </a:spcAft>
        <a:defRPr sz="5000">
          <a:solidFill>
            <a:schemeClr val="tx2"/>
          </a:solidFill>
          <a:latin typeface="Helvetica" pitchFamily="34" charset="0"/>
        </a:defRPr>
      </a:lvl3pPr>
      <a:lvl4pPr algn="ctr" defTabSz="1042988" rtl="0" eaLnBrk="0" fontAlgn="base" hangingPunct="0">
        <a:spcBef>
          <a:spcPct val="0"/>
        </a:spcBef>
        <a:spcAft>
          <a:spcPct val="0"/>
        </a:spcAft>
        <a:defRPr sz="5000">
          <a:solidFill>
            <a:schemeClr val="tx2"/>
          </a:solidFill>
          <a:latin typeface="Helvetica" pitchFamily="34" charset="0"/>
        </a:defRPr>
      </a:lvl4pPr>
      <a:lvl5pPr algn="ctr" defTabSz="1042988" rtl="0" eaLnBrk="0" fontAlgn="base" hangingPunct="0">
        <a:spcBef>
          <a:spcPct val="0"/>
        </a:spcBef>
        <a:spcAft>
          <a:spcPct val="0"/>
        </a:spcAft>
        <a:defRPr sz="5000">
          <a:solidFill>
            <a:schemeClr val="tx2"/>
          </a:solidFill>
          <a:latin typeface="Helvetica" pitchFamily="34" charset="0"/>
        </a:defRPr>
      </a:lvl5pPr>
      <a:lvl6pPr marL="457200" algn="ctr" defTabSz="1042988" rtl="0" fontAlgn="base">
        <a:spcBef>
          <a:spcPct val="0"/>
        </a:spcBef>
        <a:spcAft>
          <a:spcPct val="0"/>
        </a:spcAft>
        <a:defRPr sz="5000">
          <a:solidFill>
            <a:schemeClr val="tx2"/>
          </a:solidFill>
          <a:latin typeface="Helvetica" pitchFamily="34" charset="0"/>
        </a:defRPr>
      </a:lvl6pPr>
      <a:lvl7pPr marL="914400" algn="ctr" defTabSz="1042988" rtl="0" fontAlgn="base">
        <a:spcBef>
          <a:spcPct val="0"/>
        </a:spcBef>
        <a:spcAft>
          <a:spcPct val="0"/>
        </a:spcAft>
        <a:defRPr sz="5000">
          <a:solidFill>
            <a:schemeClr val="tx2"/>
          </a:solidFill>
          <a:latin typeface="Helvetica" pitchFamily="34" charset="0"/>
        </a:defRPr>
      </a:lvl7pPr>
      <a:lvl8pPr marL="1371600" algn="ctr" defTabSz="1042988" rtl="0" fontAlgn="base">
        <a:spcBef>
          <a:spcPct val="0"/>
        </a:spcBef>
        <a:spcAft>
          <a:spcPct val="0"/>
        </a:spcAft>
        <a:defRPr sz="5000">
          <a:solidFill>
            <a:schemeClr val="tx2"/>
          </a:solidFill>
          <a:latin typeface="Helvetica" pitchFamily="34" charset="0"/>
        </a:defRPr>
      </a:lvl8pPr>
      <a:lvl9pPr marL="1828800" algn="ctr" defTabSz="1042988" rtl="0" fontAlgn="base">
        <a:spcBef>
          <a:spcPct val="0"/>
        </a:spcBef>
        <a:spcAft>
          <a:spcPct val="0"/>
        </a:spcAft>
        <a:defRPr sz="5000">
          <a:solidFill>
            <a:schemeClr val="tx2"/>
          </a:solidFill>
          <a:latin typeface="Helvetica" pitchFamily="34" charset="0"/>
        </a:defRPr>
      </a:lvl9pPr>
    </p:titleStyle>
    <p:bodyStyle>
      <a:lvl1pPr marL="390525" indent="-390525" algn="l" defTabSz="1042988" rtl="0" eaLnBrk="0" fontAlgn="base" hangingPunct="0">
        <a:spcBef>
          <a:spcPct val="20000"/>
        </a:spcBef>
        <a:spcAft>
          <a:spcPct val="0"/>
        </a:spcAft>
        <a:buChar char="•"/>
        <a:defRPr sz="3600">
          <a:solidFill>
            <a:schemeClr val="tx1"/>
          </a:solidFill>
          <a:latin typeface="+mn-lt"/>
          <a:ea typeface="+mn-ea"/>
          <a:cs typeface="+mn-cs"/>
        </a:defRPr>
      </a:lvl1pPr>
      <a:lvl2pPr marL="847725" indent="-327025" algn="l" defTabSz="1042988" rtl="0" eaLnBrk="0" fontAlgn="base" hangingPunct="0">
        <a:spcBef>
          <a:spcPct val="20000"/>
        </a:spcBef>
        <a:spcAft>
          <a:spcPct val="0"/>
        </a:spcAft>
        <a:buChar char="–"/>
        <a:defRPr sz="3200">
          <a:solidFill>
            <a:schemeClr val="tx1"/>
          </a:solidFill>
          <a:latin typeface="+mn-lt"/>
        </a:defRPr>
      </a:lvl2pPr>
      <a:lvl3pPr marL="1303338" indent="-260350" algn="l" defTabSz="1042988" rtl="0" eaLnBrk="0" fontAlgn="base" hangingPunct="0">
        <a:spcBef>
          <a:spcPct val="20000"/>
        </a:spcBef>
        <a:spcAft>
          <a:spcPct val="0"/>
        </a:spcAft>
        <a:buChar char="•"/>
        <a:defRPr sz="2700">
          <a:solidFill>
            <a:schemeClr val="tx1"/>
          </a:solidFill>
          <a:latin typeface="+mn-lt"/>
        </a:defRPr>
      </a:lvl3pPr>
      <a:lvl4pPr marL="1825625" indent="-261938" algn="l" defTabSz="1042988" rtl="0" eaLnBrk="0" fontAlgn="base" hangingPunct="0">
        <a:spcBef>
          <a:spcPct val="20000"/>
        </a:spcBef>
        <a:spcAft>
          <a:spcPct val="0"/>
        </a:spcAft>
        <a:buChar char="–"/>
        <a:defRPr sz="2300">
          <a:solidFill>
            <a:schemeClr val="tx1"/>
          </a:solidFill>
          <a:latin typeface="+mn-lt"/>
        </a:defRPr>
      </a:lvl4pPr>
      <a:lvl5pPr marL="2346325" indent="-260350" algn="l" defTabSz="1042988" rtl="0" eaLnBrk="0" fontAlgn="base" hangingPunct="0">
        <a:spcBef>
          <a:spcPct val="20000"/>
        </a:spcBef>
        <a:spcAft>
          <a:spcPct val="0"/>
        </a:spcAft>
        <a:buChar char="»"/>
        <a:defRPr sz="2300">
          <a:solidFill>
            <a:schemeClr val="tx1"/>
          </a:solidFill>
          <a:latin typeface="+mn-lt"/>
        </a:defRPr>
      </a:lvl5pPr>
      <a:lvl6pPr marL="2803525" indent="-260350" algn="l" defTabSz="1042988" rtl="0" fontAlgn="base">
        <a:spcBef>
          <a:spcPct val="20000"/>
        </a:spcBef>
        <a:spcAft>
          <a:spcPct val="0"/>
        </a:spcAft>
        <a:buChar char="»"/>
        <a:defRPr sz="2300">
          <a:solidFill>
            <a:schemeClr val="tx1"/>
          </a:solidFill>
          <a:latin typeface="+mn-lt"/>
        </a:defRPr>
      </a:lvl6pPr>
      <a:lvl7pPr marL="3260725" indent="-260350" algn="l" defTabSz="1042988" rtl="0" fontAlgn="base">
        <a:spcBef>
          <a:spcPct val="20000"/>
        </a:spcBef>
        <a:spcAft>
          <a:spcPct val="0"/>
        </a:spcAft>
        <a:buChar char="»"/>
        <a:defRPr sz="2300">
          <a:solidFill>
            <a:schemeClr val="tx1"/>
          </a:solidFill>
          <a:latin typeface="+mn-lt"/>
        </a:defRPr>
      </a:lvl7pPr>
      <a:lvl8pPr marL="3717925" indent="-260350" algn="l" defTabSz="1042988" rtl="0" fontAlgn="base">
        <a:spcBef>
          <a:spcPct val="20000"/>
        </a:spcBef>
        <a:spcAft>
          <a:spcPct val="0"/>
        </a:spcAft>
        <a:buChar char="»"/>
        <a:defRPr sz="2300">
          <a:solidFill>
            <a:schemeClr val="tx1"/>
          </a:solidFill>
          <a:latin typeface="+mn-lt"/>
        </a:defRPr>
      </a:lvl8pPr>
      <a:lvl9pPr marL="4175125" indent="-260350" algn="l" defTabSz="1042988" rtl="0" fontAlgn="base">
        <a:spcBef>
          <a:spcPct val="20000"/>
        </a:spcBef>
        <a:spcAft>
          <a:spcPct val="0"/>
        </a:spcAft>
        <a:buChar char="»"/>
        <a:defRPr sz="23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Microsoft_Office_Word_97_-_2003_Document1.doc"/><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6.wmf"/><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5.png"/><Relationship Id="rId7" Type="http://schemas.openxmlformats.org/officeDocument/2006/relationships/hyperlink" Target="https://twiki.cern.ch/twiki/bin/view/Atlas/AtlasTechnicalPaper" TargetMode="External"/><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10" Type="http://schemas.openxmlformats.org/officeDocument/2006/relationships/image" Target="../media/image14.jpeg"/><Relationship Id="rId4" Type="http://schemas.openxmlformats.org/officeDocument/2006/relationships/image" Target="../media/image9.jpeg"/><Relationship Id="rId9" Type="http://schemas.openxmlformats.org/officeDocument/2006/relationships/image" Target="../media/image13.jpe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ext Box 2"/>
          <p:cNvSpPr txBox="1">
            <a:spLocks noChangeArrowheads="1"/>
          </p:cNvSpPr>
          <p:nvPr/>
        </p:nvSpPr>
        <p:spPr bwMode="auto">
          <a:xfrm>
            <a:off x="14288" y="4500563"/>
            <a:ext cx="10156825" cy="2914650"/>
          </a:xfrm>
          <a:prstGeom prst="rect">
            <a:avLst/>
          </a:prstGeom>
          <a:noFill/>
          <a:ln w="9525">
            <a:noFill/>
            <a:miter lim="800000"/>
            <a:headEnd/>
            <a:tailEnd/>
          </a:ln>
        </p:spPr>
        <p:txBody>
          <a:bodyPr lIns="104287" tIns="52144" rIns="104287" bIns="52144">
            <a:spAutoFit/>
          </a:bodyPr>
          <a:lstStyle/>
          <a:p>
            <a:pPr algn="l" defTabSz="1042988" eaLnBrk="0" hangingPunct="0"/>
            <a:r>
              <a:rPr lang="en-GB">
                <a:solidFill>
                  <a:srgbClr val="000099"/>
                </a:solidFill>
              </a:rPr>
              <a:t>Pixels</a:t>
            </a:r>
            <a:r>
              <a:rPr lang="en-GB" b="0">
                <a:solidFill>
                  <a:srgbClr val="000099"/>
                </a:solidFill>
              </a:rPr>
              <a:t> (</a:t>
            </a:r>
            <a:r>
              <a:rPr lang="en-GB" b="0">
                <a:solidFill>
                  <a:srgbClr val="003399"/>
                </a:solidFill>
                <a:sym typeface="Symbol" pitchFamily="18" charset="2"/>
              </a:rPr>
              <a:t>50 m  400 m): </a:t>
            </a:r>
            <a:r>
              <a:rPr lang="en-US" b="0">
                <a:solidFill>
                  <a:srgbClr val="A50021"/>
                </a:solidFill>
                <a:cs typeface="Times New Roman" pitchFamily="18" charset="0"/>
              </a:rPr>
              <a:t>3 barrels, 2×3 disks</a:t>
            </a:r>
            <a:r>
              <a:rPr lang="en-GB" b="0">
                <a:solidFill>
                  <a:srgbClr val="000000"/>
                </a:solidFill>
              </a:rPr>
              <a:t>                    </a:t>
            </a:r>
            <a:r>
              <a:rPr lang="en-GB">
                <a:solidFill>
                  <a:srgbClr val="000000"/>
                </a:solidFill>
              </a:rPr>
              <a:t>5cm &lt; r &lt; 15cm</a:t>
            </a:r>
          </a:p>
          <a:p>
            <a:pPr algn="l" defTabSz="1042988" eaLnBrk="0" hangingPunct="0">
              <a:buFontTx/>
              <a:buChar char="•"/>
            </a:pPr>
            <a:r>
              <a:rPr lang="en-GB" sz="1600" b="0">
                <a:solidFill>
                  <a:srgbClr val="000000"/>
                </a:solidFill>
              </a:rPr>
              <a:t> Pattern recognition in high occupancy region</a:t>
            </a:r>
          </a:p>
          <a:p>
            <a:pPr algn="l" defTabSz="1042988" eaLnBrk="0" hangingPunct="0">
              <a:buFontTx/>
              <a:buChar char="•"/>
            </a:pPr>
            <a:r>
              <a:rPr lang="en-GB" sz="1600" b="0">
                <a:solidFill>
                  <a:srgbClr val="000000"/>
                </a:solidFill>
              </a:rPr>
              <a:t> Impact parameter resolution (in 3d)</a:t>
            </a:r>
          </a:p>
          <a:p>
            <a:pPr algn="l" defTabSz="1042988" eaLnBrk="0" hangingPunct="0"/>
            <a:r>
              <a:rPr lang="en-GB" sz="1600" b="0">
                <a:solidFill>
                  <a:srgbClr val="000000"/>
                </a:solidFill>
              </a:rPr>
              <a:t>Radiation hard technology: n</a:t>
            </a:r>
            <a:r>
              <a:rPr lang="en-GB" sz="1600" b="0" baseline="30000">
                <a:solidFill>
                  <a:srgbClr val="000000"/>
                </a:solidFill>
              </a:rPr>
              <a:t>+</a:t>
            </a:r>
            <a:r>
              <a:rPr lang="en-GB" sz="1600" b="0">
                <a:solidFill>
                  <a:srgbClr val="000000"/>
                </a:solidFill>
              </a:rPr>
              <a:t>-in-n Silicon technology, operated at </a:t>
            </a:r>
            <a:r>
              <a:rPr lang="en-GB" sz="1600" b="0"/>
              <a:t>-6</a:t>
            </a:r>
            <a:r>
              <a:rPr lang="en-GB" sz="1600" b="0">
                <a:cs typeface="Times New Roman" pitchFamily="18" charset="0"/>
              </a:rPr>
              <a:t>°C</a:t>
            </a:r>
            <a:endParaRPr lang="en-US" sz="1600" b="0">
              <a:solidFill>
                <a:srgbClr val="000099"/>
              </a:solidFill>
              <a:cs typeface="Times New Roman" pitchFamily="18" charset="0"/>
            </a:endParaRPr>
          </a:p>
          <a:p>
            <a:pPr algn="l" defTabSz="1042988" eaLnBrk="0" hangingPunct="0"/>
            <a:r>
              <a:rPr lang="en-GB">
                <a:solidFill>
                  <a:srgbClr val="003399"/>
                </a:solidFill>
              </a:rPr>
              <a:t>Strips</a:t>
            </a:r>
            <a:r>
              <a:rPr lang="en-GB" b="0">
                <a:solidFill>
                  <a:srgbClr val="003399"/>
                </a:solidFill>
              </a:rPr>
              <a:t> (</a:t>
            </a:r>
            <a:r>
              <a:rPr lang="en-GB" b="0">
                <a:solidFill>
                  <a:srgbClr val="003399"/>
                </a:solidFill>
                <a:sym typeface="Symbol" pitchFamily="18" charset="2"/>
              </a:rPr>
              <a:t>80 m  12 cm</a:t>
            </a:r>
            <a:r>
              <a:rPr lang="en-GB" b="0">
                <a:solidFill>
                  <a:srgbClr val="003399"/>
                </a:solidFill>
              </a:rPr>
              <a:t>)</a:t>
            </a:r>
            <a:r>
              <a:rPr lang="en-GB" b="0">
                <a:solidFill>
                  <a:srgbClr val="000099"/>
                </a:solidFill>
              </a:rPr>
              <a:t> (small stereo angle): </a:t>
            </a:r>
            <a:r>
              <a:rPr lang="en-GB" b="0">
                <a:solidFill>
                  <a:srgbClr val="800000"/>
                </a:solidFill>
              </a:rPr>
              <a:t>“</a:t>
            </a:r>
            <a:r>
              <a:rPr lang="en-GB">
                <a:solidFill>
                  <a:srgbClr val="800000"/>
                </a:solidFill>
              </a:rPr>
              <a:t>SCT</a:t>
            </a:r>
            <a:r>
              <a:rPr lang="en-GB" b="0">
                <a:solidFill>
                  <a:srgbClr val="800000"/>
                </a:solidFill>
              </a:rPr>
              <a:t>”</a:t>
            </a:r>
            <a:r>
              <a:rPr lang="en-GB" b="0">
                <a:solidFill>
                  <a:srgbClr val="000099"/>
                </a:solidFill>
              </a:rPr>
              <a:t> </a:t>
            </a:r>
            <a:r>
              <a:rPr lang="en-US" b="0">
                <a:solidFill>
                  <a:srgbClr val="A50021"/>
                </a:solidFill>
                <a:cs typeface="Times New Roman" pitchFamily="18" charset="0"/>
              </a:rPr>
              <a:t>4 barrels, 2×9 disks</a:t>
            </a:r>
            <a:r>
              <a:rPr lang="en-GB" b="0">
                <a:solidFill>
                  <a:srgbClr val="000099"/>
                </a:solidFill>
              </a:rPr>
              <a:t> </a:t>
            </a:r>
          </a:p>
          <a:p>
            <a:pPr algn="l" defTabSz="1042988" eaLnBrk="0" hangingPunct="0">
              <a:buFontTx/>
              <a:buChar char="•"/>
            </a:pPr>
            <a:r>
              <a:rPr lang="en-GB" sz="1600" b="0">
                <a:solidFill>
                  <a:srgbClr val="000000"/>
                </a:solidFill>
              </a:rPr>
              <a:t> pattern recognition 			                       </a:t>
            </a:r>
            <a:r>
              <a:rPr lang="en-GB">
                <a:solidFill>
                  <a:srgbClr val="000000"/>
                </a:solidFill>
              </a:rPr>
              <a:t>30cm &lt; r &lt; 51cm</a:t>
            </a:r>
          </a:p>
          <a:p>
            <a:pPr algn="l" defTabSz="1042988" eaLnBrk="0" hangingPunct="0">
              <a:buFontTx/>
              <a:buChar char="•"/>
            </a:pPr>
            <a:r>
              <a:rPr lang="en-GB" sz="1600" b="0">
                <a:solidFill>
                  <a:srgbClr val="000000"/>
                </a:solidFill>
              </a:rPr>
              <a:t> momentum resolution</a:t>
            </a:r>
          </a:p>
          <a:p>
            <a:pPr algn="l" defTabSz="1042988" eaLnBrk="0" hangingPunct="0"/>
            <a:r>
              <a:rPr lang="en-GB" sz="1600" b="0">
                <a:solidFill>
                  <a:srgbClr val="000000"/>
                </a:solidFill>
              </a:rPr>
              <a:t>p-strips in n-type silicon, operated at </a:t>
            </a:r>
            <a:r>
              <a:rPr lang="en-GB" sz="1600" b="0"/>
              <a:t>-7</a:t>
            </a:r>
            <a:r>
              <a:rPr lang="en-GB" sz="1600" b="0">
                <a:cs typeface="Times New Roman" pitchFamily="18" charset="0"/>
              </a:rPr>
              <a:t>°C</a:t>
            </a:r>
            <a:endParaRPr lang="en-GB" b="0">
              <a:solidFill>
                <a:srgbClr val="000099"/>
              </a:solidFill>
            </a:endParaRPr>
          </a:p>
          <a:p>
            <a:pPr algn="l" defTabSz="1042988" eaLnBrk="0" hangingPunct="0"/>
            <a:r>
              <a:rPr lang="en-GB">
                <a:solidFill>
                  <a:srgbClr val="000099"/>
                </a:solidFill>
              </a:rPr>
              <a:t>TRT</a:t>
            </a:r>
            <a:r>
              <a:rPr lang="en-GB" b="0">
                <a:solidFill>
                  <a:srgbClr val="000099"/>
                </a:solidFill>
              </a:rPr>
              <a:t> 4mm diameter </a:t>
            </a:r>
            <a:r>
              <a:rPr lang="en-GB">
                <a:solidFill>
                  <a:srgbClr val="000099"/>
                </a:solidFill>
              </a:rPr>
              <a:t>straw drift tubes</a:t>
            </a:r>
            <a:r>
              <a:rPr lang="en-GB" b="0">
                <a:solidFill>
                  <a:srgbClr val="000099"/>
                </a:solidFill>
              </a:rPr>
              <a:t>: </a:t>
            </a:r>
            <a:r>
              <a:rPr lang="en-US" b="0">
                <a:solidFill>
                  <a:srgbClr val="A50021"/>
                </a:solidFill>
                <a:cs typeface="Times New Roman" pitchFamily="18" charset="0"/>
              </a:rPr>
              <a:t>barrel + wheels</a:t>
            </a:r>
            <a:r>
              <a:rPr lang="en-GB" b="0">
                <a:solidFill>
                  <a:srgbClr val="000000"/>
                </a:solidFill>
              </a:rPr>
              <a:t>    </a:t>
            </a:r>
            <a:r>
              <a:rPr lang="en-GB">
                <a:solidFill>
                  <a:srgbClr val="000000"/>
                </a:solidFill>
              </a:rPr>
              <a:t>55cm &lt; r &lt; 105cm</a:t>
            </a:r>
          </a:p>
          <a:p>
            <a:pPr algn="l" defTabSz="1042988" eaLnBrk="0" hangingPunct="0">
              <a:buFontTx/>
              <a:buChar char="•"/>
            </a:pPr>
            <a:r>
              <a:rPr lang="en-GB" sz="1600" b="0">
                <a:solidFill>
                  <a:srgbClr val="000000"/>
                </a:solidFill>
              </a:rPr>
              <a:t> Additional pattern recognition by having many hits (~36)</a:t>
            </a:r>
          </a:p>
          <a:p>
            <a:pPr algn="l" defTabSz="1042988" eaLnBrk="0" hangingPunct="0">
              <a:buFontTx/>
              <a:buChar char="•"/>
            </a:pPr>
            <a:r>
              <a:rPr lang="en-GB" sz="1600" b="0">
                <a:solidFill>
                  <a:srgbClr val="000000"/>
                </a:solidFill>
              </a:rPr>
              <a:t> Standalone electron id. from transition radiation</a:t>
            </a:r>
          </a:p>
        </p:txBody>
      </p:sp>
      <p:sp>
        <p:nvSpPr>
          <p:cNvPr id="1028" name="Rectangle 3"/>
          <p:cNvSpPr>
            <a:spLocks noGrp="1" noChangeArrowheads="1"/>
          </p:cNvSpPr>
          <p:nvPr>
            <p:ph type="title"/>
          </p:nvPr>
        </p:nvSpPr>
        <p:spPr>
          <a:xfrm>
            <a:off x="233363" y="-142875"/>
            <a:ext cx="9621837" cy="1258888"/>
          </a:xfrm>
        </p:spPr>
        <p:txBody>
          <a:bodyPr/>
          <a:lstStyle/>
          <a:p>
            <a:pPr eaLnBrk="1" hangingPunct="1"/>
            <a:r>
              <a:rPr lang="en-US" sz="4000" b="1" smtClean="0">
                <a:solidFill>
                  <a:schemeClr val="hlink"/>
                </a:solidFill>
              </a:rPr>
              <a:t>Current ATLAS Inner Tracker Layout</a:t>
            </a:r>
            <a:endParaRPr lang="en-GB" sz="4000" b="1" smtClean="0">
              <a:solidFill>
                <a:schemeClr val="hlink"/>
              </a:solidFill>
            </a:endParaRPr>
          </a:p>
        </p:txBody>
      </p:sp>
      <p:graphicFrame>
        <p:nvGraphicFramePr>
          <p:cNvPr id="1026" name="Object 4"/>
          <p:cNvGraphicFramePr>
            <a:graphicFrameLocks noChangeAspect="1"/>
          </p:cNvGraphicFramePr>
          <p:nvPr>
            <p:ph idx="1"/>
          </p:nvPr>
        </p:nvGraphicFramePr>
        <p:xfrm>
          <a:off x="7505700" y="5148263"/>
          <a:ext cx="3043238" cy="1744662"/>
        </p:xfrm>
        <a:graphic>
          <a:graphicData uri="http://schemas.openxmlformats.org/presentationml/2006/ole">
            <p:oleObj spid="_x0000_s281602" name="Document" r:id="rId3" imgW="4699800" imgH="2695680" progId="Word.Document.8">
              <p:embed/>
            </p:oleObj>
          </a:graphicData>
        </a:graphic>
      </p:graphicFrame>
      <p:sp>
        <p:nvSpPr>
          <p:cNvPr id="1000453" name="Rectangle 5"/>
          <p:cNvSpPr>
            <a:spLocks noChangeArrowheads="1"/>
          </p:cNvSpPr>
          <p:nvPr/>
        </p:nvSpPr>
        <p:spPr bwMode="auto">
          <a:xfrm>
            <a:off x="8226425" y="1185863"/>
            <a:ext cx="2303463" cy="2449512"/>
          </a:xfrm>
          <a:prstGeom prst="rect">
            <a:avLst/>
          </a:prstGeom>
          <a:solidFill>
            <a:schemeClr val="hlink"/>
          </a:solidFill>
          <a:ln w="9525">
            <a:solidFill>
              <a:schemeClr val="tx1"/>
            </a:solidFill>
            <a:miter lim="800000"/>
            <a:headEnd/>
            <a:tailEnd/>
          </a:ln>
          <a:effectLst/>
        </p:spPr>
        <p:txBody>
          <a:bodyPr wrap="none" anchor="ctr"/>
          <a:lstStyle/>
          <a:p>
            <a:pPr>
              <a:defRPr/>
            </a:pPr>
            <a:endParaRPr lang="en-GB" sz="2100">
              <a:effectLst>
                <a:outerShdw blurRad="38100" dist="38100" dir="2700000" algn="tl">
                  <a:srgbClr val="000000">
                    <a:alpha val="43137"/>
                  </a:srgbClr>
                </a:outerShdw>
              </a:effectLst>
            </a:endParaRPr>
          </a:p>
        </p:txBody>
      </p:sp>
      <p:sp>
        <p:nvSpPr>
          <p:cNvPr id="1030" name="Text Box 6"/>
          <p:cNvSpPr txBox="1">
            <a:spLocks noChangeArrowheads="1"/>
          </p:cNvSpPr>
          <p:nvPr/>
        </p:nvSpPr>
        <p:spPr bwMode="auto">
          <a:xfrm>
            <a:off x="9450388" y="2266950"/>
            <a:ext cx="952500" cy="366713"/>
          </a:xfrm>
          <a:prstGeom prst="rect">
            <a:avLst/>
          </a:prstGeom>
          <a:noFill/>
          <a:ln w="9525">
            <a:noFill/>
            <a:miter lim="800000"/>
            <a:headEnd/>
            <a:tailEnd/>
          </a:ln>
        </p:spPr>
        <p:txBody>
          <a:bodyPr wrap="none">
            <a:spAutoFit/>
          </a:bodyPr>
          <a:lstStyle/>
          <a:p>
            <a:pPr algn="l"/>
            <a:r>
              <a:rPr lang="en-GB" b="0">
                <a:solidFill>
                  <a:schemeClr val="bg1"/>
                </a:solidFill>
                <a:latin typeface="Arial" charset="0"/>
              </a:rPr>
              <a:t>r=30cm</a:t>
            </a:r>
          </a:p>
        </p:txBody>
      </p:sp>
      <p:sp>
        <p:nvSpPr>
          <p:cNvPr id="1031" name="Text Box 7"/>
          <p:cNvSpPr txBox="1">
            <a:spLocks noChangeArrowheads="1"/>
          </p:cNvSpPr>
          <p:nvPr/>
        </p:nvSpPr>
        <p:spPr bwMode="auto">
          <a:xfrm>
            <a:off x="9666288" y="1403350"/>
            <a:ext cx="831850" cy="366713"/>
          </a:xfrm>
          <a:prstGeom prst="rect">
            <a:avLst/>
          </a:prstGeom>
          <a:noFill/>
          <a:ln w="9525">
            <a:noFill/>
            <a:miter lim="800000"/>
            <a:headEnd/>
            <a:tailEnd/>
          </a:ln>
        </p:spPr>
        <p:txBody>
          <a:bodyPr wrap="none">
            <a:spAutoFit/>
          </a:bodyPr>
          <a:lstStyle/>
          <a:p>
            <a:pPr algn="l"/>
            <a:r>
              <a:rPr lang="en-GB" b="0">
                <a:solidFill>
                  <a:schemeClr val="bg1"/>
                </a:solidFill>
                <a:latin typeface="Arial" charset="0"/>
              </a:rPr>
              <a:t>0.61%</a:t>
            </a:r>
          </a:p>
        </p:txBody>
      </p:sp>
      <p:sp>
        <p:nvSpPr>
          <p:cNvPr id="1032" name="Text Box 8"/>
          <p:cNvSpPr txBox="1">
            <a:spLocks noChangeArrowheads="1"/>
          </p:cNvSpPr>
          <p:nvPr/>
        </p:nvSpPr>
        <p:spPr bwMode="auto">
          <a:xfrm>
            <a:off x="8226425" y="3635375"/>
            <a:ext cx="2676525" cy="928688"/>
          </a:xfrm>
          <a:prstGeom prst="rect">
            <a:avLst/>
          </a:prstGeom>
          <a:noFill/>
          <a:ln w="9525" algn="ctr">
            <a:noFill/>
            <a:miter lim="800000"/>
            <a:headEnd/>
            <a:tailEnd/>
          </a:ln>
        </p:spPr>
        <p:txBody>
          <a:bodyPr lIns="104108" tIns="52052" rIns="104108" bIns="52052">
            <a:spAutoFit/>
          </a:bodyPr>
          <a:lstStyle/>
          <a:p>
            <a:pPr algn="l" defTabSz="1042988"/>
            <a:r>
              <a:rPr lang="en-GB">
                <a:solidFill>
                  <a:srgbClr val="800000"/>
                </a:solidFill>
              </a:rPr>
              <a:t>Mean Occupancy in Innermost Layer of Current SCT</a:t>
            </a:r>
          </a:p>
        </p:txBody>
      </p:sp>
      <p:sp>
        <p:nvSpPr>
          <p:cNvPr id="1000457" name="Rectangle 9"/>
          <p:cNvSpPr>
            <a:spLocks noChangeArrowheads="1"/>
          </p:cNvSpPr>
          <p:nvPr/>
        </p:nvSpPr>
        <p:spPr bwMode="auto">
          <a:xfrm>
            <a:off x="0" y="2484438"/>
            <a:ext cx="10691813" cy="82550"/>
          </a:xfrm>
          <a:prstGeom prst="rect">
            <a:avLst/>
          </a:prstGeom>
          <a:noFill/>
          <a:ln w="9525" algn="ctr">
            <a:noFill/>
            <a:miter lim="800000"/>
            <a:headEnd/>
            <a:tailEnd/>
          </a:ln>
          <a:effectLst>
            <a:outerShdw dist="107763" dir="2700000" algn="ctr" rotWithShape="0">
              <a:schemeClr val="bg2"/>
            </a:outerShdw>
          </a:effectLst>
        </p:spPr>
        <p:txBody>
          <a:bodyPr lIns="104108" tIns="52052" rIns="104108" bIns="52052" anchor="ctr">
            <a:spAutoFit/>
          </a:bodyPr>
          <a:lstStyle/>
          <a:p>
            <a:pPr>
              <a:defRPr/>
            </a:pPr>
            <a:endParaRPr lang="en-GB" sz="2100">
              <a:effectLst>
                <a:outerShdw blurRad="38100" dist="38100" dir="2700000" algn="tl">
                  <a:srgbClr val="000000">
                    <a:alpha val="43137"/>
                  </a:srgbClr>
                </a:outerShdw>
              </a:effectLst>
            </a:endParaRPr>
          </a:p>
        </p:txBody>
      </p:sp>
      <p:pic>
        <p:nvPicPr>
          <p:cNvPr id="1034" name="Picture 10" descr="id10503x"/>
          <p:cNvPicPr>
            <a:picLocks noChangeAspect="1" noChangeArrowheads="1"/>
          </p:cNvPicPr>
          <p:nvPr/>
        </p:nvPicPr>
        <p:blipFill>
          <a:blip r:embed="rId4" cstate="print"/>
          <a:srcRect/>
          <a:stretch>
            <a:fillRect/>
          </a:stretch>
        </p:blipFill>
        <p:spPr bwMode="auto">
          <a:xfrm>
            <a:off x="71438" y="990600"/>
            <a:ext cx="8154987" cy="3436938"/>
          </a:xfrm>
          <a:prstGeom prst="rect">
            <a:avLst/>
          </a:prstGeom>
          <a:noFill/>
          <a:ln w="9525">
            <a:noFill/>
            <a:miter lim="800000"/>
            <a:headEnd/>
            <a:tailEnd/>
          </a:ln>
        </p:spPr>
      </p:pic>
      <p:sp>
        <p:nvSpPr>
          <p:cNvPr id="1035" name="Text Box 11"/>
          <p:cNvSpPr txBox="1">
            <a:spLocks noChangeAspect="1" noChangeArrowheads="1"/>
          </p:cNvSpPr>
          <p:nvPr/>
        </p:nvSpPr>
        <p:spPr bwMode="auto">
          <a:xfrm>
            <a:off x="5273675" y="3348038"/>
            <a:ext cx="2851150" cy="1085850"/>
          </a:xfrm>
          <a:prstGeom prst="rect">
            <a:avLst/>
          </a:prstGeom>
          <a:solidFill>
            <a:srgbClr val="33CCFF"/>
          </a:solidFill>
          <a:ln w="28575">
            <a:solidFill>
              <a:schemeClr val="accent2"/>
            </a:solidFill>
            <a:miter lim="800000"/>
            <a:headEnd/>
            <a:tailEnd/>
          </a:ln>
        </p:spPr>
        <p:txBody>
          <a:bodyPr lIns="78027" tIns="39014" rIns="78027" bIns="39014">
            <a:spAutoFit/>
          </a:bodyPr>
          <a:lstStyle/>
          <a:p>
            <a:pPr algn="l" defTabSz="781050">
              <a:spcBef>
                <a:spcPct val="50000"/>
              </a:spcBef>
            </a:pPr>
            <a:r>
              <a:rPr lang="en-GB" sz="1600">
                <a:solidFill>
                  <a:srgbClr val="000099"/>
                </a:solidFill>
              </a:rPr>
              <a:t>Pixels: 1.8 m</a:t>
            </a:r>
            <a:r>
              <a:rPr lang="en-GB" sz="1600" baseline="30000">
                <a:solidFill>
                  <a:srgbClr val="000099"/>
                </a:solidFill>
              </a:rPr>
              <a:t>2</a:t>
            </a:r>
            <a:r>
              <a:rPr lang="en-GB" sz="1600">
                <a:solidFill>
                  <a:srgbClr val="000099"/>
                </a:solidFill>
              </a:rPr>
              <a:t>, ~80M channels</a:t>
            </a:r>
          </a:p>
          <a:p>
            <a:pPr algn="l" defTabSz="781050">
              <a:spcBef>
                <a:spcPct val="50000"/>
              </a:spcBef>
            </a:pPr>
            <a:r>
              <a:rPr lang="en-GB" sz="1600">
                <a:solidFill>
                  <a:srgbClr val="000099"/>
                </a:solidFill>
              </a:rPr>
              <a:t>SCT:  61 m</a:t>
            </a:r>
            <a:r>
              <a:rPr lang="en-GB" sz="1600" baseline="30000">
                <a:solidFill>
                  <a:srgbClr val="000099"/>
                </a:solidFill>
              </a:rPr>
              <a:t>2</a:t>
            </a:r>
            <a:r>
              <a:rPr lang="en-GB" sz="1600">
                <a:solidFill>
                  <a:srgbClr val="000099"/>
                </a:solidFill>
              </a:rPr>
              <a:t>, ~6.3M channels</a:t>
            </a:r>
          </a:p>
          <a:p>
            <a:pPr algn="l" defTabSz="781050">
              <a:spcBef>
                <a:spcPct val="50000"/>
              </a:spcBef>
            </a:pPr>
            <a:r>
              <a:rPr lang="en-GB" sz="1600">
                <a:solidFill>
                  <a:srgbClr val="000099"/>
                </a:solidFill>
              </a:rPr>
              <a:t>TRT straws: ~400k channels </a:t>
            </a:r>
          </a:p>
        </p:txBody>
      </p:sp>
      <p:pic>
        <p:nvPicPr>
          <p:cNvPr id="1036" name="Picture 12" descr="pileup_occ"/>
          <p:cNvPicPr>
            <a:picLocks noChangeAspect="1" noChangeArrowheads="1"/>
          </p:cNvPicPr>
          <p:nvPr/>
        </p:nvPicPr>
        <p:blipFill>
          <a:blip r:embed="rId5" cstate="print"/>
          <a:srcRect/>
          <a:stretch>
            <a:fillRect/>
          </a:stretch>
        </p:blipFill>
        <p:spPr bwMode="auto">
          <a:xfrm>
            <a:off x="8226425" y="1258888"/>
            <a:ext cx="2232025" cy="2449512"/>
          </a:xfrm>
          <a:prstGeom prst="rect">
            <a:avLst/>
          </a:prstGeom>
          <a:noFill/>
          <a:ln w="9525">
            <a:noFill/>
            <a:miter lim="800000"/>
            <a:headEnd/>
            <a:tailEnd/>
          </a:ln>
        </p:spPr>
      </p:pic>
      <p:sp>
        <p:nvSpPr>
          <p:cNvPr id="1000461" name="Rectangle 13"/>
          <p:cNvSpPr>
            <a:spLocks noChangeArrowheads="1"/>
          </p:cNvSpPr>
          <p:nvPr/>
        </p:nvSpPr>
        <p:spPr bwMode="auto">
          <a:xfrm>
            <a:off x="9594850" y="827088"/>
            <a:ext cx="935038" cy="358775"/>
          </a:xfrm>
          <a:prstGeom prst="rect">
            <a:avLst/>
          </a:prstGeom>
          <a:solidFill>
            <a:schemeClr val="folHlink"/>
          </a:solidFill>
          <a:ln w="9525">
            <a:solidFill>
              <a:schemeClr val="tx1"/>
            </a:solidFill>
            <a:miter lim="800000"/>
            <a:headEnd/>
            <a:tailEnd/>
          </a:ln>
          <a:effectLst/>
        </p:spPr>
        <p:txBody>
          <a:bodyPr wrap="none" anchor="ctr"/>
          <a:lstStyle/>
          <a:p>
            <a:pPr>
              <a:defRPr/>
            </a:pPr>
            <a:endParaRPr lang="en-GB" sz="2100">
              <a:effectLst>
                <a:outerShdw blurRad="38100" dist="38100" dir="2700000" algn="tl">
                  <a:srgbClr val="000000">
                    <a:alpha val="43137"/>
                  </a:srgbClr>
                </a:outerShdw>
              </a:effectLst>
            </a:endParaRPr>
          </a:p>
        </p:txBody>
      </p:sp>
      <p:sp>
        <p:nvSpPr>
          <p:cNvPr id="1038" name="Text Box 14"/>
          <p:cNvSpPr txBox="1">
            <a:spLocks noChangeArrowheads="1"/>
          </p:cNvSpPr>
          <p:nvPr/>
        </p:nvSpPr>
        <p:spPr bwMode="auto">
          <a:xfrm>
            <a:off x="9583738" y="827088"/>
            <a:ext cx="946150" cy="366712"/>
          </a:xfrm>
          <a:prstGeom prst="rect">
            <a:avLst/>
          </a:prstGeom>
          <a:noFill/>
          <a:ln w="9525">
            <a:noFill/>
            <a:miter lim="800000"/>
            <a:headEnd/>
            <a:tailEnd/>
          </a:ln>
        </p:spPr>
        <p:txBody>
          <a:bodyPr wrap="none">
            <a:spAutoFit/>
          </a:bodyPr>
          <a:lstStyle/>
          <a:p>
            <a:pPr algn="l"/>
            <a:r>
              <a:rPr lang="en-GB" b="0">
                <a:solidFill>
                  <a:schemeClr val="bg1"/>
                </a:solidFill>
                <a:latin typeface="Arial" charset="0"/>
              </a:rPr>
              <a:t>ID TDR</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4"/>
          <p:cNvPicPr>
            <a:picLocks noChangeAspect="1" noChangeArrowheads="1"/>
          </p:cNvPicPr>
          <p:nvPr/>
        </p:nvPicPr>
        <p:blipFill>
          <a:blip r:embed="rId2" cstate="print"/>
          <a:srcRect/>
          <a:stretch>
            <a:fillRect/>
          </a:stretch>
        </p:blipFill>
        <p:spPr bwMode="auto">
          <a:xfrm>
            <a:off x="0" y="-36513"/>
            <a:ext cx="10691813" cy="7559676"/>
          </a:xfrm>
          <a:prstGeom prst="rect">
            <a:avLst/>
          </a:prstGeom>
          <a:noFill/>
          <a:ln w="9525" algn="ctr">
            <a:noFill/>
            <a:miter lim="800000"/>
            <a:headEnd/>
            <a:tailEnd/>
          </a:ln>
        </p:spPr>
      </p:pic>
      <p:sp>
        <p:nvSpPr>
          <p:cNvPr id="48131" name="Rectangle 5"/>
          <p:cNvSpPr>
            <a:spLocks noGrp="1" noChangeArrowheads="1"/>
          </p:cNvSpPr>
          <p:nvPr>
            <p:ph type="title"/>
          </p:nvPr>
        </p:nvSpPr>
        <p:spPr>
          <a:xfrm>
            <a:off x="6642100" y="1728788"/>
            <a:ext cx="3976688" cy="1258887"/>
          </a:xfrm>
          <a:noFill/>
        </p:spPr>
        <p:txBody>
          <a:bodyPr/>
          <a:lstStyle/>
          <a:p>
            <a:pPr algn="l" eaLnBrk="1" hangingPunct="1"/>
            <a:r>
              <a:rPr lang="en-GB" sz="2000" b="1" smtClean="0">
                <a:solidFill>
                  <a:srgbClr val="800000"/>
                </a:solidFill>
              </a:rPr>
              <a:t>Requirements to reuse much of ATLAS (including services) and the levels of activation anticipated, greatly complicate upgrade tracker installation</a:t>
            </a:r>
            <a:br>
              <a:rPr lang="en-GB" sz="2000" b="1" smtClean="0">
                <a:solidFill>
                  <a:srgbClr val="800000"/>
                </a:solidFill>
              </a:rPr>
            </a:br>
            <a:r>
              <a:rPr lang="en-GB" sz="500" b="1" smtClean="0">
                <a:solidFill>
                  <a:srgbClr val="800000"/>
                </a:solidFill>
              </a:rPr>
              <a:t/>
            </a:r>
            <a:br>
              <a:rPr lang="en-GB" sz="500" b="1" smtClean="0">
                <a:solidFill>
                  <a:srgbClr val="800000"/>
                </a:solidFill>
              </a:rPr>
            </a:br>
            <a:r>
              <a:rPr lang="en-GB" sz="1400" b="1" smtClean="0">
                <a:solidFill>
                  <a:schemeClr val="accent2"/>
                </a:solidFill>
              </a:rPr>
              <a:t>(Existing tracker cables only rated to 500V but replacement would require dismantling of significant parts of the muon system)</a:t>
            </a:r>
            <a:r>
              <a:rPr lang="en-GB" sz="1200" b="1" smtClean="0">
                <a:solidFill>
                  <a:schemeClr val="accent2"/>
                </a:solidFill>
              </a:rPr>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0612010_21-A4-at-144-dpi"/>
          <p:cNvPicPr>
            <a:picLocks noChangeAspect="1" noChangeArrowheads="1"/>
          </p:cNvPicPr>
          <p:nvPr/>
        </p:nvPicPr>
        <p:blipFill>
          <a:blip r:embed="rId2" cstate="print"/>
          <a:srcRect/>
          <a:stretch>
            <a:fillRect/>
          </a:stretch>
        </p:blipFill>
        <p:spPr bwMode="auto">
          <a:xfrm>
            <a:off x="7434263" y="5075238"/>
            <a:ext cx="2952750" cy="2233612"/>
          </a:xfrm>
          <a:prstGeom prst="rect">
            <a:avLst/>
          </a:prstGeom>
          <a:noFill/>
          <a:ln w="9525">
            <a:noFill/>
            <a:miter lim="800000"/>
            <a:headEnd/>
            <a:tailEnd/>
          </a:ln>
        </p:spPr>
      </p:pic>
      <p:sp>
        <p:nvSpPr>
          <p:cNvPr id="1155075" name="Rectangle 3"/>
          <p:cNvSpPr>
            <a:spLocks noChangeArrowheads="1"/>
          </p:cNvSpPr>
          <p:nvPr/>
        </p:nvSpPr>
        <p:spPr bwMode="auto">
          <a:xfrm>
            <a:off x="0" y="2484438"/>
            <a:ext cx="10691813" cy="82550"/>
          </a:xfrm>
          <a:prstGeom prst="rect">
            <a:avLst/>
          </a:prstGeom>
          <a:noFill/>
          <a:ln w="9525" algn="ctr">
            <a:noFill/>
            <a:miter lim="800000"/>
            <a:headEnd/>
            <a:tailEnd/>
          </a:ln>
          <a:effectLst>
            <a:outerShdw dist="107763" dir="2700000" algn="ctr" rotWithShape="0">
              <a:schemeClr val="bg2"/>
            </a:outerShdw>
          </a:effectLst>
        </p:spPr>
        <p:txBody>
          <a:bodyPr lIns="104108" tIns="52052" rIns="104108" bIns="52052" anchor="ctr">
            <a:spAutoFit/>
          </a:bodyPr>
          <a:lstStyle/>
          <a:p>
            <a:pPr>
              <a:defRPr/>
            </a:pPr>
            <a:endParaRPr lang="en-GB">
              <a:effectLst>
                <a:outerShdw blurRad="38100" dist="38100" dir="2700000" algn="tl">
                  <a:srgbClr val="000000">
                    <a:alpha val="43137"/>
                  </a:srgbClr>
                </a:outerShdw>
              </a:effectLst>
            </a:endParaRPr>
          </a:p>
        </p:txBody>
      </p:sp>
      <p:pic>
        <p:nvPicPr>
          <p:cNvPr id="40964" name="Picture 4" descr="id10503x"/>
          <p:cNvPicPr>
            <a:picLocks noChangeAspect="1" noChangeArrowheads="1"/>
          </p:cNvPicPr>
          <p:nvPr/>
        </p:nvPicPr>
        <p:blipFill>
          <a:blip r:embed="rId3" cstate="print"/>
          <a:srcRect/>
          <a:stretch>
            <a:fillRect/>
          </a:stretch>
        </p:blipFill>
        <p:spPr bwMode="auto">
          <a:xfrm>
            <a:off x="71438" y="990600"/>
            <a:ext cx="8154987" cy="3436938"/>
          </a:xfrm>
          <a:prstGeom prst="rect">
            <a:avLst/>
          </a:prstGeom>
          <a:noFill/>
          <a:ln w="9525">
            <a:noFill/>
            <a:miter lim="800000"/>
            <a:headEnd/>
            <a:tailEnd/>
          </a:ln>
        </p:spPr>
      </p:pic>
      <p:pic>
        <p:nvPicPr>
          <p:cNvPr id="40965" name="Picture 5" descr="intlen05_R13_02_BD"/>
          <p:cNvPicPr>
            <a:picLocks noChangeAspect="1" noChangeArrowheads="1"/>
          </p:cNvPicPr>
          <p:nvPr/>
        </p:nvPicPr>
        <p:blipFill>
          <a:blip r:embed="rId4" cstate="print"/>
          <a:srcRect/>
          <a:stretch>
            <a:fillRect/>
          </a:stretch>
        </p:blipFill>
        <p:spPr bwMode="auto">
          <a:xfrm>
            <a:off x="7434263" y="2919413"/>
            <a:ext cx="3186112" cy="2155825"/>
          </a:xfrm>
          <a:prstGeom prst="rect">
            <a:avLst/>
          </a:prstGeom>
          <a:noFill/>
          <a:ln w="9525">
            <a:noFill/>
            <a:miter lim="800000"/>
            <a:headEnd/>
            <a:tailEnd/>
          </a:ln>
        </p:spPr>
      </p:pic>
      <p:pic>
        <p:nvPicPr>
          <p:cNvPr id="40966" name="Picture 6" descr="radlen05_R13_02"/>
          <p:cNvPicPr>
            <a:picLocks noChangeAspect="1" noChangeArrowheads="1"/>
          </p:cNvPicPr>
          <p:nvPr/>
        </p:nvPicPr>
        <p:blipFill>
          <a:blip r:embed="rId5" cstate="print"/>
          <a:srcRect/>
          <a:stretch>
            <a:fillRect/>
          </a:stretch>
        </p:blipFill>
        <p:spPr bwMode="auto">
          <a:xfrm>
            <a:off x="88900" y="4427538"/>
            <a:ext cx="3744913" cy="2533650"/>
          </a:xfrm>
          <a:prstGeom prst="rect">
            <a:avLst/>
          </a:prstGeom>
          <a:noFill/>
          <a:ln w="9525">
            <a:noFill/>
            <a:miter lim="800000"/>
            <a:headEnd/>
            <a:tailEnd/>
          </a:ln>
        </p:spPr>
      </p:pic>
      <p:pic>
        <p:nvPicPr>
          <p:cNvPr id="40967" name="Picture 7" descr="radlen05_R13_02_BD"/>
          <p:cNvPicPr>
            <a:picLocks noChangeAspect="1" noChangeArrowheads="1"/>
          </p:cNvPicPr>
          <p:nvPr/>
        </p:nvPicPr>
        <p:blipFill>
          <a:blip r:embed="rId6" cstate="print"/>
          <a:srcRect/>
          <a:stretch>
            <a:fillRect/>
          </a:stretch>
        </p:blipFill>
        <p:spPr bwMode="auto">
          <a:xfrm>
            <a:off x="3689350" y="4427538"/>
            <a:ext cx="3744913" cy="2535237"/>
          </a:xfrm>
          <a:prstGeom prst="rect">
            <a:avLst/>
          </a:prstGeom>
          <a:noFill/>
          <a:ln w="9525">
            <a:noFill/>
            <a:miter lim="800000"/>
            <a:headEnd/>
            <a:tailEnd/>
          </a:ln>
        </p:spPr>
      </p:pic>
      <p:sp>
        <p:nvSpPr>
          <p:cNvPr id="40968" name="Text Box 8"/>
          <p:cNvSpPr txBox="1">
            <a:spLocks noChangeArrowheads="1"/>
          </p:cNvSpPr>
          <p:nvPr/>
        </p:nvSpPr>
        <p:spPr bwMode="auto">
          <a:xfrm>
            <a:off x="520700" y="6851650"/>
            <a:ext cx="6643688" cy="393700"/>
          </a:xfrm>
          <a:prstGeom prst="rect">
            <a:avLst/>
          </a:prstGeom>
          <a:noFill/>
          <a:ln w="9525" algn="ctr">
            <a:noFill/>
            <a:miter lim="800000"/>
            <a:headEnd/>
            <a:tailEnd/>
          </a:ln>
        </p:spPr>
        <p:txBody>
          <a:bodyPr wrap="none" lIns="104108" tIns="52052" rIns="104108" bIns="52052">
            <a:spAutoFit/>
          </a:bodyPr>
          <a:lstStyle/>
          <a:p>
            <a:pPr algn="l" defTabSz="1042988"/>
            <a:r>
              <a:rPr lang="en-GB" sz="1900" u="sng">
                <a:solidFill>
                  <a:schemeClr val="accent2"/>
                </a:solidFill>
                <a:hlinkClick r:id="rId7"/>
              </a:rPr>
              <a:t>https://twiki.cern.ch/twiki/bin/view/Atlas/AtlasTechnicalPaper</a:t>
            </a:r>
            <a:endParaRPr lang="en-GB" sz="1900" u="sng">
              <a:solidFill>
                <a:schemeClr val="accent2"/>
              </a:solidFill>
            </a:endParaRPr>
          </a:p>
        </p:txBody>
      </p:sp>
      <p:pic>
        <p:nvPicPr>
          <p:cNvPr id="40969" name="Picture 9" descr="intlen05_R13_02"/>
          <p:cNvPicPr>
            <a:picLocks noChangeAspect="1" noChangeArrowheads="1"/>
          </p:cNvPicPr>
          <p:nvPr/>
        </p:nvPicPr>
        <p:blipFill>
          <a:blip r:embed="rId8" cstate="print"/>
          <a:srcRect/>
          <a:stretch>
            <a:fillRect/>
          </a:stretch>
        </p:blipFill>
        <p:spPr bwMode="auto">
          <a:xfrm>
            <a:off x="7362825" y="793750"/>
            <a:ext cx="3240088" cy="2193925"/>
          </a:xfrm>
          <a:prstGeom prst="rect">
            <a:avLst/>
          </a:prstGeom>
          <a:noFill/>
          <a:ln w="9525">
            <a:noFill/>
            <a:miter lim="800000"/>
            <a:headEnd/>
            <a:tailEnd/>
          </a:ln>
        </p:spPr>
      </p:pic>
      <p:pic>
        <p:nvPicPr>
          <p:cNvPr id="1155082" name="Picture 10" descr="DSCF0067"/>
          <p:cNvPicPr>
            <a:picLocks noChangeAspect="1" noChangeArrowheads="1"/>
          </p:cNvPicPr>
          <p:nvPr/>
        </p:nvPicPr>
        <p:blipFill>
          <a:blip r:embed="rId9" cstate="print"/>
          <a:srcRect/>
          <a:stretch>
            <a:fillRect/>
          </a:stretch>
        </p:blipFill>
        <p:spPr bwMode="auto">
          <a:xfrm>
            <a:off x="7434263" y="5075238"/>
            <a:ext cx="2952750" cy="2214562"/>
          </a:xfrm>
          <a:prstGeom prst="rect">
            <a:avLst/>
          </a:prstGeom>
          <a:noFill/>
          <a:ln w="9525">
            <a:noFill/>
            <a:miter lim="800000"/>
            <a:headEnd/>
            <a:tailEnd/>
          </a:ln>
        </p:spPr>
      </p:pic>
      <p:sp>
        <p:nvSpPr>
          <p:cNvPr id="40971" name="Rectangle 2"/>
          <p:cNvSpPr>
            <a:spLocks noChangeArrowheads="1"/>
          </p:cNvSpPr>
          <p:nvPr/>
        </p:nvSpPr>
        <p:spPr bwMode="auto">
          <a:xfrm>
            <a:off x="0" y="-180975"/>
            <a:ext cx="10691813" cy="1258888"/>
          </a:xfrm>
          <a:prstGeom prst="rect">
            <a:avLst/>
          </a:prstGeom>
          <a:noFill/>
          <a:ln w="9525">
            <a:noFill/>
            <a:miter lim="800000"/>
            <a:headEnd/>
            <a:tailEnd/>
          </a:ln>
        </p:spPr>
        <p:txBody>
          <a:bodyPr lIns="104287" tIns="52144" rIns="104287" bIns="52144" anchor="ctr"/>
          <a:lstStyle/>
          <a:p>
            <a:pPr algn="l" defTabSz="1042988"/>
            <a:r>
              <a:rPr lang="en-US" sz="3800">
                <a:solidFill>
                  <a:schemeClr val="hlink"/>
                </a:solidFill>
                <a:latin typeface="Arial" charset="0"/>
              </a:rPr>
              <a:t>Material Estimates for Current Inner Detector</a:t>
            </a:r>
            <a:endParaRPr lang="en-US" sz="3800" b="0">
              <a:latin typeface="Arial" charset="0"/>
            </a:endParaRPr>
          </a:p>
        </p:txBody>
      </p:sp>
      <p:pic>
        <p:nvPicPr>
          <p:cNvPr id="1155084" name="Picture 12" descr="_40562427_barrel2_ox_203"/>
          <p:cNvPicPr>
            <a:picLocks noChangeAspect="1" noChangeArrowheads="1"/>
          </p:cNvPicPr>
          <p:nvPr/>
        </p:nvPicPr>
        <p:blipFill>
          <a:blip r:embed="rId10" cstate="print"/>
          <a:srcRect/>
          <a:stretch>
            <a:fillRect/>
          </a:stretch>
        </p:blipFill>
        <p:spPr bwMode="auto">
          <a:xfrm>
            <a:off x="7435850" y="5075238"/>
            <a:ext cx="2951163" cy="2209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55082"/>
                                        </p:tgtEl>
                                        <p:attrNameLst>
                                          <p:attrName>style.visibility</p:attrName>
                                        </p:attrNameLst>
                                      </p:cBhvr>
                                      <p:to>
                                        <p:strVal val="visible"/>
                                      </p:to>
                                    </p:set>
                                    <p:animEffect transition="in" filter="fade">
                                      <p:cBhvr>
                                        <p:cTn id="7" dur="500"/>
                                        <p:tgtEl>
                                          <p:spTgt spid="115508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55084"/>
                                        </p:tgtEl>
                                        <p:attrNameLst>
                                          <p:attrName>style.visibility</p:attrName>
                                        </p:attrNameLst>
                                      </p:cBhvr>
                                      <p:to>
                                        <p:strVal val="visible"/>
                                      </p:to>
                                    </p:set>
                                    <p:animEffect transition="in" filter="fade">
                                      <p:cBhvr>
                                        <p:cTn id="12" dur="500"/>
                                        <p:tgtEl>
                                          <p:spTgt spid="11550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Date Placeholder 2"/>
          <p:cNvSpPr txBox="1">
            <a:spLocks noGrp="1"/>
          </p:cNvSpPr>
          <p:nvPr/>
        </p:nvSpPr>
        <p:spPr bwMode="auto">
          <a:xfrm>
            <a:off x="534988" y="7231063"/>
            <a:ext cx="2493962" cy="177800"/>
          </a:xfrm>
          <a:prstGeom prst="rect">
            <a:avLst/>
          </a:prstGeom>
          <a:noFill/>
          <a:ln w="9525">
            <a:noFill/>
            <a:miter lim="800000"/>
            <a:headEnd/>
            <a:tailEnd/>
          </a:ln>
        </p:spPr>
        <p:txBody>
          <a:bodyPr lIns="104287" tIns="52144" rIns="104287" bIns="52144" anchor="ctr"/>
          <a:lstStyle/>
          <a:p>
            <a:pPr algn="l" defTabSz="520700"/>
            <a:r>
              <a:rPr lang="en-GB" sz="1400" b="0">
                <a:solidFill>
                  <a:srgbClr val="898989"/>
                </a:solidFill>
                <a:latin typeface="Calibri" pitchFamily="34" charset="0"/>
                <a:ea typeface="ＭＳ Ｐゴシック" pitchFamily="64" charset="-128"/>
              </a:rPr>
              <a:t>Geoff Hall</a:t>
            </a:r>
            <a:endParaRPr lang="en-US" sz="1400" b="0">
              <a:solidFill>
                <a:srgbClr val="898989"/>
              </a:solidFill>
              <a:latin typeface="Calibri" pitchFamily="34" charset="0"/>
              <a:ea typeface="ＭＳ Ｐゴシック" pitchFamily="64" charset="-128"/>
            </a:endParaRPr>
          </a:p>
        </p:txBody>
      </p:sp>
      <p:sp>
        <p:nvSpPr>
          <p:cNvPr id="76803" name="Footer Placeholder 3"/>
          <p:cNvSpPr txBox="1">
            <a:spLocks noGrp="1"/>
          </p:cNvSpPr>
          <p:nvPr/>
        </p:nvSpPr>
        <p:spPr bwMode="auto">
          <a:xfrm>
            <a:off x="3652838" y="7231063"/>
            <a:ext cx="3386137" cy="177800"/>
          </a:xfrm>
          <a:prstGeom prst="rect">
            <a:avLst/>
          </a:prstGeom>
          <a:noFill/>
          <a:ln w="9525">
            <a:noFill/>
            <a:miter lim="800000"/>
            <a:headEnd/>
            <a:tailEnd/>
          </a:ln>
        </p:spPr>
        <p:txBody>
          <a:bodyPr lIns="104287" tIns="52144" rIns="104287" bIns="52144" anchor="ctr"/>
          <a:lstStyle/>
          <a:p>
            <a:pPr defTabSz="520700"/>
            <a:r>
              <a:rPr lang="en-US" sz="1400" b="0">
                <a:solidFill>
                  <a:srgbClr val="898989"/>
                </a:solidFill>
                <a:latin typeface="Calibri" pitchFamily="34" charset="0"/>
                <a:ea typeface="ＭＳ Ｐゴシック" pitchFamily="64" charset="-128"/>
              </a:rPr>
              <a:t>Vertex 2008</a:t>
            </a:r>
          </a:p>
        </p:txBody>
      </p:sp>
      <p:sp>
        <p:nvSpPr>
          <p:cNvPr id="76804" name="Slide Number Placeholder 4"/>
          <p:cNvSpPr txBox="1">
            <a:spLocks noGrp="1"/>
          </p:cNvSpPr>
          <p:nvPr/>
        </p:nvSpPr>
        <p:spPr bwMode="auto">
          <a:xfrm>
            <a:off x="7662863" y="7231063"/>
            <a:ext cx="2493962" cy="177800"/>
          </a:xfrm>
          <a:prstGeom prst="rect">
            <a:avLst/>
          </a:prstGeom>
          <a:noFill/>
          <a:ln w="9525">
            <a:noFill/>
            <a:miter lim="800000"/>
            <a:headEnd/>
            <a:tailEnd/>
          </a:ln>
        </p:spPr>
        <p:txBody>
          <a:bodyPr lIns="104287" tIns="52144" rIns="104287" bIns="52144" anchor="ctr"/>
          <a:lstStyle/>
          <a:p>
            <a:pPr algn="r" defTabSz="520700"/>
            <a:fld id="{9179EAAF-F226-4E1F-BC08-2F882A437C10}" type="slidenum">
              <a:rPr lang="en-US" sz="1400" b="0">
                <a:solidFill>
                  <a:srgbClr val="898989"/>
                </a:solidFill>
                <a:latin typeface="Calibri" pitchFamily="34" charset="0"/>
                <a:ea typeface="ＭＳ Ｐゴシック" pitchFamily="64" charset="-128"/>
              </a:rPr>
              <a:pPr algn="r" defTabSz="520700"/>
              <a:t>4</a:t>
            </a:fld>
            <a:endParaRPr lang="en-US" sz="1400" b="0">
              <a:solidFill>
                <a:srgbClr val="898989"/>
              </a:solidFill>
              <a:latin typeface="Calibri" pitchFamily="34" charset="0"/>
              <a:ea typeface="ＭＳ Ｐゴシック" pitchFamily="64" charset="-128"/>
            </a:endParaRPr>
          </a:p>
        </p:txBody>
      </p:sp>
      <p:sp>
        <p:nvSpPr>
          <p:cNvPr id="76805" name="Rectangle 2"/>
          <p:cNvSpPr>
            <a:spLocks noGrp="1" noChangeArrowheads="1"/>
          </p:cNvSpPr>
          <p:nvPr>
            <p:ph type="title" idx="4294967295"/>
          </p:nvPr>
        </p:nvSpPr>
        <p:spPr>
          <a:xfrm>
            <a:off x="534988" y="-252413"/>
            <a:ext cx="9621837" cy="1258888"/>
          </a:xfrm>
        </p:spPr>
        <p:txBody>
          <a:bodyPr lIns="104287" tIns="52144" rIns="104287" bIns="52144"/>
          <a:lstStyle/>
          <a:p>
            <a:pPr eaLnBrk="1" hangingPunct="1"/>
            <a:r>
              <a:rPr lang="en-US" b="1" smtClean="0">
                <a:solidFill>
                  <a:schemeClr val="hlink"/>
                </a:solidFill>
              </a:rPr>
              <a:t>CMS Tracker Services</a:t>
            </a:r>
          </a:p>
        </p:txBody>
      </p:sp>
      <p:pic>
        <p:nvPicPr>
          <p:cNvPr id="76806" name="Picture 3"/>
          <p:cNvPicPr>
            <a:picLocks noChangeAspect="1" noChangeArrowheads="1"/>
          </p:cNvPicPr>
          <p:nvPr/>
        </p:nvPicPr>
        <p:blipFill>
          <a:blip r:embed="rId3" cstate="print"/>
          <a:srcRect/>
          <a:stretch>
            <a:fillRect/>
          </a:stretch>
        </p:blipFill>
        <p:spPr bwMode="auto">
          <a:xfrm>
            <a:off x="3113088" y="1692275"/>
            <a:ext cx="7578725" cy="5072063"/>
          </a:xfrm>
          <a:prstGeom prst="rect">
            <a:avLst/>
          </a:prstGeom>
          <a:noFill/>
          <a:ln w="9525">
            <a:noFill/>
            <a:miter lim="800000"/>
            <a:headEnd/>
            <a:tailEnd/>
          </a:ln>
        </p:spPr>
      </p:pic>
      <p:sp>
        <p:nvSpPr>
          <p:cNvPr id="76807" name="Rectangle 4"/>
          <p:cNvSpPr>
            <a:spLocks noGrp="1" noChangeArrowheads="1"/>
          </p:cNvSpPr>
          <p:nvPr>
            <p:ph type="body" idx="4294967295"/>
          </p:nvPr>
        </p:nvSpPr>
        <p:spPr>
          <a:xfrm>
            <a:off x="20638" y="1258888"/>
            <a:ext cx="5613400" cy="4633912"/>
          </a:xfrm>
        </p:spPr>
        <p:txBody>
          <a:bodyPr lIns="104287" tIns="52144" rIns="104287" bIns="52144"/>
          <a:lstStyle/>
          <a:p>
            <a:pPr marL="342900" indent="-342900" defTabSz="457200" eaLnBrk="1" hangingPunct="1">
              <a:lnSpc>
                <a:spcPct val="90000"/>
              </a:lnSpc>
              <a:buClr>
                <a:srgbClr val="FF0000"/>
              </a:buClr>
            </a:pPr>
            <a:r>
              <a:rPr lang="en-US" sz="2800" smtClean="0"/>
              <a:t>Major constraint on upgraded system</a:t>
            </a:r>
          </a:p>
          <a:p>
            <a:pPr marL="742950" lvl="1" indent="-285750" defTabSz="457200" eaLnBrk="1" hangingPunct="1">
              <a:lnSpc>
                <a:spcPct val="90000"/>
              </a:lnSpc>
              <a:spcAft>
                <a:spcPts val="600"/>
              </a:spcAft>
              <a:buClr>
                <a:srgbClr val="FF0000"/>
              </a:buClr>
            </a:pPr>
            <a:r>
              <a:rPr lang="en-US" sz="2400" smtClean="0"/>
              <a:t>Complex, congested routes</a:t>
            </a:r>
          </a:p>
          <a:p>
            <a:pPr marL="742950" lvl="1" indent="-285750" defTabSz="457200" eaLnBrk="1" hangingPunct="1">
              <a:lnSpc>
                <a:spcPct val="90000"/>
              </a:lnSpc>
              <a:buClr>
                <a:srgbClr val="FF0000"/>
              </a:buClr>
            </a:pPr>
            <a:r>
              <a:rPr lang="en-US" sz="2400" smtClean="0"/>
              <a:t>Heat load of cables must </a:t>
            </a:r>
          </a:p>
          <a:p>
            <a:pPr marL="742950" lvl="1" indent="-285750" defTabSz="457200" eaLnBrk="1" hangingPunct="1">
              <a:lnSpc>
                <a:spcPct val="90000"/>
              </a:lnSpc>
              <a:buClr>
                <a:srgbClr val="FF0000"/>
              </a:buClr>
              <a:buFontTx/>
              <a:buNone/>
            </a:pPr>
            <a:r>
              <a:rPr lang="en-US" sz="2400" smtClean="0"/>
              <a:t>     be removed</a:t>
            </a:r>
          </a:p>
          <a:p>
            <a:pPr marL="742950" lvl="1" indent="-285750" defTabSz="457200" eaLnBrk="1" hangingPunct="1">
              <a:lnSpc>
                <a:spcPct val="90000"/>
              </a:lnSpc>
              <a:spcAft>
                <a:spcPts val="600"/>
              </a:spcAft>
              <a:buClr>
                <a:srgbClr val="FF0000"/>
              </a:buClr>
            </a:pPr>
            <a:r>
              <a:rPr lang="en-US" sz="2400" b="1" smtClean="0"/>
              <a:t>P</a:t>
            </a:r>
            <a:r>
              <a:rPr lang="en-US" sz="2400" b="1" baseline="-25000" smtClean="0"/>
              <a:t>cable</a:t>
            </a:r>
            <a:r>
              <a:rPr lang="en-US" sz="2400" b="1" smtClean="0"/>
              <a:t> = R</a:t>
            </a:r>
            <a:r>
              <a:rPr lang="en-US" sz="2400" b="1" baseline="-25000" smtClean="0"/>
              <a:t>cable</a:t>
            </a:r>
            <a:r>
              <a:rPr lang="en-US" sz="2400" b="1" smtClean="0"/>
              <a:t>(P</a:t>
            </a:r>
            <a:r>
              <a:rPr lang="en-US" sz="2400" b="1" baseline="-25000" smtClean="0"/>
              <a:t>FE</a:t>
            </a:r>
            <a:r>
              <a:rPr lang="en-US" sz="2400" b="1" smtClean="0"/>
              <a:t>/V</a:t>
            </a:r>
            <a:r>
              <a:rPr lang="en-US" sz="2400" b="1" baseline="-25000" smtClean="0"/>
              <a:t>s</a:t>
            </a:r>
            <a:r>
              <a:rPr lang="en-US" sz="2400" b="1" smtClean="0"/>
              <a:t>)</a:t>
            </a:r>
            <a:r>
              <a:rPr lang="en-US" sz="2400" b="1" baseline="30000" smtClean="0"/>
              <a:t>2</a:t>
            </a:r>
          </a:p>
          <a:p>
            <a:pPr marL="742950" lvl="1" indent="-285750" defTabSz="457200" eaLnBrk="1" hangingPunct="1">
              <a:lnSpc>
                <a:spcPct val="90000"/>
              </a:lnSpc>
              <a:buClr>
                <a:srgbClr val="FF0000"/>
              </a:buClr>
            </a:pPr>
            <a:r>
              <a:rPr lang="en-US" sz="2400" smtClean="0"/>
              <a:t>Cable voltage drops </a:t>
            </a:r>
          </a:p>
          <a:p>
            <a:pPr marL="742950" lvl="1" indent="-285750" defTabSz="457200" eaLnBrk="1" hangingPunct="1">
              <a:lnSpc>
                <a:spcPct val="90000"/>
              </a:lnSpc>
              <a:buClr>
                <a:srgbClr val="FF0000"/>
              </a:buClr>
              <a:buFontTx/>
              <a:buNone/>
            </a:pPr>
            <a:r>
              <a:rPr lang="en-US" sz="2400" smtClean="0"/>
              <a:t>     exceed ASIC supply </a:t>
            </a:r>
          </a:p>
          <a:p>
            <a:pPr marL="742950" lvl="1" indent="-285750" defTabSz="457200" eaLnBrk="1" hangingPunct="1">
              <a:lnSpc>
                <a:spcPct val="90000"/>
              </a:lnSpc>
              <a:buClr>
                <a:srgbClr val="FF0000"/>
              </a:buClr>
              <a:buFontTx/>
              <a:buNone/>
            </a:pPr>
            <a:r>
              <a:rPr lang="en-US" sz="2400" smtClean="0"/>
              <a:t>     voltages</a:t>
            </a:r>
          </a:p>
          <a:p>
            <a:pPr marL="1143000" lvl="2" indent="-228600" defTabSz="457200" eaLnBrk="1" hangingPunct="1">
              <a:lnSpc>
                <a:spcPct val="90000"/>
              </a:lnSpc>
              <a:spcAft>
                <a:spcPts val="600"/>
              </a:spcAft>
              <a:buClr>
                <a:srgbClr val="FF0000"/>
              </a:buClr>
            </a:pPr>
            <a:r>
              <a:rPr lang="en-US" sz="2100" smtClean="0"/>
              <a:t>limited tolerance </a:t>
            </a:r>
          </a:p>
          <a:p>
            <a:pPr marL="1143000" lvl="2" indent="-228600" defTabSz="457200" eaLnBrk="1" hangingPunct="1">
              <a:lnSpc>
                <a:spcPct val="90000"/>
              </a:lnSpc>
              <a:spcAft>
                <a:spcPts val="600"/>
              </a:spcAft>
              <a:buClr>
                <a:srgbClr val="FF0000"/>
              </a:buClr>
              <a:buFontTx/>
              <a:buNone/>
            </a:pPr>
            <a:r>
              <a:rPr lang="en-US" sz="2100" smtClean="0"/>
              <a:t>to voltage excursions</a:t>
            </a:r>
          </a:p>
        </p:txBody>
      </p:sp>
      <p:sp>
        <p:nvSpPr>
          <p:cNvPr id="76808" name="Text Box 5"/>
          <p:cNvSpPr txBox="1">
            <a:spLocks noChangeArrowheads="1"/>
          </p:cNvSpPr>
          <p:nvPr/>
        </p:nvSpPr>
        <p:spPr bwMode="auto">
          <a:xfrm>
            <a:off x="5256213" y="1427163"/>
            <a:ext cx="5365750" cy="708025"/>
          </a:xfrm>
          <a:prstGeom prst="rect">
            <a:avLst/>
          </a:prstGeom>
          <a:solidFill>
            <a:schemeClr val="bg1"/>
          </a:solidFill>
          <a:ln w="9525">
            <a:noFill/>
            <a:miter lim="800000"/>
            <a:headEnd/>
            <a:tailEnd/>
          </a:ln>
        </p:spPr>
        <p:txBody>
          <a:bodyPr lIns="104287" tIns="52144" rIns="104287" bIns="52144">
            <a:spAutoFit/>
          </a:bodyPr>
          <a:lstStyle/>
          <a:p>
            <a:pPr algn="l" defTabSz="520700"/>
            <a:r>
              <a:rPr lang="en-US" b="0" i="1">
                <a:latin typeface="Calibri" pitchFamily="34" charset="0"/>
                <a:ea typeface="ＭＳ Ｐゴシック" pitchFamily="64" charset="-128"/>
              </a:rPr>
              <a:t>Installation of services was one of the most difficult jobs to complete CMS</a:t>
            </a:r>
          </a:p>
        </p:txBody>
      </p:sp>
      <p:sp>
        <p:nvSpPr>
          <p:cNvPr id="552966" name="Rectangle 6"/>
          <p:cNvSpPr>
            <a:spLocks noChangeArrowheads="1"/>
          </p:cNvSpPr>
          <p:nvPr/>
        </p:nvSpPr>
        <p:spPr bwMode="auto">
          <a:xfrm>
            <a:off x="266700" y="5795963"/>
            <a:ext cx="5702300" cy="755650"/>
          </a:xfrm>
          <a:prstGeom prst="rect">
            <a:avLst/>
          </a:prstGeom>
          <a:noFill/>
          <a:ln w="9525">
            <a:noFill/>
            <a:miter lim="800000"/>
            <a:headEnd/>
            <a:tailEnd/>
          </a:ln>
        </p:spPr>
        <p:txBody>
          <a:bodyPr lIns="104287" tIns="52144" rIns="104287" bIns="52144"/>
          <a:lstStyle/>
          <a:p>
            <a:pPr algn="l" defTabSz="520700">
              <a:lnSpc>
                <a:spcPct val="90000"/>
              </a:lnSpc>
              <a:defRPr/>
            </a:pPr>
            <a:r>
              <a:rPr lang="en-US" sz="2300" b="0" u="sng">
                <a:solidFill>
                  <a:srgbClr val="FF0000"/>
                </a:solidFill>
                <a:effectLst>
                  <a:outerShdw blurRad="38100" dist="38100" dir="2700000" algn="tl">
                    <a:srgbClr val="C0C0C0"/>
                  </a:outerShdw>
                </a:effectLst>
                <a:latin typeface="Calibri" pitchFamily="34" charset="0"/>
                <a:ea typeface="ＭＳ Ｐゴシック" pitchFamily="64" charset="-128"/>
              </a:rPr>
              <a:t>It will probably be impossible to replace cables and cooling for SLHC</a:t>
            </a:r>
          </a:p>
        </p:txBody>
      </p:sp>
      <p:sp>
        <p:nvSpPr>
          <p:cNvPr id="76810" name="Rectangle 7"/>
          <p:cNvSpPr>
            <a:spLocks noChangeArrowheads="1"/>
          </p:cNvSpPr>
          <p:nvPr/>
        </p:nvSpPr>
        <p:spPr bwMode="auto">
          <a:xfrm>
            <a:off x="534988" y="6551613"/>
            <a:ext cx="6950075" cy="504825"/>
          </a:xfrm>
          <a:prstGeom prst="rect">
            <a:avLst/>
          </a:prstGeom>
          <a:noFill/>
          <a:ln w="9525">
            <a:noFill/>
            <a:miter lim="800000"/>
            <a:headEnd/>
            <a:tailEnd/>
          </a:ln>
        </p:spPr>
        <p:txBody>
          <a:bodyPr lIns="104287" tIns="52144" rIns="104287" bIns="52144"/>
          <a:lstStyle/>
          <a:p>
            <a:pPr algn="l" defTabSz="520700">
              <a:lnSpc>
                <a:spcPct val="90000"/>
              </a:lnSpc>
            </a:pPr>
            <a:r>
              <a:rPr lang="en-US" sz="2300" b="0">
                <a:latin typeface="Calibri" pitchFamily="34" charset="0"/>
                <a:ea typeface="ＭＳ Ｐゴシック" pitchFamily="64" charset="-128"/>
              </a:rPr>
              <a:t>P</a:t>
            </a:r>
            <a:r>
              <a:rPr lang="en-US" sz="2300" b="0" baseline="-25000">
                <a:latin typeface="Calibri" pitchFamily="34" charset="0"/>
                <a:ea typeface="ＭＳ Ｐゴシック" pitchFamily="64" charset="-128"/>
              </a:rPr>
              <a:t>FE </a:t>
            </a:r>
            <a:r>
              <a:rPr lang="en-US" sz="2300" b="0">
                <a:latin typeface="Calibri" pitchFamily="34" charset="0"/>
                <a:ea typeface="ＭＳ Ｐゴシック" pitchFamily="64" charset="-128"/>
              </a:rPr>
              <a:t>≈ 33kW  I=15,500A  P</a:t>
            </a:r>
            <a:r>
              <a:rPr lang="en-US" sz="2300" b="0" baseline="-25000">
                <a:latin typeface="Calibri" pitchFamily="34" charset="0"/>
                <a:ea typeface="ＭＳ Ｐゴシック" pitchFamily="64" charset="-128"/>
              </a:rPr>
              <a:t>S </a:t>
            </a:r>
            <a:r>
              <a:rPr lang="en-US" sz="2300" b="0">
                <a:latin typeface="Calibri" pitchFamily="34" charset="0"/>
                <a:ea typeface="ＭＳ Ｐゴシック" pitchFamily="64" charset="-128"/>
              </a:rPr>
              <a:t>= 300kVA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Date Placeholder 2"/>
          <p:cNvSpPr txBox="1">
            <a:spLocks noGrp="1"/>
          </p:cNvSpPr>
          <p:nvPr/>
        </p:nvSpPr>
        <p:spPr bwMode="auto">
          <a:xfrm>
            <a:off x="534988" y="7231063"/>
            <a:ext cx="2493962" cy="177800"/>
          </a:xfrm>
          <a:prstGeom prst="rect">
            <a:avLst/>
          </a:prstGeom>
          <a:noFill/>
          <a:ln w="9525">
            <a:noFill/>
            <a:miter lim="800000"/>
            <a:headEnd/>
            <a:tailEnd/>
          </a:ln>
        </p:spPr>
        <p:txBody>
          <a:bodyPr lIns="104287" tIns="52144" rIns="104287" bIns="52144" anchor="ctr"/>
          <a:lstStyle/>
          <a:p>
            <a:pPr algn="l" defTabSz="520700"/>
            <a:r>
              <a:rPr lang="en-GB" sz="1400" b="0">
                <a:solidFill>
                  <a:srgbClr val="898989"/>
                </a:solidFill>
                <a:latin typeface="Calibri" pitchFamily="34" charset="0"/>
                <a:ea typeface="ＭＳ Ｐゴシック" pitchFamily="64" charset="-128"/>
              </a:rPr>
              <a:t>Geoff Hall</a:t>
            </a:r>
            <a:endParaRPr lang="en-US" sz="1400" b="0">
              <a:solidFill>
                <a:srgbClr val="898989"/>
              </a:solidFill>
              <a:latin typeface="Calibri" pitchFamily="34" charset="0"/>
              <a:ea typeface="ＭＳ Ｐゴシック" pitchFamily="64" charset="-128"/>
            </a:endParaRPr>
          </a:p>
        </p:txBody>
      </p:sp>
      <p:sp>
        <p:nvSpPr>
          <p:cNvPr id="75779" name="Footer Placeholder 3"/>
          <p:cNvSpPr txBox="1">
            <a:spLocks noGrp="1"/>
          </p:cNvSpPr>
          <p:nvPr/>
        </p:nvSpPr>
        <p:spPr bwMode="auto">
          <a:xfrm>
            <a:off x="3652838" y="7231063"/>
            <a:ext cx="3386137" cy="177800"/>
          </a:xfrm>
          <a:prstGeom prst="rect">
            <a:avLst/>
          </a:prstGeom>
          <a:noFill/>
          <a:ln w="9525">
            <a:noFill/>
            <a:miter lim="800000"/>
            <a:headEnd/>
            <a:tailEnd/>
          </a:ln>
        </p:spPr>
        <p:txBody>
          <a:bodyPr lIns="104287" tIns="52144" rIns="104287" bIns="52144" anchor="ctr"/>
          <a:lstStyle/>
          <a:p>
            <a:pPr defTabSz="520700"/>
            <a:r>
              <a:rPr lang="en-US" sz="1400" b="0">
                <a:solidFill>
                  <a:srgbClr val="898989"/>
                </a:solidFill>
                <a:latin typeface="Calibri" pitchFamily="34" charset="0"/>
                <a:ea typeface="ＭＳ Ｐゴシック" pitchFamily="64" charset="-128"/>
              </a:rPr>
              <a:t>Vertex 2008</a:t>
            </a:r>
          </a:p>
        </p:txBody>
      </p:sp>
      <p:sp>
        <p:nvSpPr>
          <p:cNvPr id="75780" name="Slide Number Placeholder 4"/>
          <p:cNvSpPr txBox="1">
            <a:spLocks noGrp="1"/>
          </p:cNvSpPr>
          <p:nvPr/>
        </p:nvSpPr>
        <p:spPr bwMode="auto">
          <a:xfrm>
            <a:off x="7662863" y="7231063"/>
            <a:ext cx="2493962" cy="177800"/>
          </a:xfrm>
          <a:prstGeom prst="rect">
            <a:avLst/>
          </a:prstGeom>
          <a:noFill/>
          <a:ln w="9525">
            <a:noFill/>
            <a:miter lim="800000"/>
            <a:headEnd/>
            <a:tailEnd/>
          </a:ln>
        </p:spPr>
        <p:txBody>
          <a:bodyPr lIns="104287" tIns="52144" rIns="104287" bIns="52144" anchor="ctr"/>
          <a:lstStyle/>
          <a:p>
            <a:pPr algn="r" defTabSz="520700"/>
            <a:fld id="{CCA6DED2-C009-4837-AD44-80A3906E8857}" type="slidenum">
              <a:rPr lang="en-US" sz="1400" b="0">
                <a:solidFill>
                  <a:srgbClr val="898989"/>
                </a:solidFill>
                <a:latin typeface="Calibri" pitchFamily="34" charset="0"/>
                <a:ea typeface="ＭＳ Ｐゴシック" pitchFamily="64" charset="-128"/>
              </a:rPr>
              <a:pPr algn="r" defTabSz="520700"/>
              <a:t>5</a:t>
            </a:fld>
            <a:endParaRPr lang="en-US" sz="1400" b="0">
              <a:solidFill>
                <a:srgbClr val="898989"/>
              </a:solidFill>
              <a:latin typeface="Calibri" pitchFamily="34" charset="0"/>
              <a:ea typeface="ＭＳ Ｐゴシック" pitchFamily="64" charset="-128"/>
            </a:endParaRPr>
          </a:p>
        </p:txBody>
      </p:sp>
      <p:pic>
        <p:nvPicPr>
          <p:cNvPr id="75781" name="Picture 16" descr="MaterialBudget72dpi_1107"/>
          <p:cNvPicPr>
            <a:picLocks noChangeAspect="1" noChangeArrowheads="1"/>
          </p:cNvPicPr>
          <p:nvPr/>
        </p:nvPicPr>
        <p:blipFill>
          <a:blip r:embed="rId3" cstate="print"/>
          <a:srcRect/>
          <a:stretch>
            <a:fillRect/>
          </a:stretch>
        </p:blipFill>
        <p:spPr bwMode="auto">
          <a:xfrm>
            <a:off x="88900" y="1419225"/>
            <a:ext cx="6081713" cy="5972175"/>
          </a:xfrm>
          <a:prstGeom prst="rect">
            <a:avLst/>
          </a:prstGeom>
          <a:noFill/>
          <a:ln w="9525">
            <a:noFill/>
            <a:miter lim="800000"/>
            <a:headEnd/>
            <a:tailEnd/>
          </a:ln>
        </p:spPr>
      </p:pic>
      <p:sp>
        <p:nvSpPr>
          <p:cNvPr id="75782" name="Rectangle 2"/>
          <p:cNvSpPr>
            <a:spLocks noGrp="1" noChangeArrowheads="1"/>
          </p:cNvSpPr>
          <p:nvPr>
            <p:ph type="title" idx="4294967295"/>
          </p:nvPr>
        </p:nvSpPr>
        <p:spPr>
          <a:xfrm>
            <a:off x="593725" y="-180975"/>
            <a:ext cx="9621838" cy="1258888"/>
          </a:xfrm>
        </p:spPr>
        <p:txBody>
          <a:bodyPr lIns="104287" tIns="52144" rIns="104287" bIns="52144"/>
          <a:lstStyle/>
          <a:p>
            <a:pPr algn="l" eaLnBrk="1" hangingPunct="1"/>
            <a:r>
              <a:rPr lang="en-US" sz="4600" b="1" smtClean="0">
                <a:solidFill>
                  <a:schemeClr val="hlink"/>
                </a:solidFill>
              </a:rPr>
              <a:t>Material in Existing CMS Tracker</a:t>
            </a:r>
            <a:endParaRPr lang="en-US" sz="4600" smtClean="0">
              <a:solidFill>
                <a:schemeClr val="tx1"/>
              </a:solidFill>
            </a:endParaRPr>
          </a:p>
        </p:txBody>
      </p:sp>
      <p:pic>
        <p:nvPicPr>
          <p:cNvPr id="75783" name="Picture 6"/>
          <p:cNvPicPr>
            <a:picLocks noChangeAspect="1" noChangeArrowheads="1"/>
          </p:cNvPicPr>
          <p:nvPr/>
        </p:nvPicPr>
        <p:blipFill>
          <a:blip r:embed="rId4" cstate="print"/>
          <a:srcRect l="4445" r="2222"/>
          <a:stretch>
            <a:fillRect/>
          </a:stretch>
        </p:blipFill>
        <p:spPr bwMode="auto">
          <a:xfrm>
            <a:off x="6415088" y="1557338"/>
            <a:ext cx="3741737" cy="3482975"/>
          </a:xfrm>
          <a:prstGeom prst="rect">
            <a:avLst/>
          </a:prstGeom>
          <a:noFill/>
          <a:ln w="9525">
            <a:noFill/>
            <a:miter lim="800000"/>
            <a:headEnd/>
            <a:tailEnd/>
          </a:ln>
        </p:spPr>
      </p:pic>
      <p:sp>
        <p:nvSpPr>
          <p:cNvPr id="75784" name="Rectangle 13"/>
          <p:cNvSpPr>
            <a:spLocks noChangeArrowheads="1"/>
          </p:cNvSpPr>
          <p:nvPr/>
        </p:nvSpPr>
        <p:spPr bwMode="auto">
          <a:xfrm>
            <a:off x="6592888" y="1260475"/>
            <a:ext cx="3606800" cy="369888"/>
          </a:xfrm>
          <a:prstGeom prst="rect">
            <a:avLst/>
          </a:prstGeom>
          <a:noFill/>
          <a:ln w="9525">
            <a:noFill/>
            <a:miter lim="800000"/>
            <a:headEnd/>
            <a:tailEnd/>
          </a:ln>
        </p:spPr>
        <p:txBody>
          <a:bodyPr wrap="none" lIns="104287" tIns="52144" rIns="104287" bIns="52144">
            <a:spAutoFit/>
          </a:bodyPr>
          <a:lstStyle/>
          <a:p>
            <a:pPr algn="l" defTabSz="520700"/>
            <a:r>
              <a:rPr lang="en-US" b="0">
                <a:latin typeface="Arial" charset="0"/>
                <a:ea typeface="ＭＳ Ｐゴシック" pitchFamily="64" charset="-128"/>
              </a:rPr>
              <a:t>Pion track finding efficiency vs </a:t>
            </a:r>
            <a:r>
              <a:rPr lang="en-US" b="0">
                <a:latin typeface="Symbol" pitchFamily="18" charset="2"/>
                <a:ea typeface="ＭＳ Ｐゴシック" pitchFamily="64" charset="-128"/>
                <a:sym typeface="Symbol" pitchFamily="18" charset="2"/>
              </a:rPr>
              <a:t></a:t>
            </a:r>
            <a:endParaRPr lang="en-US" b="0">
              <a:latin typeface="Arial" charset="0"/>
              <a:ea typeface="ＭＳ Ｐゴシック" pitchFamily="64" charset="-128"/>
            </a:endParaRPr>
          </a:p>
        </p:txBody>
      </p:sp>
      <p:sp>
        <p:nvSpPr>
          <p:cNvPr id="75785" name="Rectangle 14"/>
          <p:cNvSpPr>
            <a:spLocks noChangeArrowheads="1"/>
          </p:cNvSpPr>
          <p:nvPr/>
        </p:nvSpPr>
        <p:spPr bwMode="auto">
          <a:xfrm>
            <a:off x="9532938" y="4283075"/>
            <a:ext cx="358775" cy="371475"/>
          </a:xfrm>
          <a:prstGeom prst="rect">
            <a:avLst/>
          </a:prstGeom>
          <a:solidFill>
            <a:schemeClr val="bg1"/>
          </a:solidFill>
          <a:ln w="9525">
            <a:noFill/>
            <a:miter lim="800000"/>
            <a:headEnd/>
            <a:tailEnd/>
          </a:ln>
        </p:spPr>
        <p:txBody>
          <a:bodyPr wrap="none" lIns="104287" tIns="52144" rIns="104287" bIns="52144">
            <a:spAutoFit/>
          </a:bodyPr>
          <a:lstStyle/>
          <a:p>
            <a:pPr algn="l" defTabSz="520700"/>
            <a:r>
              <a:rPr lang="en-US" b="0">
                <a:latin typeface="Symbol" pitchFamily="18" charset="2"/>
                <a:ea typeface="ＭＳ Ｐゴシック" pitchFamily="64" charset="-128"/>
                <a:sym typeface="Symbol" pitchFamily="18" charset="2"/>
              </a:rPr>
              <a:t></a:t>
            </a:r>
            <a:endParaRPr lang="en-US" b="0">
              <a:latin typeface="Arial" charset="0"/>
              <a:ea typeface="ＭＳ Ｐゴシック" pitchFamily="64" charset="-128"/>
            </a:endParaRPr>
          </a:p>
        </p:txBody>
      </p:sp>
      <p:sp>
        <p:nvSpPr>
          <p:cNvPr id="75786" name="Rectangle 15"/>
          <p:cNvSpPr>
            <a:spLocks noChangeArrowheads="1"/>
          </p:cNvSpPr>
          <p:nvPr/>
        </p:nvSpPr>
        <p:spPr bwMode="auto">
          <a:xfrm>
            <a:off x="6170613" y="5186363"/>
            <a:ext cx="4521200" cy="2233612"/>
          </a:xfrm>
          <a:prstGeom prst="rect">
            <a:avLst/>
          </a:prstGeom>
          <a:noFill/>
          <a:ln w="9525">
            <a:noFill/>
            <a:miter lim="800000"/>
            <a:headEnd/>
            <a:tailEnd/>
          </a:ln>
        </p:spPr>
        <p:txBody>
          <a:bodyPr lIns="104287" tIns="52144" rIns="104287" bIns="52144"/>
          <a:lstStyle/>
          <a:p>
            <a:pPr marL="217488" indent="-217488" algn="l" defTabSz="520700">
              <a:lnSpc>
                <a:spcPct val="110000"/>
              </a:lnSpc>
              <a:buClr>
                <a:schemeClr val="tx1"/>
              </a:buClr>
              <a:buSzPct val="150000"/>
              <a:buFont typeface="Times"/>
              <a:buChar char="•"/>
            </a:pPr>
            <a:r>
              <a:rPr lang="en-US" b="0">
                <a:latin typeface="Calibri" pitchFamily="34" charset="0"/>
                <a:ea typeface="ＭＳ Ｐゴシック" pitchFamily="64" charset="-128"/>
              </a:rPr>
              <a:t>Reducing power would be beneficial</a:t>
            </a:r>
          </a:p>
          <a:p>
            <a:pPr marL="738188" lvl="1" indent="-217488" algn="l" defTabSz="520700">
              <a:lnSpc>
                <a:spcPct val="110000"/>
              </a:lnSpc>
              <a:buClr>
                <a:schemeClr val="tx1"/>
              </a:buClr>
              <a:buSzPct val="150000"/>
            </a:pPr>
            <a:r>
              <a:rPr lang="en-US" b="0">
                <a:solidFill>
                  <a:srgbClr val="000090"/>
                </a:solidFill>
                <a:latin typeface="Calibri" pitchFamily="34" charset="0"/>
                <a:ea typeface="ＭＳ Ｐゴシック" pitchFamily="64" charset="-128"/>
              </a:rPr>
              <a:t>can routing improve?</a:t>
            </a:r>
          </a:p>
          <a:p>
            <a:pPr marL="217488" indent="-217488" algn="l" defTabSz="520700">
              <a:lnSpc>
                <a:spcPct val="110000"/>
              </a:lnSpc>
              <a:buClr>
                <a:schemeClr val="tx1"/>
              </a:buClr>
              <a:buSzPct val="150000"/>
              <a:buFont typeface="Times"/>
              <a:buChar char="•"/>
            </a:pPr>
            <a:r>
              <a:rPr lang="en-US" b="0">
                <a:latin typeface="Calibri" pitchFamily="34" charset="0"/>
                <a:ea typeface="ＭＳ Ｐゴシック" pitchFamily="64" charset="-128"/>
              </a:rPr>
              <a:t>Present power requirements</a:t>
            </a:r>
          </a:p>
          <a:p>
            <a:pPr marL="738188" lvl="1" indent="-217488" algn="l" defTabSz="520700">
              <a:lnSpc>
                <a:spcPct val="110000"/>
              </a:lnSpc>
              <a:buClr>
                <a:schemeClr val="folHlink"/>
              </a:buClr>
              <a:buSzPct val="150000"/>
              <a:buFont typeface="Times"/>
              <a:buNone/>
            </a:pPr>
            <a:r>
              <a:rPr lang="en-US" b="0">
                <a:solidFill>
                  <a:srgbClr val="000090"/>
                </a:solidFill>
                <a:latin typeface="Calibri" pitchFamily="34" charset="0"/>
                <a:ea typeface="ＭＳ Ｐゴシック" pitchFamily="64" charset="-128"/>
              </a:rPr>
              <a:t>inner microstrips: 400 W.m</a:t>
            </a:r>
            <a:r>
              <a:rPr lang="en-US" b="0" baseline="30000">
                <a:solidFill>
                  <a:srgbClr val="000090"/>
                </a:solidFill>
                <a:latin typeface="Calibri" pitchFamily="34" charset="0"/>
                <a:ea typeface="ＭＳ Ｐゴシック" pitchFamily="64" charset="-128"/>
              </a:rPr>
              <a:t>-2      </a:t>
            </a:r>
          </a:p>
          <a:p>
            <a:pPr marL="738188" lvl="1" indent="-217488" algn="l" defTabSz="520700">
              <a:lnSpc>
                <a:spcPct val="110000"/>
              </a:lnSpc>
              <a:buClr>
                <a:schemeClr val="folHlink"/>
              </a:buClr>
              <a:buSzPct val="150000"/>
              <a:buFont typeface="Times"/>
              <a:buNone/>
            </a:pPr>
            <a:r>
              <a:rPr lang="en-US" b="0">
                <a:solidFill>
                  <a:srgbClr val="000090"/>
                </a:solidFill>
                <a:latin typeface="Calibri" pitchFamily="34" charset="0"/>
                <a:ea typeface="ＭＳ Ｐゴシック" pitchFamily="64" charset="-128"/>
              </a:rPr>
              <a:t>pixels: ~2700 W.m</a:t>
            </a:r>
            <a:r>
              <a:rPr lang="en-US" b="0" baseline="30000">
                <a:solidFill>
                  <a:srgbClr val="000090"/>
                </a:solidFill>
                <a:latin typeface="Calibri" pitchFamily="34" charset="0"/>
                <a:ea typeface="ＭＳ Ｐゴシック" pitchFamily="64" charset="-128"/>
              </a:rPr>
              <a:t>-2   </a:t>
            </a:r>
            <a:r>
              <a:rPr lang="en-US" b="0">
                <a:solidFill>
                  <a:srgbClr val="000090"/>
                </a:solidFill>
                <a:latin typeface="Calibri" pitchFamily="34" charset="0"/>
                <a:ea typeface="ＭＳ Ｐゴシック" pitchFamily="64" charset="-128"/>
              </a:rPr>
              <a:t>(pre-rad)</a:t>
            </a:r>
          </a:p>
          <a:p>
            <a:pPr marL="738188" lvl="1" indent="-217488" algn="l" defTabSz="520700">
              <a:lnSpc>
                <a:spcPct val="110000"/>
              </a:lnSpc>
              <a:buClr>
                <a:schemeClr val="folHlink"/>
              </a:buClr>
              <a:buSzPct val="150000"/>
              <a:buFont typeface="Times"/>
              <a:buNone/>
            </a:pPr>
            <a:endParaRPr lang="en-US" b="0">
              <a:latin typeface="Arial" charset="0"/>
              <a:ea typeface="ＭＳ Ｐゴシック" pitchFamily="64" charset="-128"/>
            </a:endParaRPr>
          </a:p>
        </p:txBody>
      </p:sp>
      <p:sp>
        <p:nvSpPr>
          <p:cNvPr id="75787" name="Rectangle 15"/>
          <p:cNvSpPr>
            <a:spLocks noChangeArrowheads="1"/>
          </p:cNvSpPr>
          <p:nvPr/>
        </p:nvSpPr>
        <p:spPr bwMode="auto">
          <a:xfrm>
            <a:off x="7951788" y="3227388"/>
            <a:ext cx="2740025" cy="1427162"/>
          </a:xfrm>
          <a:prstGeom prst="rect">
            <a:avLst/>
          </a:prstGeom>
          <a:noFill/>
          <a:ln w="9525">
            <a:noFill/>
            <a:miter lim="800000"/>
            <a:headEnd/>
            <a:tailEnd/>
          </a:ln>
        </p:spPr>
        <p:txBody>
          <a:bodyPr lIns="104287" tIns="52144" rIns="104287" bIns="52144"/>
          <a:lstStyle/>
          <a:p>
            <a:pPr marL="217488" indent="-217488" algn="l" defTabSz="520700">
              <a:lnSpc>
                <a:spcPct val="110000"/>
              </a:lnSpc>
              <a:buClr>
                <a:schemeClr val="bg1"/>
              </a:buClr>
              <a:buSzPct val="150000"/>
              <a:buFont typeface="Arial" charset="0"/>
              <a:buChar char="•"/>
            </a:pPr>
            <a:r>
              <a:rPr lang="en-US" b="0" i="1">
                <a:solidFill>
                  <a:srgbClr val="000090"/>
                </a:solidFill>
                <a:latin typeface="Calibri" pitchFamily="34" charset="0"/>
                <a:ea typeface="ＭＳ Ｐゴシック" pitchFamily="64" charset="-128"/>
              </a:rPr>
              <a:t>Improved tracking algorithms recover losses</a:t>
            </a:r>
          </a:p>
          <a:p>
            <a:pPr marL="738188" lvl="1" indent="-217488" algn="l" defTabSz="520700">
              <a:lnSpc>
                <a:spcPct val="110000"/>
              </a:lnSpc>
              <a:buClr>
                <a:schemeClr val="bg1"/>
              </a:buClr>
              <a:buSzPct val="150000"/>
              <a:buFont typeface="Arial" charset="0"/>
              <a:buChar char="•"/>
            </a:pPr>
            <a:endParaRPr lang="en-US" b="0">
              <a:solidFill>
                <a:srgbClr val="000090"/>
              </a:solidFill>
              <a:latin typeface="Calibri" pitchFamily="34" charset="0"/>
              <a:ea typeface="ＭＳ Ｐゴシック" pitchFamily="64" charset="-128"/>
            </a:endParaRPr>
          </a:p>
          <a:p>
            <a:pPr marL="738188" lvl="1" indent="-217488" algn="l" defTabSz="520700">
              <a:lnSpc>
                <a:spcPct val="110000"/>
              </a:lnSpc>
              <a:buClr>
                <a:schemeClr val="bg1"/>
              </a:buClr>
              <a:buSzPct val="150000"/>
              <a:buFont typeface="Arial" charset="0"/>
              <a:buChar char="•"/>
            </a:pPr>
            <a:endParaRPr lang="en-US" b="0">
              <a:latin typeface="Arial" charset="0"/>
              <a:ea typeface="ＭＳ Ｐゴシック" pitchFamily="64" charset="-128"/>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outerShdw dist="107763" dir="2700000" algn="ctr" rotWithShape="0">
            <a:schemeClr val="bg2"/>
          </a:outerShdw>
        </a:effectLst>
      </a:spPr>
      <a:bodyPr vert="horz" wrap="square" lIns="104108" tIns="52052" rIns="104108" bIns="52052" numCol="1" anchor="t" anchorCtr="0" compatLnSpc="1">
        <a:prstTxWarp prst="textNoShape">
          <a:avLst/>
        </a:prstTxWarp>
        <a:spAutoFit/>
      </a:bodyPr>
      <a:lstStyle>
        <a:defPPr marL="0" marR="0" indent="0" algn="ctr" defTabSz="1042988" rtl="0" eaLnBrk="1" fontAlgn="base" latinLnBrk="0" hangingPunct="1">
          <a:lnSpc>
            <a:spcPct val="100000"/>
          </a:lnSpc>
          <a:spcBef>
            <a:spcPct val="0"/>
          </a:spcBef>
          <a:spcAft>
            <a:spcPct val="0"/>
          </a:spcAft>
          <a:buClrTx/>
          <a:buSzTx/>
          <a:buFontTx/>
          <a:buNone/>
          <a:tabLst/>
          <a:defRPr kumimoji="0" lang="en-US" sz="2100" b="1"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outerShdw dist="107763" dir="2700000" algn="ctr" rotWithShape="0">
            <a:schemeClr val="bg2"/>
          </a:outerShdw>
        </a:effectLst>
      </a:spPr>
      <a:bodyPr vert="horz" wrap="square" lIns="104108" tIns="52052" rIns="104108" bIns="52052" numCol="1" anchor="t" anchorCtr="0" compatLnSpc="1">
        <a:prstTxWarp prst="textNoShape">
          <a:avLst/>
        </a:prstTxWarp>
        <a:spAutoFit/>
      </a:bodyPr>
      <a:lstStyle>
        <a:defPPr marL="0" marR="0" indent="0" algn="ctr" defTabSz="1042988" rtl="0" eaLnBrk="1" fontAlgn="base" latinLnBrk="0" hangingPunct="1">
          <a:lnSpc>
            <a:spcPct val="100000"/>
          </a:lnSpc>
          <a:spcBef>
            <a:spcPct val="0"/>
          </a:spcBef>
          <a:spcAft>
            <a:spcPct val="0"/>
          </a:spcAft>
          <a:buClrTx/>
          <a:buSzTx/>
          <a:buFontTx/>
          <a:buNone/>
          <a:tabLst/>
          <a:defRPr kumimoji="0" lang="en-US" sz="2100" b="1"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Theme">
  <a:themeElements>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3_Office Theme">
      <a:majorFont>
        <a:latin typeface="Georgia"/>
        <a:ea typeface=""/>
        <a:cs typeface=""/>
      </a:majorFont>
      <a:minorFont>
        <a:latin typeface="Georgi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outerShdw dist="107763" dir="2700000" algn="ctr" rotWithShape="0">
            <a:schemeClr val="bg2"/>
          </a:outerShdw>
        </a:effectLst>
      </a:spPr>
      <a:bodyPr vert="horz" wrap="square" lIns="104108" tIns="52052" rIns="104108" bIns="52052" numCol="1" anchor="t" anchorCtr="0" compatLnSpc="1">
        <a:prstTxWarp prst="textNoShape">
          <a:avLst/>
        </a:prstTxWarp>
        <a:spAutoFit/>
      </a:bodyPr>
      <a:lstStyle>
        <a:defPPr marL="0" marR="0" indent="0" algn="ctr" defTabSz="1042988" rtl="0" eaLnBrk="1" fontAlgn="base" latinLnBrk="0" hangingPunct="1">
          <a:lnSpc>
            <a:spcPct val="100000"/>
          </a:lnSpc>
          <a:spcBef>
            <a:spcPct val="0"/>
          </a:spcBef>
          <a:spcAft>
            <a:spcPct val="0"/>
          </a:spcAft>
          <a:buClrTx/>
          <a:buSzTx/>
          <a:buFontTx/>
          <a:buNone/>
          <a:tabLst/>
          <a:defRPr kumimoji="0" lang="en-US" sz="2100" b="1"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outerShdw dist="107763" dir="2700000" algn="ctr" rotWithShape="0">
            <a:schemeClr val="bg2"/>
          </a:outerShdw>
        </a:effectLst>
      </a:spPr>
      <a:bodyPr vert="horz" wrap="square" lIns="104108" tIns="52052" rIns="104108" bIns="52052" numCol="1" anchor="t" anchorCtr="0" compatLnSpc="1">
        <a:prstTxWarp prst="textNoShape">
          <a:avLst/>
        </a:prstTxWarp>
        <a:spAutoFit/>
      </a:bodyPr>
      <a:lstStyle>
        <a:defPPr marL="0" marR="0" indent="0" algn="ctr" defTabSz="1042988" rtl="0" eaLnBrk="1" fontAlgn="base" latinLnBrk="0" hangingPunct="1">
          <a:lnSpc>
            <a:spcPct val="100000"/>
          </a:lnSpc>
          <a:spcBef>
            <a:spcPct val="0"/>
          </a:spcBef>
          <a:spcAft>
            <a:spcPct val="0"/>
          </a:spcAft>
          <a:buClrTx/>
          <a:buSzTx/>
          <a:buFontTx/>
          <a:buNone/>
          <a:tabLst/>
          <a:defRPr kumimoji="0" lang="en-US" sz="2100" b="1"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lnDef>
  </a:objectDefaults>
  <a:extraClrSchemeLst>
    <a:extraClrScheme>
      <a:clrScheme name="3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outerShdw dist="107763" dir="2700000" algn="ctr" rotWithShape="0">
            <a:schemeClr val="bg2"/>
          </a:outerShdw>
        </a:effectLst>
      </a:spPr>
      <a:bodyPr vert="horz" wrap="square" lIns="104108" tIns="52052" rIns="104108" bIns="52052" numCol="1" anchor="t" anchorCtr="0" compatLnSpc="1">
        <a:prstTxWarp prst="textNoShape">
          <a:avLst/>
        </a:prstTxWarp>
        <a:spAutoFit/>
      </a:bodyPr>
      <a:lstStyle>
        <a:defPPr marL="0" marR="0" indent="0" algn="ctr" defTabSz="1042988" rtl="0" eaLnBrk="1" fontAlgn="base" latinLnBrk="0" hangingPunct="1">
          <a:lnSpc>
            <a:spcPct val="100000"/>
          </a:lnSpc>
          <a:spcBef>
            <a:spcPct val="0"/>
          </a:spcBef>
          <a:spcAft>
            <a:spcPct val="0"/>
          </a:spcAft>
          <a:buClrTx/>
          <a:buSzTx/>
          <a:buFontTx/>
          <a:buNone/>
          <a:tabLst/>
          <a:defRPr kumimoji="0" lang="en-US" sz="2100" b="1"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outerShdw dist="107763" dir="2700000" algn="ctr" rotWithShape="0">
            <a:schemeClr val="bg2"/>
          </a:outerShdw>
        </a:effectLst>
      </a:spPr>
      <a:bodyPr vert="horz" wrap="square" lIns="104108" tIns="52052" rIns="104108" bIns="52052" numCol="1" anchor="t" anchorCtr="0" compatLnSpc="1">
        <a:prstTxWarp prst="textNoShape">
          <a:avLst/>
        </a:prstTxWarp>
        <a:spAutoFit/>
      </a:bodyPr>
      <a:lstStyle>
        <a:defPPr marL="0" marR="0" indent="0" algn="ctr" defTabSz="1042988" rtl="0" eaLnBrk="1" fontAlgn="base" latinLnBrk="0" hangingPunct="1">
          <a:lnSpc>
            <a:spcPct val="100000"/>
          </a:lnSpc>
          <a:spcBef>
            <a:spcPct val="0"/>
          </a:spcBef>
          <a:spcAft>
            <a:spcPct val="0"/>
          </a:spcAft>
          <a:buClrTx/>
          <a:buSzTx/>
          <a:buFontTx/>
          <a:buNone/>
          <a:tabLst/>
          <a:defRPr kumimoji="0" lang="en-US" sz="2100" b="1"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lnDef>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7_Default Design">
  <a:themeElements>
    <a:clrScheme name="4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7_Default Design">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outerShdw dist="107763" dir="2700000" algn="ctr" rotWithShape="0">
            <a:schemeClr val="bg2"/>
          </a:outerShdw>
        </a:effectLst>
      </a:spPr>
      <a:bodyPr vert="horz" wrap="square" lIns="104108" tIns="52052" rIns="104108" bIns="52052" numCol="1" anchor="t" anchorCtr="0" compatLnSpc="1">
        <a:prstTxWarp prst="textNoShape">
          <a:avLst/>
        </a:prstTxWarp>
        <a:spAutoFit/>
      </a:bodyPr>
      <a:lstStyle>
        <a:defPPr marL="0" marR="0" indent="0" algn="ctr" defTabSz="1042988" rtl="0" eaLnBrk="1" fontAlgn="base" latinLnBrk="0" hangingPunct="1">
          <a:lnSpc>
            <a:spcPct val="100000"/>
          </a:lnSpc>
          <a:spcBef>
            <a:spcPct val="0"/>
          </a:spcBef>
          <a:spcAft>
            <a:spcPct val="0"/>
          </a:spcAft>
          <a:buClrTx/>
          <a:buSzTx/>
          <a:buFontTx/>
          <a:buNone/>
          <a:tabLst/>
          <a:defRPr kumimoji="0" lang="en-US" sz="2100" b="1"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outerShdw dist="107763" dir="2700000" algn="ctr" rotWithShape="0">
            <a:schemeClr val="bg2"/>
          </a:outerShdw>
        </a:effectLst>
      </a:spPr>
      <a:bodyPr vert="horz" wrap="square" lIns="104108" tIns="52052" rIns="104108" bIns="52052" numCol="1" anchor="t" anchorCtr="0" compatLnSpc="1">
        <a:prstTxWarp prst="textNoShape">
          <a:avLst/>
        </a:prstTxWarp>
        <a:spAutoFit/>
      </a:bodyPr>
      <a:lstStyle>
        <a:defPPr marL="0" marR="0" indent="0" algn="ctr" defTabSz="1042988" rtl="0" eaLnBrk="1" fontAlgn="base" latinLnBrk="0" hangingPunct="1">
          <a:lnSpc>
            <a:spcPct val="100000"/>
          </a:lnSpc>
          <a:spcBef>
            <a:spcPct val="0"/>
          </a:spcBef>
          <a:spcAft>
            <a:spcPct val="0"/>
          </a:spcAft>
          <a:buClrTx/>
          <a:buSzTx/>
          <a:buFontTx/>
          <a:buNone/>
          <a:tabLst/>
          <a:defRPr kumimoji="0" lang="en-US" sz="2100" b="1"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lnDef>
  </a:objectDefaults>
  <a:extraClrSchemeLst>
    <a:extraClrScheme>
      <a:clrScheme name="4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4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4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4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4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4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4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Default Design">
  <a:themeElements>
    <a:clrScheme name="4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4_Default Design">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4_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4_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4_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4_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4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4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4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25214</TotalTime>
  <Words>268</Words>
  <Application>Microsoft Office PowerPoint</Application>
  <PresentationFormat>Custom</PresentationFormat>
  <Paragraphs>53</Paragraphs>
  <Slides>5</Slides>
  <Notes>2</Notes>
  <HiddenSlides>0</HiddenSlides>
  <MMClips>0</MMClips>
  <ScaleCrop>false</ScaleCrop>
  <HeadingPairs>
    <vt:vector size="6" baseType="variant">
      <vt:variant>
        <vt:lpstr>Theme</vt:lpstr>
      </vt:variant>
      <vt:variant>
        <vt:i4>5</vt:i4>
      </vt:variant>
      <vt:variant>
        <vt:lpstr>Embedded OLE Servers</vt:lpstr>
      </vt:variant>
      <vt:variant>
        <vt:i4>1</vt:i4>
      </vt:variant>
      <vt:variant>
        <vt:lpstr>Slide Titles</vt:lpstr>
      </vt:variant>
      <vt:variant>
        <vt:i4>5</vt:i4>
      </vt:variant>
    </vt:vector>
  </HeadingPairs>
  <TitlesOfParts>
    <vt:vector size="11" baseType="lpstr">
      <vt:lpstr>Default Design</vt:lpstr>
      <vt:lpstr>3_Office Theme</vt:lpstr>
      <vt:lpstr>2_Default Design</vt:lpstr>
      <vt:lpstr>7_Default Design</vt:lpstr>
      <vt:lpstr>4_Default Design</vt:lpstr>
      <vt:lpstr>Document</vt:lpstr>
      <vt:lpstr>Current ATLAS Inner Tracker Layout</vt:lpstr>
      <vt:lpstr>Requirements to reuse much of ATLAS (including services) and the levels of activation anticipated, greatly complicate upgrade tracker installation  (Existing tracker cables only rated to 500V but replacement would require dismantling of significant parts of the muon system) </vt:lpstr>
      <vt:lpstr>Slide 3</vt:lpstr>
      <vt:lpstr>CMS Tracker Services</vt:lpstr>
      <vt:lpstr>Material in Existing CMS Tracker</vt:lpstr>
    </vt:vector>
  </TitlesOfParts>
  <Company>Liverpool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HEP</dc:title>
  <dc:creator>Phil Allport</dc:creator>
  <cp:lastModifiedBy>allport</cp:lastModifiedBy>
  <cp:revision>447</cp:revision>
  <dcterms:created xsi:type="dcterms:W3CDTF">2003-10-27T06:54:10Z</dcterms:created>
  <dcterms:modified xsi:type="dcterms:W3CDTF">2011-12-16T14:51:23Z</dcterms:modified>
</cp:coreProperties>
</file>