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Masters/slideMaster16.xml" ContentType="application/vnd.openxmlformats-officedocument.presentationml.slideMaster+xml"/>
  <Override PartName="/ppt/slideMasters/slideMaster17.xml" ContentType="application/vnd.openxmlformats-officedocument.presentationml.slideMaster+xml"/>
  <Override PartName="/ppt/slideMasters/slideMaster18.xml" ContentType="application/vnd.openxmlformats-officedocument.presentationml.slideMaster+xml"/>
  <Override PartName="/ppt/slideMasters/slideMaster19.xml" ContentType="application/vnd.openxmlformats-officedocument.presentationml.slideMaster+xml"/>
  <Override PartName="/ppt/slideMasters/slideMaster20.xml" ContentType="application/vnd.openxmlformats-officedocument.presentationml.slideMaster+xml"/>
  <Override PartName="/ppt/slideMasters/slideMaster21.xml" ContentType="application/vnd.openxmlformats-officedocument.presentationml.slideMaster+xml"/>
  <Override PartName="/ppt/slideMasters/slideMaster22.xml" ContentType="application/vnd.openxmlformats-officedocument.presentationml.slideMaster+xml"/>
  <Override PartName="/ppt/slideMasters/slideMaster23.xml" ContentType="application/vnd.openxmlformats-officedocument.presentationml.slideMaster+xml"/>
  <Override PartName="/ppt/slideMasters/slideMaster24.xml" ContentType="application/vnd.openxmlformats-officedocument.presentationml.slideMaster+xml"/>
  <Override PartName="/ppt/slideMasters/slideMaster25.xml" ContentType="application/vnd.openxmlformats-officedocument.presentationml.slideMaster+xml"/>
  <Override PartName="/ppt/slideMasters/slideMaster26.xml" ContentType="application/vnd.openxmlformats-officedocument.presentationml.slideMaster+xml"/>
  <Override PartName="/ppt/slideMasters/slideMaster27.xml" ContentType="application/vnd.openxmlformats-officedocument.presentationml.slideMaster+xml"/>
  <Override PartName="/ppt/slideMasters/slideMaster28.xml" ContentType="application/vnd.openxmlformats-officedocument.presentationml.slideMaster+xml"/>
  <Override PartName="/ppt/slideMasters/slideMaster29.xml" ContentType="application/vnd.openxmlformats-officedocument.presentationml.slideMaster+xml"/>
  <Override PartName="/ppt/slideMasters/slideMaster30.xml" ContentType="application/vnd.openxmlformats-officedocument.presentationml.slideMaster+xml"/>
  <Override PartName="/ppt/slideMasters/slideMaster31.xml" ContentType="application/vnd.openxmlformats-officedocument.presentationml.slideMaster+xml"/>
  <Override PartName="/ppt/slideMasters/slideMaster32.xml" ContentType="application/vnd.openxmlformats-officedocument.presentationml.slideMaster+xml"/>
  <Override PartName="/ppt/slideMasters/slideMaster33.xml" ContentType="application/vnd.openxmlformats-officedocument.presentationml.slideMaster+xml"/>
  <Override PartName="/ppt/slideMasters/slideMaster34.xml" ContentType="application/vnd.openxmlformats-officedocument.presentationml.slideMaster+xml"/>
  <Override PartName="/ppt/slideMasters/slideMaster35.xml" ContentType="application/vnd.openxmlformats-officedocument.presentationml.slideMaster+xml"/>
  <Override PartName="/ppt/slideMasters/slideMaster36.xml" ContentType="application/vnd.openxmlformats-officedocument.presentationml.slideMaster+xml"/>
  <Override PartName="/ppt/slideMasters/slideMaster37.xml" ContentType="application/vnd.openxmlformats-officedocument.presentationml.slideMaster+xml"/>
  <Override PartName="/ppt/slideMasters/slideMaster38.xml" ContentType="application/vnd.openxmlformats-officedocument.presentationml.slideMaster+xml"/>
  <Override PartName="/ppt/slideMasters/slideMaster39.xml" ContentType="application/vnd.openxmlformats-officedocument.presentationml.slideMaster+xml"/>
  <Override PartName="/ppt/slideMasters/slideMaster40.xml" ContentType="application/vnd.openxmlformats-officedocument.presentationml.slideMaster+xml"/>
  <Override PartName="/ppt/slideMasters/slideMaster41.xml" ContentType="application/vnd.openxmlformats-officedocument.presentationml.slideMaster+xml"/>
  <Override PartName="/ppt/slideMasters/slideMaster42.xml" ContentType="application/vnd.openxmlformats-officedocument.presentationml.slideMaster+xml"/>
  <Override PartName="/ppt/slideMasters/slideMaster43.xml" ContentType="application/vnd.openxmlformats-officedocument.presentationml.slideMaster+xml"/>
  <Override PartName="/ppt/slideMasters/slideMaster44.xml" ContentType="application/vnd.openxmlformats-officedocument.presentationml.slideMaster+xml"/>
  <Override PartName="/ppt/slideMasters/slideMaster45.xml" ContentType="application/vnd.openxmlformats-officedocument.presentationml.slideMaster+xml"/>
  <Override PartName="/ppt/slideMasters/slideMaster46.xml" ContentType="application/vnd.openxmlformats-officedocument.presentationml.slideMaster+xml"/>
  <Override PartName="/ppt/slideMasters/slideMaster47.xml" ContentType="application/vnd.openxmlformats-officedocument.presentationml.slideMaster+xml"/>
  <Override PartName="/ppt/slideMasters/slideMaster48.xml" ContentType="application/vnd.openxmlformats-officedocument.presentationml.slideMaster+xml"/>
  <Override PartName="/ppt/slideMasters/slideMaster49.xml" ContentType="application/vnd.openxmlformats-officedocument.presentationml.slideMaster+xml"/>
  <Override PartName="/ppt/slideMasters/slideMaster50.xml" ContentType="application/vnd.openxmlformats-officedocument.presentationml.slideMaster+xml"/>
  <Override PartName="/ppt/slideMasters/slideMaster51.xml" ContentType="application/vnd.openxmlformats-officedocument.presentationml.slideMaster+xml"/>
  <Override PartName="/ppt/slideMasters/slideMaster52.xml" ContentType="application/vnd.openxmlformats-officedocument.presentationml.slideMaster+xml"/>
  <Override PartName="/ppt/slideMasters/slideMaster53.xml" ContentType="application/vnd.openxmlformats-officedocument.presentationml.slideMaster+xml"/>
  <Override PartName="/ppt/slideMasters/slideMaster54.xml" ContentType="application/vnd.openxmlformats-officedocument.presentationml.slideMaster+xml"/>
  <Override PartName="/ppt/slideMasters/slideMaster55.xml" ContentType="application/vnd.openxmlformats-officedocument.presentationml.slideMaster+xml"/>
  <Override PartName="/ppt/slideMasters/slideMaster56.xml" ContentType="application/vnd.openxmlformats-officedocument.presentationml.slideMaster+xml"/>
  <Override PartName="/ppt/slideMasters/slideMaster57.xml" ContentType="application/vnd.openxmlformats-officedocument.presentationml.slideMaster+xml"/>
  <Override PartName="/ppt/slideMasters/slideMaster58.xml" ContentType="application/vnd.openxmlformats-officedocument.presentationml.slideMaster+xml"/>
  <Override PartName="/ppt/slideMasters/slideMaster59.xml" ContentType="application/vnd.openxmlformats-officedocument.presentationml.slideMaster+xml"/>
  <Override PartName="/ppt/slideMasters/slideMaster60.xml" ContentType="application/vnd.openxmlformats-officedocument.presentationml.slideMaster+xml"/>
  <Override PartName="/ppt/slideMasters/slideMaster61.xml" ContentType="application/vnd.openxmlformats-officedocument.presentationml.slideMaster+xml"/>
  <Override PartName="/ppt/slideMasters/slideMaster62.xml" ContentType="application/vnd.openxmlformats-officedocument.presentationml.slideMaster+xml"/>
  <Override PartName="/ppt/slideMasters/slideMaster63.xml" ContentType="application/vnd.openxmlformats-officedocument.presentationml.slideMaster+xml"/>
  <Override PartName="/ppt/slideMasters/slideMaster64.xml" ContentType="application/vnd.openxmlformats-officedocument.presentationml.slideMaster+xml"/>
  <Override PartName="/ppt/slideMasters/slideMaster65.xml" ContentType="application/vnd.openxmlformats-officedocument.presentationml.slideMaster+xml"/>
  <Override PartName="/ppt/slideMasters/slideMaster66.xml" ContentType="application/vnd.openxmlformats-officedocument.presentationml.slideMaster+xml"/>
  <Override PartName="/ppt/slideMasters/slideMaster67.xml" ContentType="application/vnd.openxmlformats-officedocument.presentationml.slideMaster+xml"/>
  <Override PartName="/ppt/slideMasters/slideMaster68.xml" ContentType="application/vnd.openxmlformats-officedocument.presentationml.slideMaster+xml"/>
  <Override PartName="/ppt/slideMasters/slideMaster69.xml" ContentType="application/vnd.openxmlformats-officedocument.presentationml.slideMaster+xml"/>
  <Override PartName="/ppt/slideMasters/slideMaster70.xml" ContentType="application/vnd.openxmlformats-officedocument.presentationml.slideMaster+xml"/>
  <Override PartName="/ppt/slideMasters/slideMaster71.xml" ContentType="application/vnd.openxmlformats-officedocument.presentationml.slideMaster+xml"/>
  <Override PartName="/ppt/slideMasters/slideMaster72.xml" ContentType="application/vnd.openxmlformats-officedocument.presentationml.slideMaster+xml"/>
  <Override PartName="/ppt/slideMasters/slideMaster73.xml" ContentType="application/vnd.openxmlformats-officedocument.presentationml.slideMaster+xml"/>
  <Override PartName="/ppt/slideMasters/slideMaster74.xml" ContentType="application/vnd.openxmlformats-officedocument.presentationml.slideMaster+xml"/>
  <Override PartName="/ppt/slideMasters/slideMaster75.xml" ContentType="application/vnd.openxmlformats-officedocument.presentationml.slideMaster+xml"/>
  <Override PartName="/ppt/slideMasters/slideMaster76.xml" ContentType="application/vnd.openxmlformats-officedocument.presentationml.slideMaster+xml"/>
  <Override PartName="/ppt/slideMasters/slideMaster77.xml" ContentType="application/vnd.openxmlformats-officedocument.presentationml.slideMaster+xml"/>
  <Override PartName="/ppt/slideMasters/slideMaster78.xml" ContentType="application/vnd.openxmlformats-officedocument.presentationml.slideMaster+xml"/>
  <Override PartName="/ppt/slideMasters/slideMaster79.xml" ContentType="application/vnd.openxmlformats-officedocument.presentationml.slideMaster+xml"/>
  <Override PartName="/ppt/slideMasters/slideMaster80.xml" ContentType="application/vnd.openxmlformats-officedocument.presentationml.slideMaster+xml"/>
  <Override PartName="/ppt/slideMasters/slideMaster81.xml" ContentType="application/vnd.openxmlformats-officedocument.presentationml.slideMaster+xml"/>
  <Override PartName="/ppt/slideMasters/slideMaster82.xml" ContentType="application/vnd.openxmlformats-officedocument.presentationml.slideMaster+xml"/>
  <Override PartName="/ppt/slideMasters/slideMaster83.xml" ContentType="application/vnd.openxmlformats-officedocument.presentationml.slideMaster+xml"/>
  <Override PartName="/ppt/slideMasters/slideMaster84.xml" ContentType="application/vnd.openxmlformats-officedocument.presentationml.slideMaster+xml"/>
  <Override PartName="/ppt/slideMasters/slideMaster85.xml" ContentType="application/vnd.openxmlformats-officedocument.presentationml.slideMaster+xml"/>
  <Override PartName="/ppt/slideMasters/slideMaster86.xml" ContentType="application/vnd.openxmlformats-officedocument.presentationml.slideMaster+xml"/>
  <Override PartName="/ppt/slideMasters/slideMaster87.xml" ContentType="application/vnd.openxmlformats-officedocument.presentationml.slideMaster+xml"/>
  <Override PartName="/ppt/slideMasters/slideMaster88.xml" ContentType="application/vnd.openxmlformats-officedocument.presentationml.slideMaster+xml"/>
  <Override PartName="/ppt/slideMasters/slideMaster89.xml" ContentType="application/vnd.openxmlformats-officedocument.presentationml.slideMaster+xml"/>
  <Override PartName="/ppt/slideMasters/slideMaster90.xml" ContentType="application/vnd.openxmlformats-officedocument.presentationml.slideMaster+xml"/>
  <Override PartName="/ppt/slideMasters/slideMaster91.xml" ContentType="application/vnd.openxmlformats-officedocument.presentationml.slideMaster+xml"/>
  <Override PartName="/ppt/slideMasters/slideMaster92.xml" ContentType="application/vnd.openxmlformats-officedocument.presentationml.slideMaster+xml"/>
  <Override PartName="/ppt/slideMasters/slideMaster93.xml" ContentType="application/vnd.openxmlformats-officedocument.presentationml.slideMaster+xml"/>
  <Override PartName="/ppt/slideMasters/slideMaster94.xml" ContentType="application/vnd.openxmlformats-officedocument.presentationml.slideMaster+xml"/>
  <Override PartName="/ppt/slideMasters/slideMaster95.xml" ContentType="application/vnd.openxmlformats-officedocument.presentationml.slideMaster+xml"/>
  <Override PartName="/ppt/slideMasters/slideMaster96.xml" ContentType="application/vnd.openxmlformats-officedocument.presentationml.slideMaster+xml"/>
  <Override PartName="/ppt/slideMasters/slideMaster97.xml" ContentType="application/vnd.openxmlformats-officedocument.presentationml.slideMaster+xml"/>
  <Override PartName="/ppt/slideMasters/slideMaster98.xml" ContentType="application/vnd.openxmlformats-officedocument.presentationml.slideMaster+xml"/>
  <Override PartName="/ppt/slideMasters/slideMaster99.xml" ContentType="application/vnd.openxmlformats-officedocument.presentationml.slideMaster+xml"/>
  <Override PartName="/ppt/slideMasters/slideMaster100.xml" ContentType="application/vnd.openxmlformats-officedocument.presentationml.slideMaster+xml"/>
  <Override PartName="/ppt/slideMasters/slideMaster101.xml" ContentType="application/vnd.openxmlformats-officedocument.presentationml.slideMaster+xml"/>
  <Override PartName="/ppt/slideMasters/slideMaster102.xml" ContentType="application/vnd.openxmlformats-officedocument.presentationml.slideMaster+xml"/>
  <Override PartName="/ppt/slideMasters/slideMaster103.xml" ContentType="application/vnd.openxmlformats-officedocument.presentationml.slideMaster+xml"/>
  <Override PartName="/ppt/slideMasters/slideMaster104.xml" ContentType="application/vnd.openxmlformats-officedocument.presentationml.slideMaster+xml"/>
  <Override PartName="/ppt/slideMasters/slideMaster105.xml" ContentType="application/vnd.openxmlformats-officedocument.presentationml.slideMaster+xml"/>
  <Override PartName="/ppt/slideMasters/slideMaster106.xml" ContentType="application/vnd.openxmlformats-officedocument.presentationml.slideMaster+xml"/>
  <Override PartName="/ppt/slideMasters/slideMaster107.xml" ContentType="application/vnd.openxmlformats-officedocument.presentationml.slideMaster+xml"/>
  <Override PartName="/ppt/slideMasters/slideMaster108.xml" ContentType="application/vnd.openxmlformats-officedocument.presentationml.slideMaster+xml"/>
  <Override PartName="/ppt/slideMasters/slideMaster109.xml" ContentType="application/vnd.openxmlformats-officedocument.presentationml.slideMaster+xml"/>
  <Override PartName="/ppt/slideMasters/slideMaster110.xml" ContentType="application/vnd.openxmlformats-officedocument.presentationml.slideMaster+xml"/>
  <Override PartName="/ppt/slideMasters/slideMaster111.xml" ContentType="application/vnd.openxmlformats-officedocument.presentationml.slideMaster+xml"/>
  <Override PartName="/ppt/slideMasters/slideMaster112.xml" ContentType="application/vnd.openxmlformats-officedocument.presentationml.slideMaster+xml"/>
  <Override PartName="/ppt/slideMasters/slideMaster113.xml" ContentType="application/vnd.openxmlformats-officedocument.presentationml.slideMaster+xml"/>
  <Override PartName="/ppt/slideMasters/slideMaster114.xml" ContentType="application/vnd.openxmlformats-officedocument.presentationml.slideMaster+xml"/>
  <Override PartName="/ppt/slideMasters/slideMaster115.xml" ContentType="application/vnd.openxmlformats-officedocument.presentationml.slideMaster+xml"/>
  <Override PartName="/ppt/slideMasters/slideMaster116.xml" ContentType="application/vnd.openxmlformats-officedocument.presentationml.slideMaster+xml"/>
  <Override PartName="/ppt/slideMasters/slideMaster117.xml" ContentType="application/vnd.openxmlformats-officedocument.presentationml.slideMaster+xml"/>
  <Override PartName="/ppt/slideMasters/slideMaster118.xml" ContentType="application/vnd.openxmlformats-officedocument.presentationml.slideMaster+xml"/>
  <Override PartName="/ppt/slideMasters/slideMaster119.xml" ContentType="application/vnd.openxmlformats-officedocument.presentationml.slideMaster+xml"/>
  <Override PartName="/ppt/slideMasters/slideMaster120.xml" ContentType="application/vnd.openxmlformats-officedocument.presentationml.slideMaster+xml"/>
  <Override PartName="/ppt/slideMasters/slideMaster121.xml" ContentType="application/vnd.openxmlformats-officedocument.presentationml.slideMaster+xml"/>
  <Override PartName="/ppt/slideMasters/slideMaster122.xml" ContentType="application/vnd.openxmlformats-officedocument.presentationml.slideMaster+xml"/>
  <Override PartName="/ppt/slideMasters/slideMaster123.xml" ContentType="application/vnd.openxmlformats-officedocument.presentationml.slideMaster+xml"/>
  <Override PartName="/ppt/slideMasters/slideMaster124.xml" ContentType="application/vnd.openxmlformats-officedocument.presentationml.slideMaster+xml"/>
  <Override PartName="/ppt/slideMasters/slideMaster125.xml" ContentType="application/vnd.openxmlformats-officedocument.presentationml.slideMaster+xml"/>
  <Override PartName="/ppt/slideMasters/slideMaster126.xml" ContentType="application/vnd.openxmlformats-officedocument.presentationml.slideMaster+xml"/>
  <Override PartName="/ppt/slideMasters/slideMaster127.xml" ContentType="application/vnd.openxmlformats-officedocument.presentationml.slideMaster+xml"/>
  <Override PartName="/ppt/slideMasters/slideMaster128.xml" ContentType="application/vnd.openxmlformats-officedocument.presentationml.slideMaster+xml"/>
  <Override PartName="/ppt/slideMasters/slideMaster129.xml" ContentType="application/vnd.openxmlformats-officedocument.presentationml.slideMaster+xml"/>
  <Override PartName="/ppt/slideMasters/slideMaster130.xml" ContentType="application/vnd.openxmlformats-officedocument.presentationml.slideMaster+xml"/>
  <Override PartName="/ppt/slideMasters/slideMaster131.xml" ContentType="application/vnd.openxmlformats-officedocument.presentationml.slideMaster+xml"/>
  <Override PartName="/ppt/slideMasters/slideMaster132.xml" ContentType="application/vnd.openxmlformats-officedocument.presentationml.slideMaster+xml"/>
  <Override PartName="/ppt/slideMasters/slideMaster133.xml" ContentType="application/vnd.openxmlformats-officedocument.presentationml.slideMaster+xml"/>
  <Override PartName="/ppt/slideMasters/slideMaster134.xml" ContentType="application/vnd.openxmlformats-officedocument.presentationml.slideMaster+xml"/>
  <Override PartName="/ppt/slideMasters/slideMaster135.xml" ContentType="application/vnd.openxmlformats-officedocument.presentationml.slideMaster+xml"/>
  <Override PartName="/ppt/slideMasters/slideMaster136.xml" ContentType="application/vnd.openxmlformats-officedocument.presentationml.slideMaster+xml"/>
  <Override PartName="/ppt/slideMasters/slideMaster137.xml" ContentType="application/vnd.openxmlformats-officedocument.presentationml.slideMaster+xml"/>
  <Override PartName="/ppt/slideMasters/slideMaster138.xml" ContentType="application/vnd.openxmlformats-officedocument.presentationml.slideMaster+xml"/>
  <Override PartName="/ppt/slideMasters/slideMaster139.xml" ContentType="application/vnd.openxmlformats-officedocument.presentationml.slideMaster+xml"/>
  <Override PartName="/ppt/slideMasters/slideMaster140.xml" ContentType="application/vnd.openxmlformats-officedocument.presentationml.slideMaster+xml"/>
  <Override PartName="/ppt/slideMasters/slideMaster141.xml" ContentType="application/vnd.openxmlformats-officedocument.presentationml.slideMaster+xml"/>
  <Override PartName="/ppt/slideMasters/slideMaster142.xml" ContentType="application/vnd.openxmlformats-officedocument.presentationml.slideMaster+xml"/>
  <Override PartName="/ppt/slideMasters/slideMaster143.xml" ContentType="application/vnd.openxmlformats-officedocument.presentationml.slideMaster+xml"/>
  <Override PartName="/ppt/slideMasters/slideMaster144.xml" ContentType="application/vnd.openxmlformats-officedocument.presentationml.slideMaster+xml"/>
  <Override PartName="/ppt/slideMasters/slideMaster145.xml" ContentType="application/vnd.openxmlformats-officedocument.presentationml.slideMaster+xml"/>
  <Override PartName="/ppt/slideMasters/slideMaster146.xml" ContentType="application/vnd.openxmlformats-officedocument.presentationml.slideMaster+xml"/>
  <Override PartName="/ppt/slideMasters/slideMaster147.xml" ContentType="application/vnd.openxmlformats-officedocument.presentationml.slideMaster+xml"/>
  <Override PartName="/ppt/slideMasters/slideMaster148.xml" ContentType="application/vnd.openxmlformats-officedocument.presentationml.slideMaster+xml"/>
  <Override PartName="/ppt/slideMasters/slideMaster149.xml" ContentType="application/vnd.openxmlformats-officedocument.presentationml.slideMaster+xml"/>
  <Override PartName="/ppt/slideMasters/slideMaster150.xml" ContentType="application/vnd.openxmlformats-officedocument.presentationml.slideMaster+xml"/>
  <Override PartName="/ppt/slideMasters/slideMaster151.xml" ContentType="application/vnd.openxmlformats-officedocument.presentationml.slideMaster+xml"/>
  <Override PartName="/ppt/slideMasters/slideMaster152.xml" ContentType="application/vnd.openxmlformats-officedocument.presentationml.slideMaster+xml"/>
  <Override PartName="/ppt/slideMasters/slideMaster153.xml" ContentType="application/vnd.openxmlformats-officedocument.presentationml.slideMaster+xml"/>
  <Override PartName="/ppt/slideMasters/slideMaster154.xml" ContentType="application/vnd.openxmlformats-officedocument.presentationml.slideMaster+xml"/>
  <Override PartName="/ppt/slideMasters/slideMaster155.xml" ContentType="application/vnd.openxmlformats-officedocument.presentationml.slideMaster+xml"/>
  <Override PartName="/ppt/slideMasters/slideMaster156.xml" ContentType="application/vnd.openxmlformats-officedocument.presentationml.slideMaster+xml"/>
  <Override PartName="/ppt/slideMasters/slideMaster157.xml" ContentType="application/vnd.openxmlformats-officedocument.presentationml.slideMaster+xml"/>
  <Override PartName="/ppt/slideMasters/slideMaster158.xml" ContentType="application/vnd.openxmlformats-officedocument.presentationml.slideMaster+xml"/>
  <Override PartName="/ppt/slideMasters/slideMaster159.xml" ContentType="application/vnd.openxmlformats-officedocument.presentationml.slideMaster+xml"/>
  <Override PartName="/ppt/slideMasters/slideMaster160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7.xml" ContentType="application/vnd.openxmlformats-officedocument.theme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theme/theme8.xml" ContentType="application/vnd.openxmlformats-officedocument.theme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theme/theme9.xml" ContentType="application/vnd.openxmlformats-officedocument.theme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theme/theme10.xml" ContentType="application/vnd.openxmlformats-officedocument.theme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theme/theme11.xml" ContentType="application/vnd.openxmlformats-officedocument.theme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theme/theme12.xml" ContentType="application/vnd.openxmlformats-officedocument.theme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theme/theme13.xml" ContentType="application/vnd.openxmlformats-officedocument.theme+xml"/>
  <Override PartName="/ppt/slideLayouts/slideLayout144.xml" ContentType="application/vnd.openxmlformats-officedocument.presentationml.slideLayout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theme/theme14.xml" ContentType="application/vnd.openxmlformats-officedocument.theme+xml"/>
  <Override PartName="/ppt/slideLayouts/slideLayout155.xml" ContentType="application/vnd.openxmlformats-officedocument.presentationml.slideLayout+xml"/>
  <Override PartName="/ppt/slideLayouts/slideLayout156.xml" ContentType="application/vnd.openxmlformats-officedocument.presentationml.slideLayout+xml"/>
  <Override PartName="/ppt/slideLayouts/slideLayout157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59.xml" ContentType="application/vnd.openxmlformats-officedocument.presentationml.slideLayout+xml"/>
  <Override PartName="/ppt/slideLayouts/slideLayout160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163.xml" ContentType="application/vnd.openxmlformats-officedocument.presentationml.slideLayout+xml"/>
  <Override PartName="/ppt/slideLayouts/slideLayout164.xml" ContentType="application/vnd.openxmlformats-officedocument.presentationml.slideLayout+xml"/>
  <Override PartName="/ppt/slideLayouts/slideLayout165.xml" ContentType="application/vnd.openxmlformats-officedocument.presentationml.slideLayout+xml"/>
  <Override PartName="/ppt/theme/theme15.xml" ContentType="application/vnd.openxmlformats-officedocument.theme+xml"/>
  <Override PartName="/ppt/slideLayouts/slideLayout16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slideLayouts/slideLayout168.xml" ContentType="application/vnd.openxmlformats-officedocument.presentationml.slideLayout+xml"/>
  <Override PartName="/ppt/slideLayouts/slideLayout169.xml" ContentType="application/vnd.openxmlformats-officedocument.presentationml.slideLayout+xml"/>
  <Override PartName="/ppt/slideLayouts/slideLayout170.xml" ContentType="application/vnd.openxmlformats-officedocument.presentationml.slideLayout+xml"/>
  <Override PartName="/ppt/slideLayouts/slideLayout171.xml" ContentType="application/vnd.openxmlformats-officedocument.presentationml.slideLayout+xml"/>
  <Override PartName="/ppt/slideLayouts/slideLayout172.xml" ContentType="application/vnd.openxmlformats-officedocument.presentationml.slideLayout+xml"/>
  <Override PartName="/ppt/slideLayouts/slideLayout173.xml" ContentType="application/vnd.openxmlformats-officedocument.presentationml.slideLayout+xml"/>
  <Override PartName="/ppt/slideLayouts/slideLayout174.xml" ContentType="application/vnd.openxmlformats-officedocument.presentationml.slideLayout+xml"/>
  <Override PartName="/ppt/slideLayouts/slideLayout175.xml" ContentType="application/vnd.openxmlformats-officedocument.presentationml.slideLayout+xml"/>
  <Override PartName="/ppt/slideLayouts/slideLayout176.xml" ContentType="application/vnd.openxmlformats-officedocument.presentationml.slideLayout+xml"/>
  <Override PartName="/ppt/theme/theme16.xml" ContentType="application/vnd.openxmlformats-officedocument.theme+xml"/>
  <Override PartName="/ppt/slideLayouts/slideLayout177.xml" ContentType="application/vnd.openxmlformats-officedocument.presentationml.slideLayout+xml"/>
  <Override PartName="/ppt/slideLayouts/slideLayout178.xml" ContentType="application/vnd.openxmlformats-officedocument.presentationml.slideLayout+xml"/>
  <Override PartName="/ppt/slideLayouts/slideLayout179.xml" ContentType="application/vnd.openxmlformats-officedocument.presentationml.slideLayout+xml"/>
  <Override PartName="/ppt/slideLayouts/slideLayout180.xml" ContentType="application/vnd.openxmlformats-officedocument.presentationml.slideLayout+xml"/>
  <Override PartName="/ppt/slideLayouts/slideLayout181.xml" ContentType="application/vnd.openxmlformats-officedocument.presentationml.slideLayout+xml"/>
  <Override PartName="/ppt/slideLayouts/slideLayout182.xml" ContentType="application/vnd.openxmlformats-officedocument.presentationml.slideLayout+xml"/>
  <Override PartName="/ppt/slideLayouts/slideLayout183.xml" ContentType="application/vnd.openxmlformats-officedocument.presentationml.slideLayout+xml"/>
  <Override PartName="/ppt/slideLayouts/slideLayout184.xml" ContentType="application/vnd.openxmlformats-officedocument.presentationml.slideLayout+xml"/>
  <Override PartName="/ppt/slideLayouts/slideLayout185.xml" ContentType="application/vnd.openxmlformats-officedocument.presentationml.slideLayout+xml"/>
  <Override PartName="/ppt/slideLayouts/slideLayout186.xml" ContentType="application/vnd.openxmlformats-officedocument.presentationml.slideLayout+xml"/>
  <Override PartName="/ppt/slideLayouts/slideLayout187.xml" ContentType="application/vnd.openxmlformats-officedocument.presentationml.slideLayout+xml"/>
  <Override PartName="/ppt/theme/theme17.xml" ContentType="application/vnd.openxmlformats-officedocument.theme+xml"/>
  <Override PartName="/ppt/slideLayouts/slideLayout188.xml" ContentType="application/vnd.openxmlformats-officedocument.presentationml.slideLayout+xml"/>
  <Override PartName="/ppt/slideLayouts/slideLayout189.xml" ContentType="application/vnd.openxmlformats-officedocument.presentationml.slideLayout+xml"/>
  <Override PartName="/ppt/slideLayouts/slideLayout190.xml" ContentType="application/vnd.openxmlformats-officedocument.presentationml.slideLayout+xml"/>
  <Override PartName="/ppt/slideLayouts/slideLayout191.xml" ContentType="application/vnd.openxmlformats-officedocument.presentationml.slideLayout+xml"/>
  <Override PartName="/ppt/slideLayouts/slideLayout192.xml" ContentType="application/vnd.openxmlformats-officedocument.presentationml.slideLayout+xml"/>
  <Override PartName="/ppt/slideLayouts/slideLayout193.xml" ContentType="application/vnd.openxmlformats-officedocument.presentationml.slideLayout+xml"/>
  <Override PartName="/ppt/slideLayouts/slideLayout194.xml" ContentType="application/vnd.openxmlformats-officedocument.presentationml.slideLayout+xml"/>
  <Override PartName="/ppt/slideLayouts/slideLayout195.xml" ContentType="application/vnd.openxmlformats-officedocument.presentationml.slideLayout+xml"/>
  <Override PartName="/ppt/slideLayouts/slideLayout196.xml" ContentType="application/vnd.openxmlformats-officedocument.presentationml.slideLayout+xml"/>
  <Override PartName="/ppt/slideLayouts/slideLayout197.xml" ContentType="application/vnd.openxmlformats-officedocument.presentationml.slideLayout+xml"/>
  <Override PartName="/ppt/slideLayouts/slideLayout198.xml" ContentType="application/vnd.openxmlformats-officedocument.presentationml.slideLayout+xml"/>
  <Override PartName="/ppt/theme/theme18.xml" ContentType="application/vnd.openxmlformats-officedocument.theme+xml"/>
  <Override PartName="/ppt/slideLayouts/slideLayout199.xml" ContentType="application/vnd.openxmlformats-officedocument.presentationml.slideLayout+xml"/>
  <Override PartName="/ppt/slideLayouts/slideLayout200.xml" ContentType="application/vnd.openxmlformats-officedocument.presentationml.slideLayout+xml"/>
  <Override PartName="/ppt/slideLayouts/slideLayout201.xml" ContentType="application/vnd.openxmlformats-officedocument.presentationml.slideLayout+xml"/>
  <Override PartName="/ppt/slideLayouts/slideLayout202.xml" ContentType="application/vnd.openxmlformats-officedocument.presentationml.slideLayout+xml"/>
  <Override PartName="/ppt/slideLayouts/slideLayout203.xml" ContentType="application/vnd.openxmlformats-officedocument.presentationml.slideLayout+xml"/>
  <Override PartName="/ppt/slideLayouts/slideLayout204.xml" ContentType="application/vnd.openxmlformats-officedocument.presentationml.slideLayout+xml"/>
  <Override PartName="/ppt/slideLayouts/slideLayout205.xml" ContentType="application/vnd.openxmlformats-officedocument.presentationml.slideLayout+xml"/>
  <Override PartName="/ppt/slideLayouts/slideLayout206.xml" ContentType="application/vnd.openxmlformats-officedocument.presentationml.slideLayout+xml"/>
  <Override PartName="/ppt/slideLayouts/slideLayout207.xml" ContentType="application/vnd.openxmlformats-officedocument.presentationml.slideLayout+xml"/>
  <Override PartName="/ppt/slideLayouts/slideLayout208.xml" ContentType="application/vnd.openxmlformats-officedocument.presentationml.slideLayout+xml"/>
  <Override PartName="/ppt/slideLayouts/slideLayout209.xml" ContentType="application/vnd.openxmlformats-officedocument.presentationml.slideLayout+xml"/>
  <Override PartName="/ppt/theme/theme19.xml" ContentType="application/vnd.openxmlformats-officedocument.theme+xml"/>
  <Override PartName="/ppt/slideLayouts/slideLayout210.xml" ContentType="application/vnd.openxmlformats-officedocument.presentationml.slideLayout+xml"/>
  <Override PartName="/ppt/slideLayouts/slideLayout211.xml" ContentType="application/vnd.openxmlformats-officedocument.presentationml.slideLayout+xml"/>
  <Override PartName="/ppt/slideLayouts/slideLayout212.xml" ContentType="application/vnd.openxmlformats-officedocument.presentationml.slideLayout+xml"/>
  <Override PartName="/ppt/slideLayouts/slideLayout213.xml" ContentType="application/vnd.openxmlformats-officedocument.presentationml.slideLayout+xml"/>
  <Override PartName="/ppt/slideLayouts/slideLayout214.xml" ContentType="application/vnd.openxmlformats-officedocument.presentationml.slideLayout+xml"/>
  <Override PartName="/ppt/slideLayouts/slideLayout215.xml" ContentType="application/vnd.openxmlformats-officedocument.presentationml.slideLayout+xml"/>
  <Override PartName="/ppt/slideLayouts/slideLayout216.xml" ContentType="application/vnd.openxmlformats-officedocument.presentationml.slideLayout+xml"/>
  <Override PartName="/ppt/slideLayouts/slideLayout217.xml" ContentType="application/vnd.openxmlformats-officedocument.presentationml.slideLayout+xml"/>
  <Override PartName="/ppt/slideLayouts/slideLayout218.xml" ContentType="application/vnd.openxmlformats-officedocument.presentationml.slideLayout+xml"/>
  <Override PartName="/ppt/slideLayouts/slideLayout219.xml" ContentType="application/vnd.openxmlformats-officedocument.presentationml.slideLayout+xml"/>
  <Override PartName="/ppt/slideLayouts/slideLayout220.xml" ContentType="application/vnd.openxmlformats-officedocument.presentationml.slideLayout+xml"/>
  <Override PartName="/ppt/theme/theme20.xml" ContentType="application/vnd.openxmlformats-officedocument.theme+xml"/>
  <Override PartName="/ppt/slideLayouts/slideLayout221.xml" ContentType="application/vnd.openxmlformats-officedocument.presentationml.slideLayout+xml"/>
  <Override PartName="/ppt/slideLayouts/slideLayout222.xml" ContentType="application/vnd.openxmlformats-officedocument.presentationml.slideLayout+xml"/>
  <Override PartName="/ppt/slideLayouts/slideLayout223.xml" ContentType="application/vnd.openxmlformats-officedocument.presentationml.slideLayout+xml"/>
  <Override PartName="/ppt/slideLayouts/slideLayout224.xml" ContentType="application/vnd.openxmlformats-officedocument.presentationml.slideLayout+xml"/>
  <Override PartName="/ppt/slideLayouts/slideLayout225.xml" ContentType="application/vnd.openxmlformats-officedocument.presentationml.slideLayout+xml"/>
  <Override PartName="/ppt/slideLayouts/slideLayout226.xml" ContentType="application/vnd.openxmlformats-officedocument.presentationml.slideLayout+xml"/>
  <Override PartName="/ppt/slideLayouts/slideLayout227.xml" ContentType="application/vnd.openxmlformats-officedocument.presentationml.slideLayout+xml"/>
  <Override PartName="/ppt/slideLayouts/slideLayout228.xml" ContentType="application/vnd.openxmlformats-officedocument.presentationml.slideLayout+xml"/>
  <Override PartName="/ppt/slideLayouts/slideLayout229.xml" ContentType="application/vnd.openxmlformats-officedocument.presentationml.slideLayout+xml"/>
  <Override PartName="/ppt/slideLayouts/slideLayout230.xml" ContentType="application/vnd.openxmlformats-officedocument.presentationml.slideLayout+xml"/>
  <Override PartName="/ppt/slideLayouts/slideLayout231.xml" ContentType="application/vnd.openxmlformats-officedocument.presentationml.slideLayout+xml"/>
  <Override PartName="/ppt/theme/theme21.xml" ContentType="application/vnd.openxmlformats-officedocument.theme+xml"/>
  <Override PartName="/ppt/slideLayouts/slideLayout232.xml" ContentType="application/vnd.openxmlformats-officedocument.presentationml.slideLayout+xml"/>
  <Override PartName="/ppt/slideLayouts/slideLayout233.xml" ContentType="application/vnd.openxmlformats-officedocument.presentationml.slideLayout+xml"/>
  <Override PartName="/ppt/slideLayouts/slideLayout234.xml" ContentType="application/vnd.openxmlformats-officedocument.presentationml.slideLayout+xml"/>
  <Override PartName="/ppt/slideLayouts/slideLayout235.xml" ContentType="application/vnd.openxmlformats-officedocument.presentationml.slideLayout+xml"/>
  <Override PartName="/ppt/slideLayouts/slideLayout236.xml" ContentType="application/vnd.openxmlformats-officedocument.presentationml.slideLayout+xml"/>
  <Override PartName="/ppt/slideLayouts/slideLayout237.xml" ContentType="application/vnd.openxmlformats-officedocument.presentationml.slideLayout+xml"/>
  <Override PartName="/ppt/slideLayouts/slideLayout238.xml" ContentType="application/vnd.openxmlformats-officedocument.presentationml.slideLayout+xml"/>
  <Override PartName="/ppt/slideLayouts/slideLayout239.xml" ContentType="application/vnd.openxmlformats-officedocument.presentationml.slideLayout+xml"/>
  <Override PartName="/ppt/slideLayouts/slideLayout240.xml" ContentType="application/vnd.openxmlformats-officedocument.presentationml.slideLayout+xml"/>
  <Override PartName="/ppt/slideLayouts/slideLayout241.xml" ContentType="application/vnd.openxmlformats-officedocument.presentationml.slideLayout+xml"/>
  <Override PartName="/ppt/slideLayouts/slideLayout242.xml" ContentType="application/vnd.openxmlformats-officedocument.presentationml.slideLayout+xml"/>
  <Override PartName="/ppt/theme/theme22.xml" ContentType="application/vnd.openxmlformats-officedocument.theme+xml"/>
  <Override PartName="/ppt/slideLayouts/slideLayout243.xml" ContentType="application/vnd.openxmlformats-officedocument.presentationml.slideLayout+xml"/>
  <Override PartName="/ppt/slideLayouts/slideLayout244.xml" ContentType="application/vnd.openxmlformats-officedocument.presentationml.slideLayout+xml"/>
  <Override PartName="/ppt/slideLayouts/slideLayout245.xml" ContentType="application/vnd.openxmlformats-officedocument.presentationml.slideLayout+xml"/>
  <Override PartName="/ppt/slideLayouts/slideLayout246.xml" ContentType="application/vnd.openxmlformats-officedocument.presentationml.slideLayout+xml"/>
  <Override PartName="/ppt/slideLayouts/slideLayout247.xml" ContentType="application/vnd.openxmlformats-officedocument.presentationml.slideLayout+xml"/>
  <Override PartName="/ppt/slideLayouts/slideLayout248.xml" ContentType="application/vnd.openxmlformats-officedocument.presentationml.slideLayout+xml"/>
  <Override PartName="/ppt/slideLayouts/slideLayout249.xml" ContentType="application/vnd.openxmlformats-officedocument.presentationml.slideLayout+xml"/>
  <Override PartName="/ppt/slideLayouts/slideLayout250.xml" ContentType="application/vnd.openxmlformats-officedocument.presentationml.slideLayout+xml"/>
  <Override PartName="/ppt/slideLayouts/slideLayout251.xml" ContentType="application/vnd.openxmlformats-officedocument.presentationml.slideLayout+xml"/>
  <Override PartName="/ppt/slideLayouts/slideLayout252.xml" ContentType="application/vnd.openxmlformats-officedocument.presentationml.slideLayout+xml"/>
  <Override PartName="/ppt/slideLayouts/slideLayout253.xml" ContentType="application/vnd.openxmlformats-officedocument.presentationml.slideLayout+xml"/>
  <Override PartName="/ppt/theme/theme23.xml" ContentType="application/vnd.openxmlformats-officedocument.theme+xml"/>
  <Override PartName="/ppt/slideLayouts/slideLayout254.xml" ContentType="application/vnd.openxmlformats-officedocument.presentationml.slideLayout+xml"/>
  <Override PartName="/ppt/slideLayouts/slideLayout255.xml" ContentType="application/vnd.openxmlformats-officedocument.presentationml.slideLayout+xml"/>
  <Override PartName="/ppt/slideLayouts/slideLayout256.xml" ContentType="application/vnd.openxmlformats-officedocument.presentationml.slideLayout+xml"/>
  <Override PartName="/ppt/slideLayouts/slideLayout257.xml" ContentType="application/vnd.openxmlformats-officedocument.presentationml.slideLayout+xml"/>
  <Override PartName="/ppt/slideLayouts/slideLayout258.xml" ContentType="application/vnd.openxmlformats-officedocument.presentationml.slideLayout+xml"/>
  <Override PartName="/ppt/slideLayouts/slideLayout259.xml" ContentType="application/vnd.openxmlformats-officedocument.presentationml.slideLayout+xml"/>
  <Override PartName="/ppt/slideLayouts/slideLayout260.xml" ContentType="application/vnd.openxmlformats-officedocument.presentationml.slideLayout+xml"/>
  <Override PartName="/ppt/slideLayouts/slideLayout261.xml" ContentType="application/vnd.openxmlformats-officedocument.presentationml.slideLayout+xml"/>
  <Override PartName="/ppt/slideLayouts/slideLayout262.xml" ContentType="application/vnd.openxmlformats-officedocument.presentationml.slideLayout+xml"/>
  <Override PartName="/ppt/slideLayouts/slideLayout263.xml" ContentType="application/vnd.openxmlformats-officedocument.presentationml.slideLayout+xml"/>
  <Override PartName="/ppt/slideLayouts/slideLayout264.xml" ContentType="application/vnd.openxmlformats-officedocument.presentationml.slideLayout+xml"/>
  <Override PartName="/ppt/theme/theme24.xml" ContentType="application/vnd.openxmlformats-officedocument.theme+xml"/>
  <Override PartName="/ppt/slideLayouts/slideLayout265.xml" ContentType="application/vnd.openxmlformats-officedocument.presentationml.slideLayout+xml"/>
  <Override PartName="/ppt/slideLayouts/slideLayout266.xml" ContentType="application/vnd.openxmlformats-officedocument.presentationml.slideLayout+xml"/>
  <Override PartName="/ppt/slideLayouts/slideLayout267.xml" ContentType="application/vnd.openxmlformats-officedocument.presentationml.slideLayout+xml"/>
  <Override PartName="/ppt/slideLayouts/slideLayout268.xml" ContentType="application/vnd.openxmlformats-officedocument.presentationml.slideLayout+xml"/>
  <Override PartName="/ppt/slideLayouts/slideLayout269.xml" ContentType="application/vnd.openxmlformats-officedocument.presentationml.slideLayout+xml"/>
  <Override PartName="/ppt/slideLayouts/slideLayout270.xml" ContentType="application/vnd.openxmlformats-officedocument.presentationml.slideLayout+xml"/>
  <Override PartName="/ppt/slideLayouts/slideLayout271.xml" ContentType="application/vnd.openxmlformats-officedocument.presentationml.slideLayout+xml"/>
  <Override PartName="/ppt/slideLayouts/slideLayout272.xml" ContentType="application/vnd.openxmlformats-officedocument.presentationml.slideLayout+xml"/>
  <Override PartName="/ppt/slideLayouts/slideLayout273.xml" ContentType="application/vnd.openxmlformats-officedocument.presentationml.slideLayout+xml"/>
  <Override PartName="/ppt/slideLayouts/slideLayout274.xml" ContentType="application/vnd.openxmlformats-officedocument.presentationml.slideLayout+xml"/>
  <Override PartName="/ppt/slideLayouts/slideLayout275.xml" ContentType="application/vnd.openxmlformats-officedocument.presentationml.slideLayout+xml"/>
  <Override PartName="/ppt/theme/theme25.xml" ContentType="application/vnd.openxmlformats-officedocument.theme+xml"/>
  <Override PartName="/ppt/slideLayouts/slideLayout276.xml" ContentType="application/vnd.openxmlformats-officedocument.presentationml.slideLayout+xml"/>
  <Override PartName="/ppt/slideLayouts/slideLayout277.xml" ContentType="application/vnd.openxmlformats-officedocument.presentationml.slideLayout+xml"/>
  <Override PartName="/ppt/slideLayouts/slideLayout278.xml" ContentType="application/vnd.openxmlformats-officedocument.presentationml.slideLayout+xml"/>
  <Override PartName="/ppt/slideLayouts/slideLayout279.xml" ContentType="application/vnd.openxmlformats-officedocument.presentationml.slideLayout+xml"/>
  <Override PartName="/ppt/slideLayouts/slideLayout280.xml" ContentType="application/vnd.openxmlformats-officedocument.presentationml.slideLayout+xml"/>
  <Override PartName="/ppt/slideLayouts/slideLayout281.xml" ContentType="application/vnd.openxmlformats-officedocument.presentationml.slideLayout+xml"/>
  <Override PartName="/ppt/slideLayouts/slideLayout282.xml" ContentType="application/vnd.openxmlformats-officedocument.presentationml.slideLayout+xml"/>
  <Override PartName="/ppt/slideLayouts/slideLayout283.xml" ContentType="application/vnd.openxmlformats-officedocument.presentationml.slideLayout+xml"/>
  <Override PartName="/ppt/slideLayouts/slideLayout284.xml" ContentType="application/vnd.openxmlformats-officedocument.presentationml.slideLayout+xml"/>
  <Override PartName="/ppt/slideLayouts/slideLayout285.xml" ContentType="application/vnd.openxmlformats-officedocument.presentationml.slideLayout+xml"/>
  <Override PartName="/ppt/slideLayouts/slideLayout286.xml" ContentType="application/vnd.openxmlformats-officedocument.presentationml.slideLayout+xml"/>
  <Override PartName="/ppt/theme/theme26.xml" ContentType="application/vnd.openxmlformats-officedocument.theme+xml"/>
  <Override PartName="/ppt/slideLayouts/slideLayout287.xml" ContentType="application/vnd.openxmlformats-officedocument.presentationml.slideLayout+xml"/>
  <Override PartName="/ppt/slideLayouts/slideLayout288.xml" ContentType="application/vnd.openxmlformats-officedocument.presentationml.slideLayout+xml"/>
  <Override PartName="/ppt/slideLayouts/slideLayout289.xml" ContentType="application/vnd.openxmlformats-officedocument.presentationml.slideLayout+xml"/>
  <Override PartName="/ppt/slideLayouts/slideLayout290.xml" ContentType="application/vnd.openxmlformats-officedocument.presentationml.slideLayout+xml"/>
  <Override PartName="/ppt/slideLayouts/slideLayout291.xml" ContentType="application/vnd.openxmlformats-officedocument.presentationml.slideLayout+xml"/>
  <Override PartName="/ppt/slideLayouts/slideLayout292.xml" ContentType="application/vnd.openxmlformats-officedocument.presentationml.slideLayout+xml"/>
  <Override PartName="/ppt/slideLayouts/slideLayout293.xml" ContentType="application/vnd.openxmlformats-officedocument.presentationml.slideLayout+xml"/>
  <Override PartName="/ppt/slideLayouts/slideLayout294.xml" ContentType="application/vnd.openxmlformats-officedocument.presentationml.slideLayout+xml"/>
  <Override PartName="/ppt/slideLayouts/slideLayout295.xml" ContentType="application/vnd.openxmlformats-officedocument.presentationml.slideLayout+xml"/>
  <Override PartName="/ppt/slideLayouts/slideLayout296.xml" ContentType="application/vnd.openxmlformats-officedocument.presentationml.slideLayout+xml"/>
  <Override PartName="/ppt/slideLayouts/slideLayout297.xml" ContentType="application/vnd.openxmlformats-officedocument.presentationml.slideLayout+xml"/>
  <Override PartName="/ppt/theme/theme27.xml" ContentType="application/vnd.openxmlformats-officedocument.theme+xml"/>
  <Override PartName="/ppt/slideLayouts/slideLayout298.xml" ContentType="application/vnd.openxmlformats-officedocument.presentationml.slideLayout+xml"/>
  <Override PartName="/ppt/slideLayouts/slideLayout299.xml" ContentType="application/vnd.openxmlformats-officedocument.presentationml.slideLayout+xml"/>
  <Override PartName="/ppt/slideLayouts/slideLayout300.xml" ContentType="application/vnd.openxmlformats-officedocument.presentationml.slideLayout+xml"/>
  <Override PartName="/ppt/slideLayouts/slideLayout301.xml" ContentType="application/vnd.openxmlformats-officedocument.presentationml.slideLayout+xml"/>
  <Override PartName="/ppt/slideLayouts/slideLayout302.xml" ContentType="application/vnd.openxmlformats-officedocument.presentationml.slideLayout+xml"/>
  <Override PartName="/ppt/slideLayouts/slideLayout303.xml" ContentType="application/vnd.openxmlformats-officedocument.presentationml.slideLayout+xml"/>
  <Override PartName="/ppt/slideLayouts/slideLayout304.xml" ContentType="application/vnd.openxmlformats-officedocument.presentationml.slideLayout+xml"/>
  <Override PartName="/ppt/slideLayouts/slideLayout305.xml" ContentType="application/vnd.openxmlformats-officedocument.presentationml.slideLayout+xml"/>
  <Override PartName="/ppt/slideLayouts/slideLayout306.xml" ContentType="application/vnd.openxmlformats-officedocument.presentationml.slideLayout+xml"/>
  <Override PartName="/ppt/slideLayouts/slideLayout307.xml" ContentType="application/vnd.openxmlformats-officedocument.presentationml.slideLayout+xml"/>
  <Override PartName="/ppt/slideLayouts/slideLayout308.xml" ContentType="application/vnd.openxmlformats-officedocument.presentationml.slideLayout+xml"/>
  <Override PartName="/ppt/theme/theme28.xml" ContentType="application/vnd.openxmlformats-officedocument.theme+xml"/>
  <Override PartName="/ppt/slideLayouts/slideLayout309.xml" ContentType="application/vnd.openxmlformats-officedocument.presentationml.slideLayout+xml"/>
  <Override PartName="/ppt/slideLayouts/slideLayout310.xml" ContentType="application/vnd.openxmlformats-officedocument.presentationml.slideLayout+xml"/>
  <Override PartName="/ppt/slideLayouts/slideLayout311.xml" ContentType="application/vnd.openxmlformats-officedocument.presentationml.slideLayout+xml"/>
  <Override PartName="/ppt/slideLayouts/slideLayout312.xml" ContentType="application/vnd.openxmlformats-officedocument.presentationml.slideLayout+xml"/>
  <Override PartName="/ppt/slideLayouts/slideLayout313.xml" ContentType="application/vnd.openxmlformats-officedocument.presentationml.slideLayout+xml"/>
  <Override PartName="/ppt/slideLayouts/slideLayout314.xml" ContentType="application/vnd.openxmlformats-officedocument.presentationml.slideLayout+xml"/>
  <Override PartName="/ppt/slideLayouts/slideLayout315.xml" ContentType="application/vnd.openxmlformats-officedocument.presentationml.slideLayout+xml"/>
  <Override PartName="/ppt/slideLayouts/slideLayout316.xml" ContentType="application/vnd.openxmlformats-officedocument.presentationml.slideLayout+xml"/>
  <Override PartName="/ppt/slideLayouts/slideLayout317.xml" ContentType="application/vnd.openxmlformats-officedocument.presentationml.slideLayout+xml"/>
  <Override PartName="/ppt/slideLayouts/slideLayout318.xml" ContentType="application/vnd.openxmlformats-officedocument.presentationml.slideLayout+xml"/>
  <Override PartName="/ppt/slideLayouts/slideLayout319.xml" ContentType="application/vnd.openxmlformats-officedocument.presentationml.slideLayout+xml"/>
  <Override PartName="/ppt/theme/theme29.xml" ContentType="application/vnd.openxmlformats-officedocument.theme+xml"/>
  <Override PartName="/ppt/slideLayouts/slideLayout320.xml" ContentType="application/vnd.openxmlformats-officedocument.presentationml.slideLayout+xml"/>
  <Override PartName="/ppt/slideLayouts/slideLayout321.xml" ContentType="application/vnd.openxmlformats-officedocument.presentationml.slideLayout+xml"/>
  <Override PartName="/ppt/slideLayouts/slideLayout322.xml" ContentType="application/vnd.openxmlformats-officedocument.presentationml.slideLayout+xml"/>
  <Override PartName="/ppt/slideLayouts/slideLayout323.xml" ContentType="application/vnd.openxmlformats-officedocument.presentationml.slideLayout+xml"/>
  <Override PartName="/ppt/slideLayouts/slideLayout324.xml" ContentType="application/vnd.openxmlformats-officedocument.presentationml.slideLayout+xml"/>
  <Override PartName="/ppt/slideLayouts/slideLayout325.xml" ContentType="application/vnd.openxmlformats-officedocument.presentationml.slideLayout+xml"/>
  <Override PartName="/ppt/slideLayouts/slideLayout326.xml" ContentType="application/vnd.openxmlformats-officedocument.presentationml.slideLayout+xml"/>
  <Override PartName="/ppt/slideLayouts/slideLayout327.xml" ContentType="application/vnd.openxmlformats-officedocument.presentationml.slideLayout+xml"/>
  <Override PartName="/ppt/slideLayouts/slideLayout328.xml" ContentType="application/vnd.openxmlformats-officedocument.presentationml.slideLayout+xml"/>
  <Override PartName="/ppt/slideLayouts/slideLayout329.xml" ContentType="application/vnd.openxmlformats-officedocument.presentationml.slideLayout+xml"/>
  <Override PartName="/ppt/slideLayouts/slideLayout330.xml" ContentType="application/vnd.openxmlformats-officedocument.presentationml.slideLayout+xml"/>
  <Override PartName="/ppt/theme/theme30.xml" ContentType="application/vnd.openxmlformats-officedocument.theme+xml"/>
  <Override PartName="/ppt/slideLayouts/slideLayout331.xml" ContentType="application/vnd.openxmlformats-officedocument.presentationml.slideLayout+xml"/>
  <Override PartName="/ppt/slideLayouts/slideLayout332.xml" ContentType="application/vnd.openxmlformats-officedocument.presentationml.slideLayout+xml"/>
  <Override PartName="/ppt/slideLayouts/slideLayout333.xml" ContentType="application/vnd.openxmlformats-officedocument.presentationml.slideLayout+xml"/>
  <Override PartName="/ppt/slideLayouts/slideLayout334.xml" ContentType="application/vnd.openxmlformats-officedocument.presentationml.slideLayout+xml"/>
  <Override PartName="/ppt/slideLayouts/slideLayout335.xml" ContentType="application/vnd.openxmlformats-officedocument.presentationml.slideLayout+xml"/>
  <Override PartName="/ppt/slideLayouts/slideLayout336.xml" ContentType="application/vnd.openxmlformats-officedocument.presentationml.slideLayout+xml"/>
  <Override PartName="/ppt/slideLayouts/slideLayout337.xml" ContentType="application/vnd.openxmlformats-officedocument.presentationml.slideLayout+xml"/>
  <Override PartName="/ppt/slideLayouts/slideLayout338.xml" ContentType="application/vnd.openxmlformats-officedocument.presentationml.slideLayout+xml"/>
  <Override PartName="/ppt/slideLayouts/slideLayout339.xml" ContentType="application/vnd.openxmlformats-officedocument.presentationml.slideLayout+xml"/>
  <Override PartName="/ppt/slideLayouts/slideLayout340.xml" ContentType="application/vnd.openxmlformats-officedocument.presentationml.slideLayout+xml"/>
  <Override PartName="/ppt/slideLayouts/slideLayout341.xml" ContentType="application/vnd.openxmlformats-officedocument.presentationml.slideLayout+xml"/>
  <Override PartName="/ppt/theme/theme31.xml" ContentType="application/vnd.openxmlformats-officedocument.theme+xml"/>
  <Override PartName="/ppt/slideLayouts/slideLayout342.xml" ContentType="application/vnd.openxmlformats-officedocument.presentationml.slideLayout+xml"/>
  <Override PartName="/ppt/slideLayouts/slideLayout343.xml" ContentType="application/vnd.openxmlformats-officedocument.presentationml.slideLayout+xml"/>
  <Override PartName="/ppt/slideLayouts/slideLayout344.xml" ContentType="application/vnd.openxmlformats-officedocument.presentationml.slideLayout+xml"/>
  <Override PartName="/ppt/slideLayouts/slideLayout345.xml" ContentType="application/vnd.openxmlformats-officedocument.presentationml.slideLayout+xml"/>
  <Override PartName="/ppt/slideLayouts/slideLayout346.xml" ContentType="application/vnd.openxmlformats-officedocument.presentationml.slideLayout+xml"/>
  <Override PartName="/ppt/slideLayouts/slideLayout347.xml" ContentType="application/vnd.openxmlformats-officedocument.presentationml.slideLayout+xml"/>
  <Override PartName="/ppt/slideLayouts/slideLayout348.xml" ContentType="application/vnd.openxmlformats-officedocument.presentationml.slideLayout+xml"/>
  <Override PartName="/ppt/slideLayouts/slideLayout349.xml" ContentType="application/vnd.openxmlformats-officedocument.presentationml.slideLayout+xml"/>
  <Override PartName="/ppt/slideLayouts/slideLayout350.xml" ContentType="application/vnd.openxmlformats-officedocument.presentationml.slideLayout+xml"/>
  <Override PartName="/ppt/slideLayouts/slideLayout351.xml" ContentType="application/vnd.openxmlformats-officedocument.presentationml.slideLayout+xml"/>
  <Override PartName="/ppt/slideLayouts/slideLayout352.xml" ContentType="application/vnd.openxmlformats-officedocument.presentationml.slideLayout+xml"/>
  <Override PartName="/ppt/theme/theme32.xml" ContentType="application/vnd.openxmlformats-officedocument.theme+xml"/>
  <Override PartName="/ppt/slideLayouts/slideLayout353.xml" ContentType="application/vnd.openxmlformats-officedocument.presentationml.slideLayout+xml"/>
  <Override PartName="/ppt/slideLayouts/slideLayout354.xml" ContentType="application/vnd.openxmlformats-officedocument.presentationml.slideLayout+xml"/>
  <Override PartName="/ppt/slideLayouts/slideLayout355.xml" ContentType="application/vnd.openxmlformats-officedocument.presentationml.slideLayout+xml"/>
  <Override PartName="/ppt/slideLayouts/slideLayout356.xml" ContentType="application/vnd.openxmlformats-officedocument.presentationml.slideLayout+xml"/>
  <Override PartName="/ppt/slideLayouts/slideLayout357.xml" ContentType="application/vnd.openxmlformats-officedocument.presentationml.slideLayout+xml"/>
  <Override PartName="/ppt/slideLayouts/slideLayout358.xml" ContentType="application/vnd.openxmlformats-officedocument.presentationml.slideLayout+xml"/>
  <Override PartName="/ppt/slideLayouts/slideLayout359.xml" ContentType="application/vnd.openxmlformats-officedocument.presentationml.slideLayout+xml"/>
  <Override PartName="/ppt/slideLayouts/slideLayout360.xml" ContentType="application/vnd.openxmlformats-officedocument.presentationml.slideLayout+xml"/>
  <Override PartName="/ppt/slideLayouts/slideLayout361.xml" ContentType="application/vnd.openxmlformats-officedocument.presentationml.slideLayout+xml"/>
  <Override PartName="/ppt/slideLayouts/slideLayout362.xml" ContentType="application/vnd.openxmlformats-officedocument.presentationml.slideLayout+xml"/>
  <Override PartName="/ppt/slideLayouts/slideLayout363.xml" ContentType="application/vnd.openxmlformats-officedocument.presentationml.slideLayout+xml"/>
  <Override PartName="/ppt/theme/theme33.xml" ContentType="application/vnd.openxmlformats-officedocument.theme+xml"/>
  <Override PartName="/ppt/slideLayouts/slideLayout364.xml" ContentType="application/vnd.openxmlformats-officedocument.presentationml.slideLayout+xml"/>
  <Override PartName="/ppt/slideLayouts/slideLayout365.xml" ContentType="application/vnd.openxmlformats-officedocument.presentationml.slideLayout+xml"/>
  <Override PartName="/ppt/slideLayouts/slideLayout366.xml" ContentType="application/vnd.openxmlformats-officedocument.presentationml.slideLayout+xml"/>
  <Override PartName="/ppt/slideLayouts/slideLayout367.xml" ContentType="application/vnd.openxmlformats-officedocument.presentationml.slideLayout+xml"/>
  <Override PartName="/ppt/slideLayouts/slideLayout368.xml" ContentType="application/vnd.openxmlformats-officedocument.presentationml.slideLayout+xml"/>
  <Override PartName="/ppt/slideLayouts/slideLayout369.xml" ContentType="application/vnd.openxmlformats-officedocument.presentationml.slideLayout+xml"/>
  <Override PartName="/ppt/slideLayouts/slideLayout370.xml" ContentType="application/vnd.openxmlformats-officedocument.presentationml.slideLayout+xml"/>
  <Override PartName="/ppt/slideLayouts/slideLayout371.xml" ContentType="application/vnd.openxmlformats-officedocument.presentationml.slideLayout+xml"/>
  <Override PartName="/ppt/slideLayouts/slideLayout372.xml" ContentType="application/vnd.openxmlformats-officedocument.presentationml.slideLayout+xml"/>
  <Override PartName="/ppt/slideLayouts/slideLayout373.xml" ContentType="application/vnd.openxmlformats-officedocument.presentationml.slideLayout+xml"/>
  <Override PartName="/ppt/slideLayouts/slideLayout374.xml" ContentType="application/vnd.openxmlformats-officedocument.presentationml.slideLayout+xml"/>
  <Override PartName="/ppt/theme/theme34.xml" ContentType="application/vnd.openxmlformats-officedocument.theme+xml"/>
  <Override PartName="/ppt/slideLayouts/slideLayout375.xml" ContentType="application/vnd.openxmlformats-officedocument.presentationml.slideLayout+xml"/>
  <Override PartName="/ppt/slideLayouts/slideLayout376.xml" ContentType="application/vnd.openxmlformats-officedocument.presentationml.slideLayout+xml"/>
  <Override PartName="/ppt/slideLayouts/slideLayout377.xml" ContentType="application/vnd.openxmlformats-officedocument.presentationml.slideLayout+xml"/>
  <Override PartName="/ppt/slideLayouts/slideLayout378.xml" ContentType="application/vnd.openxmlformats-officedocument.presentationml.slideLayout+xml"/>
  <Override PartName="/ppt/slideLayouts/slideLayout379.xml" ContentType="application/vnd.openxmlformats-officedocument.presentationml.slideLayout+xml"/>
  <Override PartName="/ppt/slideLayouts/slideLayout380.xml" ContentType="application/vnd.openxmlformats-officedocument.presentationml.slideLayout+xml"/>
  <Override PartName="/ppt/slideLayouts/slideLayout381.xml" ContentType="application/vnd.openxmlformats-officedocument.presentationml.slideLayout+xml"/>
  <Override PartName="/ppt/slideLayouts/slideLayout382.xml" ContentType="application/vnd.openxmlformats-officedocument.presentationml.slideLayout+xml"/>
  <Override PartName="/ppt/slideLayouts/slideLayout383.xml" ContentType="application/vnd.openxmlformats-officedocument.presentationml.slideLayout+xml"/>
  <Override PartName="/ppt/slideLayouts/slideLayout384.xml" ContentType="application/vnd.openxmlformats-officedocument.presentationml.slideLayout+xml"/>
  <Override PartName="/ppt/slideLayouts/slideLayout385.xml" ContentType="application/vnd.openxmlformats-officedocument.presentationml.slideLayout+xml"/>
  <Override PartName="/ppt/theme/theme35.xml" ContentType="application/vnd.openxmlformats-officedocument.theme+xml"/>
  <Override PartName="/ppt/slideLayouts/slideLayout386.xml" ContentType="application/vnd.openxmlformats-officedocument.presentationml.slideLayout+xml"/>
  <Override PartName="/ppt/slideLayouts/slideLayout387.xml" ContentType="application/vnd.openxmlformats-officedocument.presentationml.slideLayout+xml"/>
  <Override PartName="/ppt/slideLayouts/slideLayout388.xml" ContentType="application/vnd.openxmlformats-officedocument.presentationml.slideLayout+xml"/>
  <Override PartName="/ppt/slideLayouts/slideLayout389.xml" ContentType="application/vnd.openxmlformats-officedocument.presentationml.slideLayout+xml"/>
  <Override PartName="/ppt/slideLayouts/slideLayout390.xml" ContentType="application/vnd.openxmlformats-officedocument.presentationml.slideLayout+xml"/>
  <Override PartName="/ppt/slideLayouts/slideLayout391.xml" ContentType="application/vnd.openxmlformats-officedocument.presentationml.slideLayout+xml"/>
  <Override PartName="/ppt/slideLayouts/slideLayout392.xml" ContentType="application/vnd.openxmlformats-officedocument.presentationml.slideLayout+xml"/>
  <Override PartName="/ppt/slideLayouts/slideLayout393.xml" ContentType="application/vnd.openxmlformats-officedocument.presentationml.slideLayout+xml"/>
  <Override PartName="/ppt/slideLayouts/slideLayout394.xml" ContentType="application/vnd.openxmlformats-officedocument.presentationml.slideLayout+xml"/>
  <Override PartName="/ppt/slideLayouts/slideLayout395.xml" ContentType="application/vnd.openxmlformats-officedocument.presentationml.slideLayout+xml"/>
  <Override PartName="/ppt/slideLayouts/slideLayout396.xml" ContentType="application/vnd.openxmlformats-officedocument.presentationml.slideLayout+xml"/>
  <Override PartName="/ppt/theme/theme36.xml" ContentType="application/vnd.openxmlformats-officedocument.theme+xml"/>
  <Override PartName="/ppt/slideLayouts/slideLayout397.xml" ContentType="application/vnd.openxmlformats-officedocument.presentationml.slideLayout+xml"/>
  <Override PartName="/ppt/slideLayouts/slideLayout398.xml" ContentType="application/vnd.openxmlformats-officedocument.presentationml.slideLayout+xml"/>
  <Override PartName="/ppt/slideLayouts/slideLayout399.xml" ContentType="application/vnd.openxmlformats-officedocument.presentationml.slideLayout+xml"/>
  <Override PartName="/ppt/slideLayouts/slideLayout400.xml" ContentType="application/vnd.openxmlformats-officedocument.presentationml.slideLayout+xml"/>
  <Override PartName="/ppt/slideLayouts/slideLayout401.xml" ContentType="application/vnd.openxmlformats-officedocument.presentationml.slideLayout+xml"/>
  <Override PartName="/ppt/slideLayouts/slideLayout402.xml" ContentType="application/vnd.openxmlformats-officedocument.presentationml.slideLayout+xml"/>
  <Override PartName="/ppt/slideLayouts/slideLayout403.xml" ContentType="application/vnd.openxmlformats-officedocument.presentationml.slideLayout+xml"/>
  <Override PartName="/ppt/slideLayouts/slideLayout404.xml" ContentType="application/vnd.openxmlformats-officedocument.presentationml.slideLayout+xml"/>
  <Override PartName="/ppt/slideLayouts/slideLayout405.xml" ContentType="application/vnd.openxmlformats-officedocument.presentationml.slideLayout+xml"/>
  <Override PartName="/ppt/slideLayouts/slideLayout406.xml" ContentType="application/vnd.openxmlformats-officedocument.presentationml.slideLayout+xml"/>
  <Override PartName="/ppt/slideLayouts/slideLayout407.xml" ContentType="application/vnd.openxmlformats-officedocument.presentationml.slideLayout+xml"/>
  <Override PartName="/ppt/theme/theme37.xml" ContentType="application/vnd.openxmlformats-officedocument.theme+xml"/>
  <Override PartName="/ppt/slideLayouts/slideLayout408.xml" ContentType="application/vnd.openxmlformats-officedocument.presentationml.slideLayout+xml"/>
  <Override PartName="/ppt/slideLayouts/slideLayout409.xml" ContentType="application/vnd.openxmlformats-officedocument.presentationml.slideLayout+xml"/>
  <Override PartName="/ppt/slideLayouts/slideLayout410.xml" ContentType="application/vnd.openxmlformats-officedocument.presentationml.slideLayout+xml"/>
  <Override PartName="/ppt/slideLayouts/slideLayout411.xml" ContentType="application/vnd.openxmlformats-officedocument.presentationml.slideLayout+xml"/>
  <Override PartName="/ppt/slideLayouts/slideLayout412.xml" ContentType="application/vnd.openxmlformats-officedocument.presentationml.slideLayout+xml"/>
  <Override PartName="/ppt/slideLayouts/slideLayout413.xml" ContentType="application/vnd.openxmlformats-officedocument.presentationml.slideLayout+xml"/>
  <Override PartName="/ppt/slideLayouts/slideLayout414.xml" ContentType="application/vnd.openxmlformats-officedocument.presentationml.slideLayout+xml"/>
  <Override PartName="/ppt/slideLayouts/slideLayout415.xml" ContentType="application/vnd.openxmlformats-officedocument.presentationml.slideLayout+xml"/>
  <Override PartName="/ppt/slideLayouts/slideLayout416.xml" ContentType="application/vnd.openxmlformats-officedocument.presentationml.slideLayout+xml"/>
  <Override PartName="/ppt/slideLayouts/slideLayout417.xml" ContentType="application/vnd.openxmlformats-officedocument.presentationml.slideLayout+xml"/>
  <Override PartName="/ppt/slideLayouts/slideLayout418.xml" ContentType="application/vnd.openxmlformats-officedocument.presentationml.slideLayout+xml"/>
  <Override PartName="/ppt/theme/theme38.xml" ContentType="application/vnd.openxmlformats-officedocument.theme+xml"/>
  <Override PartName="/ppt/slideLayouts/slideLayout419.xml" ContentType="application/vnd.openxmlformats-officedocument.presentationml.slideLayout+xml"/>
  <Override PartName="/ppt/slideLayouts/slideLayout420.xml" ContentType="application/vnd.openxmlformats-officedocument.presentationml.slideLayout+xml"/>
  <Override PartName="/ppt/slideLayouts/slideLayout421.xml" ContentType="application/vnd.openxmlformats-officedocument.presentationml.slideLayout+xml"/>
  <Override PartName="/ppt/slideLayouts/slideLayout422.xml" ContentType="application/vnd.openxmlformats-officedocument.presentationml.slideLayout+xml"/>
  <Override PartName="/ppt/slideLayouts/slideLayout423.xml" ContentType="application/vnd.openxmlformats-officedocument.presentationml.slideLayout+xml"/>
  <Override PartName="/ppt/slideLayouts/slideLayout424.xml" ContentType="application/vnd.openxmlformats-officedocument.presentationml.slideLayout+xml"/>
  <Override PartName="/ppt/slideLayouts/slideLayout425.xml" ContentType="application/vnd.openxmlformats-officedocument.presentationml.slideLayout+xml"/>
  <Override PartName="/ppt/slideLayouts/slideLayout426.xml" ContentType="application/vnd.openxmlformats-officedocument.presentationml.slideLayout+xml"/>
  <Override PartName="/ppt/slideLayouts/slideLayout427.xml" ContentType="application/vnd.openxmlformats-officedocument.presentationml.slideLayout+xml"/>
  <Override PartName="/ppt/slideLayouts/slideLayout428.xml" ContentType="application/vnd.openxmlformats-officedocument.presentationml.slideLayout+xml"/>
  <Override PartName="/ppt/slideLayouts/slideLayout429.xml" ContentType="application/vnd.openxmlformats-officedocument.presentationml.slideLayout+xml"/>
  <Override PartName="/ppt/theme/theme39.xml" ContentType="application/vnd.openxmlformats-officedocument.theme+xml"/>
  <Override PartName="/ppt/slideLayouts/slideLayout430.xml" ContentType="application/vnd.openxmlformats-officedocument.presentationml.slideLayout+xml"/>
  <Override PartName="/ppt/slideLayouts/slideLayout431.xml" ContentType="application/vnd.openxmlformats-officedocument.presentationml.slideLayout+xml"/>
  <Override PartName="/ppt/slideLayouts/slideLayout432.xml" ContentType="application/vnd.openxmlformats-officedocument.presentationml.slideLayout+xml"/>
  <Override PartName="/ppt/slideLayouts/slideLayout433.xml" ContentType="application/vnd.openxmlformats-officedocument.presentationml.slideLayout+xml"/>
  <Override PartName="/ppt/slideLayouts/slideLayout434.xml" ContentType="application/vnd.openxmlformats-officedocument.presentationml.slideLayout+xml"/>
  <Override PartName="/ppt/slideLayouts/slideLayout435.xml" ContentType="application/vnd.openxmlformats-officedocument.presentationml.slideLayout+xml"/>
  <Override PartName="/ppt/slideLayouts/slideLayout436.xml" ContentType="application/vnd.openxmlformats-officedocument.presentationml.slideLayout+xml"/>
  <Override PartName="/ppt/slideLayouts/slideLayout437.xml" ContentType="application/vnd.openxmlformats-officedocument.presentationml.slideLayout+xml"/>
  <Override PartName="/ppt/slideLayouts/slideLayout438.xml" ContentType="application/vnd.openxmlformats-officedocument.presentationml.slideLayout+xml"/>
  <Override PartName="/ppt/slideLayouts/slideLayout439.xml" ContentType="application/vnd.openxmlformats-officedocument.presentationml.slideLayout+xml"/>
  <Override PartName="/ppt/slideLayouts/slideLayout440.xml" ContentType="application/vnd.openxmlformats-officedocument.presentationml.slideLayout+xml"/>
  <Override PartName="/ppt/theme/theme40.xml" ContentType="application/vnd.openxmlformats-officedocument.theme+xml"/>
  <Override PartName="/ppt/slideLayouts/slideLayout441.xml" ContentType="application/vnd.openxmlformats-officedocument.presentationml.slideLayout+xml"/>
  <Override PartName="/ppt/slideLayouts/slideLayout442.xml" ContentType="application/vnd.openxmlformats-officedocument.presentationml.slideLayout+xml"/>
  <Override PartName="/ppt/slideLayouts/slideLayout443.xml" ContentType="application/vnd.openxmlformats-officedocument.presentationml.slideLayout+xml"/>
  <Override PartName="/ppt/slideLayouts/slideLayout444.xml" ContentType="application/vnd.openxmlformats-officedocument.presentationml.slideLayout+xml"/>
  <Override PartName="/ppt/slideLayouts/slideLayout445.xml" ContentType="application/vnd.openxmlformats-officedocument.presentationml.slideLayout+xml"/>
  <Override PartName="/ppt/slideLayouts/slideLayout446.xml" ContentType="application/vnd.openxmlformats-officedocument.presentationml.slideLayout+xml"/>
  <Override PartName="/ppt/slideLayouts/slideLayout447.xml" ContentType="application/vnd.openxmlformats-officedocument.presentationml.slideLayout+xml"/>
  <Override PartName="/ppt/slideLayouts/slideLayout448.xml" ContentType="application/vnd.openxmlformats-officedocument.presentationml.slideLayout+xml"/>
  <Override PartName="/ppt/slideLayouts/slideLayout449.xml" ContentType="application/vnd.openxmlformats-officedocument.presentationml.slideLayout+xml"/>
  <Override PartName="/ppt/slideLayouts/slideLayout450.xml" ContentType="application/vnd.openxmlformats-officedocument.presentationml.slideLayout+xml"/>
  <Override PartName="/ppt/slideLayouts/slideLayout451.xml" ContentType="application/vnd.openxmlformats-officedocument.presentationml.slideLayout+xml"/>
  <Override PartName="/ppt/theme/theme41.xml" ContentType="application/vnd.openxmlformats-officedocument.theme+xml"/>
  <Override PartName="/ppt/slideLayouts/slideLayout452.xml" ContentType="application/vnd.openxmlformats-officedocument.presentationml.slideLayout+xml"/>
  <Override PartName="/ppt/slideLayouts/slideLayout453.xml" ContentType="application/vnd.openxmlformats-officedocument.presentationml.slideLayout+xml"/>
  <Override PartName="/ppt/slideLayouts/slideLayout454.xml" ContentType="application/vnd.openxmlformats-officedocument.presentationml.slideLayout+xml"/>
  <Override PartName="/ppt/slideLayouts/slideLayout455.xml" ContentType="application/vnd.openxmlformats-officedocument.presentationml.slideLayout+xml"/>
  <Override PartName="/ppt/slideLayouts/slideLayout456.xml" ContentType="application/vnd.openxmlformats-officedocument.presentationml.slideLayout+xml"/>
  <Override PartName="/ppt/slideLayouts/slideLayout457.xml" ContentType="application/vnd.openxmlformats-officedocument.presentationml.slideLayout+xml"/>
  <Override PartName="/ppt/slideLayouts/slideLayout458.xml" ContentType="application/vnd.openxmlformats-officedocument.presentationml.slideLayout+xml"/>
  <Override PartName="/ppt/slideLayouts/slideLayout459.xml" ContentType="application/vnd.openxmlformats-officedocument.presentationml.slideLayout+xml"/>
  <Override PartName="/ppt/slideLayouts/slideLayout460.xml" ContentType="application/vnd.openxmlformats-officedocument.presentationml.slideLayout+xml"/>
  <Override PartName="/ppt/slideLayouts/slideLayout461.xml" ContentType="application/vnd.openxmlformats-officedocument.presentationml.slideLayout+xml"/>
  <Override PartName="/ppt/slideLayouts/slideLayout462.xml" ContentType="application/vnd.openxmlformats-officedocument.presentationml.slideLayout+xml"/>
  <Override PartName="/ppt/theme/theme42.xml" ContentType="application/vnd.openxmlformats-officedocument.theme+xml"/>
  <Override PartName="/ppt/slideLayouts/slideLayout463.xml" ContentType="application/vnd.openxmlformats-officedocument.presentationml.slideLayout+xml"/>
  <Override PartName="/ppt/slideLayouts/slideLayout464.xml" ContentType="application/vnd.openxmlformats-officedocument.presentationml.slideLayout+xml"/>
  <Override PartName="/ppt/slideLayouts/slideLayout465.xml" ContentType="application/vnd.openxmlformats-officedocument.presentationml.slideLayout+xml"/>
  <Override PartName="/ppt/slideLayouts/slideLayout466.xml" ContentType="application/vnd.openxmlformats-officedocument.presentationml.slideLayout+xml"/>
  <Override PartName="/ppt/slideLayouts/slideLayout467.xml" ContentType="application/vnd.openxmlformats-officedocument.presentationml.slideLayout+xml"/>
  <Override PartName="/ppt/slideLayouts/slideLayout468.xml" ContentType="application/vnd.openxmlformats-officedocument.presentationml.slideLayout+xml"/>
  <Override PartName="/ppt/slideLayouts/slideLayout469.xml" ContentType="application/vnd.openxmlformats-officedocument.presentationml.slideLayout+xml"/>
  <Override PartName="/ppt/slideLayouts/slideLayout470.xml" ContentType="application/vnd.openxmlformats-officedocument.presentationml.slideLayout+xml"/>
  <Override PartName="/ppt/slideLayouts/slideLayout471.xml" ContentType="application/vnd.openxmlformats-officedocument.presentationml.slideLayout+xml"/>
  <Override PartName="/ppt/slideLayouts/slideLayout472.xml" ContentType="application/vnd.openxmlformats-officedocument.presentationml.slideLayout+xml"/>
  <Override PartName="/ppt/slideLayouts/slideLayout473.xml" ContentType="application/vnd.openxmlformats-officedocument.presentationml.slideLayout+xml"/>
  <Override PartName="/ppt/theme/theme43.xml" ContentType="application/vnd.openxmlformats-officedocument.theme+xml"/>
  <Override PartName="/ppt/slideLayouts/slideLayout474.xml" ContentType="application/vnd.openxmlformats-officedocument.presentationml.slideLayout+xml"/>
  <Override PartName="/ppt/slideLayouts/slideLayout475.xml" ContentType="application/vnd.openxmlformats-officedocument.presentationml.slideLayout+xml"/>
  <Override PartName="/ppt/slideLayouts/slideLayout476.xml" ContentType="application/vnd.openxmlformats-officedocument.presentationml.slideLayout+xml"/>
  <Override PartName="/ppt/slideLayouts/slideLayout477.xml" ContentType="application/vnd.openxmlformats-officedocument.presentationml.slideLayout+xml"/>
  <Override PartName="/ppt/slideLayouts/slideLayout478.xml" ContentType="application/vnd.openxmlformats-officedocument.presentationml.slideLayout+xml"/>
  <Override PartName="/ppt/slideLayouts/slideLayout479.xml" ContentType="application/vnd.openxmlformats-officedocument.presentationml.slideLayout+xml"/>
  <Override PartName="/ppt/slideLayouts/slideLayout480.xml" ContentType="application/vnd.openxmlformats-officedocument.presentationml.slideLayout+xml"/>
  <Override PartName="/ppt/slideLayouts/slideLayout481.xml" ContentType="application/vnd.openxmlformats-officedocument.presentationml.slideLayout+xml"/>
  <Override PartName="/ppt/slideLayouts/slideLayout482.xml" ContentType="application/vnd.openxmlformats-officedocument.presentationml.slideLayout+xml"/>
  <Override PartName="/ppt/slideLayouts/slideLayout483.xml" ContentType="application/vnd.openxmlformats-officedocument.presentationml.slideLayout+xml"/>
  <Override PartName="/ppt/slideLayouts/slideLayout484.xml" ContentType="application/vnd.openxmlformats-officedocument.presentationml.slideLayout+xml"/>
  <Override PartName="/ppt/theme/theme44.xml" ContentType="application/vnd.openxmlformats-officedocument.theme+xml"/>
  <Override PartName="/ppt/slideLayouts/slideLayout485.xml" ContentType="application/vnd.openxmlformats-officedocument.presentationml.slideLayout+xml"/>
  <Override PartName="/ppt/slideLayouts/slideLayout486.xml" ContentType="application/vnd.openxmlformats-officedocument.presentationml.slideLayout+xml"/>
  <Override PartName="/ppt/slideLayouts/slideLayout487.xml" ContentType="application/vnd.openxmlformats-officedocument.presentationml.slideLayout+xml"/>
  <Override PartName="/ppt/slideLayouts/slideLayout488.xml" ContentType="application/vnd.openxmlformats-officedocument.presentationml.slideLayout+xml"/>
  <Override PartName="/ppt/slideLayouts/slideLayout489.xml" ContentType="application/vnd.openxmlformats-officedocument.presentationml.slideLayout+xml"/>
  <Override PartName="/ppt/slideLayouts/slideLayout490.xml" ContentType="application/vnd.openxmlformats-officedocument.presentationml.slideLayout+xml"/>
  <Override PartName="/ppt/slideLayouts/slideLayout491.xml" ContentType="application/vnd.openxmlformats-officedocument.presentationml.slideLayout+xml"/>
  <Override PartName="/ppt/slideLayouts/slideLayout492.xml" ContentType="application/vnd.openxmlformats-officedocument.presentationml.slideLayout+xml"/>
  <Override PartName="/ppt/slideLayouts/slideLayout493.xml" ContentType="application/vnd.openxmlformats-officedocument.presentationml.slideLayout+xml"/>
  <Override PartName="/ppt/slideLayouts/slideLayout494.xml" ContentType="application/vnd.openxmlformats-officedocument.presentationml.slideLayout+xml"/>
  <Override PartName="/ppt/slideLayouts/slideLayout495.xml" ContentType="application/vnd.openxmlformats-officedocument.presentationml.slideLayout+xml"/>
  <Override PartName="/ppt/theme/theme45.xml" ContentType="application/vnd.openxmlformats-officedocument.theme+xml"/>
  <Override PartName="/ppt/slideLayouts/slideLayout496.xml" ContentType="application/vnd.openxmlformats-officedocument.presentationml.slideLayout+xml"/>
  <Override PartName="/ppt/slideLayouts/slideLayout497.xml" ContentType="application/vnd.openxmlformats-officedocument.presentationml.slideLayout+xml"/>
  <Override PartName="/ppt/slideLayouts/slideLayout498.xml" ContentType="application/vnd.openxmlformats-officedocument.presentationml.slideLayout+xml"/>
  <Override PartName="/ppt/slideLayouts/slideLayout499.xml" ContentType="application/vnd.openxmlformats-officedocument.presentationml.slideLayout+xml"/>
  <Override PartName="/ppt/slideLayouts/slideLayout500.xml" ContentType="application/vnd.openxmlformats-officedocument.presentationml.slideLayout+xml"/>
  <Override PartName="/ppt/slideLayouts/slideLayout501.xml" ContentType="application/vnd.openxmlformats-officedocument.presentationml.slideLayout+xml"/>
  <Override PartName="/ppt/slideLayouts/slideLayout502.xml" ContentType="application/vnd.openxmlformats-officedocument.presentationml.slideLayout+xml"/>
  <Override PartName="/ppt/slideLayouts/slideLayout503.xml" ContentType="application/vnd.openxmlformats-officedocument.presentationml.slideLayout+xml"/>
  <Override PartName="/ppt/slideLayouts/slideLayout504.xml" ContentType="application/vnd.openxmlformats-officedocument.presentationml.slideLayout+xml"/>
  <Override PartName="/ppt/slideLayouts/slideLayout505.xml" ContentType="application/vnd.openxmlformats-officedocument.presentationml.slideLayout+xml"/>
  <Override PartName="/ppt/slideLayouts/slideLayout506.xml" ContentType="application/vnd.openxmlformats-officedocument.presentationml.slideLayout+xml"/>
  <Override PartName="/ppt/theme/theme46.xml" ContentType="application/vnd.openxmlformats-officedocument.theme+xml"/>
  <Override PartName="/ppt/slideLayouts/slideLayout507.xml" ContentType="application/vnd.openxmlformats-officedocument.presentationml.slideLayout+xml"/>
  <Override PartName="/ppt/slideLayouts/slideLayout508.xml" ContentType="application/vnd.openxmlformats-officedocument.presentationml.slideLayout+xml"/>
  <Override PartName="/ppt/slideLayouts/slideLayout509.xml" ContentType="application/vnd.openxmlformats-officedocument.presentationml.slideLayout+xml"/>
  <Override PartName="/ppt/slideLayouts/slideLayout510.xml" ContentType="application/vnd.openxmlformats-officedocument.presentationml.slideLayout+xml"/>
  <Override PartName="/ppt/slideLayouts/slideLayout511.xml" ContentType="application/vnd.openxmlformats-officedocument.presentationml.slideLayout+xml"/>
  <Override PartName="/ppt/slideLayouts/slideLayout512.xml" ContentType="application/vnd.openxmlformats-officedocument.presentationml.slideLayout+xml"/>
  <Override PartName="/ppt/slideLayouts/slideLayout513.xml" ContentType="application/vnd.openxmlformats-officedocument.presentationml.slideLayout+xml"/>
  <Override PartName="/ppt/slideLayouts/slideLayout514.xml" ContentType="application/vnd.openxmlformats-officedocument.presentationml.slideLayout+xml"/>
  <Override PartName="/ppt/slideLayouts/slideLayout515.xml" ContentType="application/vnd.openxmlformats-officedocument.presentationml.slideLayout+xml"/>
  <Override PartName="/ppt/slideLayouts/slideLayout516.xml" ContentType="application/vnd.openxmlformats-officedocument.presentationml.slideLayout+xml"/>
  <Override PartName="/ppt/slideLayouts/slideLayout517.xml" ContentType="application/vnd.openxmlformats-officedocument.presentationml.slideLayout+xml"/>
  <Override PartName="/ppt/theme/theme47.xml" ContentType="application/vnd.openxmlformats-officedocument.theme+xml"/>
  <Override PartName="/ppt/slideLayouts/slideLayout518.xml" ContentType="application/vnd.openxmlformats-officedocument.presentationml.slideLayout+xml"/>
  <Override PartName="/ppt/slideLayouts/slideLayout519.xml" ContentType="application/vnd.openxmlformats-officedocument.presentationml.slideLayout+xml"/>
  <Override PartName="/ppt/slideLayouts/slideLayout520.xml" ContentType="application/vnd.openxmlformats-officedocument.presentationml.slideLayout+xml"/>
  <Override PartName="/ppt/slideLayouts/slideLayout521.xml" ContentType="application/vnd.openxmlformats-officedocument.presentationml.slideLayout+xml"/>
  <Override PartName="/ppt/slideLayouts/slideLayout522.xml" ContentType="application/vnd.openxmlformats-officedocument.presentationml.slideLayout+xml"/>
  <Override PartName="/ppt/slideLayouts/slideLayout523.xml" ContentType="application/vnd.openxmlformats-officedocument.presentationml.slideLayout+xml"/>
  <Override PartName="/ppt/slideLayouts/slideLayout524.xml" ContentType="application/vnd.openxmlformats-officedocument.presentationml.slideLayout+xml"/>
  <Override PartName="/ppt/slideLayouts/slideLayout525.xml" ContentType="application/vnd.openxmlformats-officedocument.presentationml.slideLayout+xml"/>
  <Override PartName="/ppt/slideLayouts/slideLayout526.xml" ContentType="application/vnd.openxmlformats-officedocument.presentationml.slideLayout+xml"/>
  <Override PartName="/ppt/slideLayouts/slideLayout527.xml" ContentType="application/vnd.openxmlformats-officedocument.presentationml.slideLayout+xml"/>
  <Override PartName="/ppt/slideLayouts/slideLayout528.xml" ContentType="application/vnd.openxmlformats-officedocument.presentationml.slideLayout+xml"/>
  <Override PartName="/ppt/theme/theme48.xml" ContentType="application/vnd.openxmlformats-officedocument.theme+xml"/>
  <Override PartName="/ppt/slideLayouts/slideLayout529.xml" ContentType="application/vnd.openxmlformats-officedocument.presentationml.slideLayout+xml"/>
  <Override PartName="/ppt/slideLayouts/slideLayout530.xml" ContentType="application/vnd.openxmlformats-officedocument.presentationml.slideLayout+xml"/>
  <Override PartName="/ppt/slideLayouts/slideLayout531.xml" ContentType="application/vnd.openxmlformats-officedocument.presentationml.slideLayout+xml"/>
  <Override PartName="/ppt/slideLayouts/slideLayout532.xml" ContentType="application/vnd.openxmlformats-officedocument.presentationml.slideLayout+xml"/>
  <Override PartName="/ppt/slideLayouts/slideLayout533.xml" ContentType="application/vnd.openxmlformats-officedocument.presentationml.slideLayout+xml"/>
  <Override PartName="/ppt/slideLayouts/slideLayout534.xml" ContentType="application/vnd.openxmlformats-officedocument.presentationml.slideLayout+xml"/>
  <Override PartName="/ppt/slideLayouts/slideLayout535.xml" ContentType="application/vnd.openxmlformats-officedocument.presentationml.slideLayout+xml"/>
  <Override PartName="/ppt/slideLayouts/slideLayout536.xml" ContentType="application/vnd.openxmlformats-officedocument.presentationml.slideLayout+xml"/>
  <Override PartName="/ppt/slideLayouts/slideLayout537.xml" ContentType="application/vnd.openxmlformats-officedocument.presentationml.slideLayout+xml"/>
  <Override PartName="/ppt/slideLayouts/slideLayout538.xml" ContentType="application/vnd.openxmlformats-officedocument.presentationml.slideLayout+xml"/>
  <Override PartName="/ppt/slideLayouts/slideLayout539.xml" ContentType="application/vnd.openxmlformats-officedocument.presentationml.slideLayout+xml"/>
  <Override PartName="/ppt/theme/theme49.xml" ContentType="application/vnd.openxmlformats-officedocument.theme+xml"/>
  <Override PartName="/ppt/slideLayouts/slideLayout540.xml" ContentType="application/vnd.openxmlformats-officedocument.presentationml.slideLayout+xml"/>
  <Override PartName="/ppt/slideLayouts/slideLayout541.xml" ContentType="application/vnd.openxmlformats-officedocument.presentationml.slideLayout+xml"/>
  <Override PartName="/ppt/slideLayouts/slideLayout542.xml" ContentType="application/vnd.openxmlformats-officedocument.presentationml.slideLayout+xml"/>
  <Override PartName="/ppt/slideLayouts/slideLayout543.xml" ContentType="application/vnd.openxmlformats-officedocument.presentationml.slideLayout+xml"/>
  <Override PartName="/ppt/slideLayouts/slideLayout544.xml" ContentType="application/vnd.openxmlformats-officedocument.presentationml.slideLayout+xml"/>
  <Override PartName="/ppt/slideLayouts/slideLayout545.xml" ContentType="application/vnd.openxmlformats-officedocument.presentationml.slideLayout+xml"/>
  <Override PartName="/ppt/slideLayouts/slideLayout546.xml" ContentType="application/vnd.openxmlformats-officedocument.presentationml.slideLayout+xml"/>
  <Override PartName="/ppt/slideLayouts/slideLayout547.xml" ContentType="application/vnd.openxmlformats-officedocument.presentationml.slideLayout+xml"/>
  <Override PartName="/ppt/slideLayouts/slideLayout548.xml" ContentType="application/vnd.openxmlformats-officedocument.presentationml.slideLayout+xml"/>
  <Override PartName="/ppt/slideLayouts/slideLayout549.xml" ContentType="application/vnd.openxmlformats-officedocument.presentationml.slideLayout+xml"/>
  <Override PartName="/ppt/slideLayouts/slideLayout550.xml" ContentType="application/vnd.openxmlformats-officedocument.presentationml.slideLayout+xml"/>
  <Override PartName="/ppt/theme/theme50.xml" ContentType="application/vnd.openxmlformats-officedocument.theme+xml"/>
  <Override PartName="/ppt/slideLayouts/slideLayout551.xml" ContentType="application/vnd.openxmlformats-officedocument.presentationml.slideLayout+xml"/>
  <Override PartName="/ppt/slideLayouts/slideLayout552.xml" ContentType="application/vnd.openxmlformats-officedocument.presentationml.slideLayout+xml"/>
  <Override PartName="/ppt/slideLayouts/slideLayout553.xml" ContentType="application/vnd.openxmlformats-officedocument.presentationml.slideLayout+xml"/>
  <Override PartName="/ppt/slideLayouts/slideLayout554.xml" ContentType="application/vnd.openxmlformats-officedocument.presentationml.slideLayout+xml"/>
  <Override PartName="/ppt/slideLayouts/slideLayout555.xml" ContentType="application/vnd.openxmlformats-officedocument.presentationml.slideLayout+xml"/>
  <Override PartName="/ppt/slideLayouts/slideLayout556.xml" ContentType="application/vnd.openxmlformats-officedocument.presentationml.slideLayout+xml"/>
  <Override PartName="/ppt/slideLayouts/slideLayout557.xml" ContentType="application/vnd.openxmlformats-officedocument.presentationml.slideLayout+xml"/>
  <Override PartName="/ppt/slideLayouts/slideLayout558.xml" ContentType="application/vnd.openxmlformats-officedocument.presentationml.slideLayout+xml"/>
  <Override PartName="/ppt/slideLayouts/slideLayout559.xml" ContentType="application/vnd.openxmlformats-officedocument.presentationml.slideLayout+xml"/>
  <Override PartName="/ppt/slideLayouts/slideLayout560.xml" ContentType="application/vnd.openxmlformats-officedocument.presentationml.slideLayout+xml"/>
  <Override PartName="/ppt/slideLayouts/slideLayout561.xml" ContentType="application/vnd.openxmlformats-officedocument.presentationml.slideLayout+xml"/>
  <Override PartName="/ppt/theme/theme51.xml" ContentType="application/vnd.openxmlformats-officedocument.theme+xml"/>
  <Override PartName="/ppt/slideLayouts/slideLayout562.xml" ContentType="application/vnd.openxmlformats-officedocument.presentationml.slideLayout+xml"/>
  <Override PartName="/ppt/slideLayouts/slideLayout563.xml" ContentType="application/vnd.openxmlformats-officedocument.presentationml.slideLayout+xml"/>
  <Override PartName="/ppt/slideLayouts/slideLayout564.xml" ContentType="application/vnd.openxmlformats-officedocument.presentationml.slideLayout+xml"/>
  <Override PartName="/ppt/slideLayouts/slideLayout565.xml" ContentType="application/vnd.openxmlformats-officedocument.presentationml.slideLayout+xml"/>
  <Override PartName="/ppt/slideLayouts/slideLayout566.xml" ContentType="application/vnd.openxmlformats-officedocument.presentationml.slideLayout+xml"/>
  <Override PartName="/ppt/slideLayouts/slideLayout567.xml" ContentType="application/vnd.openxmlformats-officedocument.presentationml.slideLayout+xml"/>
  <Override PartName="/ppt/slideLayouts/slideLayout568.xml" ContentType="application/vnd.openxmlformats-officedocument.presentationml.slideLayout+xml"/>
  <Override PartName="/ppt/slideLayouts/slideLayout569.xml" ContentType="application/vnd.openxmlformats-officedocument.presentationml.slideLayout+xml"/>
  <Override PartName="/ppt/slideLayouts/slideLayout570.xml" ContentType="application/vnd.openxmlformats-officedocument.presentationml.slideLayout+xml"/>
  <Override PartName="/ppt/slideLayouts/slideLayout571.xml" ContentType="application/vnd.openxmlformats-officedocument.presentationml.slideLayout+xml"/>
  <Override PartName="/ppt/slideLayouts/slideLayout572.xml" ContentType="application/vnd.openxmlformats-officedocument.presentationml.slideLayout+xml"/>
  <Override PartName="/ppt/theme/theme52.xml" ContentType="application/vnd.openxmlformats-officedocument.theme+xml"/>
  <Override PartName="/ppt/slideLayouts/slideLayout573.xml" ContentType="application/vnd.openxmlformats-officedocument.presentationml.slideLayout+xml"/>
  <Override PartName="/ppt/slideLayouts/slideLayout574.xml" ContentType="application/vnd.openxmlformats-officedocument.presentationml.slideLayout+xml"/>
  <Override PartName="/ppt/slideLayouts/slideLayout575.xml" ContentType="application/vnd.openxmlformats-officedocument.presentationml.slideLayout+xml"/>
  <Override PartName="/ppt/slideLayouts/slideLayout576.xml" ContentType="application/vnd.openxmlformats-officedocument.presentationml.slideLayout+xml"/>
  <Override PartName="/ppt/slideLayouts/slideLayout577.xml" ContentType="application/vnd.openxmlformats-officedocument.presentationml.slideLayout+xml"/>
  <Override PartName="/ppt/slideLayouts/slideLayout578.xml" ContentType="application/vnd.openxmlformats-officedocument.presentationml.slideLayout+xml"/>
  <Override PartName="/ppt/slideLayouts/slideLayout579.xml" ContentType="application/vnd.openxmlformats-officedocument.presentationml.slideLayout+xml"/>
  <Override PartName="/ppt/slideLayouts/slideLayout580.xml" ContentType="application/vnd.openxmlformats-officedocument.presentationml.slideLayout+xml"/>
  <Override PartName="/ppt/slideLayouts/slideLayout581.xml" ContentType="application/vnd.openxmlformats-officedocument.presentationml.slideLayout+xml"/>
  <Override PartName="/ppt/slideLayouts/slideLayout582.xml" ContentType="application/vnd.openxmlformats-officedocument.presentationml.slideLayout+xml"/>
  <Override PartName="/ppt/slideLayouts/slideLayout583.xml" ContentType="application/vnd.openxmlformats-officedocument.presentationml.slideLayout+xml"/>
  <Override PartName="/ppt/theme/theme53.xml" ContentType="application/vnd.openxmlformats-officedocument.theme+xml"/>
  <Override PartName="/ppt/slideLayouts/slideLayout584.xml" ContentType="application/vnd.openxmlformats-officedocument.presentationml.slideLayout+xml"/>
  <Override PartName="/ppt/slideLayouts/slideLayout585.xml" ContentType="application/vnd.openxmlformats-officedocument.presentationml.slideLayout+xml"/>
  <Override PartName="/ppt/slideLayouts/slideLayout586.xml" ContentType="application/vnd.openxmlformats-officedocument.presentationml.slideLayout+xml"/>
  <Override PartName="/ppt/slideLayouts/slideLayout587.xml" ContentType="application/vnd.openxmlformats-officedocument.presentationml.slideLayout+xml"/>
  <Override PartName="/ppt/slideLayouts/slideLayout588.xml" ContentType="application/vnd.openxmlformats-officedocument.presentationml.slideLayout+xml"/>
  <Override PartName="/ppt/slideLayouts/slideLayout589.xml" ContentType="application/vnd.openxmlformats-officedocument.presentationml.slideLayout+xml"/>
  <Override PartName="/ppt/slideLayouts/slideLayout590.xml" ContentType="application/vnd.openxmlformats-officedocument.presentationml.slideLayout+xml"/>
  <Override PartName="/ppt/slideLayouts/slideLayout591.xml" ContentType="application/vnd.openxmlformats-officedocument.presentationml.slideLayout+xml"/>
  <Override PartName="/ppt/slideLayouts/slideLayout592.xml" ContentType="application/vnd.openxmlformats-officedocument.presentationml.slideLayout+xml"/>
  <Override PartName="/ppt/slideLayouts/slideLayout593.xml" ContentType="application/vnd.openxmlformats-officedocument.presentationml.slideLayout+xml"/>
  <Override PartName="/ppt/slideLayouts/slideLayout594.xml" ContentType="application/vnd.openxmlformats-officedocument.presentationml.slideLayout+xml"/>
  <Override PartName="/ppt/theme/theme54.xml" ContentType="application/vnd.openxmlformats-officedocument.theme+xml"/>
  <Override PartName="/ppt/slideLayouts/slideLayout595.xml" ContentType="application/vnd.openxmlformats-officedocument.presentationml.slideLayout+xml"/>
  <Override PartName="/ppt/slideLayouts/slideLayout596.xml" ContentType="application/vnd.openxmlformats-officedocument.presentationml.slideLayout+xml"/>
  <Override PartName="/ppt/slideLayouts/slideLayout597.xml" ContentType="application/vnd.openxmlformats-officedocument.presentationml.slideLayout+xml"/>
  <Override PartName="/ppt/slideLayouts/slideLayout598.xml" ContentType="application/vnd.openxmlformats-officedocument.presentationml.slideLayout+xml"/>
  <Override PartName="/ppt/slideLayouts/slideLayout599.xml" ContentType="application/vnd.openxmlformats-officedocument.presentationml.slideLayout+xml"/>
  <Override PartName="/ppt/slideLayouts/slideLayout600.xml" ContentType="application/vnd.openxmlformats-officedocument.presentationml.slideLayout+xml"/>
  <Override PartName="/ppt/slideLayouts/slideLayout601.xml" ContentType="application/vnd.openxmlformats-officedocument.presentationml.slideLayout+xml"/>
  <Override PartName="/ppt/slideLayouts/slideLayout602.xml" ContentType="application/vnd.openxmlformats-officedocument.presentationml.slideLayout+xml"/>
  <Override PartName="/ppt/slideLayouts/slideLayout603.xml" ContentType="application/vnd.openxmlformats-officedocument.presentationml.slideLayout+xml"/>
  <Override PartName="/ppt/slideLayouts/slideLayout604.xml" ContentType="application/vnd.openxmlformats-officedocument.presentationml.slideLayout+xml"/>
  <Override PartName="/ppt/slideLayouts/slideLayout605.xml" ContentType="application/vnd.openxmlformats-officedocument.presentationml.slideLayout+xml"/>
  <Override PartName="/ppt/theme/theme55.xml" ContentType="application/vnd.openxmlformats-officedocument.theme+xml"/>
  <Override PartName="/ppt/slideLayouts/slideLayout606.xml" ContentType="application/vnd.openxmlformats-officedocument.presentationml.slideLayout+xml"/>
  <Override PartName="/ppt/slideLayouts/slideLayout607.xml" ContentType="application/vnd.openxmlformats-officedocument.presentationml.slideLayout+xml"/>
  <Override PartName="/ppt/slideLayouts/slideLayout608.xml" ContentType="application/vnd.openxmlformats-officedocument.presentationml.slideLayout+xml"/>
  <Override PartName="/ppt/slideLayouts/slideLayout609.xml" ContentType="application/vnd.openxmlformats-officedocument.presentationml.slideLayout+xml"/>
  <Override PartName="/ppt/slideLayouts/slideLayout610.xml" ContentType="application/vnd.openxmlformats-officedocument.presentationml.slideLayout+xml"/>
  <Override PartName="/ppt/slideLayouts/slideLayout611.xml" ContentType="application/vnd.openxmlformats-officedocument.presentationml.slideLayout+xml"/>
  <Override PartName="/ppt/slideLayouts/slideLayout612.xml" ContentType="application/vnd.openxmlformats-officedocument.presentationml.slideLayout+xml"/>
  <Override PartName="/ppt/slideLayouts/slideLayout613.xml" ContentType="application/vnd.openxmlformats-officedocument.presentationml.slideLayout+xml"/>
  <Override PartName="/ppt/slideLayouts/slideLayout614.xml" ContentType="application/vnd.openxmlformats-officedocument.presentationml.slideLayout+xml"/>
  <Override PartName="/ppt/slideLayouts/slideLayout615.xml" ContentType="application/vnd.openxmlformats-officedocument.presentationml.slideLayout+xml"/>
  <Override PartName="/ppt/slideLayouts/slideLayout616.xml" ContentType="application/vnd.openxmlformats-officedocument.presentationml.slideLayout+xml"/>
  <Override PartName="/ppt/theme/theme56.xml" ContentType="application/vnd.openxmlformats-officedocument.theme+xml"/>
  <Override PartName="/ppt/slideLayouts/slideLayout617.xml" ContentType="application/vnd.openxmlformats-officedocument.presentationml.slideLayout+xml"/>
  <Override PartName="/ppt/slideLayouts/slideLayout618.xml" ContentType="application/vnd.openxmlformats-officedocument.presentationml.slideLayout+xml"/>
  <Override PartName="/ppt/slideLayouts/slideLayout619.xml" ContentType="application/vnd.openxmlformats-officedocument.presentationml.slideLayout+xml"/>
  <Override PartName="/ppt/slideLayouts/slideLayout620.xml" ContentType="application/vnd.openxmlformats-officedocument.presentationml.slideLayout+xml"/>
  <Override PartName="/ppt/slideLayouts/slideLayout621.xml" ContentType="application/vnd.openxmlformats-officedocument.presentationml.slideLayout+xml"/>
  <Override PartName="/ppt/slideLayouts/slideLayout622.xml" ContentType="application/vnd.openxmlformats-officedocument.presentationml.slideLayout+xml"/>
  <Override PartName="/ppt/slideLayouts/slideLayout623.xml" ContentType="application/vnd.openxmlformats-officedocument.presentationml.slideLayout+xml"/>
  <Override PartName="/ppt/slideLayouts/slideLayout624.xml" ContentType="application/vnd.openxmlformats-officedocument.presentationml.slideLayout+xml"/>
  <Override PartName="/ppt/slideLayouts/slideLayout625.xml" ContentType="application/vnd.openxmlformats-officedocument.presentationml.slideLayout+xml"/>
  <Override PartName="/ppt/slideLayouts/slideLayout626.xml" ContentType="application/vnd.openxmlformats-officedocument.presentationml.slideLayout+xml"/>
  <Override PartName="/ppt/slideLayouts/slideLayout627.xml" ContentType="application/vnd.openxmlformats-officedocument.presentationml.slideLayout+xml"/>
  <Override PartName="/ppt/theme/theme57.xml" ContentType="application/vnd.openxmlformats-officedocument.theme+xml"/>
  <Override PartName="/ppt/slideLayouts/slideLayout628.xml" ContentType="application/vnd.openxmlformats-officedocument.presentationml.slideLayout+xml"/>
  <Override PartName="/ppt/slideLayouts/slideLayout629.xml" ContentType="application/vnd.openxmlformats-officedocument.presentationml.slideLayout+xml"/>
  <Override PartName="/ppt/slideLayouts/slideLayout630.xml" ContentType="application/vnd.openxmlformats-officedocument.presentationml.slideLayout+xml"/>
  <Override PartName="/ppt/slideLayouts/slideLayout631.xml" ContentType="application/vnd.openxmlformats-officedocument.presentationml.slideLayout+xml"/>
  <Override PartName="/ppt/slideLayouts/slideLayout632.xml" ContentType="application/vnd.openxmlformats-officedocument.presentationml.slideLayout+xml"/>
  <Override PartName="/ppt/slideLayouts/slideLayout633.xml" ContentType="application/vnd.openxmlformats-officedocument.presentationml.slideLayout+xml"/>
  <Override PartName="/ppt/slideLayouts/slideLayout634.xml" ContentType="application/vnd.openxmlformats-officedocument.presentationml.slideLayout+xml"/>
  <Override PartName="/ppt/slideLayouts/slideLayout635.xml" ContentType="application/vnd.openxmlformats-officedocument.presentationml.slideLayout+xml"/>
  <Override PartName="/ppt/slideLayouts/slideLayout636.xml" ContentType="application/vnd.openxmlformats-officedocument.presentationml.slideLayout+xml"/>
  <Override PartName="/ppt/slideLayouts/slideLayout637.xml" ContentType="application/vnd.openxmlformats-officedocument.presentationml.slideLayout+xml"/>
  <Override PartName="/ppt/slideLayouts/slideLayout638.xml" ContentType="application/vnd.openxmlformats-officedocument.presentationml.slideLayout+xml"/>
  <Override PartName="/ppt/theme/theme58.xml" ContentType="application/vnd.openxmlformats-officedocument.theme+xml"/>
  <Override PartName="/ppt/slideLayouts/slideLayout639.xml" ContentType="application/vnd.openxmlformats-officedocument.presentationml.slideLayout+xml"/>
  <Override PartName="/ppt/slideLayouts/slideLayout640.xml" ContentType="application/vnd.openxmlformats-officedocument.presentationml.slideLayout+xml"/>
  <Override PartName="/ppt/slideLayouts/slideLayout641.xml" ContentType="application/vnd.openxmlformats-officedocument.presentationml.slideLayout+xml"/>
  <Override PartName="/ppt/slideLayouts/slideLayout642.xml" ContentType="application/vnd.openxmlformats-officedocument.presentationml.slideLayout+xml"/>
  <Override PartName="/ppt/slideLayouts/slideLayout643.xml" ContentType="application/vnd.openxmlformats-officedocument.presentationml.slideLayout+xml"/>
  <Override PartName="/ppt/slideLayouts/slideLayout644.xml" ContentType="application/vnd.openxmlformats-officedocument.presentationml.slideLayout+xml"/>
  <Override PartName="/ppt/slideLayouts/slideLayout645.xml" ContentType="application/vnd.openxmlformats-officedocument.presentationml.slideLayout+xml"/>
  <Override PartName="/ppt/slideLayouts/slideLayout646.xml" ContentType="application/vnd.openxmlformats-officedocument.presentationml.slideLayout+xml"/>
  <Override PartName="/ppt/slideLayouts/slideLayout647.xml" ContentType="application/vnd.openxmlformats-officedocument.presentationml.slideLayout+xml"/>
  <Override PartName="/ppt/slideLayouts/slideLayout648.xml" ContentType="application/vnd.openxmlformats-officedocument.presentationml.slideLayout+xml"/>
  <Override PartName="/ppt/slideLayouts/slideLayout649.xml" ContentType="application/vnd.openxmlformats-officedocument.presentationml.slideLayout+xml"/>
  <Override PartName="/ppt/theme/theme59.xml" ContentType="application/vnd.openxmlformats-officedocument.theme+xml"/>
  <Override PartName="/ppt/slideLayouts/slideLayout650.xml" ContentType="application/vnd.openxmlformats-officedocument.presentationml.slideLayout+xml"/>
  <Override PartName="/ppt/slideLayouts/slideLayout651.xml" ContentType="application/vnd.openxmlformats-officedocument.presentationml.slideLayout+xml"/>
  <Override PartName="/ppt/slideLayouts/slideLayout652.xml" ContentType="application/vnd.openxmlformats-officedocument.presentationml.slideLayout+xml"/>
  <Override PartName="/ppt/slideLayouts/slideLayout653.xml" ContentType="application/vnd.openxmlformats-officedocument.presentationml.slideLayout+xml"/>
  <Override PartName="/ppt/slideLayouts/slideLayout654.xml" ContentType="application/vnd.openxmlformats-officedocument.presentationml.slideLayout+xml"/>
  <Override PartName="/ppt/slideLayouts/slideLayout655.xml" ContentType="application/vnd.openxmlformats-officedocument.presentationml.slideLayout+xml"/>
  <Override PartName="/ppt/slideLayouts/slideLayout656.xml" ContentType="application/vnd.openxmlformats-officedocument.presentationml.slideLayout+xml"/>
  <Override PartName="/ppt/slideLayouts/slideLayout657.xml" ContentType="application/vnd.openxmlformats-officedocument.presentationml.slideLayout+xml"/>
  <Override PartName="/ppt/slideLayouts/slideLayout658.xml" ContentType="application/vnd.openxmlformats-officedocument.presentationml.slideLayout+xml"/>
  <Override PartName="/ppt/slideLayouts/slideLayout659.xml" ContentType="application/vnd.openxmlformats-officedocument.presentationml.slideLayout+xml"/>
  <Override PartName="/ppt/slideLayouts/slideLayout660.xml" ContentType="application/vnd.openxmlformats-officedocument.presentationml.slideLayout+xml"/>
  <Override PartName="/ppt/theme/theme60.xml" ContentType="application/vnd.openxmlformats-officedocument.theme+xml"/>
  <Override PartName="/ppt/slideLayouts/slideLayout661.xml" ContentType="application/vnd.openxmlformats-officedocument.presentationml.slideLayout+xml"/>
  <Override PartName="/ppt/slideLayouts/slideLayout662.xml" ContentType="application/vnd.openxmlformats-officedocument.presentationml.slideLayout+xml"/>
  <Override PartName="/ppt/slideLayouts/slideLayout663.xml" ContentType="application/vnd.openxmlformats-officedocument.presentationml.slideLayout+xml"/>
  <Override PartName="/ppt/slideLayouts/slideLayout664.xml" ContentType="application/vnd.openxmlformats-officedocument.presentationml.slideLayout+xml"/>
  <Override PartName="/ppt/slideLayouts/slideLayout665.xml" ContentType="application/vnd.openxmlformats-officedocument.presentationml.slideLayout+xml"/>
  <Override PartName="/ppt/slideLayouts/slideLayout666.xml" ContentType="application/vnd.openxmlformats-officedocument.presentationml.slideLayout+xml"/>
  <Override PartName="/ppt/slideLayouts/slideLayout667.xml" ContentType="application/vnd.openxmlformats-officedocument.presentationml.slideLayout+xml"/>
  <Override PartName="/ppt/slideLayouts/slideLayout668.xml" ContentType="application/vnd.openxmlformats-officedocument.presentationml.slideLayout+xml"/>
  <Override PartName="/ppt/slideLayouts/slideLayout669.xml" ContentType="application/vnd.openxmlformats-officedocument.presentationml.slideLayout+xml"/>
  <Override PartName="/ppt/slideLayouts/slideLayout670.xml" ContentType="application/vnd.openxmlformats-officedocument.presentationml.slideLayout+xml"/>
  <Override PartName="/ppt/slideLayouts/slideLayout671.xml" ContentType="application/vnd.openxmlformats-officedocument.presentationml.slideLayout+xml"/>
  <Override PartName="/ppt/theme/theme61.xml" ContentType="application/vnd.openxmlformats-officedocument.theme+xml"/>
  <Override PartName="/ppt/slideLayouts/slideLayout672.xml" ContentType="application/vnd.openxmlformats-officedocument.presentationml.slideLayout+xml"/>
  <Override PartName="/ppt/slideLayouts/slideLayout673.xml" ContentType="application/vnd.openxmlformats-officedocument.presentationml.slideLayout+xml"/>
  <Override PartName="/ppt/slideLayouts/slideLayout674.xml" ContentType="application/vnd.openxmlformats-officedocument.presentationml.slideLayout+xml"/>
  <Override PartName="/ppt/slideLayouts/slideLayout675.xml" ContentType="application/vnd.openxmlformats-officedocument.presentationml.slideLayout+xml"/>
  <Override PartName="/ppt/slideLayouts/slideLayout676.xml" ContentType="application/vnd.openxmlformats-officedocument.presentationml.slideLayout+xml"/>
  <Override PartName="/ppt/slideLayouts/slideLayout677.xml" ContentType="application/vnd.openxmlformats-officedocument.presentationml.slideLayout+xml"/>
  <Override PartName="/ppt/slideLayouts/slideLayout678.xml" ContentType="application/vnd.openxmlformats-officedocument.presentationml.slideLayout+xml"/>
  <Override PartName="/ppt/slideLayouts/slideLayout679.xml" ContentType="application/vnd.openxmlformats-officedocument.presentationml.slideLayout+xml"/>
  <Override PartName="/ppt/slideLayouts/slideLayout680.xml" ContentType="application/vnd.openxmlformats-officedocument.presentationml.slideLayout+xml"/>
  <Override PartName="/ppt/slideLayouts/slideLayout681.xml" ContentType="application/vnd.openxmlformats-officedocument.presentationml.slideLayout+xml"/>
  <Override PartName="/ppt/slideLayouts/slideLayout682.xml" ContentType="application/vnd.openxmlformats-officedocument.presentationml.slideLayout+xml"/>
  <Override PartName="/ppt/theme/theme62.xml" ContentType="application/vnd.openxmlformats-officedocument.theme+xml"/>
  <Override PartName="/ppt/slideLayouts/slideLayout683.xml" ContentType="application/vnd.openxmlformats-officedocument.presentationml.slideLayout+xml"/>
  <Override PartName="/ppt/slideLayouts/slideLayout684.xml" ContentType="application/vnd.openxmlformats-officedocument.presentationml.slideLayout+xml"/>
  <Override PartName="/ppt/slideLayouts/slideLayout685.xml" ContentType="application/vnd.openxmlformats-officedocument.presentationml.slideLayout+xml"/>
  <Override PartName="/ppt/slideLayouts/slideLayout686.xml" ContentType="application/vnd.openxmlformats-officedocument.presentationml.slideLayout+xml"/>
  <Override PartName="/ppt/slideLayouts/slideLayout687.xml" ContentType="application/vnd.openxmlformats-officedocument.presentationml.slideLayout+xml"/>
  <Override PartName="/ppt/slideLayouts/slideLayout688.xml" ContentType="application/vnd.openxmlformats-officedocument.presentationml.slideLayout+xml"/>
  <Override PartName="/ppt/slideLayouts/slideLayout689.xml" ContentType="application/vnd.openxmlformats-officedocument.presentationml.slideLayout+xml"/>
  <Override PartName="/ppt/slideLayouts/slideLayout690.xml" ContentType="application/vnd.openxmlformats-officedocument.presentationml.slideLayout+xml"/>
  <Override PartName="/ppt/slideLayouts/slideLayout691.xml" ContentType="application/vnd.openxmlformats-officedocument.presentationml.slideLayout+xml"/>
  <Override PartName="/ppt/slideLayouts/slideLayout692.xml" ContentType="application/vnd.openxmlformats-officedocument.presentationml.slideLayout+xml"/>
  <Override PartName="/ppt/slideLayouts/slideLayout693.xml" ContentType="application/vnd.openxmlformats-officedocument.presentationml.slideLayout+xml"/>
  <Override PartName="/ppt/theme/theme63.xml" ContentType="application/vnd.openxmlformats-officedocument.theme+xml"/>
  <Override PartName="/ppt/slideLayouts/slideLayout694.xml" ContentType="application/vnd.openxmlformats-officedocument.presentationml.slideLayout+xml"/>
  <Override PartName="/ppt/slideLayouts/slideLayout695.xml" ContentType="application/vnd.openxmlformats-officedocument.presentationml.slideLayout+xml"/>
  <Override PartName="/ppt/slideLayouts/slideLayout696.xml" ContentType="application/vnd.openxmlformats-officedocument.presentationml.slideLayout+xml"/>
  <Override PartName="/ppt/slideLayouts/slideLayout697.xml" ContentType="application/vnd.openxmlformats-officedocument.presentationml.slideLayout+xml"/>
  <Override PartName="/ppt/slideLayouts/slideLayout698.xml" ContentType="application/vnd.openxmlformats-officedocument.presentationml.slideLayout+xml"/>
  <Override PartName="/ppt/slideLayouts/slideLayout699.xml" ContentType="application/vnd.openxmlformats-officedocument.presentationml.slideLayout+xml"/>
  <Override PartName="/ppt/slideLayouts/slideLayout700.xml" ContentType="application/vnd.openxmlformats-officedocument.presentationml.slideLayout+xml"/>
  <Override PartName="/ppt/slideLayouts/slideLayout701.xml" ContentType="application/vnd.openxmlformats-officedocument.presentationml.slideLayout+xml"/>
  <Override PartName="/ppt/slideLayouts/slideLayout702.xml" ContentType="application/vnd.openxmlformats-officedocument.presentationml.slideLayout+xml"/>
  <Override PartName="/ppt/slideLayouts/slideLayout703.xml" ContentType="application/vnd.openxmlformats-officedocument.presentationml.slideLayout+xml"/>
  <Override PartName="/ppt/slideLayouts/slideLayout704.xml" ContentType="application/vnd.openxmlformats-officedocument.presentationml.slideLayout+xml"/>
  <Override PartName="/ppt/theme/theme64.xml" ContentType="application/vnd.openxmlformats-officedocument.theme+xml"/>
  <Override PartName="/ppt/slideLayouts/slideLayout705.xml" ContentType="application/vnd.openxmlformats-officedocument.presentationml.slideLayout+xml"/>
  <Override PartName="/ppt/slideLayouts/slideLayout706.xml" ContentType="application/vnd.openxmlformats-officedocument.presentationml.slideLayout+xml"/>
  <Override PartName="/ppt/slideLayouts/slideLayout707.xml" ContentType="application/vnd.openxmlformats-officedocument.presentationml.slideLayout+xml"/>
  <Override PartName="/ppt/slideLayouts/slideLayout708.xml" ContentType="application/vnd.openxmlformats-officedocument.presentationml.slideLayout+xml"/>
  <Override PartName="/ppt/slideLayouts/slideLayout709.xml" ContentType="application/vnd.openxmlformats-officedocument.presentationml.slideLayout+xml"/>
  <Override PartName="/ppt/slideLayouts/slideLayout710.xml" ContentType="application/vnd.openxmlformats-officedocument.presentationml.slideLayout+xml"/>
  <Override PartName="/ppt/slideLayouts/slideLayout711.xml" ContentType="application/vnd.openxmlformats-officedocument.presentationml.slideLayout+xml"/>
  <Override PartName="/ppt/slideLayouts/slideLayout712.xml" ContentType="application/vnd.openxmlformats-officedocument.presentationml.slideLayout+xml"/>
  <Override PartName="/ppt/slideLayouts/slideLayout713.xml" ContentType="application/vnd.openxmlformats-officedocument.presentationml.slideLayout+xml"/>
  <Override PartName="/ppt/slideLayouts/slideLayout714.xml" ContentType="application/vnd.openxmlformats-officedocument.presentationml.slideLayout+xml"/>
  <Override PartName="/ppt/slideLayouts/slideLayout715.xml" ContentType="application/vnd.openxmlformats-officedocument.presentationml.slideLayout+xml"/>
  <Override PartName="/ppt/theme/theme65.xml" ContentType="application/vnd.openxmlformats-officedocument.theme+xml"/>
  <Override PartName="/ppt/slideLayouts/slideLayout716.xml" ContentType="application/vnd.openxmlformats-officedocument.presentationml.slideLayout+xml"/>
  <Override PartName="/ppt/slideLayouts/slideLayout717.xml" ContentType="application/vnd.openxmlformats-officedocument.presentationml.slideLayout+xml"/>
  <Override PartName="/ppt/slideLayouts/slideLayout718.xml" ContentType="application/vnd.openxmlformats-officedocument.presentationml.slideLayout+xml"/>
  <Override PartName="/ppt/slideLayouts/slideLayout719.xml" ContentType="application/vnd.openxmlformats-officedocument.presentationml.slideLayout+xml"/>
  <Override PartName="/ppt/slideLayouts/slideLayout720.xml" ContentType="application/vnd.openxmlformats-officedocument.presentationml.slideLayout+xml"/>
  <Override PartName="/ppt/slideLayouts/slideLayout721.xml" ContentType="application/vnd.openxmlformats-officedocument.presentationml.slideLayout+xml"/>
  <Override PartName="/ppt/slideLayouts/slideLayout722.xml" ContentType="application/vnd.openxmlformats-officedocument.presentationml.slideLayout+xml"/>
  <Override PartName="/ppt/slideLayouts/slideLayout723.xml" ContentType="application/vnd.openxmlformats-officedocument.presentationml.slideLayout+xml"/>
  <Override PartName="/ppt/slideLayouts/slideLayout724.xml" ContentType="application/vnd.openxmlformats-officedocument.presentationml.slideLayout+xml"/>
  <Override PartName="/ppt/slideLayouts/slideLayout725.xml" ContentType="application/vnd.openxmlformats-officedocument.presentationml.slideLayout+xml"/>
  <Override PartName="/ppt/slideLayouts/slideLayout726.xml" ContentType="application/vnd.openxmlformats-officedocument.presentationml.slideLayout+xml"/>
  <Override PartName="/ppt/theme/theme66.xml" ContentType="application/vnd.openxmlformats-officedocument.theme+xml"/>
  <Override PartName="/ppt/slideLayouts/slideLayout727.xml" ContentType="application/vnd.openxmlformats-officedocument.presentationml.slideLayout+xml"/>
  <Override PartName="/ppt/slideLayouts/slideLayout728.xml" ContentType="application/vnd.openxmlformats-officedocument.presentationml.slideLayout+xml"/>
  <Override PartName="/ppt/slideLayouts/slideLayout729.xml" ContentType="application/vnd.openxmlformats-officedocument.presentationml.slideLayout+xml"/>
  <Override PartName="/ppt/slideLayouts/slideLayout730.xml" ContentType="application/vnd.openxmlformats-officedocument.presentationml.slideLayout+xml"/>
  <Override PartName="/ppt/slideLayouts/slideLayout731.xml" ContentType="application/vnd.openxmlformats-officedocument.presentationml.slideLayout+xml"/>
  <Override PartName="/ppt/slideLayouts/slideLayout732.xml" ContentType="application/vnd.openxmlformats-officedocument.presentationml.slideLayout+xml"/>
  <Override PartName="/ppt/slideLayouts/slideLayout733.xml" ContentType="application/vnd.openxmlformats-officedocument.presentationml.slideLayout+xml"/>
  <Override PartName="/ppt/slideLayouts/slideLayout734.xml" ContentType="application/vnd.openxmlformats-officedocument.presentationml.slideLayout+xml"/>
  <Override PartName="/ppt/slideLayouts/slideLayout735.xml" ContentType="application/vnd.openxmlformats-officedocument.presentationml.slideLayout+xml"/>
  <Override PartName="/ppt/slideLayouts/slideLayout736.xml" ContentType="application/vnd.openxmlformats-officedocument.presentationml.slideLayout+xml"/>
  <Override PartName="/ppt/slideLayouts/slideLayout737.xml" ContentType="application/vnd.openxmlformats-officedocument.presentationml.slideLayout+xml"/>
  <Override PartName="/ppt/theme/theme67.xml" ContentType="application/vnd.openxmlformats-officedocument.theme+xml"/>
  <Override PartName="/ppt/slideLayouts/slideLayout738.xml" ContentType="application/vnd.openxmlformats-officedocument.presentationml.slideLayout+xml"/>
  <Override PartName="/ppt/slideLayouts/slideLayout739.xml" ContentType="application/vnd.openxmlformats-officedocument.presentationml.slideLayout+xml"/>
  <Override PartName="/ppt/slideLayouts/slideLayout740.xml" ContentType="application/vnd.openxmlformats-officedocument.presentationml.slideLayout+xml"/>
  <Override PartName="/ppt/slideLayouts/slideLayout741.xml" ContentType="application/vnd.openxmlformats-officedocument.presentationml.slideLayout+xml"/>
  <Override PartName="/ppt/slideLayouts/slideLayout742.xml" ContentType="application/vnd.openxmlformats-officedocument.presentationml.slideLayout+xml"/>
  <Override PartName="/ppt/slideLayouts/slideLayout743.xml" ContentType="application/vnd.openxmlformats-officedocument.presentationml.slideLayout+xml"/>
  <Override PartName="/ppt/slideLayouts/slideLayout744.xml" ContentType="application/vnd.openxmlformats-officedocument.presentationml.slideLayout+xml"/>
  <Override PartName="/ppt/slideLayouts/slideLayout745.xml" ContentType="application/vnd.openxmlformats-officedocument.presentationml.slideLayout+xml"/>
  <Override PartName="/ppt/slideLayouts/slideLayout746.xml" ContentType="application/vnd.openxmlformats-officedocument.presentationml.slideLayout+xml"/>
  <Override PartName="/ppt/slideLayouts/slideLayout747.xml" ContentType="application/vnd.openxmlformats-officedocument.presentationml.slideLayout+xml"/>
  <Override PartName="/ppt/slideLayouts/slideLayout748.xml" ContentType="application/vnd.openxmlformats-officedocument.presentationml.slideLayout+xml"/>
  <Override PartName="/ppt/theme/theme68.xml" ContentType="application/vnd.openxmlformats-officedocument.theme+xml"/>
  <Override PartName="/ppt/slideLayouts/slideLayout749.xml" ContentType="application/vnd.openxmlformats-officedocument.presentationml.slideLayout+xml"/>
  <Override PartName="/ppt/slideLayouts/slideLayout750.xml" ContentType="application/vnd.openxmlformats-officedocument.presentationml.slideLayout+xml"/>
  <Override PartName="/ppt/slideLayouts/slideLayout751.xml" ContentType="application/vnd.openxmlformats-officedocument.presentationml.slideLayout+xml"/>
  <Override PartName="/ppt/slideLayouts/slideLayout752.xml" ContentType="application/vnd.openxmlformats-officedocument.presentationml.slideLayout+xml"/>
  <Override PartName="/ppt/slideLayouts/slideLayout753.xml" ContentType="application/vnd.openxmlformats-officedocument.presentationml.slideLayout+xml"/>
  <Override PartName="/ppt/slideLayouts/slideLayout754.xml" ContentType="application/vnd.openxmlformats-officedocument.presentationml.slideLayout+xml"/>
  <Override PartName="/ppt/slideLayouts/slideLayout755.xml" ContentType="application/vnd.openxmlformats-officedocument.presentationml.slideLayout+xml"/>
  <Override PartName="/ppt/slideLayouts/slideLayout756.xml" ContentType="application/vnd.openxmlformats-officedocument.presentationml.slideLayout+xml"/>
  <Override PartName="/ppt/slideLayouts/slideLayout757.xml" ContentType="application/vnd.openxmlformats-officedocument.presentationml.slideLayout+xml"/>
  <Override PartName="/ppt/slideLayouts/slideLayout758.xml" ContentType="application/vnd.openxmlformats-officedocument.presentationml.slideLayout+xml"/>
  <Override PartName="/ppt/slideLayouts/slideLayout759.xml" ContentType="application/vnd.openxmlformats-officedocument.presentationml.slideLayout+xml"/>
  <Override PartName="/ppt/theme/theme69.xml" ContentType="application/vnd.openxmlformats-officedocument.theme+xml"/>
  <Override PartName="/ppt/slideLayouts/slideLayout760.xml" ContentType="application/vnd.openxmlformats-officedocument.presentationml.slideLayout+xml"/>
  <Override PartName="/ppt/slideLayouts/slideLayout761.xml" ContentType="application/vnd.openxmlformats-officedocument.presentationml.slideLayout+xml"/>
  <Override PartName="/ppt/slideLayouts/slideLayout762.xml" ContentType="application/vnd.openxmlformats-officedocument.presentationml.slideLayout+xml"/>
  <Override PartName="/ppt/slideLayouts/slideLayout763.xml" ContentType="application/vnd.openxmlformats-officedocument.presentationml.slideLayout+xml"/>
  <Override PartName="/ppt/slideLayouts/slideLayout764.xml" ContentType="application/vnd.openxmlformats-officedocument.presentationml.slideLayout+xml"/>
  <Override PartName="/ppt/slideLayouts/slideLayout765.xml" ContentType="application/vnd.openxmlformats-officedocument.presentationml.slideLayout+xml"/>
  <Override PartName="/ppt/slideLayouts/slideLayout766.xml" ContentType="application/vnd.openxmlformats-officedocument.presentationml.slideLayout+xml"/>
  <Override PartName="/ppt/slideLayouts/slideLayout767.xml" ContentType="application/vnd.openxmlformats-officedocument.presentationml.slideLayout+xml"/>
  <Override PartName="/ppt/slideLayouts/slideLayout768.xml" ContentType="application/vnd.openxmlformats-officedocument.presentationml.slideLayout+xml"/>
  <Override PartName="/ppt/slideLayouts/slideLayout769.xml" ContentType="application/vnd.openxmlformats-officedocument.presentationml.slideLayout+xml"/>
  <Override PartName="/ppt/slideLayouts/slideLayout770.xml" ContentType="application/vnd.openxmlformats-officedocument.presentationml.slideLayout+xml"/>
  <Override PartName="/ppt/theme/theme70.xml" ContentType="application/vnd.openxmlformats-officedocument.theme+xml"/>
  <Override PartName="/ppt/slideLayouts/slideLayout771.xml" ContentType="application/vnd.openxmlformats-officedocument.presentationml.slideLayout+xml"/>
  <Override PartName="/ppt/slideLayouts/slideLayout772.xml" ContentType="application/vnd.openxmlformats-officedocument.presentationml.slideLayout+xml"/>
  <Override PartName="/ppt/slideLayouts/slideLayout773.xml" ContentType="application/vnd.openxmlformats-officedocument.presentationml.slideLayout+xml"/>
  <Override PartName="/ppt/slideLayouts/slideLayout774.xml" ContentType="application/vnd.openxmlformats-officedocument.presentationml.slideLayout+xml"/>
  <Override PartName="/ppt/slideLayouts/slideLayout775.xml" ContentType="application/vnd.openxmlformats-officedocument.presentationml.slideLayout+xml"/>
  <Override PartName="/ppt/slideLayouts/slideLayout776.xml" ContentType="application/vnd.openxmlformats-officedocument.presentationml.slideLayout+xml"/>
  <Override PartName="/ppt/slideLayouts/slideLayout777.xml" ContentType="application/vnd.openxmlformats-officedocument.presentationml.slideLayout+xml"/>
  <Override PartName="/ppt/slideLayouts/slideLayout778.xml" ContentType="application/vnd.openxmlformats-officedocument.presentationml.slideLayout+xml"/>
  <Override PartName="/ppt/slideLayouts/slideLayout779.xml" ContentType="application/vnd.openxmlformats-officedocument.presentationml.slideLayout+xml"/>
  <Override PartName="/ppt/slideLayouts/slideLayout780.xml" ContentType="application/vnd.openxmlformats-officedocument.presentationml.slideLayout+xml"/>
  <Override PartName="/ppt/slideLayouts/slideLayout781.xml" ContentType="application/vnd.openxmlformats-officedocument.presentationml.slideLayout+xml"/>
  <Override PartName="/ppt/theme/theme71.xml" ContentType="application/vnd.openxmlformats-officedocument.theme+xml"/>
  <Override PartName="/ppt/slideLayouts/slideLayout782.xml" ContentType="application/vnd.openxmlformats-officedocument.presentationml.slideLayout+xml"/>
  <Override PartName="/ppt/slideLayouts/slideLayout783.xml" ContentType="application/vnd.openxmlformats-officedocument.presentationml.slideLayout+xml"/>
  <Override PartName="/ppt/slideLayouts/slideLayout784.xml" ContentType="application/vnd.openxmlformats-officedocument.presentationml.slideLayout+xml"/>
  <Override PartName="/ppt/slideLayouts/slideLayout785.xml" ContentType="application/vnd.openxmlformats-officedocument.presentationml.slideLayout+xml"/>
  <Override PartName="/ppt/slideLayouts/slideLayout786.xml" ContentType="application/vnd.openxmlformats-officedocument.presentationml.slideLayout+xml"/>
  <Override PartName="/ppt/slideLayouts/slideLayout787.xml" ContentType="application/vnd.openxmlformats-officedocument.presentationml.slideLayout+xml"/>
  <Override PartName="/ppt/slideLayouts/slideLayout788.xml" ContentType="application/vnd.openxmlformats-officedocument.presentationml.slideLayout+xml"/>
  <Override PartName="/ppt/slideLayouts/slideLayout789.xml" ContentType="application/vnd.openxmlformats-officedocument.presentationml.slideLayout+xml"/>
  <Override PartName="/ppt/slideLayouts/slideLayout790.xml" ContentType="application/vnd.openxmlformats-officedocument.presentationml.slideLayout+xml"/>
  <Override PartName="/ppt/slideLayouts/slideLayout791.xml" ContentType="application/vnd.openxmlformats-officedocument.presentationml.slideLayout+xml"/>
  <Override PartName="/ppt/slideLayouts/slideLayout792.xml" ContentType="application/vnd.openxmlformats-officedocument.presentationml.slideLayout+xml"/>
  <Override PartName="/ppt/theme/theme72.xml" ContentType="application/vnd.openxmlformats-officedocument.theme+xml"/>
  <Override PartName="/ppt/slideLayouts/slideLayout793.xml" ContentType="application/vnd.openxmlformats-officedocument.presentationml.slideLayout+xml"/>
  <Override PartName="/ppt/slideLayouts/slideLayout794.xml" ContentType="application/vnd.openxmlformats-officedocument.presentationml.slideLayout+xml"/>
  <Override PartName="/ppt/slideLayouts/slideLayout795.xml" ContentType="application/vnd.openxmlformats-officedocument.presentationml.slideLayout+xml"/>
  <Override PartName="/ppt/slideLayouts/slideLayout796.xml" ContentType="application/vnd.openxmlformats-officedocument.presentationml.slideLayout+xml"/>
  <Override PartName="/ppt/slideLayouts/slideLayout797.xml" ContentType="application/vnd.openxmlformats-officedocument.presentationml.slideLayout+xml"/>
  <Override PartName="/ppt/slideLayouts/slideLayout798.xml" ContentType="application/vnd.openxmlformats-officedocument.presentationml.slideLayout+xml"/>
  <Override PartName="/ppt/slideLayouts/slideLayout799.xml" ContentType="application/vnd.openxmlformats-officedocument.presentationml.slideLayout+xml"/>
  <Override PartName="/ppt/slideLayouts/slideLayout800.xml" ContentType="application/vnd.openxmlformats-officedocument.presentationml.slideLayout+xml"/>
  <Override PartName="/ppt/slideLayouts/slideLayout801.xml" ContentType="application/vnd.openxmlformats-officedocument.presentationml.slideLayout+xml"/>
  <Override PartName="/ppt/slideLayouts/slideLayout802.xml" ContentType="application/vnd.openxmlformats-officedocument.presentationml.slideLayout+xml"/>
  <Override PartName="/ppt/slideLayouts/slideLayout803.xml" ContentType="application/vnd.openxmlformats-officedocument.presentationml.slideLayout+xml"/>
  <Override PartName="/ppt/theme/theme73.xml" ContentType="application/vnd.openxmlformats-officedocument.theme+xml"/>
  <Override PartName="/ppt/slideLayouts/slideLayout804.xml" ContentType="application/vnd.openxmlformats-officedocument.presentationml.slideLayout+xml"/>
  <Override PartName="/ppt/slideLayouts/slideLayout805.xml" ContentType="application/vnd.openxmlformats-officedocument.presentationml.slideLayout+xml"/>
  <Override PartName="/ppt/slideLayouts/slideLayout806.xml" ContentType="application/vnd.openxmlformats-officedocument.presentationml.slideLayout+xml"/>
  <Override PartName="/ppt/slideLayouts/slideLayout807.xml" ContentType="application/vnd.openxmlformats-officedocument.presentationml.slideLayout+xml"/>
  <Override PartName="/ppt/slideLayouts/slideLayout808.xml" ContentType="application/vnd.openxmlformats-officedocument.presentationml.slideLayout+xml"/>
  <Override PartName="/ppt/slideLayouts/slideLayout809.xml" ContentType="application/vnd.openxmlformats-officedocument.presentationml.slideLayout+xml"/>
  <Override PartName="/ppt/slideLayouts/slideLayout810.xml" ContentType="application/vnd.openxmlformats-officedocument.presentationml.slideLayout+xml"/>
  <Override PartName="/ppt/slideLayouts/slideLayout811.xml" ContentType="application/vnd.openxmlformats-officedocument.presentationml.slideLayout+xml"/>
  <Override PartName="/ppt/slideLayouts/slideLayout812.xml" ContentType="application/vnd.openxmlformats-officedocument.presentationml.slideLayout+xml"/>
  <Override PartName="/ppt/slideLayouts/slideLayout813.xml" ContentType="application/vnd.openxmlformats-officedocument.presentationml.slideLayout+xml"/>
  <Override PartName="/ppt/slideLayouts/slideLayout814.xml" ContentType="application/vnd.openxmlformats-officedocument.presentationml.slideLayout+xml"/>
  <Override PartName="/ppt/theme/theme74.xml" ContentType="application/vnd.openxmlformats-officedocument.theme+xml"/>
  <Override PartName="/ppt/slideLayouts/slideLayout815.xml" ContentType="application/vnd.openxmlformats-officedocument.presentationml.slideLayout+xml"/>
  <Override PartName="/ppt/slideLayouts/slideLayout816.xml" ContentType="application/vnd.openxmlformats-officedocument.presentationml.slideLayout+xml"/>
  <Override PartName="/ppt/slideLayouts/slideLayout817.xml" ContentType="application/vnd.openxmlformats-officedocument.presentationml.slideLayout+xml"/>
  <Override PartName="/ppt/slideLayouts/slideLayout818.xml" ContentType="application/vnd.openxmlformats-officedocument.presentationml.slideLayout+xml"/>
  <Override PartName="/ppt/slideLayouts/slideLayout819.xml" ContentType="application/vnd.openxmlformats-officedocument.presentationml.slideLayout+xml"/>
  <Override PartName="/ppt/slideLayouts/slideLayout820.xml" ContentType="application/vnd.openxmlformats-officedocument.presentationml.slideLayout+xml"/>
  <Override PartName="/ppt/slideLayouts/slideLayout821.xml" ContentType="application/vnd.openxmlformats-officedocument.presentationml.slideLayout+xml"/>
  <Override PartName="/ppt/slideLayouts/slideLayout822.xml" ContentType="application/vnd.openxmlformats-officedocument.presentationml.slideLayout+xml"/>
  <Override PartName="/ppt/slideLayouts/slideLayout823.xml" ContentType="application/vnd.openxmlformats-officedocument.presentationml.slideLayout+xml"/>
  <Override PartName="/ppt/slideLayouts/slideLayout824.xml" ContentType="application/vnd.openxmlformats-officedocument.presentationml.slideLayout+xml"/>
  <Override PartName="/ppt/slideLayouts/slideLayout825.xml" ContentType="application/vnd.openxmlformats-officedocument.presentationml.slideLayout+xml"/>
  <Override PartName="/ppt/theme/theme75.xml" ContentType="application/vnd.openxmlformats-officedocument.theme+xml"/>
  <Override PartName="/ppt/slideLayouts/slideLayout826.xml" ContentType="application/vnd.openxmlformats-officedocument.presentationml.slideLayout+xml"/>
  <Override PartName="/ppt/slideLayouts/slideLayout827.xml" ContentType="application/vnd.openxmlformats-officedocument.presentationml.slideLayout+xml"/>
  <Override PartName="/ppt/slideLayouts/slideLayout828.xml" ContentType="application/vnd.openxmlformats-officedocument.presentationml.slideLayout+xml"/>
  <Override PartName="/ppt/slideLayouts/slideLayout829.xml" ContentType="application/vnd.openxmlformats-officedocument.presentationml.slideLayout+xml"/>
  <Override PartName="/ppt/slideLayouts/slideLayout830.xml" ContentType="application/vnd.openxmlformats-officedocument.presentationml.slideLayout+xml"/>
  <Override PartName="/ppt/slideLayouts/slideLayout831.xml" ContentType="application/vnd.openxmlformats-officedocument.presentationml.slideLayout+xml"/>
  <Override PartName="/ppt/slideLayouts/slideLayout832.xml" ContentType="application/vnd.openxmlformats-officedocument.presentationml.slideLayout+xml"/>
  <Override PartName="/ppt/slideLayouts/slideLayout833.xml" ContentType="application/vnd.openxmlformats-officedocument.presentationml.slideLayout+xml"/>
  <Override PartName="/ppt/slideLayouts/slideLayout834.xml" ContentType="application/vnd.openxmlformats-officedocument.presentationml.slideLayout+xml"/>
  <Override PartName="/ppt/slideLayouts/slideLayout835.xml" ContentType="application/vnd.openxmlformats-officedocument.presentationml.slideLayout+xml"/>
  <Override PartName="/ppt/slideLayouts/slideLayout836.xml" ContentType="application/vnd.openxmlformats-officedocument.presentationml.slideLayout+xml"/>
  <Override PartName="/ppt/theme/theme76.xml" ContentType="application/vnd.openxmlformats-officedocument.theme+xml"/>
  <Override PartName="/ppt/slideLayouts/slideLayout837.xml" ContentType="application/vnd.openxmlformats-officedocument.presentationml.slideLayout+xml"/>
  <Override PartName="/ppt/slideLayouts/slideLayout838.xml" ContentType="application/vnd.openxmlformats-officedocument.presentationml.slideLayout+xml"/>
  <Override PartName="/ppt/slideLayouts/slideLayout839.xml" ContentType="application/vnd.openxmlformats-officedocument.presentationml.slideLayout+xml"/>
  <Override PartName="/ppt/slideLayouts/slideLayout840.xml" ContentType="application/vnd.openxmlformats-officedocument.presentationml.slideLayout+xml"/>
  <Override PartName="/ppt/slideLayouts/slideLayout841.xml" ContentType="application/vnd.openxmlformats-officedocument.presentationml.slideLayout+xml"/>
  <Override PartName="/ppt/slideLayouts/slideLayout842.xml" ContentType="application/vnd.openxmlformats-officedocument.presentationml.slideLayout+xml"/>
  <Override PartName="/ppt/slideLayouts/slideLayout843.xml" ContentType="application/vnd.openxmlformats-officedocument.presentationml.slideLayout+xml"/>
  <Override PartName="/ppt/slideLayouts/slideLayout844.xml" ContentType="application/vnd.openxmlformats-officedocument.presentationml.slideLayout+xml"/>
  <Override PartName="/ppt/slideLayouts/slideLayout845.xml" ContentType="application/vnd.openxmlformats-officedocument.presentationml.slideLayout+xml"/>
  <Override PartName="/ppt/slideLayouts/slideLayout846.xml" ContentType="application/vnd.openxmlformats-officedocument.presentationml.slideLayout+xml"/>
  <Override PartName="/ppt/slideLayouts/slideLayout847.xml" ContentType="application/vnd.openxmlformats-officedocument.presentationml.slideLayout+xml"/>
  <Override PartName="/ppt/theme/theme77.xml" ContentType="application/vnd.openxmlformats-officedocument.theme+xml"/>
  <Override PartName="/ppt/slideLayouts/slideLayout848.xml" ContentType="application/vnd.openxmlformats-officedocument.presentationml.slideLayout+xml"/>
  <Override PartName="/ppt/slideLayouts/slideLayout849.xml" ContentType="application/vnd.openxmlformats-officedocument.presentationml.slideLayout+xml"/>
  <Override PartName="/ppt/slideLayouts/slideLayout850.xml" ContentType="application/vnd.openxmlformats-officedocument.presentationml.slideLayout+xml"/>
  <Override PartName="/ppt/slideLayouts/slideLayout851.xml" ContentType="application/vnd.openxmlformats-officedocument.presentationml.slideLayout+xml"/>
  <Override PartName="/ppt/slideLayouts/slideLayout852.xml" ContentType="application/vnd.openxmlformats-officedocument.presentationml.slideLayout+xml"/>
  <Override PartName="/ppt/slideLayouts/slideLayout853.xml" ContentType="application/vnd.openxmlformats-officedocument.presentationml.slideLayout+xml"/>
  <Override PartName="/ppt/slideLayouts/slideLayout854.xml" ContentType="application/vnd.openxmlformats-officedocument.presentationml.slideLayout+xml"/>
  <Override PartName="/ppt/slideLayouts/slideLayout855.xml" ContentType="application/vnd.openxmlformats-officedocument.presentationml.slideLayout+xml"/>
  <Override PartName="/ppt/slideLayouts/slideLayout856.xml" ContentType="application/vnd.openxmlformats-officedocument.presentationml.slideLayout+xml"/>
  <Override PartName="/ppt/slideLayouts/slideLayout857.xml" ContentType="application/vnd.openxmlformats-officedocument.presentationml.slideLayout+xml"/>
  <Override PartName="/ppt/slideLayouts/slideLayout858.xml" ContentType="application/vnd.openxmlformats-officedocument.presentationml.slideLayout+xml"/>
  <Override PartName="/ppt/theme/theme78.xml" ContentType="application/vnd.openxmlformats-officedocument.theme+xml"/>
  <Override PartName="/ppt/slideLayouts/slideLayout859.xml" ContentType="application/vnd.openxmlformats-officedocument.presentationml.slideLayout+xml"/>
  <Override PartName="/ppt/slideLayouts/slideLayout860.xml" ContentType="application/vnd.openxmlformats-officedocument.presentationml.slideLayout+xml"/>
  <Override PartName="/ppt/slideLayouts/slideLayout861.xml" ContentType="application/vnd.openxmlformats-officedocument.presentationml.slideLayout+xml"/>
  <Override PartName="/ppt/slideLayouts/slideLayout862.xml" ContentType="application/vnd.openxmlformats-officedocument.presentationml.slideLayout+xml"/>
  <Override PartName="/ppt/slideLayouts/slideLayout863.xml" ContentType="application/vnd.openxmlformats-officedocument.presentationml.slideLayout+xml"/>
  <Override PartName="/ppt/slideLayouts/slideLayout864.xml" ContentType="application/vnd.openxmlformats-officedocument.presentationml.slideLayout+xml"/>
  <Override PartName="/ppt/slideLayouts/slideLayout865.xml" ContentType="application/vnd.openxmlformats-officedocument.presentationml.slideLayout+xml"/>
  <Override PartName="/ppt/slideLayouts/slideLayout866.xml" ContentType="application/vnd.openxmlformats-officedocument.presentationml.slideLayout+xml"/>
  <Override PartName="/ppt/slideLayouts/slideLayout867.xml" ContentType="application/vnd.openxmlformats-officedocument.presentationml.slideLayout+xml"/>
  <Override PartName="/ppt/slideLayouts/slideLayout868.xml" ContentType="application/vnd.openxmlformats-officedocument.presentationml.slideLayout+xml"/>
  <Override PartName="/ppt/slideLayouts/slideLayout869.xml" ContentType="application/vnd.openxmlformats-officedocument.presentationml.slideLayout+xml"/>
  <Override PartName="/ppt/theme/theme79.xml" ContentType="application/vnd.openxmlformats-officedocument.theme+xml"/>
  <Override PartName="/ppt/slideLayouts/slideLayout870.xml" ContentType="application/vnd.openxmlformats-officedocument.presentationml.slideLayout+xml"/>
  <Override PartName="/ppt/slideLayouts/slideLayout871.xml" ContentType="application/vnd.openxmlformats-officedocument.presentationml.slideLayout+xml"/>
  <Override PartName="/ppt/slideLayouts/slideLayout872.xml" ContentType="application/vnd.openxmlformats-officedocument.presentationml.slideLayout+xml"/>
  <Override PartName="/ppt/slideLayouts/slideLayout873.xml" ContentType="application/vnd.openxmlformats-officedocument.presentationml.slideLayout+xml"/>
  <Override PartName="/ppt/slideLayouts/slideLayout874.xml" ContentType="application/vnd.openxmlformats-officedocument.presentationml.slideLayout+xml"/>
  <Override PartName="/ppt/slideLayouts/slideLayout875.xml" ContentType="application/vnd.openxmlformats-officedocument.presentationml.slideLayout+xml"/>
  <Override PartName="/ppt/slideLayouts/slideLayout876.xml" ContentType="application/vnd.openxmlformats-officedocument.presentationml.slideLayout+xml"/>
  <Override PartName="/ppt/slideLayouts/slideLayout877.xml" ContentType="application/vnd.openxmlformats-officedocument.presentationml.slideLayout+xml"/>
  <Override PartName="/ppt/slideLayouts/slideLayout878.xml" ContentType="application/vnd.openxmlformats-officedocument.presentationml.slideLayout+xml"/>
  <Override PartName="/ppt/slideLayouts/slideLayout879.xml" ContentType="application/vnd.openxmlformats-officedocument.presentationml.slideLayout+xml"/>
  <Override PartName="/ppt/slideLayouts/slideLayout880.xml" ContentType="application/vnd.openxmlformats-officedocument.presentationml.slideLayout+xml"/>
  <Override PartName="/ppt/theme/theme80.xml" ContentType="application/vnd.openxmlformats-officedocument.theme+xml"/>
  <Override PartName="/ppt/slideLayouts/slideLayout881.xml" ContentType="application/vnd.openxmlformats-officedocument.presentationml.slideLayout+xml"/>
  <Override PartName="/ppt/slideLayouts/slideLayout882.xml" ContentType="application/vnd.openxmlformats-officedocument.presentationml.slideLayout+xml"/>
  <Override PartName="/ppt/slideLayouts/slideLayout883.xml" ContentType="application/vnd.openxmlformats-officedocument.presentationml.slideLayout+xml"/>
  <Override PartName="/ppt/slideLayouts/slideLayout884.xml" ContentType="application/vnd.openxmlformats-officedocument.presentationml.slideLayout+xml"/>
  <Override PartName="/ppt/slideLayouts/slideLayout885.xml" ContentType="application/vnd.openxmlformats-officedocument.presentationml.slideLayout+xml"/>
  <Override PartName="/ppt/slideLayouts/slideLayout886.xml" ContentType="application/vnd.openxmlformats-officedocument.presentationml.slideLayout+xml"/>
  <Override PartName="/ppt/slideLayouts/slideLayout887.xml" ContentType="application/vnd.openxmlformats-officedocument.presentationml.slideLayout+xml"/>
  <Override PartName="/ppt/slideLayouts/slideLayout888.xml" ContentType="application/vnd.openxmlformats-officedocument.presentationml.slideLayout+xml"/>
  <Override PartName="/ppt/slideLayouts/slideLayout889.xml" ContentType="application/vnd.openxmlformats-officedocument.presentationml.slideLayout+xml"/>
  <Override PartName="/ppt/slideLayouts/slideLayout890.xml" ContentType="application/vnd.openxmlformats-officedocument.presentationml.slideLayout+xml"/>
  <Override PartName="/ppt/slideLayouts/slideLayout891.xml" ContentType="application/vnd.openxmlformats-officedocument.presentationml.slideLayout+xml"/>
  <Override PartName="/ppt/theme/theme81.xml" ContentType="application/vnd.openxmlformats-officedocument.theme+xml"/>
  <Override PartName="/ppt/slideLayouts/slideLayout892.xml" ContentType="application/vnd.openxmlformats-officedocument.presentationml.slideLayout+xml"/>
  <Override PartName="/ppt/slideLayouts/slideLayout893.xml" ContentType="application/vnd.openxmlformats-officedocument.presentationml.slideLayout+xml"/>
  <Override PartName="/ppt/slideLayouts/slideLayout894.xml" ContentType="application/vnd.openxmlformats-officedocument.presentationml.slideLayout+xml"/>
  <Override PartName="/ppt/slideLayouts/slideLayout895.xml" ContentType="application/vnd.openxmlformats-officedocument.presentationml.slideLayout+xml"/>
  <Override PartName="/ppt/slideLayouts/slideLayout896.xml" ContentType="application/vnd.openxmlformats-officedocument.presentationml.slideLayout+xml"/>
  <Override PartName="/ppt/slideLayouts/slideLayout897.xml" ContentType="application/vnd.openxmlformats-officedocument.presentationml.slideLayout+xml"/>
  <Override PartName="/ppt/slideLayouts/slideLayout898.xml" ContentType="application/vnd.openxmlformats-officedocument.presentationml.slideLayout+xml"/>
  <Override PartName="/ppt/slideLayouts/slideLayout899.xml" ContentType="application/vnd.openxmlformats-officedocument.presentationml.slideLayout+xml"/>
  <Override PartName="/ppt/slideLayouts/slideLayout900.xml" ContentType="application/vnd.openxmlformats-officedocument.presentationml.slideLayout+xml"/>
  <Override PartName="/ppt/slideLayouts/slideLayout901.xml" ContentType="application/vnd.openxmlformats-officedocument.presentationml.slideLayout+xml"/>
  <Override PartName="/ppt/slideLayouts/slideLayout902.xml" ContentType="application/vnd.openxmlformats-officedocument.presentationml.slideLayout+xml"/>
  <Override PartName="/ppt/theme/theme82.xml" ContentType="application/vnd.openxmlformats-officedocument.theme+xml"/>
  <Override PartName="/ppt/slideLayouts/slideLayout903.xml" ContentType="application/vnd.openxmlformats-officedocument.presentationml.slideLayout+xml"/>
  <Override PartName="/ppt/slideLayouts/slideLayout904.xml" ContentType="application/vnd.openxmlformats-officedocument.presentationml.slideLayout+xml"/>
  <Override PartName="/ppt/slideLayouts/slideLayout905.xml" ContentType="application/vnd.openxmlformats-officedocument.presentationml.slideLayout+xml"/>
  <Override PartName="/ppt/slideLayouts/slideLayout906.xml" ContentType="application/vnd.openxmlformats-officedocument.presentationml.slideLayout+xml"/>
  <Override PartName="/ppt/slideLayouts/slideLayout907.xml" ContentType="application/vnd.openxmlformats-officedocument.presentationml.slideLayout+xml"/>
  <Override PartName="/ppt/slideLayouts/slideLayout908.xml" ContentType="application/vnd.openxmlformats-officedocument.presentationml.slideLayout+xml"/>
  <Override PartName="/ppt/slideLayouts/slideLayout909.xml" ContentType="application/vnd.openxmlformats-officedocument.presentationml.slideLayout+xml"/>
  <Override PartName="/ppt/slideLayouts/slideLayout910.xml" ContentType="application/vnd.openxmlformats-officedocument.presentationml.slideLayout+xml"/>
  <Override PartName="/ppt/slideLayouts/slideLayout911.xml" ContentType="application/vnd.openxmlformats-officedocument.presentationml.slideLayout+xml"/>
  <Override PartName="/ppt/slideLayouts/slideLayout912.xml" ContentType="application/vnd.openxmlformats-officedocument.presentationml.slideLayout+xml"/>
  <Override PartName="/ppt/slideLayouts/slideLayout913.xml" ContentType="application/vnd.openxmlformats-officedocument.presentationml.slideLayout+xml"/>
  <Override PartName="/ppt/theme/theme83.xml" ContentType="application/vnd.openxmlformats-officedocument.theme+xml"/>
  <Override PartName="/ppt/slideLayouts/slideLayout914.xml" ContentType="application/vnd.openxmlformats-officedocument.presentationml.slideLayout+xml"/>
  <Override PartName="/ppt/slideLayouts/slideLayout915.xml" ContentType="application/vnd.openxmlformats-officedocument.presentationml.slideLayout+xml"/>
  <Override PartName="/ppt/slideLayouts/slideLayout916.xml" ContentType="application/vnd.openxmlformats-officedocument.presentationml.slideLayout+xml"/>
  <Override PartName="/ppt/slideLayouts/slideLayout917.xml" ContentType="application/vnd.openxmlformats-officedocument.presentationml.slideLayout+xml"/>
  <Override PartName="/ppt/slideLayouts/slideLayout918.xml" ContentType="application/vnd.openxmlformats-officedocument.presentationml.slideLayout+xml"/>
  <Override PartName="/ppt/slideLayouts/slideLayout919.xml" ContentType="application/vnd.openxmlformats-officedocument.presentationml.slideLayout+xml"/>
  <Override PartName="/ppt/slideLayouts/slideLayout920.xml" ContentType="application/vnd.openxmlformats-officedocument.presentationml.slideLayout+xml"/>
  <Override PartName="/ppt/slideLayouts/slideLayout921.xml" ContentType="application/vnd.openxmlformats-officedocument.presentationml.slideLayout+xml"/>
  <Override PartName="/ppt/slideLayouts/slideLayout922.xml" ContentType="application/vnd.openxmlformats-officedocument.presentationml.slideLayout+xml"/>
  <Override PartName="/ppt/slideLayouts/slideLayout923.xml" ContentType="application/vnd.openxmlformats-officedocument.presentationml.slideLayout+xml"/>
  <Override PartName="/ppt/slideLayouts/slideLayout924.xml" ContentType="application/vnd.openxmlformats-officedocument.presentationml.slideLayout+xml"/>
  <Override PartName="/ppt/theme/theme84.xml" ContentType="application/vnd.openxmlformats-officedocument.theme+xml"/>
  <Override PartName="/ppt/slideLayouts/slideLayout925.xml" ContentType="application/vnd.openxmlformats-officedocument.presentationml.slideLayout+xml"/>
  <Override PartName="/ppt/slideLayouts/slideLayout926.xml" ContentType="application/vnd.openxmlformats-officedocument.presentationml.slideLayout+xml"/>
  <Override PartName="/ppt/slideLayouts/slideLayout927.xml" ContentType="application/vnd.openxmlformats-officedocument.presentationml.slideLayout+xml"/>
  <Override PartName="/ppt/slideLayouts/slideLayout928.xml" ContentType="application/vnd.openxmlformats-officedocument.presentationml.slideLayout+xml"/>
  <Override PartName="/ppt/slideLayouts/slideLayout929.xml" ContentType="application/vnd.openxmlformats-officedocument.presentationml.slideLayout+xml"/>
  <Override PartName="/ppt/slideLayouts/slideLayout930.xml" ContentType="application/vnd.openxmlformats-officedocument.presentationml.slideLayout+xml"/>
  <Override PartName="/ppt/slideLayouts/slideLayout931.xml" ContentType="application/vnd.openxmlformats-officedocument.presentationml.slideLayout+xml"/>
  <Override PartName="/ppt/slideLayouts/slideLayout932.xml" ContentType="application/vnd.openxmlformats-officedocument.presentationml.slideLayout+xml"/>
  <Override PartName="/ppt/slideLayouts/slideLayout933.xml" ContentType="application/vnd.openxmlformats-officedocument.presentationml.slideLayout+xml"/>
  <Override PartName="/ppt/slideLayouts/slideLayout934.xml" ContentType="application/vnd.openxmlformats-officedocument.presentationml.slideLayout+xml"/>
  <Override PartName="/ppt/slideLayouts/slideLayout935.xml" ContentType="application/vnd.openxmlformats-officedocument.presentationml.slideLayout+xml"/>
  <Override PartName="/ppt/theme/theme85.xml" ContentType="application/vnd.openxmlformats-officedocument.theme+xml"/>
  <Override PartName="/ppt/slideLayouts/slideLayout936.xml" ContentType="application/vnd.openxmlformats-officedocument.presentationml.slideLayout+xml"/>
  <Override PartName="/ppt/slideLayouts/slideLayout937.xml" ContentType="application/vnd.openxmlformats-officedocument.presentationml.slideLayout+xml"/>
  <Override PartName="/ppt/slideLayouts/slideLayout938.xml" ContentType="application/vnd.openxmlformats-officedocument.presentationml.slideLayout+xml"/>
  <Override PartName="/ppt/slideLayouts/slideLayout939.xml" ContentType="application/vnd.openxmlformats-officedocument.presentationml.slideLayout+xml"/>
  <Override PartName="/ppt/slideLayouts/slideLayout940.xml" ContentType="application/vnd.openxmlformats-officedocument.presentationml.slideLayout+xml"/>
  <Override PartName="/ppt/slideLayouts/slideLayout941.xml" ContentType="application/vnd.openxmlformats-officedocument.presentationml.slideLayout+xml"/>
  <Override PartName="/ppt/slideLayouts/slideLayout942.xml" ContentType="application/vnd.openxmlformats-officedocument.presentationml.slideLayout+xml"/>
  <Override PartName="/ppt/slideLayouts/slideLayout943.xml" ContentType="application/vnd.openxmlformats-officedocument.presentationml.slideLayout+xml"/>
  <Override PartName="/ppt/slideLayouts/slideLayout944.xml" ContentType="application/vnd.openxmlformats-officedocument.presentationml.slideLayout+xml"/>
  <Override PartName="/ppt/slideLayouts/slideLayout945.xml" ContentType="application/vnd.openxmlformats-officedocument.presentationml.slideLayout+xml"/>
  <Override PartName="/ppt/slideLayouts/slideLayout946.xml" ContentType="application/vnd.openxmlformats-officedocument.presentationml.slideLayout+xml"/>
  <Override PartName="/ppt/theme/theme86.xml" ContentType="application/vnd.openxmlformats-officedocument.theme+xml"/>
  <Override PartName="/ppt/slideLayouts/slideLayout947.xml" ContentType="application/vnd.openxmlformats-officedocument.presentationml.slideLayout+xml"/>
  <Override PartName="/ppt/slideLayouts/slideLayout948.xml" ContentType="application/vnd.openxmlformats-officedocument.presentationml.slideLayout+xml"/>
  <Override PartName="/ppt/slideLayouts/slideLayout949.xml" ContentType="application/vnd.openxmlformats-officedocument.presentationml.slideLayout+xml"/>
  <Override PartName="/ppt/slideLayouts/slideLayout950.xml" ContentType="application/vnd.openxmlformats-officedocument.presentationml.slideLayout+xml"/>
  <Override PartName="/ppt/slideLayouts/slideLayout951.xml" ContentType="application/vnd.openxmlformats-officedocument.presentationml.slideLayout+xml"/>
  <Override PartName="/ppt/slideLayouts/slideLayout952.xml" ContentType="application/vnd.openxmlformats-officedocument.presentationml.slideLayout+xml"/>
  <Override PartName="/ppt/slideLayouts/slideLayout953.xml" ContentType="application/vnd.openxmlformats-officedocument.presentationml.slideLayout+xml"/>
  <Override PartName="/ppt/slideLayouts/slideLayout954.xml" ContentType="application/vnd.openxmlformats-officedocument.presentationml.slideLayout+xml"/>
  <Override PartName="/ppt/slideLayouts/slideLayout955.xml" ContentType="application/vnd.openxmlformats-officedocument.presentationml.slideLayout+xml"/>
  <Override PartName="/ppt/slideLayouts/slideLayout956.xml" ContentType="application/vnd.openxmlformats-officedocument.presentationml.slideLayout+xml"/>
  <Override PartName="/ppt/slideLayouts/slideLayout957.xml" ContentType="application/vnd.openxmlformats-officedocument.presentationml.slideLayout+xml"/>
  <Override PartName="/ppt/theme/theme87.xml" ContentType="application/vnd.openxmlformats-officedocument.theme+xml"/>
  <Override PartName="/ppt/slideLayouts/slideLayout958.xml" ContentType="application/vnd.openxmlformats-officedocument.presentationml.slideLayout+xml"/>
  <Override PartName="/ppt/slideLayouts/slideLayout959.xml" ContentType="application/vnd.openxmlformats-officedocument.presentationml.slideLayout+xml"/>
  <Override PartName="/ppt/slideLayouts/slideLayout960.xml" ContentType="application/vnd.openxmlformats-officedocument.presentationml.slideLayout+xml"/>
  <Override PartName="/ppt/slideLayouts/slideLayout961.xml" ContentType="application/vnd.openxmlformats-officedocument.presentationml.slideLayout+xml"/>
  <Override PartName="/ppt/slideLayouts/slideLayout962.xml" ContentType="application/vnd.openxmlformats-officedocument.presentationml.slideLayout+xml"/>
  <Override PartName="/ppt/slideLayouts/slideLayout963.xml" ContentType="application/vnd.openxmlformats-officedocument.presentationml.slideLayout+xml"/>
  <Override PartName="/ppt/slideLayouts/slideLayout964.xml" ContentType="application/vnd.openxmlformats-officedocument.presentationml.slideLayout+xml"/>
  <Override PartName="/ppt/slideLayouts/slideLayout965.xml" ContentType="application/vnd.openxmlformats-officedocument.presentationml.slideLayout+xml"/>
  <Override PartName="/ppt/slideLayouts/slideLayout966.xml" ContentType="application/vnd.openxmlformats-officedocument.presentationml.slideLayout+xml"/>
  <Override PartName="/ppt/slideLayouts/slideLayout967.xml" ContentType="application/vnd.openxmlformats-officedocument.presentationml.slideLayout+xml"/>
  <Override PartName="/ppt/slideLayouts/slideLayout968.xml" ContentType="application/vnd.openxmlformats-officedocument.presentationml.slideLayout+xml"/>
  <Override PartName="/ppt/theme/theme88.xml" ContentType="application/vnd.openxmlformats-officedocument.theme+xml"/>
  <Override PartName="/ppt/slideLayouts/slideLayout969.xml" ContentType="application/vnd.openxmlformats-officedocument.presentationml.slideLayout+xml"/>
  <Override PartName="/ppt/slideLayouts/slideLayout970.xml" ContentType="application/vnd.openxmlformats-officedocument.presentationml.slideLayout+xml"/>
  <Override PartName="/ppt/slideLayouts/slideLayout971.xml" ContentType="application/vnd.openxmlformats-officedocument.presentationml.slideLayout+xml"/>
  <Override PartName="/ppt/slideLayouts/slideLayout972.xml" ContentType="application/vnd.openxmlformats-officedocument.presentationml.slideLayout+xml"/>
  <Override PartName="/ppt/slideLayouts/slideLayout973.xml" ContentType="application/vnd.openxmlformats-officedocument.presentationml.slideLayout+xml"/>
  <Override PartName="/ppt/slideLayouts/slideLayout974.xml" ContentType="application/vnd.openxmlformats-officedocument.presentationml.slideLayout+xml"/>
  <Override PartName="/ppt/slideLayouts/slideLayout975.xml" ContentType="application/vnd.openxmlformats-officedocument.presentationml.slideLayout+xml"/>
  <Override PartName="/ppt/slideLayouts/slideLayout976.xml" ContentType="application/vnd.openxmlformats-officedocument.presentationml.slideLayout+xml"/>
  <Override PartName="/ppt/slideLayouts/slideLayout977.xml" ContentType="application/vnd.openxmlformats-officedocument.presentationml.slideLayout+xml"/>
  <Override PartName="/ppt/slideLayouts/slideLayout978.xml" ContentType="application/vnd.openxmlformats-officedocument.presentationml.slideLayout+xml"/>
  <Override PartName="/ppt/slideLayouts/slideLayout979.xml" ContentType="application/vnd.openxmlformats-officedocument.presentationml.slideLayout+xml"/>
  <Override PartName="/ppt/theme/theme89.xml" ContentType="application/vnd.openxmlformats-officedocument.theme+xml"/>
  <Override PartName="/ppt/slideLayouts/slideLayout980.xml" ContentType="application/vnd.openxmlformats-officedocument.presentationml.slideLayout+xml"/>
  <Override PartName="/ppt/slideLayouts/slideLayout981.xml" ContentType="application/vnd.openxmlformats-officedocument.presentationml.slideLayout+xml"/>
  <Override PartName="/ppt/slideLayouts/slideLayout982.xml" ContentType="application/vnd.openxmlformats-officedocument.presentationml.slideLayout+xml"/>
  <Override PartName="/ppt/slideLayouts/slideLayout983.xml" ContentType="application/vnd.openxmlformats-officedocument.presentationml.slideLayout+xml"/>
  <Override PartName="/ppt/slideLayouts/slideLayout984.xml" ContentType="application/vnd.openxmlformats-officedocument.presentationml.slideLayout+xml"/>
  <Override PartName="/ppt/slideLayouts/slideLayout985.xml" ContentType="application/vnd.openxmlformats-officedocument.presentationml.slideLayout+xml"/>
  <Override PartName="/ppt/slideLayouts/slideLayout986.xml" ContentType="application/vnd.openxmlformats-officedocument.presentationml.slideLayout+xml"/>
  <Override PartName="/ppt/slideLayouts/slideLayout987.xml" ContentType="application/vnd.openxmlformats-officedocument.presentationml.slideLayout+xml"/>
  <Override PartName="/ppt/slideLayouts/slideLayout988.xml" ContentType="application/vnd.openxmlformats-officedocument.presentationml.slideLayout+xml"/>
  <Override PartName="/ppt/slideLayouts/slideLayout989.xml" ContentType="application/vnd.openxmlformats-officedocument.presentationml.slideLayout+xml"/>
  <Override PartName="/ppt/slideLayouts/slideLayout990.xml" ContentType="application/vnd.openxmlformats-officedocument.presentationml.slideLayout+xml"/>
  <Override PartName="/ppt/theme/theme90.xml" ContentType="application/vnd.openxmlformats-officedocument.theme+xml"/>
  <Override PartName="/ppt/slideLayouts/slideLayout991.xml" ContentType="application/vnd.openxmlformats-officedocument.presentationml.slideLayout+xml"/>
  <Override PartName="/ppt/slideLayouts/slideLayout992.xml" ContentType="application/vnd.openxmlformats-officedocument.presentationml.slideLayout+xml"/>
  <Override PartName="/ppt/slideLayouts/slideLayout993.xml" ContentType="application/vnd.openxmlformats-officedocument.presentationml.slideLayout+xml"/>
  <Override PartName="/ppt/slideLayouts/slideLayout994.xml" ContentType="application/vnd.openxmlformats-officedocument.presentationml.slideLayout+xml"/>
  <Override PartName="/ppt/slideLayouts/slideLayout995.xml" ContentType="application/vnd.openxmlformats-officedocument.presentationml.slideLayout+xml"/>
  <Override PartName="/ppt/slideLayouts/slideLayout996.xml" ContentType="application/vnd.openxmlformats-officedocument.presentationml.slideLayout+xml"/>
  <Override PartName="/ppt/slideLayouts/slideLayout997.xml" ContentType="application/vnd.openxmlformats-officedocument.presentationml.slideLayout+xml"/>
  <Override PartName="/ppt/slideLayouts/slideLayout998.xml" ContentType="application/vnd.openxmlformats-officedocument.presentationml.slideLayout+xml"/>
  <Override PartName="/ppt/slideLayouts/slideLayout999.xml" ContentType="application/vnd.openxmlformats-officedocument.presentationml.slideLayout+xml"/>
  <Override PartName="/ppt/slideLayouts/slideLayout1000.xml" ContentType="application/vnd.openxmlformats-officedocument.presentationml.slideLayout+xml"/>
  <Override PartName="/ppt/slideLayouts/slideLayout1001.xml" ContentType="application/vnd.openxmlformats-officedocument.presentationml.slideLayout+xml"/>
  <Override PartName="/ppt/theme/theme91.xml" ContentType="application/vnd.openxmlformats-officedocument.theme+xml"/>
  <Override PartName="/ppt/slideLayouts/slideLayout1002.xml" ContentType="application/vnd.openxmlformats-officedocument.presentationml.slideLayout+xml"/>
  <Override PartName="/ppt/slideLayouts/slideLayout1003.xml" ContentType="application/vnd.openxmlformats-officedocument.presentationml.slideLayout+xml"/>
  <Override PartName="/ppt/slideLayouts/slideLayout1004.xml" ContentType="application/vnd.openxmlformats-officedocument.presentationml.slideLayout+xml"/>
  <Override PartName="/ppt/slideLayouts/slideLayout1005.xml" ContentType="application/vnd.openxmlformats-officedocument.presentationml.slideLayout+xml"/>
  <Override PartName="/ppt/slideLayouts/slideLayout1006.xml" ContentType="application/vnd.openxmlformats-officedocument.presentationml.slideLayout+xml"/>
  <Override PartName="/ppt/slideLayouts/slideLayout1007.xml" ContentType="application/vnd.openxmlformats-officedocument.presentationml.slideLayout+xml"/>
  <Override PartName="/ppt/slideLayouts/slideLayout1008.xml" ContentType="application/vnd.openxmlformats-officedocument.presentationml.slideLayout+xml"/>
  <Override PartName="/ppt/slideLayouts/slideLayout1009.xml" ContentType="application/vnd.openxmlformats-officedocument.presentationml.slideLayout+xml"/>
  <Override PartName="/ppt/slideLayouts/slideLayout1010.xml" ContentType="application/vnd.openxmlformats-officedocument.presentationml.slideLayout+xml"/>
  <Override PartName="/ppt/slideLayouts/slideLayout1011.xml" ContentType="application/vnd.openxmlformats-officedocument.presentationml.slideLayout+xml"/>
  <Override PartName="/ppt/slideLayouts/slideLayout1012.xml" ContentType="application/vnd.openxmlformats-officedocument.presentationml.slideLayout+xml"/>
  <Override PartName="/ppt/theme/theme92.xml" ContentType="application/vnd.openxmlformats-officedocument.theme+xml"/>
  <Override PartName="/ppt/slideLayouts/slideLayout1013.xml" ContentType="application/vnd.openxmlformats-officedocument.presentationml.slideLayout+xml"/>
  <Override PartName="/ppt/slideLayouts/slideLayout1014.xml" ContentType="application/vnd.openxmlformats-officedocument.presentationml.slideLayout+xml"/>
  <Override PartName="/ppt/slideLayouts/slideLayout1015.xml" ContentType="application/vnd.openxmlformats-officedocument.presentationml.slideLayout+xml"/>
  <Override PartName="/ppt/slideLayouts/slideLayout1016.xml" ContentType="application/vnd.openxmlformats-officedocument.presentationml.slideLayout+xml"/>
  <Override PartName="/ppt/slideLayouts/slideLayout1017.xml" ContentType="application/vnd.openxmlformats-officedocument.presentationml.slideLayout+xml"/>
  <Override PartName="/ppt/slideLayouts/slideLayout1018.xml" ContentType="application/vnd.openxmlformats-officedocument.presentationml.slideLayout+xml"/>
  <Override PartName="/ppt/slideLayouts/slideLayout1019.xml" ContentType="application/vnd.openxmlformats-officedocument.presentationml.slideLayout+xml"/>
  <Override PartName="/ppt/slideLayouts/slideLayout1020.xml" ContentType="application/vnd.openxmlformats-officedocument.presentationml.slideLayout+xml"/>
  <Override PartName="/ppt/slideLayouts/slideLayout1021.xml" ContentType="application/vnd.openxmlformats-officedocument.presentationml.slideLayout+xml"/>
  <Override PartName="/ppt/slideLayouts/slideLayout1022.xml" ContentType="application/vnd.openxmlformats-officedocument.presentationml.slideLayout+xml"/>
  <Override PartName="/ppt/slideLayouts/slideLayout1023.xml" ContentType="application/vnd.openxmlformats-officedocument.presentationml.slideLayout+xml"/>
  <Override PartName="/ppt/theme/theme93.xml" ContentType="application/vnd.openxmlformats-officedocument.theme+xml"/>
  <Override PartName="/ppt/slideLayouts/slideLayout1024.xml" ContentType="application/vnd.openxmlformats-officedocument.presentationml.slideLayout+xml"/>
  <Override PartName="/ppt/slideLayouts/slideLayout1025.xml" ContentType="application/vnd.openxmlformats-officedocument.presentationml.slideLayout+xml"/>
  <Override PartName="/ppt/slideLayouts/slideLayout1026.xml" ContentType="application/vnd.openxmlformats-officedocument.presentationml.slideLayout+xml"/>
  <Override PartName="/ppt/slideLayouts/slideLayout1027.xml" ContentType="application/vnd.openxmlformats-officedocument.presentationml.slideLayout+xml"/>
  <Override PartName="/ppt/slideLayouts/slideLayout1028.xml" ContentType="application/vnd.openxmlformats-officedocument.presentationml.slideLayout+xml"/>
  <Override PartName="/ppt/slideLayouts/slideLayout1029.xml" ContentType="application/vnd.openxmlformats-officedocument.presentationml.slideLayout+xml"/>
  <Override PartName="/ppt/slideLayouts/slideLayout1030.xml" ContentType="application/vnd.openxmlformats-officedocument.presentationml.slideLayout+xml"/>
  <Override PartName="/ppt/slideLayouts/slideLayout1031.xml" ContentType="application/vnd.openxmlformats-officedocument.presentationml.slideLayout+xml"/>
  <Override PartName="/ppt/slideLayouts/slideLayout1032.xml" ContentType="application/vnd.openxmlformats-officedocument.presentationml.slideLayout+xml"/>
  <Override PartName="/ppt/slideLayouts/slideLayout1033.xml" ContentType="application/vnd.openxmlformats-officedocument.presentationml.slideLayout+xml"/>
  <Override PartName="/ppt/slideLayouts/slideLayout1034.xml" ContentType="application/vnd.openxmlformats-officedocument.presentationml.slideLayout+xml"/>
  <Override PartName="/ppt/theme/theme94.xml" ContentType="application/vnd.openxmlformats-officedocument.theme+xml"/>
  <Override PartName="/ppt/slideLayouts/slideLayout1035.xml" ContentType="application/vnd.openxmlformats-officedocument.presentationml.slideLayout+xml"/>
  <Override PartName="/ppt/slideLayouts/slideLayout1036.xml" ContentType="application/vnd.openxmlformats-officedocument.presentationml.slideLayout+xml"/>
  <Override PartName="/ppt/slideLayouts/slideLayout1037.xml" ContentType="application/vnd.openxmlformats-officedocument.presentationml.slideLayout+xml"/>
  <Override PartName="/ppt/slideLayouts/slideLayout1038.xml" ContentType="application/vnd.openxmlformats-officedocument.presentationml.slideLayout+xml"/>
  <Override PartName="/ppt/slideLayouts/slideLayout1039.xml" ContentType="application/vnd.openxmlformats-officedocument.presentationml.slideLayout+xml"/>
  <Override PartName="/ppt/slideLayouts/slideLayout1040.xml" ContentType="application/vnd.openxmlformats-officedocument.presentationml.slideLayout+xml"/>
  <Override PartName="/ppt/slideLayouts/slideLayout1041.xml" ContentType="application/vnd.openxmlformats-officedocument.presentationml.slideLayout+xml"/>
  <Override PartName="/ppt/slideLayouts/slideLayout1042.xml" ContentType="application/vnd.openxmlformats-officedocument.presentationml.slideLayout+xml"/>
  <Override PartName="/ppt/slideLayouts/slideLayout1043.xml" ContentType="application/vnd.openxmlformats-officedocument.presentationml.slideLayout+xml"/>
  <Override PartName="/ppt/slideLayouts/slideLayout1044.xml" ContentType="application/vnd.openxmlformats-officedocument.presentationml.slideLayout+xml"/>
  <Override PartName="/ppt/slideLayouts/slideLayout1045.xml" ContentType="application/vnd.openxmlformats-officedocument.presentationml.slideLayout+xml"/>
  <Override PartName="/ppt/theme/theme95.xml" ContentType="application/vnd.openxmlformats-officedocument.theme+xml"/>
  <Override PartName="/ppt/slideLayouts/slideLayout1046.xml" ContentType="application/vnd.openxmlformats-officedocument.presentationml.slideLayout+xml"/>
  <Override PartName="/ppt/slideLayouts/slideLayout1047.xml" ContentType="application/vnd.openxmlformats-officedocument.presentationml.slideLayout+xml"/>
  <Override PartName="/ppt/slideLayouts/slideLayout1048.xml" ContentType="application/vnd.openxmlformats-officedocument.presentationml.slideLayout+xml"/>
  <Override PartName="/ppt/slideLayouts/slideLayout1049.xml" ContentType="application/vnd.openxmlformats-officedocument.presentationml.slideLayout+xml"/>
  <Override PartName="/ppt/slideLayouts/slideLayout1050.xml" ContentType="application/vnd.openxmlformats-officedocument.presentationml.slideLayout+xml"/>
  <Override PartName="/ppt/slideLayouts/slideLayout1051.xml" ContentType="application/vnd.openxmlformats-officedocument.presentationml.slideLayout+xml"/>
  <Override PartName="/ppt/slideLayouts/slideLayout1052.xml" ContentType="application/vnd.openxmlformats-officedocument.presentationml.slideLayout+xml"/>
  <Override PartName="/ppt/slideLayouts/slideLayout1053.xml" ContentType="application/vnd.openxmlformats-officedocument.presentationml.slideLayout+xml"/>
  <Override PartName="/ppt/slideLayouts/slideLayout1054.xml" ContentType="application/vnd.openxmlformats-officedocument.presentationml.slideLayout+xml"/>
  <Override PartName="/ppt/slideLayouts/slideLayout1055.xml" ContentType="application/vnd.openxmlformats-officedocument.presentationml.slideLayout+xml"/>
  <Override PartName="/ppt/slideLayouts/slideLayout1056.xml" ContentType="application/vnd.openxmlformats-officedocument.presentationml.slideLayout+xml"/>
  <Override PartName="/ppt/theme/theme96.xml" ContentType="application/vnd.openxmlformats-officedocument.theme+xml"/>
  <Override PartName="/ppt/slideLayouts/slideLayout1057.xml" ContentType="application/vnd.openxmlformats-officedocument.presentationml.slideLayout+xml"/>
  <Override PartName="/ppt/slideLayouts/slideLayout1058.xml" ContentType="application/vnd.openxmlformats-officedocument.presentationml.slideLayout+xml"/>
  <Override PartName="/ppt/slideLayouts/slideLayout1059.xml" ContentType="application/vnd.openxmlformats-officedocument.presentationml.slideLayout+xml"/>
  <Override PartName="/ppt/slideLayouts/slideLayout1060.xml" ContentType="application/vnd.openxmlformats-officedocument.presentationml.slideLayout+xml"/>
  <Override PartName="/ppt/slideLayouts/slideLayout1061.xml" ContentType="application/vnd.openxmlformats-officedocument.presentationml.slideLayout+xml"/>
  <Override PartName="/ppt/slideLayouts/slideLayout1062.xml" ContentType="application/vnd.openxmlformats-officedocument.presentationml.slideLayout+xml"/>
  <Override PartName="/ppt/slideLayouts/slideLayout1063.xml" ContentType="application/vnd.openxmlformats-officedocument.presentationml.slideLayout+xml"/>
  <Override PartName="/ppt/slideLayouts/slideLayout1064.xml" ContentType="application/vnd.openxmlformats-officedocument.presentationml.slideLayout+xml"/>
  <Override PartName="/ppt/slideLayouts/slideLayout1065.xml" ContentType="application/vnd.openxmlformats-officedocument.presentationml.slideLayout+xml"/>
  <Override PartName="/ppt/slideLayouts/slideLayout1066.xml" ContentType="application/vnd.openxmlformats-officedocument.presentationml.slideLayout+xml"/>
  <Override PartName="/ppt/slideLayouts/slideLayout1067.xml" ContentType="application/vnd.openxmlformats-officedocument.presentationml.slideLayout+xml"/>
  <Override PartName="/ppt/theme/theme97.xml" ContentType="application/vnd.openxmlformats-officedocument.theme+xml"/>
  <Override PartName="/ppt/slideLayouts/slideLayout1068.xml" ContentType="application/vnd.openxmlformats-officedocument.presentationml.slideLayout+xml"/>
  <Override PartName="/ppt/slideLayouts/slideLayout1069.xml" ContentType="application/vnd.openxmlformats-officedocument.presentationml.slideLayout+xml"/>
  <Override PartName="/ppt/slideLayouts/slideLayout1070.xml" ContentType="application/vnd.openxmlformats-officedocument.presentationml.slideLayout+xml"/>
  <Override PartName="/ppt/slideLayouts/slideLayout1071.xml" ContentType="application/vnd.openxmlformats-officedocument.presentationml.slideLayout+xml"/>
  <Override PartName="/ppt/slideLayouts/slideLayout1072.xml" ContentType="application/vnd.openxmlformats-officedocument.presentationml.slideLayout+xml"/>
  <Override PartName="/ppt/slideLayouts/slideLayout1073.xml" ContentType="application/vnd.openxmlformats-officedocument.presentationml.slideLayout+xml"/>
  <Override PartName="/ppt/slideLayouts/slideLayout1074.xml" ContentType="application/vnd.openxmlformats-officedocument.presentationml.slideLayout+xml"/>
  <Override PartName="/ppt/slideLayouts/slideLayout1075.xml" ContentType="application/vnd.openxmlformats-officedocument.presentationml.slideLayout+xml"/>
  <Override PartName="/ppt/slideLayouts/slideLayout1076.xml" ContentType="application/vnd.openxmlformats-officedocument.presentationml.slideLayout+xml"/>
  <Override PartName="/ppt/slideLayouts/slideLayout1077.xml" ContentType="application/vnd.openxmlformats-officedocument.presentationml.slideLayout+xml"/>
  <Override PartName="/ppt/slideLayouts/slideLayout1078.xml" ContentType="application/vnd.openxmlformats-officedocument.presentationml.slideLayout+xml"/>
  <Override PartName="/ppt/theme/theme98.xml" ContentType="application/vnd.openxmlformats-officedocument.theme+xml"/>
  <Override PartName="/ppt/slideLayouts/slideLayout1079.xml" ContentType="application/vnd.openxmlformats-officedocument.presentationml.slideLayout+xml"/>
  <Override PartName="/ppt/slideLayouts/slideLayout1080.xml" ContentType="application/vnd.openxmlformats-officedocument.presentationml.slideLayout+xml"/>
  <Override PartName="/ppt/slideLayouts/slideLayout1081.xml" ContentType="application/vnd.openxmlformats-officedocument.presentationml.slideLayout+xml"/>
  <Override PartName="/ppt/slideLayouts/slideLayout1082.xml" ContentType="application/vnd.openxmlformats-officedocument.presentationml.slideLayout+xml"/>
  <Override PartName="/ppt/slideLayouts/slideLayout1083.xml" ContentType="application/vnd.openxmlformats-officedocument.presentationml.slideLayout+xml"/>
  <Override PartName="/ppt/slideLayouts/slideLayout1084.xml" ContentType="application/vnd.openxmlformats-officedocument.presentationml.slideLayout+xml"/>
  <Override PartName="/ppt/slideLayouts/slideLayout1085.xml" ContentType="application/vnd.openxmlformats-officedocument.presentationml.slideLayout+xml"/>
  <Override PartName="/ppt/slideLayouts/slideLayout1086.xml" ContentType="application/vnd.openxmlformats-officedocument.presentationml.slideLayout+xml"/>
  <Override PartName="/ppt/slideLayouts/slideLayout1087.xml" ContentType="application/vnd.openxmlformats-officedocument.presentationml.slideLayout+xml"/>
  <Override PartName="/ppt/slideLayouts/slideLayout1088.xml" ContentType="application/vnd.openxmlformats-officedocument.presentationml.slideLayout+xml"/>
  <Override PartName="/ppt/slideLayouts/slideLayout1089.xml" ContentType="application/vnd.openxmlformats-officedocument.presentationml.slideLayout+xml"/>
  <Override PartName="/ppt/theme/theme99.xml" ContentType="application/vnd.openxmlformats-officedocument.theme+xml"/>
  <Override PartName="/ppt/slideLayouts/slideLayout1090.xml" ContentType="application/vnd.openxmlformats-officedocument.presentationml.slideLayout+xml"/>
  <Override PartName="/ppt/slideLayouts/slideLayout1091.xml" ContentType="application/vnd.openxmlformats-officedocument.presentationml.slideLayout+xml"/>
  <Override PartName="/ppt/slideLayouts/slideLayout1092.xml" ContentType="application/vnd.openxmlformats-officedocument.presentationml.slideLayout+xml"/>
  <Override PartName="/ppt/slideLayouts/slideLayout1093.xml" ContentType="application/vnd.openxmlformats-officedocument.presentationml.slideLayout+xml"/>
  <Override PartName="/ppt/slideLayouts/slideLayout1094.xml" ContentType="application/vnd.openxmlformats-officedocument.presentationml.slideLayout+xml"/>
  <Override PartName="/ppt/slideLayouts/slideLayout1095.xml" ContentType="application/vnd.openxmlformats-officedocument.presentationml.slideLayout+xml"/>
  <Override PartName="/ppt/slideLayouts/slideLayout1096.xml" ContentType="application/vnd.openxmlformats-officedocument.presentationml.slideLayout+xml"/>
  <Override PartName="/ppt/slideLayouts/slideLayout1097.xml" ContentType="application/vnd.openxmlformats-officedocument.presentationml.slideLayout+xml"/>
  <Override PartName="/ppt/slideLayouts/slideLayout1098.xml" ContentType="application/vnd.openxmlformats-officedocument.presentationml.slideLayout+xml"/>
  <Override PartName="/ppt/slideLayouts/slideLayout1099.xml" ContentType="application/vnd.openxmlformats-officedocument.presentationml.slideLayout+xml"/>
  <Override PartName="/ppt/slideLayouts/slideLayout1100.xml" ContentType="application/vnd.openxmlformats-officedocument.presentationml.slideLayout+xml"/>
  <Override PartName="/ppt/theme/theme100.xml" ContentType="application/vnd.openxmlformats-officedocument.theme+xml"/>
  <Override PartName="/ppt/slideLayouts/slideLayout1101.xml" ContentType="application/vnd.openxmlformats-officedocument.presentationml.slideLayout+xml"/>
  <Override PartName="/ppt/slideLayouts/slideLayout1102.xml" ContentType="application/vnd.openxmlformats-officedocument.presentationml.slideLayout+xml"/>
  <Override PartName="/ppt/slideLayouts/slideLayout1103.xml" ContentType="application/vnd.openxmlformats-officedocument.presentationml.slideLayout+xml"/>
  <Override PartName="/ppt/slideLayouts/slideLayout1104.xml" ContentType="application/vnd.openxmlformats-officedocument.presentationml.slideLayout+xml"/>
  <Override PartName="/ppt/slideLayouts/slideLayout1105.xml" ContentType="application/vnd.openxmlformats-officedocument.presentationml.slideLayout+xml"/>
  <Override PartName="/ppt/slideLayouts/slideLayout1106.xml" ContentType="application/vnd.openxmlformats-officedocument.presentationml.slideLayout+xml"/>
  <Override PartName="/ppt/slideLayouts/slideLayout1107.xml" ContentType="application/vnd.openxmlformats-officedocument.presentationml.slideLayout+xml"/>
  <Override PartName="/ppt/slideLayouts/slideLayout1108.xml" ContentType="application/vnd.openxmlformats-officedocument.presentationml.slideLayout+xml"/>
  <Override PartName="/ppt/slideLayouts/slideLayout1109.xml" ContentType="application/vnd.openxmlformats-officedocument.presentationml.slideLayout+xml"/>
  <Override PartName="/ppt/slideLayouts/slideLayout1110.xml" ContentType="application/vnd.openxmlformats-officedocument.presentationml.slideLayout+xml"/>
  <Override PartName="/ppt/slideLayouts/slideLayout1111.xml" ContentType="application/vnd.openxmlformats-officedocument.presentationml.slideLayout+xml"/>
  <Override PartName="/ppt/theme/theme101.xml" ContentType="application/vnd.openxmlformats-officedocument.theme+xml"/>
  <Override PartName="/ppt/slideLayouts/slideLayout1112.xml" ContentType="application/vnd.openxmlformats-officedocument.presentationml.slideLayout+xml"/>
  <Override PartName="/ppt/slideLayouts/slideLayout1113.xml" ContentType="application/vnd.openxmlformats-officedocument.presentationml.slideLayout+xml"/>
  <Override PartName="/ppt/slideLayouts/slideLayout1114.xml" ContentType="application/vnd.openxmlformats-officedocument.presentationml.slideLayout+xml"/>
  <Override PartName="/ppt/slideLayouts/slideLayout1115.xml" ContentType="application/vnd.openxmlformats-officedocument.presentationml.slideLayout+xml"/>
  <Override PartName="/ppt/slideLayouts/slideLayout1116.xml" ContentType="application/vnd.openxmlformats-officedocument.presentationml.slideLayout+xml"/>
  <Override PartName="/ppt/slideLayouts/slideLayout1117.xml" ContentType="application/vnd.openxmlformats-officedocument.presentationml.slideLayout+xml"/>
  <Override PartName="/ppt/slideLayouts/slideLayout1118.xml" ContentType="application/vnd.openxmlformats-officedocument.presentationml.slideLayout+xml"/>
  <Override PartName="/ppt/slideLayouts/slideLayout1119.xml" ContentType="application/vnd.openxmlformats-officedocument.presentationml.slideLayout+xml"/>
  <Override PartName="/ppt/slideLayouts/slideLayout1120.xml" ContentType="application/vnd.openxmlformats-officedocument.presentationml.slideLayout+xml"/>
  <Override PartName="/ppt/slideLayouts/slideLayout1121.xml" ContentType="application/vnd.openxmlformats-officedocument.presentationml.slideLayout+xml"/>
  <Override PartName="/ppt/slideLayouts/slideLayout1122.xml" ContentType="application/vnd.openxmlformats-officedocument.presentationml.slideLayout+xml"/>
  <Override PartName="/ppt/theme/theme102.xml" ContentType="application/vnd.openxmlformats-officedocument.theme+xml"/>
  <Override PartName="/ppt/slideLayouts/slideLayout1123.xml" ContentType="application/vnd.openxmlformats-officedocument.presentationml.slideLayout+xml"/>
  <Override PartName="/ppt/slideLayouts/slideLayout1124.xml" ContentType="application/vnd.openxmlformats-officedocument.presentationml.slideLayout+xml"/>
  <Override PartName="/ppt/slideLayouts/slideLayout1125.xml" ContentType="application/vnd.openxmlformats-officedocument.presentationml.slideLayout+xml"/>
  <Override PartName="/ppt/slideLayouts/slideLayout1126.xml" ContentType="application/vnd.openxmlformats-officedocument.presentationml.slideLayout+xml"/>
  <Override PartName="/ppt/slideLayouts/slideLayout1127.xml" ContentType="application/vnd.openxmlformats-officedocument.presentationml.slideLayout+xml"/>
  <Override PartName="/ppt/slideLayouts/slideLayout1128.xml" ContentType="application/vnd.openxmlformats-officedocument.presentationml.slideLayout+xml"/>
  <Override PartName="/ppt/slideLayouts/slideLayout1129.xml" ContentType="application/vnd.openxmlformats-officedocument.presentationml.slideLayout+xml"/>
  <Override PartName="/ppt/slideLayouts/slideLayout1130.xml" ContentType="application/vnd.openxmlformats-officedocument.presentationml.slideLayout+xml"/>
  <Override PartName="/ppt/slideLayouts/slideLayout1131.xml" ContentType="application/vnd.openxmlformats-officedocument.presentationml.slideLayout+xml"/>
  <Override PartName="/ppt/slideLayouts/slideLayout1132.xml" ContentType="application/vnd.openxmlformats-officedocument.presentationml.slideLayout+xml"/>
  <Override PartName="/ppt/slideLayouts/slideLayout1133.xml" ContentType="application/vnd.openxmlformats-officedocument.presentationml.slideLayout+xml"/>
  <Override PartName="/ppt/theme/theme103.xml" ContentType="application/vnd.openxmlformats-officedocument.theme+xml"/>
  <Override PartName="/ppt/slideLayouts/slideLayout1134.xml" ContentType="application/vnd.openxmlformats-officedocument.presentationml.slideLayout+xml"/>
  <Override PartName="/ppt/slideLayouts/slideLayout1135.xml" ContentType="application/vnd.openxmlformats-officedocument.presentationml.slideLayout+xml"/>
  <Override PartName="/ppt/slideLayouts/slideLayout1136.xml" ContentType="application/vnd.openxmlformats-officedocument.presentationml.slideLayout+xml"/>
  <Override PartName="/ppt/slideLayouts/slideLayout1137.xml" ContentType="application/vnd.openxmlformats-officedocument.presentationml.slideLayout+xml"/>
  <Override PartName="/ppt/slideLayouts/slideLayout1138.xml" ContentType="application/vnd.openxmlformats-officedocument.presentationml.slideLayout+xml"/>
  <Override PartName="/ppt/slideLayouts/slideLayout1139.xml" ContentType="application/vnd.openxmlformats-officedocument.presentationml.slideLayout+xml"/>
  <Override PartName="/ppt/slideLayouts/slideLayout1140.xml" ContentType="application/vnd.openxmlformats-officedocument.presentationml.slideLayout+xml"/>
  <Override PartName="/ppt/slideLayouts/slideLayout1141.xml" ContentType="application/vnd.openxmlformats-officedocument.presentationml.slideLayout+xml"/>
  <Override PartName="/ppt/slideLayouts/slideLayout1142.xml" ContentType="application/vnd.openxmlformats-officedocument.presentationml.slideLayout+xml"/>
  <Override PartName="/ppt/slideLayouts/slideLayout1143.xml" ContentType="application/vnd.openxmlformats-officedocument.presentationml.slideLayout+xml"/>
  <Override PartName="/ppt/slideLayouts/slideLayout1144.xml" ContentType="application/vnd.openxmlformats-officedocument.presentationml.slideLayout+xml"/>
  <Override PartName="/ppt/theme/theme104.xml" ContentType="application/vnd.openxmlformats-officedocument.theme+xml"/>
  <Override PartName="/ppt/slideLayouts/slideLayout1145.xml" ContentType="application/vnd.openxmlformats-officedocument.presentationml.slideLayout+xml"/>
  <Override PartName="/ppt/slideLayouts/slideLayout1146.xml" ContentType="application/vnd.openxmlformats-officedocument.presentationml.slideLayout+xml"/>
  <Override PartName="/ppt/slideLayouts/slideLayout1147.xml" ContentType="application/vnd.openxmlformats-officedocument.presentationml.slideLayout+xml"/>
  <Override PartName="/ppt/slideLayouts/slideLayout1148.xml" ContentType="application/vnd.openxmlformats-officedocument.presentationml.slideLayout+xml"/>
  <Override PartName="/ppt/slideLayouts/slideLayout1149.xml" ContentType="application/vnd.openxmlformats-officedocument.presentationml.slideLayout+xml"/>
  <Override PartName="/ppt/slideLayouts/slideLayout1150.xml" ContentType="application/vnd.openxmlformats-officedocument.presentationml.slideLayout+xml"/>
  <Override PartName="/ppt/slideLayouts/slideLayout1151.xml" ContentType="application/vnd.openxmlformats-officedocument.presentationml.slideLayout+xml"/>
  <Override PartName="/ppt/slideLayouts/slideLayout1152.xml" ContentType="application/vnd.openxmlformats-officedocument.presentationml.slideLayout+xml"/>
  <Override PartName="/ppt/slideLayouts/slideLayout1153.xml" ContentType="application/vnd.openxmlformats-officedocument.presentationml.slideLayout+xml"/>
  <Override PartName="/ppt/slideLayouts/slideLayout1154.xml" ContentType="application/vnd.openxmlformats-officedocument.presentationml.slideLayout+xml"/>
  <Override PartName="/ppt/slideLayouts/slideLayout1155.xml" ContentType="application/vnd.openxmlformats-officedocument.presentationml.slideLayout+xml"/>
  <Override PartName="/ppt/theme/theme105.xml" ContentType="application/vnd.openxmlformats-officedocument.theme+xml"/>
  <Override PartName="/ppt/slideLayouts/slideLayout1156.xml" ContentType="application/vnd.openxmlformats-officedocument.presentationml.slideLayout+xml"/>
  <Override PartName="/ppt/slideLayouts/slideLayout1157.xml" ContentType="application/vnd.openxmlformats-officedocument.presentationml.slideLayout+xml"/>
  <Override PartName="/ppt/slideLayouts/slideLayout1158.xml" ContentType="application/vnd.openxmlformats-officedocument.presentationml.slideLayout+xml"/>
  <Override PartName="/ppt/slideLayouts/slideLayout1159.xml" ContentType="application/vnd.openxmlformats-officedocument.presentationml.slideLayout+xml"/>
  <Override PartName="/ppt/slideLayouts/slideLayout1160.xml" ContentType="application/vnd.openxmlformats-officedocument.presentationml.slideLayout+xml"/>
  <Override PartName="/ppt/slideLayouts/slideLayout1161.xml" ContentType="application/vnd.openxmlformats-officedocument.presentationml.slideLayout+xml"/>
  <Override PartName="/ppt/slideLayouts/slideLayout1162.xml" ContentType="application/vnd.openxmlformats-officedocument.presentationml.slideLayout+xml"/>
  <Override PartName="/ppt/slideLayouts/slideLayout1163.xml" ContentType="application/vnd.openxmlformats-officedocument.presentationml.slideLayout+xml"/>
  <Override PartName="/ppt/slideLayouts/slideLayout1164.xml" ContentType="application/vnd.openxmlformats-officedocument.presentationml.slideLayout+xml"/>
  <Override PartName="/ppt/slideLayouts/slideLayout1165.xml" ContentType="application/vnd.openxmlformats-officedocument.presentationml.slideLayout+xml"/>
  <Override PartName="/ppt/slideLayouts/slideLayout1166.xml" ContentType="application/vnd.openxmlformats-officedocument.presentationml.slideLayout+xml"/>
  <Override PartName="/ppt/theme/theme106.xml" ContentType="application/vnd.openxmlformats-officedocument.theme+xml"/>
  <Override PartName="/ppt/slideLayouts/slideLayout1167.xml" ContentType="application/vnd.openxmlformats-officedocument.presentationml.slideLayout+xml"/>
  <Override PartName="/ppt/slideLayouts/slideLayout1168.xml" ContentType="application/vnd.openxmlformats-officedocument.presentationml.slideLayout+xml"/>
  <Override PartName="/ppt/slideLayouts/slideLayout1169.xml" ContentType="application/vnd.openxmlformats-officedocument.presentationml.slideLayout+xml"/>
  <Override PartName="/ppt/slideLayouts/slideLayout1170.xml" ContentType="application/vnd.openxmlformats-officedocument.presentationml.slideLayout+xml"/>
  <Override PartName="/ppt/slideLayouts/slideLayout1171.xml" ContentType="application/vnd.openxmlformats-officedocument.presentationml.slideLayout+xml"/>
  <Override PartName="/ppt/slideLayouts/slideLayout1172.xml" ContentType="application/vnd.openxmlformats-officedocument.presentationml.slideLayout+xml"/>
  <Override PartName="/ppt/slideLayouts/slideLayout1173.xml" ContentType="application/vnd.openxmlformats-officedocument.presentationml.slideLayout+xml"/>
  <Override PartName="/ppt/slideLayouts/slideLayout1174.xml" ContentType="application/vnd.openxmlformats-officedocument.presentationml.slideLayout+xml"/>
  <Override PartName="/ppt/slideLayouts/slideLayout1175.xml" ContentType="application/vnd.openxmlformats-officedocument.presentationml.slideLayout+xml"/>
  <Override PartName="/ppt/slideLayouts/slideLayout1176.xml" ContentType="application/vnd.openxmlformats-officedocument.presentationml.slideLayout+xml"/>
  <Override PartName="/ppt/slideLayouts/slideLayout1177.xml" ContentType="application/vnd.openxmlformats-officedocument.presentationml.slideLayout+xml"/>
  <Override PartName="/ppt/theme/theme107.xml" ContentType="application/vnd.openxmlformats-officedocument.theme+xml"/>
  <Override PartName="/ppt/slideLayouts/slideLayout1178.xml" ContentType="application/vnd.openxmlformats-officedocument.presentationml.slideLayout+xml"/>
  <Override PartName="/ppt/slideLayouts/slideLayout1179.xml" ContentType="application/vnd.openxmlformats-officedocument.presentationml.slideLayout+xml"/>
  <Override PartName="/ppt/slideLayouts/slideLayout1180.xml" ContentType="application/vnd.openxmlformats-officedocument.presentationml.slideLayout+xml"/>
  <Override PartName="/ppt/slideLayouts/slideLayout1181.xml" ContentType="application/vnd.openxmlformats-officedocument.presentationml.slideLayout+xml"/>
  <Override PartName="/ppt/slideLayouts/slideLayout1182.xml" ContentType="application/vnd.openxmlformats-officedocument.presentationml.slideLayout+xml"/>
  <Override PartName="/ppt/slideLayouts/slideLayout1183.xml" ContentType="application/vnd.openxmlformats-officedocument.presentationml.slideLayout+xml"/>
  <Override PartName="/ppt/slideLayouts/slideLayout1184.xml" ContentType="application/vnd.openxmlformats-officedocument.presentationml.slideLayout+xml"/>
  <Override PartName="/ppt/slideLayouts/slideLayout1185.xml" ContentType="application/vnd.openxmlformats-officedocument.presentationml.slideLayout+xml"/>
  <Override PartName="/ppt/slideLayouts/slideLayout1186.xml" ContentType="application/vnd.openxmlformats-officedocument.presentationml.slideLayout+xml"/>
  <Override PartName="/ppt/slideLayouts/slideLayout1187.xml" ContentType="application/vnd.openxmlformats-officedocument.presentationml.slideLayout+xml"/>
  <Override PartName="/ppt/slideLayouts/slideLayout1188.xml" ContentType="application/vnd.openxmlformats-officedocument.presentationml.slideLayout+xml"/>
  <Override PartName="/ppt/theme/theme108.xml" ContentType="application/vnd.openxmlformats-officedocument.theme+xml"/>
  <Override PartName="/ppt/slideLayouts/slideLayout1189.xml" ContentType="application/vnd.openxmlformats-officedocument.presentationml.slideLayout+xml"/>
  <Override PartName="/ppt/slideLayouts/slideLayout1190.xml" ContentType="application/vnd.openxmlformats-officedocument.presentationml.slideLayout+xml"/>
  <Override PartName="/ppt/slideLayouts/slideLayout1191.xml" ContentType="application/vnd.openxmlformats-officedocument.presentationml.slideLayout+xml"/>
  <Override PartName="/ppt/slideLayouts/slideLayout1192.xml" ContentType="application/vnd.openxmlformats-officedocument.presentationml.slideLayout+xml"/>
  <Override PartName="/ppt/slideLayouts/slideLayout1193.xml" ContentType="application/vnd.openxmlformats-officedocument.presentationml.slideLayout+xml"/>
  <Override PartName="/ppt/slideLayouts/slideLayout1194.xml" ContentType="application/vnd.openxmlformats-officedocument.presentationml.slideLayout+xml"/>
  <Override PartName="/ppt/slideLayouts/slideLayout1195.xml" ContentType="application/vnd.openxmlformats-officedocument.presentationml.slideLayout+xml"/>
  <Override PartName="/ppt/slideLayouts/slideLayout1196.xml" ContentType="application/vnd.openxmlformats-officedocument.presentationml.slideLayout+xml"/>
  <Override PartName="/ppt/slideLayouts/slideLayout1197.xml" ContentType="application/vnd.openxmlformats-officedocument.presentationml.slideLayout+xml"/>
  <Override PartName="/ppt/slideLayouts/slideLayout1198.xml" ContentType="application/vnd.openxmlformats-officedocument.presentationml.slideLayout+xml"/>
  <Override PartName="/ppt/slideLayouts/slideLayout1199.xml" ContentType="application/vnd.openxmlformats-officedocument.presentationml.slideLayout+xml"/>
  <Override PartName="/ppt/theme/theme109.xml" ContentType="application/vnd.openxmlformats-officedocument.theme+xml"/>
  <Override PartName="/ppt/slideLayouts/slideLayout1200.xml" ContentType="application/vnd.openxmlformats-officedocument.presentationml.slideLayout+xml"/>
  <Override PartName="/ppt/slideLayouts/slideLayout1201.xml" ContentType="application/vnd.openxmlformats-officedocument.presentationml.slideLayout+xml"/>
  <Override PartName="/ppt/slideLayouts/slideLayout1202.xml" ContentType="application/vnd.openxmlformats-officedocument.presentationml.slideLayout+xml"/>
  <Override PartName="/ppt/slideLayouts/slideLayout1203.xml" ContentType="application/vnd.openxmlformats-officedocument.presentationml.slideLayout+xml"/>
  <Override PartName="/ppt/slideLayouts/slideLayout1204.xml" ContentType="application/vnd.openxmlformats-officedocument.presentationml.slideLayout+xml"/>
  <Override PartName="/ppt/slideLayouts/slideLayout1205.xml" ContentType="application/vnd.openxmlformats-officedocument.presentationml.slideLayout+xml"/>
  <Override PartName="/ppt/slideLayouts/slideLayout1206.xml" ContentType="application/vnd.openxmlformats-officedocument.presentationml.slideLayout+xml"/>
  <Override PartName="/ppt/slideLayouts/slideLayout1207.xml" ContentType="application/vnd.openxmlformats-officedocument.presentationml.slideLayout+xml"/>
  <Override PartName="/ppt/slideLayouts/slideLayout1208.xml" ContentType="application/vnd.openxmlformats-officedocument.presentationml.slideLayout+xml"/>
  <Override PartName="/ppt/slideLayouts/slideLayout1209.xml" ContentType="application/vnd.openxmlformats-officedocument.presentationml.slideLayout+xml"/>
  <Override PartName="/ppt/slideLayouts/slideLayout1210.xml" ContentType="application/vnd.openxmlformats-officedocument.presentationml.slideLayout+xml"/>
  <Override PartName="/ppt/theme/theme110.xml" ContentType="application/vnd.openxmlformats-officedocument.theme+xml"/>
  <Override PartName="/ppt/slideLayouts/slideLayout1211.xml" ContentType="application/vnd.openxmlformats-officedocument.presentationml.slideLayout+xml"/>
  <Override PartName="/ppt/slideLayouts/slideLayout1212.xml" ContentType="application/vnd.openxmlformats-officedocument.presentationml.slideLayout+xml"/>
  <Override PartName="/ppt/slideLayouts/slideLayout1213.xml" ContentType="application/vnd.openxmlformats-officedocument.presentationml.slideLayout+xml"/>
  <Override PartName="/ppt/slideLayouts/slideLayout1214.xml" ContentType="application/vnd.openxmlformats-officedocument.presentationml.slideLayout+xml"/>
  <Override PartName="/ppt/slideLayouts/slideLayout1215.xml" ContentType="application/vnd.openxmlformats-officedocument.presentationml.slideLayout+xml"/>
  <Override PartName="/ppt/slideLayouts/slideLayout1216.xml" ContentType="application/vnd.openxmlformats-officedocument.presentationml.slideLayout+xml"/>
  <Override PartName="/ppt/slideLayouts/slideLayout1217.xml" ContentType="application/vnd.openxmlformats-officedocument.presentationml.slideLayout+xml"/>
  <Override PartName="/ppt/slideLayouts/slideLayout1218.xml" ContentType="application/vnd.openxmlformats-officedocument.presentationml.slideLayout+xml"/>
  <Override PartName="/ppt/slideLayouts/slideLayout1219.xml" ContentType="application/vnd.openxmlformats-officedocument.presentationml.slideLayout+xml"/>
  <Override PartName="/ppt/slideLayouts/slideLayout1220.xml" ContentType="application/vnd.openxmlformats-officedocument.presentationml.slideLayout+xml"/>
  <Override PartName="/ppt/slideLayouts/slideLayout1221.xml" ContentType="application/vnd.openxmlformats-officedocument.presentationml.slideLayout+xml"/>
  <Override PartName="/ppt/theme/theme111.xml" ContentType="application/vnd.openxmlformats-officedocument.theme+xml"/>
  <Override PartName="/ppt/slideLayouts/slideLayout1222.xml" ContentType="application/vnd.openxmlformats-officedocument.presentationml.slideLayout+xml"/>
  <Override PartName="/ppt/slideLayouts/slideLayout1223.xml" ContentType="application/vnd.openxmlformats-officedocument.presentationml.slideLayout+xml"/>
  <Override PartName="/ppt/slideLayouts/slideLayout1224.xml" ContentType="application/vnd.openxmlformats-officedocument.presentationml.slideLayout+xml"/>
  <Override PartName="/ppt/slideLayouts/slideLayout1225.xml" ContentType="application/vnd.openxmlformats-officedocument.presentationml.slideLayout+xml"/>
  <Override PartName="/ppt/slideLayouts/slideLayout1226.xml" ContentType="application/vnd.openxmlformats-officedocument.presentationml.slideLayout+xml"/>
  <Override PartName="/ppt/slideLayouts/slideLayout1227.xml" ContentType="application/vnd.openxmlformats-officedocument.presentationml.slideLayout+xml"/>
  <Override PartName="/ppt/slideLayouts/slideLayout1228.xml" ContentType="application/vnd.openxmlformats-officedocument.presentationml.slideLayout+xml"/>
  <Override PartName="/ppt/slideLayouts/slideLayout1229.xml" ContentType="application/vnd.openxmlformats-officedocument.presentationml.slideLayout+xml"/>
  <Override PartName="/ppt/slideLayouts/slideLayout1230.xml" ContentType="application/vnd.openxmlformats-officedocument.presentationml.slideLayout+xml"/>
  <Override PartName="/ppt/slideLayouts/slideLayout1231.xml" ContentType="application/vnd.openxmlformats-officedocument.presentationml.slideLayout+xml"/>
  <Override PartName="/ppt/slideLayouts/slideLayout1232.xml" ContentType="application/vnd.openxmlformats-officedocument.presentationml.slideLayout+xml"/>
  <Override PartName="/ppt/theme/theme112.xml" ContentType="application/vnd.openxmlformats-officedocument.theme+xml"/>
  <Override PartName="/ppt/slideLayouts/slideLayout1233.xml" ContentType="application/vnd.openxmlformats-officedocument.presentationml.slideLayout+xml"/>
  <Override PartName="/ppt/slideLayouts/slideLayout1234.xml" ContentType="application/vnd.openxmlformats-officedocument.presentationml.slideLayout+xml"/>
  <Override PartName="/ppt/slideLayouts/slideLayout1235.xml" ContentType="application/vnd.openxmlformats-officedocument.presentationml.slideLayout+xml"/>
  <Override PartName="/ppt/slideLayouts/slideLayout1236.xml" ContentType="application/vnd.openxmlformats-officedocument.presentationml.slideLayout+xml"/>
  <Override PartName="/ppt/slideLayouts/slideLayout1237.xml" ContentType="application/vnd.openxmlformats-officedocument.presentationml.slideLayout+xml"/>
  <Override PartName="/ppt/slideLayouts/slideLayout1238.xml" ContentType="application/vnd.openxmlformats-officedocument.presentationml.slideLayout+xml"/>
  <Override PartName="/ppt/slideLayouts/slideLayout1239.xml" ContentType="application/vnd.openxmlformats-officedocument.presentationml.slideLayout+xml"/>
  <Override PartName="/ppt/slideLayouts/slideLayout1240.xml" ContentType="application/vnd.openxmlformats-officedocument.presentationml.slideLayout+xml"/>
  <Override PartName="/ppt/slideLayouts/slideLayout1241.xml" ContentType="application/vnd.openxmlformats-officedocument.presentationml.slideLayout+xml"/>
  <Override PartName="/ppt/slideLayouts/slideLayout1242.xml" ContentType="application/vnd.openxmlformats-officedocument.presentationml.slideLayout+xml"/>
  <Override PartName="/ppt/slideLayouts/slideLayout1243.xml" ContentType="application/vnd.openxmlformats-officedocument.presentationml.slideLayout+xml"/>
  <Override PartName="/ppt/theme/theme113.xml" ContentType="application/vnd.openxmlformats-officedocument.theme+xml"/>
  <Override PartName="/ppt/slideLayouts/slideLayout1244.xml" ContentType="application/vnd.openxmlformats-officedocument.presentationml.slideLayout+xml"/>
  <Override PartName="/ppt/slideLayouts/slideLayout1245.xml" ContentType="application/vnd.openxmlformats-officedocument.presentationml.slideLayout+xml"/>
  <Override PartName="/ppt/slideLayouts/slideLayout1246.xml" ContentType="application/vnd.openxmlformats-officedocument.presentationml.slideLayout+xml"/>
  <Override PartName="/ppt/slideLayouts/slideLayout1247.xml" ContentType="application/vnd.openxmlformats-officedocument.presentationml.slideLayout+xml"/>
  <Override PartName="/ppt/slideLayouts/slideLayout1248.xml" ContentType="application/vnd.openxmlformats-officedocument.presentationml.slideLayout+xml"/>
  <Override PartName="/ppt/slideLayouts/slideLayout1249.xml" ContentType="application/vnd.openxmlformats-officedocument.presentationml.slideLayout+xml"/>
  <Override PartName="/ppt/slideLayouts/slideLayout1250.xml" ContentType="application/vnd.openxmlformats-officedocument.presentationml.slideLayout+xml"/>
  <Override PartName="/ppt/slideLayouts/slideLayout1251.xml" ContentType="application/vnd.openxmlformats-officedocument.presentationml.slideLayout+xml"/>
  <Override PartName="/ppt/slideLayouts/slideLayout1252.xml" ContentType="application/vnd.openxmlformats-officedocument.presentationml.slideLayout+xml"/>
  <Override PartName="/ppt/slideLayouts/slideLayout1253.xml" ContentType="application/vnd.openxmlformats-officedocument.presentationml.slideLayout+xml"/>
  <Override PartName="/ppt/slideLayouts/slideLayout1254.xml" ContentType="application/vnd.openxmlformats-officedocument.presentationml.slideLayout+xml"/>
  <Override PartName="/ppt/theme/theme114.xml" ContentType="application/vnd.openxmlformats-officedocument.theme+xml"/>
  <Override PartName="/ppt/slideLayouts/slideLayout1255.xml" ContentType="application/vnd.openxmlformats-officedocument.presentationml.slideLayout+xml"/>
  <Override PartName="/ppt/slideLayouts/slideLayout1256.xml" ContentType="application/vnd.openxmlformats-officedocument.presentationml.slideLayout+xml"/>
  <Override PartName="/ppt/slideLayouts/slideLayout1257.xml" ContentType="application/vnd.openxmlformats-officedocument.presentationml.slideLayout+xml"/>
  <Override PartName="/ppt/slideLayouts/slideLayout1258.xml" ContentType="application/vnd.openxmlformats-officedocument.presentationml.slideLayout+xml"/>
  <Override PartName="/ppt/slideLayouts/slideLayout1259.xml" ContentType="application/vnd.openxmlformats-officedocument.presentationml.slideLayout+xml"/>
  <Override PartName="/ppt/slideLayouts/slideLayout1260.xml" ContentType="application/vnd.openxmlformats-officedocument.presentationml.slideLayout+xml"/>
  <Override PartName="/ppt/slideLayouts/slideLayout1261.xml" ContentType="application/vnd.openxmlformats-officedocument.presentationml.slideLayout+xml"/>
  <Override PartName="/ppt/slideLayouts/slideLayout1262.xml" ContentType="application/vnd.openxmlformats-officedocument.presentationml.slideLayout+xml"/>
  <Override PartName="/ppt/slideLayouts/slideLayout1263.xml" ContentType="application/vnd.openxmlformats-officedocument.presentationml.slideLayout+xml"/>
  <Override PartName="/ppt/slideLayouts/slideLayout1264.xml" ContentType="application/vnd.openxmlformats-officedocument.presentationml.slideLayout+xml"/>
  <Override PartName="/ppt/slideLayouts/slideLayout1265.xml" ContentType="application/vnd.openxmlformats-officedocument.presentationml.slideLayout+xml"/>
  <Override PartName="/ppt/theme/theme115.xml" ContentType="application/vnd.openxmlformats-officedocument.theme+xml"/>
  <Override PartName="/ppt/slideLayouts/slideLayout1266.xml" ContentType="application/vnd.openxmlformats-officedocument.presentationml.slideLayout+xml"/>
  <Override PartName="/ppt/slideLayouts/slideLayout1267.xml" ContentType="application/vnd.openxmlformats-officedocument.presentationml.slideLayout+xml"/>
  <Override PartName="/ppt/slideLayouts/slideLayout1268.xml" ContentType="application/vnd.openxmlformats-officedocument.presentationml.slideLayout+xml"/>
  <Override PartName="/ppt/slideLayouts/slideLayout1269.xml" ContentType="application/vnd.openxmlformats-officedocument.presentationml.slideLayout+xml"/>
  <Override PartName="/ppt/slideLayouts/slideLayout1270.xml" ContentType="application/vnd.openxmlformats-officedocument.presentationml.slideLayout+xml"/>
  <Override PartName="/ppt/slideLayouts/slideLayout1271.xml" ContentType="application/vnd.openxmlformats-officedocument.presentationml.slideLayout+xml"/>
  <Override PartName="/ppt/slideLayouts/slideLayout1272.xml" ContentType="application/vnd.openxmlformats-officedocument.presentationml.slideLayout+xml"/>
  <Override PartName="/ppt/slideLayouts/slideLayout1273.xml" ContentType="application/vnd.openxmlformats-officedocument.presentationml.slideLayout+xml"/>
  <Override PartName="/ppt/slideLayouts/slideLayout1274.xml" ContentType="application/vnd.openxmlformats-officedocument.presentationml.slideLayout+xml"/>
  <Override PartName="/ppt/slideLayouts/slideLayout1275.xml" ContentType="application/vnd.openxmlformats-officedocument.presentationml.slideLayout+xml"/>
  <Override PartName="/ppt/slideLayouts/slideLayout1276.xml" ContentType="application/vnd.openxmlformats-officedocument.presentationml.slideLayout+xml"/>
  <Override PartName="/ppt/theme/theme116.xml" ContentType="application/vnd.openxmlformats-officedocument.theme+xml"/>
  <Override PartName="/ppt/slideLayouts/slideLayout1277.xml" ContentType="application/vnd.openxmlformats-officedocument.presentationml.slideLayout+xml"/>
  <Override PartName="/ppt/slideLayouts/slideLayout1278.xml" ContentType="application/vnd.openxmlformats-officedocument.presentationml.slideLayout+xml"/>
  <Override PartName="/ppt/slideLayouts/slideLayout1279.xml" ContentType="application/vnd.openxmlformats-officedocument.presentationml.slideLayout+xml"/>
  <Override PartName="/ppt/slideLayouts/slideLayout1280.xml" ContentType="application/vnd.openxmlformats-officedocument.presentationml.slideLayout+xml"/>
  <Override PartName="/ppt/slideLayouts/slideLayout1281.xml" ContentType="application/vnd.openxmlformats-officedocument.presentationml.slideLayout+xml"/>
  <Override PartName="/ppt/slideLayouts/slideLayout1282.xml" ContentType="application/vnd.openxmlformats-officedocument.presentationml.slideLayout+xml"/>
  <Override PartName="/ppt/slideLayouts/slideLayout1283.xml" ContentType="application/vnd.openxmlformats-officedocument.presentationml.slideLayout+xml"/>
  <Override PartName="/ppt/slideLayouts/slideLayout1284.xml" ContentType="application/vnd.openxmlformats-officedocument.presentationml.slideLayout+xml"/>
  <Override PartName="/ppt/slideLayouts/slideLayout1285.xml" ContentType="application/vnd.openxmlformats-officedocument.presentationml.slideLayout+xml"/>
  <Override PartName="/ppt/slideLayouts/slideLayout1286.xml" ContentType="application/vnd.openxmlformats-officedocument.presentationml.slideLayout+xml"/>
  <Override PartName="/ppt/slideLayouts/slideLayout1287.xml" ContentType="application/vnd.openxmlformats-officedocument.presentationml.slideLayout+xml"/>
  <Override PartName="/ppt/theme/theme117.xml" ContentType="application/vnd.openxmlformats-officedocument.theme+xml"/>
  <Override PartName="/ppt/slideLayouts/slideLayout1288.xml" ContentType="application/vnd.openxmlformats-officedocument.presentationml.slideLayout+xml"/>
  <Override PartName="/ppt/slideLayouts/slideLayout1289.xml" ContentType="application/vnd.openxmlformats-officedocument.presentationml.slideLayout+xml"/>
  <Override PartName="/ppt/slideLayouts/slideLayout1290.xml" ContentType="application/vnd.openxmlformats-officedocument.presentationml.slideLayout+xml"/>
  <Override PartName="/ppt/slideLayouts/slideLayout1291.xml" ContentType="application/vnd.openxmlformats-officedocument.presentationml.slideLayout+xml"/>
  <Override PartName="/ppt/slideLayouts/slideLayout1292.xml" ContentType="application/vnd.openxmlformats-officedocument.presentationml.slideLayout+xml"/>
  <Override PartName="/ppt/slideLayouts/slideLayout1293.xml" ContentType="application/vnd.openxmlformats-officedocument.presentationml.slideLayout+xml"/>
  <Override PartName="/ppt/slideLayouts/slideLayout1294.xml" ContentType="application/vnd.openxmlformats-officedocument.presentationml.slideLayout+xml"/>
  <Override PartName="/ppt/slideLayouts/slideLayout1295.xml" ContentType="application/vnd.openxmlformats-officedocument.presentationml.slideLayout+xml"/>
  <Override PartName="/ppt/slideLayouts/slideLayout1296.xml" ContentType="application/vnd.openxmlformats-officedocument.presentationml.slideLayout+xml"/>
  <Override PartName="/ppt/slideLayouts/slideLayout1297.xml" ContentType="application/vnd.openxmlformats-officedocument.presentationml.slideLayout+xml"/>
  <Override PartName="/ppt/slideLayouts/slideLayout1298.xml" ContentType="application/vnd.openxmlformats-officedocument.presentationml.slideLayout+xml"/>
  <Override PartName="/ppt/theme/theme118.xml" ContentType="application/vnd.openxmlformats-officedocument.theme+xml"/>
  <Override PartName="/ppt/slideLayouts/slideLayout1299.xml" ContentType="application/vnd.openxmlformats-officedocument.presentationml.slideLayout+xml"/>
  <Override PartName="/ppt/slideLayouts/slideLayout1300.xml" ContentType="application/vnd.openxmlformats-officedocument.presentationml.slideLayout+xml"/>
  <Override PartName="/ppt/slideLayouts/slideLayout1301.xml" ContentType="application/vnd.openxmlformats-officedocument.presentationml.slideLayout+xml"/>
  <Override PartName="/ppt/slideLayouts/slideLayout1302.xml" ContentType="application/vnd.openxmlformats-officedocument.presentationml.slideLayout+xml"/>
  <Override PartName="/ppt/slideLayouts/slideLayout1303.xml" ContentType="application/vnd.openxmlformats-officedocument.presentationml.slideLayout+xml"/>
  <Override PartName="/ppt/slideLayouts/slideLayout1304.xml" ContentType="application/vnd.openxmlformats-officedocument.presentationml.slideLayout+xml"/>
  <Override PartName="/ppt/slideLayouts/slideLayout1305.xml" ContentType="application/vnd.openxmlformats-officedocument.presentationml.slideLayout+xml"/>
  <Override PartName="/ppt/slideLayouts/slideLayout1306.xml" ContentType="application/vnd.openxmlformats-officedocument.presentationml.slideLayout+xml"/>
  <Override PartName="/ppt/slideLayouts/slideLayout1307.xml" ContentType="application/vnd.openxmlformats-officedocument.presentationml.slideLayout+xml"/>
  <Override PartName="/ppt/slideLayouts/slideLayout1308.xml" ContentType="application/vnd.openxmlformats-officedocument.presentationml.slideLayout+xml"/>
  <Override PartName="/ppt/slideLayouts/slideLayout1309.xml" ContentType="application/vnd.openxmlformats-officedocument.presentationml.slideLayout+xml"/>
  <Override PartName="/ppt/theme/theme119.xml" ContentType="application/vnd.openxmlformats-officedocument.theme+xml"/>
  <Override PartName="/ppt/slideLayouts/slideLayout1310.xml" ContentType="application/vnd.openxmlformats-officedocument.presentationml.slideLayout+xml"/>
  <Override PartName="/ppt/slideLayouts/slideLayout1311.xml" ContentType="application/vnd.openxmlformats-officedocument.presentationml.slideLayout+xml"/>
  <Override PartName="/ppt/slideLayouts/slideLayout1312.xml" ContentType="application/vnd.openxmlformats-officedocument.presentationml.slideLayout+xml"/>
  <Override PartName="/ppt/slideLayouts/slideLayout1313.xml" ContentType="application/vnd.openxmlformats-officedocument.presentationml.slideLayout+xml"/>
  <Override PartName="/ppt/slideLayouts/slideLayout1314.xml" ContentType="application/vnd.openxmlformats-officedocument.presentationml.slideLayout+xml"/>
  <Override PartName="/ppt/slideLayouts/slideLayout1315.xml" ContentType="application/vnd.openxmlformats-officedocument.presentationml.slideLayout+xml"/>
  <Override PartName="/ppt/slideLayouts/slideLayout1316.xml" ContentType="application/vnd.openxmlformats-officedocument.presentationml.slideLayout+xml"/>
  <Override PartName="/ppt/slideLayouts/slideLayout1317.xml" ContentType="application/vnd.openxmlformats-officedocument.presentationml.slideLayout+xml"/>
  <Override PartName="/ppt/slideLayouts/slideLayout1318.xml" ContentType="application/vnd.openxmlformats-officedocument.presentationml.slideLayout+xml"/>
  <Override PartName="/ppt/slideLayouts/slideLayout1319.xml" ContentType="application/vnd.openxmlformats-officedocument.presentationml.slideLayout+xml"/>
  <Override PartName="/ppt/slideLayouts/slideLayout1320.xml" ContentType="application/vnd.openxmlformats-officedocument.presentationml.slideLayout+xml"/>
  <Override PartName="/ppt/theme/theme120.xml" ContentType="application/vnd.openxmlformats-officedocument.theme+xml"/>
  <Override PartName="/ppt/slideLayouts/slideLayout1321.xml" ContentType="application/vnd.openxmlformats-officedocument.presentationml.slideLayout+xml"/>
  <Override PartName="/ppt/slideLayouts/slideLayout1322.xml" ContentType="application/vnd.openxmlformats-officedocument.presentationml.slideLayout+xml"/>
  <Override PartName="/ppt/slideLayouts/slideLayout1323.xml" ContentType="application/vnd.openxmlformats-officedocument.presentationml.slideLayout+xml"/>
  <Override PartName="/ppt/slideLayouts/slideLayout1324.xml" ContentType="application/vnd.openxmlformats-officedocument.presentationml.slideLayout+xml"/>
  <Override PartName="/ppt/slideLayouts/slideLayout1325.xml" ContentType="application/vnd.openxmlformats-officedocument.presentationml.slideLayout+xml"/>
  <Override PartName="/ppt/slideLayouts/slideLayout1326.xml" ContentType="application/vnd.openxmlformats-officedocument.presentationml.slideLayout+xml"/>
  <Override PartName="/ppt/slideLayouts/slideLayout1327.xml" ContentType="application/vnd.openxmlformats-officedocument.presentationml.slideLayout+xml"/>
  <Override PartName="/ppt/slideLayouts/slideLayout1328.xml" ContentType="application/vnd.openxmlformats-officedocument.presentationml.slideLayout+xml"/>
  <Override PartName="/ppt/slideLayouts/slideLayout1329.xml" ContentType="application/vnd.openxmlformats-officedocument.presentationml.slideLayout+xml"/>
  <Override PartName="/ppt/slideLayouts/slideLayout1330.xml" ContentType="application/vnd.openxmlformats-officedocument.presentationml.slideLayout+xml"/>
  <Override PartName="/ppt/slideLayouts/slideLayout1331.xml" ContentType="application/vnd.openxmlformats-officedocument.presentationml.slideLayout+xml"/>
  <Override PartName="/ppt/theme/theme121.xml" ContentType="application/vnd.openxmlformats-officedocument.theme+xml"/>
  <Override PartName="/ppt/slideLayouts/slideLayout1332.xml" ContentType="application/vnd.openxmlformats-officedocument.presentationml.slideLayout+xml"/>
  <Override PartName="/ppt/slideLayouts/slideLayout1333.xml" ContentType="application/vnd.openxmlformats-officedocument.presentationml.slideLayout+xml"/>
  <Override PartName="/ppt/slideLayouts/slideLayout1334.xml" ContentType="application/vnd.openxmlformats-officedocument.presentationml.slideLayout+xml"/>
  <Override PartName="/ppt/slideLayouts/slideLayout1335.xml" ContentType="application/vnd.openxmlformats-officedocument.presentationml.slideLayout+xml"/>
  <Override PartName="/ppt/slideLayouts/slideLayout1336.xml" ContentType="application/vnd.openxmlformats-officedocument.presentationml.slideLayout+xml"/>
  <Override PartName="/ppt/slideLayouts/slideLayout1337.xml" ContentType="application/vnd.openxmlformats-officedocument.presentationml.slideLayout+xml"/>
  <Override PartName="/ppt/slideLayouts/slideLayout1338.xml" ContentType="application/vnd.openxmlformats-officedocument.presentationml.slideLayout+xml"/>
  <Override PartName="/ppt/slideLayouts/slideLayout1339.xml" ContentType="application/vnd.openxmlformats-officedocument.presentationml.slideLayout+xml"/>
  <Override PartName="/ppt/slideLayouts/slideLayout1340.xml" ContentType="application/vnd.openxmlformats-officedocument.presentationml.slideLayout+xml"/>
  <Override PartName="/ppt/slideLayouts/slideLayout1341.xml" ContentType="application/vnd.openxmlformats-officedocument.presentationml.slideLayout+xml"/>
  <Override PartName="/ppt/slideLayouts/slideLayout1342.xml" ContentType="application/vnd.openxmlformats-officedocument.presentationml.slideLayout+xml"/>
  <Override PartName="/ppt/theme/theme122.xml" ContentType="application/vnd.openxmlformats-officedocument.theme+xml"/>
  <Override PartName="/ppt/slideLayouts/slideLayout1343.xml" ContentType="application/vnd.openxmlformats-officedocument.presentationml.slideLayout+xml"/>
  <Override PartName="/ppt/slideLayouts/slideLayout1344.xml" ContentType="application/vnd.openxmlformats-officedocument.presentationml.slideLayout+xml"/>
  <Override PartName="/ppt/slideLayouts/slideLayout1345.xml" ContentType="application/vnd.openxmlformats-officedocument.presentationml.slideLayout+xml"/>
  <Override PartName="/ppt/slideLayouts/slideLayout1346.xml" ContentType="application/vnd.openxmlformats-officedocument.presentationml.slideLayout+xml"/>
  <Override PartName="/ppt/slideLayouts/slideLayout1347.xml" ContentType="application/vnd.openxmlformats-officedocument.presentationml.slideLayout+xml"/>
  <Override PartName="/ppt/slideLayouts/slideLayout1348.xml" ContentType="application/vnd.openxmlformats-officedocument.presentationml.slideLayout+xml"/>
  <Override PartName="/ppt/slideLayouts/slideLayout1349.xml" ContentType="application/vnd.openxmlformats-officedocument.presentationml.slideLayout+xml"/>
  <Override PartName="/ppt/slideLayouts/slideLayout1350.xml" ContentType="application/vnd.openxmlformats-officedocument.presentationml.slideLayout+xml"/>
  <Override PartName="/ppt/slideLayouts/slideLayout1351.xml" ContentType="application/vnd.openxmlformats-officedocument.presentationml.slideLayout+xml"/>
  <Override PartName="/ppt/slideLayouts/slideLayout1352.xml" ContentType="application/vnd.openxmlformats-officedocument.presentationml.slideLayout+xml"/>
  <Override PartName="/ppt/slideLayouts/slideLayout1353.xml" ContentType="application/vnd.openxmlformats-officedocument.presentationml.slideLayout+xml"/>
  <Override PartName="/ppt/theme/theme123.xml" ContentType="application/vnd.openxmlformats-officedocument.theme+xml"/>
  <Override PartName="/ppt/slideLayouts/slideLayout1354.xml" ContentType="application/vnd.openxmlformats-officedocument.presentationml.slideLayout+xml"/>
  <Override PartName="/ppt/slideLayouts/slideLayout1355.xml" ContentType="application/vnd.openxmlformats-officedocument.presentationml.slideLayout+xml"/>
  <Override PartName="/ppt/slideLayouts/slideLayout1356.xml" ContentType="application/vnd.openxmlformats-officedocument.presentationml.slideLayout+xml"/>
  <Override PartName="/ppt/slideLayouts/slideLayout1357.xml" ContentType="application/vnd.openxmlformats-officedocument.presentationml.slideLayout+xml"/>
  <Override PartName="/ppt/slideLayouts/slideLayout1358.xml" ContentType="application/vnd.openxmlformats-officedocument.presentationml.slideLayout+xml"/>
  <Override PartName="/ppt/slideLayouts/slideLayout1359.xml" ContentType="application/vnd.openxmlformats-officedocument.presentationml.slideLayout+xml"/>
  <Override PartName="/ppt/slideLayouts/slideLayout1360.xml" ContentType="application/vnd.openxmlformats-officedocument.presentationml.slideLayout+xml"/>
  <Override PartName="/ppt/slideLayouts/slideLayout1361.xml" ContentType="application/vnd.openxmlformats-officedocument.presentationml.slideLayout+xml"/>
  <Override PartName="/ppt/slideLayouts/slideLayout1362.xml" ContentType="application/vnd.openxmlformats-officedocument.presentationml.slideLayout+xml"/>
  <Override PartName="/ppt/slideLayouts/slideLayout1363.xml" ContentType="application/vnd.openxmlformats-officedocument.presentationml.slideLayout+xml"/>
  <Override PartName="/ppt/slideLayouts/slideLayout1364.xml" ContentType="application/vnd.openxmlformats-officedocument.presentationml.slideLayout+xml"/>
  <Override PartName="/ppt/theme/theme124.xml" ContentType="application/vnd.openxmlformats-officedocument.theme+xml"/>
  <Override PartName="/ppt/slideLayouts/slideLayout1365.xml" ContentType="application/vnd.openxmlformats-officedocument.presentationml.slideLayout+xml"/>
  <Override PartName="/ppt/slideLayouts/slideLayout1366.xml" ContentType="application/vnd.openxmlformats-officedocument.presentationml.slideLayout+xml"/>
  <Override PartName="/ppt/slideLayouts/slideLayout1367.xml" ContentType="application/vnd.openxmlformats-officedocument.presentationml.slideLayout+xml"/>
  <Override PartName="/ppt/slideLayouts/slideLayout1368.xml" ContentType="application/vnd.openxmlformats-officedocument.presentationml.slideLayout+xml"/>
  <Override PartName="/ppt/slideLayouts/slideLayout1369.xml" ContentType="application/vnd.openxmlformats-officedocument.presentationml.slideLayout+xml"/>
  <Override PartName="/ppt/slideLayouts/slideLayout1370.xml" ContentType="application/vnd.openxmlformats-officedocument.presentationml.slideLayout+xml"/>
  <Override PartName="/ppt/slideLayouts/slideLayout1371.xml" ContentType="application/vnd.openxmlformats-officedocument.presentationml.slideLayout+xml"/>
  <Override PartName="/ppt/slideLayouts/slideLayout1372.xml" ContentType="application/vnd.openxmlformats-officedocument.presentationml.slideLayout+xml"/>
  <Override PartName="/ppt/slideLayouts/slideLayout1373.xml" ContentType="application/vnd.openxmlformats-officedocument.presentationml.slideLayout+xml"/>
  <Override PartName="/ppt/slideLayouts/slideLayout1374.xml" ContentType="application/vnd.openxmlformats-officedocument.presentationml.slideLayout+xml"/>
  <Override PartName="/ppt/slideLayouts/slideLayout1375.xml" ContentType="application/vnd.openxmlformats-officedocument.presentationml.slideLayout+xml"/>
  <Override PartName="/ppt/theme/theme125.xml" ContentType="application/vnd.openxmlformats-officedocument.theme+xml"/>
  <Override PartName="/ppt/slideLayouts/slideLayout1376.xml" ContentType="application/vnd.openxmlformats-officedocument.presentationml.slideLayout+xml"/>
  <Override PartName="/ppt/slideLayouts/slideLayout1377.xml" ContentType="application/vnd.openxmlformats-officedocument.presentationml.slideLayout+xml"/>
  <Override PartName="/ppt/slideLayouts/slideLayout1378.xml" ContentType="application/vnd.openxmlformats-officedocument.presentationml.slideLayout+xml"/>
  <Override PartName="/ppt/slideLayouts/slideLayout1379.xml" ContentType="application/vnd.openxmlformats-officedocument.presentationml.slideLayout+xml"/>
  <Override PartName="/ppt/slideLayouts/slideLayout1380.xml" ContentType="application/vnd.openxmlformats-officedocument.presentationml.slideLayout+xml"/>
  <Override PartName="/ppt/slideLayouts/slideLayout1381.xml" ContentType="application/vnd.openxmlformats-officedocument.presentationml.slideLayout+xml"/>
  <Override PartName="/ppt/slideLayouts/slideLayout1382.xml" ContentType="application/vnd.openxmlformats-officedocument.presentationml.slideLayout+xml"/>
  <Override PartName="/ppt/slideLayouts/slideLayout1383.xml" ContentType="application/vnd.openxmlformats-officedocument.presentationml.slideLayout+xml"/>
  <Override PartName="/ppt/slideLayouts/slideLayout1384.xml" ContentType="application/vnd.openxmlformats-officedocument.presentationml.slideLayout+xml"/>
  <Override PartName="/ppt/slideLayouts/slideLayout1385.xml" ContentType="application/vnd.openxmlformats-officedocument.presentationml.slideLayout+xml"/>
  <Override PartName="/ppt/slideLayouts/slideLayout1386.xml" ContentType="application/vnd.openxmlformats-officedocument.presentationml.slideLayout+xml"/>
  <Override PartName="/ppt/theme/theme126.xml" ContentType="application/vnd.openxmlformats-officedocument.theme+xml"/>
  <Override PartName="/ppt/slideLayouts/slideLayout1387.xml" ContentType="application/vnd.openxmlformats-officedocument.presentationml.slideLayout+xml"/>
  <Override PartName="/ppt/slideLayouts/slideLayout1388.xml" ContentType="application/vnd.openxmlformats-officedocument.presentationml.slideLayout+xml"/>
  <Override PartName="/ppt/slideLayouts/slideLayout1389.xml" ContentType="application/vnd.openxmlformats-officedocument.presentationml.slideLayout+xml"/>
  <Override PartName="/ppt/slideLayouts/slideLayout1390.xml" ContentType="application/vnd.openxmlformats-officedocument.presentationml.slideLayout+xml"/>
  <Override PartName="/ppt/slideLayouts/slideLayout1391.xml" ContentType="application/vnd.openxmlformats-officedocument.presentationml.slideLayout+xml"/>
  <Override PartName="/ppt/slideLayouts/slideLayout1392.xml" ContentType="application/vnd.openxmlformats-officedocument.presentationml.slideLayout+xml"/>
  <Override PartName="/ppt/slideLayouts/slideLayout1393.xml" ContentType="application/vnd.openxmlformats-officedocument.presentationml.slideLayout+xml"/>
  <Override PartName="/ppt/slideLayouts/slideLayout1394.xml" ContentType="application/vnd.openxmlformats-officedocument.presentationml.slideLayout+xml"/>
  <Override PartName="/ppt/slideLayouts/slideLayout1395.xml" ContentType="application/vnd.openxmlformats-officedocument.presentationml.slideLayout+xml"/>
  <Override PartName="/ppt/slideLayouts/slideLayout1396.xml" ContentType="application/vnd.openxmlformats-officedocument.presentationml.slideLayout+xml"/>
  <Override PartName="/ppt/slideLayouts/slideLayout1397.xml" ContentType="application/vnd.openxmlformats-officedocument.presentationml.slideLayout+xml"/>
  <Override PartName="/ppt/theme/theme127.xml" ContentType="application/vnd.openxmlformats-officedocument.theme+xml"/>
  <Override PartName="/ppt/slideLayouts/slideLayout1398.xml" ContentType="application/vnd.openxmlformats-officedocument.presentationml.slideLayout+xml"/>
  <Override PartName="/ppt/slideLayouts/slideLayout1399.xml" ContentType="application/vnd.openxmlformats-officedocument.presentationml.slideLayout+xml"/>
  <Override PartName="/ppt/slideLayouts/slideLayout1400.xml" ContentType="application/vnd.openxmlformats-officedocument.presentationml.slideLayout+xml"/>
  <Override PartName="/ppt/slideLayouts/slideLayout1401.xml" ContentType="application/vnd.openxmlformats-officedocument.presentationml.slideLayout+xml"/>
  <Override PartName="/ppt/slideLayouts/slideLayout1402.xml" ContentType="application/vnd.openxmlformats-officedocument.presentationml.slideLayout+xml"/>
  <Override PartName="/ppt/slideLayouts/slideLayout1403.xml" ContentType="application/vnd.openxmlformats-officedocument.presentationml.slideLayout+xml"/>
  <Override PartName="/ppt/slideLayouts/slideLayout1404.xml" ContentType="application/vnd.openxmlformats-officedocument.presentationml.slideLayout+xml"/>
  <Override PartName="/ppt/slideLayouts/slideLayout1405.xml" ContentType="application/vnd.openxmlformats-officedocument.presentationml.slideLayout+xml"/>
  <Override PartName="/ppt/slideLayouts/slideLayout1406.xml" ContentType="application/vnd.openxmlformats-officedocument.presentationml.slideLayout+xml"/>
  <Override PartName="/ppt/slideLayouts/slideLayout1407.xml" ContentType="application/vnd.openxmlformats-officedocument.presentationml.slideLayout+xml"/>
  <Override PartName="/ppt/slideLayouts/slideLayout1408.xml" ContentType="application/vnd.openxmlformats-officedocument.presentationml.slideLayout+xml"/>
  <Override PartName="/ppt/theme/theme128.xml" ContentType="application/vnd.openxmlformats-officedocument.theme+xml"/>
  <Override PartName="/ppt/slideLayouts/slideLayout1409.xml" ContentType="application/vnd.openxmlformats-officedocument.presentationml.slideLayout+xml"/>
  <Override PartName="/ppt/slideLayouts/slideLayout1410.xml" ContentType="application/vnd.openxmlformats-officedocument.presentationml.slideLayout+xml"/>
  <Override PartName="/ppt/slideLayouts/slideLayout1411.xml" ContentType="application/vnd.openxmlformats-officedocument.presentationml.slideLayout+xml"/>
  <Override PartName="/ppt/slideLayouts/slideLayout1412.xml" ContentType="application/vnd.openxmlformats-officedocument.presentationml.slideLayout+xml"/>
  <Override PartName="/ppt/slideLayouts/slideLayout1413.xml" ContentType="application/vnd.openxmlformats-officedocument.presentationml.slideLayout+xml"/>
  <Override PartName="/ppt/slideLayouts/slideLayout1414.xml" ContentType="application/vnd.openxmlformats-officedocument.presentationml.slideLayout+xml"/>
  <Override PartName="/ppt/slideLayouts/slideLayout1415.xml" ContentType="application/vnd.openxmlformats-officedocument.presentationml.slideLayout+xml"/>
  <Override PartName="/ppt/slideLayouts/slideLayout1416.xml" ContentType="application/vnd.openxmlformats-officedocument.presentationml.slideLayout+xml"/>
  <Override PartName="/ppt/slideLayouts/slideLayout1417.xml" ContentType="application/vnd.openxmlformats-officedocument.presentationml.slideLayout+xml"/>
  <Override PartName="/ppt/slideLayouts/slideLayout1418.xml" ContentType="application/vnd.openxmlformats-officedocument.presentationml.slideLayout+xml"/>
  <Override PartName="/ppt/slideLayouts/slideLayout1419.xml" ContentType="application/vnd.openxmlformats-officedocument.presentationml.slideLayout+xml"/>
  <Override PartName="/ppt/theme/theme129.xml" ContentType="application/vnd.openxmlformats-officedocument.theme+xml"/>
  <Override PartName="/ppt/slideLayouts/slideLayout1420.xml" ContentType="application/vnd.openxmlformats-officedocument.presentationml.slideLayout+xml"/>
  <Override PartName="/ppt/slideLayouts/slideLayout1421.xml" ContentType="application/vnd.openxmlformats-officedocument.presentationml.slideLayout+xml"/>
  <Override PartName="/ppt/slideLayouts/slideLayout1422.xml" ContentType="application/vnd.openxmlformats-officedocument.presentationml.slideLayout+xml"/>
  <Override PartName="/ppt/slideLayouts/slideLayout1423.xml" ContentType="application/vnd.openxmlformats-officedocument.presentationml.slideLayout+xml"/>
  <Override PartName="/ppt/slideLayouts/slideLayout1424.xml" ContentType="application/vnd.openxmlformats-officedocument.presentationml.slideLayout+xml"/>
  <Override PartName="/ppt/slideLayouts/slideLayout1425.xml" ContentType="application/vnd.openxmlformats-officedocument.presentationml.slideLayout+xml"/>
  <Override PartName="/ppt/slideLayouts/slideLayout1426.xml" ContentType="application/vnd.openxmlformats-officedocument.presentationml.slideLayout+xml"/>
  <Override PartName="/ppt/slideLayouts/slideLayout1427.xml" ContentType="application/vnd.openxmlformats-officedocument.presentationml.slideLayout+xml"/>
  <Override PartName="/ppt/slideLayouts/slideLayout1428.xml" ContentType="application/vnd.openxmlformats-officedocument.presentationml.slideLayout+xml"/>
  <Override PartName="/ppt/slideLayouts/slideLayout1429.xml" ContentType="application/vnd.openxmlformats-officedocument.presentationml.slideLayout+xml"/>
  <Override PartName="/ppt/slideLayouts/slideLayout1430.xml" ContentType="application/vnd.openxmlformats-officedocument.presentationml.slideLayout+xml"/>
  <Override PartName="/ppt/theme/theme130.xml" ContentType="application/vnd.openxmlformats-officedocument.theme+xml"/>
  <Override PartName="/ppt/slideLayouts/slideLayout1431.xml" ContentType="application/vnd.openxmlformats-officedocument.presentationml.slideLayout+xml"/>
  <Override PartName="/ppt/slideLayouts/slideLayout1432.xml" ContentType="application/vnd.openxmlformats-officedocument.presentationml.slideLayout+xml"/>
  <Override PartName="/ppt/slideLayouts/slideLayout1433.xml" ContentType="application/vnd.openxmlformats-officedocument.presentationml.slideLayout+xml"/>
  <Override PartName="/ppt/slideLayouts/slideLayout1434.xml" ContentType="application/vnd.openxmlformats-officedocument.presentationml.slideLayout+xml"/>
  <Override PartName="/ppt/slideLayouts/slideLayout1435.xml" ContentType="application/vnd.openxmlformats-officedocument.presentationml.slideLayout+xml"/>
  <Override PartName="/ppt/slideLayouts/slideLayout1436.xml" ContentType="application/vnd.openxmlformats-officedocument.presentationml.slideLayout+xml"/>
  <Override PartName="/ppt/slideLayouts/slideLayout1437.xml" ContentType="application/vnd.openxmlformats-officedocument.presentationml.slideLayout+xml"/>
  <Override PartName="/ppt/slideLayouts/slideLayout1438.xml" ContentType="application/vnd.openxmlformats-officedocument.presentationml.slideLayout+xml"/>
  <Override PartName="/ppt/slideLayouts/slideLayout1439.xml" ContentType="application/vnd.openxmlformats-officedocument.presentationml.slideLayout+xml"/>
  <Override PartName="/ppt/slideLayouts/slideLayout1440.xml" ContentType="application/vnd.openxmlformats-officedocument.presentationml.slideLayout+xml"/>
  <Override PartName="/ppt/slideLayouts/slideLayout1441.xml" ContentType="application/vnd.openxmlformats-officedocument.presentationml.slideLayout+xml"/>
  <Override PartName="/ppt/theme/theme131.xml" ContentType="application/vnd.openxmlformats-officedocument.theme+xml"/>
  <Override PartName="/ppt/slideLayouts/slideLayout1442.xml" ContentType="application/vnd.openxmlformats-officedocument.presentationml.slideLayout+xml"/>
  <Override PartName="/ppt/slideLayouts/slideLayout1443.xml" ContentType="application/vnd.openxmlformats-officedocument.presentationml.slideLayout+xml"/>
  <Override PartName="/ppt/slideLayouts/slideLayout1444.xml" ContentType="application/vnd.openxmlformats-officedocument.presentationml.slideLayout+xml"/>
  <Override PartName="/ppt/slideLayouts/slideLayout1445.xml" ContentType="application/vnd.openxmlformats-officedocument.presentationml.slideLayout+xml"/>
  <Override PartName="/ppt/slideLayouts/slideLayout1446.xml" ContentType="application/vnd.openxmlformats-officedocument.presentationml.slideLayout+xml"/>
  <Override PartName="/ppt/slideLayouts/slideLayout1447.xml" ContentType="application/vnd.openxmlformats-officedocument.presentationml.slideLayout+xml"/>
  <Override PartName="/ppt/slideLayouts/slideLayout1448.xml" ContentType="application/vnd.openxmlformats-officedocument.presentationml.slideLayout+xml"/>
  <Override PartName="/ppt/slideLayouts/slideLayout1449.xml" ContentType="application/vnd.openxmlformats-officedocument.presentationml.slideLayout+xml"/>
  <Override PartName="/ppt/slideLayouts/slideLayout1450.xml" ContentType="application/vnd.openxmlformats-officedocument.presentationml.slideLayout+xml"/>
  <Override PartName="/ppt/slideLayouts/slideLayout1451.xml" ContentType="application/vnd.openxmlformats-officedocument.presentationml.slideLayout+xml"/>
  <Override PartName="/ppt/slideLayouts/slideLayout1452.xml" ContentType="application/vnd.openxmlformats-officedocument.presentationml.slideLayout+xml"/>
  <Override PartName="/ppt/theme/theme132.xml" ContentType="application/vnd.openxmlformats-officedocument.theme+xml"/>
  <Override PartName="/ppt/slideLayouts/slideLayout1453.xml" ContentType="application/vnd.openxmlformats-officedocument.presentationml.slideLayout+xml"/>
  <Override PartName="/ppt/slideLayouts/slideLayout1454.xml" ContentType="application/vnd.openxmlformats-officedocument.presentationml.slideLayout+xml"/>
  <Override PartName="/ppt/slideLayouts/slideLayout1455.xml" ContentType="application/vnd.openxmlformats-officedocument.presentationml.slideLayout+xml"/>
  <Override PartName="/ppt/slideLayouts/slideLayout1456.xml" ContentType="application/vnd.openxmlformats-officedocument.presentationml.slideLayout+xml"/>
  <Override PartName="/ppt/slideLayouts/slideLayout1457.xml" ContentType="application/vnd.openxmlformats-officedocument.presentationml.slideLayout+xml"/>
  <Override PartName="/ppt/slideLayouts/slideLayout1458.xml" ContentType="application/vnd.openxmlformats-officedocument.presentationml.slideLayout+xml"/>
  <Override PartName="/ppt/slideLayouts/slideLayout1459.xml" ContentType="application/vnd.openxmlformats-officedocument.presentationml.slideLayout+xml"/>
  <Override PartName="/ppt/slideLayouts/slideLayout1460.xml" ContentType="application/vnd.openxmlformats-officedocument.presentationml.slideLayout+xml"/>
  <Override PartName="/ppt/slideLayouts/slideLayout1461.xml" ContentType="application/vnd.openxmlformats-officedocument.presentationml.slideLayout+xml"/>
  <Override PartName="/ppt/slideLayouts/slideLayout1462.xml" ContentType="application/vnd.openxmlformats-officedocument.presentationml.slideLayout+xml"/>
  <Override PartName="/ppt/slideLayouts/slideLayout1463.xml" ContentType="application/vnd.openxmlformats-officedocument.presentationml.slideLayout+xml"/>
  <Override PartName="/ppt/theme/theme133.xml" ContentType="application/vnd.openxmlformats-officedocument.theme+xml"/>
  <Override PartName="/ppt/slideLayouts/slideLayout1464.xml" ContentType="application/vnd.openxmlformats-officedocument.presentationml.slideLayout+xml"/>
  <Override PartName="/ppt/slideLayouts/slideLayout1465.xml" ContentType="application/vnd.openxmlformats-officedocument.presentationml.slideLayout+xml"/>
  <Override PartName="/ppt/slideLayouts/slideLayout1466.xml" ContentType="application/vnd.openxmlformats-officedocument.presentationml.slideLayout+xml"/>
  <Override PartName="/ppt/slideLayouts/slideLayout1467.xml" ContentType="application/vnd.openxmlformats-officedocument.presentationml.slideLayout+xml"/>
  <Override PartName="/ppt/slideLayouts/slideLayout1468.xml" ContentType="application/vnd.openxmlformats-officedocument.presentationml.slideLayout+xml"/>
  <Override PartName="/ppt/slideLayouts/slideLayout1469.xml" ContentType="application/vnd.openxmlformats-officedocument.presentationml.slideLayout+xml"/>
  <Override PartName="/ppt/slideLayouts/slideLayout1470.xml" ContentType="application/vnd.openxmlformats-officedocument.presentationml.slideLayout+xml"/>
  <Override PartName="/ppt/slideLayouts/slideLayout1471.xml" ContentType="application/vnd.openxmlformats-officedocument.presentationml.slideLayout+xml"/>
  <Override PartName="/ppt/slideLayouts/slideLayout1472.xml" ContentType="application/vnd.openxmlformats-officedocument.presentationml.slideLayout+xml"/>
  <Override PartName="/ppt/slideLayouts/slideLayout1473.xml" ContentType="application/vnd.openxmlformats-officedocument.presentationml.slideLayout+xml"/>
  <Override PartName="/ppt/slideLayouts/slideLayout1474.xml" ContentType="application/vnd.openxmlformats-officedocument.presentationml.slideLayout+xml"/>
  <Override PartName="/ppt/theme/theme134.xml" ContentType="application/vnd.openxmlformats-officedocument.theme+xml"/>
  <Override PartName="/ppt/slideLayouts/slideLayout1475.xml" ContentType="application/vnd.openxmlformats-officedocument.presentationml.slideLayout+xml"/>
  <Override PartName="/ppt/slideLayouts/slideLayout1476.xml" ContentType="application/vnd.openxmlformats-officedocument.presentationml.slideLayout+xml"/>
  <Override PartName="/ppt/slideLayouts/slideLayout1477.xml" ContentType="application/vnd.openxmlformats-officedocument.presentationml.slideLayout+xml"/>
  <Override PartName="/ppt/slideLayouts/slideLayout1478.xml" ContentType="application/vnd.openxmlformats-officedocument.presentationml.slideLayout+xml"/>
  <Override PartName="/ppt/slideLayouts/slideLayout1479.xml" ContentType="application/vnd.openxmlformats-officedocument.presentationml.slideLayout+xml"/>
  <Override PartName="/ppt/slideLayouts/slideLayout1480.xml" ContentType="application/vnd.openxmlformats-officedocument.presentationml.slideLayout+xml"/>
  <Override PartName="/ppt/slideLayouts/slideLayout1481.xml" ContentType="application/vnd.openxmlformats-officedocument.presentationml.slideLayout+xml"/>
  <Override PartName="/ppt/slideLayouts/slideLayout1482.xml" ContentType="application/vnd.openxmlformats-officedocument.presentationml.slideLayout+xml"/>
  <Override PartName="/ppt/slideLayouts/slideLayout1483.xml" ContentType="application/vnd.openxmlformats-officedocument.presentationml.slideLayout+xml"/>
  <Override PartName="/ppt/slideLayouts/slideLayout1484.xml" ContentType="application/vnd.openxmlformats-officedocument.presentationml.slideLayout+xml"/>
  <Override PartName="/ppt/slideLayouts/slideLayout1485.xml" ContentType="application/vnd.openxmlformats-officedocument.presentationml.slideLayout+xml"/>
  <Override PartName="/ppt/theme/theme135.xml" ContentType="application/vnd.openxmlformats-officedocument.theme+xml"/>
  <Override PartName="/ppt/slideLayouts/slideLayout1486.xml" ContentType="application/vnd.openxmlformats-officedocument.presentationml.slideLayout+xml"/>
  <Override PartName="/ppt/slideLayouts/slideLayout1487.xml" ContentType="application/vnd.openxmlformats-officedocument.presentationml.slideLayout+xml"/>
  <Override PartName="/ppt/slideLayouts/slideLayout1488.xml" ContentType="application/vnd.openxmlformats-officedocument.presentationml.slideLayout+xml"/>
  <Override PartName="/ppt/slideLayouts/slideLayout1489.xml" ContentType="application/vnd.openxmlformats-officedocument.presentationml.slideLayout+xml"/>
  <Override PartName="/ppt/slideLayouts/slideLayout1490.xml" ContentType="application/vnd.openxmlformats-officedocument.presentationml.slideLayout+xml"/>
  <Override PartName="/ppt/slideLayouts/slideLayout1491.xml" ContentType="application/vnd.openxmlformats-officedocument.presentationml.slideLayout+xml"/>
  <Override PartName="/ppt/slideLayouts/slideLayout1492.xml" ContentType="application/vnd.openxmlformats-officedocument.presentationml.slideLayout+xml"/>
  <Override PartName="/ppt/slideLayouts/slideLayout1493.xml" ContentType="application/vnd.openxmlformats-officedocument.presentationml.slideLayout+xml"/>
  <Override PartName="/ppt/slideLayouts/slideLayout1494.xml" ContentType="application/vnd.openxmlformats-officedocument.presentationml.slideLayout+xml"/>
  <Override PartName="/ppt/slideLayouts/slideLayout1495.xml" ContentType="application/vnd.openxmlformats-officedocument.presentationml.slideLayout+xml"/>
  <Override PartName="/ppt/slideLayouts/slideLayout1496.xml" ContentType="application/vnd.openxmlformats-officedocument.presentationml.slideLayout+xml"/>
  <Override PartName="/ppt/theme/theme136.xml" ContentType="application/vnd.openxmlformats-officedocument.theme+xml"/>
  <Override PartName="/ppt/slideLayouts/slideLayout1497.xml" ContentType="application/vnd.openxmlformats-officedocument.presentationml.slideLayout+xml"/>
  <Override PartName="/ppt/slideLayouts/slideLayout1498.xml" ContentType="application/vnd.openxmlformats-officedocument.presentationml.slideLayout+xml"/>
  <Override PartName="/ppt/slideLayouts/slideLayout1499.xml" ContentType="application/vnd.openxmlformats-officedocument.presentationml.slideLayout+xml"/>
  <Override PartName="/ppt/slideLayouts/slideLayout1500.xml" ContentType="application/vnd.openxmlformats-officedocument.presentationml.slideLayout+xml"/>
  <Override PartName="/ppt/slideLayouts/slideLayout1501.xml" ContentType="application/vnd.openxmlformats-officedocument.presentationml.slideLayout+xml"/>
  <Override PartName="/ppt/slideLayouts/slideLayout1502.xml" ContentType="application/vnd.openxmlformats-officedocument.presentationml.slideLayout+xml"/>
  <Override PartName="/ppt/slideLayouts/slideLayout1503.xml" ContentType="application/vnd.openxmlformats-officedocument.presentationml.slideLayout+xml"/>
  <Override PartName="/ppt/slideLayouts/slideLayout1504.xml" ContentType="application/vnd.openxmlformats-officedocument.presentationml.slideLayout+xml"/>
  <Override PartName="/ppt/slideLayouts/slideLayout1505.xml" ContentType="application/vnd.openxmlformats-officedocument.presentationml.slideLayout+xml"/>
  <Override PartName="/ppt/slideLayouts/slideLayout1506.xml" ContentType="application/vnd.openxmlformats-officedocument.presentationml.slideLayout+xml"/>
  <Override PartName="/ppt/slideLayouts/slideLayout1507.xml" ContentType="application/vnd.openxmlformats-officedocument.presentationml.slideLayout+xml"/>
  <Override PartName="/ppt/theme/theme137.xml" ContentType="application/vnd.openxmlformats-officedocument.theme+xml"/>
  <Override PartName="/ppt/slideLayouts/slideLayout1508.xml" ContentType="application/vnd.openxmlformats-officedocument.presentationml.slideLayout+xml"/>
  <Override PartName="/ppt/slideLayouts/slideLayout1509.xml" ContentType="application/vnd.openxmlformats-officedocument.presentationml.slideLayout+xml"/>
  <Override PartName="/ppt/slideLayouts/slideLayout1510.xml" ContentType="application/vnd.openxmlformats-officedocument.presentationml.slideLayout+xml"/>
  <Override PartName="/ppt/slideLayouts/slideLayout1511.xml" ContentType="application/vnd.openxmlformats-officedocument.presentationml.slideLayout+xml"/>
  <Override PartName="/ppt/slideLayouts/slideLayout1512.xml" ContentType="application/vnd.openxmlformats-officedocument.presentationml.slideLayout+xml"/>
  <Override PartName="/ppt/slideLayouts/slideLayout1513.xml" ContentType="application/vnd.openxmlformats-officedocument.presentationml.slideLayout+xml"/>
  <Override PartName="/ppt/slideLayouts/slideLayout1514.xml" ContentType="application/vnd.openxmlformats-officedocument.presentationml.slideLayout+xml"/>
  <Override PartName="/ppt/slideLayouts/slideLayout1515.xml" ContentType="application/vnd.openxmlformats-officedocument.presentationml.slideLayout+xml"/>
  <Override PartName="/ppt/slideLayouts/slideLayout1516.xml" ContentType="application/vnd.openxmlformats-officedocument.presentationml.slideLayout+xml"/>
  <Override PartName="/ppt/slideLayouts/slideLayout1517.xml" ContentType="application/vnd.openxmlformats-officedocument.presentationml.slideLayout+xml"/>
  <Override PartName="/ppt/slideLayouts/slideLayout1518.xml" ContentType="application/vnd.openxmlformats-officedocument.presentationml.slideLayout+xml"/>
  <Override PartName="/ppt/theme/theme138.xml" ContentType="application/vnd.openxmlformats-officedocument.theme+xml"/>
  <Override PartName="/ppt/slideLayouts/slideLayout1519.xml" ContentType="application/vnd.openxmlformats-officedocument.presentationml.slideLayout+xml"/>
  <Override PartName="/ppt/slideLayouts/slideLayout1520.xml" ContentType="application/vnd.openxmlformats-officedocument.presentationml.slideLayout+xml"/>
  <Override PartName="/ppt/slideLayouts/slideLayout1521.xml" ContentType="application/vnd.openxmlformats-officedocument.presentationml.slideLayout+xml"/>
  <Override PartName="/ppt/slideLayouts/slideLayout1522.xml" ContentType="application/vnd.openxmlformats-officedocument.presentationml.slideLayout+xml"/>
  <Override PartName="/ppt/slideLayouts/slideLayout1523.xml" ContentType="application/vnd.openxmlformats-officedocument.presentationml.slideLayout+xml"/>
  <Override PartName="/ppt/slideLayouts/slideLayout1524.xml" ContentType="application/vnd.openxmlformats-officedocument.presentationml.slideLayout+xml"/>
  <Override PartName="/ppt/slideLayouts/slideLayout1525.xml" ContentType="application/vnd.openxmlformats-officedocument.presentationml.slideLayout+xml"/>
  <Override PartName="/ppt/slideLayouts/slideLayout1526.xml" ContentType="application/vnd.openxmlformats-officedocument.presentationml.slideLayout+xml"/>
  <Override PartName="/ppt/slideLayouts/slideLayout1527.xml" ContentType="application/vnd.openxmlformats-officedocument.presentationml.slideLayout+xml"/>
  <Override PartName="/ppt/slideLayouts/slideLayout1528.xml" ContentType="application/vnd.openxmlformats-officedocument.presentationml.slideLayout+xml"/>
  <Override PartName="/ppt/slideLayouts/slideLayout1529.xml" ContentType="application/vnd.openxmlformats-officedocument.presentationml.slideLayout+xml"/>
  <Override PartName="/ppt/theme/theme139.xml" ContentType="application/vnd.openxmlformats-officedocument.theme+xml"/>
  <Override PartName="/ppt/slideLayouts/slideLayout1530.xml" ContentType="application/vnd.openxmlformats-officedocument.presentationml.slideLayout+xml"/>
  <Override PartName="/ppt/slideLayouts/slideLayout1531.xml" ContentType="application/vnd.openxmlformats-officedocument.presentationml.slideLayout+xml"/>
  <Override PartName="/ppt/slideLayouts/slideLayout1532.xml" ContentType="application/vnd.openxmlformats-officedocument.presentationml.slideLayout+xml"/>
  <Override PartName="/ppt/slideLayouts/slideLayout1533.xml" ContentType="application/vnd.openxmlformats-officedocument.presentationml.slideLayout+xml"/>
  <Override PartName="/ppt/slideLayouts/slideLayout1534.xml" ContentType="application/vnd.openxmlformats-officedocument.presentationml.slideLayout+xml"/>
  <Override PartName="/ppt/slideLayouts/slideLayout1535.xml" ContentType="application/vnd.openxmlformats-officedocument.presentationml.slideLayout+xml"/>
  <Override PartName="/ppt/slideLayouts/slideLayout1536.xml" ContentType="application/vnd.openxmlformats-officedocument.presentationml.slideLayout+xml"/>
  <Override PartName="/ppt/slideLayouts/slideLayout1537.xml" ContentType="application/vnd.openxmlformats-officedocument.presentationml.slideLayout+xml"/>
  <Override PartName="/ppt/slideLayouts/slideLayout1538.xml" ContentType="application/vnd.openxmlformats-officedocument.presentationml.slideLayout+xml"/>
  <Override PartName="/ppt/slideLayouts/slideLayout1539.xml" ContentType="application/vnd.openxmlformats-officedocument.presentationml.slideLayout+xml"/>
  <Override PartName="/ppt/slideLayouts/slideLayout1540.xml" ContentType="application/vnd.openxmlformats-officedocument.presentationml.slideLayout+xml"/>
  <Override PartName="/ppt/theme/theme140.xml" ContentType="application/vnd.openxmlformats-officedocument.theme+xml"/>
  <Override PartName="/ppt/slideLayouts/slideLayout1541.xml" ContentType="application/vnd.openxmlformats-officedocument.presentationml.slideLayout+xml"/>
  <Override PartName="/ppt/slideLayouts/slideLayout1542.xml" ContentType="application/vnd.openxmlformats-officedocument.presentationml.slideLayout+xml"/>
  <Override PartName="/ppt/slideLayouts/slideLayout1543.xml" ContentType="application/vnd.openxmlformats-officedocument.presentationml.slideLayout+xml"/>
  <Override PartName="/ppt/slideLayouts/slideLayout1544.xml" ContentType="application/vnd.openxmlformats-officedocument.presentationml.slideLayout+xml"/>
  <Override PartName="/ppt/slideLayouts/slideLayout1545.xml" ContentType="application/vnd.openxmlformats-officedocument.presentationml.slideLayout+xml"/>
  <Override PartName="/ppt/slideLayouts/slideLayout1546.xml" ContentType="application/vnd.openxmlformats-officedocument.presentationml.slideLayout+xml"/>
  <Override PartName="/ppt/slideLayouts/slideLayout1547.xml" ContentType="application/vnd.openxmlformats-officedocument.presentationml.slideLayout+xml"/>
  <Override PartName="/ppt/slideLayouts/slideLayout1548.xml" ContentType="application/vnd.openxmlformats-officedocument.presentationml.slideLayout+xml"/>
  <Override PartName="/ppt/slideLayouts/slideLayout1549.xml" ContentType="application/vnd.openxmlformats-officedocument.presentationml.slideLayout+xml"/>
  <Override PartName="/ppt/slideLayouts/slideLayout1550.xml" ContentType="application/vnd.openxmlformats-officedocument.presentationml.slideLayout+xml"/>
  <Override PartName="/ppt/slideLayouts/slideLayout1551.xml" ContentType="application/vnd.openxmlformats-officedocument.presentationml.slideLayout+xml"/>
  <Override PartName="/ppt/theme/theme141.xml" ContentType="application/vnd.openxmlformats-officedocument.theme+xml"/>
  <Override PartName="/ppt/slideLayouts/slideLayout1552.xml" ContentType="application/vnd.openxmlformats-officedocument.presentationml.slideLayout+xml"/>
  <Override PartName="/ppt/slideLayouts/slideLayout1553.xml" ContentType="application/vnd.openxmlformats-officedocument.presentationml.slideLayout+xml"/>
  <Override PartName="/ppt/slideLayouts/slideLayout1554.xml" ContentType="application/vnd.openxmlformats-officedocument.presentationml.slideLayout+xml"/>
  <Override PartName="/ppt/slideLayouts/slideLayout1555.xml" ContentType="application/vnd.openxmlformats-officedocument.presentationml.slideLayout+xml"/>
  <Override PartName="/ppt/slideLayouts/slideLayout1556.xml" ContentType="application/vnd.openxmlformats-officedocument.presentationml.slideLayout+xml"/>
  <Override PartName="/ppt/slideLayouts/slideLayout1557.xml" ContentType="application/vnd.openxmlformats-officedocument.presentationml.slideLayout+xml"/>
  <Override PartName="/ppt/slideLayouts/slideLayout1558.xml" ContentType="application/vnd.openxmlformats-officedocument.presentationml.slideLayout+xml"/>
  <Override PartName="/ppt/slideLayouts/slideLayout1559.xml" ContentType="application/vnd.openxmlformats-officedocument.presentationml.slideLayout+xml"/>
  <Override PartName="/ppt/slideLayouts/slideLayout1560.xml" ContentType="application/vnd.openxmlformats-officedocument.presentationml.slideLayout+xml"/>
  <Override PartName="/ppt/slideLayouts/slideLayout1561.xml" ContentType="application/vnd.openxmlformats-officedocument.presentationml.slideLayout+xml"/>
  <Override PartName="/ppt/slideLayouts/slideLayout1562.xml" ContentType="application/vnd.openxmlformats-officedocument.presentationml.slideLayout+xml"/>
  <Override PartName="/ppt/theme/theme142.xml" ContentType="application/vnd.openxmlformats-officedocument.theme+xml"/>
  <Override PartName="/ppt/slideLayouts/slideLayout1563.xml" ContentType="application/vnd.openxmlformats-officedocument.presentationml.slideLayout+xml"/>
  <Override PartName="/ppt/slideLayouts/slideLayout1564.xml" ContentType="application/vnd.openxmlformats-officedocument.presentationml.slideLayout+xml"/>
  <Override PartName="/ppt/slideLayouts/slideLayout1565.xml" ContentType="application/vnd.openxmlformats-officedocument.presentationml.slideLayout+xml"/>
  <Override PartName="/ppt/slideLayouts/slideLayout1566.xml" ContentType="application/vnd.openxmlformats-officedocument.presentationml.slideLayout+xml"/>
  <Override PartName="/ppt/slideLayouts/slideLayout1567.xml" ContentType="application/vnd.openxmlformats-officedocument.presentationml.slideLayout+xml"/>
  <Override PartName="/ppt/slideLayouts/slideLayout1568.xml" ContentType="application/vnd.openxmlformats-officedocument.presentationml.slideLayout+xml"/>
  <Override PartName="/ppt/slideLayouts/slideLayout1569.xml" ContentType="application/vnd.openxmlformats-officedocument.presentationml.slideLayout+xml"/>
  <Override PartName="/ppt/slideLayouts/slideLayout1570.xml" ContentType="application/vnd.openxmlformats-officedocument.presentationml.slideLayout+xml"/>
  <Override PartName="/ppt/slideLayouts/slideLayout1571.xml" ContentType="application/vnd.openxmlformats-officedocument.presentationml.slideLayout+xml"/>
  <Override PartName="/ppt/slideLayouts/slideLayout1572.xml" ContentType="application/vnd.openxmlformats-officedocument.presentationml.slideLayout+xml"/>
  <Override PartName="/ppt/slideLayouts/slideLayout1573.xml" ContentType="application/vnd.openxmlformats-officedocument.presentationml.slideLayout+xml"/>
  <Override PartName="/ppt/theme/theme143.xml" ContentType="application/vnd.openxmlformats-officedocument.theme+xml"/>
  <Override PartName="/ppt/slideLayouts/slideLayout1574.xml" ContentType="application/vnd.openxmlformats-officedocument.presentationml.slideLayout+xml"/>
  <Override PartName="/ppt/slideLayouts/slideLayout1575.xml" ContentType="application/vnd.openxmlformats-officedocument.presentationml.slideLayout+xml"/>
  <Override PartName="/ppt/slideLayouts/slideLayout1576.xml" ContentType="application/vnd.openxmlformats-officedocument.presentationml.slideLayout+xml"/>
  <Override PartName="/ppt/slideLayouts/slideLayout1577.xml" ContentType="application/vnd.openxmlformats-officedocument.presentationml.slideLayout+xml"/>
  <Override PartName="/ppt/slideLayouts/slideLayout1578.xml" ContentType="application/vnd.openxmlformats-officedocument.presentationml.slideLayout+xml"/>
  <Override PartName="/ppt/slideLayouts/slideLayout1579.xml" ContentType="application/vnd.openxmlformats-officedocument.presentationml.slideLayout+xml"/>
  <Override PartName="/ppt/slideLayouts/slideLayout1580.xml" ContentType="application/vnd.openxmlformats-officedocument.presentationml.slideLayout+xml"/>
  <Override PartName="/ppt/slideLayouts/slideLayout1581.xml" ContentType="application/vnd.openxmlformats-officedocument.presentationml.slideLayout+xml"/>
  <Override PartName="/ppt/slideLayouts/slideLayout1582.xml" ContentType="application/vnd.openxmlformats-officedocument.presentationml.slideLayout+xml"/>
  <Override PartName="/ppt/slideLayouts/slideLayout1583.xml" ContentType="application/vnd.openxmlformats-officedocument.presentationml.slideLayout+xml"/>
  <Override PartName="/ppt/slideLayouts/slideLayout1584.xml" ContentType="application/vnd.openxmlformats-officedocument.presentationml.slideLayout+xml"/>
  <Override PartName="/ppt/theme/theme144.xml" ContentType="application/vnd.openxmlformats-officedocument.theme+xml"/>
  <Override PartName="/ppt/slideLayouts/slideLayout1585.xml" ContentType="application/vnd.openxmlformats-officedocument.presentationml.slideLayout+xml"/>
  <Override PartName="/ppt/slideLayouts/slideLayout1586.xml" ContentType="application/vnd.openxmlformats-officedocument.presentationml.slideLayout+xml"/>
  <Override PartName="/ppt/slideLayouts/slideLayout1587.xml" ContentType="application/vnd.openxmlformats-officedocument.presentationml.slideLayout+xml"/>
  <Override PartName="/ppt/slideLayouts/slideLayout1588.xml" ContentType="application/vnd.openxmlformats-officedocument.presentationml.slideLayout+xml"/>
  <Override PartName="/ppt/slideLayouts/slideLayout1589.xml" ContentType="application/vnd.openxmlformats-officedocument.presentationml.slideLayout+xml"/>
  <Override PartName="/ppt/slideLayouts/slideLayout1590.xml" ContentType="application/vnd.openxmlformats-officedocument.presentationml.slideLayout+xml"/>
  <Override PartName="/ppt/slideLayouts/slideLayout1591.xml" ContentType="application/vnd.openxmlformats-officedocument.presentationml.slideLayout+xml"/>
  <Override PartName="/ppt/slideLayouts/slideLayout1592.xml" ContentType="application/vnd.openxmlformats-officedocument.presentationml.slideLayout+xml"/>
  <Override PartName="/ppt/slideLayouts/slideLayout1593.xml" ContentType="application/vnd.openxmlformats-officedocument.presentationml.slideLayout+xml"/>
  <Override PartName="/ppt/slideLayouts/slideLayout1594.xml" ContentType="application/vnd.openxmlformats-officedocument.presentationml.slideLayout+xml"/>
  <Override PartName="/ppt/slideLayouts/slideLayout1595.xml" ContentType="application/vnd.openxmlformats-officedocument.presentationml.slideLayout+xml"/>
  <Override PartName="/ppt/theme/theme145.xml" ContentType="application/vnd.openxmlformats-officedocument.theme+xml"/>
  <Override PartName="/ppt/slideLayouts/slideLayout1596.xml" ContentType="application/vnd.openxmlformats-officedocument.presentationml.slideLayout+xml"/>
  <Override PartName="/ppt/slideLayouts/slideLayout1597.xml" ContentType="application/vnd.openxmlformats-officedocument.presentationml.slideLayout+xml"/>
  <Override PartName="/ppt/slideLayouts/slideLayout1598.xml" ContentType="application/vnd.openxmlformats-officedocument.presentationml.slideLayout+xml"/>
  <Override PartName="/ppt/slideLayouts/slideLayout1599.xml" ContentType="application/vnd.openxmlformats-officedocument.presentationml.slideLayout+xml"/>
  <Override PartName="/ppt/slideLayouts/slideLayout1600.xml" ContentType="application/vnd.openxmlformats-officedocument.presentationml.slideLayout+xml"/>
  <Override PartName="/ppt/slideLayouts/slideLayout1601.xml" ContentType="application/vnd.openxmlformats-officedocument.presentationml.slideLayout+xml"/>
  <Override PartName="/ppt/slideLayouts/slideLayout1602.xml" ContentType="application/vnd.openxmlformats-officedocument.presentationml.slideLayout+xml"/>
  <Override PartName="/ppt/slideLayouts/slideLayout1603.xml" ContentType="application/vnd.openxmlformats-officedocument.presentationml.slideLayout+xml"/>
  <Override PartName="/ppt/slideLayouts/slideLayout1604.xml" ContentType="application/vnd.openxmlformats-officedocument.presentationml.slideLayout+xml"/>
  <Override PartName="/ppt/slideLayouts/slideLayout1605.xml" ContentType="application/vnd.openxmlformats-officedocument.presentationml.slideLayout+xml"/>
  <Override PartName="/ppt/slideLayouts/slideLayout1606.xml" ContentType="application/vnd.openxmlformats-officedocument.presentationml.slideLayout+xml"/>
  <Override PartName="/ppt/theme/theme146.xml" ContentType="application/vnd.openxmlformats-officedocument.theme+xml"/>
  <Override PartName="/ppt/slideLayouts/slideLayout1607.xml" ContentType="application/vnd.openxmlformats-officedocument.presentationml.slideLayout+xml"/>
  <Override PartName="/ppt/slideLayouts/slideLayout1608.xml" ContentType="application/vnd.openxmlformats-officedocument.presentationml.slideLayout+xml"/>
  <Override PartName="/ppt/slideLayouts/slideLayout1609.xml" ContentType="application/vnd.openxmlformats-officedocument.presentationml.slideLayout+xml"/>
  <Override PartName="/ppt/slideLayouts/slideLayout1610.xml" ContentType="application/vnd.openxmlformats-officedocument.presentationml.slideLayout+xml"/>
  <Override PartName="/ppt/slideLayouts/slideLayout1611.xml" ContentType="application/vnd.openxmlformats-officedocument.presentationml.slideLayout+xml"/>
  <Override PartName="/ppt/slideLayouts/slideLayout1612.xml" ContentType="application/vnd.openxmlformats-officedocument.presentationml.slideLayout+xml"/>
  <Override PartName="/ppt/slideLayouts/slideLayout1613.xml" ContentType="application/vnd.openxmlformats-officedocument.presentationml.slideLayout+xml"/>
  <Override PartName="/ppt/slideLayouts/slideLayout1614.xml" ContentType="application/vnd.openxmlformats-officedocument.presentationml.slideLayout+xml"/>
  <Override PartName="/ppt/slideLayouts/slideLayout1615.xml" ContentType="application/vnd.openxmlformats-officedocument.presentationml.slideLayout+xml"/>
  <Override PartName="/ppt/slideLayouts/slideLayout1616.xml" ContentType="application/vnd.openxmlformats-officedocument.presentationml.slideLayout+xml"/>
  <Override PartName="/ppt/slideLayouts/slideLayout1617.xml" ContentType="application/vnd.openxmlformats-officedocument.presentationml.slideLayout+xml"/>
  <Override PartName="/ppt/theme/theme147.xml" ContentType="application/vnd.openxmlformats-officedocument.theme+xml"/>
  <Override PartName="/ppt/slideLayouts/slideLayout1618.xml" ContentType="application/vnd.openxmlformats-officedocument.presentationml.slideLayout+xml"/>
  <Override PartName="/ppt/slideLayouts/slideLayout1619.xml" ContentType="application/vnd.openxmlformats-officedocument.presentationml.slideLayout+xml"/>
  <Override PartName="/ppt/slideLayouts/slideLayout1620.xml" ContentType="application/vnd.openxmlformats-officedocument.presentationml.slideLayout+xml"/>
  <Override PartName="/ppt/slideLayouts/slideLayout1621.xml" ContentType="application/vnd.openxmlformats-officedocument.presentationml.slideLayout+xml"/>
  <Override PartName="/ppt/slideLayouts/slideLayout1622.xml" ContentType="application/vnd.openxmlformats-officedocument.presentationml.slideLayout+xml"/>
  <Override PartName="/ppt/slideLayouts/slideLayout1623.xml" ContentType="application/vnd.openxmlformats-officedocument.presentationml.slideLayout+xml"/>
  <Override PartName="/ppt/slideLayouts/slideLayout1624.xml" ContentType="application/vnd.openxmlformats-officedocument.presentationml.slideLayout+xml"/>
  <Override PartName="/ppt/slideLayouts/slideLayout1625.xml" ContentType="application/vnd.openxmlformats-officedocument.presentationml.slideLayout+xml"/>
  <Override PartName="/ppt/slideLayouts/slideLayout1626.xml" ContentType="application/vnd.openxmlformats-officedocument.presentationml.slideLayout+xml"/>
  <Override PartName="/ppt/slideLayouts/slideLayout1627.xml" ContentType="application/vnd.openxmlformats-officedocument.presentationml.slideLayout+xml"/>
  <Override PartName="/ppt/slideLayouts/slideLayout1628.xml" ContentType="application/vnd.openxmlformats-officedocument.presentationml.slideLayout+xml"/>
  <Override PartName="/ppt/theme/theme148.xml" ContentType="application/vnd.openxmlformats-officedocument.theme+xml"/>
  <Override PartName="/ppt/slideLayouts/slideLayout1629.xml" ContentType="application/vnd.openxmlformats-officedocument.presentationml.slideLayout+xml"/>
  <Override PartName="/ppt/slideLayouts/slideLayout1630.xml" ContentType="application/vnd.openxmlformats-officedocument.presentationml.slideLayout+xml"/>
  <Override PartName="/ppt/slideLayouts/slideLayout1631.xml" ContentType="application/vnd.openxmlformats-officedocument.presentationml.slideLayout+xml"/>
  <Override PartName="/ppt/slideLayouts/slideLayout1632.xml" ContentType="application/vnd.openxmlformats-officedocument.presentationml.slideLayout+xml"/>
  <Override PartName="/ppt/slideLayouts/slideLayout1633.xml" ContentType="application/vnd.openxmlformats-officedocument.presentationml.slideLayout+xml"/>
  <Override PartName="/ppt/slideLayouts/slideLayout1634.xml" ContentType="application/vnd.openxmlformats-officedocument.presentationml.slideLayout+xml"/>
  <Override PartName="/ppt/slideLayouts/slideLayout1635.xml" ContentType="application/vnd.openxmlformats-officedocument.presentationml.slideLayout+xml"/>
  <Override PartName="/ppt/slideLayouts/slideLayout1636.xml" ContentType="application/vnd.openxmlformats-officedocument.presentationml.slideLayout+xml"/>
  <Override PartName="/ppt/slideLayouts/slideLayout1637.xml" ContentType="application/vnd.openxmlformats-officedocument.presentationml.slideLayout+xml"/>
  <Override PartName="/ppt/slideLayouts/slideLayout1638.xml" ContentType="application/vnd.openxmlformats-officedocument.presentationml.slideLayout+xml"/>
  <Override PartName="/ppt/slideLayouts/slideLayout1639.xml" ContentType="application/vnd.openxmlformats-officedocument.presentationml.slideLayout+xml"/>
  <Override PartName="/ppt/theme/theme149.xml" ContentType="application/vnd.openxmlformats-officedocument.theme+xml"/>
  <Override PartName="/ppt/slideLayouts/slideLayout1640.xml" ContentType="application/vnd.openxmlformats-officedocument.presentationml.slideLayout+xml"/>
  <Override PartName="/ppt/slideLayouts/slideLayout1641.xml" ContentType="application/vnd.openxmlformats-officedocument.presentationml.slideLayout+xml"/>
  <Override PartName="/ppt/slideLayouts/slideLayout1642.xml" ContentType="application/vnd.openxmlformats-officedocument.presentationml.slideLayout+xml"/>
  <Override PartName="/ppt/slideLayouts/slideLayout1643.xml" ContentType="application/vnd.openxmlformats-officedocument.presentationml.slideLayout+xml"/>
  <Override PartName="/ppt/slideLayouts/slideLayout1644.xml" ContentType="application/vnd.openxmlformats-officedocument.presentationml.slideLayout+xml"/>
  <Override PartName="/ppt/slideLayouts/slideLayout1645.xml" ContentType="application/vnd.openxmlformats-officedocument.presentationml.slideLayout+xml"/>
  <Override PartName="/ppt/slideLayouts/slideLayout1646.xml" ContentType="application/vnd.openxmlformats-officedocument.presentationml.slideLayout+xml"/>
  <Override PartName="/ppt/slideLayouts/slideLayout1647.xml" ContentType="application/vnd.openxmlformats-officedocument.presentationml.slideLayout+xml"/>
  <Override PartName="/ppt/slideLayouts/slideLayout1648.xml" ContentType="application/vnd.openxmlformats-officedocument.presentationml.slideLayout+xml"/>
  <Override PartName="/ppt/slideLayouts/slideLayout1649.xml" ContentType="application/vnd.openxmlformats-officedocument.presentationml.slideLayout+xml"/>
  <Override PartName="/ppt/slideLayouts/slideLayout1650.xml" ContentType="application/vnd.openxmlformats-officedocument.presentationml.slideLayout+xml"/>
  <Override PartName="/ppt/theme/theme150.xml" ContentType="application/vnd.openxmlformats-officedocument.theme+xml"/>
  <Override PartName="/ppt/slideLayouts/slideLayout1651.xml" ContentType="application/vnd.openxmlformats-officedocument.presentationml.slideLayout+xml"/>
  <Override PartName="/ppt/slideLayouts/slideLayout1652.xml" ContentType="application/vnd.openxmlformats-officedocument.presentationml.slideLayout+xml"/>
  <Override PartName="/ppt/slideLayouts/slideLayout1653.xml" ContentType="application/vnd.openxmlformats-officedocument.presentationml.slideLayout+xml"/>
  <Override PartName="/ppt/slideLayouts/slideLayout1654.xml" ContentType="application/vnd.openxmlformats-officedocument.presentationml.slideLayout+xml"/>
  <Override PartName="/ppt/slideLayouts/slideLayout1655.xml" ContentType="application/vnd.openxmlformats-officedocument.presentationml.slideLayout+xml"/>
  <Override PartName="/ppt/slideLayouts/slideLayout1656.xml" ContentType="application/vnd.openxmlformats-officedocument.presentationml.slideLayout+xml"/>
  <Override PartName="/ppt/slideLayouts/slideLayout1657.xml" ContentType="application/vnd.openxmlformats-officedocument.presentationml.slideLayout+xml"/>
  <Override PartName="/ppt/slideLayouts/slideLayout1658.xml" ContentType="application/vnd.openxmlformats-officedocument.presentationml.slideLayout+xml"/>
  <Override PartName="/ppt/slideLayouts/slideLayout1659.xml" ContentType="application/vnd.openxmlformats-officedocument.presentationml.slideLayout+xml"/>
  <Override PartName="/ppt/slideLayouts/slideLayout1660.xml" ContentType="application/vnd.openxmlformats-officedocument.presentationml.slideLayout+xml"/>
  <Override PartName="/ppt/slideLayouts/slideLayout1661.xml" ContentType="application/vnd.openxmlformats-officedocument.presentationml.slideLayout+xml"/>
  <Override PartName="/ppt/theme/theme151.xml" ContentType="application/vnd.openxmlformats-officedocument.theme+xml"/>
  <Override PartName="/ppt/slideLayouts/slideLayout1662.xml" ContentType="application/vnd.openxmlformats-officedocument.presentationml.slideLayout+xml"/>
  <Override PartName="/ppt/slideLayouts/slideLayout1663.xml" ContentType="application/vnd.openxmlformats-officedocument.presentationml.slideLayout+xml"/>
  <Override PartName="/ppt/slideLayouts/slideLayout1664.xml" ContentType="application/vnd.openxmlformats-officedocument.presentationml.slideLayout+xml"/>
  <Override PartName="/ppt/slideLayouts/slideLayout1665.xml" ContentType="application/vnd.openxmlformats-officedocument.presentationml.slideLayout+xml"/>
  <Override PartName="/ppt/slideLayouts/slideLayout1666.xml" ContentType="application/vnd.openxmlformats-officedocument.presentationml.slideLayout+xml"/>
  <Override PartName="/ppt/slideLayouts/slideLayout1667.xml" ContentType="application/vnd.openxmlformats-officedocument.presentationml.slideLayout+xml"/>
  <Override PartName="/ppt/slideLayouts/slideLayout1668.xml" ContentType="application/vnd.openxmlformats-officedocument.presentationml.slideLayout+xml"/>
  <Override PartName="/ppt/slideLayouts/slideLayout1669.xml" ContentType="application/vnd.openxmlformats-officedocument.presentationml.slideLayout+xml"/>
  <Override PartName="/ppt/slideLayouts/slideLayout1670.xml" ContentType="application/vnd.openxmlformats-officedocument.presentationml.slideLayout+xml"/>
  <Override PartName="/ppt/slideLayouts/slideLayout1671.xml" ContentType="application/vnd.openxmlformats-officedocument.presentationml.slideLayout+xml"/>
  <Override PartName="/ppt/slideLayouts/slideLayout1672.xml" ContentType="application/vnd.openxmlformats-officedocument.presentationml.slideLayout+xml"/>
  <Override PartName="/ppt/theme/theme152.xml" ContentType="application/vnd.openxmlformats-officedocument.theme+xml"/>
  <Override PartName="/ppt/slideLayouts/slideLayout1673.xml" ContentType="application/vnd.openxmlformats-officedocument.presentationml.slideLayout+xml"/>
  <Override PartName="/ppt/slideLayouts/slideLayout1674.xml" ContentType="application/vnd.openxmlformats-officedocument.presentationml.slideLayout+xml"/>
  <Override PartName="/ppt/slideLayouts/slideLayout1675.xml" ContentType="application/vnd.openxmlformats-officedocument.presentationml.slideLayout+xml"/>
  <Override PartName="/ppt/slideLayouts/slideLayout1676.xml" ContentType="application/vnd.openxmlformats-officedocument.presentationml.slideLayout+xml"/>
  <Override PartName="/ppt/slideLayouts/slideLayout1677.xml" ContentType="application/vnd.openxmlformats-officedocument.presentationml.slideLayout+xml"/>
  <Override PartName="/ppt/slideLayouts/slideLayout1678.xml" ContentType="application/vnd.openxmlformats-officedocument.presentationml.slideLayout+xml"/>
  <Override PartName="/ppt/slideLayouts/slideLayout1679.xml" ContentType="application/vnd.openxmlformats-officedocument.presentationml.slideLayout+xml"/>
  <Override PartName="/ppt/slideLayouts/slideLayout1680.xml" ContentType="application/vnd.openxmlformats-officedocument.presentationml.slideLayout+xml"/>
  <Override PartName="/ppt/slideLayouts/slideLayout1681.xml" ContentType="application/vnd.openxmlformats-officedocument.presentationml.slideLayout+xml"/>
  <Override PartName="/ppt/slideLayouts/slideLayout1682.xml" ContentType="application/vnd.openxmlformats-officedocument.presentationml.slideLayout+xml"/>
  <Override PartName="/ppt/slideLayouts/slideLayout1683.xml" ContentType="application/vnd.openxmlformats-officedocument.presentationml.slideLayout+xml"/>
  <Override PartName="/ppt/theme/theme153.xml" ContentType="application/vnd.openxmlformats-officedocument.theme+xml"/>
  <Override PartName="/ppt/slideLayouts/slideLayout1684.xml" ContentType="application/vnd.openxmlformats-officedocument.presentationml.slideLayout+xml"/>
  <Override PartName="/ppt/slideLayouts/slideLayout1685.xml" ContentType="application/vnd.openxmlformats-officedocument.presentationml.slideLayout+xml"/>
  <Override PartName="/ppt/slideLayouts/slideLayout1686.xml" ContentType="application/vnd.openxmlformats-officedocument.presentationml.slideLayout+xml"/>
  <Override PartName="/ppt/slideLayouts/slideLayout1687.xml" ContentType="application/vnd.openxmlformats-officedocument.presentationml.slideLayout+xml"/>
  <Override PartName="/ppt/slideLayouts/slideLayout1688.xml" ContentType="application/vnd.openxmlformats-officedocument.presentationml.slideLayout+xml"/>
  <Override PartName="/ppt/slideLayouts/slideLayout1689.xml" ContentType="application/vnd.openxmlformats-officedocument.presentationml.slideLayout+xml"/>
  <Override PartName="/ppt/slideLayouts/slideLayout1690.xml" ContentType="application/vnd.openxmlformats-officedocument.presentationml.slideLayout+xml"/>
  <Override PartName="/ppt/slideLayouts/slideLayout1691.xml" ContentType="application/vnd.openxmlformats-officedocument.presentationml.slideLayout+xml"/>
  <Override PartName="/ppt/slideLayouts/slideLayout1692.xml" ContentType="application/vnd.openxmlformats-officedocument.presentationml.slideLayout+xml"/>
  <Override PartName="/ppt/slideLayouts/slideLayout1693.xml" ContentType="application/vnd.openxmlformats-officedocument.presentationml.slideLayout+xml"/>
  <Override PartName="/ppt/slideLayouts/slideLayout1694.xml" ContentType="application/vnd.openxmlformats-officedocument.presentationml.slideLayout+xml"/>
  <Override PartName="/ppt/theme/theme154.xml" ContentType="application/vnd.openxmlformats-officedocument.theme+xml"/>
  <Override PartName="/ppt/slideLayouts/slideLayout1695.xml" ContentType="application/vnd.openxmlformats-officedocument.presentationml.slideLayout+xml"/>
  <Override PartName="/ppt/slideLayouts/slideLayout1696.xml" ContentType="application/vnd.openxmlformats-officedocument.presentationml.slideLayout+xml"/>
  <Override PartName="/ppt/slideLayouts/slideLayout1697.xml" ContentType="application/vnd.openxmlformats-officedocument.presentationml.slideLayout+xml"/>
  <Override PartName="/ppt/slideLayouts/slideLayout1698.xml" ContentType="application/vnd.openxmlformats-officedocument.presentationml.slideLayout+xml"/>
  <Override PartName="/ppt/slideLayouts/slideLayout1699.xml" ContentType="application/vnd.openxmlformats-officedocument.presentationml.slideLayout+xml"/>
  <Override PartName="/ppt/slideLayouts/slideLayout1700.xml" ContentType="application/vnd.openxmlformats-officedocument.presentationml.slideLayout+xml"/>
  <Override PartName="/ppt/slideLayouts/slideLayout1701.xml" ContentType="application/vnd.openxmlformats-officedocument.presentationml.slideLayout+xml"/>
  <Override PartName="/ppt/slideLayouts/slideLayout1702.xml" ContentType="application/vnd.openxmlformats-officedocument.presentationml.slideLayout+xml"/>
  <Override PartName="/ppt/slideLayouts/slideLayout1703.xml" ContentType="application/vnd.openxmlformats-officedocument.presentationml.slideLayout+xml"/>
  <Override PartName="/ppt/slideLayouts/slideLayout1704.xml" ContentType="application/vnd.openxmlformats-officedocument.presentationml.slideLayout+xml"/>
  <Override PartName="/ppt/slideLayouts/slideLayout1705.xml" ContentType="application/vnd.openxmlformats-officedocument.presentationml.slideLayout+xml"/>
  <Override PartName="/ppt/theme/theme155.xml" ContentType="application/vnd.openxmlformats-officedocument.theme+xml"/>
  <Override PartName="/ppt/slideLayouts/slideLayout1706.xml" ContentType="application/vnd.openxmlformats-officedocument.presentationml.slideLayout+xml"/>
  <Override PartName="/ppt/slideLayouts/slideLayout1707.xml" ContentType="application/vnd.openxmlformats-officedocument.presentationml.slideLayout+xml"/>
  <Override PartName="/ppt/slideLayouts/slideLayout1708.xml" ContentType="application/vnd.openxmlformats-officedocument.presentationml.slideLayout+xml"/>
  <Override PartName="/ppt/slideLayouts/slideLayout1709.xml" ContentType="application/vnd.openxmlformats-officedocument.presentationml.slideLayout+xml"/>
  <Override PartName="/ppt/slideLayouts/slideLayout1710.xml" ContentType="application/vnd.openxmlformats-officedocument.presentationml.slideLayout+xml"/>
  <Override PartName="/ppt/slideLayouts/slideLayout1711.xml" ContentType="application/vnd.openxmlformats-officedocument.presentationml.slideLayout+xml"/>
  <Override PartName="/ppt/slideLayouts/slideLayout1712.xml" ContentType="application/vnd.openxmlformats-officedocument.presentationml.slideLayout+xml"/>
  <Override PartName="/ppt/slideLayouts/slideLayout1713.xml" ContentType="application/vnd.openxmlformats-officedocument.presentationml.slideLayout+xml"/>
  <Override PartName="/ppt/slideLayouts/slideLayout1714.xml" ContentType="application/vnd.openxmlformats-officedocument.presentationml.slideLayout+xml"/>
  <Override PartName="/ppt/slideLayouts/slideLayout1715.xml" ContentType="application/vnd.openxmlformats-officedocument.presentationml.slideLayout+xml"/>
  <Override PartName="/ppt/slideLayouts/slideLayout1716.xml" ContentType="application/vnd.openxmlformats-officedocument.presentationml.slideLayout+xml"/>
  <Override PartName="/ppt/theme/theme156.xml" ContentType="application/vnd.openxmlformats-officedocument.theme+xml"/>
  <Override PartName="/ppt/slideLayouts/slideLayout1717.xml" ContentType="application/vnd.openxmlformats-officedocument.presentationml.slideLayout+xml"/>
  <Override PartName="/ppt/slideLayouts/slideLayout1718.xml" ContentType="application/vnd.openxmlformats-officedocument.presentationml.slideLayout+xml"/>
  <Override PartName="/ppt/slideLayouts/slideLayout1719.xml" ContentType="application/vnd.openxmlformats-officedocument.presentationml.slideLayout+xml"/>
  <Override PartName="/ppt/slideLayouts/slideLayout1720.xml" ContentType="application/vnd.openxmlformats-officedocument.presentationml.slideLayout+xml"/>
  <Override PartName="/ppt/slideLayouts/slideLayout1721.xml" ContentType="application/vnd.openxmlformats-officedocument.presentationml.slideLayout+xml"/>
  <Override PartName="/ppt/slideLayouts/slideLayout1722.xml" ContentType="application/vnd.openxmlformats-officedocument.presentationml.slideLayout+xml"/>
  <Override PartName="/ppt/slideLayouts/slideLayout1723.xml" ContentType="application/vnd.openxmlformats-officedocument.presentationml.slideLayout+xml"/>
  <Override PartName="/ppt/slideLayouts/slideLayout1724.xml" ContentType="application/vnd.openxmlformats-officedocument.presentationml.slideLayout+xml"/>
  <Override PartName="/ppt/slideLayouts/slideLayout1725.xml" ContentType="application/vnd.openxmlformats-officedocument.presentationml.slideLayout+xml"/>
  <Override PartName="/ppt/slideLayouts/slideLayout1726.xml" ContentType="application/vnd.openxmlformats-officedocument.presentationml.slideLayout+xml"/>
  <Override PartName="/ppt/slideLayouts/slideLayout1727.xml" ContentType="application/vnd.openxmlformats-officedocument.presentationml.slideLayout+xml"/>
  <Override PartName="/ppt/theme/theme157.xml" ContentType="application/vnd.openxmlformats-officedocument.theme+xml"/>
  <Override PartName="/ppt/slideLayouts/slideLayout1728.xml" ContentType="application/vnd.openxmlformats-officedocument.presentationml.slideLayout+xml"/>
  <Override PartName="/ppt/slideLayouts/slideLayout1729.xml" ContentType="application/vnd.openxmlformats-officedocument.presentationml.slideLayout+xml"/>
  <Override PartName="/ppt/slideLayouts/slideLayout1730.xml" ContentType="application/vnd.openxmlformats-officedocument.presentationml.slideLayout+xml"/>
  <Override PartName="/ppt/slideLayouts/slideLayout1731.xml" ContentType="application/vnd.openxmlformats-officedocument.presentationml.slideLayout+xml"/>
  <Override PartName="/ppt/slideLayouts/slideLayout1732.xml" ContentType="application/vnd.openxmlformats-officedocument.presentationml.slideLayout+xml"/>
  <Override PartName="/ppt/slideLayouts/slideLayout1733.xml" ContentType="application/vnd.openxmlformats-officedocument.presentationml.slideLayout+xml"/>
  <Override PartName="/ppt/slideLayouts/slideLayout1734.xml" ContentType="application/vnd.openxmlformats-officedocument.presentationml.slideLayout+xml"/>
  <Override PartName="/ppt/slideLayouts/slideLayout1735.xml" ContentType="application/vnd.openxmlformats-officedocument.presentationml.slideLayout+xml"/>
  <Override PartName="/ppt/slideLayouts/slideLayout1736.xml" ContentType="application/vnd.openxmlformats-officedocument.presentationml.slideLayout+xml"/>
  <Override PartName="/ppt/slideLayouts/slideLayout1737.xml" ContentType="application/vnd.openxmlformats-officedocument.presentationml.slideLayout+xml"/>
  <Override PartName="/ppt/slideLayouts/slideLayout1738.xml" ContentType="application/vnd.openxmlformats-officedocument.presentationml.slideLayout+xml"/>
  <Override PartName="/ppt/theme/theme158.xml" ContentType="application/vnd.openxmlformats-officedocument.theme+xml"/>
  <Override PartName="/ppt/slideLayouts/slideLayout1739.xml" ContentType="application/vnd.openxmlformats-officedocument.presentationml.slideLayout+xml"/>
  <Override PartName="/ppt/slideLayouts/slideLayout1740.xml" ContentType="application/vnd.openxmlformats-officedocument.presentationml.slideLayout+xml"/>
  <Override PartName="/ppt/slideLayouts/slideLayout1741.xml" ContentType="application/vnd.openxmlformats-officedocument.presentationml.slideLayout+xml"/>
  <Override PartName="/ppt/slideLayouts/slideLayout1742.xml" ContentType="application/vnd.openxmlformats-officedocument.presentationml.slideLayout+xml"/>
  <Override PartName="/ppt/slideLayouts/slideLayout1743.xml" ContentType="application/vnd.openxmlformats-officedocument.presentationml.slideLayout+xml"/>
  <Override PartName="/ppt/slideLayouts/slideLayout1744.xml" ContentType="application/vnd.openxmlformats-officedocument.presentationml.slideLayout+xml"/>
  <Override PartName="/ppt/slideLayouts/slideLayout1745.xml" ContentType="application/vnd.openxmlformats-officedocument.presentationml.slideLayout+xml"/>
  <Override PartName="/ppt/slideLayouts/slideLayout1746.xml" ContentType="application/vnd.openxmlformats-officedocument.presentationml.slideLayout+xml"/>
  <Override PartName="/ppt/slideLayouts/slideLayout1747.xml" ContentType="application/vnd.openxmlformats-officedocument.presentationml.slideLayout+xml"/>
  <Override PartName="/ppt/slideLayouts/slideLayout1748.xml" ContentType="application/vnd.openxmlformats-officedocument.presentationml.slideLayout+xml"/>
  <Override PartName="/ppt/slideLayouts/slideLayout1749.xml" ContentType="application/vnd.openxmlformats-officedocument.presentationml.slideLayout+xml"/>
  <Override PartName="/ppt/theme/theme159.xml" ContentType="application/vnd.openxmlformats-officedocument.theme+xml"/>
  <Override PartName="/ppt/slideLayouts/slideLayout1750.xml" ContentType="application/vnd.openxmlformats-officedocument.presentationml.slideLayout+xml"/>
  <Override PartName="/ppt/slideLayouts/slideLayout1751.xml" ContentType="application/vnd.openxmlformats-officedocument.presentationml.slideLayout+xml"/>
  <Override PartName="/ppt/slideLayouts/slideLayout1752.xml" ContentType="application/vnd.openxmlformats-officedocument.presentationml.slideLayout+xml"/>
  <Override PartName="/ppt/slideLayouts/slideLayout1753.xml" ContentType="application/vnd.openxmlformats-officedocument.presentationml.slideLayout+xml"/>
  <Override PartName="/ppt/slideLayouts/slideLayout1754.xml" ContentType="application/vnd.openxmlformats-officedocument.presentationml.slideLayout+xml"/>
  <Override PartName="/ppt/slideLayouts/slideLayout1755.xml" ContentType="application/vnd.openxmlformats-officedocument.presentationml.slideLayout+xml"/>
  <Override PartName="/ppt/slideLayouts/slideLayout1756.xml" ContentType="application/vnd.openxmlformats-officedocument.presentationml.slideLayout+xml"/>
  <Override PartName="/ppt/slideLayouts/slideLayout1757.xml" ContentType="application/vnd.openxmlformats-officedocument.presentationml.slideLayout+xml"/>
  <Override PartName="/ppt/slideLayouts/slideLayout1758.xml" ContentType="application/vnd.openxmlformats-officedocument.presentationml.slideLayout+xml"/>
  <Override PartName="/ppt/slideLayouts/slideLayout1759.xml" ContentType="application/vnd.openxmlformats-officedocument.presentationml.slideLayout+xml"/>
  <Override PartName="/ppt/slideLayouts/slideLayout1760.xml" ContentType="application/vnd.openxmlformats-officedocument.presentationml.slideLayout+xml"/>
  <Override PartName="/ppt/theme/theme160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  <p:sldMasterId id="2147483649" r:id="rId2"/>
    <p:sldMasterId id="2147483650" r:id="rId3"/>
    <p:sldMasterId id="2147483651" r:id="rId4"/>
    <p:sldMasterId id="2147483652" r:id="rId5"/>
    <p:sldMasterId id="2147483653" r:id="rId6"/>
    <p:sldMasterId id="2147483654" r:id="rId7"/>
    <p:sldMasterId id="2147483655" r:id="rId8"/>
    <p:sldMasterId id="2147483656" r:id="rId9"/>
    <p:sldMasterId id="2147483657" r:id="rId10"/>
    <p:sldMasterId id="2147483658" r:id="rId11"/>
    <p:sldMasterId id="2147483659" r:id="rId12"/>
    <p:sldMasterId id="2147483660" r:id="rId13"/>
    <p:sldMasterId id="2147483661" r:id="rId14"/>
    <p:sldMasterId id="2147483662" r:id="rId15"/>
    <p:sldMasterId id="2147483663" r:id="rId16"/>
    <p:sldMasterId id="2147483664" r:id="rId17"/>
    <p:sldMasterId id="2147483665" r:id="rId18"/>
    <p:sldMasterId id="2147483666" r:id="rId19"/>
    <p:sldMasterId id="2147483667" r:id="rId20"/>
    <p:sldMasterId id="2147483668" r:id="rId21"/>
    <p:sldMasterId id="2147483669" r:id="rId22"/>
    <p:sldMasterId id="2147483670" r:id="rId23"/>
    <p:sldMasterId id="2147483671" r:id="rId24"/>
    <p:sldMasterId id="2147483672" r:id="rId25"/>
    <p:sldMasterId id="2147483673" r:id="rId26"/>
    <p:sldMasterId id="2147483674" r:id="rId27"/>
    <p:sldMasterId id="2147483675" r:id="rId28"/>
    <p:sldMasterId id="2147483676" r:id="rId29"/>
    <p:sldMasterId id="2147483677" r:id="rId30"/>
    <p:sldMasterId id="2147483678" r:id="rId31"/>
    <p:sldMasterId id="2147483679" r:id="rId32"/>
    <p:sldMasterId id="2147483680" r:id="rId33"/>
    <p:sldMasterId id="2147483681" r:id="rId34"/>
    <p:sldMasterId id="2147483682" r:id="rId35"/>
    <p:sldMasterId id="2147483683" r:id="rId36"/>
    <p:sldMasterId id="2147483684" r:id="rId37"/>
    <p:sldMasterId id="2147483685" r:id="rId38"/>
    <p:sldMasterId id="2147483686" r:id="rId39"/>
    <p:sldMasterId id="2147483687" r:id="rId40"/>
    <p:sldMasterId id="2147483688" r:id="rId41"/>
    <p:sldMasterId id="2147483689" r:id="rId42"/>
    <p:sldMasterId id="2147483690" r:id="rId43"/>
    <p:sldMasterId id="2147483691" r:id="rId44"/>
    <p:sldMasterId id="2147483692" r:id="rId45"/>
    <p:sldMasterId id="2147483693" r:id="rId46"/>
    <p:sldMasterId id="2147483694" r:id="rId47"/>
    <p:sldMasterId id="2147483695" r:id="rId48"/>
    <p:sldMasterId id="2147483696" r:id="rId49"/>
    <p:sldMasterId id="2147483697" r:id="rId50"/>
    <p:sldMasterId id="2147483698" r:id="rId51"/>
    <p:sldMasterId id="2147483699" r:id="rId52"/>
    <p:sldMasterId id="2147483700" r:id="rId53"/>
    <p:sldMasterId id="2147483701" r:id="rId54"/>
    <p:sldMasterId id="2147483702" r:id="rId55"/>
    <p:sldMasterId id="2147483703" r:id="rId56"/>
    <p:sldMasterId id="2147483704" r:id="rId57"/>
    <p:sldMasterId id="2147483705" r:id="rId58"/>
    <p:sldMasterId id="2147483706" r:id="rId59"/>
    <p:sldMasterId id="2147483707" r:id="rId60"/>
    <p:sldMasterId id="2147483708" r:id="rId61"/>
    <p:sldMasterId id="2147483709" r:id="rId62"/>
    <p:sldMasterId id="2147483710" r:id="rId63"/>
    <p:sldMasterId id="2147483711" r:id="rId64"/>
    <p:sldMasterId id="2147483712" r:id="rId65"/>
    <p:sldMasterId id="2147483713" r:id="rId66"/>
    <p:sldMasterId id="2147483714" r:id="rId67"/>
    <p:sldMasterId id="2147483715" r:id="rId68"/>
    <p:sldMasterId id="2147483716" r:id="rId69"/>
    <p:sldMasterId id="2147483717" r:id="rId70"/>
    <p:sldMasterId id="2147483718" r:id="rId71"/>
    <p:sldMasterId id="2147483719" r:id="rId72"/>
    <p:sldMasterId id="2147483720" r:id="rId73"/>
    <p:sldMasterId id="2147483721" r:id="rId74"/>
    <p:sldMasterId id="2147483722" r:id="rId75"/>
    <p:sldMasterId id="2147483723" r:id="rId76"/>
    <p:sldMasterId id="2147483724" r:id="rId77"/>
    <p:sldMasterId id="2147483725" r:id="rId78"/>
    <p:sldMasterId id="2147483726" r:id="rId79"/>
    <p:sldMasterId id="2147483727" r:id="rId80"/>
    <p:sldMasterId id="2147483728" r:id="rId81"/>
    <p:sldMasterId id="2147483729" r:id="rId82"/>
    <p:sldMasterId id="2147483730" r:id="rId83"/>
    <p:sldMasterId id="2147483731" r:id="rId84"/>
    <p:sldMasterId id="2147483732" r:id="rId85"/>
    <p:sldMasterId id="2147483733" r:id="rId86"/>
    <p:sldMasterId id="2147483734" r:id="rId87"/>
    <p:sldMasterId id="2147483735" r:id="rId88"/>
    <p:sldMasterId id="2147483736" r:id="rId89"/>
    <p:sldMasterId id="2147483737" r:id="rId90"/>
    <p:sldMasterId id="2147483738" r:id="rId91"/>
    <p:sldMasterId id="2147483739" r:id="rId92"/>
    <p:sldMasterId id="2147483740" r:id="rId93"/>
    <p:sldMasterId id="2147483741" r:id="rId94"/>
    <p:sldMasterId id="2147483742" r:id="rId95"/>
    <p:sldMasterId id="2147483743" r:id="rId96"/>
    <p:sldMasterId id="2147483744" r:id="rId97"/>
    <p:sldMasterId id="2147483745" r:id="rId98"/>
    <p:sldMasterId id="2147483746" r:id="rId99"/>
    <p:sldMasterId id="2147483747" r:id="rId100"/>
    <p:sldMasterId id="2147483748" r:id="rId101"/>
    <p:sldMasterId id="2147483749" r:id="rId102"/>
    <p:sldMasterId id="2147483750" r:id="rId103"/>
    <p:sldMasterId id="2147483751" r:id="rId104"/>
    <p:sldMasterId id="2147483752" r:id="rId105"/>
    <p:sldMasterId id="2147483753" r:id="rId106"/>
    <p:sldMasterId id="2147483754" r:id="rId107"/>
    <p:sldMasterId id="2147483755" r:id="rId108"/>
    <p:sldMasterId id="2147483756" r:id="rId109"/>
    <p:sldMasterId id="2147483757" r:id="rId110"/>
    <p:sldMasterId id="2147483758" r:id="rId111"/>
    <p:sldMasterId id="2147483759" r:id="rId112"/>
    <p:sldMasterId id="2147483760" r:id="rId113"/>
    <p:sldMasterId id="2147483761" r:id="rId114"/>
    <p:sldMasterId id="2147483762" r:id="rId115"/>
    <p:sldMasterId id="2147483763" r:id="rId116"/>
    <p:sldMasterId id="2147483764" r:id="rId117"/>
    <p:sldMasterId id="2147483765" r:id="rId118"/>
    <p:sldMasterId id="2147483766" r:id="rId119"/>
    <p:sldMasterId id="2147483767" r:id="rId120"/>
    <p:sldMasterId id="2147483768" r:id="rId121"/>
    <p:sldMasterId id="2147483769" r:id="rId122"/>
    <p:sldMasterId id="2147483770" r:id="rId123"/>
    <p:sldMasterId id="2147483771" r:id="rId124"/>
    <p:sldMasterId id="2147483772" r:id="rId125"/>
    <p:sldMasterId id="2147483773" r:id="rId126"/>
    <p:sldMasterId id="2147483774" r:id="rId127"/>
    <p:sldMasterId id="2147483775" r:id="rId128"/>
    <p:sldMasterId id="2147483776" r:id="rId129"/>
    <p:sldMasterId id="2147483777" r:id="rId130"/>
    <p:sldMasterId id="2147483778" r:id="rId131"/>
    <p:sldMasterId id="2147483779" r:id="rId132"/>
    <p:sldMasterId id="2147483780" r:id="rId133"/>
    <p:sldMasterId id="2147483781" r:id="rId134"/>
    <p:sldMasterId id="2147483782" r:id="rId135"/>
    <p:sldMasterId id="2147483783" r:id="rId136"/>
    <p:sldMasterId id="2147483784" r:id="rId137"/>
    <p:sldMasterId id="2147483785" r:id="rId138"/>
    <p:sldMasterId id="2147483786" r:id="rId139"/>
    <p:sldMasterId id="2147483787" r:id="rId140"/>
    <p:sldMasterId id="2147483788" r:id="rId141"/>
    <p:sldMasterId id="2147483789" r:id="rId142"/>
    <p:sldMasterId id="2147483790" r:id="rId143"/>
    <p:sldMasterId id="2147483791" r:id="rId144"/>
    <p:sldMasterId id="2147483792" r:id="rId145"/>
    <p:sldMasterId id="2147483793" r:id="rId146"/>
    <p:sldMasterId id="2147483794" r:id="rId147"/>
    <p:sldMasterId id="2147483795" r:id="rId148"/>
    <p:sldMasterId id="2147483796" r:id="rId149"/>
    <p:sldMasterId id="2147483797" r:id="rId150"/>
    <p:sldMasterId id="2147483798" r:id="rId151"/>
    <p:sldMasterId id="2147483799" r:id="rId152"/>
    <p:sldMasterId id="2147483800" r:id="rId153"/>
    <p:sldMasterId id="2147483801" r:id="rId154"/>
    <p:sldMasterId id="2147483802" r:id="rId155"/>
    <p:sldMasterId id="2147483803" r:id="rId156"/>
    <p:sldMasterId id="2147483804" r:id="rId157"/>
    <p:sldMasterId id="2147483805" r:id="rId158"/>
    <p:sldMasterId id="2147483806" r:id="rId159"/>
    <p:sldMasterId id="2147483807" r:id="rId160"/>
  </p:sldMasterIdLst>
  <p:sldIdLst>
    <p:sldId id="304" r:id="rId161"/>
    <p:sldId id="305" r:id="rId162"/>
    <p:sldId id="307" r:id="rId163"/>
    <p:sldId id="282" r:id="rId164"/>
    <p:sldId id="261" r:id="rId165"/>
    <p:sldId id="258" r:id="rId166"/>
    <p:sldId id="259" r:id="rId167"/>
    <p:sldId id="312" r:id="rId168"/>
    <p:sldId id="315" r:id="rId169"/>
    <p:sldId id="316" r:id="rId170"/>
    <p:sldId id="262" r:id="rId171"/>
    <p:sldId id="264" r:id="rId172"/>
    <p:sldId id="318" r:id="rId173"/>
    <p:sldId id="297" r:id="rId174"/>
    <p:sldId id="260" r:id="rId175"/>
    <p:sldId id="293" r:id="rId176"/>
    <p:sldId id="256" r:id="rId177"/>
    <p:sldId id="287" r:id="rId178"/>
    <p:sldId id="257" r:id="rId179"/>
    <p:sldId id="263" r:id="rId180"/>
    <p:sldId id="265" r:id="rId181"/>
    <p:sldId id="271" r:id="rId182"/>
    <p:sldId id="272" r:id="rId183"/>
    <p:sldId id="273" r:id="rId184"/>
    <p:sldId id="274" r:id="rId185"/>
    <p:sldId id="275" r:id="rId186"/>
    <p:sldId id="309" r:id="rId187"/>
    <p:sldId id="277" r:id="rId188"/>
    <p:sldId id="278" r:id="rId189"/>
    <p:sldId id="266" r:id="rId190"/>
    <p:sldId id="267" r:id="rId191"/>
    <p:sldId id="268" r:id="rId192"/>
    <p:sldId id="320" r:id="rId193"/>
    <p:sldId id="298" r:id="rId194"/>
    <p:sldId id="269" r:id="rId195"/>
    <p:sldId id="280" r:id="rId196"/>
    <p:sldId id="279" r:id="rId197"/>
    <p:sldId id="276" r:id="rId198"/>
    <p:sldId id="270" r:id="rId199"/>
  </p:sldIdLst>
  <p:sldSz cx="10160000" cy="7620000"/>
  <p:notesSz cx="6858000" cy="91440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charset="0"/>
        <a:ea typeface="ヒラギノ角ゴ ProN W3" charset="0"/>
        <a:cs typeface="ヒラギノ角ゴ ProN W3" charset="0"/>
        <a:sym typeface="Verdana" charset="0"/>
      </a:defRPr>
    </a:lvl1pPr>
    <a:lvl2pPr marL="4572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charset="0"/>
        <a:ea typeface="ヒラギノ角ゴ ProN W3" charset="0"/>
        <a:cs typeface="ヒラギノ角ゴ ProN W3" charset="0"/>
        <a:sym typeface="Verdana" charset="0"/>
      </a:defRPr>
    </a:lvl2pPr>
    <a:lvl3pPr marL="9144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charset="0"/>
        <a:ea typeface="ヒラギノ角ゴ ProN W3" charset="0"/>
        <a:cs typeface="ヒラギノ角ゴ ProN W3" charset="0"/>
        <a:sym typeface="Verdana" charset="0"/>
      </a:defRPr>
    </a:lvl3pPr>
    <a:lvl4pPr marL="13716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charset="0"/>
        <a:ea typeface="ヒラギノ角ゴ ProN W3" charset="0"/>
        <a:cs typeface="ヒラギノ角ゴ ProN W3" charset="0"/>
        <a:sym typeface="Verdana" charset="0"/>
      </a:defRPr>
    </a:lvl4pPr>
    <a:lvl5pPr marL="18288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charset="0"/>
        <a:ea typeface="ヒラギノ角ゴ ProN W3" charset="0"/>
        <a:cs typeface="ヒラギノ角ゴ ProN W3" charset="0"/>
        <a:sym typeface="Verdana" charset="0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Verdana" charset="0"/>
        <a:ea typeface="ヒラギノ角ゴ ProN W3" charset="0"/>
        <a:cs typeface="ヒラギノ角ゴ ProN W3" charset="0"/>
        <a:sym typeface="Verdana" charset="0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Verdana" charset="0"/>
        <a:ea typeface="ヒラギノ角ゴ ProN W3" charset="0"/>
        <a:cs typeface="ヒラギノ角ゴ ProN W3" charset="0"/>
        <a:sym typeface="Verdana" charset="0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Verdana" charset="0"/>
        <a:ea typeface="ヒラギノ角ゴ ProN W3" charset="0"/>
        <a:cs typeface="ヒラギノ角ゴ ProN W3" charset="0"/>
        <a:sym typeface="Verdana" charset="0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Verdana" charset="0"/>
        <a:ea typeface="ヒラギノ角ゴ ProN W3" charset="0"/>
        <a:cs typeface="ヒラギノ角ゴ ProN W3" charset="0"/>
        <a:sym typeface="Verdana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856" y="-104"/>
      </p:cViewPr>
      <p:guideLst>
        <p:guide orient="horz" pos="2400"/>
        <p:guide pos="320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42" Type="http://schemas.openxmlformats.org/officeDocument/2006/relationships/slideMaster" Target="slideMasters/slideMaster142.xml"/><Relationship Id="rId143" Type="http://schemas.openxmlformats.org/officeDocument/2006/relationships/slideMaster" Target="slideMasters/slideMaster143.xml"/><Relationship Id="rId144" Type="http://schemas.openxmlformats.org/officeDocument/2006/relationships/slideMaster" Target="slideMasters/slideMaster144.xml"/><Relationship Id="rId145" Type="http://schemas.openxmlformats.org/officeDocument/2006/relationships/slideMaster" Target="slideMasters/slideMaster145.xml"/><Relationship Id="rId146" Type="http://schemas.openxmlformats.org/officeDocument/2006/relationships/slideMaster" Target="slideMasters/slideMaster146.xml"/><Relationship Id="rId147" Type="http://schemas.openxmlformats.org/officeDocument/2006/relationships/slideMaster" Target="slideMasters/slideMaster147.xml"/><Relationship Id="rId148" Type="http://schemas.openxmlformats.org/officeDocument/2006/relationships/slideMaster" Target="slideMasters/slideMaster148.xml"/><Relationship Id="rId149" Type="http://schemas.openxmlformats.org/officeDocument/2006/relationships/slideMaster" Target="slideMasters/slideMaster149.xml"/><Relationship Id="rId180" Type="http://schemas.openxmlformats.org/officeDocument/2006/relationships/slide" Target="slides/slide20.xml"/><Relationship Id="rId181" Type="http://schemas.openxmlformats.org/officeDocument/2006/relationships/slide" Target="slides/slide21.xml"/><Relationship Id="rId182" Type="http://schemas.openxmlformats.org/officeDocument/2006/relationships/slide" Target="slides/slide22.xml"/><Relationship Id="rId40" Type="http://schemas.openxmlformats.org/officeDocument/2006/relationships/slideMaster" Target="slideMasters/slideMaster40.xml"/><Relationship Id="rId41" Type="http://schemas.openxmlformats.org/officeDocument/2006/relationships/slideMaster" Target="slideMasters/slideMaster41.xml"/><Relationship Id="rId42" Type="http://schemas.openxmlformats.org/officeDocument/2006/relationships/slideMaster" Target="slideMasters/slideMaster42.xml"/><Relationship Id="rId43" Type="http://schemas.openxmlformats.org/officeDocument/2006/relationships/slideMaster" Target="slideMasters/slideMaster43.xml"/><Relationship Id="rId44" Type="http://schemas.openxmlformats.org/officeDocument/2006/relationships/slideMaster" Target="slideMasters/slideMaster44.xml"/><Relationship Id="rId45" Type="http://schemas.openxmlformats.org/officeDocument/2006/relationships/slideMaster" Target="slideMasters/slideMaster45.xml"/><Relationship Id="rId46" Type="http://schemas.openxmlformats.org/officeDocument/2006/relationships/slideMaster" Target="slideMasters/slideMaster46.xml"/><Relationship Id="rId47" Type="http://schemas.openxmlformats.org/officeDocument/2006/relationships/slideMaster" Target="slideMasters/slideMaster47.xml"/><Relationship Id="rId48" Type="http://schemas.openxmlformats.org/officeDocument/2006/relationships/slideMaster" Target="slideMasters/slideMaster48.xml"/><Relationship Id="rId49" Type="http://schemas.openxmlformats.org/officeDocument/2006/relationships/slideMaster" Target="slideMasters/slideMaster49.xml"/><Relationship Id="rId183" Type="http://schemas.openxmlformats.org/officeDocument/2006/relationships/slide" Target="slides/slide23.xml"/><Relationship Id="rId184" Type="http://schemas.openxmlformats.org/officeDocument/2006/relationships/slide" Target="slides/slide24.xml"/><Relationship Id="rId185" Type="http://schemas.openxmlformats.org/officeDocument/2006/relationships/slide" Target="slides/slide25.xml"/><Relationship Id="rId186" Type="http://schemas.openxmlformats.org/officeDocument/2006/relationships/slide" Target="slides/slide26.xml"/><Relationship Id="rId187" Type="http://schemas.openxmlformats.org/officeDocument/2006/relationships/slide" Target="slides/slide27.xml"/><Relationship Id="rId188" Type="http://schemas.openxmlformats.org/officeDocument/2006/relationships/slide" Target="slides/slide28.xml"/><Relationship Id="rId189" Type="http://schemas.openxmlformats.org/officeDocument/2006/relationships/slide" Target="slides/slide29.xml"/><Relationship Id="rId80" Type="http://schemas.openxmlformats.org/officeDocument/2006/relationships/slideMaster" Target="slideMasters/slideMaster80.xml"/><Relationship Id="rId81" Type="http://schemas.openxmlformats.org/officeDocument/2006/relationships/slideMaster" Target="slideMasters/slideMaster81.xml"/><Relationship Id="rId82" Type="http://schemas.openxmlformats.org/officeDocument/2006/relationships/slideMaster" Target="slideMasters/slideMaster82.xml"/><Relationship Id="rId83" Type="http://schemas.openxmlformats.org/officeDocument/2006/relationships/slideMaster" Target="slideMasters/slideMaster83.xml"/><Relationship Id="rId84" Type="http://schemas.openxmlformats.org/officeDocument/2006/relationships/slideMaster" Target="slideMasters/slideMaster84.xml"/><Relationship Id="rId85" Type="http://schemas.openxmlformats.org/officeDocument/2006/relationships/slideMaster" Target="slideMasters/slideMaster85.xml"/><Relationship Id="rId86" Type="http://schemas.openxmlformats.org/officeDocument/2006/relationships/slideMaster" Target="slideMasters/slideMaster86.xml"/><Relationship Id="rId87" Type="http://schemas.openxmlformats.org/officeDocument/2006/relationships/slideMaster" Target="slideMasters/slideMaster87.xml"/><Relationship Id="rId88" Type="http://schemas.openxmlformats.org/officeDocument/2006/relationships/slideMaster" Target="slideMasters/slideMaster88.xml"/><Relationship Id="rId89" Type="http://schemas.openxmlformats.org/officeDocument/2006/relationships/slideMaster" Target="slideMasters/slideMaster89.xml"/><Relationship Id="rId110" Type="http://schemas.openxmlformats.org/officeDocument/2006/relationships/slideMaster" Target="slideMasters/slideMaster110.xml"/><Relationship Id="rId111" Type="http://schemas.openxmlformats.org/officeDocument/2006/relationships/slideMaster" Target="slideMasters/slideMaster111.xml"/><Relationship Id="rId112" Type="http://schemas.openxmlformats.org/officeDocument/2006/relationships/slideMaster" Target="slideMasters/slideMaster112.xml"/><Relationship Id="rId113" Type="http://schemas.openxmlformats.org/officeDocument/2006/relationships/slideMaster" Target="slideMasters/slideMaster113.xml"/><Relationship Id="rId114" Type="http://schemas.openxmlformats.org/officeDocument/2006/relationships/slideMaster" Target="slideMasters/slideMaster114.xml"/><Relationship Id="rId115" Type="http://schemas.openxmlformats.org/officeDocument/2006/relationships/slideMaster" Target="slideMasters/slideMaster115.xml"/><Relationship Id="rId116" Type="http://schemas.openxmlformats.org/officeDocument/2006/relationships/slideMaster" Target="slideMasters/slideMaster116.xml"/><Relationship Id="rId117" Type="http://schemas.openxmlformats.org/officeDocument/2006/relationships/slideMaster" Target="slideMasters/slideMaster117.xml"/><Relationship Id="rId118" Type="http://schemas.openxmlformats.org/officeDocument/2006/relationships/slideMaster" Target="slideMasters/slideMaster118.xml"/><Relationship Id="rId119" Type="http://schemas.openxmlformats.org/officeDocument/2006/relationships/slideMaster" Target="slideMasters/slideMaster119.xml"/><Relationship Id="rId150" Type="http://schemas.openxmlformats.org/officeDocument/2006/relationships/slideMaster" Target="slideMasters/slideMaster150.xml"/><Relationship Id="rId151" Type="http://schemas.openxmlformats.org/officeDocument/2006/relationships/slideMaster" Target="slideMasters/slideMaster151.xml"/><Relationship Id="rId152" Type="http://schemas.openxmlformats.org/officeDocument/2006/relationships/slideMaster" Target="slideMasters/slideMaster152.xml"/><Relationship Id="rId10" Type="http://schemas.openxmlformats.org/officeDocument/2006/relationships/slideMaster" Target="slideMasters/slideMaster10.xml"/><Relationship Id="rId11" Type="http://schemas.openxmlformats.org/officeDocument/2006/relationships/slideMaster" Target="slideMasters/slideMaster11.xml"/><Relationship Id="rId12" Type="http://schemas.openxmlformats.org/officeDocument/2006/relationships/slideMaster" Target="slideMasters/slideMaster12.xml"/><Relationship Id="rId13" Type="http://schemas.openxmlformats.org/officeDocument/2006/relationships/slideMaster" Target="slideMasters/slideMaster13.xml"/><Relationship Id="rId14" Type="http://schemas.openxmlformats.org/officeDocument/2006/relationships/slideMaster" Target="slideMasters/slideMaster14.xml"/><Relationship Id="rId15" Type="http://schemas.openxmlformats.org/officeDocument/2006/relationships/slideMaster" Target="slideMasters/slideMaster15.xml"/><Relationship Id="rId16" Type="http://schemas.openxmlformats.org/officeDocument/2006/relationships/slideMaster" Target="slideMasters/slideMaster16.xml"/><Relationship Id="rId17" Type="http://schemas.openxmlformats.org/officeDocument/2006/relationships/slideMaster" Target="slideMasters/slideMaster17.xml"/><Relationship Id="rId18" Type="http://schemas.openxmlformats.org/officeDocument/2006/relationships/slideMaster" Target="slideMasters/slideMaster18.xml"/><Relationship Id="rId19" Type="http://schemas.openxmlformats.org/officeDocument/2006/relationships/slideMaster" Target="slideMasters/slideMaster19.xml"/><Relationship Id="rId153" Type="http://schemas.openxmlformats.org/officeDocument/2006/relationships/slideMaster" Target="slideMasters/slideMaster153.xml"/><Relationship Id="rId154" Type="http://schemas.openxmlformats.org/officeDocument/2006/relationships/slideMaster" Target="slideMasters/slideMaster154.xml"/><Relationship Id="rId155" Type="http://schemas.openxmlformats.org/officeDocument/2006/relationships/slideMaster" Target="slideMasters/slideMaster155.xml"/><Relationship Id="rId156" Type="http://schemas.openxmlformats.org/officeDocument/2006/relationships/slideMaster" Target="slideMasters/slideMaster156.xml"/><Relationship Id="rId157" Type="http://schemas.openxmlformats.org/officeDocument/2006/relationships/slideMaster" Target="slideMasters/slideMaster157.xml"/><Relationship Id="rId158" Type="http://schemas.openxmlformats.org/officeDocument/2006/relationships/slideMaster" Target="slideMasters/slideMaster158.xml"/><Relationship Id="rId159" Type="http://schemas.openxmlformats.org/officeDocument/2006/relationships/slideMaster" Target="slideMasters/slideMaster159.xml"/><Relationship Id="rId190" Type="http://schemas.openxmlformats.org/officeDocument/2006/relationships/slide" Target="slides/slide30.xml"/><Relationship Id="rId191" Type="http://schemas.openxmlformats.org/officeDocument/2006/relationships/slide" Target="slides/slide31.xml"/><Relationship Id="rId192" Type="http://schemas.openxmlformats.org/officeDocument/2006/relationships/slide" Target="slides/slide32.xml"/><Relationship Id="rId50" Type="http://schemas.openxmlformats.org/officeDocument/2006/relationships/slideMaster" Target="slideMasters/slideMaster50.xml"/><Relationship Id="rId51" Type="http://schemas.openxmlformats.org/officeDocument/2006/relationships/slideMaster" Target="slideMasters/slideMaster51.xml"/><Relationship Id="rId52" Type="http://schemas.openxmlformats.org/officeDocument/2006/relationships/slideMaster" Target="slideMasters/slideMaster52.xml"/><Relationship Id="rId53" Type="http://schemas.openxmlformats.org/officeDocument/2006/relationships/slideMaster" Target="slideMasters/slideMaster53.xml"/><Relationship Id="rId54" Type="http://schemas.openxmlformats.org/officeDocument/2006/relationships/slideMaster" Target="slideMasters/slideMaster54.xml"/><Relationship Id="rId55" Type="http://schemas.openxmlformats.org/officeDocument/2006/relationships/slideMaster" Target="slideMasters/slideMaster55.xml"/><Relationship Id="rId56" Type="http://schemas.openxmlformats.org/officeDocument/2006/relationships/slideMaster" Target="slideMasters/slideMaster56.xml"/><Relationship Id="rId57" Type="http://schemas.openxmlformats.org/officeDocument/2006/relationships/slideMaster" Target="slideMasters/slideMaster57.xml"/><Relationship Id="rId58" Type="http://schemas.openxmlformats.org/officeDocument/2006/relationships/slideMaster" Target="slideMasters/slideMaster58.xml"/><Relationship Id="rId59" Type="http://schemas.openxmlformats.org/officeDocument/2006/relationships/slideMaster" Target="slideMasters/slideMaster59.xml"/><Relationship Id="rId193" Type="http://schemas.openxmlformats.org/officeDocument/2006/relationships/slide" Target="slides/slide33.xml"/><Relationship Id="rId194" Type="http://schemas.openxmlformats.org/officeDocument/2006/relationships/slide" Target="slides/slide34.xml"/><Relationship Id="rId195" Type="http://schemas.openxmlformats.org/officeDocument/2006/relationships/slide" Target="slides/slide35.xml"/><Relationship Id="rId196" Type="http://schemas.openxmlformats.org/officeDocument/2006/relationships/slide" Target="slides/slide36.xml"/><Relationship Id="rId197" Type="http://schemas.openxmlformats.org/officeDocument/2006/relationships/slide" Target="slides/slide37.xml"/><Relationship Id="rId198" Type="http://schemas.openxmlformats.org/officeDocument/2006/relationships/slide" Target="slides/slide38.xml"/><Relationship Id="rId199" Type="http://schemas.openxmlformats.org/officeDocument/2006/relationships/slide" Target="slides/slide39.xml"/><Relationship Id="rId90" Type="http://schemas.openxmlformats.org/officeDocument/2006/relationships/slideMaster" Target="slideMasters/slideMaster90.xml"/><Relationship Id="rId91" Type="http://schemas.openxmlformats.org/officeDocument/2006/relationships/slideMaster" Target="slideMasters/slideMaster91.xml"/><Relationship Id="rId92" Type="http://schemas.openxmlformats.org/officeDocument/2006/relationships/slideMaster" Target="slideMasters/slideMaster92.xml"/><Relationship Id="rId93" Type="http://schemas.openxmlformats.org/officeDocument/2006/relationships/slideMaster" Target="slideMasters/slideMaster93.xml"/><Relationship Id="rId94" Type="http://schemas.openxmlformats.org/officeDocument/2006/relationships/slideMaster" Target="slideMasters/slideMaster94.xml"/><Relationship Id="rId95" Type="http://schemas.openxmlformats.org/officeDocument/2006/relationships/slideMaster" Target="slideMasters/slideMaster95.xml"/><Relationship Id="rId96" Type="http://schemas.openxmlformats.org/officeDocument/2006/relationships/slideMaster" Target="slideMasters/slideMaster96.xml"/><Relationship Id="rId97" Type="http://schemas.openxmlformats.org/officeDocument/2006/relationships/slideMaster" Target="slideMasters/slideMaster97.xml"/><Relationship Id="rId98" Type="http://schemas.openxmlformats.org/officeDocument/2006/relationships/slideMaster" Target="slideMasters/slideMaster98.xml"/><Relationship Id="rId99" Type="http://schemas.openxmlformats.org/officeDocument/2006/relationships/slideMaster" Target="slideMasters/slideMaster99.xml"/><Relationship Id="rId120" Type="http://schemas.openxmlformats.org/officeDocument/2006/relationships/slideMaster" Target="slideMasters/slideMaster120.xml"/><Relationship Id="rId121" Type="http://schemas.openxmlformats.org/officeDocument/2006/relationships/slideMaster" Target="slideMasters/slideMaster121.xml"/><Relationship Id="rId122" Type="http://schemas.openxmlformats.org/officeDocument/2006/relationships/slideMaster" Target="slideMasters/slideMaster122.xml"/><Relationship Id="rId123" Type="http://schemas.openxmlformats.org/officeDocument/2006/relationships/slideMaster" Target="slideMasters/slideMaster123.xml"/><Relationship Id="rId124" Type="http://schemas.openxmlformats.org/officeDocument/2006/relationships/slideMaster" Target="slideMasters/slideMaster124.xml"/><Relationship Id="rId125" Type="http://schemas.openxmlformats.org/officeDocument/2006/relationships/slideMaster" Target="slideMasters/slideMaster125.xml"/><Relationship Id="rId126" Type="http://schemas.openxmlformats.org/officeDocument/2006/relationships/slideMaster" Target="slideMasters/slideMaster126.xml"/><Relationship Id="rId127" Type="http://schemas.openxmlformats.org/officeDocument/2006/relationships/slideMaster" Target="slideMasters/slideMaster127.xml"/><Relationship Id="rId128" Type="http://schemas.openxmlformats.org/officeDocument/2006/relationships/slideMaster" Target="slideMasters/slideMaster128.xml"/><Relationship Id="rId129" Type="http://schemas.openxmlformats.org/officeDocument/2006/relationships/slideMaster" Target="slideMasters/slideMaster129.xml"/><Relationship Id="rId160" Type="http://schemas.openxmlformats.org/officeDocument/2006/relationships/slideMaster" Target="slideMasters/slideMaster160.xml"/><Relationship Id="rId161" Type="http://schemas.openxmlformats.org/officeDocument/2006/relationships/slide" Target="slides/slide1.xml"/><Relationship Id="rId162" Type="http://schemas.openxmlformats.org/officeDocument/2006/relationships/slide" Target="slides/slide2.xml"/><Relationship Id="rId20" Type="http://schemas.openxmlformats.org/officeDocument/2006/relationships/slideMaster" Target="slideMasters/slideMaster20.xml"/><Relationship Id="rId21" Type="http://schemas.openxmlformats.org/officeDocument/2006/relationships/slideMaster" Target="slideMasters/slideMaster21.xml"/><Relationship Id="rId22" Type="http://schemas.openxmlformats.org/officeDocument/2006/relationships/slideMaster" Target="slideMasters/slideMaster22.xml"/><Relationship Id="rId23" Type="http://schemas.openxmlformats.org/officeDocument/2006/relationships/slideMaster" Target="slideMasters/slideMaster23.xml"/><Relationship Id="rId24" Type="http://schemas.openxmlformats.org/officeDocument/2006/relationships/slideMaster" Target="slideMasters/slideMaster24.xml"/><Relationship Id="rId25" Type="http://schemas.openxmlformats.org/officeDocument/2006/relationships/slideMaster" Target="slideMasters/slideMaster25.xml"/><Relationship Id="rId26" Type="http://schemas.openxmlformats.org/officeDocument/2006/relationships/slideMaster" Target="slideMasters/slideMaster26.xml"/><Relationship Id="rId27" Type="http://schemas.openxmlformats.org/officeDocument/2006/relationships/slideMaster" Target="slideMasters/slideMaster27.xml"/><Relationship Id="rId28" Type="http://schemas.openxmlformats.org/officeDocument/2006/relationships/slideMaster" Target="slideMasters/slideMaster28.xml"/><Relationship Id="rId29" Type="http://schemas.openxmlformats.org/officeDocument/2006/relationships/slideMaster" Target="slideMasters/slideMaster29.xml"/><Relationship Id="rId163" Type="http://schemas.openxmlformats.org/officeDocument/2006/relationships/slide" Target="slides/slide3.xml"/><Relationship Id="rId164" Type="http://schemas.openxmlformats.org/officeDocument/2006/relationships/slide" Target="slides/slide4.xml"/><Relationship Id="rId165" Type="http://schemas.openxmlformats.org/officeDocument/2006/relationships/slide" Target="slides/slide5.xml"/><Relationship Id="rId166" Type="http://schemas.openxmlformats.org/officeDocument/2006/relationships/slide" Target="slides/slide6.xml"/><Relationship Id="rId167" Type="http://schemas.openxmlformats.org/officeDocument/2006/relationships/slide" Target="slides/slide7.xml"/><Relationship Id="rId168" Type="http://schemas.openxmlformats.org/officeDocument/2006/relationships/slide" Target="slides/slide8.xml"/><Relationship Id="rId169" Type="http://schemas.openxmlformats.org/officeDocument/2006/relationships/slide" Target="slides/slide9.xml"/><Relationship Id="rId200" Type="http://schemas.openxmlformats.org/officeDocument/2006/relationships/printerSettings" Target="printerSettings/printerSettings1.bin"/><Relationship Id="rId201" Type="http://schemas.openxmlformats.org/officeDocument/2006/relationships/presProps" Target="presProps.xml"/><Relationship Id="rId202" Type="http://schemas.openxmlformats.org/officeDocument/2006/relationships/viewProps" Target="viewProps.xml"/><Relationship Id="rId203" Type="http://schemas.openxmlformats.org/officeDocument/2006/relationships/theme" Target="theme/theme1.xml"/><Relationship Id="rId60" Type="http://schemas.openxmlformats.org/officeDocument/2006/relationships/slideMaster" Target="slideMasters/slideMaster60.xml"/><Relationship Id="rId61" Type="http://schemas.openxmlformats.org/officeDocument/2006/relationships/slideMaster" Target="slideMasters/slideMaster61.xml"/><Relationship Id="rId62" Type="http://schemas.openxmlformats.org/officeDocument/2006/relationships/slideMaster" Target="slideMasters/slideMaster62.xml"/><Relationship Id="rId63" Type="http://schemas.openxmlformats.org/officeDocument/2006/relationships/slideMaster" Target="slideMasters/slideMaster63.xml"/><Relationship Id="rId64" Type="http://schemas.openxmlformats.org/officeDocument/2006/relationships/slideMaster" Target="slideMasters/slideMaster64.xml"/><Relationship Id="rId65" Type="http://schemas.openxmlformats.org/officeDocument/2006/relationships/slideMaster" Target="slideMasters/slideMaster65.xml"/><Relationship Id="rId66" Type="http://schemas.openxmlformats.org/officeDocument/2006/relationships/slideMaster" Target="slideMasters/slideMaster66.xml"/><Relationship Id="rId67" Type="http://schemas.openxmlformats.org/officeDocument/2006/relationships/slideMaster" Target="slideMasters/slideMaster67.xml"/><Relationship Id="rId68" Type="http://schemas.openxmlformats.org/officeDocument/2006/relationships/slideMaster" Target="slideMasters/slideMaster68.xml"/><Relationship Id="rId69" Type="http://schemas.openxmlformats.org/officeDocument/2006/relationships/slideMaster" Target="slideMasters/slideMaster69.xml"/><Relationship Id="rId204" Type="http://schemas.openxmlformats.org/officeDocument/2006/relationships/tableStyles" Target="tableStyles.xml"/><Relationship Id="rId130" Type="http://schemas.openxmlformats.org/officeDocument/2006/relationships/slideMaster" Target="slideMasters/slideMaster130.xml"/><Relationship Id="rId131" Type="http://schemas.openxmlformats.org/officeDocument/2006/relationships/slideMaster" Target="slideMasters/slideMaster131.xml"/><Relationship Id="rId132" Type="http://schemas.openxmlformats.org/officeDocument/2006/relationships/slideMaster" Target="slideMasters/slideMaster132.xml"/><Relationship Id="rId133" Type="http://schemas.openxmlformats.org/officeDocument/2006/relationships/slideMaster" Target="slideMasters/slideMaster133.xml"/><Relationship Id="rId134" Type="http://schemas.openxmlformats.org/officeDocument/2006/relationships/slideMaster" Target="slideMasters/slideMaster134.xml"/><Relationship Id="rId135" Type="http://schemas.openxmlformats.org/officeDocument/2006/relationships/slideMaster" Target="slideMasters/slideMaster135.xml"/><Relationship Id="rId136" Type="http://schemas.openxmlformats.org/officeDocument/2006/relationships/slideMaster" Target="slideMasters/slideMaster136.xml"/><Relationship Id="rId137" Type="http://schemas.openxmlformats.org/officeDocument/2006/relationships/slideMaster" Target="slideMasters/slideMaster137.xml"/><Relationship Id="rId138" Type="http://schemas.openxmlformats.org/officeDocument/2006/relationships/slideMaster" Target="slideMasters/slideMaster138.xml"/><Relationship Id="rId139" Type="http://schemas.openxmlformats.org/officeDocument/2006/relationships/slideMaster" Target="slideMasters/slideMaster139.xml"/><Relationship Id="rId170" Type="http://schemas.openxmlformats.org/officeDocument/2006/relationships/slide" Target="slides/slide10.xml"/><Relationship Id="rId171" Type="http://schemas.openxmlformats.org/officeDocument/2006/relationships/slide" Target="slides/slide11.xml"/><Relationship Id="rId172" Type="http://schemas.openxmlformats.org/officeDocument/2006/relationships/slide" Target="slides/slide12.xml"/><Relationship Id="rId30" Type="http://schemas.openxmlformats.org/officeDocument/2006/relationships/slideMaster" Target="slideMasters/slideMaster30.xml"/><Relationship Id="rId31" Type="http://schemas.openxmlformats.org/officeDocument/2006/relationships/slideMaster" Target="slideMasters/slideMaster31.xml"/><Relationship Id="rId32" Type="http://schemas.openxmlformats.org/officeDocument/2006/relationships/slideMaster" Target="slideMasters/slideMaster32.xml"/><Relationship Id="rId33" Type="http://schemas.openxmlformats.org/officeDocument/2006/relationships/slideMaster" Target="slideMasters/slideMaster33.xml"/><Relationship Id="rId34" Type="http://schemas.openxmlformats.org/officeDocument/2006/relationships/slideMaster" Target="slideMasters/slideMaster34.xml"/><Relationship Id="rId35" Type="http://schemas.openxmlformats.org/officeDocument/2006/relationships/slideMaster" Target="slideMasters/slideMaster35.xml"/><Relationship Id="rId36" Type="http://schemas.openxmlformats.org/officeDocument/2006/relationships/slideMaster" Target="slideMasters/slideMaster36.xml"/><Relationship Id="rId37" Type="http://schemas.openxmlformats.org/officeDocument/2006/relationships/slideMaster" Target="slideMasters/slideMaster37.xml"/><Relationship Id="rId38" Type="http://schemas.openxmlformats.org/officeDocument/2006/relationships/slideMaster" Target="slideMasters/slideMaster38.xml"/><Relationship Id="rId39" Type="http://schemas.openxmlformats.org/officeDocument/2006/relationships/slideMaster" Target="slideMasters/slideMaster39.xml"/><Relationship Id="rId173" Type="http://schemas.openxmlformats.org/officeDocument/2006/relationships/slide" Target="slides/slide13.xml"/><Relationship Id="rId174" Type="http://schemas.openxmlformats.org/officeDocument/2006/relationships/slide" Target="slides/slide14.xml"/><Relationship Id="rId175" Type="http://schemas.openxmlformats.org/officeDocument/2006/relationships/slide" Target="slides/slide15.xml"/><Relationship Id="rId176" Type="http://schemas.openxmlformats.org/officeDocument/2006/relationships/slide" Target="slides/slide16.xml"/><Relationship Id="rId177" Type="http://schemas.openxmlformats.org/officeDocument/2006/relationships/slide" Target="slides/slide17.xml"/><Relationship Id="rId178" Type="http://schemas.openxmlformats.org/officeDocument/2006/relationships/slide" Target="slides/slide18.xml"/><Relationship Id="rId179" Type="http://schemas.openxmlformats.org/officeDocument/2006/relationships/slide" Target="slides/slide19.xml"/><Relationship Id="rId70" Type="http://schemas.openxmlformats.org/officeDocument/2006/relationships/slideMaster" Target="slideMasters/slideMaster70.xml"/><Relationship Id="rId71" Type="http://schemas.openxmlformats.org/officeDocument/2006/relationships/slideMaster" Target="slideMasters/slideMaster71.xml"/><Relationship Id="rId72" Type="http://schemas.openxmlformats.org/officeDocument/2006/relationships/slideMaster" Target="slideMasters/slideMaster72.xml"/><Relationship Id="rId73" Type="http://schemas.openxmlformats.org/officeDocument/2006/relationships/slideMaster" Target="slideMasters/slideMaster73.xml"/><Relationship Id="rId74" Type="http://schemas.openxmlformats.org/officeDocument/2006/relationships/slideMaster" Target="slideMasters/slideMaster74.xml"/><Relationship Id="rId75" Type="http://schemas.openxmlformats.org/officeDocument/2006/relationships/slideMaster" Target="slideMasters/slideMaster75.xml"/><Relationship Id="rId76" Type="http://schemas.openxmlformats.org/officeDocument/2006/relationships/slideMaster" Target="slideMasters/slideMaster76.xml"/><Relationship Id="rId77" Type="http://schemas.openxmlformats.org/officeDocument/2006/relationships/slideMaster" Target="slideMasters/slideMaster77.xml"/><Relationship Id="rId78" Type="http://schemas.openxmlformats.org/officeDocument/2006/relationships/slideMaster" Target="slideMasters/slideMaster78.xml"/><Relationship Id="rId79" Type="http://schemas.openxmlformats.org/officeDocument/2006/relationships/slideMaster" Target="slideMasters/slideMaster79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Master" Target="slideMasters/slideMaster4.xml"/><Relationship Id="rId100" Type="http://schemas.openxmlformats.org/officeDocument/2006/relationships/slideMaster" Target="slideMasters/slideMaster100.xml"/><Relationship Id="rId101" Type="http://schemas.openxmlformats.org/officeDocument/2006/relationships/slideMaster" Target="slideMasters/slideMaster101.xml"/><Relationship Id="rId102" Type="http://schemas.openxmlformats.org/officeDocument/2006/relationships/slideMaster" Target="slideMasters/slideMaster102.xml"/><Relationship Id="rId103" Type="http://schemas.openxmlformats.org/officeDocument/2006/relationships/slideMaster" Target="slideMasters/slideMaster103.xml"/><Relationship Id="rId104" Type="http://schemas.openxmlformats.org/officeDocument/2006/relationships/slideMaster" Target="slideMasters/slideMaster104.xml"/><Relationship Id="rId105" Type="http://schemas.openxmlformats.org/officeDocument/2006/relationships/slideMaster" Target="slideMasters/slideMaster105.xml"/><Relationship Id="rId106" Type="http://schemas.openxmlformats.org/officeDocument/2006/relationships/slideMaster" Target="slideMasters/slideMaster106.xml"/><Relationship Id="rId107" Type="http://schemas.openxmlformats.org/officeDocument/2006/relationships/slideMaster" Target="slideMasters/slideMaster107.xml"/><Relationship Id="rId108" Type="http://schemas.openxmlformats.org/officeDocument/2006/relationships/slideMaster" Target="slideMasters/slideMaster108.xml"/><Relationship Id="rId109" Type="http://schemas.openxmlformats.org/officeDocument/2006/relationships/slideMaster" Target="slideMasters/slideMaster109.xml"/><Relationship Id="rId5" Type="http://schemas.openxmlformats.org/officeDocument/2006/relationships/slideMaster" Target="slideMasters/slideMaster5.xml"/><Relationship Id="rId6" Type="http://schemas.openxmlformats.org/officeDocument/2006/relationships/slideMaster" Target="slideMasters/slideMaster6.xml"/><Relationship Id="rId7" Type="http://schemas.openxmlformats.org/officeDocument/2006/relationships/slideMaster" Target="slideMasters/slideMaster7.xml"/><Relationship Id="rId8" Type="http://schemas.openxmlformats.org/officeDocument/2006/relationships/slideMaster" Target="slideMasters/slideMaster8.xml"/><Relationship Id="rId9" Type="http://schemas.openxmlformats.org/officeDocument/2006/relationships/slideMaster" Target="slideMasters/slideMaster9.xml"/><Relationship Id="rId140" Type="http://schemas.openxmlformats.org/officeDocument/2006/relationships/slideMaster" Target="slideMasters/slideMaster140.xml"/><Relationship Id="rId141" Type="http://schemas.openxmlformats.org/officeDocument/2006/relationships/slideMaster" Target="slideMasters/slideMaster14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1.xml"/></Relationships>
</file>

<file path=ppt/slideLayouts/_rels/slideLayout10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1.xml"/></Relationships>
</file>

<file path=ppt/slideLayouts/_rels/slideLayout10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2.xml"/></Relationships>
</file>

<file path=ppt/slideLayouts/_rels/slideLayout10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2.xml"/></Relationships>
</file>

<file path=ppt/slideLayouts/_rels/slideLayout10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2.xml"/></Relationships>
</file>

<file path=ppt/slideLayouts/_rels/slideLayout10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2.xml"/></Relationships>
</file>

<file path=ppt/slideLayouts/_rels/slideLayout10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2.xml"/></Relationships>
</file>

<file path=ppt/slideLayouts/_rels/slideLayout10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2.xml"/></Relationships>
</file>

<file path=ppt/slideLayouts/_rels/slideLayout10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2.xml"/></Relationships>
</file>

<file path=ppt/slideLayouts/_rels/slideLayout10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2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2.xml"/></Relationships>
</file>

<file path=ppt/slideLayouts/_rels/slideLayout10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2.xml"/></Relationships>
</file>

<file path=ppt/slideLayouts/_rels/slideLayout10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2.xml"/></Relationships>
</file>

<file path=ppt/slideLayouts/_rels/slideLayout10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3.xml"/></Relationships>
</file>

<file path=ppt/slideLayouts/_rels/slideLayout10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3.xml"/></Relationships>
</file>

<file path=ppt/slideLayouts/_rels/slideLayout10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3.xml"/></Relationships>
</file>

<file path=ppt/slideLayouts/_rels/slideLayout10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3.xml"/></Relationships>
</file>

<file path=ppt/slideLayouts/_rels/slideLayout10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3.xml"/></Relationships>
</file>

<file path=ppt/slideLayouts/_rels/slideLayout10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3.xml"/></Relationships>
</file>

<file path=ppt/slideLayouts/_rels/slideLayout10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3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3.xml"/></Relationships>
</file>

<file path=ppt/slideLayouts/_rels/slideLayout10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3.xml"/></Relationships>
</file>

<file path=ppt/slideLayouts/_rels/slideLayout10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3.xml"/></Relationships>
</file>

<file path=ppt/slideLayouts/_rels/slideLayout10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3.xml"/></Relationships>
</file>

<file path=ppt/slideLayouts/_rels/slideLayout10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4.xml"/></Relationships>
</file>

<file path=ppt/slideLayouts/_rels/slideLayout10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4.xml"/></Relationships>
</file>

<file path=ppt/slideLayouts/_rels/slideLayout10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4.xml"/></Relationships>
</file>

<file path=ppt/slideLayouts/_rels/slideLayout10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4.xml"/></Relationships>
</file>

<file path=ppt/slideLayouts/_rels/slideLayout10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4.xml"/></Relationships>
</file>

<file path=ppt/slideLayouts/_rels/slideLayout10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4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4.xml"/></Relationships>
</file>

<file path=ppt/slideLayouts/_rels/slideLayout10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4.xml"/></Relationships>
</file>

<file path=ppt/slideLayouts/_rels/slideLayout10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4.xml"/></Relationships>
</file>

<file path=ppt/slideLayouts/_rels/slideLayout10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4.xml"/></Relationships>
</file>

<file path=ppt/slideLayouts/_rels/slideLayout10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4.xml"/></Relationships>
</file>

<file path=ppt/slideLayouts/_rels/slideLayout10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5.xml"/></Relationships>
</file>

<file path=ppt/slideLayouts/_rels/slideLayout10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5.xml"/></Relationships>
</file>

<file path=ppt/slideLayouts/_rels/slideLayout10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5.xml"/></Relationships>
</file>

<file path=ppt/slideLayouts/_rels/slideLayout10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5.xml"/></Relationships>
</file>

<file path=ppt/slideLayouts/_rels/slideLayout10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5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5.xml"/></Relationships>
</file>

<file path=ppt/slideLayouts/_rels/slideLayout10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5.xml"/></Relationships>
</file>

<file path=ppt/slideLayouts/_rels/slideLayout10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5.xml"/></Relationships>
</file>

<file path=ppt/slideLayouts/_rels/slideLayout10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5.xml"/></Relationships>
</file>

<file path=ppt/slideLayouts/_rels/slideLayout10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5.xml"/></Relationships>
</file>

<file path=ppt/slideLayouts/_rels/slideLayout10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5.xml"/></Relationships>
</file>

<file path=ppt/slideLayouts/_rels/slideLayout10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6.xml"/></Relationships>
</file>

<file path=ppt/slideLayouts/_rels/slideLayout10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6.xml"/></Relationships>
</file>

<file path=ppt/slideLayouts/_rels/slideLayout10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6.xml"/></Relationships>
</file>

<file path=ppt/slideLayouts/_rels/slideLayout10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6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6.xml"/></Relationships>
</file>

<file path=ppt/slideLayouts/_rels/slideLayout10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6.xml"/></Relationships>
</file>

<file path=ppt/slideLayouts/_rels/slideLayout10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6.xml"/></Relationships>
</file>

<file path=ppt/slideLayouts/_rels/slideLayout10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6.xml"/></Relationships>
</file>

<file path=ppt/slideLayouts/_rels/slideLayout10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6.xml"/></Relationships>
</file>

<file path=ppt/slideLayouts/_rels/slideLayout10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6.xml"/></Relationships>
</file>

<file path=ppt/slideLayouts/_rels/slideLayout10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6.xml"/></Relationships>
</file>

<file path=ppt/slideLayouts/_rels/slideLayout10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7.xml"/></Relationships>
</file>

<file path=ppt/slideLayouts/_rels/slideLayout10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7.xml"/></Relationships>
</file>

<file path=ppt/slideLayouts/_rels/slideLayout10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7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7.xml"/></Relationships>
</file>

<file path=ppt/slideLayouts/_rels/slideLayout10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7.xml"/></Relationships>
</file>

<file path=ppt/slideLayouts/_rels/slideLayout10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7.xml"/></Relationships>
</file>

<file path=ppt/slideLayouts/_rels/slideLayout10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7.xml"/></Relationships>
</file>

<file path=ppt/slideLayouts/_rels/slideLayout10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7.xml"/></Relationships>
</file>

<file path=ppt/slideLayouts/_rels/slideLayout10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7.xml"/></Relationships>
</file>

<file path=ppt/slideLayouts/_rels/slideLayout10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7.xml"/></Relationships>
</file>

<file path=ppt/slideLayouts/_rels/slideLayout10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7.xml"/></Relationships>
</file>

<file path=ppt/slideLayouts/_rels/slideLayout10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8.xml"/></Relationships>
</file>

<file path=ppt/slideLayouts/_rels/slideLayout10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8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8.xml"/></Relationships>
</file>

<file path=ppt/slideLayouts/_rels/slideLayout10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8.xml"/></Relationships>
</file>

<file path=ppt/slideLayouts/_rels/slideLayout10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8.xml"/></Relationships>
</file>

<file path=ppt/slideLayouts/_rels/slideLayout10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8.xml"/></Relationships>
</file>

<file path=ppt/slideLayouts/_rels/slideLayout10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8.xml"/></Relationships>
</file>

<file path=ppt/slideLayouts/_rels/slideLayout10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8.xml"/></Relationships>
</file>

<file path=ppt/slideLayouts/_rels/slideLayout10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8.xml"/></Relationships>
</file>

<file path=ppt/slideLayouts/_rels/slideLayout10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8.xml"/></Relationships>
</file>

<file path=ppt/slideLayouts/_rels/slideLayout10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8.xml"/></Relationships>
</file>

<file path=ppt/slideLayouts/_rels/slideLayout10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9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9.xml"/></Relationships>
</file>

<file path=ppt/slideLayouts/_rels/slideLayout10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9.xml"/></Relationships>
</file>

<file path=ppt/slideLayouts/_rels/slideLayout10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9.xml"/></Relationships>
</file>

<file path=ppt/slideLayouts/_rels/slideLayout10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9.xml"/></Relationships>
</file>

<file path=ppt/slideLayouts/_rels/slideLayout10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9.xml"/></Relationships>
</file>

<file path=ppt/slideLayouts/_rels/slideLayout10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9.xml"/></Relationships>
</file>

<file path=ppt/slideLayouts/_rels/slideLayout10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9.xml"/></Relationships>
</file>

<file path=ppt/slideLayouts/_rels/slideLayout10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9.xml"/></Relationships>
</file>

<file path=ppt/slideLayouts/_rels/slideLayout10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9.xml"/></Relationships>
</file>

<file path=ppt/slideLayouts/_rels/slideLayout10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9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0.xml"/></Relationships>
</file>

<file path=ppt/slideLayouts/_rels/slideLayout10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0.xml"/></Relationships>
</file>

<file path=ppt/slideLayouts/_rels/slideLayout10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0.xml"/></Relationships>
</file>

<file path=ppt/slideLayouts/_rels/slideLayout10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0.xml"/></Relationships>
</file>

<file path=ppt/slideLayouts/_rels/slideLayout10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0.xml"/></Relationships>
</file>

<file path=ppt/slideLayouts/_rels/slideLayout10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0.xml"/></Relationships>
</file>

<file path=ppt/slideLayouts/_rels/slideLayout10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0.xml"/></Relationships>
</file>

<file path=ppt/slideLayouts/_rels/slideLayout10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0.xml"/></Relationships>
</file>

<file path=ppt/slideLayouts/_rels/slideLayout10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0.xml"/></Relationships>
</file>

<file path=ppt/slideLayouts/_rels/slideLayout10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0.xml"/></Relationships>
</file>

<file path=ppt/slideLayouts/_rels/slideLayout1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1.xml"/></Relationships>
</file>

<file path=ppt/slideLayouts/_rels/slideLayout1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1.xml"/></Relationships>
</file>

<file path=ppt/slideLayouts/_rels/slideLayout1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1.xml"/></Relationships>
</file>

<file path=ppt/slideLayouts/_rels/slideLayout1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1.xml"/></Relationships>
</file>

<file path=ppt/slideLayouts/_rels/slideLayout1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1.xml"/></Relationships>
</file>

<file path=ppt/slideLayouts/_rels/slideLayout1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1.xml"/></Relationships>
</file>

<file path=ppt/slideLayouts/_rels/slideLayout1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1.xml"/></Relationships>
</file>

<file path=ppt/slideLayouts/_rels/slideLayout1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1.xml"/></Relationships>
</file>

<file path=ppt/slideLayouts/_rels/slideLayout1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1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1.xml"/></Relationships>
</file>

<file path=ppt/slideLayouts/_rels/slideLayout1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1.xml"/></Relationships>
</file>

<file path=ppt/slideLayouts/_rels/slideLayout1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2.xml"/></Relationships>
</file>

<file path=ppt/slideLayouts/_rels/slideLayout1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2.xml"/></Relationships>
</file>

<file path=ppt/slideLayouts/_rels/slideLayout1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2.xml"/></Relationships>
</file>

<file path=ppt/slideLayouts/_rels/slideLayout1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2.xml"/></Relationships>
</file>

<file path=ppt/slideLayouts/_rels/slideLayout1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2.xml"/></Relationships>
</file>

<file path=ppt/slideLayouts/_rels/slideLayout1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2.xml"/></Relationships>
</file>

<file path=ppt/slideLayouts/_rels/slideLayout1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2.xml"/></Relationships>
</file>

<file path=ppt/slideLayouts/_rels/slideLayout1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2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2.xml"/></Relationships>
</file>

<file path=ppt/slideLayouts/_rels/slideLayout1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2.xml"/></Relationships>
</file>

<file path=ppt/slideLayouts/_rels/slideLayout1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2.xml"/></Relationships>
</file>

<file path=ppt/slideLayouts/_rels/slideLayout1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3.xml"/></Relationships>
</file>

<file path=ppt/slideLayouts/_rels/slideLayout1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3.xml"/></Relationships>
</file>

<file path=ppt/slideLayouts/_rels/slideLayout1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3.xml"/></Relationships>
</file>

<file path=ppt/slideLayouts/_rels/slideLayout1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3.xml"/></Relationships>
</file>

<file path=ppt/slideLayouts/_rels/slideLayout1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3.xml"/></Relationships>
</file>

<file path=ppt/slideLayouts/_rels/slideLayout1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3.xml"/></Relationships>
</file>

<file path=ppt/slideLayouts/_rels/slideLayout1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3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3.xml"/></Relationships>
</file>

<file path=ppt/slideLayouts/_rels/slideLayout1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3.xml"/></Relationships>
</file>

<file path=ppt/slideLayouts/_rels/slideLayout1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3.xml"/></Relationships>
</file>

<file path=ppt/slideLayouts/_rels/slideLayout1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3.xml"/></Relationships>
</file>

<file path=ppt/slideLayouts/_rels/slideLayout1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4.xml"/></Relationships>
</file>

<file path=ppt/slideLayouts/_rels/slideLayout1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4.xml"/></Relationships>
</file>

<file path=ppt/slideLayouts/_rels/slideLayout1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4.xml"/></Relationships>
</file>

<file path=ppt/slideLayouts/_rels/slideLayout1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4.xml"/></Relationships>
</file>

<file path=ppt/slideLayouts/_rels/slideLayout1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4.xml"/></Relationships>
</file>

<file path=ppt/slideLayouts/_rels/slideLayout1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4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4.xml"/></Relationships>
</file>

<file path=ppt/slideLayouts/_rels/slideLayout1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4.xml"/></Relationships>
</file>

<file path=ppt/slideLayouts/_rels/slideLayout1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4.xml"/></Relationships>
</file>

<file path=ppt/slideLayouts/_rels/slideLayout1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4.xml"/></Relationships>
</file>

<file path=ppt/slideLayouts/_rels/slideLayout1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4.xml"/></Relationships>
</file>

<file path=ppt/slideLayouts/_rels/slideLayout1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5.xml"/></Relationships>
</file>

<file path=ppt/slideLayouts/_rels/slideLayout1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5.xml"/></Relationships>
</file>

<file path=ppt/slideLayouts/_rels/slideLayout1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5.xml"/></Relationships>
</file>

<file path=ppt/slideLayouts/_rels/slideLayout1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5.xml"/></Relationships>
</file>

<file path=ppt/slideLayouts/_rels/slideLayout1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5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5.xml"/></Relationships>
</file>

<file path=ppt/slideLayouts/_rels/slideLayout1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5.xml"/></Relationships>
</file>

<file path=ppt/slideLayouts/_rels/slideLayout1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5.xml"/></Relationships>
</file>

<file path=ppt/slideLayouts/_rels/slideLayout1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5.xml"/></Relationships>
</file>

<file path=ppt/slideLayouts/_rels/slideLayout1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5.xml"/></Relationships>
</file>

<file path=ppt/slideLayouts/_rels/slideLayout1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5.xml"/></Relationships>
</file>

<file path=ppt/slideLayouts/_rels/slideLayout1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6.xml"/></Relationships>
</file>

<file path=ppt/slideLayouts/_rels/slideLayout1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6.xml"/></Relationships>
</file>

<file path=ppt/slideLayouts/_rels/slideLayout1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6.xml"/></Relationships>
</file>

<file path=ppt/slideLayouts/_rels/slideLayout1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6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6.xml"/></Relationships>
</file>

<file path=ppt/slideLayouts/_rels/slideLayout1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6.xml"/></Relationships>
</file>

<file path=ppt/slideLayouts/_rels/slideLayout1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6.xml"/></Relationships>
</file>

<file path=ppt/slideLayouts/_rels/slideLayout1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6.xml"/></Relationships>
</file>

<file path=ppt/slideLayouts/_rels/slideLayout1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6.xml"/></Relationships>
</file>

<file path=ppt/slideLayouts/_rels/slideLayout1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6.xml"/></Relationships>
</file>

<file path=ppt/slideLayouts/_rels/slideLayout11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6.xml"/></Relationships>
</file>

<file path=ppt/slideLayouts/_rels/slideLayout11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7.xml"/></Relationships>
</file>

<file path=ppt/slideLayouts/_rels/slideLayout11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7.xml"/></Relationships>
</file>

<file path=ppt/slideLayouts/_rels/slideLayout11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7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7.xml"/></Relationships>
</file>

<file path=ppt/slideLayouts/_rels/slideLayout11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7.xml"/></Relationships>
</file>

<file path=ppt/slideLayouts/_rels/slideLayout11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7.xml"/></Relationships>
</file>

<file path=ppt/slideLayouts/_rels/slideLayout11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7.xml"/></Relationships>
</file>

<file path=ppt/slideLayouts/_rels/slideLayout11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7.xml"/></Relationships>
</file>

<file path=ppt/slideLayouts/_rels/slideLayout11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7.xml"/></Relationships>
</file>

<file path=ppt/slideLayouts/_rels/slideLayout11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7.xml"/></Relationships>
</file>

<file path=ppt/slideLayouts/_rels/slideLayout11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7.xml"/></Relationships>
</file>

<file path=ppt/slideLayouts/_rels/slideLayout11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8.xml"/></Relationships>
</file>

<file path=ppt/slideLayouts/_rels/slideLayout11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8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8.xml"/></Relationships>
</file>

<file path=ppt/slideLayouts/_rels/slideLayout11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8.xml"/></Relationships>
</file>

<file path=ppt/slideLayouts/_rels/slideLayout11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8.xml"/></Relationships>
</file>

<file path=ppt/slideLayouts/_rels/slideLayout11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8.xml"/></Relationships>
</file>

<file path=ppt/slideLayouts/_rels/slideLayout11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8.xml"/></Relationships>
</file>

<file path=ppt/slideLayouts/_rels/slideLayout11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8.xml"/></Relationships>
</file>

<file path=ppt/slideLayouts/_rels/slideLayout11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8.xml"/></Relationships>
</file>

<file path=ppt/slideLayouts/_rels/slideLayout11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8.xml"/></Relationships>
</file>

<file path=ppt/slideLayouts/_rels/slideLayout11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8.xml"/></Relationships>
</file>

<file path=ppt/slideLayouts/_rels/slideLayout11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9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9.xml"/></Relationships>
</file>

<file path=ppt/slideLayouts/_rels/slideLayout11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9.xml"/></Relationships>
</file>

<file path=ppt/slideLayouts/_rels/slideLayout11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9.xml"/></Relationships>
</file>

<file path=ppt/slideLayouts/_rels/slideLayout11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9.xml"/></Relationships>
</file>

<file path=ppt/slideLayouts/_rels/slideLayout11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9.xml"/></Relationships>
</file>

<file path=ppt/slideLayouts/_rels/slideLayout11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9.xml"/></Relationships>
</file>

<file path=ppt/slideLayouts/_rels/slideLayout11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9.xml"/></Relationships>
</file>

<file path=ppt/slideLayouts/_rels/slideLayout11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9.xml"/></Relationships>
</file>

<file path=ppt/slideLayouts/_rels/slideLayout11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9.xml"/></Relationships>
</file>

<file path=ppt/slideLayouts/_rels/slideLayout11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9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0.xml"/></Relationships>
</file>

<file path=ppt/slideLayouts/_rels/slideLayout12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0.xml"/></Relationships>
</file>

<file path=ppt/slideLayouts/_rels/slideLayout12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0.xml"/></Relationships>
</file>

<file path=ppt/slideLayouts/_rels/slideLayout12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0.xml"/></Relationships>
</file>

<file path=ppt/slideLayouts/_rels/slideLayout12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0.xml"/></Relationships>
</file>

<file path=ppt/slideLayouts/_rels/slideLayout12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0.xml"/></Relationships>
</file>

<file path=ppt/slideLayouts/_rels/slideLayout12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0.xml"/></Relationships>
</file>

<file path=ppt/slideLayouts/_rels/slideLayout12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0.xml"/></Relationships>
</file>

<file path=ppt/slideLayouts/_rels/slideLayout12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0.xml"/></Relationships>
</file>

<file path=ppt/slideLayouts/_rels/slideLayout12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0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0.xml"/></Relationships>
</file>

<file path=ppt/slideLayouts/_rels/slideLayout12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1.xml"/></Relationships>
</file>

<file path=ppt/slideLayouts/_rels/slideLayout12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1.xml"/></Relationships>
</file>

<file path=ppt/slideLayouts/_rels/slideLayout12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1.xml"/></Relationships>
</file>

<file path=ppt/slideLayouts/_rels/slideLayout12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1.xml"/></Relationships>
</file>

<file path=ppt/slideLayouts/_rels/slideLayout12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1.xml"/></Relationships>
</file>

<file path=ppt/slideLayouts/_rels/slideLayout12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1.xml"/></Relationships>
</file>

<file path=ppt/slideLayouts/_rels/slideLayout12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1.xml"/></Relationships>
</file>

<file path=ppt/slideLayouts/_rels/slideLayout12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1.xml"/></Relationships>
</file>

<file path=ppt/slideLayouts/_rels/slideLayout12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1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1.xml"/></Relationships>
</file>

<file path=ppt/slideLayouts/_rels/slideLayout12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1.xml"/></Relationships>
</file>

<file path=ppt/slideLayouts/_rels/slideLayout12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2.xml"/></Relationships>
</file>

<file path=ppt/slideLayouts/_rels/slideLayout12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2.xml"/></Relationships>
</file>

<file path=ppt/slideLayouts/_rels/slideLayout12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2.xml"/></Relationships>
</file>

<file path=ppt/slideLayouts/_rels/slideLayout12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2.xml"/></Relationships>
</file>

<file path=ppt/slideLayouts/_rels/slideLayout12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2.xml"/></Relationships>
</file>

<file path=ppt/slideLayouts/_rels/slideLayout12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2.xml"/></Relationships>
</file>

<file path=ppt/slideLayouts/_rels/slideLayout12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2.xml"/></Relationships>
</file>

<file path=ppt/slideLayouts/_rels/slideLayout12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2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2.xml"/></Relationships>
</file>

<file path=ppt/slideLayouts/_rels/slideLayout12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2.xml"/></Relationships>
</file>

<file path=ppt/slideLayouts/_rels/slideLayout12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2.xml"/></Relationships>
</file>

<file path=ppt/slideLayouts/_rels/slideLayout12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3.xml"/></Relationships>
</file>

<file path=ppt/slideLayouts/_rels/slideLayout12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3.xml"/></Relationships>
</file>

<file path=ppt/slideLayouts/_rels/slideLayout12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3.xml"/></Relationships>
</file>

<file path=ppt/slideLayouts/_rels/slideLayout12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3.xml"/></Relationships>
</file>

<file path=ppt/slideLayouts/_rels/slideLayout12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3.xml"/></Relationships>
</file>

<file path=ppt/slideLayouts/_rels/slideLayout12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3.xml"/></Relationships>
</file>

<file path=ppt/slideLayouts/_rels/slideLayout12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3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3.xml"/></Relationships>
</file>

<file path=ppt/slideLayouts/_rels/slideLayout12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3.xml"/></Relationships>
</file>

<file path=ppt/slideLayouts/_rels/slideLayout12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3.xml"/></Relationships>
</file>

<file path=ppt/slideLayouts/_rels/slideLayout12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3.xml"/></Relationships>
</file>

<file path=ppt/slideLayouts/_rels/slideLayout12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4.xml"/></Relationships>
</file>

<file path=ppt/slideLayouts/_rels/slideLayout12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4.xml"/></Relationships>
</file>

<file path=ppt/slideLayouts/_rels/slideLayout12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4.xml"/></Relationships>
</file>

<file path=ppt/slideLayouts/_rels/slideLayout12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4.xml"/></Relationships>
</file>

<file path=ppt/slideLayouts/_rels/slideLayout12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4.xml"/></Relationships>
</file>

<file path=ppt/slideLayouts/_rels/slideLayout12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4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4.xml"/></Relationships>
</file>

<file path=ppt/slideLayouts/_rels/slideLayout12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4.xml"/></Relationships>
</file>

<file path=ppt/slideLayouts/_rels/slideLayout12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4.xml"/></Relationships>
</file>

<file path=ppt/slideLayouts/_rels/slideLayout12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4.xml"/></Relationships>
</file>

<file path=ppt/slideLayouts/_rels/slideLayout12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4.xml"/></Relationships>
</file>

<file path=ppt/slideLayouts/_rels/slideLayout12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5.xml"/></Relationships>
</file>

<file path=ppt/slideLayouts/_rels/slideLayout12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5.xml"/></Relationships>
</file>

<file path=ppt/slideLayouts/_rels/slideLayout12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5.xml"/></Relationships>
</file>

<file path=ppt/slideLayouts/_rels/slideLayout12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5.xml"/></Relationships>
</file>

<file path=ppt/slideLayouts/_rels/slideLayout12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5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5.xml"/></Relationships>
</file>

<file path=ppt/slideLayouts/_rels/slideLayout12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5.xml"/></Relationships>
</file>

<file path=ppt/slideLayouts/_rels/slideLayout12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5.xml"/></Relationships>
</file>

<file path=ppt/slideLayouts/_rels/slideLayout12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5.xml"/></Relationships>
</file>

<file path=ppt/slideLayouts/_rels/slideLayout12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5.xml"/></Relationships>
</file>

<file path=ppt/slideLayouts/_rels/slideLayout12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5.xml"/></Relationships>
</file>

<file path=ppt/slideLayouts/_rels/slideLayout12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6.xml"/></Relationships>
</file>

<file path=ppt/slideLayouts/_rels/slideLayout12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6.xml"/></Relationships>
</file>

<file path=ppt/slideLayouts/_rels/slideLayout12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6.xml"/></Relationships>
</file>

<file path=ppt/slideLayouts/_rels/slideLayout12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6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6.xml"/></Relationships>
</file>

<file path=ppt/slideLayouts/_rels/slideLayout12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6.xml"/></Relationships>
</file>

<file path=ppt/slideLayouts/_rels/slideLayout12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6.xml"/></Relationships>
</file>

<file path=ppt/slideLayouts/_rels/slideLayout12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6.xml"/></Relationships>
</file>

<file path=ppt/slideLayouts/_rels/slideLayout12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6.xml"/></Relationships>
</file>

<file path=ppt/slideLayouts/_rels/slideLayout12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6.xml"/></Relationships>
</file>

<file path=ppt/slideLayouts/_rels/slideLayout12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6.xml"/></Relationships>
</file>

<file path=ppt/slideLayouts/_rels/slideLayout12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7.xml"/></Relationships>
</file>

<file path=ppt/slideLayouts/_rels/slideLayout12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7.xml"/></Relationships>
</file>

<file path=ppt/slideLayouts/_rels/slideLayout12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7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7.xml"/></Relationships>
</file>

<file path=ppt/slideLayouts/_rels/slideLayout12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7.xml"/></Relationships>
</file>

<file path=ppt/slideLayouts/_rels/slideLayout12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7.xml"/></Relationships>
</file>

<file path=ppt/slideLayouts/_rels/slideLayout12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7.xml"/></Relationships>
</file>

<file path=ppt/slideLayouts/_rels/slideLayout12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7.xml"/></Relationships>
</file>

<file path=ppt/slideLayouts/_rels/slideLayout12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7.xml"/></Relationships>
</file>

<file path=ppt/slideLayouts/_rels/slideLayout12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7.xml"/></Relationships>
</file>

<file path=ppt/slideLayouts/_rels/slideLayout12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7.xml"/></Relationships>
</file>

<file path=ppt/slideLayouts/_rels/slideLayout12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8.xml"/></Relationships>
</file>

<file path=ppt/slideLayouts/_rels/slideLayout12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8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8.xml"/></Relationships>
</file>

<file path=ppt/slideLayouts/_rels/slideLayout12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8.xml"/></Relationships>
</file>

<file path=ppt/slideLayouts/_rels/slideLayout12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8.xml"/></Relationships>
</file>

<file path=ppt/slideLayouts/_rels/slideLayout12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8.xml"/></Relationships>
</file>

<file path=ppt/slideLayouts/_rels/slideLayout12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8.xml"/></Relationships>
</file>

<file path=ppt/slideLayouts/_rels/slideLayout12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8.xml"/></Relationships>
</file>

<file path=ppt/slideLayouts/_rels/slideLayout12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8.xml"/></Relationships>
</file>

<file path=ppt/slideLayouts/_rels/slideLayout12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8.xml"/></Relationships>
</file>

<file path=ppt/slideLayouts/_rels/slideLayout12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8.xml"/></Relationships>
</file>

<file path=ppt/slideLayouts/_rels/slideLayout12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9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9.xml"/></Relationships>
</file>

<file path=ppt/slideLayouts/_rels/slideLayout13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9.xml"/></Relationships>
</file>

<file path=ppt/slideLayouts/_rels/slideLayout13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9.xml"/></Relationships>
</file>

<file path=ppt/slideLayouts/_rels/slideLayout13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9.xml"/></Relationships>
</file>

<file path=ppt/slideLayouts/_rels/slideLayout13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9.xml"/></Relationships>
</file>

<file path=ppt/slideLayouts/_rels/slideLayout13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9.xml"/></Relationships>
</file>

<file path=ppt/slideLayouts/_rels/slideLayout13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9.xml"/></Relationships>
</file>

<file path=ppt/slideLayouts/_rels/slideLayout13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9.xml"/></Relationships>
</file>

<file path=ppt/slideLayouts/_rels/slideLayout13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9.xml"/></Relationships>
</file>

<file path=ppt/slideLayouts/_rels/slideLayout13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9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0.xml"/></Relationships>
</file>

<file path=ppt/slideLayouts/_rels/slideLayout13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0.xml"/></Relationships>
</file>

<file path=ppt/slideLayouts/_rels/slideLayout13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0.xml"/></Relationships>
</file>

<file path=ppt/slideLayouts/_rels/slideLayout13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0.xml"/></Relationships>
</file>

<file path=ppt/slideLayouts/_rels/slideLayout13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0.xml"/></Relationships>
</file>

<file path=ppt/slideLayouts/_rels/slideLayout13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0.xml"/></Relationships>
</file>

<file path=ppt/slideLayouts/_rels/slideLayout13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0.xml"/></Relationships>
</file>

<file path=ppt/slideLayouts/_rels/slideLayout13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0.xml"/></Relationships>
</file>

<file path=ppt/slideLayouts/_rels/slideLayout13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0.xml"/></Relationships>
</file>

<file path=ppt/slideLayouts/_rels/slideLayout13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0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0.xml"/></Relationships>
</file>

<file path=ppt/slideLayouts/_rels/slideLayout13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1.xml"/></Relationships>
</file>

<file path=ppt/slideLayouts/_rels/slideLayout13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1.xml"/></Relationships>
</file>

<file path=ppt/slideLayouts/_rels/slideLayout13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1.xml"/></Relationships>
</file>

<file path=ppt/slideLayouts/_rels/slideLayout13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1.xml"/></Relationships>
</file>

<file path=ppt/slideLayouts/_rels/slideLayout13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1.xml"/></Relationships>
</file>

<file path=ppt/slideLayouts/_rels/slideLayout13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1.xml"/></Relationships>
</file>

<file path=ppt/slideLayouts/_rels/slideLayout13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1.xml"/></Relationships>
</file>

<file path=ppt/slideLayouts/_rels/slideLayout13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1.xml"/></Relationships>
</file>

<file path=ppt/slideLayouts/_rels/slideLayout13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1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1.xml"/></Relationships>
</file>

<file path=ppt/slideLayouts/_rels/slideLayout13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1.xml"/></Relationships>
</file>

<file path=ppt/slideLayouts/_rels/slideLayout13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2.xml"/></Relationships>
</file>

<file path=ppt/slideLayouts/_rels/slideLayout13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2.xml"/></Relationships>
</file>

<file path=ppt/slideLayouts/_rels/slideLayout13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2.xml"/></Relationships>
</file>

<file path=ppt/slideLayouts/_rels/slideLayout13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2.xml"/></Relationships>
</file>

<file path=ppt/slideLayouts/_rels/slideLayout13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2.xml"/></Relationships>
</file>

<file path=ppt/slideLayouts/_rels/slideLayout13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2.xml"/></Relationships>
</file>

<file path=ppt/slideLayouts/_rels/slideLayout13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2.xml"/></Relationships>
</file>

<file path=ppt/slideLayouts/_rels/slideLayout13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2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2.xml"/></Relationships>
</file>

<file path=ppt/slideLayouts/_rels/slideLayout13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2.xml"/></Relationships>
</file>

<file path=ppt/slideLayouts/_rels/slideLayout13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2.xml"/></Relationships>
</file>

<file path=ppt/slideLayouts/_rels/slideLayout13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3.xml"/></Relationships>
</file>

<file path=ppt/slideLayouts/_rels/slideLayout13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3.xml"/></Relationships>
</file>

<file path=ppt/slideLayouts/_rels/slideLayout13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3.xml"/></Relationships>
</file>

<file path=ppt/slideLayouts/_rels/slideLayout13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3.xml"/></Relationships>
</file>

<file path=ppt/slideLayouts/_rels/slideLayout13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3.xml"/></Relationships>
</file>

<file path=ppt/slideLayouts/_rels/slideLayout13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3.xml"/></Relationships>
</file>

<file path=ppt/slideLayouts/_rels/slideLayout13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3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3.xml"/></Relationships>
</file>

<file path=ppt/slideLayouts/_rels/slideLayout13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3.xml"/></Relationships>
</file>

<file path=ppt/slideLayouts/_rels/slideLayout13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3.xml"/></Relationships>
</file>

<file path=ppt/slideLayouts/_rels/slideLayout13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3.xml"/></Relationships>
</file>

<file path=ppt/slideLayouts/_rels/slideLayout13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4.xml"/></Relationships>
</file>

<file path=ppt/slideLayouts/_rels/slideLayout13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4.xml"/></Relationships>
</file>

<file path=ppt/slideLayouts/_rels/slideLayout13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4.xml"/></Relationships>
</file>

<file path=ppt/slideLayouts/_rels/slideLayout13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4.xml"/></Relationships>
</file>

<file path=ppt/slideLayouts/_rels/slideLayout13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4.xml"/></Relationships>
</file>

<file path=ppt/slideLayouts/_rels/slideLayout13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4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4.xml"/></Relationships>
</file>

<file path=ppt/slideLayouts/_rels/slideLayout13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4.xml"/></Relationships>
</file>

<file path=ppt/slideLayouts/_rels/slideLayout13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4.xml"/></Relationships>
</file>

<file path=ppt/slideLayouts/_rels/slideLayout13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4.xml"/></Relationships>
</file>

<file path=ppt/slideLayouts/_rels/slideLayout13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4.xml"/></Relationships>
</file>

<file path=ppt/slideLayouts/_rels/slideLayout13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5.xml"/></Relationships>
</file>

<file path=ppt/slideLayouts/_rels/slideLayout13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5.xml"/></Relationships>
</file>

<file path=ppt/slideLayouts/_rels/slideLayout13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5.xml"/></Relationships>
</file>

<file path=ppt/slideLayouts/_rels/slideLayout13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5.xml"/></Relationships>
</file>

<file path=ppt/slideLayouts/_rels/slideLayout13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5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5.xml"/></Relationships>
</file>

<file path=ppt/slideLayouts/_rels/slideLayout13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5.xml"/></Relationships>
</file>

<file path=ppt/slideLayouts/_rels/slideLayout13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5.xml"/></Relationships>
</file>

<file path=ppt/slideLayouts/_rels/slideLayout13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5.xml"/></Relationships>
</file>

<file path=ppt/slideLayouts/_rels/slideLayout13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5.xml"/></Relationships>
</file>

<file path=ppt/slideLayouts/_rels/slideLayout13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5.xml"/></Relationships>
</file>

<file path=ppt/slideLayouts/_rels/slideLayout13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6.xml"/></Relationships>
</file>

<file path=ppt/slideLayouts/_rels/slideLayout13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6.xml"/></Relationships>
</file>

<file path=ppt/slideLayouts/_rels/slideLayout13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6.xml"/></Relationships>
</file>

<file path=ppt/slideLayouts/_rels/slideLayout13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6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6.xml"/></Relationships>
</file>

<file path=ppt/slideLayouts/_rels/slideLayout13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6.xml"/></Relationships>
</file>

<file path=ppt/slideLayouts/_rels/slideLayout13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6.xml"/></Relationships>
</file>

<file path=ppt/slideLayouts/_rels/slideLayout13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6.xml"/></Relationships>
</file>

<file path=ppt/slideLayouts/_rels/slideLayout13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6.xml"/></Relationships>
</file>

<file path=ppt/slideLayouts/_rels/slideLayout13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6.xml"/></Relationships>
</file>

<file path=ppt/slideLayouts/_rels/slideLayout13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6.xml"/></Relationships>
</file>

<file path=ppt/slideLayouts/_rels/slideLayout13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7.xml"/></Relationships>
</file>

<file path=ppt/slideLayouts/_rels/slideLayout13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7.xml"/></Relationships>
</file>

<file path=ppt/slideLayouts/_rels/slideLayout13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7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7.xml"/></Relationships>
</file>

<file path=ppt/slideLayouts/_rels/slideLayout13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7.xml"/></Relationships>
</file>

<file path=ppt/slideLayouts/_rels/slideLayout13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7.xml"/></Relationships>
</file>

<file path=ppt/slideLayouts/_rels/slideLayout13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7.xml"/></Relationships>
</file>

<file path=ppt/slideLayouts/_rels/slideLayout13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7.xml"/></Relationships>
</file>

<file path=ppt/slideLayouts/_rels/slideLayout13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7.xml"/></Relationships>
</file>

<file path=ppt/slideLayouts/_rels/slideLayout13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7.xml"/></Relationships>
</file>

<file path=ppt/slideLayouts/_rels/slideLayout13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7.xml"/></Relationships>
</file>

<file path=ppt/slideLayouts/_rels/slideLayout13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8.xml"/></Relationships>
</file>

<file path=ppt/slideLayouts/_rels/slideLayout13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8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8.xml"/></Relationships>
</file>

<file path=ppt/slideLayouts/_rels/slideLayout14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8.xml"/></Relationships>
</file>

<file path=ppt/slideLayouts/_rels/slideLayout14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8.xml"/></Relationships>
</file>

<file path=ppt/slideLayouts/_rels/slideLayout14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8.xml"/></Relationships>
</file>

<file path=ppt/slideLayouts/_rels/slideLayout14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8.xml"/></Relationships>
</file>

<file path=ppt/slideLayouts/_rels/slideLayout14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8.xml"/></Relationships>
</file>

<file path=ppt/slideLayouts/_rels/slideLayout14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8.xml"/></Relationships>
</file>

<file path=ppt/slideLayouts/_rels/slideLayout14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8.xml"/></Relationships>
</file>

<file path=ppt/slideLayouts/_rels/slideLayout14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8.xml"/></Relationships>
</file>

<file path=ppt/slideLayouts/_rels/slideLayout14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9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9.xml"/></Relationships>
</file>

<file path=ppt/slideLayouts/_rels/slideLayout14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9.xml"/></Relationships>
</file>

<file path=ppt/slideLayouts/_rels/slideLayout14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9.xml"/></Relationships>
</file>

<file path=ppt/slideLayouts/_rels/slideLayout14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9.xml"/></Relationships>
</file>

<file path=ppt/slideLayouts/_rels/slideLayout14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9.xml"/></Relationships>
</file>

<file path=ppt/slideLayouts/_rels/slideLayout14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9.xml"/></Relationships>
</file>

<file path=ppt/slideLayouts/_rels/slideLayout14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9.xml"/></Relationships>
</file>

<file path=ppt/slideLayouts/_rels/slideLayout14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9.xml"/></Relationships>
</file>

<file path=ppt/slideLayouts/_rels/slideLayout14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9.xml"/></Relationships>
</file>

<file path=ppt/slideLayouts/_rels/slideLayout14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9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0.xml"/></Relationships>
</file>

<file path=ppt/slideLayouts/_rels/slideLayout14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0.xml"/></Relationships>
</file>

<file path=ppt/slideLayouts/_rels/slideLayout14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0.xml"/></Relationships>
</file>

<file path=ppt/slideLayouts/_rels/slideLayout14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0.xml"/></Relationships>
</file>

<file path=ppt/slideLayouts/_rels/slideLayout14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0.xml"/></Relationships>
</file>

<file path=ppt/slideLayouts/_rels/slideLayout14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0.xml"/></Relationships>
</file>

<file path=ppt/slideLayouts/_rels/slideLayout14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0.xml"/></Relationships>
</file>

<file path=ppt/slideLayouts/_rels/slideLayout14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0.xml"/></Relationships>
</file>

<file path=ppt/slideLayouts/_rels/slideLayout14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0.xml"/></Relationships>
</file>

<file path=ppt/slideLayouts/_rels/slideLayout14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0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0.xml"/></Relationships>
</file>

<file path=ppt/slideLayouts/_rels/slideLayout14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1.xml"/></Relationships>
</file>

<file path=ppt/slideLayouts/_rels/slideLayout14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1.xml"/></Relationships>
</file>

<file path=ppt/slideLayouts/_rels/slideLayout14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1.xml"/></Relationships>
</file>

<file path=ppt/slideLayouts/_rels/slideLayout14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1.xml"/></Relationships>
</file>

<file path=ppt/slideLayouts/_rels/slideLayout14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1.xml"/></Relationships>
</file>

<file path=ppt/slideLayouts/_rels/slideLayout14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1.xml"/></Relationships>
</file>

<file path=ppt/slideLayouts/_rels/slideLayout14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1.xml"/></Relationships>
</file>

<file path=ppt/slideLayouts/_rels/slideLayout14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1.xml"/></Relationships>
</file>

<file path=ppt/slideLayouts/_rels/slideLayout14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1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1.xml"/></Relationships>
</file>

<file path=ppt/slideLayouts/_rels/slideLayout14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1.xml"/></Relationships>
</file>

<file path=ppt/slideLayouts/_rels/slideLayout14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2.xml"/></Relationships>
</file>

<file path=ppt/slideLayouts/_rels/slideLayout14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2.xml"/></Relationships>
</file>

<file path=ppt/slideLayouts/_rels/slideLayout14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2.xml"/></Relationships>
</file>

<file path=ppt/slideLayouts/_rels/slideLayout14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2.xml"/></Relationships>
</file>

<file path=ppt/slideLayouts/_rels/slideLayout14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2.xml"/></Relationships>
</file>

<file path=ppt/slideLayouts/_rels/slideLayout14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2.xml"/></Relationships>
</file>

<file path=ppt/slideLayouts/_rels/slideLayout14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2.xml"/></Relationships>
</file>

<file path=ppt/slideLayouts/_rels/slideLayout14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2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2.xml"/></Relationships>
</file>

<file path=ppt/slideLayouts/_rels/slideLayout14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2.xml"/></Relationships>
</file>

<file path=ppt/slideLayouts/_rels/slideLayout14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2.xml"/></Relationships>
</file>

<file path=ppt/slideLayouts/_rels/slideLayout14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3.xml"/></Relationships>
</file>

<file path=ppt/slideLayouts/_rels/slideLayout14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3.xml"/></Relationships>
</file>

<file path=ppt/slideLayouts/_rels/slideLayout14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3.xml"/></Relationships>
</file>

<file path=ppt/slideLayouts/_rels/slideLayout14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3.xml"/></Relationships>
</file>

<file path=ppt/slideLayouts/_rels/slideLayout14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3.xml"/></Relationships>
</file>

<file path=ppt/slideLayouts/_rels/slideLayout14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3.xml"/></Relationships>
</file>

<file path=ppt/slideLayouts/_rels/slideLayout14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3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3.xml"/></Relationships>
</file>

<file path=ppt/slideLayouts/_rels/slideLayout14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3.xml"/></Relationships>
</file>

<file path=ppt/slideLayouts/_rels/slideLayout14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3.xml"/></Relationships>
</file>

<file path=ppt/slideLayouts/_rels/slideLayout14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3.xml"/></Relationships>
</file>

<file path=ppt/slideLayouts/_rels/slideLayout14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4.xml"/></Relationships>
</file>

<file path=ppt/slideLayouts/_rels/slideLayout14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4.xml"/></Relationships>
</file>

<file path=ppt/slideLayouts/_rels/slideLayout14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4.xml"/></Relationships>
</file>

<file path=ppt/slideLayouts/_rels/slideLayout14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4.xml"/></Relationships>
</file>

<file path=ppt/slideLayouts/_rels/slideLayout14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4.xml"/></Relationships>
</file>

<file path=ppt/slideLayouts/_rels/slideLayout14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4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4.xml"/></Relationships>
</file>

<file path=ppt/slideLayouts/_rels/slideLayout14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4.xml"/></Relationships>
</file>

<file path=ppt/slideLayouts/_rels/slideLayout14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4.xml"/></Relationships>
</file>

<file path=ppt/slideLayouts/_rels/slideLayout14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4.xml"/></Relationships>
</file>

<file path=ppt/slideLayouts/_rels/slideLayout14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4.xml"/></Relationships>
</file>

<file path=ppt/slideLayouts/_rels/slideLayout14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5.xml"/></Relationships>
</file>

<file path=ppt/slideLayouts/_rels/slideLayout14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5.xml"/></Relationships>
</file>

<file path=ppt/slideLayouts/_rels/slideLayout14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5.xml"/></Relationships>
</file>

<file path=ppt/slideLayouts/_rels/slideLayout14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5.xml"/></Relationships>
</file>

<file path=ppt/slideLayouts/_rels/slideLayout14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5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5.xml"/></Relationships>
</file>

<file path=ppt/slideLayouts/_rels/slideLayout14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5.xml"/></Relationships>
</file>

<file path=ppt/slideLayouts/_rels/slideLayout14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5.xml"/></Relationships>
</file>

<file path=ppt/slideLayouts/_rels/slideLayout14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5.xml"/></Relationships>
</file>

<file path=ppt/slideLayouts/_rels/slideLayout14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5.xml"/></Relationships>
</file>

<file path=ppt/slideLayouts/_rels/slideLayout14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5.xml"/></Relationships>
</file>

<file path=ppt/slideLayouts/_rels/slideLayout14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6.xml"/></Relationships>
</file>

<file path=ppt/slideLayouts/_rels/slideLayout14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6.xml"/></Relationships>
</file>

<file path=ppt/slideLayouts/_rels/slideLayout14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6.xml"/></Relationships>
</file>

<file path=ppt/slideLayouts/_rels/slideLayout14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6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6.xml"/></Relationships>
</file>

<file path=ppt/slideLayouts/_rels/slideLayout14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6.xml"/></Relationships>
</file>

<file path=ppt/slideLayouts/_rels/slideLayout14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6.xml"/></Relationships>
</file>

<file path=ppt/slideLayouts/_rels/slideLayout14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6.xml"/></Relationships>
</file>

<file path=ppt/slideLayouts/_rels/slideLayout14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6.xml"/></Relationships>
</file>

<file path=ppt/slideLayouts/_rels/slideLayout14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6.xml"/></Relationships>
</file>

<file path=ppt/slideLayouts/_rels/slideLayout14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6.xml"/></Relationships>
</file>

<file path=ppt/slideLayouts/_rels/slideLayout14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7.xml"/></Relationships>
</file>

<file path=ppt/slideLayouts/_rels/slideLayout14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7.xml"/></Relationships>
</file>

<file path=ppt/slideLayouts/_rels/slideLayout14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7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7.xml"/></Relationships>
</file>

<file path=ppt/slideLayouts/_rels/slideLayout15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7.xml"/></Relationships>
</file>

<file path=ppt/slideLayouts/_rels/slideLayout15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7.xml"/></Relationships>
</file>

<file path=ppt/slideLayouts/_rels/slideLayout15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7.xml"/></Relationships>
</file>

<file path=ppt/slideLayouts/_rels/slideLayout15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7.xml"/></Relationships>
</file>

<file path=ppt/slideLayouts/_rels/slideLayout15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7.xml"/></Relationships>
</file>

<file path=ppt/slideLayouts/_rels/slideLayout15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7.xml"/></Relationships>
</file>

<file path=ppt/slideLayouts/_rels/slideLayout15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7.xml"/></Relationships>
</file>

<file path=ppt/slideLayouts/_rels/slideLayout15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8.xml"/></Relationships>
</file>

<file path=ppt/slideLayouts/_rels/slideLayout15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8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8.xml"/></Relationships>
</file>

<file path=ppt/slideLayouts/_rels/slideLayout15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8.xml"/></Relationships>
</file>

<file path=ppt/slideLayouts/_rels/slideLayout15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8.xml"/></Relationships>
</file>

<file path=ppt/slideLayouts/_rels/slideLayout15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8.xml"/></Relationships>
</file>

<file path=ppt/slideLayouts/_rels/slideLayout15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8.xml"/></Relationships>
</file>

<file path=ppt/slideLayouts/_rels/slideLayout15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8.xml"/></Relationships>
</file>

<file path=ppt/slideLayouts/_rels/slideLayout15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8.xml"/></Relationships>
</file>

<file path=ppt/slideLayouts/_rels/slideLayout15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8.xml"/></Relationships>
</file>

<file path=ppt/slideLayouts/_rels/slideLayout15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8.xml"/></Relationships>
</file>

<file path=ppt/slideLayouts/_rels/slideLayout15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9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9.xml"/></Relationships>
</file>

<file path=ppt/slideLayouts/_rels/slideLayout15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9.xml"/></Relationships>
</file>

<file path=ppt/slideLayouts/_rels/slideLayout15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9.xml"/></Relationships>
</file>

<file path=ppt/slideLayouts/_rels/slideLayout15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9.xml"/></Relationships>
</file>

<file path=ppt/slideLayouts/_rels/slideLayout15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9.xml"/></Relationships>
</file>

<file path=ppt/slideLayouts/_rels/slideLayout15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9.xml"/></Relationships>
</file>

<file path=ppt/slideLayouts/_rels/slideLayout15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9.xml"/></Relationships>
</file>

<file path=ppt/slideLayouts/_rels/slideLayout15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9.xml"/></Relationships>
</file>

<file path=ppt/slideLayouts/_rels/slideLayout15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9.xml"/></Relationships>
</file>

<file path=ppt/slideLayouts/_rels/slideLayout15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9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0.xml"/></Relationships>
</file>

<file path=ppt/slideLayouts/_rels/slideLayout15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0.xml"/></Relationships>
</file>

<file path=ppt/slideLayouts/_rels/slideLayout15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0.xml"/></Relationships>
</file>

<file path=ppt/slideLayouts/_rels/slideLayout15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0.xml"/></Relationships>
</file>

<file path=ppt/slideLayouts/_rels/slideLayout15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0.xml"/></Relationships>
</file>

<file path=ppt/slideLayouts/_rels/slideLayout15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0.xml"/></Relationships>
</file>

<file path=ppt/slideLayouts/_rels/slideLayout15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0.xml"/></Relationships>
</file>

<file path=ppt/slideLayouts/_rels/slideLayout15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0.xml"/></Relationships>
</file>

<file path=ppt/slideLayouts/_rels/slideLayout15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0.xml"/></Relationships>
</file>

<file path=ppt/slideLayouts/_rels/slideLayout15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0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0.xml"/></Relationships>
</file>

<file path=ppt/slideLayouts/_rels/slideLayout15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1.xml"/></Relationships>
</file>

<file path=ppt/slideLayouts/_rels/slideLayout15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1.xml"/></Relationships>
</file>

<file path=ppt/slideLayouts/_rels/slideLayout15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1.xml"/></Relationships>
</file>

<file path=ppt/slideLayouts/_rels/slideLayout15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1.xml"/></Relationships>
</file>

<file path=ppt/slideLayouts/_rels/slideLayout15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1.xml"/></Relationships>
</file>

<file path=ppt/slideLayouts/_rels/slideLayout15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1.xml"/></Relationships>
</file>

<file path=ppt/slideLayouts/_rels/slideLayout15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1.xml"/></Relationships>
</file>

<file path=ppt/slideLayouts/_rels/slideLayout15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1.xml"/></Relationships>
</file>

<file path=ppt/slideLayouts/_rels/slideLayout15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1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1.xml"/></Relationships>
</file>

<file path=ppt/slideLayouts/_rels/slideLayout15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1.xml"/></Relationships>
</file>

<file path=ppt/slideLayouts/_rels/slideLayout15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2.xml"/></Relationships>
</file>

<file path=ppt/slideLayouts/_rels/slideLayout15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2.xml"/></Relationships>
</file>

<file path=ppt/slideLayouts/_rels/slideLayout15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2.xml"/></Relationships>
</file>

<file path=ppt/slideLayouts/_rels/slideLayout15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2.xml"/></Relationships>
</file>

<file path=ppt/slideLayouts/_rels/slideLayout15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2.xml"/></Relationships>
</file>

<file path=ppt/slideLayouts/_rels/slideLayout15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2.xml"/></Relationships>
</file>

<file path=ppt/slideLayouts/_rels/slideLayout15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2.xml"/></Relationships>
</file>

<file path=ppt/slideLayouts/_rels/slideLayout15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2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2.xml"/></Relationships>
</file>

<file path=ppt/slideLayouts/_rels/slideLayout15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2.xml"/></Relationships>
</file>

<file path=ppt/slideLayouts/_rels/slideLayout15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2.xml"/></Relationships>
</file>

<file path=ppt/slideLayouts/_rels/slideLayout15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3.xml"/></Relationships>
</file>

<file path=ppt/slideLayouts/_rels/slideLayout15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3.xml"/></Relationships>
</file>

<file path=ppt/slideLayouts/_rels/slideLayout15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3.xml"/></Relationships>
</file>

<file path=ppt/slideLayouts/_rels/slideLayout15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3.xml"/></Relationships>
</file>

<file path=ppt/slideLayouts/_rels/slideLayout15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3.xml"/></Relationships>
</file>

<file path=ppt/slideLayouts/_rels/slideLayout15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3.xml"/></Relationships>
</file>

<file path=ppt/slideLayouts/_rels/slideLayout15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3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3.xml"/></Relationships>
</file>

<file path=ppt/slideLayouts/_rels/slideLayout15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3.xml"/></Relationships>
</file>

<file path=ppt/slideLayouts/_rels/slideLayout15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3.xml"/></Relationships>
</file>

<file path=ppt/slideLayouts/_rels/slideLayout15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3.xml"/></Relationships>
</file>

<file path=ppt/slideLayouts/_rels/slideLayout15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4.xml"/></Relationships>
</file>

<file path=ppt/slideLayouts/_rels/slideLayout15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4.xml"/></Relationships>
</file>

<file path=ppt/slideLayouts/_rels/slideLayout15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4.xml"/></Relationships>
</file>

<file path=ppt/slideLayouts/_rels/slideLayout15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4.xml"/></Relationships>
</file>

<file path=ppt/slideLayouts/_rels/slideLayout15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4.xml"/></Relationships>
</file>

<file path=ppt/slideLayouts/_rels/slideLayout15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4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4.xml"/></Relationships>
</file>

<file path=ppt/slideLayouts/_rels/slideLayout15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4.xml"/></Relationships>
</file>

<file path=ppt/slideLayouts/_rels/slideLayout15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4.xml"/></Relationships>
</file>

<file path=ppt/slideLayouts/_rels/slideLayout15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4.xml"/></Relationships>
</file>

<file path=ppt/slideLayouts/_rels/slideLayout15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4.xml"/></Relationships>
</file>

<file path=ppt/slideLayouts/_rels/slideLayout15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5.xml"/></Relationships>
</file>

<file path=ppt/slideLayouts/_rels/slideLayout15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5.xml"/></Relationships>
</file>

<file path=ppt/slideLayouts/_rels/slideLayout15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5.xml"/></Relationships>
</file>

<file path=ppt/slideLayouts/_rels/slideLayout15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5.xml"/></Relationships>
</file>

<file path=ppt/slideLayouts/_rels/slideLayout15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5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5.xml"/></Relationships>
</file>

<file path=ppt/slideLayouts/_rels/slideLayout15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5.xml"/></Relationships>
</file>

<file path=ppt/slideLayouts/_rels/slideLayout15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5.xml"/></Relationships>
</file>

<file path=ppt/slideLayouts/_rels/slideLayout15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5.xml"/></Relationships>
</file>

<file path=ppt/slideLayouts/_rels/slideLayout15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5.xml"/></Relationships>
</file>

<file path=ppt/slideLayouts/_rels/slideLayout15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5.xml"/></Relationships>
</file>

<file path=ppt/slideLayouts/_rels/slideLayout15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6.xml"/></Relationships>
</file>

<file path=ppt/slideLayouts/_rels/slideLayout15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6.xml"/></Relationships>
</file>

<file path=ppt/slideLayouts/_rels/slideLayout15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6.xml"/></Relationships>
</file>

<file path=ppt/slideLayouts/_rels/slideLayout15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6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6.xml"/></Relationships>
</file>

<file path=ppt/slideLayouts/_rels/slideLayout16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6.xml"/></Relationships>
</file>

<file path=ppt/slideLayouts/_rels/slideLayout16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6.xml"/></Relationships>
</file>

<file path=ppt/slideLayouts/_rels/slideLayout16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6.xml"/></Relationships>
</file>

<file path=ppt/slideLayouts/_rels/slideLayout16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6.xml"/></Relationships>
</file>

<file path=ppt/slideLayouts/_rels/slideLayout16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6.xml"/></Relationships>
</file>

<file path=ppt/slideLayouts/_rels/slideLayout16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6.xml"/></Relationships>
</file>

<file path=ppt/slideLayouts/_rels/slideLayout16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7.xml"/></Relationships>
</file>

<file path=ppt/slideLayouts/_rels/slideLayout16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7.xml"/></Relationships>
</file>

<file path=ppt/slideLayouts/_rels/slideLayout16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7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7.xml"/></Relationships>
</file>

<file path=ppt/slideLayouts/_rels/slideLayout16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7.xml"/></Relationships>
</file>

<file path=ppt/slideLayouts/_rels/slideLayout16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7.xml"/></Relationships>
</file>

<file path=ppt/slideLayouts/_rels/slideLayout16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7.xml"/></Relationships>
</file>

<file path=ppt/slideLayouts/_rels/slideLayout16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7.xml"/></Relationships>
</file>

<file path=ppt/slideLayouts/_rels/slideLayout16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7.xml"/></Relationships>
</file>

<file path=ppt/slideLayouts/_rels/slideLayout16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7.xml"/></Relationships>
</file>

<file path=ppt/slideLayouts/_rels/slideLayout16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7.xml"/></Relationships>
</file>

<file path=ppt/slideLayouts/_rels/slideLayout16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8.xml"/></Relationships>
</file>

<file path=ppt/slideLayouts/_rels/slideLayout16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8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8.xml"/></Relationships>
</file>

<file path=ppt/slideLayouts/_rels/slideLayout16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8.xml"/></Relationships>
</file>

<file path=ppt/slideLayouts/_rels/slideLayout16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8.xml"/></Relationships>
</file>

<file path=ppt/slideLayouts/_rels/slideLayout16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8.xml"/></Relationships>
</file>

<file path=ppt/slideLayouts/_rels/slideLayout16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8.xml"/></Relationships>
</file>

<file path=ppt/slideLayouts/_rels/slideLayout16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8.xml"/></Relationships>
</file>

<file path=ppt/slideLayouts/_rels/slideLayout16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8.xml"/></Relationships>
</file>

<file path=ppt/slideLayouts/_rels/slideLayout16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8.xml"/></Relationships>
</file>

<file path=ppt/slideLayouts/_rels/slideLayout16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8.xml"/></Relationships>
</file>

<file path=ppt/slideLayouts/_rels/slideLayout16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9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9.xml"/></Relationships>
</file>

<file path=ppt/slideLayouts/_rels/slideLayout16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9.xml"/></Relationships>
</file>

<file path=ppt/slideLayouts/_rels/slideLayout16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9.xml"/></Relationships>
</file>

<file path=ppt/slideLayouts/_rels/slideLayout16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9.xml"/></Relationships>
</file>

<file path=ppt/slideLayouts/_rels/slideLayout16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9.xml"/></Relationships>
</file>

<file path=ppt/slideLayouts/_rels/slideLayout16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9.xml"/></Relationships>
</file>

<file path=ppt/slideLayouts/_rels/slideLayout16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9.xml"/></Relationships>
</file>

<file path=ppt/slideLayouts/_rels/slideLayout16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9.xml"/></Relationships>
</file>

<file path=ppt/slideLayouts/_rels/slideLayout16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9.xml"/></Relationships>
</file>

<file path=ppt/slideLayouts/_rels/slideLayout16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9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0.xml"/></Relationships>
</file>

<file path=ppt/slideLayouts/_rels/slideLayout16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0.xml"/></Relationships>
</file>

<file path=ppt/slideLayouts/_rels/slideLayout16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0.xml"/></Relationships>
</file>

<file path=ppt/slideLayouts/_rels/slideLayout16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0.xml"/></Relationships>
</file>

<file path=ppt/slideLayouts/_rels/slideLayout16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0.xml"/></Relationships>
</file>

<file path=ppt/slideLayouts/_rels/slideLayout16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0.xml"/></Relationships>
</file>

<file path=ppt/slideLayouts/_rels/slideLayout16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0.xml"/></Relationships>
</file>

<file path=ppt/slideLayouts/_rels/slideLayout16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0.xml"/></Relationships>
</file>

<file path=ppt/slideLayouts/_rels/slideLayout16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0.xml"/></Relationships>
</file>

<file path=ppt/slideLayouts/_rels/slideLayout16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0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0.xml"/></Relationships>
</file>

<file path=ppt/slideLayouts/_rels/slideLayout16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1.xml"/></Relationships>
</file>

<file path=ppt/slideLayouts/_rels/slideLayout16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1.xml"/></Relationships>
</file>

<file path=ppt/slideLayouts/_rels/slideLayout16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1.xml"/></Relationships>
</file>

<file path=ppt/slideLayouts/_rels/slideLayout16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1.xml"/></Relationships>
</file>

<file path=ppt/slideLayouts/_rels/slideLayout16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1.xml"/></Relationships>
</file>

<file path=ppt/slideLayouts/_rels/slideLayout16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1.xml"/></Relationships>
</file>

<file path=ppt/slideLayouts/_rels/slideLayout16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1.xml"/></Relationships>
</file>

<file path=ppt/slideLayouts/_rels/slideLayout16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1.xml"/></Relationships>
</file>

<file path=ppt/slideLayouts/_rels/slideLayout16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1.xml"/></Relationships>
</file>

<file path=ppt/slideLayouts/_rels/slideLayout1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6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1.xml"/></Relationships>
</file>

<file path=ppt/slideLayouts/_rels/slideLayout16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1.xml"/></Relationships>
</file>

<file path=ppt/slideLayouts/_rels/slideLayout16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2.xml"/></Relationships>
</file>

<file path=ppt/slideLayouts/_rels/slideLayout16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2.xml"/></Relationships>
</file>

<file path=ppt/slideLayouts/_rels/slideLayout16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2.xml"/></Relationships>
</file>

<file path=ppt/slideLayouts/_rels/slideLayout16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2.xml"/></Relationships>
</file>

<file path=ppt/slideLayouts/_rels/slideLayout16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2.xml"/></Relationships>
</file>

<file path=ppt/slideLayouts/_rels/slideLayout16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2.xml"/></Relationships>
</file>

<file path=ppt/slideLayouts/_rels/slideLayout16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2.xml"/></Relationships>
</file>

<file path=ppt/slideLayouts/_rels/slideLayout16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2.xml"/></Relationships>
</file>

<file path=ppt/slideLayouts/_rels/slideLayout1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6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2.xml"/></Relationships>
</file>

<file path=ppt/slideLayouts/_rels/slideLayout16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2.xml"/></Relationships>
</file>

<file path=ppt/slideLayouts/_rels/slideLayout16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2.xml"/></Relationships>
</file>

<file path=ppt/slideLayouts/_rels/slideLayout16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3.xml"/></Relationships>
</file>

<file path=ppt/slideLayouts/_rels/slideLayout16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3.xml"/></Relationships>
</file>

<file path=ppt/slideLayouts/_rels/slideLayout16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3.xml"/></Relationships>
</file>

<file path=ppt/slideLayouts/_rels/slideLayout16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3.xml"/></Relationships>
</file>

<file path=ppt/slideLayouts/_rels/slideLayout16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3.xml"/></Relationships>
</file>

<file path=ppt/slideLayouts/_rels/slideLayout16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3.xml"/></Relationships>
</file>

<file path=ppt/slideLayouts/_rels/slideLayout16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3.xml"/></Relationships>
</file>

<file path=ppt/slideLayouts/_rels/slideLayout1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6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3.xml"/></Relationships>
</file>

<file path=ppt/slideLayouts/_rels/slideLayout16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3.xml"/></Relationships>
</file>

<file path=ppt/slideLayouts/_rels/slideLayout16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3.xml"/></Relationships>
</file>

<file path=ppt/slideLayouts/_rels/slideLayout16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3.xml"/></Relationships>
</file>

<file path=ppt/slideLayouts/_rels/slideLayout16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4.xml"/></Relationships>
</file>

<file path=ppt/slideLayouts/_rels/slideLayout16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4.xml"/></Relationships>
</file>

<file path=ppt/slideLayouts/_rels/slideLayout16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4.xml"/></Relationships>
</file>

<file path=ppt/slideLayouts/_rels/slideLayout16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4.xml"/></Relationships>
</file>

<file path=ppt/slideLayouts/_rels/slideLayout16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4.xml"/></Relationships>
</file>

<file path=ppt/slideLayouts/_rels/slideLayout16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4.xml"/></Relationships>
</file>

<file path=ppt/slideLayouts/_rels/slideLayout1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6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4.xml"/></Relationships>
</file>

<file path=ppt/slideLayouts/_rels/slideLayout16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4.xml"/></Relationships>
</file>

<file path=ppt/slideLayouts/_rels/slideLayout16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4.xml"/></Relationships>
</file>

<file path=ppt/slideLayouts/_rels/slideLayout16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4.xml"/></Relationships>
</file>

<file path=ppt/slideLayouts/_rels/slideLayout16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4.xml"/></Relationships>
</file>

<file path=ppt/slideLayouts/_rels/slideLayout16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5.xml"/></Relationships>
</file>

<file path=ppt/slideLayouts/_rels/slideLayout16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5.xml"/></Relationships>
</file>

<file path=ppt/slideLayouts/_rels/slideLayout16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5.xml"/></Relationships>
</file>

<file path=ppt/slideLayouts/_rels/slideLayout16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5.xml"/></Relationships>
</file>

<file path=ppt/slideLayouts/_rels/slideLayout16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5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5.xml"/></Relationships>
</file>

<file path=ppt/slideLayouts/_rels/slideLayout17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5.xml"/></Relationships>
</file>

<file path=ppt/slideLayouts/_rels/slideLayout17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5.xml"/></Relationships>
</file>

<file path=ppt/slideLayouts/_rels/slideLayout17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5.xml"/></Relationships>
</file>

<file path=ppt/slideLayouts/_rels/slideLayout17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5.xml"/></Relationships>
</file>

<file path=ppt/slideLayouts/_rels/slideLayout17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5.xml"/></Relationships>
</file>

<file path=ppt/slideLayouts/_rels/slideLayout17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6.xml"/></Relationships>
</file>

<file path=ppt/slideLayouts/_rels/slideLayout17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6.xml"/></Relationships>
</file>

<file path=ppt/slideLayouts/_rels/slideLayout17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6.xml"/></Relationships>
</file>

<file path=ppt/slideLayouts/_rels/slideLayout17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6.xml"/></Relationships>
</file>

<file path=ppt/slideLayouts/_rels/slideLayout1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6.xml"/></Relationships>
</file>

<file path=ppt/slideLayouts/_rels/slideLayout17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6.xml"/></Relationships>
</file>

<file path=ppt/slideLayouts/_rels/slideLayout17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6.xml"/></Relationships>
</file>

<file path=ppt/slideLayouts/_rels/slideLayout17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6.xml"/></Relationships>
</file>

<file path=ppt/slideLayouts/_rels/slideLayout17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6.xml"/></Relationships>
</file>

<file path=ppt/slideLayouts/_rels/slideLayout17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6.xml"/></Relationships>
</file>

<file path=ppt/slideLayouts/_rels/slideLayout17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6.xml"/></Relationships>
</file>

<file path=ppt/slideLayouts/_rels/slideLayout17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7.xml"/></Relationships>
</file>

<file path=ppt/slideLayouts/_rels/slideLayout17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7.xml"/></Relationships>
</file>

<file path=ppt/slideLayouts/_rels/slideLayout17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7.xml"/></Relationships>
</file>

<file path=ppt/slideLayouts/_rels/slideLayout1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7.xml"/></Relationships>
</file>

<file path=ppt/slideLayouts/_rels/slideLayout17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7.xml"/></Relationships>
</file>

<file path=ppt/slideLayouts/_rels/slideLayout17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7.xml"/></Relationships>
</file>

<file path=ppt/slideLayouts/_rels/slideLayout17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7.xml"/></Relationships>
</file>

<file path=ppt/slideLayouts/_rels/slideLayout17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7.xml"/></Relationships>
</file>

<file path=ppt/slideLayouts/_rels/slideLayout17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7.xml"/></Relationships>
</file>

<file path=ppt/slideLayouts/_rels/slideLayout17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7.xml"/></Relationships>
</file>

<file path=ppt/slideLayouts/_rels/slideLayout17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7.xml"/></Relationships>
</file>

<file path=ppt/slideLayouts/_rels/slideLayout17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8.xml"/></Relationships>
</file>

<file path=ppt/slideLayouts/_rels/slideLayout17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8.xml"/></Relationships>
</file>

<file path=ppt/slideLayouts/_rels/slideLayout1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8.xml"/></Relationships>
</file>

<file path=ppt/slideLayouts/_rels/slideLayout17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8.xml"/></Relationships>
</file>

<file path=ppt/slideLayouts/_rels/slideLayout17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8.xml"/></Relationships>
</file>

<file path=ppt/slideLayouts/_rels/slideLayout17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8.xml"/></Relationships>
</file>

<file path=ppt/slideLayouts/_rels/slideLayout17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8.xml"/></Relationships>
</file>

<file path=ppt/slideLayouts/_rels/slideLayout17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8.xml"/></Relationships>
</file>

<file path=ppt/slideLayouts/_rels/slideLayout17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8.xml"/></Relationships>
</file>

<file path=ppt/slideLayouts/_rels/slideLayout17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8.xml"/></Relationships>
</file>

<file path=ppt/slideLayouts/_rels/slideLayout17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8.xml"/></Relationships>
</file>

<file path=ppt/slideLayouts/_rels/slideLayout17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9.xml"/></Relationships>
</file>

<file path=ppt/slideLayouts/_rels/slideLayout1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9.xml"/></Relationships>
</file>

<file path=ppt/slideLayouts/_rels/slideLayout17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9.xml"/></Relationships>
</file>

<file path=ppt/slideLayouts/_rels/slideLayout17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9.xml"/></Relationships>
</file>

<file path=ppt/slideLayouts/_rels/slideLayout17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9.xml"/></Relationships>
</file>

<file path=ppt/slideLayouts/_rels/slideLayout17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9.xml"/></Relationships>
</file>

<file path=ppt/slideLayouts/_rels/slideLayout17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9.xml"/></Relationships>
</file>

<file path=ppt/slideLayouts/_rels/slideLayout17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9.xml"/></Relationships>
</file>

<file path=ppt/slideLayouts/_rels/slideLayout17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9.xml"/></Relationships>
</file>

<file path=ppt/slideLayouts/_rels/slideLayout17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9.xml"/></Relationships>
</file>

<file path=ppt/slideLayouts/_rels/slideLayout17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9.xml"/></Relationships>
</file>

<file path=ppt/slideLayouts/_rels/slideLayout1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0.xml"/></Relationships>
</file>

<file path=ppt/slideLayouts/_rels/slideLayout17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0.xml"/></Relationships>
</file>

<file path=ppt/slideLayouts/_rels/slideLayout17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0.xml"/></Relationships>
</file>

<file path=ppt/slideLayouts/_rels/slideLayout17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0.xml"/></Relationships>
</file>

<file path=ppt/slideLayouts/_rels/slideLayout17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0.xml"/></Relationships>
</file>

<file path=ppt/slideLayouts/_rels/slideLayout17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0.xml"/></Relationships>
</file>

<file path=ppt/slideLayouts/_rels/slideLayout17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0.xml"/></Relationships>
</file>

<file path=ppt/slideLayouts/_rels/slideLayout17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0.xml"/></Relationships>
</file>

<file path=ppt/slideLayouts/_rels/slideLayout17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0.xml"/></Relationships>
</file>

<file path=ppt/slideLayouts/_rels/slideLayout17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0.xml"/></Relationships>
</file>

<file path=ppt/slideLayouts/_rels/slideLayout1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0.xml"/></Relationships>
</file>

<file path=ppt/slideLayouts/_rels/slideLayout1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2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2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2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2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2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2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2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2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2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2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2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3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3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3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3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3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3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3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3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3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9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9.xml"/></Relationships>
</file>

<file path=ppt/slideLayouts/_rels/slideLayout3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9.xml"/></Relationships>
</file>

<file path=ppt/slideLayouts/_rels/slideLayout3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9.xml"/></Relationships>
</file>

<file path=ppt/slideLayouts/_rels/slideLayout3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9.xml"/></Relationships>
</file>

<file path=ppt/slideLayouts/_rels/slideLayout3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9.xml"/></Relationships>
</file>

<file path=ppt/slideLayouts/_rels/slideLayout3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9.xml"/></Relationships>
</file>

<file path=ppt/slideLayouts/_rels/slideLayout3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9.xml"/></Relationships>
</file>

<file path=ppt/slideLayouts/_rels/slideLayout3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9.xml"/></Relationships>
</file>

<file path=ppt/slideLayouts/_rels/slideLayout3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9.xml"/></Relationships>
</file>

<file path=ppt/slideLayouts/_rels/slideLayout3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9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0.xml"/></Relationships>
</file>

<file path=ppt/slideLayouts/_rels/slideLayout3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0.xml"/></Relationships>
</file>

<file path=ppt/slideLayouts/_rels/slideLayout3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0.xml"/></Relationships>
</file>

<file path=ppt/slideLayouts/_rels/slideLayout3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0.xml"/></Relationships>
</file>

<file path=ppt/slideLayouts/_rels/slideLayout3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0.xml"/></Relationships>
</file>

<file path=ppt/slideLayouts/_rels/slideLayout3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0.xml"/></Relationships>
</file>

<file path=ppt/slideLayouts/_rels/slideLayout3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0.xml"/></Relationships>
</file>

<file path=ppt/slideLayouts/_rels/slideLayout3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0.xml"/></Relationships>
</file>

<file path=ppt/slideLayouts/_rels/slideLayout3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0.xml"/></Relationships>
</file>

<file path=ppt/slideLayouts/_rels/slideLayout3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0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0.xml"/></Relationships>
</file>

<file path=ppt/slideLayouts/_rels/slideLayout3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1.xml"/></Relationships>
</file>

<file path=ppt/slideLayouts/_rels/slideLayout3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1.xml"/></Relationships>
</file>

<file path=ppt/slideLayouts/_rels/slideLayout3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1.xml"/></Relationships>
</file>

<file path=ppt/slideLayouts/_rels/slideLayout3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1.xml"/></Relationships>
</file>

<file path=ppt/slideLayouts/_rels/slideLayout3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1.xml"/></Relationships>
</file>

<file path=ppt/slideLayouts/_rels/slideLayout3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1.xml"/></Relationships>
</file>

<file path=ppt/slideLayouts/_rels/slideLayout3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1.xml"/></Relationships>
</file>

<file path=ppt/slideLayouts/_rels/slideLayout3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1.xml"/></Relationships>
</file>

<file path=ppt/slideLayouts/_rels/slideLayout3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1.xml"/></Relationships>
</file>

<file path=ppt/slideLayouts/_rels/slideLayout3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1.xml"/></Relationships>
</file>

<file path=ppt/slideLayouts/_rels/slideLayout3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2.xml"/></Relationships>
</file>

<file path=ppt/slideLayouts/_rels/slideLayout3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2.xml"/></Relationships>
</file>

<file path=ppt/slideLayouts/_rels/slideLayout3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2.xml"/></Relationships>
</file>

<file path=ppt/slideLayouts/_rels/slideLayout3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2.xml"/></Relationships>
</file>

<file path=ppt/slideLayouts/_rels/slideLayout3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2.xml"/></Relationships>
</file>

<file path=ppt/slideLayouts/_rels/slideLayout3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2.xml"/></Relationships>
</file>

<file path=ppt/slideLayouts/_rels/slideLayout3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2.xml"/></Relationships>
</file>

<file path=ppt/slideLayouts/_rels/slideLayout3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2.xml"/></Relationships>
</file>

<file path=ppt/slideLayouts/_rels/slideLayout3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2.xml"/></Relationships>
</file>

<file path=ppt/slideLayouts/_rels/slideLayout3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2.xml"/></Relationships>
</file>

<file path=ppt/slideLayouts/_rels/slideLayout3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3.xml"/></Relationships>
</file>

<file path=ppt/slideLayouts/_rels/slideLayout3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3.xml"/></Relationships>
</file>

<file path=ppt/slideLayouts/_rels/slideLayout3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3.xml"/></Relationships>
</file>

<file path=ppt/slideLayouts/_rels/slideLayout3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3.xml"/></Relationships>
</file>

<file path=ppt/slideLayouts/_rels/slideLayout3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3.xml"/></Relationships>
</file>

<file path=ppt/slideLayouts/_rels/slideLayout3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3.xml"/></Relationships>
</file>

<file path=ppt/slideLayouts/_rels/slideLayout3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3.xml"/></Relationships>
</file>

<file path=ppt/slideLayouts/_rels/slideLayout3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3.xml"/></Relationships>
</file>

<file path=ppt/slideLayouts/_rels/slideLayout3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3.xml"/></Relationships>
</file>

<file path=ppt/slideLayouts/_rels/slideLayout3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3.xml"/></Relationships>
</file>

<file path=ppt/slideLayouts/_rels/slideLayout3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4.xml"/></Relationships>
</file>

<file path=ppt/slideLayouts/_rels/slideLayout3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4.xml"/></Relationships>
</file>

<file path=ppt/slideLayouts/_rels/slideLayout3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4.xml"/></Relationships>
</file>

<file path=ppt/slideLayouts/_rels/slideLayout3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4.xml"/></Relationships>
</file>

<file path=ppt/slideLayouts/_rels/slideLayout3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4.xml"/></Relationships>
</file>

<file path=ppt/slideLayouts/_rels/slideLayout3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4.xml"/></Relationships>
</file>

<file path=ppt/slideLayouts/_rels/slideLayout3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4.xml"/></Relationships>
</file>

<file path=ppt/slideLayouts/_rels/slideLayout3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4.xml"/></Relationships>
</file>

<file path=ppt/slideLayouts/_rels/slideLayout3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4.xml"/></Relationships>
</file>

<file path=ppt/slideLayouts/_rels/slideLayout3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4.xml"/></Relationships>
</file>

<file path=ppt/slideLayouts/_rels/slideLayout3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5.xml"/></Relationships>
</file>

<file path=ppt/slideLayouts/_rels/slideLayout3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5.xml"/></Relationships>
</file>

<file path=ppt/slideLayouts/_rels/slideLayout3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5.xml"/></Relationships>
</file>

<file path=ppt/slideLayouts/_rels/slideLayout3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5.xml"/></Relationships>
</file>

<file path=ppt/slideLayouts/_rels/slideLayout3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5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5.xml"/></Relationships>
</file>

<file path=ppt/slideLayouts/_rels/slideLayout3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5.xml"/></Relationships>
</file>

<file path=ppt/slideLayouts/_rels/slideLayout3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5.xml"/></Relationships>
</file>

<file path=ppt/slideLayouts/_rels/slideLayout3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5.xml"/></Relationships>
</file>

<file path=ppt/slideLayouts/_rels/slideLayout3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5.xml"/></Relationships>
</file>

<file path=ppt/slideLayouts/_rels/slideLayout3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5.xml"/></Relationships>
</file>

<file path=ppt/slideLayouts/_rels/slideLayout3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6.xml"/></Relationships>
</file>

<file path=ppt/slideLayouts/_rels/slideLayout3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6.xml"/></Relationships>
</file>

<file path=ppt/slideLayouts/_rels/slideLayout3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6.xml"/></Relationships>
</file>

<file path=ppt/slideLayouts/_rels/slideLayout3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6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6.xml"/></Relationships>
</file>

<file path=ppt/slideLayouts/_rels/slideLayout3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6.xml"/></Relationships>
</file>

<file path=ppt/slideLayouts/_rels/slideLayout3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6.xml"/></Relationships>
</file>

<file path=ppt/slideLayouts/_rels/slideLayout3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6.xml"/></Relationships>
</file>

<file path=ppt/slideLayouts/_rels/slideLayout3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6.xml"/></Relationships>
</file>

<file path=ppt/slideLayouts/_rels/slideLayout3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6.xml"/></Relationships>
</file>

<file path=ppt/slideLayouts/_rels/slideLayout3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6.xml"/></Relationships>
</file>

<file path=ppt/slideLayouts/_rels/slideLayout3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7.xml"/></Relationships>
</file>

<file path=ppt/slideLayouts/_rels/slideLayout3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7.xml"/></Relationships>
</file>

<file path=ppt/slideLayouts/_rels/slideLayout3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7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7.xml"/></Relationships>
</file>

<file path=ppt/slideLayouts/_rels/slideLayout4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7.xml"/></Relationships>
</file>

<file path=ppt/slideLayouts/_rels/slideLayout4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7.xml"/></Relationships>
</file>

<file path=ppt/slideLayouts/_rels/slideLayout4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7.xml"/></Relationships>
</file>

<file path=ppt/slideLayouts/_rels/slideLayout4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7.xml"/></Relationships>
</file>

<file path=ppt/slideLayouts/_rels/slideLayout4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7.xml"/></Relationships>
</file>

<file path=ppt/slideLayouts/_rels/slideLayout4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7.xml"/></Relationships>
</file>

<file path=ppt/slideLayouts/_rels/slideLayout4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7.xml"/></Relationships>
</file>

<file path=ppt/slideLayouts/_rels/slideLayout4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8.xml"/></Relationships>
</file>

<file path=ppt/slideLayouts/_rels/slideLayout4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8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8.xml"/></Relationships>
</file>

<file path=ppt/slideLayouts/_rels/slideLayout4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8.xml"/></Relationships>
</file>

<file path=ppt/slideLayouts/_rels/slideLayout4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8.xml"/></Relationships>
</file>

<file path=ppt/slideLayouts/_rels/slideLayout4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8.xml"/></Relationships>
</file>

<file path=ppt/slideLayouts/_rels/slideLayout4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8.xml"/></Relationships>
</file>

<file path=ppt/slideLayouts/_rels/slideLayout4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8.xml"/></Relationships>
</file>

<file path=ppt/slideLayouts/_rels/slideLayout4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8.xml"/></Relationships>
</file>

<file path=ppt/slideLayouts/_rels/slideLayout4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8.xml"/></Relationships>
</file>

<file path=ppt/slideLayouts/_rels/slideLayout4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8.xml"/></Relationships>
</file>

<file path=ppt/slideLayouts/_rels/slideLayout4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9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9.xml"/></Relationships>
</file>

<file path=ppt/slideLayouts/_rels/slideLayout4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9.xml"/></Relationships>
</file>

<file path=ppt/slideLayouts/_rels/slideLayout4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9.xml"/></Relationships>
</file>

<file path=ppt/slideLayouts/_rels/slideLayout4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9.xml"/></Relationships>
</file>

<file path=ppt/slideLayouts/_rels/slideLayout4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9.xml"/></Relationships>
</file>

<file path=ppt/slideLayouts/_rels/slideLayout4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9.xml"/></Relationships>
</file>

<file path=ppt/slideLayouts/_rels/slideLayout4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9.xml"/></Relationships>
</file>

<file path=ppt/slideLayouts/_rels/slideLayout4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9.xml"/></Relationships>
</file>

<file path=ppt/slideLayouts/_rels/slideLayout4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9.xml"/></Relationships>
</file>

<file path=ppt/slideLayouts/_rels/slideLayout4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9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0.xml"/></Relationships>
</file>

<file path=ppt/slideLayouts/_rels/slideLayout4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0.xml"/></Relationships>
</file>

<file path=ppt/slideLayouts/_rels/slideLayout4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0.xml"/></Relationships>
</file>

<file path=ppt/slideLayouts/_rels/slideLayout4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0.xml"/></Relationships>
</file>

<file path=ppt/slideLayouts/_rels/slideLayout4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0.xml"/></Relationships>
</file>

<file path=ppt/slideLayouts/_rels/slideLayout4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0.xml"/></Relationships>
</file>

<file path=ppt/slideLayouts/_rels/slideLayout4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0.xml"/></Relationships>
</file>

<file path=ppt/slideLayouts/_rels/slideLayout4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0.xml"/></Relationships>
</file>

<file path=ppt/slideLayouts/_rels/slideLayout4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0.xml"/></Relationships>
</file>

<file path=ppt/slideLayouts/_rels/slideLayout4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0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0.xml"/></Relationships>
</file>

<file path=ppt/slideLayouts/_rels/slideLayout4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1.xml"/></Relationships>
</file>

<file path=ppt/slideLayouts/_rels/slideLayout4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1.xml"/></Relationships>
</file>

<file path=ppt/slideLayouts/_rels/slideLayout4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1.xml"/></Relationships>
</file>

<file path=ppt/slideLayouts/_rels/slideLayout4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1.xml"/></Relationships>
</file>

<file path=ppt/slideLayouts/_rels/slideLayout4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1.xml"/></Relationships>
</file>

<file path=ppt/slideLayouts/_rels/slideLayout4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1.xml"/></Relationships>
</file>

<file path=ppt/slideLayouts/_rels/slideLayout4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1.xml"/></Relationships>
</file>

<file path=ppt/slideLayouts/_rels/slideLayout4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1.xml"/></Relationships>
</file>

<file path=ppt/slideLayouts/_rels/slideLayout4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1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1.xml"/></Relationships>
</file>

<file path=ppt/slideLayouts/_rels/slideLayout4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1.xml"/></Relationships>
</file>

<file path=ppt/slideLayouts/_rels/slideLayout4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2.xml"/></Relationships>
</file>

<file path=ppt/slideLayouts/_rels/slideLayout4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2.xml"/></Relationships>
</file>

<file path=ppt/slideLayouts/_rels/slideLayout4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2.xml"/></Relationships>
</file>

<file path=ppt/slideLayouts/_rels/slideLayout4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2.xml"/></Relationships>
</file>

<file path=ppt/slideLayouts/_rels/slideLayout4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2.xml"/></Relationships>
</file>

<file path=ppt/slideLayouts/_rels/slideLayout4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2.xml"/></Relationships>
</file>

<file path=ppt/slideLayouts/_rels/slideLayout4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2.xml"/></Relationships>
</file>

<file path=ppt/slideLayouts/_rels/slideLayout4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2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2.xml"/></Relationships>
</file>

<file path=ppt/slideLayouts/_rels/slideLayout4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2.xml"/></Relationships>
</file>

<file path=ppt/slideLayouts/_rels/slideLayout4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2.xml"/></Relationships>
</file>

<file path=ppt/slideLayouts/_rels/slideLayout4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3.xml"/></Relationships>
</file>

<file path=ppt/slideLayouts/_rels/slideLayout4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3.xml"/></Relationships>
</file>

<file path=ppt/slideLayouts/_rels/slideLayout4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3.xml"/></Relationships>
</file>

<file path=ppt/slideLayouts/_rels/slideLayout4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3.xml"/></Relationships>
</file>

<file path=ppt/slideLayouts/_rels/slideLayout4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3.xml"/></Relationships>
</file>

<file path=ppt/slideLayouts/_rels/slideLayout4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3.xml"/></Relationships>
</file>

<file path=ppt/slideLayouts/_rels/slideLayout4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3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3.xml"/></Relationships>
</file>

<file path=ppt/slideLayouts/_rels/slideLayout4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3.xml"/></Relationships>
</file>

<file path=ppt/slideLayouts/_rels/slideLayout4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3.xml"/></Relationships>
</file>

<file path=ppt/slideLayouts/_rels/slideLayout4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3.xml"/></Relationships>
</file>

<file path=ppt/slideLayouts/_rels/slideLayout4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4.xml"/></Relationships>
</file>

<file path=ppt/slideLayouts/_rels/slideLayout4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4.xml"/></Relationships>
</file>

<file path=ppt/slideLayouts/_rels/slideLayout4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4.xml"/></Relationships>
</file>

<file path=ppt/slideLayouts/_rels/slideLayout4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4.xml"/></Relationships>
</file>

<file path=ppt/slideLayouts/_rels/slideLayout4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4.xml"/></Relationships>
</file>

<file path=ppt/slideLayouts/_rels/slideLayout4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4.xml"/></Relationships>
</file>

<file path=ppt/slideLayouts/_rels/slideLayout4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4.xml"/></Relationships>
</file>

<file path=ppt/slideLayouts/_rels/slideLayout4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4.xml"/></Relationships>
</file>

<file path=ppt/slideLayouts/_rels/slideLayout4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4.xml"/></Relationships>
</file>

<file path=ppt/slideLayouts/_rels/slideLayout4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4.xml"/></Relationships>
</file>

<file path=ppt/slideLayouts/_rels/slideLayout4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5.xml"/></Relationships>
</file>

<file path=ppt/slideLayouts/_rels/slideLayout4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5.xml"/></Relationships>
</file>

<file path=ppt/slideLayouts/_rels/slideLayout4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5.xml"/></Relationships>
</file>

<file path=ppt/slideLayouts/_rels/slideLayout4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5.xml"/></Relationships>
</file>

<file path=ppt/slideLayouts/_rels/slideLayout4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5.xml"/></Relationships>
</file>

<file path=ppt/slideLayouts/_rels/slideLayout4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5.xml"/></Relationships>
</file>

<file path=ppt/slideLayouts/_rels/slideLayout4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5.xml"/></Relationships>
</file>

<file path=ppt/slideLayouts/_rels/slideLayout4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5.xml"/></Relationships>
</file>

<file path=ppt/slideLayouts/_rels/slideLayout4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5.xml"/></Relationships>
</file>

<file path=ppt/slideLayouts/_rels/slideLayout4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5.xml"/></Relationships>
</file>

<file path=ppt/slideLayouts/_rels/slideLayout4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6.xml"/></Relationships>
</file>

<file path=ppt/slideLayouts/_rels/slideLayout4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6.xml"/></Relationships>
</file>

<file path=ppt/slideLayouts/_rels/slideLayout4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6.xml"/></Relationships>
</file>

<file path=ppt/slideLayouts/_rels/slideLayout4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6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6.xml"/></Relationships>
</file>

<file path=ppt/slideLayouts/_rels/slideLayout5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6.xml"/></Relationships>
</file>

<file path=ppt/slideLayouts/_rels/slideLayout5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6.xml"/></Relationships>
</file>

<file path=ppt/slideLayouts/_rels/slideLayout5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6.xml"/></Relationships>
</file>

<file path=ppt/slideLayouts/_rels/slideLayout5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6.xml"/></Relationships>
</file>

<file path=ppt/slideLayouts/_rels/slideLayout5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6.xml"/></Relationships>
</file>

<file path=ppt/slideLayouts/_rels/slideLayout5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6.xml"/></Relationships>
</file>

<file path=ppt/slideLayouts/_rels/slideLayout5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7.xml"/></Relationships>
</file>

<file path=ppt/slideLayouts/_rels/slideLayout5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7.xml"/></Relationships>
</file>

<file path=ppt/slideLayouts/_rels/slideLayout5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7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7.xml"/></Relationships>
</file>

<file path=ppt/slideLayouts/_rels/slideLayout5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7.xml"/></Relationships>
</file>

<file path=ppt/slideLayouts/_rels/slideLayout5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7.xml"/></Relationships>
</file>

<file path=ppt/slideLayouts/_rels/slideLayout5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7.xml"/></Relationships>
</file>

<file path=ppt/slideLayouts/_rels/slideLayout5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7.xml"/></Relationships>
</file>

<file path=ppt/slideLayouts/_rels/slideLayout5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7.xml"/></Relationships>
</file>

<file path=ppt/slideLayouts/_rels/slideLayout5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7.xml"/></Relationships>
</file>

<file path=ppt/slideLayouts/_rels/slideLayout5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7.xml"/></Relationships>
</file>

<file path=ppt/slideLayouts/_rels/slideLayout5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8.xml"/></Relationships>
</file>

<file path=ppt/slideLayouts/_rels/slideLayout5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8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8.xml"/></Relationships>
</file>

<file path=ppt/slideLayouts/_rels/slideLayout5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8.xml"/></Relationships>
</file>

<file path=ppt/slideLayouts/_rels/slideLayout5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8.xml"/></Relationships>
</file>

<file path=ppt/slideLayouts/_rels/slideLayout5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8.xml"/></Relationships>
</file>

<file path=ppt/slideLayouts/_rels/slideLayout5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8.xml"/></Relationships>
</file>

<file path=ppt/slideLayouts/_rels/slideLayout5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8.xml"/></Relationships>
</file>

<file path=ppt/slideLayouts/_rels/slideLayout5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8.xml"/></Relationships>
</file>

<file path=ppt/slideLayouts/_rels/slideLayout5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8.xml"/></Relationships>
</file>

<file path=ppt/slideLayouts/_rels/slideLayout5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8.xml"/></Relationships>
</file>

<file path=ppt/slideLayouts/_rels/slideLayout5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9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9.xml"/></Relationships>
</file>

<file path=ppt/slideLayouts/_rels/slideLayout5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9.xml"/></Relationships>
</file>

<file path=ppt/slideLayouts/_rels/slideLayout5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9.xml"/></Relationships>
</file>

<file path=ppt/slideLayouts/_rels/slideLayout5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9.xml"/></Relationships>
</file>

<file path=ppt/slideLayouts/_rels/slideLayout5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9.xml"/></Relationships>
</file>

<file path=ppt/slideLayouts/_rels/slideLayout5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9.xml"/></Relationships>
</file>

<file path=ppt/slideLayouts/_rels/slideLayout5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9.xml"/></Relationships>
</file>

<file path=ppt/slideLayouts/_rels/slideLayout5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9.xml"/></Relationships>
</file>

<file path=ppt/slideLayouts/_rels/slideLayout5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9.xml"/></Relationships>
</file>

<file path=ppt/slideLayouts/_rels/slideLayout5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9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0.xml"/></Relationships>
</file>

<file path=ppt/slideLayouts/_rels/slideLayout5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0.xml"/></Relationships>
</file>

<file path=ppt/slideLayouts/_rels/slideLayout5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0.xml"/></Relationships>
</file>

<file path=ppt/slideLayouts/_rels/slideLayout5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0.xml"/></Relationships>
</file>

<file path=ppt/slideLayouts/_rels/slideLayout5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0.xml"/></Relationships>
</file>

<file path=ppt/slideLayouts/_rels/slideLayout5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0.xml"/></Relationships>
</file>

<file path=ppt/slideLayouts/_rels/slideLayout5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0.xml"/></Relationships>
</file>

<file path=ppt/slideLayouts/_rels/slideLayout5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0.xml"/></Relationships>
</file>

<file path=ppt/slideLayouts/_rels/slideLayout5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0.xml"/></Relationships>
</file>

<file path=ppt/slideLayouts/_rels/slideLayout5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0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0.xml"/></Relationships>
</file>

<file path=ppt/slideLayouts/_rels/slideLayout5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1.xml"/></Relationships>
</file>

<file path=ppt/slideLayouts/_rels/slideLayout5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1.xml"/></Relationships>
</file>

<file path=ppt/slideLayouts/_rels/slideLayout5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1.xml"/></Relationships>
</file>

<file path=ppt/slideLayouts/_rels/slideLayout5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1.xml"/></Relationships>
</file>

<file path=ppt/slideLayouts/_rels/slideLayout5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1.xml"/></Relationships>
</file>

<file path=ppt/slideLayouts/_rels/slideLayout5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1.xml"/></Relationships>
</file>

<file path=ppt/slideLayouts/_rels/slideLayout5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1.xml"/></Relationships>
</file>

<file path=ppt/slideLayouts/_rels/slideLayout5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1.xml"/></Relationships>
</file>

<file path=ppt/slideLayouts/_rels/slideLayout5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1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1.xml"/></Relationships>
</file>

<file path=ppt/slideLayouts/_rels/slideLayout5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1.xml"/></Relationships>
</file>

<file path=ppt/slideLayouts/_rels/slideLayout5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2.xml"/></Relationships>
</file>

<file path=ppt/slideLayouts/_rels/slideLayout5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2.xml"/></Relationships>
</file>

<file path=ppt/slideLayouts/_rels/slideLayout5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2.xml"/></Relationships>
</file>

<file path=ppt/slideLayouts/_rels/slideLayout5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2.xml"/></Relationships>
</file>

<file path=ppt/slideLayouts/_rels/slideLayout5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2.xml"/></Relationships>
</file>

<file path=ppt/slideLayouts/_rels/slideLayout5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2.xml"/></Relationships>
</file>

<file path=ppt/slideLayouts/_rels/slideLayout5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2.xml"/></Relationships>
</file>

<file path=ppt/slideLayouts/_rels/slideLayout5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2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2.xml"/></Relationships>
</file>

<file path=ppt/slideLayouts/_rels/slideLayout5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2.xml"/></Relationships>
</file>

<file path=ppt/slideLayouts/_rels/slideLayout5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2.xml"/></Relationships>
</file>

<file path=ppt/slideLayouts/_rels/slideLayout5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3.xml"/></Relationships>
</file>

<file path=ppt/slideLayouts/_rels/slideLayout5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3.xml"/></Relationships>
</file>

<file path=ppt/slideLayouts/_rels/slideLayout5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3.xml"/></Relationships>
</file>

<file path=ppt/slideLayouts/_rels/slideLayout5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3.xml"/></Relationships>
</file>

<file path=ppt/slideLayouts/_rels/slideLayout5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3.xml"/></Relationships>
</file>

<file path=ppt/slideLayouts/_rels/slideLayout5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3.xml"/></Relationships>
</file>

<file path=ppt/slideLayouts/_rels/slideLayout5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3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3.xml"/></Relationships>
</file>

<file path=ppt/slideLayouts/_rels/slideLayout5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3.xml"/></Relationships>
</file>

<file path=ppt/slideLayouts/_rels/slideLayout5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3.xml"/></Relationships>
</file>

<file path=ppt/slideLayouts/_rels/slideLayout5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3.xml"/></Relationships>
</file>

<file path=ppt/slideLayouts/_rels/slideLayout5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4.xml"/></Relationships>
</file>

<file path=ppt/slideLayouts/_rels/slideLayout5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4.xml"/></Relationships>
</file>

<file path=ppt/slideLayouts/_rels/slideLayout5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4.xml"/></Relationships>
</file>

<file path=ppt/slideLayouts/_rels/slideLayout5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4.xml"/></Relationships>
</file>

<file path=ppt/slideLayouts/_rels/slideLayout5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4.xml"/></Relationships>
</file>

<file path=ppt/slideLayouts/_rels/slideLayout5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4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4.xml"/></Relationships>
</file>

<file path=ppt/slideLayouts/_rels/slideLayout5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4.xml"/></Relationships>
</file>

<file path=ppt/slideLayouts/_rels/slideLayout5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4.xml"/></Relationships>
</file>

<file path=ppt/slideLayouts/_rels/slideLayout5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4.xml"/></Relationships>
</file>

<file path=ppt/slideLayouts/_rels/slideLayout5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4.xml"/></Relationships>
</file>

<file path=ppt/slideLayouts/_rels/slideLayout5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5.xml"/></Relationships>
</file>

<file path=ppt/slideLayouts/_rels/slideLayout5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5.xml"/></Relationships>
</file>

<file path=ppt/slideLayouts/_rels/slideLayout5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5.xml"/></Relationships>
</file>

<file path=ppt/slideLayouts/_rels/slideLayout5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5.xml"/></Relationships>
</file>

<file path=ppt/slideLayouts/_rels/slideLayout5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5.xml"/></Relationships>
</file>

<file path=ppt/slideLayouts/_rels/slideLayout6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5.xml"/></Relationships>
</file>

<file path=ppt/slideLayouts/_rels/slideLayout6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5.xml"/></Relationships>
</file>

<file path=ppt/slideLayouts/_rels/slideLayout6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5.xml"/></Relationships>
</file>

<file path=ppt/slideLayouts/_rels/slideLayout6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5.xml"/></Relationships>
</file>

<file path=ppt/slideLayouts/_rels/slideLayout6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5.xml"/></Relationships>
</file>

<file path=ppt/slideLayouts/_rels/slideLayout6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6.xml"/></Relationships>
</file>

<file path=ppt/slideLayouts/_rels/slideLayout6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6.xml"/></Relationships>
</file>

<file path=ppt/slideLayouts/_rels/slideLayout6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6.xml"/></Relationships>
</file>

<file path=ppt/slideLayouts/_rels/slideLayout6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6.xml"/></Relationships>
</file>

<file path=ppt/slideLayouts/_rels/slideLayout6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6.xml"/></Relationships>
</file>

<file path=ppt/slideLayouts/_rels/slideLayout6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6.xml"/></Relationships>
</file>

<file path=ppt/slideLayouts/_rels/slideLayout6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6.xml"/></Relationships>
</file>

<file path=ppt/slideLayouts/_rels/slideLayout6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6.xml"/></Relationships>
</file>

<file path=ppt/slideLayouts/_rels/slideLayout6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6.xml"/></Relationships>
</file>

<file path=ppt/slideLayouts/_rels/slideLayout6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6.xml"/></Relationships>
</file>

<file path=ppt/slideLayouts/_rels/slideLayout6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7.xml"/></Relationships>
</file>

<file path=ppt/slideLayouts/_rels/slideLayout6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7.xml"/></Relationships>
</file>

<file path=ppt/slideLayouts/_rels/slideLayout6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7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7.xml"/></Relationships>
</file>

<file path=ppt/slideLayouts/_rels/slideLayout6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7.xml"/></Relationships>
</file>

<file path=ppt/slideLayouts/_rels/slideLayout6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7.xml"/></Relationships>
</file>

<file path=ppt/slideLayouts/_rels/slideLayout6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7.xml"/></Relationships>
</file>

<file path=ppt/slideLayouts/_rels/slideLayout6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7.xml"/></Relationships>
</file>

<file path=ppt/slideLayouts/_rels/slideLayout6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7.xml"/></Relationships>
</file>

<file path=ppt/slideLayouts/_rels/slideLayout6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7.xml"/></Relationships>
</file>

<file path=ppt/slideLayouts/_rels/slideLayout6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7.xml"/></Relationships>
</file>

<file path=ppt/slideLayouts/_rels/slideLayout6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8.xml"/></Relationships>
</file>

<file path=ppt/slideLayouts/_rels/slideLayout6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8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8.xml"/></Relationships>
</file>

<file path=ppt/slideLayouts/_rels/slideLayout6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8.xml"/></Relationships>
</file>

<file path=ppt/slideLayouts/_rels/slideLayout6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8.xml"/></Relationships>
</file>

<file path=ppt/slideLayouts/_rels/slideLayout6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8.xml"/></Relationships>
</file>

<file path=ppt/slideLayouts/_rels/slideLayout6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8.xml"/></Relationships>
</file>

<file path=ppt/slideLayouts/_rels/slideLayout6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8.xml"/></Relationships>
</file>

<file path=ppt/slideLayouts/_rels/slideLayout6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8.xml"/></Relationships>
</file>

<file path=ppt/slideLayouts/_rels/slideLayout6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8.xml"/></Relationships>
</file>

<file path=ppt/slideLayouts/_rels/slideLayout6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8.xml"/></Relationships>
</file>

<file path=ppt/slideLayouts/_rels/slideLayout6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9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9.xml"/></Relationships>
</file>

<file path=ppt/slideLayouts/_rels/slideLayout6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9.xml"/></Relationships>
</file>

<file path=ppt/slideLayouts/_rels/slideLayout6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9.xml"/></Relationships>
</file>

<file path=ppt/slideLayouts/_rels/slideLayout6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9.xml"/></Relationships>
</file>

<file path=ppt/slideLayouts/_rels/slideLayout6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9.xml"/></Relationships>
</file>

<file path=ppt/slideLayouts/_rels/slideLayout6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9.xml"/></Relationships>
</file>

<file path=ppt/slideLayouts/_rels/slideLayout6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9.xml"/></Relationships>
</file>

<file path=ppt/slideLayouts/_rels/slideLayout6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9.xml"/></Relationships>
</file>

<file path=ppt/slideLayouts/_rels/slideLayout6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9.xml"/></Relationships>
</file>

<file path=ppt/slideLayouts/_rels/slideLayout6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9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0.xml"/></Relationships>
</file>

<file path=ppt/slideLayouts/_rels/slideLayout6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0.xml"/></Relationships>
</file>

<file path=ppt/slideLayouts/_rels/slideLayout6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0.xml"/></Relationships>
</file>

<file path=ppt/slideLayouts/_rels/slideLayout6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0.xml"/></Relationships>
</file>

<file path=ppt/slideLayouts/_rels/slideLayout6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0.xml"/></Relationships>
</file>

<file path=ppt/slideLayouts/_rels/slideLayout6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0.xml"/></Relationships>
</file>

<file path=ppt/slideLayouts/_rels/slideLayout6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0.xml"/></Relationships>
</file>

<file path=ppt/slideLayouts/_rels/slideLayout6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0.xml"/></Relationships>
</file>

<file path=ppt/slideLayouts/_rels/slideLayout6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0.xml"/></Relationships>
</file>

<file path=ppt/slideLayouts/_rels/slideLayout6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0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0.xml"/></Relationships>
</file>

<file path=ppt/slideLayouts/_rels/slideLayout6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1.xml"/></Relationships>
</file>

<file path=ppt/slideLayouts/_rels/slideLayout6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1.xml"/></Relationships>
</file>

<file path=ppt/slideLayouts/_rels/slideLayout6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1.xml"/></Relationships>
</file>

<file path=ppt/slideLayouts/_rels/slideLayout6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1.xml"/></Relationships>
</file>

<file path=ppt/slideLayouts/_rels/slideLayout6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1.xml"/></Relationships>
</file>

<file path=ppt/slideLayouts/_rels/slideLayout6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1.xml"/></Relationships>
</file>

<file path=ppt/slideLayouts/_rels/slideLayout6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1.xml"/></Relationships>
</file>

<file path=ppt/slideLayouts/_rels/slideLayout6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1.xml"/></Relationships>
</file>

<file path=ppt/slideLayouts/_rels/slideLayout6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1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1.xml"/></Relationships>
</file>

<file path=ppt/slideLayouts/_rels/slideLayout6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1.xml"/></Relationships>
</file>

<file path=ppt/slideLayouts/_rels/slideLayout6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2.xml"/></Relationships>
</file>

<file path=ppt/slideLayouts/_rels/slideLayout6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2.xml"/></Relationships>
</file>

<file path=ppt/slideLayouts/_rels/slideLayout6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2.xml"/></Relationships>
</file>

<file path=ppt/slideLayouts/_rels/slideLayout6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2.xml"/></Relationships>
</file>

<file path=ppt/slideLayouts/_rels/slideLayout6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2.xml"/></Relationships>
</file>

<file path=ppt/slideLayouts/_rels/slideLayout6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2.xml"/></Relationships>
</file>

<file path=ppt/slideLayouts/_rels/slideLayout6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2.xml"/></Relationships>
</file>

<file path=ppt/slideLayouts/_rels/slideLayout6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2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2.xml"/></Relationships>
</file>

<file path=ppt/slideLayouts/_rels/slideLayout6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2.xml"/></Relationships>
</file>

<file path=ppt/slideLayouts/_rels/slideLayout6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2.xml"/></Relationships>
</file>

<file path=ppt/slideLayouts/_rels/slideLayout6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3.xml"/></Relationships>
</file>

<file path=ppt/slideLayouts/_rels/slideLayout6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3.xml"/></Relationships>
</file>

<file path=ppt/slideLayouts/_rels/slideLayout6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3.xml"/></Relationships>
</file>

<file path=ppt/slideLayouts/_rels/slideLayout6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3.xml"/></Relationships>
</file>

<file path=ppt/slideLayouts/_rels/slideLayout6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3.xml"/></Relationships>
</file>

<file path=ppt/slideLayouts/_rels/slideLayout6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3.xml"/></Relationships>
</file>

<file path=ppt/slideLayouts/_rels/slideLayout6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3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3.xml"/></Relationships>
</file>

<file path=ppt/slideLayouts/_rels/slideLayout6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3.xml"/></Relationships>
</file>

<file path=ppt/slideLayouts/_rels/slideLayout6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3.xml"/></Relationships>
</file>

<file path=ppt/slideLayouts/_rels/slideLayout6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3.xml"/></Relationships>
</file>

<file path=ppt/slideLayouts/_rels/slideLayout6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4.xml"/></Relationships>
</file>

<file path=ppt/slideLayouts/_rels/slideLayout6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4.xml"/></Relationships>
</file>

<file path=ppt/slideLayouts/_rels/slideLayout6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4.xml"/></Relationships>
</file>

<file path=ppt/slideLayouts/_rels/slideLayout6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4.xml"/></Relationships>
</file>

<file path=ppt/slideLayouts/_rels/slideLayout6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4.xml"/></Relationships>
</file>

<file path=ppt/slideLayouts/_rels/slideLayout6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4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4.xml"/></Relationships>
</file>

<file path=ppt/slideLayouts/_rels/slideLayout7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4.xml"/></Relationships>
</file>

<file path=ppt/slideLayouts/_rels/slideLayout7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4.xml"/></Relationships>
</file>

<file path=ppt/slideLayouts/_rels/slideLayout7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4.xml"/></Relationships>
</file>

<file path=ppt/slideLayouts/_rels/slideLayout7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4.xml"/></Relationships>
</file>

<file path=ppt/slideLayouts/_rels/slideLayout7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5.xml"/></Relationships>
</file>

<file path=ppt/slideLayouts/_rels/slideLayout7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5.xml"/></Relationships>
</file>

<file path=ppt/slideLayouts/_rels/slideLayout7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5.xml"/></Relationships>
</file>

<file path=ppt/slideLayouts/_rels/slideLayout7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5.xml"/></Relationships>
</file>

<file path=ppt/slideLayouts/_rels/slideLayout7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5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5.xml"/></Relationships>
</file>

<file path=ppt/slideLayouts/_rels/slideLayout7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5.xml"/></Relationships>
</file>

<file path=ppt/slideLayouts/_rels/slideLayout7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5.xml"/></Relationships>
</file>

<file path=ppt/slideLayouts/_rels/slideLayout7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5.xml"/></Relationships>
</file>

<file path=ppt/slideLayouts/_rels/slideLayout7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5.xml"/></Relationships>
</file>

<file path=ppt/slideLayouts/_rels/slideLayout7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5.xml"/></Relationships>
</file>

<file path=ppt/slideLayouts/_rels/slideLayout7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6.xml"/></Relationships>
</file>

<file path=ppt/slideLayouts/_rels/slideLayout7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6.xml"/></Relationships>
</file>

<file path=ppt/slideLayouts/_rels/slideLayout7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6.xml"/></Relationships>
</file>

<file path=ppt/slideLayouts/_rels/slideLayout7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6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6.xml"/></Relationships>
</file>

<file path=ppt/slideLayouts/_rels/slideLayout7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6.xml"/></Relationships>
</file>

<file path=ppt/slideLayouts/_rels/slideLayout7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6.xml"/></Relationships>
</file>

<file path=ppt/slideLayouts/_rels/slideLayout7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6.xml"/></Relationships>
</file>

<file path=ppt/slideLayouts/_rels/slideLayout7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6.xml"/></Relationships>
</file>

<file path=ppt/slideLayouts/_rels/slideLayout7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6.xml"/></Relationships>
</file>

<file path=ppt/slideLayouts/_rels/slideLayout7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6.xml"/></Relationships>
</file>

<file path=ppt/slideLayouts/_rels/slideLayout7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7.xml"/></Relationships>
</file>

<file path=ppt/slideLayouts/_rels/slideLayout7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7.xml"/></Relationships>
</file>

<file path=ppt/slideLayouts/_rels/slideLayout7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7.xml"/></Relationships>
</file>

<file path=ppt/slideLayouts/_rels/slideLayout7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7.xml"/></Relationships>
</file>

<file path=ppt/slideLayouts/_rels/slideLayout7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7.xml"/></Relationships>
</file>

<file path=ppt/slideLayouts/_rels/slideLayout7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7.xml"/></Relationships>
</file>

<file path=ppt/slideLayouts/_rels/slideLayout7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7.xml"/></Relationships>
</file>

<file path=ppt/slideLayouts/_rels/slideLayout7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7.xml"/></Relationships>
</file>

<file path=ppt/slideLayouts/_rels/slideLayout7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7.xml"/></Relationships>
</file>

<file path=ppt/slideLayouts/_rels/slideLayout7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7.xml"/></Relationships>
</file>

<file path=ppt/slideLayouts/_rels/slideLayout7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8.xml"/></Relationships>
</file>

<file path=ppt/slideLayouts/_rels/slideLayout7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8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8.xml"/></Relationships>
</file>

<file path=ppt/slideLayouts/_rels/slideLayout7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8.xml"/></Relationships>
</file>

<file path=ppt/slideLayouts/_rels/slideLayout7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8.xml"/></Relationships>
</file>

<file path=ppt/slideLayouts/_rels/slideLayout7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8.xml"/></Relationships>
</file>

<file path=ppt/slideLayouts/_rels/slideLayout7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8.xml"/></Relationships>
</file>

<file path=ppt/slideLayouts/_rels/slideLayout7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8.xml"/></Relationships>
</file>

<file path=ppt/slideLayouts/_rels/slideLayout7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8.xml"/></Relationships>
</file>

<file path=ppt/slideLayouts/_rels/slideLayout7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8.xml"/></Relationships>
</file>

<file path=ppt/slideLayouts/_rels/slideLayout7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8.xml"/></Relationships>
</file>

<file path=ppt/slideLayouts/_rels/slideLayout7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9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9.xml"/></Relationships>
</file>

<file path=ppt/slideLayouts/_rels/slideLayout7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9.xml"/></Relationships>
</file>

<file path=ppt/slideLayouts/_rels/slideLayout7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9.xml"/></Relationships>
</file>

<file path=ppt/slideLayouts/_rels/slideLayout7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9.xml"/></Relationships>
</file>

<file path=ppt/slideLayouts/_rels/slideLayout7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9.xml"/></Relationships>
</file>

<file path=ppt/slideLayouts/_rels/slideLayout7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9.xml"/></Relationships>
</file>

<file path=ppt/slideLayouts/_rels/slideLayout7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9.xml"/></Relationships>
</file>

<file path=ppt/slideLayouts/_rels/slideLayout7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9.xml"/></Relationships>
</file>

<file path=ppt/slideLayouts/_rels/slideLayout7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9.xml"/></Relationships>
</file>

<file path=ppt/slideLayouts/_rels/slideLayout7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9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0.xml"/></Relationships>
</file>

<file path=ppt/slideLayouts/_rels/slideLayout7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0.xml"/></Relationships>
</file>

<file path=ppt/slideLayouts/_rels/slideLayout7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0.xml"/></Relationships>
</file>

<file path=ppt/slideLayouts/_rels/slideLayout7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0.xml"/></Relationships>
</file>

<file path=ppt/slideLayouts/_rels/slideLayout7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0.xml"/></Relationships>
</file>

<file path=ppt/slideLayouts/_rels/slideLayout7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0.xml"/></Relationships>
</file>

<file path=ppt/slideLayouts/_rels/slideLayout7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0.xml"/></Relationships>
</file>

<file path=ppt/slideLayouts/_rels/slideLayout7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0.xml"/></Relationships>
</file>

<file path=ppt/slideLayouts/_rels/slideLayout7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0.xml"/></Relationships>
</file>

<file path=ppt/slideLayouts/_rels/slideLayout7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0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0.xml"/></Relationships>
</file>

<file path=ppt/slideLayouts/_rels/slideLayout7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1.xml"/></Relationships>
</file>

<file path=ppt/slideLayouts/_rels/slideLayout7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1.xml"/></Relationships>
</file>

<file path=ppt/slideLayouts/_rels/slideLayout7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1.xml"/></Relationships>
</file>

<file path=ppt/slideLayouts/_rels/slideLayout7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1.xml"/></Relationships>
</file>

<file path=ppt/slideLayouts/_rels/slideLayout7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1.xml"/></Relationships>
</file>

<file path=ppt/slideLayouts/_rels/slideLayout7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1.xml"/></Relationships>
</file>

<file path=ppt/slideLayouts/_rels/slideLayout7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1.xml"/></Relationships>
</file>

<file path=ppt/slideLayouts/_rels/slideLayout7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1.xml"/></Relationships>
</file>

<file path=ppt/slideLayouts/_rels/slideLayout7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1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1.xml"/></Relationships>
</file>

<file path=ppt/slideLayouts/_rels/slideLayout7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1.xml"/></Relationships>
</file>

<file path=ppt/slideLayouts/_rels/slideLayout7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2.xml"/></Relationships>
</file>

<file path=ppt/slideLayouts/_rels/slideLayout7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2.xml"/></Relationships>
</file>

<file path=ppt/slideLayouts/_rels/slideLayout7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2.xml"/></Relationships>
</file>

<file path=ppt/slideLayouts/_rels/slideLayout7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2.xml"/></Relationships>
</file>

<file path=ppt/slideLayouts/_rels/slideLayout7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2.xml"/></Relationships>
</file>

<file path=ppt/slideLayouts/_rels/slideLayout7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2.xml"/></Relationships>
</file>

<file path=ppt/slideLayouts/_rels/slideLayout7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2.xml"/></Relationships>
</file>

<file path=ppt/slideLayouts/_rels/slideLayout7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2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2.xml"/></Relationships>
</file>

<file path=ppt/slideLayouts/_rels/slideLayout7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2.xml"/></Relationships>
</file>

<file path=ppt/slideLayouts/_rels/slideLayout7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2.xml"/></Relationships>
</file>

<file path=ppt/slideLayouts/_rels/slideLayout7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3.xml"/></Relationships>
</file>

<file path=ppt/slideLayouts/_rels/slideLayout7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3.xml"/></Relationships>
</file>

<file path=ppt/slideLayouts/_rels/slideLayout7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3.xml"/></Relationships>
</file>

<file path=ppt/slideLayouts/_rels/slideLayout7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3.xml"/></Relationships>
</file>

<file path=ppt/slideLayouts/_rels/slideLayout7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3.xml"/></Relationships>
</file>

<file path=ppt/slideLayouts/_rels/slideLayout7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3.xml"/></Relationships>
</file>

<file path=ppt/slideLayouts/_rels/slideLayout7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3.xml"/></Relationships>
</file>

<file path=ppt/slideLayouts/_rels/slideLayout8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3.xml"/></Relationships>
</file>

<file path=ppt/slideLayouts/_rels/slideLayout8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3.xml"/></Relationships>
</file>

<file path=ppt/slideLayouts/_rels/slideLayout8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3.xml"/></Relationships>
</file>

<file path=ppt/slideLayouts/_rels/slideLayout8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4.xml"/></Relationships>
</file>

<file path=ppt/slideLayouts/_rels/slideLayout8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4.xml"/></Relationships>
</file>

<file path=ppt/slideLayouts/_rels/slideLayout8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4.xml"/></Relationships>
</file>

<file path=ppt/slideLayouts/_rels/slideLayout8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4.xml"/></Relationships>
</file>

<file path=ppt/slideLayouts/_rels/slideLayout8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4.xml"/></Relationships>
</file>

<file path=ppt/slideLayouts/_rels/slideLayout8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4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4.xml"/></Relationships>
</file>

<file path=ppt/slideLayouts/_rels/slideLayout8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4.xml"/></Relationships>
</file>

<file path=ppt/slideLayouts/_rels/slideLayout8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4.xml"/></Relationships>
</file>

<file path=ppt/slideLayouts/_rels/slideLayout8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4.xml"/></Relationships>
</file>

<file path=ppt/slideLayouts/_rels/slideLayout8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4.xml"/></Relationships>
</file>

<file path=ppt/slideLayouts/_rels/slideLayout8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5.xml"/></Relationships>
</file>

<file path=ppt/slideLayouts/_rels/slideLayout8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5.xml"/></Relationships>
</file>

<file path=ppt/slideLayouts/_rels/slideLayout8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5.xml"/></Relationships>
</file>

<file path=ppt/slideLayouts/_rels/slideLayout8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5.xml"/></Relationships>
</file>

<file path=ppt/slideLayouts/_rels/slideLayout8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5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5.xml"/></Relationships>
</file>

<file path=ppt/slideLayouts/_rels/slideLayout8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5.xml"/></Relationships>
</file>

<file path=ppt/slideLayouts/_rels/slideLayout8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5.xml"/></Relationships>
</file>

<file path=ppt/slideLayouts/_rels/slideLayout8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5.xml"/></Relationships>
</file>

<file path=ppt/slideLayouts/_rels/slideLayout8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5.xml"/></Relationships>
</file>

<file path=ppt/slideLayouts/_rels/slideLayout8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5.xml"/></Relationships>
</file>

<file path=ppt/slideLayouts/_rels/slideLayout8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6.xml"/></Relationships>
</file>

<file path=ppt/slideLayouts/_rels/slideLayout8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6.xml"/></Relationships>
</file>

<file path=ppt/slideLayouts/_rels/slideLayout8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6.xml"/></Relationships>
</file>

<file path=ppt/slideLayouts/_rels/slideLayout8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6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6.xml"/></Relationships>
</file>

<file path=ppt/slideLayouts/_rels/slideLayout8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6.xml"/></Relationships>
</file>

<file path=ppt/slideLayouts/_rels/slideLayout8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6.xml"/></Relationships>
</file>

<file path=ppt/slideLayouts/_rels/slideLayout8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6.xml"/></Relationships>
</file>

<file path=ppt/slideLayouts/_rels/slideLayout8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6.xml"/></Relationships>
</file>

<file path=ppt/slideLayouts/_rels/slideLayout8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6.xml"/></Relationships>
</file>

<file path=ppt/slideLayouts/_rels/slideLayout8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6.xml"/></Relationships>
</file>

<file path=ppt/slideLayouts/_rels/slideLayout8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7.xml"/></Relationships>
</file>

<file path=ppt/slideLayouts/_rels/slideLayout8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7.xml"/></Relationships>
</file>

<file path=ppt/slideLayouts/_rels/slideLayout8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7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7.xml"/></Relationships>
</file>

<file path=ppt/slideLayouts/_rels/slideLayout8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7.xml"/></Relationships>
</file>

<file path=ppt/slideLayouts/_rels/slideLayout8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7.xml"/></Relationships>
</file>

<file path=ppt/slideLayouts/_rels/slideLayout8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7.xml"/></Relationships>
</file>

<file path=ppt/slideLayouts/_rels/slideLayout8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7.xml"/></Relationships>
</file>

<file path=ppt/slideLayouts/_rels/slideLayout8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7.xml"/></Relationships>
</file>

<file path=ppt/slideLayouts/_rels/slideLayout8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7.xml"/></Relationships>
</file>

<file path=ppt/slideLayouts/_rels/slideLayout8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7.xml"/></Relationships>
</file>

<file path=ppt/slideLayouts/_rels/slideLayout8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8.xml"/></Relationships>
</file>

<file path=ppt/slideLayouts/_rels/slideLayout8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8.xml"/></Relationships>
</file>

<file path=ppt/slideLayouts/_rels/slideLayout8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8.xml"/></Relationships>
</file>

<file path=ppt/slideLayouts/_rels/slideLayout8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8.xml"/></Relationships>
</file>

<file path=ppt/slideLayouts/_rels/slideLayout8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8.xml"/></Relationships>
</file>

<file path=ppt/slideLayouts/_rels/slideLayout8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8.xml"/></Relationships>
</file>

<file path=ppt/slideLayouts/_rels/slideLayout8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8.xml"/></Relationships>
</file>

<file path=ppt/slideLayouts/_rels/slideLayout8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8.xml"/></Relationships>
</file>

<file path=ppt/slideLayouts/_rels/slideLayout8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8.xml"/></Relationships>
</file>

<file path=ppt/slideLayouts/_rels/slideLayout8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8.xml"/></Relationships>
</file>

<file path=ppt/slideLayouts/_rels/slideLayout8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9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9.xml"/></Relationships>
</file>

<file path=ppt/slideLayouts/_rels/slideLayout8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9.xml"/></Relationships>
</file>

<file path=ppt/slideLayouts/_rels/slideLayout8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9.xml"/></Relationships>
</file>

<file path=ppt/slideLayouts/_rels/slideLayout8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9.xml"/></Relationships>
</file>

<file path=ppt/slideLayouts/_rels/slideLayout8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9.xml"/></Relationships>
</file>

<file path=ppt/slideLayouts/_rels/slideLayout8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9.xml"/></Relationships>
</file>

<file path=ppt/slideLayouts/_rels/slideLayout8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9.xml"/></Relationships>
</file>

<file path=ppt/slideLayouts/_rels/slideLayout8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9.xml"/></Relationships>
</file>

<file path=ppt/slideLayouts/_rels/slideLayout8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9.xml"/></Relationships>
</file>

<file path=ppt/slideLayouts/_rels/slideLayout8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9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0.xml"/></Relationships>
</file>

<file path=ppt/slideLayouts/_rels/slideLayout8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0.xml"/></Relationships>
</file>

<file path=ppt/slideLayouts/_rels/slideLayout8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0.xml"/></Relationships>
</file>

<file path=ppt/slideLayouts/_rels/slideLayout8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0.xml"/></Relationships>
</file>

<file path=ppt/slideLayouts/_rels/slideLayout8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0.xml"/></Relationships>
</file>

<file path=ppt/slideLayouts/_rels/slideLayout8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0.xml"/></Relationships>
</file>

<file path=ppt/slideLayouts/_rels/slideLayout8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0.xml"/></Relationships>
</file>

<file path=ppt/slideLayouts/_rels/slideLayout8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0.xml"/></Relationships>
</file>

<file path=ppt/slideLayouts/_rels/slideLayout8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0.xml"/></Relationships>
</file>

<file path=ppt/slideLayouts/_rels/slideLayout8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0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0.xml"/></Relationships>
</file>

<file path=ppt/slideLayouts/_rels/slideLayout8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1.xml"/></Relationships>
</file>

<file path=ppt/slideLayouts/_rels/slideLayout8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1.xml"/></Relationships>
</file>

<file path=ppt/slideLayouts/_rels/slideLayout8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1.xml"/></Relationships>
</file>

<file path=ppt/slideLayouts/_rels/slideLayout8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1.xml"/></Relationships>
</file>

<file path=ppt/slideLayouts/_rels/slideLayout8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1.xml"/></Relationships>
</file>

<file path=ppt/slideLayouts/_rels/slideLayout8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1.xml"/></Relationships>
</file>

<file path=ppt/slideLayouts/_rels/slideLayout8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1.xml"/></Relationships>
</file>

<file path=ppt/slideLayouts/_rels/slideLayout8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1.xml"/></Relationships>
</file>

<file path=ppt/slideLayouts/_rels/slideLayout8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1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1.xml"/></Relationships>
</file>

<file path=ppt/slideLayouts/_rels/slideLayout8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1.xml"/></Relationships>
</file>

<file path=ppt/slideLayouts/_rels/slideLayout8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2.xml"/></Relationships>
</file>

<file path=ppt/slideLayouts/_rels/slideLayout8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2.xml"/></Relationships>
</file>

<file path=ppt/slideLayouts/_rels/slideLayout8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2.xml"/></Relationships>
</file>

<file path=ppt/slideLayouts/_rels/slideLayout8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2.xml"/></Relationships>
</file>

<file path=ppt/slideLayouts/_rels/slideLayout8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2.xml"/></Relationships>
</file>

<file path=ppt/slideLayouts/_rels/slideLayout8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2.xml"/></Relationships>
</file>

<file path=ppt/slideLayouts/_rels/slideLayout8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2.xml"/></Relationships>
</file>

<file path=ppt/slideLayouts/_rels/slideLayout8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2.xml"/></Relationships>
</file>

<file path=ppt/slideLayouts/_rels/slideLayout9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2.xml"/></Relationships>
</file>

<file path=ppt/slideLayouts/_rels/slideLayout9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2.xml"/></Relationships>
</file>

<file path=ppt/slideLayouts/_rels/slideLayout9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3.xml"/></Relationships>
</file>

<file path=ppt/slideLayouts/_rels/slideLayout9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3.xml"/></Relationships>
</file>

<file path=ppt/slideLayouts/_rels/slideLayout9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3.xml"/></Relationships>
</file>

<file path=ppt/slideLayouts/_rels/slideLayout9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3.xml"/></Relationships>
</file>

<file path=ppt/slideLayouts/_rels/slideLayout9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3.xml"/></Relationships>
</file>

<file path=ppt/slideLayouts/_rels/slideLayout9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3.xml"/></Relationships>
</file>

<file path=ppt/slideLayouts/_rels/slideLayout9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3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3.xml"/></Relationships>
</file>

<file path=ppt/slideLayouts/_rels/slideLayout9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3.xml"/></Relationships>
</file>

<file path=ppt/slideLayouts/_rels/slideLayout9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3.xml"/></Relationships>
</file>

<file path=ppt/slideLayouts/_rels/slideLayout9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3.xml"/></Relationships>
</file>

<file path=ppt/slideLayouts/_rels/slideLayout9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4.xml"/></Relationships>
</file>

<file path=ppt/slideLayouts/_rels/slideLayout9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4.xml"/></Relationships>
</file>

<file path=ppt/slideLayouts/_rels/slideLayout9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4.xml"/></Relationships>
</file>

<file path=ppt/slideLayouts/_rels/slideLayout9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4.xml"/></Relationships>
</file>

<file path=ppt/slideLayouts/_rels/slideLayout9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4.xml"/></Relationships>
</file>

<file path=ppt/slideLayouts/_rels/slideLayout9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4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4.xml"/></Relationships>
</file>

<file path=ppt/slideLayouts/_rels/slideLayout9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4.xml"/></Relationships>
</file>

<file path=ppt/slideLayouts/_rels/slideLayout9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4.xml"/></Relationships>
</file>

<file path=ppt/slideLayouts/_rels/slideLayout9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4.xml"/></Relationships>
</file>

<file path=ppt/slideLayouts/_rels/slideLayout9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4.xml"/></Relationships>
</file>

<file path=ppt/slideLayouts/_rels/slideLayout9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5.xml"/></Relationships>
</file>

<file path=ppt/slideLayouts/_rels/slideLayout9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5.xml"/></Relationships>
</file>

<file path=ppt/slideLayouts/_rels/slideLayout9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5.xml"/></Relationships>
</file>

<file path=ppt/slideLayouts/_rels/slideLayout9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5.xml"/></Relationships>
</file>

<file path=ppt/slideLayouts/_rels/slideLayout9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5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5.xml"/></Relationships>
</file>

<file path=ppt/slideLayouts/_rels/slideLayout9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5.xml"/></Relationships>
</file>

<file path=ppt/slideLayouts/_rels/slideLayout9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5.xml"/></Relationships>
</file>

<file path=ppt/slideLayouts/_rels/slideLayout9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5.xml"/></Relationships>
</file>

<file path=ppt/slideLayouts/_rels/slideLayout9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5.xml"/></Relationships>
</file>

<file path=ppt/slideLayouts/_rels/slideLayout9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5.xml"/></Relationships>
</file>

<file path=ppt/slideLayouts/_rels/slideLayout9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6.xml"/></Relationships>
</file>

<file path=ppt/slideLayouts/_rels/slideLayout9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6.xml"/></Relationships>
</file>

<file path=ppt/slideLayouts/_rels/slideLayout9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6.xml"/></Relationships>
</file>

<file path=ppt/slideLayouts/_rels/slideLayout9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6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6.xml"/></Relationships>
</file>

<file path=ppt/slideLayouts/_rels/slideLayout9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6.xml"/></Relationships>
</file>

<file path=ppt/slideLayouts/_rels/slideLayout9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6.xml"/></Relationships>
</file>

<file path=ppt/slideLayouts/_rels/slideLayout9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6.xml"/></Relationships>
</file>

<file path=ppt/slideLayouts/_rels/slideLayout9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6.xml"/></Relationships>
</file>

<file path=ppt/slideLayouts/_rels/slideLayout9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6.xml"/></Relationships>
</file>

<file path=ppt/slideLayouts/_rels/slideLayout9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6.xml"/></Relationships>
</file>

<file path=ppt/slideLayouts/_rels/slideLayout9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7.xml"/></Relationships>
</file>

<file path=ppt/slideLayouts/_rels/slideLayout9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7.xml"/></Relationships>
</file>

<file path=ppt/slideLayouts/_rels/slideLayout9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7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7.xml"/></Relationships>
</file>

<file path=ppt/slideLayouts/_rels/slideLayout9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7.xml"/></Relationships>
</file>

<file path=ppt/slideLayouts/_rels/slideLayout9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7.xml"/></Relationships>
</file>

<file path=ppt/slideLayouts/_rels/slideLayout9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7.xml"/></Relationships>
</file>

<file path=ppt/slideLayouts/_rels/slideLayout9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7.xml"/></Relationships>
</file>

<file path=ppt/slideLayouts/_rels/slideLayout9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7.xml"/></Relationships>
</file>

<file path=ppt/slideLayouts/_rels/slideLayout9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7.xml"/></Relationships>
</file>

<file path=ppt/slideLayouts/_rels/slideLayout9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7.xml"/></Relationships>
</file>

<file path=ppt/slideLayouts/_rels/slideLayout9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8.xml"/></Relationships>
</file>

<file path=ppt/slideLayouts/_rels/slideLayout9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8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8.xml"/></Relationships>
</file>

<file path=ppt/slideLayouts/_rels/slideLayout9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8.xml"/></Relationships>
</file>

<file path=ppt/slideLayouts/_rels/slideLayout9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8.xml"/></Relationships>
</file>

<file path=ppt/slideLayouts/_rels/slideLayout9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8.xml"/></Relationships>
</file>

<file path=ppt/slideLayouts/_rels/slideLayout9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8.xml"/></Relationships>
</file>

<file path=ppt/slideLayouts/_rels/slideLayout9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8.xml"/></Relationships>
</file>

<file path=ppt/slideLayouts/_rels/slideLayout9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8.xml"/></Relationships>
</file>

<file path=ppt/slideLayouts/_rels/slideLayout9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8.xml"/></Relationships>
</file>

<file path=ppt/slideLayouts/_rels/slideLayout9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8.xml"/></Relationships>
</file>

<file path=ppt/slideLayouts/_rels/slideLayout9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9.xml"/></Relationships>
</file>

<file path=ppt/slideLayouts/_rels/slideLayout9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9.xml"/></Relationships>
</file>

<file path=ppt/slideLayouts/_rels/slideLayout9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9.xml"/></Relationships>
</file>

<file path=ppt/slideLayouts/_rels/slideLayout9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9.xml"/></Relationships>
</file>

<file path=ppt/slideLayouts/_rels/slideLayout9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9.xml"/></Relationships>
</file>

<file path=ppt/slideLayouts/_rels/slideLayout9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9.xml"/></Relationships>
</file>

<file path=ppt/slideLayouts/_rels/slideLayout9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9.xml"/></Relationships>
</file>

<file path=ppt/slideLayouts/_rels/slideLayout9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9.xml"/></Relationships>
</file>

<file path=ppt/slideLayouts/_rels/slideLayout9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9.xml"/></Relationships>
</file>

<file path=ppt/slideLayouts/_rels/slideLayout9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0.xml"/></Relationships>
</file>

<file path=ppt/slideLayouts/_rels/slideLayout9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0.xml"/></Relationships>
</file>

<file path=ppt/slideLayouts/_rels/slideLayout9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0.xml"/></Relationships>
</file>

<file path=ppt/slideLayouts/_rels/slideLayout9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0.xml"/></Relationships>
</file>

<file path=ppt/slideLayouts/_rels/slideLayout9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0.xml"/></Relationships>
</file>

<file path=ppt/slideLayouts/_rels/slideLayout9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0.xml"/></Relationships>
</file>

<file path=ppt/slideLayouts/_rels/slideLayout9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0.xml"/></Relationships>
</file>

<file path=ppt/slideLayouts/_rels/slideLayout9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0.xml"/></Relationships>
</file>

<file path=ppt/slideLayouts/_rels/slideLayout9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0.xml"/></Relationships>
</file>

<file path=ppt/slideLayouts/_rels/slideLayout9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0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0.xml"/></Relationships>
</file>

<file path=ppt/slideLayouts/_rels/slideLayout9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1.xml"/></Relationships>
</file>

<file path=ppt/slideLayouts/_rels/slideLayout9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1.xml"/></Relationships>
</file>

<file path=ppt/slideLayouts/_rels/slideLayout9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1.xml"/></Relationships>
</file>

<file path=ppt/slideLayouts/_rels/slideLayout9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1.xml"/></Relationships>
</file>

<file path=ppt/slideLayouts/_rels/slideLayout9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1.xml"/></Relationships>
</file>

<file path=ppt/slideLayouts/_rels/slideLayout9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1.xml"/></Relationships>
</file>

<file path=ppt/slideLayouts/_rels/slideLayout9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1.xml"/></Relationships>
</file>

<file path=ppt/slideLayouts/_rels/slideLayout9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1.xml"/></Relationships>
</file>

<file path=ppt/slideLayouts/_rels/slideLayout9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6963"/>
            <a:ext cx="8636000" cy="1633537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863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1763771"/>
      </p:ext>
    </p:extLst>
  </p:cSld>
  <p:clrMapOvr>
    <a:masterClrMapping/>
  </p:clrMapOvr>
  <p:transition xmlns:p14="http://schemas.microsoft.com/office/powerpoint/2010/main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0" y="1778000"/>
            <a:ext cx="9144000" cy="50292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1149559"/>
      </p:ext>
    </p:extLst>
  </p:cSld>
  <p:clrMapOvr>
    <a:masterClrMapping/>
  </p:clrMapOvr>
  <p:transition xmlns:p14="http://schemas.microsoft.com/office/powerpoint/2010/main"/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6963"/>
            <a:ext cx="8636000" cy="1633537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863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8223336"/>
      </p:ext>
    </p:extLst>
  </p:cSld>
  <p:clrMapOvr>
    <a:masterClrMapping/>
  </p:clrMapOvr>
  <p:transition xmlns:p14="http://schemas.microsoft.com/office/powerpoint/2010/main"/>
</p:sldLayout>
</file>

<file path=ppt/slideLayouts/slideLayout100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0" y="1778000"/>
            <a:ext cx="9144000" cy="50292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4927483"/>
      </p:ext>
    </p:extLst>
  </p:cSld>
  <p:clrMapOvr>
    <a:masterClrMapping/>
  </p:clrMapOvr>
  <p:transition xmlns:p14="http://schemas.microsoft.com/office/powerpoint/2010/main"/>
</p:sldLayout>
</file>

<file path=ppt/slideLayouts/slideLayout100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6000" y="304800"/>
            <a:ext cx="2286000" cy="6502400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0" y="304800"/>
            <a:ext cx="6705600" cy="65024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5467213"/>
      </p:ext>
    </p:extLst>
  </p:cSld>
  <p:clrMapOvr>
    <a:masterClrMapping/>
  </p:clrMapOvr>
  <p:transition xmlns:p14="http://schemas.microsoft.com/office/powerpoint/2010/main"/>
</p:sldLayout>
</file>

<file path=ppt/slideLayouts/slideLayout100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6963"/>
            <a:ext cx="8636000" cy="16335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863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9300400"/>
      </p:ext>
    </p:extLst>
  </p:cSld>
  <p:clrMapOvr>
    <a:masterClrMapping/>
  </p:clrMapOvr>
  <p:transition xmlns:p14="http://schemas.microsoft.com/office/powerpoint/2010/main"/>
</p:sldLayout>
</file>

<file path=ppt/slideLayouts/slideLayout100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000" y="1778000"/>
            <a:ext cx="9144000" cy="5029200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4680763"/>
      </p:ext>
    </p:extLst>
  </p:cSld>
  <p:clrMapOvr>
    <a:masterClrMapping/>
  </p:clrMapOvr>
  <p:transition xmlns:p14="http://schemas.microsoft.com/office/powerpoint/2010/main"/>
</p:sldLayout>
</file>

<file path=ppt/slideLayouts/slideLayout100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3275" y="4895850"/>
            <a:ext cx="8636000" cy="15144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3275" y="3228975"/>
            <a:ext cx="8636000" cy="1666875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427869289"/>
      </p:ext>
    </p:extLst>
  </p:cSld>
  <p:clrMapOvr>
    <a:masterClrMapping/>
  </p:clrMapOvr>
  <p:transition xmlns:p14="http://schemas.microsoft.com/office/powerpoint/2010/main"/>
</p:sldLayout>
</file>

<file path=ppt/slideLayouts/slideLayout100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8000" y="1778000"/>
            <a:ext cx="4495800" cy="5029200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56200" y="1778000"/>
            <a:ext cx="4495800" cy="5029200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4333688"/>
      </p:ext>
    </p:extLst>
  </p:cSld>
  <p:clrMapOvr>
    <a:masterClrMapping/>
  </p:clrMapOvr>
  <p:transition xmlns:p14="http://schemas.microsoft.com/office/powerpoint/2010/main"/>
</p:sldLayout>
</file>

<file path=ppt/slideLayouts/slideLayout100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04975"/>
            <a:ext cx="4489450" cy="7112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416175"/>
            <a:ext cx="4489450" cy="4391025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0963" y="1704975"/>
            <a:ext cx="4491037" cy="7112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0963" y="2416175"/>
            <a:ext cx="4491037" cy="4391025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2642038"/>
      </p:ext>
    </p:extLst>
  </p:cSld>
  <p:clrMapOvr>
    <a:masterClrMapping/>
  </p:clrMapOvr>
  <p:transition xmlns:p14="http://schemas.microsoft.com/office/powerpoint/2010/main"/>
</p:sldLayout>
</file>

<file path=ppt/slideLayouts/slideLayout100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6658006"/>
      </p:ext>
    </p:extLst>
  </p:cSld>
  <p:clrMapOvr>
    <a:masterClrMapping/>
  </p:clrMapOvr>
  <p:transition xmlns:p14="http://schemas.microsoft.com/office/powerpoint/2010/main"/>
</p:sldLayout>
</file>

<file path=ppt/slideLayouts/slideLayout100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81002544"/>
      </p:ext>
    </p:extLst>
  </p:cSld>
  <p:clrMapOvr>
    <a:masterClrMapping/>
  </p:clrMapOvr>
  <p:transition xmlns:p14="http://schemas.microsoft.com/office/powerpoint/2010/main"/>
</p:sldLayout>
</file>

<file path=ppt/slideLayouts/slideLayout100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3213"/>
            <a:ext cx="3343275" cy="12906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1925" y="303213"/>
            <a:ext cx="5680075" cy="6503987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0" y="1593850"/>
            <a:ext cx="3343275" cy="521335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471289991"/>
      </p:ext>
    </p:extLst>
  </p:cSld>
  <p:clrMapOvr>
    <a:masterClrMapping/>
  </p:clrMapOvr>
  <p:transition xmlns:p14="http://schemas.microsoft.com/office/powerpoint/2010/main"/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000" y="1778000"/>
            <a:ext cx="9144000" cy="5029200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2292841"/>
      </p:ext>
    </p:extLst>
  </p:cSld>
  <p:clrMapOvr>
    <a:masterClrMapping/>
  </p:clrMapOvr>
  <p:transition xmlns:p14="http://schemas.microsoft.com/office/powerpoint/2010/main"/>
</p:sldLayout>
</file>

<file path=ppt/slideLayouts/slideLayout10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0725" y="5334000"/>
            <a:ext cx="6096000" cy="6302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0725" y="681038"/>
            <a:ext cx="6096000" cy="457200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0725" y="5964238"/>
            <a:ext cx="6096000" cy="89376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12881709"/>
      </p:ext>
    </p:extLst>
  </p:cSld>
  <p:clrMapOvr>
    <a:masterClrMapping/>
  </p:clrMapOvr>
  <p:transition xmlns:p14="http://schemas.microsoft.com/office/powerpoint/2010/main"/>
</p:sldLayout>
</file>

<file path=ppt/slideLayouts/slideLayout10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0" y="1778000"/>
            <a:ext cx="9144000" cy="50292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6844122"/>
      </p:ext>
    </p:extLst>
  </p:cSld>
  <p:clrMapOvr>
    <a:masterClrMapping/>
  </p:clrMapOvr>
  <p:transition xmlns:p14="http://schemas.microsoft.com/office/powerpoint/2010/main"/>
</p:sldLayout>
</file>

<file path=ppt/slideLayouts/slideLayout10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6000" y="1778000"/>
            <a:ext cx="2286000" cy="5029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0" y="1778000"/>
            <a:ext cx="6705600" cy="50292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0231225"/>
      </p:ext>
    </p:extLst>
  </p:cSld>
  <p:clrMapOvr>
    <a:masterClrMapping/>
  </p:clrMapOvr>
  <p:transition xmlns:p14="http://schemas.microsoft.com/office/powerpoint/2010/main"/>
</p:sldLayout>
</file>

<file path=ppt/slideLayouts/slideLayout10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6963"/>
            <a:ext cx="8636000" cy="16335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863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1565437"/>
      </p:ext>
    </p:extLst>
  </p:cSld>
  <p:clrMapOvr>
    <a:masterClrMapping/>
  </p:clrMapOvr>
  <p:transition xmlns:p14="http://schemas.microsoft.com/office/powerpoint/2010/main"/>
</p:sldLayout>
</file>

<file path=ppt/slideLayouts/slideLayout10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000" y="1778000"/>
            <a:ext cx="9144000" cy="5029200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3807617"/>
      </p:ext>
    </p:extLst>
  </p:cSld>
  <p:clrMapOvr>
    <a:masterClrMapping/>
  </p:clrMapOvr>
  <p:transition xmlns:p14="http://schemas.microsoft.com/office/powerpoint/2010/main"/>
</p:sldLayout>
</file>

<file path=ppt/slideLayouts/slideLayout10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3275" y="4895850"/>
            <a:ext cx="8636000" cy="15144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3275" y="3228975"/>
            <a:ext cx="8636000" cy="1666875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223293649"/>
      </p:ext>
    </p:extLst>
  </p:cSld>
  <p:clrMapOvr>
    <a:masterClrMapping/>
  </p:clrMapOvr>
  <p:transition xmlns:p14="http://schemas.microsoft.com/office/powerpoint/2010/main"/>
</p:sldLayout>
</file>

<file path=ppt/slideLayouts/slideLayout10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8000" y="1778000"/>
            <a:ext cx="4495800" cy="5029200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56200" y="1778000"/>
            <a:ext cx="4495800" cy="5029200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529152"/>
      </p:ext>
    </p:extLst>
  </p:cSld>
  <p:clrMapOvr>
    <a:masterClrMapping/>
  </p:clrMapOvr>
  <p:transition xmlns:p14="http://schemas.microsoft.com/office/powerpoint/2010/main"/>
</p:sldLayout>
</file>

<file path=ppt/slideLayouts/slideLayout10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04975"/>
            <a:ext cx="4489450" cy="7112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416175"/>
            <a:ext cx="4489450" cy="4391025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0963" y="1704975"/>
            <a:ext cx="4491037" cy="7112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0963" y="2416175"/>
            <a:ext cx="4491037" cy="4391025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9444838"/>
      </p:ext>
    </p:extLst>
  </p:cSld>
  <p:clrMapOvr>
    <a:masterClrMapping/>
  </p:clrMapOvr>
  <p:transition xmlns:p14="http://schemas.microsoft.com/office/powerpoint/2010/main"/>
</p:sldLayout>
</file>

<file path=ppt/slideLayouts/slideLayout10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8674911"/>
      </p:ext>
    </p:extLst>
  </p:cSld>
  <p:clrMapOvr>
    <a:masterClrMapping/>
  </p:clrMapOvr>
  <p:transition xmlns:p14="http://schemas.microsoft.com/office/powerpoint/2010/main"/>
</p:sldLayout>
</file>

<file path=ppt/slideLayouts/slideLayout10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98332645"/>
      </p:ext>
    </p:extLst>
  </p:cSld>
  <p:clrMapOvr>
    <a:masterClrMapping/>
  </p:clrMapOvr>
  <p:transition xmlns:p14="http://schemas.microsoft.com/office/powerpoint/2010/main"/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3275" y="4895850"/>
            <a:ext cx="8636000" cy="1514475"/>
          </a:xfrm>
          <a:prstGeom prst="rect">
            <a:avLst/>
          </a:prstGeom>
        </p:spPr>
        <p:txBody>
          <a:bodyPr vert="horz"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3275" y="3228975"/>
            <a:ext cx="8636000" cy="1666875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38271702"/>
      </p:ext>
    </p:extLst>
  </p:cSld>
  <p:clrMapOvr>
    <a:masterClrMapping/>
  </p:clrMapOvr>
  <p:transition xmlns:p14="http://schemas.microsoft.com/office/powerpoint/2010/main"/>
</p:sldLayout>
</file>

<file path=ppt/slideLayouts/slideLayout10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3213"/>
            <a:ext cx="3343275" cy="12906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1925" y="303213"/>
            <a:ext cx="5680075" cy="6503987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0" y="1593850"/>
            <a:ext cx="3343275" cy="521335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32573448"/>
      </p:ext>
    </p:extLst>
  </p:cSld>
  <p:clrMapOvr>
    <a:masterClrMapping/>
  </p:clrMapOvr>
  <p:transition xmlns:p14="http://schemas.microsoft.com/office/powerpoint/2010/main"/>
</p:sldLayout>
</file>

<file path=ppt/slideLayouts/slideLayout10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0725" y="5334000"/>
            <a:ext cx="6096000" cy="6302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0725" y="681038"/>
            <a:ext cx="6096000" cy="457200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0725" y="5964238"/>
            <a:ext cx="6096000" cy="89376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214600675"/>
      </p:ext>
    </p:extLst>
  </p:cSld>
  <p:clrMapOvr>
    <a:masterClrMapping/>
  </p:clrMapOvr>
  <p:transition xmlns:p14="http://schemas.microsoft.com/office/powerpoint/2010/main"/>
</p:sldLayout>
</file>

<file path=ppt/slideLayouts/slideLayout10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0" y="1778000"/>
            <a:ext cx="9144000" cy="50292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4099037"/>
      </p:ext>
    </p:extLst>
  </p:cSld>
  <p:clrMapOvr>
    <a:masterClrMapping/>
  </p:clrMapOvr>
  <p:transition xmlns:p14="http://schemas.microsoft.com/office/powerpoint/2010/main"/>
</p:sldLayout>
</file>

<file path=ppt/slideLayouts/slideLayout10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6000" y="1778000"/>
            <a:ext cx="2286000" cy="5448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0" y="1778000"/>
            <a:ext cx="6705600" cy="54483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0346627"/>
      </p:ext>
    </p:extLst>
  </p:cSld>
  <p:clrMapOvr>
    <a:masterClrMapping/>
  </p:clrMapOvr>
  <p:transition xmlns:p14="http://schemas.microsoft.com/office/powerpoint/2010/main"/>
</p:sldLayout>
</file>

<file path=ppt/slideLayouts/slideLayout10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6963"/>
            <a:ext cx="8636000" cy="16335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86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8652480"/>
      </p:ext>
    </p:extLst>
  </p:cSld>
  <p:clrMapOvr>
    <a:masterClrMapping/>
  </p:clrMapOvr>
  <p:transition xmlns:p14="http://schemas.microsoft.com/office/powerpoint/2010/main"/>
</p:sldLayout>
</file>

<file path=ppt/slideLayouts/slideLayout10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8881228"/>
      </p:ext>
    </p:extLst>
  </p:cSld>
  <p:clrMapOvr>
    <a:masterClrMapping/>
  </p:clrMapOvr>
  <p:transition xmlns:p14="http://schemas.microsoft.com/office/powerpoint/2010/main"/>
</p:sldLayout>
</file>

<file path=ppt/slideLayouts/slideLayout10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3275" y="4895850"/>
            <a:ext cx="8636000" cy="15144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3275" y="3228975"/>
            <a:ext cx="8636000" cy="16668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249439621"/>
      </p:ext>
    </p:extLst>
  </p:cSld>
  <p:clrMapOvr>
    <a:masterClrMapping/>
  </p:clrMapOvr>
  <p:transition xmlns:p14="http://schemas.microsoft.com/office/powerpoint/2010/main"/>
</p:sldLayout>
</file>

<file path=ppt/slideLayouts/slideLayout10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1854200"/>
            <a:ext cx="4654550" cy="508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9850" y="1854200"/>
            <a:ext cx="4654550" cy="508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8593161"/>
      </p:ext>
    </p:extLst>
  </p:cSld>
  <p:clrMapOvr>
    <a:masterClrMapping/>
  </p:clrMapOvr>
  <p:transition xmlns:p14="http://schemas.microsoft.com/office/powerpoint/2010/main"/>
</p:sldLayout>
</file>

<file path=ppt/slideLayouts/slideLayout10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04975"/>
            <a:ext cx="4489450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416175"/>
            <a:ext cx="4489450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0963" y="1704975"/>
            <a:ext cx="4491037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0963" y="2416175"/>
            <a:ext cx="4491037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1988797"/>
      </p:ext>
    </p:extLst>
  </p:cSld>
  <p:clrMapOvr>
    <a:masterClrMapping/>
  </p:clrMapOvr>
  <p:transition xmlns:p14="http://schemas.microsoft.com/office/powerpoint/2010/main"/>
</p:sldLayout>
</file>

<file path=ppt/slideLayouts/slideLayout10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7147041"/>
      </p:ext>
    </p:extLst>
  </p:cSld>
  <p:clrMapOvr>
    <a:masterClrMapping/>
  </p:clrMapOvr>
  <p:transition xmlns:p14="http://schemas.microsoft.com/office/powerpoint/2010/main"/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8000" y="1778000"/>
            <a:ext cx="4495800" cy="5029200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56200" y="1778000"/>
            <a:ext cx="4495800" cy="5029200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5269654"/>
      </p:ext>
    </p:extLst>
  </p:cSld>
  <p:clrMapOvr>
    <a:masterClrMapping/>
  </p:clrMapOvr>
  <p:transition xmlns:p14="http://schemas.microsoft.com/office/powerpoint/2010/main"/>
</p:sldLayout>
</file>

<file path=ppt/slideLayouts/slideLayout10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91521442"/>
      </p:ext>
    </p:extLst>
  </p:cSld>
  <p:clrMapOvr>
    <a:masterClrMapping/>
  </p:clrMapOvr>
  <p:transition xmlns:p14="http://schemas.microsoft.com/office/powerpoint/2010/main"/>
</p:sldLayout>
</file>

<file path=ppt/slideLayouts/slideLayout10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3213"/>
            <a:ext cx="3343275" cy="12906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1925" y="303213"/>
            <a:ext cx="5680075" cy="65039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0" y="1593850"/>
            <a:ext cx="3343275" cy="52133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451255751"/>
      </p:ext>
    </p:extLst>
  </p:cSld>
  <p:clrMapOvr>
    <a:masterClrMapping/>
  </p:clrMapOvr>
  <p:transition xmlns:p14="http://schemas.microsoft.com/office/powerpoint/2010/main"/>
</p:sldLayout>
</file>

<file path=ppt/slideLayouts/slideLayout10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0725" y="5334000"/>
            <a:ext cx="6096000" cy="6302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0725" y="681038"/>
            <a:ext cx="6096000" cy="4572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0725" y="5964238"/>
            <a:ext cx="6096000" cy="8937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788369771"/>
      </p:ext>
    </p:extLst>
  </p:cSld>
  <p:clrMapOvr>
    <a:masterClrMapping/>
  </p:clrMapOvr>
  <p:transition xmlns:p14="http://schemas.microsoft.com/office/powerpoint/2010/main"/>
</p:sldLayout>
</file>

<file path=ppt/slideLayouts/slideLayout10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9728843"/>
      </p:ext>
    </p:extLst>
  </p:cSld>
  <p:clrMapOvr>
    <a:masterClrMapping/>
  </p:clrMapOvr>
  <p:transition xmlns:p14="http://schemas.microsoft.com/office/powerpoint/2010/main"/>
</p:sldLayout>
</file>

<file path=ppt/slideLayouts/slideLayout10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439025" y="114300"/>
            <a:ext cx="2365375" cy="68199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114300"/>
            <a:ext cx="6943725" cy="68199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4926678"/>
      </p:ext>
    </p:extLst>
  </p:cSld>
  <p:clrMapOvr>
    <a:masterClrMapping/>
  </p:clrMapOvr>
  <p:transition xmlns:p14="http://schemas.microsoft.com/office/powerpoint/2010/main"/>
</p:sldLayout>
</file>

<file path=ppt/slideLayouts/slideLayout10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6963"/>
            <a:ext cx="8636000" cy="1633537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863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3176223"/>
      </p:ext>
    </p:extLst>
  </p:cSld>
  <p:clrMapOvr>
    <a:masterClrMapping/>
  </p:clrMapOvr>
  <p:transition xmlns:p14="http://schemas.microsoft.com/office/powerpoint/2010/main"/>
</p:sldLayout>
</file>

<file path=ppt/slideLayouts/slideLayout103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000" y="1778000"/>
            <a:ext cx="9144000" cy="5029200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2440847"/>
      </p:ext>
    </p:extLst>
  </p:cSld>
  <p:clrMapOvr>
    <a:masterClrMapping/>
  </p:clrMapOvr>
  <p:transition xmlns:p14="http://schemas.microsoft.com/office/powerpoint/2010/main"/>
</p:sldLayout>
</file>

<file path=ppt/slideLayouts/slideLayout103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3275" y="4895850"/>
            <a:ext cx="8636000" cy="1514475"/>
          </a:xfrm>
          <a:prstGeom prst="rect">
            <a:avLst/>
          </a:prstGeom>
        </p:spPr>
        <p:txBody>
          <a:bodyPr vert="horz"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3275" y="3228975"/>
            <a:ext cx="8636000" cy="1666875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933168612"/>
      </p:ext>
    </p:extLst>
  </p:cSld>
  <p:clrMapOvr>
    <a:masterClrMapping/>
  </p:clrMapOvr>
  <p:transition xmlns:p14="http://schemas.microsoft.com/office/powerpoint/2010/main"/>
</p:sldLayout>
</file>

<file path=ppt/slideLayouts/slideLayout103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8000" y="1778000"/>
            <a:ext cx="4495800" cy="5029200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56200" y="1778000"/>
            <a:ext cx="4495800" cy="5029200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3658925"/>
      </p:ext>
    </p:extLst>
  </p:cSld>
  <p:clrMapOvr>
    <a:masterClrMapping/>
  </p:clrMapOvr>
  <p:transition xmlns:p14="http://schemas.microsoft.com/office/powerpoint/2010/main"/>
</p:sldLayout>
</file>

<file path=ppt/slideLayouts/slideLayout103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04975"/>
            <a:ext cx="4489450" cy="7112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416175"/>
            <a:ext cx="4489450" cy="4391025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0963" y="1704975"/>
            <a:ext cx="4491037" cy="7112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0963" y="2416175"/>
            <a:ext cx="4491037" cy="4391025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9885836"/>
      </p:ext>
    </p:extLst>
  </p:cSld>
  <p:clrMapOvr>
    <a:masterClrMapping/>
  </p:clrMapOvr>
  <p:transition xmlns:p14="http://schemas.microsoft.com/office/powerpoint/2010/main"/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04975"/>
            <a:ext cx="4489450" cy="7112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416175"/>
            <a:ext cx="4489450" cy="4391025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0963" y="1704975"/>
            <a:ext cx="4491037" cy="7112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0963" y="2416175"/>
            <a:ext cx="4491037" cy="4391025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4451076"/>
      </p:ext>
    </p:extLst>
  </p:cSld>
  <p:clrMapOvr>
    <a:masterClrMapping/>
  </p:clrMapOvr>
  <p:transition xmlns:p14="http://schemas.microsoft.com/office/powerpoint/2010/main"/>
</p:sldLayout>
</file>

<file path=ppt/slideLayouts/slideLayout10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0355544"/>
      </p:ext>
    </p:extLst>
  </p:cSld>
  <p:clrMapOvr>
    <a:masterClrMapping/>
  </p:clrMapOvr>
  <p:transition xmlns:p14="http://schemas.microsoft.com/office/powerpoint/2010/main"/>
</p:sldLayout>
</file>

<file path=ppt/slideLayouts/slideLayout104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59481032"/>
      </p:ext>
    </p:extLst>
  </p:cSld>
  <p:clrMapOvr>
    <a:masterClrMapping/>
  </p:clrMapOvr>
  <p:transition xmlns:p14="http://schemas.microsoft.com/office/powerpoint/2010/main"/>
</p:sldLayout>
</file>

<file path=ppt/slideLayouts/slideLayout104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3213"/>
            <a:ext cx="3343275" cy="1290637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1925" y="303213"/>
            <a:ext cx="5680075" cy="6503987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0" y="1593850"/>
            <a:ext cx="3343275" cy="521335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10258800"/>
      </p:ext>
    </p:extLst>
  </p:cSld>
  <p:clrMapOvr>
    <a:masterClrMapping/>
  </p:clrMapOvr>
  <p:transition xmlns:p14="http://schemas.microsoft.com/office/powerpoint/2010/main"/>
</p:sldLayout>
</file>

<file path=ppt/slideLayouts/slideLayout104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0725" y="5334000"/>
            <a:ext cx="6096000" cy="630238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0725" y="681038"/>
            <a:ext cx="6096000" cy="457200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0725" y="5964238"/>
            <a:ext cx="6096000" cy="89376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776358833"/>
      </p:ext>
    </p:extLst>
  </p:cSld>
  <p:clrMapOvr>
    <a:masterClrMapping/>
  </p:clrMapOvr>
  <p:transition xmlns:p14="http://schemas.microsoft.com/office/powerpoint/2010/main"/>
</p:sldLayout>
</file>

<file path=ppt/slideLayouts/slideLayout10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0" y="1778000"/>
            <a:ext cx="9144000" cy="50292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981833"/>
      </p:ext>
    </p:extLst>
  </p:cSld>
  <p:clrMapOvr>
    <a:masterClrMapping/>
  </p:clrMapOvr>
  <p:transition xmlns:p14="http://schemas.microsoft.com/office/powerpoint/2010/main"/>
</p:sldLayout>
</file>

<file path=ppt/slideLayouts/slideLayout10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6000" y="304800"/>
            <a:ext cx="2286000" cy="6502400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0" y="304800"/>
            <a:ext cx="6705600" cy="65024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854784"/>
      </p:ext>
    </p:extLst>
  </p:cSld>
  <p:clrMapOvr>
    <a:masterClrMapping/>
  </p:clrMapOvr>
  <p:transition xmlns:p14="http://schemas.microsoft.com/office/powerpoint/2010/main"/>
</p:sldLayout>
</file>

<file path=ppt/slideLayouts/slideLayout104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6963"/>
            <a:ext cx="8636000" cy="16335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86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722006"/>
      </p:ext>
    </p:extLst>
  </p:cSld>
  <p:clrMapOvr>
    <a:masterClrMapping/>
  </p:clrMapOvr>
  <p:transition xmlns:p14="http://schemas.microsoft.com/office/powerpoint/2010/main"/>
</p:sldLayout>
</file>

<file path=ppt/slideLayouts/slideLayout104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5316991"/>
      </p:ext>
    </p:extLst>
  </p:cSld>
  <p:clrMapOvr>
    <a:masterClrMapping/>
  </p:clrMapOvr>
  <p:transition xmlns:p14="http://schemas.microsoft.com/office/powerpoint/2010/main"/>
</p:sldLayout>
</file>

<file path=ppt/slideLayouts/slideLayout104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3275" y="4895850"/>
            <a:ext cx="8636000" cy="15144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3275" y="3228975"/>
            <a:ext cx="8636000" cy="16668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17845455"/>
      </p:ext>
    </p:extLst>
  </p:cSld>
  <p:clrMapOvr>
    <a:masterClrMapping/>
  </p:clrMapOvr>
  <p:transition xmlns:p14="http://schemas.microsoft.com/office/powerpoint/2010/main"/>
</p:sldLayout>
</file>

<file path=ppt/slideLayouts/slideLayout104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3746500"/>
            <a:ext cx="2489200" cy="2578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984500" y="3746500"/>
            <a:ext cx="2489200" cy="2578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570394"/>
      </p:ext>
    </p:extLst>
  </p:cSld>
  <p:clrMapOvr>
    <a:masterClrMapping/>
  </p:clrMapOvr>
  <p:transition xmlns:p14="http://schemas.microsoft.com/office/powerpoint/2010/main"/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2237297"/>
      </p:ext>
    </p:extLst>
  </p:cSld>
  <p:clrMapOvr>
    <a:masterClrMapping/>
  </p:clrMapOvr>
  <p:transition xmlns:p14="http://schemas.microsoft.com/office/powerpoint/2010/main"/>
</p:sldLayout>
</file>

<file path=ppt/slideLayouts/slideLayout105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04975"/>
            <a:ext cx="4489450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416175"/>
            <a:ext cx="4489450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0963" y="1704975"/>
            <a:ext cx="4491037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0963" y="2416175"/>
            <a:ext cx="4491037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5276711"/>
      </p:ext>
    </p:extLst>
  </p:cSld>
  <p:clrMapOvr>
    <a:masterClrMapping/>
  </p:clrMapOvr>
  <p:transition xmlns:p14="http://schemas.microsoft.com/office/powerpoint/2010/main"/>
</p:sldLayout>
</file>

<file path=ppt/slideLayouts/slideLayout105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338617"/>
      </p:ext>
    </p:extLst>
  </p:cSld>
  <p:clrMapOvr>
    <a:masterClrMapping/>
  </p:clrMapOvr>
  <p:transition xmlns:p14="http://schemas.microsoft.com/office/powerpoint/2010/main"/>
</p:sldLayout>
</file>

<file path=ppt/slideLayouts/slideLayout105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28929794"/>
      </p:ext>
    </p:extLst>
  </p:cSld>
  <p:clrMapOvr>
    <a:masterClrMapping/>
  </p:clrMapOvr>
  <p:transition xmlns:p14="http://schemas.microsoft.com/office/powerpoint/2010/main"/>
</p:sldLayout>
</file>

<file path=ppt/slideLayouts/slideLayout105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3213"/>
            <a:ext cx="3343275" cy="1290637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1925" y="303213"/>
            <a:ext cx="5680075" cy="65039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0" y="1593850"/>
            <a:ext cx="3343275" cy="52133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626825874"/>
      </p:ext>
    </p:extLst>
  </p:cSld>
  <p:clrMapOvr>
    <a:masterClrMapping/>
  </p:clrMapOvr>
  <p:transition xmlns:p14="http://schemas.microsoft.com/office/powerpoint/2010/main"/>
</p:sldLayout>
</file>

<file path=ppt/slideLayouts/slideLayout105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0725" y="5334000"/>
            <a:ext cx="6096000" cy="6302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0725" y="681038"/>
            <a:ext cx="6096000" cy="4572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0725" y="5964238"/>
            <a:ext cx="6096000" cy="8937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716887637"/>
      </p:ext>
    </p:extLst>
  </p:cSld>
  <p:clrMapOvr>
    <a:masterClrMapping/>
  </p:clrMapOvr>
  <p:transition xmlns:p14="http://schemas.microsoft.com/office/powerpoint/2010/main"/>
</p:sldLayout>
</file>

<file path=ppt/slideLayouts/slideLayout10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7609376"/>
      </p:ext>
    </p:extLst>
  </p:cSld>
  <p:clrMapOvr>
    <a:masterClrMapping/>
  </p:clrMapOvr>
  <p:transition xmlns:p14="http://schemas.microsoft.com/office/powerpoint/2010/main"/>
</p:sldLayout>
</file>

<file path=ppt/slideLayouts/slideLayout105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191000" y="1104900"/>
            <a:ext cx="1282700" cy="52197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1104900"/>
            <a:ext cx="3695700" cy="52197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8097858"/>
      </p:ext>
    </p:extLst>
  </p:cSld>
  <p:clrMapOvr>
    <a:masterClrMapping/>
  </p:clrMapOvr>
  <p:transition xmlns:p14="http://schemas.microsoft.com/office/powerpoint/2010/main"/>
</p:sldLayout>
</file>

<file path=ppt/slideLayouts/slideLayout105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6963"/>
            <a:ext cx="8636000" cy="16335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863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1157796"/>
      </p:ext>
    </p:extLst>
  </p:cSld>
  <p:clrMapOvr>
    <a:masterClrMapping/>
  </p:clrMapOvr>
  <p:transition xmlns:p14="http://schemas.microsoft.com/office/powerpoint/2010/main"/>
</p:sldLayout>
</file>

<file path=ppt/slideLayouts/slideLayout105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000" y="1778000"/>
            <a:ext cx="9144000" cy="5029200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5921641"/>
      </p:ext>
    </p:extLst>
  </p:cSld>
  <p:clrMapOvr>
    <a:masterClrMapping/>
  </p:clrMapOvr>
  <p:transition xmlns:p14="http://schemas.microsoft.com/office/powerpoint/2010/main"/>
</p:sldLayout>
</file>

<file path=ppt/slideLayouts/slideLayout105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3275" y="4895850"/>
            <a:ext cx="8636000" cy="15144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3275" y="3228975"/>
            <a:ext cx="8636000" cy="1666875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655108205"/>
      </p:ext>
    </p:extLst>
  </p:cSld>
  <p:clrMapOvr>
    <a:masterClrMapping/>
  </p:clrMapOvr>
  <p:transition xmlns:p14="http://schemas.microsoft.com/office/powerpoint/2010/main"/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15106829"/>
      </p:ext>
    </p:extLst>
  </p:cSld>
  <p:clrMapOvr>
    <a:masterClrMapping/>
  </p:clrMapOvr>
  <p:transition xmlns:p14="http://schemas.microsoft.com/office/powerpoint/2010/main"/>
</p:sldLayout>
</file>

<file path=ppt/slideLayouts/slideLayout106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8000" y="1778000"/>
            <a:ext cx="4495800" cy="5029200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56200" y="1778000"/>
            <a:ext cx="4495800" cy="5029200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8021037"/>
      </p:ext>
    </p:extLst>
  </p:cSld>
  <p:clrMapOvr>
    <a:masterClrMapping/>
  </p:clrMapOvr>
  <p:transition xmlns:p14="http://schemas.microsoft.com/office/powerpoint/2010/main"/>
</p:sldLayout>
</file>

<file path=ppt/slideLayouts/slideLayout106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04975"/>
            <a:ext cx="4489450" cy="7112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416175"/>
            <a:ext cx="4489450" cy="4391025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0963" y="1704975"/>
            <a:ext cx="4491037" cy="7112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0963" y="2416175"/>
            <a:ext cx="4491037" cy="4391025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764590"/>
      </p:ext>
    </p:extLst>
  </p:cSld>
  <p:clrMapOvr>
    <a:masterClrMapping/>
  </p:clrMapOvr>
  <p:transition xmlns:p14="http://schemas.microsoft.com/office/powerpoint/2010/main"/>
</p:sldLayout>
</file>

<file path=ppt/slideLayouts/slideLayout106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1248653"/>
      </p:ext>
    </p:extLst>
  </p:cSld>
  <p:clrMapOvr>
    <a:masterClrMapping/>
  </p:clrMapOvr>
  <p:transition xmlns:p14="http://schemas.microsoft.com/office/powerpoint/2010/main"/>
</p:sldLayout>
</file>

<file path=ppt/slideLayouts/slideLayout106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8524812"/>
      </p:ext>
    </p:extLst>
  </p:cSld>
  <p:clrMapOvr>
    <a:masterClrMapping/>
  </p:clrMapOvr>
  <p:transition xmlns:p14="http://schemas.microsoft.com/office/powerpoint/2010/main"/>
</p:sldLayout>
</file>

<file path=ppt/slideLayouts/slideLayout106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3213"/>
            <a:ext cx="3343275" cy="12906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1925" y="303213"/>
            <a:ext cx="5680075" cy="6503987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0" y="1593850"/>
            <a:ext cx="3343275" cy="521335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4739591"/>
      </p:ext>
    </p:extLst>
  </p:cSld>
  <p:clrMapOvr>
    <a:masterClrMapping/>
  </p:clrMapOvr>
  <p:transition xmlns:p14="http://schemas.microsoft.com/office/powerpoint/2010/main"/>
</p:sldLayout>
</file>

<file path=ppt/slideLayouts/slideLayout106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0725" y="5334000"/>
            <a:ext cx="6096000" cy="6302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0725" y="681038"/>
            <a:ext cx="6096000" cy="457200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0725" y="5964238"/>
            <a:ext cx="6096000" cy="89376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961475746"/>
      </p:ext>
    </p:extLst>
  </p:cSld>
  <p:clrMapOvr>
    <a:masterClrMapping/>
  </p:clrMapOvr>
  <p:transition xmlns:p14="http://schemas.microsoft.com/office/powerpoint/2010/main"/>
</p:sldLayout>
</file>

<file path=ppt/slideLayouts/slideLayout10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0" y="1778000"/>
            <a:ext cx="9144000" cy="50292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1779905"/>
      </p:ext>
    </p:extLst>
  </p:cSld>
  <p:clrMapOvr>
    <a:masterClrMapping/>
  </p:clrMapOvr>
  <p:transition xmlns:p14="http://schemas.microsoft.com/office/powerpoint/2010/main"/>
</p:sldLayout>
</file>

<file path=ppt/slideLayouts/slideLayout106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439025" y="1778000"/>
            <a:ext cx="2365375" cy="5067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1778000"/>
            <a:ext cx="6943725" cy="50673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2198603"/>
      </p:ext>
    </p:extLst>
  </p:cSld>
  <p:clrMapOvr>
    <a:masterClrMapping/>
  </p:clrMapOvr>
  <p:transition xmlns:p14="http://schemas.microsoft.com/office/powerpoint/2010/main"/>
</p:sldLayout>
</file>

<file path=ppt/slideLayouts/slideLayout106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6963"/>
            <a:ext cx="8636000" cy="16335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863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3766032"/>
      </p:ext>
    </p:extLst>
  </p:cSld>
  <p:clrMapOvr>
    <a:masterClrMapping/>
  </p:clrMapOvr>
  <p:transition xmlns:p14="http://schemas.microsoft.com/office/powerpoint/2010/main"/>
</p:sldLayout>
</file>

<file path=ppt/slideLayouts/slideLayout106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000" y="1778000"/>
            <a:ext cx="9144000" cy="5029200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1842630"/>
      </p:ext>
    </p:extLst>
  </p:cSld>
  <p:clrMapOvr>
    <a:masterClrMapping/>
  </p:clrMapOvr>
  <p:transition xmlns:p14="http://schemas.microsoft.com/office/powerpoint/2010/main"/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3213"/>
            <a:ext cx="3343275" cy="1290637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1925" y="303213"/>
            <a:ext cx="5680075" cy="6503987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0" y="1593850"/>
            <a:ext cx="3343275" cy="521335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596566023"/>
      </p:ext>
    </p:extLst>
  </p:cSld>
  <p:clrMapOvr>
    <a:masterClrMapping/>
  </p:clrMapOvr>
  <p:transition xmlns:p14="http://schemas.microsoft.com/office/powerpoint/2010/main"/>
</p:sldLayout>
</file>

<file path=ppt/slideLayouts/slideLayout107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3275" y="4895850"/>
            <a:ext cx="8636000" cy="15144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3275" y="3228975"/>
            <a:ext cx="8636000" cy="1666875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03039019"/>
      </p:ext>
    </p:extLst>
  </p:cSld>
  <p:clrMapOvr>
    <a:masterClrMapping/>
  </p:clrMapOvr>
  <p:transition xmlns:p14="http://schemas.microsoft.com/office/powerpoint/2010/main"/>
</p:sldLayout>
</file>

<file path=ppt/slideLayouts/slideLayout107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8000" y="1778000"/>
            <a:ext cx="4495800" cy="5029200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56200" y="1778000"/>
            <a:ext cx="4495800" cy="5029200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5349471"/>
      </p:ext>
    </p:extLst>
  </p:cSld>
  <p:clrMapOvr>
    <a:masterClrMapping/>
  </p:clrMapOvr>
  <p:transition xmlns:p14="http://schemas.microsoft.com/office/powerpoint/2010/main"/>
</p:sldLayout>
</file>

<file path=ppt/slideLayouts/slideLayout107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04975"/>
            <a:ext cx="4489450" cy="7112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416175"/>
            <a:ext cx="4489450" cy="4391025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0963" y="1704975"/>
            <a:ext cx="4491037" cy="7112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0963" y="2416175"/>
            <a:ext cx="4491037" cy="4391025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2843390"/>
      </p:ext>
    </p:extLst>
  </p:cSld>
  <p:clrMapOvr>
    <a:masterClrMapping/>
  </p:clrMapOvr>
  <p:transition xmlns:p14="http://schemas.microsoft.com/office/powerpoint/2010/main"/>
</p:sldLayout>
</file>

<file path=ppt/slideLayouts/slideLayout107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3821315"/>
      </p:ext>
    </p:extLst>
  </p:cSld>
  <p:clrMapOvr>
    <a:masterClrMapping/>
  </p:clrMapOvr>
  <p:transition xmlns:p14="http://schemas.microsoft.com/office/powerpoint/2010/main"/>
</p:sldLayout>
</file>

<file path=ppt/slideLayouts/slideLayout107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52089803"/>
      </p:ext>
    </p:extLst>
  </p:cSld>
  <p:clrMapOvr>
    <a:masterClrMapping/>
  </p:clrMapOvr>
  <p:transition xmlns:p14="http://schemas.microsoft.com/office/powerpoint/2010/main"/>
</p:sldLayout>
</file>

<file path=ppt/slideLayouts/slideLayout107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3213"/>
            <a:ext cx="3343275" cy="12906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1925" y="303213"/>
            <a:ext cx="5680075" cy="6503987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0" y="1593850"/>
            <a:ext cx="3343275" cy="521335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44351123"/>
      </p:ext>
    </p:extLst>
  </p:cSld>
  <p:clrMapOvr>
    <a:masterClrMapping/>
  </p:clrMapOvr>
  <p:transition xmlns:p14="http://schemas.microsoft.com/office/powerpoint/2010/main"/>
</p:sldLayout>
</file>

<file path=ppt/slideLayouts/slideLayout107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0725" y="5334000"/>
            <a:ext cx="6096000" cy="6302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0725" y="681038"/>
            <a:ext cx="6096000" cy="457200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0725" y="5964238"/>
            <a:ext cx="6096000" cy="89376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608807555"/>
      </p:ext>
    </p:extLst>
  </p:cSld>
  <p:clrMapOvr>
    <a:masterClrMapping/>
  </p:clrMapOvr>
  <p:transition xmlns:p14="http://schemas.microsoft.com/office/powerpoint/2010/main"/>
</p:sldLayout>
</file>

<file path=ppt/slideLayouts/slideLayout10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0" y="1778000"/>
            <a:ext cx="9144000" cy="50292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4322627"/>
      </p:ext>
    </p:extLst>
  </p:cSld>
  <p:clrMapOvr>
    <a:masterClrMapping/>
  </p:clrMapOvr>
  <p:transition xmlns:p14="http://schemas.microsoft.com/office/powerpoint/2010/main"/>
</p:sldLayout>
</file>

<file path=ppt/slideLayouts/slideLayout107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439025" y="1778000"/>
            <a:ext cx="2365375" cy="5029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1778000"/>
            <a:ext cx="6943725" cy="50292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454525"/>
      </p:ext>
    </p:extLst>
  </p:cSld>
  <p:clrMapOvr>
    <a:masterClrMapping/>
  </p:clrMapOvr>
  <p:transition xmlns:p14="http://schemas.microsoft.com/office/powerpoint/2010/main"/>
</p:sldLayout>
</file>

<file path=ppt/slideLayouts/slideLayout107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6963"/>
            <a:ext cx="8636000" cy="16335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86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7507955"/>
      </p:ext>
    </p:extLst>
  </p:cSld>
  <p:clrMapOvr>
    <a:masterClrMapping/>
  </p:clrMapOvr>
  <p:transition xmlns:p14="http://schemas.microsoft.com/office/powerpoint/2010/main"/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0725" y="5334000"/>
            <a:ext cx="6096000" cy="630238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0725" y="681038"/>
            <a:ext cx="6096000" cy="457200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0725" y="5964238"/>
            <a:ext cx="6096000" cy="89376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593460880"/>
      </p:ext>
    </p:extLst>
  </p:cSld>
  <p:clrMapOvr>
    <a:masterClrMapping/>
  </p:clrMapOvr>
  <p:transition xmlns:p14="http://schemas.microsoft.com/office/powerpoint/2010/main"/>
</p:sldLayout>
</file>

<file path=ppt/slideLayouts/slideLayout108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5713768"/>
      </p:ext>
    </p:extLst>
  </p:cSld>
  <p:clrMapOvr>
    <a:masterClrMapping/>
  </p:clrMapOvr>
  <p:transition xmlns:p14="http://schemas.microsoft.com/office/powerpoint/2010/main"/>
</p:sldLayout>
</file>

<file path=ppt/slideLayouts/slideLayout108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3275" y="4895850"/>
            <a:ext cx="8636000" cy="15144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3275" y="3228975"/>
            <a:ext cx="8636000" cy="16668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278365277"/>
      </p:ext>
    </p:extLst>
  </p:cSld>
  <p:clrMapOvr>
    <a:masterClrMapping/>
  </p:clrMapOvr>
  <p:transition xmlns:p14="http://schemas.microsoft.com/office/powerpoint/2010/main"/>
</p:sldLayout>
</file>

<file path=ppt/slideLayouts/slideLayout108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4178300"/>
            <a:ext cx="4654550" cy="965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9850" y="4178300"/>
            <a:ext cx="4654550" cy="965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0095655"/>
      </p:ext>
    </p:extLst>
  </p:cSld>
  <p:clrMapOvr>
    <a:masterClrMapping/>
  </p:clrMapOvr>
  <p:transition xmlns:p14="http://schemas.microsoft.com/office/powerpoint/2010/main"/>
</p:sldLayout>
</file>

<file path=ppt/slideLayouts/slideLayout108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04975"/>
            <a:ext cx="4489450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416175"/>
            <a:ext cx="4489450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0963" y="1704975"/>
            <a:ext cx="4491037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0963" y="2416175"/>
            <a:ext cx="4491037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1945980"/>
      </p:ext>
    </p:extLst>
  </p:cSld>
  <p:clrMapOvr>
    <a:masterClrMapping/>
  </p:clrMapOvr>
  <p:transition xmlns:p14="http://schemas.microsoft.com/office/powerpoint/2010/main"/>
</p:sldLayout>
</file>

<file path=ppt/slideLayouts/slideLayout108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2391320"/>
      </p:ext>
    </p:extLst>
  </p:cSld>
  <p:clrMapOvr>
    <a:masterClrMapping/>
  </p:clrMapOvr>
  <p:transition xmlns:p14="http://schemas.microsoft.com/office/powerpoint/2010/main"/>
</p:sldLayout>
</file>

<file path=ppt/slideLayouts/slideLayout108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68087744"/>
      </p:ext>
    </p:extLst>
  </p:cSld>
  <p:clrMapOvr>
    <a:masterClrMapping/>
  </p:clrMapOvr>
  <p:transition xmlns:p14="http://schemas.microsoft.com/office/powerpoint/2010/main"/>
</p:sldLayout>
</file>

<file path=ppt/slideLayouts/slideLayout108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3213"/>
            <a:ext cx="3343275" cy="1290637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1925" y="303213"/>
            <a:ext cx="5680075" cy="65039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0" y="1593850"/>
            <a:ext cx="3343275" cy="52133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783422047"/>
      </p:ext>
    </p:extLst>
  </p:cSld>
  <p:clrMapOvr>
    <a:masterClrMapping/>
  </p:clrMapOvr>
  <p:transition xmlns:p14="http://schemas.microsoft.com/office/powerpoint/2010/main"/>
</p:sldLayout>
</file>

<file path=ppt/slideLayouts/slideLayout108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0725" y="5334000"/>
            <a:ext cx="6096000" cy="6302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0725" y="681038"/>
            <a:ext cx="6096000" cy="4572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0725" y="5964238"/>
            <a:ext cx="6096000" cy="8937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16941680"/>
      </p:ext>
    </p:extLst>
  </p:cSld>
  <p:clrMapOvr>
    <a:masterClrMapping/>
  </p:clrMapOvr>
  <p:transition xmlns:p14="http://schemas.microsoft.com/office/powerpoint/2010/main"/>
</p:sldLayout>
</file>

<file path=ppt/slideLayouts/slideLayout10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7608650"/>
      </p:ext>
    </p:extLst>
  </p:cSld>
  <p:clrMapOvr>
    <a:masterClrMapping/>
  </p:clrMapOvr>
  <p:transition xmlns:p14="http://schemas.microsoft.com/office/powerpoint/2010/main"/>
</p:sldLayout>
</file>

<file path=ppt/slideLayouts/slideLayout108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439025" y="2476500"/>
            <a:ext cx="2365375" cy="2667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2476500"/>
            <a:ext cx="6943725" cy="2667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0091604"/>
      </p:ext>
    </p:extLst>
  </p:cSld>
  <p:clrMapOvr>
    <a:masterClrMapping/>
  </p:clrMapOvr>
  <p:transition xmlns:p14="http://schemas.microsoft.com/office/powerpoint/2010/main"/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0" y="1778000"/>
            <a:ext cx="9144000" cy="50292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5848407"/>
      </p:ext>
    </p:extLst>
  </p:cSld>
  <p:clrMapOvr>
    <a:masterClrMapping/>
  </p:clrMapOvr>
  <p:transition xmlns:p14="http://schemas.microsoft.com/office/powerpoint/2010/main"/>
</p:sldLayout>
</file>

<file path=ppt/slideLayouts/slideLayout109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6963"/>
            <a:ext cx="8636000" cy="1633537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86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5769940"/>
      </p:ext>
    </p:extLst>
  </p:cSld>
  <p:clrMapOvr>
    <a:masterClrMapping/>
  </p:clrMapOvr>
  <p:transition xmlns:p14="http://schemas.microsoft.com/office/powerpoint/2010/main"/>
</p:sldLayout>
</file>

<file path=ppt/slideLayouts/slideLayout109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8596284"/>
      </p:ext>
    </p:extLst>
  </p:cSld>
  <p:clrMapOvr>
    <a:masterClrMapping/>
  </p:clrMapOvr>
  <p:transition xmlns:p14="http://schemas.microsoft.com/office/powerpoint/2010/main"/>
</p:sldLayout>
</file>

<file path=ppt/slideLayouts/slideLayout109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3275" y="4895850"/>
            <a:ext cx="8636000" cy="1514475"/>
          </a:xfrm>
          <a:prstGeom prst="rect">
            <a:avLst/>
          </a:prstGeom>
        </p:spPr>
        <p:txBody>
          <a:bodyPr vert="horz"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3275" y="3228975"/>
            <a:ext cx="8636000" cy="16668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458749342"/>
      </p:ext>
    </p:extLst>
  </p:cSld>
  <p:clrMapOvr>
    <a:masterClrMapping/>
  </p:clrMapOvr>
  <p:transition xmlns:p14="http://schemas.microsoft.com/office/powerpoint/2010/main"/>
</p:sldLayout>
</file>

<file path=ppt/slideLayouts/slideLayout109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990600"/>
            <a:ext cx="4654550" cy="5638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9850" y="990600"/>
            <a:ext cx="4654550" cy="5638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1963822"/>
      </p:ext>
    </p:extLst>
  </p:cSld>
  <p:clrMapOvr>
    <a:masterClrMapping/>
  </p:clrMapOvr>
  <p:transition xmlns:p14="http://schemas.microsoft.com/office/powerpoint/2010/main"/>
</p:sldLayout>
</file>

<file path=ppt/slideLayouts/slideLayout109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04975"/>
            <a:ext cx="4489450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416175"/>
            <a:ext cx="4489450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0963" y="1704975"/>
            <a:ext cx="4491037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0963" y="2416175"/>
            <a:ext cx="4491037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966819"/>
      </p:ext>
    </p:extLst>
  </p:cSld>
  <p:clrMapOvr>
    <a:masterClrMapping/>
  </p:clrMapOvr>
  <p:transition xmlns:p14="http://schemas.microsoft.com/office/powerpoint/2010/main"/>
</p:sldLayout>
</file>

<file path=ppt/slideLayouts/slideLayout109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3250763"/>
      </p:ext>
    </p:extLst>
  </p:cSld>
  <p:clrMapOvr>
    <a:masterClrMapping/>
  </p:clrMapOvr>
  <p:transition xmlns:p14="http://schemas.microsoft.com/office/powerpoint/2010/main"/>
</p:sldLayout>
</file>

<file path=ppt/slideLayouts/slideLayout109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43483452"/>
      </p:ext>
    </p:extLst>
  </p:cSld>
  <p:clrMapOvr>
    <a:masterClrMapping/>
  </p:clrMapOvr>
  <p:transition xmlns:p14="http://schemas.microsoft.com/office/powerpoint/2010/main"/>
</p:sldLayout>
</file>

<file path=ppt/slideLayouts/slideLayout109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3213"/>
            <a:ext cx="3343275" cy="1290637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1925" y="303213"/>
            <a:ext cx="5680075" cy="65039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0" y="1593850"/>
            <a:ext cx="3343275" cy="52133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33768498"/>
      </p:ext>
    </p:extLst>
  </p:cSld>
  <p:clrMapOvr>
    <a:masterClrMapping/>
  </p:clrMapOvr>
  <p:transition xmlns:p14="http://schemas.microsoft.com/office/powerpoint/2010/main"/>
</p:sldLayout>
</file>

<file path=ppt/slideLayouts/slideLayout109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0725" y="5334000"/>
            <a:ext cx="6096000" cy="630238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0725" y="681038"/>
            <a:ext cx="6096000" cy="4572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0725" y="5964238"/>
            <a:ext cx="6096000" cy="8937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11104171"/>
      </p:ext>
    </p:extLst>
  </p:cSld>
  <p:clrMapOvr>
    <a:masterClrMapping/>
  </p:clrMapOvr>
  <p:transition xmlns:p14="http://schemas.microsoft.com/office/powerpoint/2010/main"/>
</p:sldLayout>
</file>

<file path=ppt/slideLayouts/slideLayout10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8314429"/>
      </p:ext>
    </p:extLst>
  </p:cSld>
  <p:clrMapOvr>
    <a:masterClrMapping/>
  </p:clrMapOvr>
  <p:transition xmlns:p14="http://schemas.microsoft.com/office/powerpoint/2010/main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6000" y="304800"/>
            <a:ext cx="2286000" cy="6502400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0" y="304800"/>
            <a:ext cx="6705600" cy="65024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9832482"/>
      </p:ext>
    </p:extLst>
  </p:cSld>
  <p:clrMapOvr>
    <a:masterClrMapping/>
  </p:clrMapOvr>
  <p:transition xmlns:p14="http://schemas.microsoft.com/office/powerpoint/2010/main"/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6000" y="304800"/>
            <a:ext cx="2286000" cy="6502400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0" y="304800"/>
            <a:ext cx="6705600" cy="65024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6798682"/>
      </p:ext>
    </p:extLst>
  </p:cSld>
  <p:clrMapOvr>
    <a:masterClrMapping/>
  </p:clrMapOvr>
  <p:transition xmlns:p14="http://schemas.microsoft.com/office/powerpoint/2010/main"/>
</p:sldLayout>
</file>

<file path=ppt/slideLayouts/slideLayout110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439025" y="304800"/>
            <a:ext cx="2365375" cy="6324600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04800"/>
            <a:ext cx="6943725" cy="6324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3474679"/>
      </p:ext>
    </p:extLst>
  </p:cSld>
  <p:clrMapOvr>
    <a:masterClrMapping/>
  </p:clrMapOvr>
  <p:transition xmlns:p14="http://schemas.microsoft.com/office/powerpoint/2010/main"/>
</p:sldLayout>
</file>

<file path=ppt/slideLayouts/slideLayout110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6963"/>
            <a:ext cx="8636000" cy="16335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863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6397961"/>
      </p:ext>
    </p:extLst>
  </p:cSld>
  <p:clrMapOvr>
    <a:masterClrMapping/>
  </p:clrMapOvr>
  <p:transition xmlns:p14="http://schemas.microsoft.com/office/powerpoint/2010/main"/>
</p:sldLayout>
</file>

<file path=ppt/slideLayouts/slideLayout110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000" y="1778000"/>
            <a:ext cx="9144000" cy="5029200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0011157"/>
      </p:ext>
    </p:extLst>
  </p:cSld>
  <p:clrMapOvr>
    <a:masterClrMapping/>
  </p:clrMapOvr>
  <p:transition xmlns:p14="http://schemas.microsoft.com/office/powerpoint/2010/main"/>
</p:sldLayout>
</file>

<file path=ppt/slideLayouts/slideLayout110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3275" y="4895850"/>
            <a:ext cx="8636000" cy="15144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3275" y="3228975"/>
            <a:ext cx="8636000" cy="1666875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57212047"/>
      </p:ext>
    </p:extLst>
  </p:cSld>
  <p:clrMapOvr>
    <a:masterClrMapping/>
  </p:clrMapOvr>
  <p:transition xmlns:p14="http://schemas.microsoft.com/office/powerpoint/2010/main"/>
</p:sldLayout>
</file>

<file path=ppt/slideLayouts/slideLayout110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8000" y="1778000"/>
            <a:ext cx="4495800" cy="5029200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56200" y="1778000"/>
            <a:ext cx="4495800" cy="5029200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5004224"/>
      </p:ext>
    </p:extLst>
  </p:cSld>
  <p:clrMapOvr>
    <a:masterClrMapping/>
  </p:clrMapOvr>
  <p:transition xmlns:p14="http://schemas.microsoft.com/office/powerpoint/2010/main"/>
</p:sldLayout>
</file>

<file path=ppt/slideLayouts/slideLayout110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04975"/>
            <a:ext cx="4489450" cy="7112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416175"/>
            <a:ext cx="4489450" cy="4391025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0963" y="1704975"/>
            <a:ext cx="4491037" cy="7112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0963" y="2416175"/>
            <a:ext cx="4491037" cy="4391025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8238589"/>
      </p:ext>
    </p:extLst>
  </p:cSld>
  <p:clrMapOvr>
    <a:masterClrMapping/>
  </p:clrMapOvr>
  <p:transition xmlns:p14="http://schemas.microsoft.com/office/powerpoint/2010/main"/>
</p:sldLayout>
</file>

<file path=ppt/slideLayouts/slideLayout110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3752830"/>
      </p:ext>
    </p:extLst>
  </p:cSld>
  <p:clrMapOvr>
    <a:masterClrMapping/>
  </p:clrMapOvr>
  <p:transition xmlns:p14="http://schemas.microsoft.com/office/powerpoint/2010/main"/>
</p:sldLayout>
</file>

<file path=ppt/slideLayouts/slideLayout110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06906371"/>
      </p:ext>
    </p:extLst>
  </p:cSld>
  <p:clrMapOvr>
    <a:masterClrMapping/>
  </p:clrMapOvr>
  <p:transition xmlns:p14="http://schemas.microsoft.com/office/powerpoint/2010/main"/>
</p:sldLayout>
</file>

<file path=ppt/slideLayouts/slideLayout110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3213"/>
            <a:ext cx="3343275" cy="12906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1925" y="303213"/>
            <a:ext cx="5680075" cy="6503987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0" y="1593850"/>
            <a:ext cx="3343275" cy="521335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413209570"/>
      </p:ext>
    </p:extLst>
  </p:cSld>
  <p:clrMapOvr>
    <a:masterClrMapping/>
  </p:clrMapOvr>
  <p:transition xmlns:p14="http://schemas.microsoft.com/office/powerpoint/2010/main"/>
</p:sldLayout>
</file>

<file path=ppt/slideLayouts/slideLayout110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0725" y="5334000"/>
            <a:ext cx="6096000" cy="6302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0725" y="681038"/>
            <a:ext cx="6096000" cy="457200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0725" y="5964238"/>
            <a:ext cx="6096000" cy="89376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532048201"/>
      </p:ext>
    </p:extLst>
  </p:cSld>
  <p:clrMapOvr>
    <a:masterClrMapping/>
  </p:clrMapOvr>
  <p:transition xmlns:p14="http://schemas.microsoft.com/office/powerpoint/2010/main"/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6963"/>
            <a:ext cx="8636000" cy="1633537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863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1071018"/>
      </p:ext>
    </p:extLst>
  </p:cSld>
  <p:clrMapOvr>
    <a:masterClrMapping/>
  </p:clrMapOvr>
  <p:transition xmlns:p14="http://schemas.microsoft.com/office/powerpoint/2010/main"/>
</p:sldLayout>
</file>

<file path=ppt/slideLayouts/slideLayout11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0" y="1778000"/>
            <a:ext cx="9144000" cy="50292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6225323"/>
      </p:ext>
    </p:extLst>
  </p:cSld>
  <p:clrMapOvr>
    <a:masterClrMapping/>
  </p:clrMapOvr>
  <p:transition xmlns:p14="http://schemas.microsoft.com/office/powerpoint/2010/main"/>
</p:sldLayout>
</file>

<file path=ppt/slideLayouts/slideLayout11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439025" y="114300"/>
            <a:ext cx="2365375" cy="66929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114300"/>
            <a:ext cx="6943725" cy="66929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8776034"/>
      </p:ext>
    </p:extLst>
  </p:cSld>
  <p:clrMapOvr>
    <a:masterClrMapping/>
  </p:clrMapOvr>
  <p:transition xmlns:p14="http://schemas.microsoft.com/office/powerpoint/2010/main"/>
</p:sldLayout>
</file>

<file path=ppt/slideLayouts/slideLayout11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6963"/>
            <a:ext cx="8636000" cy="16335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86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0315553"/>
      </p:ext>
    </p:extLst>
  </p:cSld>
  <p:clrMapOvr>
    <a:masterClrMapping/>
  </p:clrMapOvr>
  <p:transition xmlns:p14="http://schemas.microsoft.com/office/powerpoint/2010/main"/>
</p:sldLayout>
</file>

<file path=ppt/slideLayouts/slideLayout11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6336330"/>
      </p:ext>
    </p:extLst>
  </p:cSld>
  <p:clrMapOvr>
    <a:masterClrMapping/>
  </p:clrMapOvr>
  <p:transition xmlns:p14="http://schemas.microsoft.com/office/powerpoint/2010/main"/>
</p:sldLayout>
</file>

<file path=ppt/slideLayouts/slideLayout11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3275" y="4895850"/>
            <a:ext cx="8636000" cy="15144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3275" y="3228975"/>
            <a:ext cx="8636000" cy="16668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949863082"/>
      </p:ext>
    </p:extLst>
  </p:cSld>
  <p:clrMapOvr>
    <a:masterClrMapping/>
  </p:clrMapOvr>
  <p:transition xmlns:p14="http://schemas.microsoft.com/office/powerpoint/2010/main"/>
</p:sldLayout>
</file>

<file path=ppt/slideLayouts/slideLayout11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1854200"/>
            <a:ext cx="2489200" cy="508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984500" y="1854200"/>
            <a:ext cx="2489200" cy="508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8779896"/>
      </p:ext>
    </p:extLst>
  </p:cSld>
  <p:clrMapOvr>
    <a:masterClrMapping/>
  </p:clrMapOvr>
  <p:transition xmlns:p14="http://schemas.microsoft.com/office/powerpoint/2010/main"/>
</p:sldLayout>
</file>

<file path=ppt/slideLayouts/slideLayout11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04975"/>
            <a:ext cx="4489450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416175"/>
            <a:ext cx="4489450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0963" y="1704975"/>
            <a:ext cx="4491037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0963" y="2416175"/>
            <a:ext cx="4491037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4306123"/>
      </p:ext>
    </p:extLst>
  </p:cSld>
  <p:clrMapOvr>
    <a:masterClrMapping/>
  </p:clrMapOvr>
  <p:transition xmlns:p14="http://schemas.microsoft.com/office/powerpoint/2010/main"/>
</p:sldLayout>
</file>

<file path=ppt/slideLayouts/slideLayout11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4568334"/>
      </p:ext>
    </p:extLst>
  </p:cSld>
  <p:clrMapOvr>
    <a:masterClrMapping/>
  </p:clrMapOvr>
  <p:transition xmlns:p14="http://schemas.microsoft.com/office/powerpoint/2010/main"/>
</p:sldLayout>
</file>

<file path=ppt/slideLayouts/slideLayout11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18302727"/>
      </p:ext>
    </p:extLst>
  </p:cSld>
  <p:clrMapOvr>
    <a:masterClrMapping/>
  </p:clrMapOvr>
  <p:transition xmlns:p14="http://schemas.microsoft.com/office/powerpoint/2010/main"/>
</p:sldLayout>
</file>

<file path=ppt/slideLayouts/slideLayout11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3213"/>
            <a:ext cx="3343275" cy="12906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1925" y="303213"/>
            <a:ext cx="5680075" cy="65039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0" y="1593850"/>
            <a:ext cx="3343275" cy="52133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95264142"/>
      </p:ext>
    </p:extLst>
  </p:cSld>
  <p:clrMapOvr>
    <a:masterClrMapping/>
  </p:clrMapOvr>
  <p:transition xmlns:p14="http://schemas.microsoft.com/office/powerpoint/2010/main"/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000" y="1778000"/>
            <a:ext cx="9144000" cy="5029200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8882061"/>
      </p:ext>
    </p:extLst>
  </p:cSld>
  <p:clrMapOvr>
    <a:masterClrMapping/>
  </p:clrMapOvr>
  <p:transition xmlns:p14="http://schemas.microsoft.com/office/powerpoint/2010/main"/>
</p:sldLayout>
</file>

<file path=ppt/slideLayouts/slideLayout11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0725" y="5334000"/>
            <a:ext cx="6096000" cy="6302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0725" y="681038"/>
            <a:ext cx="6096000" cy="4572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0725" y="5964238"/>
            <a:ext cx="6096000" cy="8937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15462300"/>
      </p:ext>
    </p:extLst>
  </p:cSld>
  <p:clrMapOvr>
    <a:masterClrMapping/>
  </p:clrMapOvr>
  <p:transition xmlns:p14="http://schemas.microsoft.com/office/powerpoint/2010/main"/>
</p:sldLayout>
</file>

<file path=ppt/slideLayouts/slideLayout11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95"/>
      </p:ext>
    </p:extLst>
  </p:cSld>
  <p:clrMapOvr>
    <a:masterClrMapping/>
  </p:clrMapOvr>
  <p:transition xmlns:p14="http://schemas.microsoft.com/office/powerpoint/2010/main"/>
</p:sldLayout>
</file>

<file path=ppt/slideLayouts/slideLayout11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439025" y="114300"/>
            <a:ext cx="2365375" cy="68199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114300"/>
            <a:ext cx="6943725" cy="68199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8979474"/>
      </p:ext>
    </p:extLst>
  </p:cSld>
  <p:clrMapOvr>
    <a:masterClrMapping/>
  </p:clrMapOvr>
  <p:transition xmlns:p14="http://schemas.microsoft.com/office/powerpoint/2010/main"/>
</p:sldLayout>
</file>

<file path=ppt/slideLayouts/slideLayout11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6963"/>
            <a:ext cx="8636000" cy="16335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86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8826651"/>
      </p:ext>
    </p:extLst>
  </p:cSld>
  <p:clrMapOvr>
    <a:masterClrMapping/>
  </p:clrMapOvr>
  <p:transition xmlns:p14="http://schemas.microsoft.com/office/powerpoint/2010/main"/>
</p:sldLayout>
</file>

<file path=ppt/slideLayouts/slideLayout11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5106570"/>
      </p:ext>
    </p:extLst>
  </p:cSld>
  <p:clrMapOvr>
    <a:masterClrMapping/>
  </p:clrMapOvr>
  <p:transition xmlns:p14="http://schemas.microsoft.com/office/powerpoint/2010/main"/>
</p:sldLayout>
</file>

<file path=ppt/slideLayouts/slideLayout11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3275" y="4895850"/>
            <a:ext cx="8636000" cy="15144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3275" y="3228975"/>
            <a:ext cx="8636000" cy="16668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6237421"/>
      </p:ext>
    </p:extLst>
  </p:cSld>
  <p:clrMapOvr>
    <a:masterClrMapping/>
  </p:clrMapOvr>
  <p:transition xmlns:p14="http://schemas.microsoft.com/office/powerpoint/2010/main"/>
</p:sldLayout>
</file>

<file path=ppt/slideLayouts/slideLayout11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1854200"/>
            <a:ext cx="4654550" cy="508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9850" y="1854200"/>
            <a:ext cx="4654550" cy="508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710240"/>
      </p:ext>
    </p:extLst>
  </p:cSld>
  <p:clrMapOvr>
    <a:masterClrMapping/>
  </p:clrMapOvr>
  <p:transition xmlns:p14="http://schemas.microsoft.com/office/powerpoint/2010/main"/>
</p:sldLayout>
</file>

<file path=ppt/slideLayouts/slideLayout11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04975"/>
            <a:ext cx="4489450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416175"/>
            <a:ext cx="4489450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0963" y="1704975"/>
            <a:ext cx="4491037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0963" y="2416175"/>
            <a:ext cx="4491037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6881865"/>
      </p:ext>
    </p:extLst>
  </p:cSld>
  <p:clrMapOvr>
    <a:masterClrMapping/>
  </p:clrMapOvr>
  <p:transition xmlns:p14="http://schemas.microsoft.com/office/powerpoint/2010/main"/>
</p:sldLayout>
</file>

<file path=ppt/slideLayouts/slideLayout11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6629542"/>
      </p:ext>
    </p:extLst>
  </p:cSld>
  <p:clrMapOvr>
    <a:masterClrMapping/>
  </p:clrMapOvr>
  <p:transition xmlns:p14="http://schemas.microsoft.com/office/powerpoint/2010/main"/>
</p:sldLayout>
</file>

<file path=ppt/slideLayouts/slideLayout11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41469630"/>
      </p:ext>
    </p:extLst>
  </p:cSld>
  <p:clrMapOvr>
    <a:masterClrMapping/>
  </p:clrMapOvr>
  <p:transition xmlns:p14="http://schemas.microsoft.com/office/powerpoint/2010/main"/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3275" y="4895850"/>
            <a:ext cx="8636000" cy="1514475"/>
          </a:xfrm>
          <a:prstGeom prst="rect">
            <a:avLst/>
          </a:prstGeom>
        </p:spPr>
        <p:txBody>
          <a:bodyPr vert="horz"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3275" y="3228975"/>
            <a:ext cx="8636000" cy="1666875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2224510"/>
      </p:ext>
    </p:extLst>
  </p:cSld>
  <p:clrMapOvr>
    <a:masterClrMapping/>
  </p:clrMapOvr>
  <p:transition xmlns:p14="http://schemas.microsoft.com/office/powerpoint/2010/main"/>
</p:sldLayout>
</file>

<file path=ppt/slideLayouts/slideLayout11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3213"/>
            <a:ext cx="3343275" cy="12906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1925" y="303213"/>
            <a:ext cx="5680075" cy="65039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0" y="1593850"/>
            <a:ext cx="3343275" cy="52133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688752481"/>
      </p:ext>
    </p:extLst>
  </p:cSld>
  <p:clrMapOvr>
    <a:masterClrMapping/>
  </p:clrMapOvr>
  <p:transition xmlns:p14="http://schemas.microsoft.com/office/powerpoint/2010/main"/>
</p:sldLayout>
</file>

<file path=ppt/slideLayouts/slideLayout11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0725" y="5334000"/>
            <a:ext cx="6096000" cy="6302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0725" y="681038"/>
            <a:ext cx="6096000" cy="4572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0725" y="5964238"/>
            <a:ext cx="6096000" cy="8937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977733648"/>
      </p:ext>
    </p:extLst>
  </p:cSld>
  <p:clrMapOvr>
    <a:masterClrMapping/>
  </p:clrMapOvr>
  <p:transition xmlns:p14="http://schemas.microsoft.com/office/powerpoint/2010/main"/>
</p:sldLayout>
</file>

<file path=ppt/slideLayouts/slideLayout11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6092918"/>
      </p:ext>
    </p:extLst>
  </p:cSld>
  <p:clrMapOvr>
    <a:masterClrMapping/>
  </p:clrMapOvr>
  <p:transition xmlns:p14="http://schemas.microsoft.com/office/powerpoint/2010/main"/>
</p:sldLayout>
</file>

<file path=ppt/slideLayouts/slideLayout11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439025" y="114300"/>
            <a:ext cx="2365375" cy="68199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114300"/>
            <a:ext cx="6943725" cy="68199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4037913"/>
      </p:ext>
    </p:extLst>
  </p:cSld>
  <p:clrMapOvr>
    <a:masterClrMapping/>
  </p:clrMapOvr>
  <p:transition xmlns:p14="http://schemas.microsoft.com/office/powerpoint/2010/main"/>
</p:sldLayout>
</file>

<file path=ppt/slideLayouts/slideLayout11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6963"/>
            <a:ext cx="8636000" cy="16335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86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1363544"/>
      </p:ext>
    </p:extLst>
  </p:cSld>
  <p:clrMapOvr>
    <a:masterClrMapping/>
  </p:clrMapOvr>
  <p:transition xmlns:p14="http://schemas.microsoft.com/office/powerpoint/2010/main"/>
</p:sldLayout>
</file>

<file path=ppt/slideLayouts/slideLayout11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8758030"/>
      </p:ext>
    </p:extLst>
  </p:cSld>
  <p:clrMapOvr>
    <a:masterClrMapping/>
  </p:clrMapOvr>
  <p:transition xmlns:p14="http://schemas.microsoft.com/office/powerpoint/2010/main"/>
</p:sldLayout>
</file>

<file path=ppt/slideLayouts/slideLayout11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3275" y="4895850"/>
            <a:ext cx="8636000" cy="15144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3275" y="3228975"/>
            <a:ext cx="8636000" cy="16668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99910491"/>
      </p:ext>
    </p:extLst>
  </p:cSld>
  <p:clrMapOvr>
    <a:masterClrMapping/>
  </p:clrMapOvr>
  <p:transition xmlns:p14="http://schemas.microsoft.com/office/powerpoint/2010/main"/>
</p:sldLayout>
</file>

<file path=ppt/slideLayouts/slideLayout11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1854200"/>
            <a:ext cx="2489200" cy="508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984500" y="1854200"/>
            <a:ext cx="2489200" cy="508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841249"/>
      </p:ext>
    </p:extLst>
  </p:cSld>
  <p:clrMapOvr>
    <a:masterClrMapping/>
  </p:clrMapOvr>
  <p:transition xmlns:p14="http://schemas.microsoft.com/office/powerpoint/2010/main"/>
</p:sldLayout>
</file>

<file path=ppt/slideLayouts/slideLayout11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04975"/>
            <a:ext cx="4489450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416175"/>
            <a:ext cx="4489450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0963" y="1704975"/>
            <a:ext cx="4491037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0963" y="2416175"/>
            <a:ext cx="4491037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5982915"/>
      </p:ext>
    </p:extLst>
  </p:cSld>
  <p:clrMapOvr>
    <a:masterClrMapping/>
  </p:clrMapOvr>
  <p:transition xmlns:p14="http://schemas.microsoft.com/office/powerpoint/2010/main"/>
</p:sldLayout>
</file>

<file path=ppt/slideLayouts/slideLayout11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6728839"/>
      </p:ext>
    </p:extLst>
  </p:cSld>
  <p:clrMapOvr>
    <a:masterClrMapping/>
  </p:clrMapOvr>
  <p:transition xmlns:p14="http://schemas.microsoft.com/office/powerpoint/2010/main"/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8000" y="1778000"/>
            <a:ext cx="4495800" cy="5029200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56200" y="1778000"/>
            <a:ext cx="4495800" cy="5029200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8455157"/>
      </p:ext>
    </p:extLst>
  </p:cSld>
  <p:clrMapOvr>
    <a:masterClrMapping/>
  </p:clrMapOvr>
  <p:transition xmlns:p14="http://schemas.microsoft.com/office/powerpoint/2010/main"/>
</p:sldLayout>
</file>

<file path=ppt/slideLayouts/slideLayout11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98452398"/>
      </p:ext>
    </p:extLst>
  </p:cSld>
  <p:clrMapOvr>
    <a:masterClrMapping/>
  </p:clrMapOvr>
  <p:transition xmlns:p14="http://schemas.microsoft.com/office/powerpoint/2010/main"/>
</p:sldLayout>
</file>

<file path=ppt/slideLayouts/slideLayout11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3213"/>
            <a:ext cx="3343275" cy="12906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1925" y="303213"/>
            <a:ext cx="5680075" cy="65039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0" y="1593850"/>
            <a:ext cx="3343275" cy="52133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206680530"/>
      </p:ext>
    </p:extLst>
  </p:cSld>
  <p:clrMapOvr>
    <a:masterClrMapping/>
  </p:clrMapOvr>
  <p:transition xmlns:p14="http://schemas.microsoft.com/office/powerpoint/2010/main"/>
</p:sldLayout>
</file>

<file path=ppt/slideLayouts/slideLayout11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0725" y="5334000"/>
            <a:ext cx="6096000" cy="6302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0725" y="681038"/>
            <a:ext cx="6096000" cy="4572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0725" y="5964238"/>
            <a:ext cx="6096000" cy="8937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66172452"/>
      </p:ext>
    </p:extLst>
  </p:cSld>
  <p:clrMapOvr>
    <a:masterClrMapping/>
  </p:clrMapOvr>
  <p:transition xmlns:p14="http://schemas.microsoft.com/office/powerpoint/2010/main"/>
</p:sldLayout>
</file>

<file path=ppt/slideLayouts/slideLayout11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9073452"/>
      </p:ext>
    </p:extLst>
  </p:cSld>
  <p:clrMapOvr>
    <a:masterClrMapping/>
  </p:clrMapOvr>
  <p:transition xmlns:p14="http://schemas.microsoft.com/office/powerpoint/2010/main"/>
</p:sldLayout>
</file>

<file path=ppt/slideLayouts/slideLayout11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439025" y="114300"/>
            <a:ext cx="2365375" cy="68199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114300"/>
            <a:ext cx="6943725" cy="68199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2269021"/>
      </p:ext>
    </p:extLst>
  </p:cSld>
  <p:clrMapOvr>
    <a:masterClrMapping/>
  </p:clrMapOvr>
  <p:transition xmlns:p14="http://schemas.microsoft.com/office/powerpoint/2010/main"/>
</p:sldLayout>
</file>

<file path=ppt/slideLayouts/slideLayout11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6963"/>
            <a:ext cx="8636000" cy="16335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86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6544623"/>
      </p:ext>
    </p:extLst>
  </p:cSld>
  <p:clrMapOvr>
    <a:masterClrMapping/>
  </p:clrMapOvr>
  <p:transition xmlns:p14="http://schemas.microsoft.com/office/powerpoint/2010/main"/>
</p:sldLayout>
</file>

<file path=ppt/slideLayouts/slideLayout11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6290028"/>
      </p:ext>
    </p:extLst>
  </p:cSld>
  <p:clrMapOvr>
    <a:masterClrMapping/>
  </p:clrMapOvr>
  <p:transition xmlns:p14="http://schemas.microsoft.com/office/powerpoint/2010/main"/>
</p:sldLayout>
</file>

<file path=ppt/slideLayouts/slideLayout11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3275" y="4895850"/>
            <a:ext cx="8636000" cy="15144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3275" y="3228975"/>
            <a:ext cx="8636000" cy="16668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3928519"/>
      </p:ext>
    </p:extLst>
  </p:cSld>
  <p:clrMapOvr>
    <a:masterClrMapping/>
  </p:clrMapOvr>
  <p:transition xmlns:p14="http://schemas.microsoft.com/office/powerpoint/2010/main"/>
</p:sldLayout>
</file>

<file path=ppt/slideLayouts/slideLayout11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70600" y="1854200"/>
            <a:ext cx="1797050" cy="508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020050" y="1854200"/>
            <a:ext cx="1797050" cy="508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7118502"/>
      </p:ext>
    </p:extLst>
  </p:cSld>
  <p:clrMapOvr>
    <a:masterClrMapping/>
  </p:clrMapOvr>
  <p:transition xmlns:p14="http://schemas.microsoft.com/office/powerpoint/2010/main"/>
</p:sldLayout>
</file>

<file path=ppt/slideLayouts/slideLayout11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04975"/>
            <a:ext cx="4489450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416175"/>
            <a:ext cx="4489450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0963" y="1704975"/>
            <a:ext cx="4491037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0963" y="2416175"/>
            <a:ext cx="4491037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4831143"/>
      </p:ext>
    </p:extLst>
  </p:cSld>
  <p:clrMapOvr>
    <a:masterClrMapping/>
  </p:clrMapOvr>
  <p:transition xmlns:p14="http://schemas.microsoft.com/office/powerpoint/2010/main"/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04975"/>
            <a:ext cx="4489450" cy="7112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416175"/>
            <a:ext cx="4489450" cy="4391025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0963" y="1704975"/>
            <a:ext cx="4491037" cy="7112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0963" y="2416175"/>
            <a:ext cx="4491037" cy="4391025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8725065"/>
      </p:ext>
    </p:extLst>
  </p:cSld>
  <p:clrMapOvr>
    <a:masterClrMapping/>
  </p:clrMapOvr>
  <p:transition xmlns:p14="http://schemas.microsoft.com/office/powerpoint/2010/main"/>
</p:sldLayout>
</file>

<file path=ppt/slideLayouts/slideLayout11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1763084"/>
      </p:ext>
    </p:extLst>
  </p:cSld>
  <p:clrMapOvr>
    <a:masterClrMapping/>
  </p:clrMapOvr>
  <p:transition xmlns:p14="http://schemas.microsoft.com/office/powerpoint/2010/main"/>
</p:sldLayout>
</file>

<file path=ppt/slideLayouts/slideLayout11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46547880"/>
      </p:ext>
    </p:extLst>
  </p:cSld>
  <p:clrMapOvr>
    <a:masterClrMapping/>
  </p:clrMapOvr>
  <p:transition xmlns:p14="http://schemas.microsoft.com/office/powerpoint/2010/main"/>
</p:sldLayout>
</file>

<file path=ppt/slideLayouts/slideLayout11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3213"/>
            <a:ext cx="3343275" cy="12906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1925" y="303213"/>
            <a:ext cx="5680075" cy="65039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0" y="1593850"/>
            <a:ext cx="3343275" cy="52133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42405027"/>
      </p:ext>
    </p:extLst>
  </p:cSld>
  <p:clrMapOvr>
    <a:masterClrMapping/>
  </p:clrMapOvr>
  <p:transition xmlns:p14="http://schemas.microsoft.com/office/powerpoint/2010/main"/>
</p:sldLayout>
</file>

<file path=ppt/slideLayouts/slideLayout11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0725" y="5334000"/>
            <a:ext cx="6096000" cy="6302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0725" y="681038"/>
            <a:ext cx="6096000" cy="4572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0725" y="5964238"/>
            <a:ext cx="6096000" cy="8937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03363533"/>
      </p:ext>
    </p:extLst>
  </p:cSld>
  <p:clrMapOvr>
    <a:masterClrMapping/>
  </p:clrMapOvr>
  <p:transition xmlns:p14="http://schemas.microsoft.com/office/powerpoint/2010/main"/>
</p:sldLayout>
</file>

<file path=ppt/slideLayouts/slideLayout11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2912023"/>
      </p:ext>
    </p:extLst>
  </p:cSld>
  <p:clrMapOvr>
    <a:masterClrMapping/>
  </p:clrMapOvr>
  <p:transition xmlns:p14="http://schemas.microsoft.com/office/powerpoint/2010/main"/>
</p:sldLayout>
</file>

<file path=ppt/slideLayouts/slideLayout11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448550" y="114300"/>
            <a:ext cx="2368550" cy="68199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114300"/>
            <a:ext cx="6953250" cy="68199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0726033"/>
      </p:ext>
    </p:extLst>
  </p:cSld>
  <p:clrMapOvr>
    <a:masterClrMapping/>
  </p:clrMapOvr>
  <p:transition xmlns:p14="http://schemas.microsoft.com/office/powerpoint/2010/main"/>
</p:sldLayout>
</file>

<file path=ppt/slideLayouts/slideLayout11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6963"/>
            <a:ext cx="8636000" cy="1633537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86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6787495"/>
      </p:ext>
    </p:extLst>
  </p:cSld>
  <p:clrMapOvr>
    <a:masterClrMapping/>
  </p:clrMapOvr>
  <p:transition xmlns:p14="http://schemas.microsoft.com/office/powerpoint/2010/main"/>
</p:sldLayout>
</file>

<file path=ppt/slideLayouts/slideLayout11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9586429"/>
      </p:ext>
    </p:extLst>
  </p:cSld>
  <p:clrMapOvr>
    <a:masterClrMapping/>
  </p:clrMapOvr>
  <p:transition xmlns:p14="http://schemas.microsoft.com/office/powerpoint/2010/main"/>
</p:sldLayout>
</file>

<file path=ppt/slideLayouts/slideLayout11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3275" y="4895850"/>
            <a:ext cx="8636000" cy="1514475"/>
          </a:xfrm>
          <a:prstGeom prst="rect">
            <a:avLst/>
          </a:prstGeom>
        </p:spPr>
        <p:txBody>
          <a:bodyPr vert="horz"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3275" y="3228975"/>
            <a:ext cx="8636000" cy="16668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37629216"/>
      </p:ext>
    </p:extLst>
  </p:cSld>
  <p:clrMapOvr>
    <a:masterClrMapping/>
  </p:clrMapOvr>
  <p:transition xmlns:p14="http://schemas.microsoft.com/office/powerpoint/2010/main"/>
</p:sldLayout>
</file>

<file path=ppt/slideLayouts/slideLayout11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90600" y="990600"/>
            <a:ext cx="4013200" cy="5638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56200" y="990600"/>
            <a:ext cx="4013200" cy="5638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3403979"/>
      </p:ext>
    </p:extLst>
  </p:cSld>
  <p:clrMapOvr>
    <a:masterClrMapping/>
  </p:clrMapOvr>
  <p:transition xmlns:p14="http://schemas.microsoft.com/office/powerpoint/2010/main"/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694233"/>
      </p:ext>
    </p:extLst>
  </p:cSld>
  <p:clrMapOvr>
    <a:masterClrMapping/>
  </p:clrMapOvr>
  <p:transition xmlns:p14="http://schemas.microsoft.com/office/powerpoint/2010/main"/>
</p:sldLayout>
</file>

<file path=ppt/slideLayouts/slideLayout11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04975"/>
            <a:ext cx="4489450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416175"/>
            <a:ext cx="4489450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0963" y="1704975"/>
            <a:ext cx="4491037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0963" y="2416175"/>
            <a:ext cx="4491037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2577806"/>
      </p:ext>
    </p:extLst>
  </p:cSld>
  <p:clrMapOvr>
    <a:masterClrMapping/>
  </p:clrMapOvr>
  <p:transition xmlns:p14="http://schemas.microsoft.com/office/powerpoint/2010/main"/>
</p:sldLayout>
</file>

<file path=ppt/slideLayouts/slideLayout11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7706793"/>
      </p:ext>
    </p:extLst>
  </p:cSld>
  <p:clrMapOvr>
    <a:masterClrMapping/>
  </p:clrMapOvr>
  <p:transition xmlns:p14="http://schemas.microsoft.com/office/powerpoint/2010/main"/>
</p:sldLayout>
</file>

<file path=ppt/slideLayouts/slideLayout11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16297693"/>
      </p:ext>
    </p:extLst>
  </p:cSld>
  <p:clrMapOvr>
    <a:masterClrMapping/>
  </p:clrMapOvr>
  <p:transition xmlns:p14="http://schemas.microsoft.com/office/powerpoint/2010/main"/>
</p:sldLayout>
</file>

<file path=ppt/slideLayouts/slideLayout11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3213"/>
            <a:ext cx="3343275" cy="1290637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1925" y="303213"/>
            <a:ext cx="5680075" cy="65039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0" y="1593850"/>
            <a:ext cx="3343275" cy="52133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078058034"/>
      </p:ext>
    </p:extLst>
  </p:cSld>
  <p:clrMapOvr>
    <a:masterClrMapping/>
  </p:clrMapOvr>
  <p:transition xmlns:p14="http://schemas.microsoft.com/office/powerpoint/2010/main"/>
</p:sldLayout>
</file>

<file path=ppt/slideLayouts/slideLayout11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0725" y="5334000"/>
            <a:ext cx="6096000" cy="630238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0725" y="681038"/>
            <a:ext cx="6096000" cy="4572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0725" y="5964238"/>
            <a:ext cx="6096000" cy="8937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29622138"/>
      </p:ext>
    </p:extLst>
  </p:cSld>
  <p:clrMapOvr>
    <a:masterClrMapping/>
  </p:clrMapOvr>
  <p:transition xmlns:p14="http://schemas.microsoft.com/office/powerpoint/2010/main"/>
</p:sldLayout>
</file>

<file path=ppt/slideLayouts/slideLayout11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8263647"/>
      </p:ext>
    </p:extLst>
  </p:cSld>
  <p:clrMapOvr>
    <a:masterClrMapping/>
  </p:clrMapOvr>
  <p:transition xmlns:p14="http://schemas.microsoft.com/office/powerpoint/2010/main"/>
</p:sldLayout>
</file>

<file path=ppt/slideLayouts/slideLayout11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6000" y="304800"/>
            <a:ext cx="2286000" cy="6324600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0" y="304800"/>
            <a:ext cx="6705600" cy="6324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8762514"/>
      </p:ext>
    </p:extLst>
  </p:cSld>
  <p:clrMapOvr>
    <a:masterClrMapping/>
  </p:clrMapOvr>
  <p:transition xmlns:p14="http://schemas.microsoft.com/office/powerpoint/2010/main"/>
</p:sldLayout>
</file>

<file path=ppt/slideLayouts/slideLayout11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6963"/>
            <a:ext cx="8636000" cy="16335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86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0466601"/>
      </p:ext>
    </p:extLst>
  </p:cSld>
  <p:clrMapOvr>
    <a:masterClrMapping/>
  </p:clrMapOvr>
  <p:transition xmlns:p14="http://schemas.microsoft.com/office/powerpoint/2010/main"/>
</p:sldLayout>
</file>

<file path=ppt/slideLayouts/slideLayout11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9367686"/>
      </p:ext>
    </p:extLst>
  </p:cSld>
  <p:clrMapOvr>
    <a:masterClrMapping/>
  </p:clrMapOvr>
  <p:transition xmlns:p14="http://schemas.microsoft.com/office/powerpoint/2010/main"/>
</p:sldLayout>
</file>

<file path=ppt/slideLayouts/slideLayout11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3275" y="4895850"/>
            <a:ext cx="8636000" cy="15144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3275" y="3228975"/>
            <a:ext cx="8636000" cy="16668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49063885"/>
      </p:ext>
    </p:extLst>
  </p:cSld>
  <p:clrMapOvr>
    <a:masterClrMapping/>
  </p:clrMapOvr>
  <p:transition xmlns:p14="http://schemas.microsoft.com/office/powerpoint/2010/main"/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24541433"/>
      </p:ext>
    </p:extLst>
  </p:cSld>
  <p:clrMapOvr>
    <a:masterClrMapping/>
  </p:clrMapOvr>
  <p:transition xmlns:p14="http://schemas.microsoft.com/office/powerpoint/2010/main"/>
</p:sldLayout>
</file>

<file path=ppt/slideLayouts/slideLayout11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90600" y="2159000"/>
            <a:ext cx="4013200" cy="4470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56200" y="2159000"/>
            <a:ext cx="4013200" cy="4470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4704725"/>
      </p:ext>
    </p:extLst>
  </p:cSld>
  <p:clrMapOvr>
    <a:masterClrMapping/>
  </p:clrMapOvr>
  <p:transition xmlns:p14="http://schemas.microsoft.com/office/powerpoint/2010/main"/>
</p:sldLayout>
</file>

<file path=ppt/slideLayouts/slideLayout11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04975"/>
            <a:ext cx="4489450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416175"/>
            <a:ext cx="4489450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0963" y="1704975"/>
            <a:ext cx="4491037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0963" y="2416175"/>
            <a:ext cx="4491037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4671541"/>
      </p:ext>
    </p:extLst>
  </p:cSld>
  <p:clrMapOvr>
    <a:masterClrMapping/>
  </p:clrMapOvr>
  <p:transition xmlns:p14="http://schemas.microsoft.com/office/powerpoint/2010/main"/>
</p:sldLayout>
</file>

<file path=ppt/slideLayouts/slideLayout11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8576546"/>
      </p:ext>
    </p:extLst>
  </p:cSld>
  <p:clrMapOvr>
    <a:masterClrMapping/>
  </p:clrMapOvr>
  <p:transition xmlns:p14="http://schemas.microsoft.com/office/powerpoint/2010/main"/>
</p:sldLayout>
</file>

<file path=ppt/slideLayouts/slideLayout11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60770939"/>
      </p:ext>
    </p:extLst>
  </p:cSld>
  <p:clrMapOvr>
    <a:masterClrMapping/>
  </p:clrMapOvr>
  <p:transition xmlns:p14="http://schemas.microsoft.com/office/powerpoint/2010/main"/>
</p:sldLayout>
</file>

<file path=ppt/slideLayouts/slideLayout11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3213"/>
            <a:ext cx="3343275" cy="12906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1925" y="303213"/>
            <a:ext cx="5680075" cy="65039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0" y="1593850"/>
            <a:ext cx="3343275" cy="52133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81839760"/>
      </p:ext>
    </p:extLst>
  </p:cSld>
  <p:clrMapOvr>
    <a:masterClrMapping/>
  </p:clrMapOvr>
  <p:transition xmlns:p14="http://schemas.microsoft.com/office/powerpoint/2010/main"/>
</p:sldLayout>
</file>

<file path=ppt/slideLayouts/slideLayout11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0725" y="5334000"/>
            <a:ext cx="6096000" cy="6302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0725" y="681038"/>
            <a:ext cx="6096000" cy="4572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0725" y="5964238"/>
            <a:ext cx="6096000" cy="8937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139208555"/>
      </p:ext>
    </p:extLst>
  </p:cSld>
  <p:clrMapOvr>
    <a:masterClrMapping/>
  </p:clrMapOvr>
  <p:transition xmlns:p14="http://schemas.microsoft.com/office/powerpoint/2010/main"/>
</p:sldLayout>
</file>

<file path=ppt/slideLayouts/slideLayout11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5616725"/>
      </p:ext>
    </p:extLst>
  </p:cSld>
  <p:clrMapOvr>
    <a:masterClrMapping/>
  </p:clrMapOvr>
  <p:transition xmlns:p14="http://schemas.microsoft.com/office/powerpoint/2010/main"/>
</p:sldLayout>
</file>

<file path=ppt/slideLayouts/slideLayout11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24700" y="203200"/>
            <a:ext cx="2044700" cy="6426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0" y="203200"/>
            <a:ext cx="5981700" cy="6426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3761228"/>
      </p:ext>
    </p:extLst>
  </p:cSld>
  <p:clrMapOvr>
    <a:masterClrMapping/>
  </p:clrMapOvr>
  <p:transition xmlns:p14="http://schemas.microsoft.com/office/powerpoint/2010/main"/>
</p:sldLayout>
</file>

<file path=ppt/slideLayouts/slideLayout11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6963"/>
            <a:ext cx="8636000" cy="16335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863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2498665"/>
      </p:ext>
    </p:extLst>
  </p:cSld>
  <p:clrMapOvr>
    <a:masterClrMapping/>
  </p:clrMapOvr>
  <p:transition xmlns:p14="http://schemas.microsoft.com/office/powerpoint/2010/main"/>
</p:sldLayout>
</file>

<file path=ppt/slideLayouts/slideLayout11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000" y="1778000"/>
            <a:ext cx="9144000" cy="5029200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2874052"/>
      </p:ext>
    </p:extLst>
  </p:cSld>
  <p:clrMapOvr>
    <a:masterClrMapping/>
  </p:clrMapOvr>
  <p:transition xmlns:p14="http://schemas.microsoft.com/office/powerpoint/2010/main"/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3213"/>
            <a:ext cx="3343275" cy="1290637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1925" y="303213"/>
            <a:ext cx="5680075" cy="6503987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0" y="1593850"/>
            <a:ext cx="3343275" cy="521335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05203844"/>
      </p:ext>
    </p:extLst>
  </p:cSld>
  <p:clrMapOvr>
    <a:masterClrMapping/>
  </p:clrMapOvr>
  <p:transition xmlns:p14="http://schemas.microsoft.com/office/powerpoint/2010/main"/>
</p:sldLayout>
</file>

<file path=ppt/slideLayouts/slideLayout11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3275" y="4895850"/>
            <a:ext cx="8636000" cy="15144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3275" y="3228975"/>
            <a:ext cx="8636000" cy="1666875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668122328"/>
      </p:ext>
    </p:extLst>
  </p:cSld>
  <p:clrMapOvr>
    <a:masterClrMapping/>
  </p:clrMapOvr>
  <p:transition xmlns:p14="http://schemas.microsoft.com/office/powerpoint/2010/main"/>
</p:sldLayout>
</file>

<file path=ppt/slideLayouts/slideLayout11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8000" y="1778000"/>
            <a:ext cx="4495800" cy="5029200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56200" y="1778000"/>
            <a:ext cx="4495800" cy="5029200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0417221"/>
      </p:ext>
    </p:extLst>
  </p:cSld>
  <p:clrMapOvr>
    <a:masterClrMapping/>
  </p:clrMapOvr>
  <p:transition xmlns:p14="http://schemas.microsoft.com/office/powerpoint/2010/main"/>
</p:sldLayout>
</file>

<file path=ppt/slideLayouts/slideLayout11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04975"/>
            <a:ext cx="4489450" cy="7112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416175"/>
            <a:ext cx="4489450" cy="4391025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0963" y="1704975"/>
            <a:ext cx="4491037" cy="7112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0963" y="2416175"/>
            <a:ext cx="4491037" cy="4391025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2888264"/>
      </p:ext>
    </p:extLst>
  </p:cSld>
  <p:clrMapOvr>
    <a:masterClrMapping/>
  </p:clrMapOvr>
  <p:transition xmlns:p14="http://schemas.microsoft.com/office/powerpoint/2010/main"/>
</p:sldLayout>
</file>

<file path=ppt/slideLayouts/slideLayout11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1807822"/>
      </p:ext>
    </p:extLst>
  </p:cSld>
  <p:clrMapOvr>
    <a:masterClrMapping/>
  </p:clrMapOvr>
  <p:transition xmlns:p14="http://schemas.microsoft.com/office/powerpoint/2010/main"/>
</p:sldLayout>
</file>

<file path=ppt/slideLayouts/slideLayout11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90825309"/>
      </p:ext>
    </p:extLst>
  </p:cSld>
  <p:clrMapOvr>
    <a:masterClrMapping/>
  </p:clrMapOvr>
  <p:transition xmlns:p14="http://schemas.microsoft.com/office/powerpoint/2010/main"/>
</p:sldLayout>
</file>

<file path=ppt/slideLayouts/slideLayout11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3213"/>
            <a:ext cx="3343275" cy="12906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1925" y="303213"/>
            <a:ext cx="5680075" cy="6503987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0" y="1593850"/>
            <a:ext cx="3343275" cy="521335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85199622"/>
      </p:ext>
    </p:extLst>
  </p:cSld>
  <p:clrMapOvr>
    <a:masterClrMapping/>
  </p:clrMapOvr>
  <p:transition xmlns:p14="http://schemas.microsoft.com/office/powerpoint/2010/main"/>
</p:sldLayout>
</file>

<file path=ppt/slideLayouts/slideLayout11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0725" y="5334000"/>
            <a:ext cx="6096000" cy="6302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0725" y="681038"/>
            <a:ext cx="6096000" cy="457200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0725" y="5964238"/>
            <a:ext cx="6096000" cy="89376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047479414"/>
      </p:ext>
    </p:extLst>
  </p:cSld>
  <p:clrMapOvr>
    <a:masterClrMapping/>
  </p:clrMapOvr>
  <p:transition xmlns:p14="http://schemas.microsoft.com/office/powerpoint/2010/main"/>
</p:sldLayout>
</file>

<file path=ppt/slideLayouts/slideLayout11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0" y="1778000"/>
            <a:ext cx="9144000" cy="50292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2363245"/>
      </p:ext>
    </p:extLst>
  </p:cSld>
  <p:clrMapOvr>
    <a:masterClrMapping/>
  </p:clrMapOvr>
  <p:transition xmlns:p14="http://schemas.microsoft.com/office/powerpoint/2010/main"/>
</p:sldLayout>
</file>

<file path=ppt/slideLayouts/slideLayout11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6000" y="1778000"/>
            <a:ext cx="2286000" cy="5029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0" y="1778000"/>
            <a:ext cx="6705600" cy="50292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9393809"/>
      </p:ext>
    </p:extLst>
  </p:cSld>
  <p:clrMapOvr>
    <a:masterClrMapping/>
  </p:clrMapOvr>
  <p:transition xmlns:p14="http://schemas.microsoft.com/office/powerpoint/2010/main"/>
</p:sldLayout>
</file>

<file path=ppt/slideLayouts/slideLayout11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6963"/>
            <a:ext cx="8636000" cy="16335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86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6726143"/>
      </p:ext>
    </p:extLst>
  </p:cSld>
  <p:clrMapOvr>
    <a:masterClrMapping/>
  </p:clrMapOvr>
  <p:transition xmlns:p14="http://schemas.microsoft.com/office/powerpoint/2010/main"/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0725" y="5334000"/>
            <a:ext cx="6096000" cy="630238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0725" y="681038"/>
            <a:ext cx="6096000" cy="457200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0725" y="5964238"/>
            <a:ext cx="6096000" cy="89376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081672047"/>
      </p:ext>
    </p:extLst>
  </p:cSld>
  <p:clrMapOvr>
    <a:masterClrMapping/>
  </p:clrMapOvr>
  <p:transition xmlns:p14="http://schemas.microsoft.com/office/powerpoint/2010/main"/>
</p:sldLayout>
</file>

<file path=ppt/slideLayouts/slideLayout11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4279409"/>
      </p:ext>
    </p:extLst>
  </p:cSld>
  <p:clrMapOvr>
    <a:masterClrMapping/>
  </p:clrMapOvr>
  <p:transition xmlns:p14="http://schemas.microsoft.com/office/powerpoint/2010/main"/>
</p:sldLayout>
</file>

<file path=ppt/slideLayouts/slideLayout119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3275" y="4895850"/>
            <a:ext cx="8636000" cy="15144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3275" y="3228975"/>
            <a:ext cx="8636000" cy="16668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56971280"/>
      </p:ext>
    </p:extLst>
  </p:cSld>
  <p:clrMapOvr>
    <a:masterClrMapping/>
  </p:clrMapOvr>
  <p:transition xmlns:p14="http://schemas.microsoft.com/office/powerpoint/2010/main"/>
</p:sldLayout>
</file>

<file path=ppt/slideLayouts/slideLayout119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90600" y="3924300"/>
            <a:ext cx="4013200" cy="889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56200" y="3924300"/>
            <a:ext cx="4013200" cy="889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2288655"/>
      </p:ext>
    </p:extLst>
  </p:cSld>
  <p:clrMapOvr>
    <a:masterClrMapping/>
  </p:clrMapOvr>
  <p:transition xmlns:p14="http://schemas.microsoft.com/office/powerpoint/2010/main"/>
</p:sldLayout>
</file>

<file path=ppt/slideLayouts/slideLayout119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04975"/>
            <a:ext cx="4489450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416175"/>
            <a:ext cx="4489450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0963" y="1704975"/>
            <a:ext cx="4491037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0963" y="2416175"/>
            <a:ext cx="4491037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8752798"/>
      </p:ext>
    </p:extLst>
  </p:cSld>
  <p:clrMapOvr>
    <a:masterClrMapping/>
  </p:clrMapOvr>
  <p:transition xmlns:p14="http://schemas.microsoft.com/office/powerpoint/2010/main"/>
</p:sldLayout>
</file>

<file path=ppt/slideLayouts/slideLayout11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732874"/>
      </p:ext>
    </p:extLst>
  </p:cSld>
  <p:clrMapOvr>
    <a:masterClrMapping/>
  </p:clrMapOvr>
  <p:transition xmlns:p14="http://schemas.microsoft.com/office/powerpoint/2010/main"/>
</p:sldLayout>
</file>

<file path=ppt/slideLayouts/slideLayout119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0293731"/>
      </p:ext>
    </p:extLst>
  </p:cSld>
  <p:clrMapOvr>
    <a:masterClrMapping/>
  </p:clrMapOvr>
  <p:transition xmlns:p14="http://schemas.microsoft.com/office/powerpoint/2010/main"/>
</p:sldLayout>
</file>

<file path=ppt/slideLayouts/slideLayout119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3213"/>
            <a:ext cx="3343275" cy="1290637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1925" y="303213"/>
            <a:ext cx="5680075" cy="65039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0" y="1593850"/>
            <a:ext cx="3343275" cy="52133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80575767"/>
      </p:ext>
    </p:extLst>
  </p:cSld>
  <p:clrMapOvr>
    <a:masterClrMapping/>
  </p:clrMapOvr>
  <p:transition xmlns:p14="http://schemas.microsoft.com/office/powerpoint/2010/main"/>
</p:sldLayout>
</file>

<file path=ppt/slideLayouts/slideLayout119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0725" y="5334000"/>
            <a:ext cx="6096000" cy="6302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0725" y="681038"/>
            <a:ext cx="6096000" cy="4572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0725" y="5964238"/>
            <a:ext cx="6096000" cy="8937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998916433"/>
      </p:ext>
    </p:extLst>
  </p:cSld>
  <p:clrMapOvr>
    <a:masterClrMapping/>
  </p:clrMapOvr>
  <p:transition xmlns:p14="http://schemas.microsoft.com/office/powerpoint/2010/main"/>
</p:sldLayout>
</file>

<file path=ppt/slideLayouts/slideLayout11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2653005"/>
      </p:ext>
    </p:extLst>
  </p:cSld>
  <p:clrMapOvr>
    <a:masterClrMapping/>
  </p:clrMapOvr>
  <p:transition xmlns:p14="http://schemas.microsoft.com/office/powerpoint/2010/main"/>
</p:sldLayout>
</file>

<file path=ppt/slideLayouts/slideLayout11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24700" y="1282700"/>
            <a:ext cx="2044700" cy="3530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0" y="1282700"/>
            <a:ext cx="5981700" cy="3530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8458899"/>
      </p:ext>
    </p:extLst>
  </p:cSld>
  <p:clrMapOvr>
    <a:masterClrMapping/>
  </p:clrMapOvr>
  <p:transition xmlns:p14="http://schemas.microsoft.com/office/powerpoint/2010/main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6963"/>
            <a:ext cx="8636000" cy="1633537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863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7253796"/>
      </p:ext>
    </p:extLst>
  </p:cSld>
  <p:clrMapOvr>
    <a:masterClrMapping/>
  </p:clrMapOvr>
  <p:transition xmlns:p14="http://schemas.microsoft.com/office/powerpoint/2010/main"/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0" y="1778000"/>
            <a:ext cx="9144000" cy="50292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4577629"/>
      </p:ext>
    </p:extLst>
  </p:cSld>
  <p:clrMapOvr>
    <a:masterClrMapping/>
  </p:clrMapOvr>
  <p:transition xmlns:p14="http://schemas.microsoft.com/office/powerpoint/2010/main"/>
</p:sldLayout>
</file>

<file path=ppt/slideLayouts/slideLayout120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6963"/>
            <a:ext cx="8636000" cy="16335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863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1031821"/>
      </p:ext>
    </p:extLst>
  </p:cSld>
  <p:clrMapOvr>
    <a:masterClrMapping/>
  </p:clrMapOvr>
  <p:transition xmlns:p14="http://schemas.microsoft.com/office/powerpoint/2010/main"/>
</p:sldLayout>
</file>

<file path=ppt/slideLayouts/slideLayout120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000" y="1778000"/>
            <a:ext cx="9144000" cy="5029200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9792837"/>
      </p:ext>
    </p:extLst>
  </p:cSld>
  <p:clrMapOvr>
    <a:masterClrMapping/>
  </p:clrMapOvr>
  <p:transition xmlns:p14="http://schemas.microsoft.com/office/powerpoint/2010/main"/>
</p:sldLayout>
</file>

<file path=ppt/slideLayouts/slideLayout120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3275" y="4895850"/>
            <a:ext cx="8636000" cy="15144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3275" y="3228975"/>
            <a:ext cx="8636000" cy="1666875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75602780"/>
      </p:ext>
    </p:extLst>
  </p:cSld>
  <p:clrMapOvr>
    <a:masterClrMapping/>
  </p:clrMapOvr>
  <p:transition xmlns:p14="http://schemas.microsoft.com/office/powerpoint/2010/main"/>
</p:sldLayout>
</file>

<file path=ppt/slideLayouts/slideLayout120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8000" y="1778000"/>
            <a:ext cx="4495800" cy="5029200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56200" y="1778000"/>
            <a:ext cx="4495800" cy="5029200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4600097"/>
      </p:ext>
    </p:extLst>
  </p:cSld>
  <p:clrMapOvr>
    <a:masterClrMapping/>
  </p:clrMapOvr>
  <p:transition xmlns:p14="http://schemas.microsoft.com/office/powerpoint/2010/main"/>
</p:sldLayout>
</file>

<file path=ppt/slideLayouts/slideLayout120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04975"/>
            <a:ext cx="4489450" cy="7112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416175"/>
            <a:ext cx="4489450" cy="4391025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0963" y="1704975"/>
            <a:ext cx="4491037" cy="7112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0963" y="2416175"/>
            <a:ext cx="4491037" cy="4391025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3532851"/>
      </p:ext>
    </p:extLst>
  </p:cSld>
  <p:clrMapOvr>
    <a:masterClrMapping/>
  </p:clrMapOvr>
  <p:transition xmlns:p14="http://schemas.microsoft.com/office/powerpoint/2010/main"/>
</p:sldLayout>
</file>

<file path=ppt/slideLayouts/slideLayout120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4899923"/>
      </p:ext>
    </p:extLst>
  </p:cSld>
  <p:clrMapOvr>
    <a:masterClrMapping/>
  </p:clrMapOvr>
  <p:transition xmlns:p14="http://schemas.microsoft.com/office/powerpoint/2010/main"/>
</p:sldLayout>
</file>

<file path=ppt/slideLayouts/slideLayout120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32201448"/>
      </p:ext>
    </p:extLst>
  </p:cSld>
  <p:clrMapOvr>
    <a:masterClrMapping/>
  </p:clrMapOvr>
  <p:transition xmlns:p14="http://schemas.microsoft.com/office/powerpoint/2010/main"/>
</p:sldLayout>
</file>

<file path=ppt/slideLayouts/slideLayout120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3213"/>
            <a:ext cx="3343275" cy="12906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1925" y="303213"/>
            <a:ext cx="5680075" cy="6503987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0" y="1593850"/>
            <a:ext cx="3343275" cy="521335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4366564"/>
      </p:ext>
    </p:extLst>
  </p:cSld>
  <p:clrMapOvr>
    <a:masterClrMapping/>
  </p:clrMapOvr>
  <p:transition xmlns:p14="http://schemas.microsoft.com/office/powerpoint/2010/main"/>
</p:sldLayout>
</file>

<file path=ppt/slideLayouts/slideLayout120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0725" y="5334000"/>
            <a:ext cx="6096000" cy="6302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0725" y="681038"/>
            <a:ext cx="6096000" cy="457200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0725" y="5964238"/>
            <a:ext cx="6096000" cy="89376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5371224"/>
      </p:ext>
    </p:extLst>
  </p:cSld>
  <p:clrMapOvr>
    <a:masterClrMapping/>
  </p:clrMapOvr>
  <p:transition xmlns:p14="http://schemas.microsoft.com/office/powerpoint/2010/main"/>
</p:sldLayout>
</file>

<file path=ppt/slideLayouts/slideLayout120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0" y="1778000"/>
            <a:ext cx="9144000" cy="50292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7127644"/>
      </p:ext>
    </p:extLst>
  </p:cSld>
  <p:clrMapOvr>
    <a:masterClrMapping/>
  </p:clrMapOvr>
  <p:transition xmlns:p14="http://schemas.microsoft.com/office/powerpoint/2010/main"/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6000" y="304800"/>
            <a:ext cx="2286000" cy="6502400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0" y="304800"/>
            <a:ext cx="6705600" cy="65024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1554341"/>
      </p:ext>
    </p:extLst>
  </p:cSld>
  <p:clrMapOvr>
    <a:masterClrMapping/>
  </p:clrMapOvr>
  <p:transition xmlns:p14="http://schemas.microsoft.com/office/powerpoint/2010/main"/>
</p:sldLayout>
</file>

<file path=ppt/slideLayouts/slideLayout12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6000" y="1778000"/>
            <a:ext cx="2286000" cy="5308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0" y="1778000"/>
            <a:ext cx="6705600" cy="53086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5018132"/>
      </p:ext>
    </p:extLst>
  </p:cSld>
  <p:clrMapOvr>
    <a:masterClrMapping/>
  </p:clrMapOvr>
  <p:transition xmlns:p14="http://schemas.microsoft.com/office/powerpoint/2010/main"/>
</p:sldLayout>
</file>

<file path=ppt/slideLayouts/slideLayout12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6963"/>
            <a:ext cx="8636000" cy="16335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863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2417449"/>
      </p:ext>
    </p:extLst>
  </p:cSld>
  <p:clrMapOvr>
    <a:masterClrMapping/>
  </p:clrMapOvr>
  <p:transition xmlns:p14="http://schemas.microsoft.com/office/powerpoint/2010/main"/>
</p:sldLayout>
</file>

<file path=ppt/slideLayouts/slideLayout12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000" y="1778000"/>
            <a:ext cx="9144000" cy="5029200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6749574"/>
      </p:ext>
    </p:extLst>
  </p:cSld>
  <p:clrMapOvr>
    <a:masterClrMapping/>
  </p:clrMapOvr>
  <p:transition xmlns:p14="http://schemas.microsoft.com/office/powerpoint/2010/main"/>
</p:sldLayout>
</file>

<file path=ppt/slideLayouts/slideLayout12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3275" y="4895850"/>
            <a:ext cx="8636000" cy="15144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3275" y="3228975"/>
            <a:ext cx="8636000" cy="1666875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527959794"/>
      </p:ext>
    </p:extLst>
  </p:cSld>
  <p:clrMapOvr>
    <a:masterClrMapping/>
  </p:clrMapOvr>
  <p:transition xmlns:p14="http://schemas.microsoft.com/office/powerpoint/2010/main"/>
</p:sldLayout>
</file>

<file path=ppt/slideLayouts/slideLayout12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8000" y="1778000"/>
            <a:ext cx="4495800" cy="5029200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56200" y="1778000"/>
            <a:ext cx="4495800" cy="5029200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287857"/>
      </p:ext>
    </p:extLst>
  </p:cSld>
  <p:clrMapOvr>
    <a:masterClrMapping/>
  </p:clrMapOvr>
  <p:transition xmlns:p14="http://schemas.microsoft.com/office/powerpoint/2010/main"/>
</p:sldLayout>
</file>

<file path=ppt/slideLayouts/slideLayout12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04975"/>
            <a:ext cx="4489450" cy="7112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416175"/>
            <a:ext cx="4489450" cy="4391025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0963" y="1704975"/>
            <a:ext cx="4491037" cy="7112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0963" y="2416175"/>
            <a:ext cx="4491037" cy="4391025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9549126"/>
      </p:ext>
    </p:extLst>
  </p:cSld>
  <p:clrMapOvr>
    <a:masterClrMapping/>
  </p:clrMapOvr>
  <p:transition xmlns:p14="http://schemas.microsoft.com/office/powerpoint/2010/main"/>
</p:sldLayout>
</file>

<file path=ppt/slideLayouts/slideLayout12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366511"/>
      </p:ext>
    </p:extLst>
  </p:cSld>
  <p:clrMapOvr>
    <a:masterClrMapping/>
  </p:clrMapOvr>
  <p:transition xmlns:p14="http://schemas.microsoft.com/office/powerpoint/2010/main"/>
</p:sldLayout>
</file>

<file path=ppt/slideLayouts/slideLayout12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36224542"/>
      </p:ext>
    </p:extLst>
  </p:cSld>
  <p:clrMapOvr>
    <a:masterClrMapping/>
  </p:clrMapOvr>
  <p:transition xmlns:p14="http://schemas.microsoft.com/office/powerpoint/2010/main"/>
</p:sldLayout>
</file>

<file path=ppt/slideLayouts/slideLayout12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3213"/>
            <a:ext cx="3343275" cy="12906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1925" y="303213"/>
            <a:ext cx="5680075" cy="6503987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0" y="1593850"/>
            <a:ext cx="3343275" cy="521335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243835441"/>
      </p:ext>
    </p:extLst>
  </p:cSld>
  <p:clrMapOvr>
    <a:masterClrMapping/>
  </p:clrMapOvr>
  <p:transition xmlns:p14="http://schemas.microsoft.com/office/powerpoint/2010/main"/>
</p:sldLayout>
</file>

<file path=ppt/slideLayouts/slideLayout12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0725" y="5334000"/>
            <a:ext cx="6096000" cy="6302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0725" y="681038"/>
            <a:ext cx="6096000" cy="457200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0725" y="5964238"/>
            <a:ext cx="6096000" cy="89376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985841902"/>
      </p:ext>
    </p:extLst>
  </p:cSld>
  <p:clrMapOvr>
    <a:masterClrMapping/>
  </p:clrMapOvr>
  <p:transition xmlns:p14="http://schemas.microsoft.com/office/powerpoint/2010/main"/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6963"/>
            <a:ext cx="8636000" cy="1633537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863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3462709"/>
      </p:ext>
    </p:extLst>
  </p:cSld>
  <p:clrMapOvr>
    <a:masterClrMapping/>
  </p:clrMapOvr>
  <p:transition xmlns:p14="http://schemas.microsoft.com/office/powerpoint/2010/main"/>
</p:sldLayout>
</file>

<file path=ppt/slideLayouts/slideLayout12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0" y="1778000"/>
            <a:ext cx="9144000" cy="50292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1803700"/>
      </p:ext>
    </p:extLst>
  </p:cSld>
  <p:clrMapOvr>
    <a:masterClrMapping/>
  </p:clrMapOvr>
  <p:transition xmlns:p14="http://schemas.microsoft.com/office/powerpoint/2010/main"/>
</p:sldLayout>
</file>

<file path=ppt/slideLayouts/slideLayout12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6000" y="1778000"/>
            <a:ext cx="2286000" cy="5308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0" y="1778000"/>
            <a:ext cx="6705600" cy="53086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5854228"/>
      </p:ext>
    </p:extLst>
  </p:cSld>
  <p:clrMapOvr>
    <a:masterClrMapping/>
  </p:clrMapOvr>
  <p:transition xmlns:p14="http://schemas.microsoft.com/office/powerpoint/2010/main"/>
</p:sldLayout>
</file>

<file path=ppt/slideLayouts/slideLayout12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6963"/>
            <a:ext cx="8636000" cy="16335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86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6166860"/>
      </p:ext>
    </p:extLst>
  </p:cSld>
  <p:clrMapOvr>
    <a:masterClrMapping/>
  </p:clrMapOvr>
  <p:transition xmlns:p14="http://schemas.microsoft.com/office/powerpoint/2010/main"/>
</p:sldLayout>
</file>

<file path=ppt/slideLayouts/slideLayout12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4569808"/>
      </p:ext>
    </p:extLst>
  </p:cSld>
  <p:clrMapOvr>
    <a:masterClrMapping/>
  </p:clrMapOvr>
  <p:transition xmlns:p14="http://schemas.microsoft.com/office/powerpoint/2010/main"/>
</p:sldLayout>
</file>

<file path=ppt/slideLayouts/slideLayout122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3275" y="4895850"/>
            <a:ext cx="8636000" cy="15144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3275" y="3228975"/>
            <a:ext cx="8636000" cy="16668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50859328"/>
      </p:ext>
    </p:extLst>
  </p:cSld>
  <p:clrMapOvr>
    <a:masterClrMapping/>
  </p:clrMapOvr>
  <p:transition xmlns:p14="http://schemas.microsoft.com/office/powerpoint/2010/main"/>
</p:sldLayout>
</file>

<file path=ppt/slideLayouts/slideLayout122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5300" y="3835400"/>
            <a:ext cx="2216150" cy="2578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863850" y="3835400"/>
            <a:ext cx="2216150" cy="2578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3709950"/>
      </p:ext>
    </p:extLst>
  </p:cSld>
  <p:clrMapOvr>
    <a:masterClrMapping/>
  </p:clrMapOvr>
  <p:transition xmlns:p14="http://schemas.microsoft.com/office/powerpoint/2010/main"/>
</p:sldLayout>
</file>

<file path=ppt/slideLayouts/slideLayout122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04975"/>
            <a:ext cx="4489450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416175"/>
            <a:ext cx="4489450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0963" y="1704975"/>
            <a:ext cx="4491037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0963" y="2416175"/>
            <a:ext cx="4491037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555307"/>
      </p:ext>
    </p:extLst>
  </p:cSld>
  <p:clrMapOvr>
    <a:masterClrMapping/>
  </p:clrMapOvr>
  <p:transition xmlns:p14="http://schemas.microsoft.com/office/powerpoint/2010/main"/>
</p:sldLayout>
</file>

<file path=ppt/slideLayouts/slideLayout12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9492089"/>
      </p:ext>
    </p:extLst>
  </p:cSld>
  <p:clrMapOvr>
    <a:masterClrMapping/>
  </p:clrMapOvr>
  <p:transition xmlns:p14="http://schemas.microsoft.com/office/powerpoint/2010/main"/>
</p:sldLayout>
</file>

<file path=ppt/slideLayouts/slideLayout12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88179726"/>
      </p:ext>
    </p:extLst>
  </p:cSld>
  <p:clrMapOvr>
    <a:masterClrMapping/>
  </p:clrMapOvr>
  <p:transition xmlns:p14="http://schemas.microsoft.com/office/powerpoint/2010/main"/>
</p:sldLayout>
</file>

<file path=ppt/slideLayouts/slideLayout122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3213"/>
            <a:ext cx="3343275" cy="1290637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1925" y="303213"/>
            <a:ext cx="5680075" cy="65039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0" y="1593850"/>
            <a:ext cx="3343275" cy="52133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001000949"/>
      </p:ext>
    </p:extLst>
  </p:cSld>
  <p:clrMapOvr>
    <a:masterClrMapping/>
  </p:clrMapOvr>
  <p:transition xmlns:p14="http://schemas.microsoft.com/office/powerpoint/2010/main"/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000" y="1778000"/>
            <a:ext cx="9144000" cy="5029200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7589685"/>
      </p:ext>
    </p:extLst>
  </p:cSld>
  <p:clrMapOvr>
    <a:masterClrMapping/>
  </p:clrMapOvr>
  <p:transition xmlns:p14="http://schemas.microsoft.com/office/powerpoint/2010/main"/>
</p:sldLayout>
</file>

<file path=ppt/slideLayouts/slideLayout123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0725" y="5334000"/>
            <a:ext cx="6096000" cy="6302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0725" y="681038"/>
            <a:ext cx="6096000" cy="4572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0725" y="5964238"/>
            <a:ext cx="6096000" cy="8937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900376971"/>
      </p:ext>
    </p:extLst>
  </p:cSld>
  <p:clrMapOvr>
    <a:masterClrMapping/>
  </p:clrMapOvr>
  <p:transition xmlns:p14="http://schemas.microsoft.com/office/powerpoint/2010/main"/>
</p:sldLayout>
</file>

<file path=ppt/slideLayouts/slideLayout12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1752179"/>
      </p:ext>
    </p:extLst>
  </p:cSld>
  <p:clrMapOvr>
    <a:masterClrMapping/>
  </p:clrMapOvr>
  <p:transition xmlns:p14="http://schemas.microsoft.com/office/powerpoint/2010/main"/>
</p:sldLayout>
</file>

<file path=ppt/slideLayouts/slideLayout12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933825" y="1193800"/>
            <a:ext cx="1146175" cy="52197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5300" y="1193800"/>
            <a:ext cx="3286125" cy="52197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4332601"/>
      </p:ext>
    </p:extLst>
  </p:cSld>
  <p:clrMapOvr>
    <a:masterClrMapping/>
  </p:clrMapOvr>
  <p:transition xmlns:p14="http://schemas.microsoft.com/office/powerpoint/2010/main"/>
</p:sldLayout>
</file>

<file path=ppt/slideLayouts/slideLayout12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6963"/>
            <a:ext cx="8636000" cy="16335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86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3327754"/>
      </p:ext>
    </p:extLst>
  </p:cSld>
  <p:clrMapOvr>
    <a:masterClrMapping/>
  </p:clrMapOvr>
  <p:transition xmlns:p14="http://schemas.microsoft.com/office/powerpoint/2010/main"/>
</p:sldLayout>
</file>

<file path=ppt/slideLayouts/slideLayout123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33760"/>
      </p:ext>
    </p:extLst>
  </p:cSld>
  <p:clrMapOvr>
    <a:masterClrMapping/>
  </p:clrMapOvr>
  <p:transition xmlns:p14="http://schemas.microsoft.com/office/powerpoint/2010/main"/>
</p:sldLayout>
</file>

<file path=ppt/slideLayouts/slideLayout123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3275" y="4895850"/>
            <a:ext cx="8636000" cy="15144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3275" y="3228975"/>
            <a:ext cx="8636000" cy="16668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44346080"/>
      </p:ext>
    </p:extLst>
  </p:cSld>
  <p:clrMapOvr>
    <a:masterClrMapping/>
  </p:clrMapOvr>
  <p:transition xmlns:p14="http://schemas.microsoft.com/office/powerpoint/2010/main"/>
</p:sldLayout>
</file>

<file path=ppt/slideLayouts/slideLayout123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5300" y="3835400"/>
            <a:ext cx="2216150" cy="2578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863850" y="3835400"/>
            <a:ext cx="2216150" cy="2578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1561293"/>
      </p:ext>
    </p:extLst>
  </p:cSld>
  <p:clrMapOvr>
    <a:masterClrMapping/>
  </p:clrMapOvr>
  <p:transition xmlns:p14="http://schemas.microsoft.com/office/powerpoint/2010/main"/>
</p:sldLayout>
</file>

<file path=ppt/slideLayouts/slideLayout123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04975"/>
            <a:ext cx="4489450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416175"/>
            <a:ext cx="4489450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0963" y="1704975"/>
            <a:ext cx="4491037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0963" y="2416175"/>
            <a:ext cx="4491037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2352050"/>
      </p:ext>
    </p:extLst>
  </p:cSld>
  <p:clrMapOvr>
    <a:masterClrMapping/>
  </p:clrMapOvr>
  <p:transition xmlns:p14="http://schemas.microsoft.com/office/powerpoint/2010/main"/>
</p:sldLayout>
</file>

<file path=ppt/slideLayouts/slideLayout12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3693215"/>
      </p:ext>
    </p:extLst>
  </p:cSld>
  <p:clrMapOvr>
    <a:masterClrMapping/>
  </p:clrMapOvr>
  <p:transition xmlns:p14="http://schemas.microsoft.com/office/powerpoint/2010/main"/>
</p:sldLayout>
</file>

<file path=ppt/slideLayouts/slideLayout123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5481967"/>
      </p:ext>
    </p:extLst>
  </p:cSld>
  <p:clrMapOvr>
    <a:masterClrMapping/>
  </p:clrMapOvr>
  <p:transition xmlns:p14="http://schemas.microsoft.com/office/powerpoint/2010/main"/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3275" y="4895850"/>
            <a:ext cx="8636000" cy="1514475"/>
          </a:xfrm>
          <a:prstGeom prst="rect">
            <a:avLst/>
          </a:prstGeom>
        </p:spPr>
        <p:txBody>
          <a:bodyPr vert="horz"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3275" y="3228975"/>
            <a:ext cx="8636000" cy="1666875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20084107"/>
      </p:ext>
    </p:extLst>
  </p:cSld>
  <p:clrMapOvr>
    <a:masterClrMapping/>
  </p:clrMapOvr>
  <p:transition xmlns:p14="http://schemas.microsoft.com/office/powerpoint/2010/main"/>
</p:sldLayout>
</file>

<file path=ppt/slideLayouts/slideLayout124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3213"/>
            <a:ext cx="3343275" cy="1290637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1925" y="303213"/>
            <a:ext cx="5680075" cy="65039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0" y="1593850"/>
            <a:ext cx="3343275" cy="52133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48871791"/>
      </p:ext>
    </p:extLst>
  </p:cSld>
  <p:clrMapOvr>
    <a:masterClrMapping/>
  </p:clrMapOvr>
  <p:transition xmlns:p14="http://schemas.microsoft.com/office/powerpoint/2010/main"/>
</p:sldLayout>
</file>

<file path=ppt/slideLayouts/slideLayout124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0725" y="5334000"/>
            <a:ext cx="6096000" cy="6302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0725" y="681038"/>
            <a:ext cx="6096000" cy="4572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0725" y="5964238"/>
            <a:ext cx="6096000" cy="8937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478745220"/>
      </p:ext>
    </p:extLst>
  </p:cSld>
  <p:clrMapOvr>
    <a:masterClrMapping/>
  </p:clrMapOvr>
  <p:transition xmlns:p14="http://schemas.microsoft.com/office/powerpoint/2010/main"/>
</p:sldLayout>
</file>

<file path=ppt/slideLayouts/slideLayout12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6977113"/>
      </p:ext>
    </p:extLst>
  </p:cSld>
  <p:clrMapOvr>
    <a:masterClrMapping/>
  </p:clrMapOvr>
  <p:transition xmlns:p14="http://schemas.microsoft.com/office/powerpoint/2010/main"/>
</p:sldLayout>
</file>

<file path=ppt/slideLayouts/slideLayout12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933825" y="1193800"/>
            <a:ext cx="1146175" cy="52197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5300" y="1193800"/>
            <a:ext cx="3286125" cy="52197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5920235"/>
      </p:ext>
    </p:extLst>
  </p:cSld>
  <p:clrMapOvr>
    <a:masterClrMapping/>
  </p:clrMapOvr>
  <p:transition xmlns:p14="http://schemas.microsoft.com/office/powerpoint/2010/main"/>
</p:sldLayout>
</file>

<file path=ppt/slideLayouts/slideLayout124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6963"/>
            <a:ext cx="8636000" cy="16335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863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8563882"/>
      </p:ext>
    </p:extLst>
  </p:cSld>
  <p:clrMapOvr>
    <a:masterClrMapping/>
  </p:clrMapOvr>
  <p:transition xmlns:p14="http://schemas.microsoft.com/office/powerpoint/2010/main"/>
</p:sldLayout>
</file>

<file path=ppt/slideLayouts/slideLayout124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000" y="1778000"/>
            <a:ext cx="9144000" cy="5029200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1694439"/>
      </p:ext>
    </p:extLst>
  </p:cSld>
  <p:clrMapOvr>
    <a:masterClrMapping/>
  </p:clrMapOvr>
  <p:transition xmlns:p14="http://schemas.microsoft.com/office/powerpoint/2010/main"/>
</p:sldLayout>
</file>

<file path=ppt/slideLayouts/slideLayout124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3275" y="4895850"/>
            <a:ext cx="8636000" cy="15144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3275" y="3228975"/>
            <a:ext cx="8636000" cy="1666875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06167540"/>
      </p:ext>
    </p:extLst>
  </p:cSld>
  <p:clrMapOvr>
    <a:masterClrMapping/>
  </p:clrMapOvr>
  <p:transition xmlns:p14="http://schemas.microsoft.com/office/powerpoint/2010/main"/>
</p:sldLayout>
</file>

<file path=ppt/slideLayouts/slideLayout124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8000" y="1778000"/>
            <a:ext cx="4495800" cy="5029200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56200" y="1778000"/>
            <a:ext cx="4495800" cy="5029200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0057304"/>
      </p:ext>
    </p:extLst>
  </p:cSld>
  <p:clrMapOvr>
    <a:masterClrMapping/>
  </p:clrMapOvr>
  <p:transition xmlns:p14="http://schemas.microsoft.com/office/powerpoint/2010/main"/>
</p:sldLayout>
</file>

<file path=ppt/slideLayouts/slideLayout124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04975"/>
            <a:ext cx="4489450" cy="7112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416175"/>
            <a:ext cx="4489450" cy="4391025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0963" y="1704975"/>
            <a:ext cx="4491037" cy="7112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0963" y="2416175"/>
            <a:ext cx="4491037" cy="4391025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6543652"/>
      </p:ext>
    </p:extLst>
  </p:cSld>
  <p:clrMapOvr>
    <a:masterClrMapping/>
  </p:clrMapOvr>
  <p:transition xmlns:p14="http://schemas.microsoft.com/office/powerpoint/2010/main"/>
</p:sldLayout>
</file>

<file path=ppt/slideLayouts/slideLayout12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7801851"/>
      </p:ext>
    </p:extLst>
  </p:cSld>
  <p:clrMapOvr>
    <a:masterClrMapping/>
  </p:clrMapOvr>
  <p:transition xmlns:p14="http://schemas.microsoft.com/office/powerpoint/2010/main"/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8000" y="1778000"/>
            <a:ext cx="4495800" cy="5029200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56200" y="1778000"/>
            <a:ext cx="4495800" cy="5029200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6796709"/>
      </p:ext>
    </p:extLst>
  </p:cSld>
  <p:clrMapOvr>
    <a:masterClrMapping/>
  </p:clrMapOvr>
  <p:transition xmlns:p14="http://schemas.microsoft.com/office/powerpoint/2010/main"/>
</p:sldLayout>
</file>

<file path=ppt/slideLayouts/slideLayout125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0859955"/>
      </p:ext>
    </p:extLst>
  </p:cSld>
  <p:clrMapOvr>
    <a:masterClrMapping/>
  </p:clrMapOvr>
  <p:transition xmlns:p14="http://schemas.microsoft.com/office/powerpoint/2010/main"/>
</p:sldLayout>
</file>

<file path=ppt/slideLayouts/slideLayout125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3213"/>
            <a:ext cx="3343275" cy="12906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1925" y="303213"/>
            <a:ext cx="5680075" cy="6503987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0" y="1593850"/>
            <a:ext cx="3343275" cy="521335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910766725"/>
      </p:ext>
    </p:extLst>
  </p:cSld>
  <p:clrMapOvr>
    <a:masterClrMapping/>
  </p:clrMapOvr>
  <p:transition xmlns:p14="http://schemas.microsoft.com/office/powerpoint/2010/main"/>
</p:sldLayout>
</file>

<file path=ppt/slideLayouts/slideLayout125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0725" y="5334000"/>
            <a:ext cx="6096000" cy="6302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0725" y="681038"/>
            <a:ext cx="6096000" cy="457200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0725" y="5964238"/>
            <a:ext cx="6096000" cy="89376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85320717"/>
      </p:ext>
    </p:extLst>
  </p:cSld>
  <p:clrMapOvr>
    <a:masterClrMapping/>
  </p:clrMapOvr>
  <p:transition xmlns:p14="http://schemas.microsoft.com/office/powerpoint/2010/main"/>
</p:sldLayout>
</file>

<file path=ppt/slideLayouts/slideLayout125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0" y="1778000"/>
            <a:ext cx="9144000" cy="50292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3971401"/>
      </p:ext>
    </p:extLst>
  </p:cSld>
  <p:clrMapOvr>
    <a:masterClrMapping/>
  </p:clrMapOvr>
  <p:transition xmlns:p14="http://schemas.microsoft.com/office/powerpoint/2010/main"/>
</p:sldLayout>
</file>

<file path=ppt/slideLayouts/slideLayout12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6000" y="203200"/>
            <a:ext cx="2286000" cy="6604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0" y="203200"/>
            <a:ext cx="6705600" cy="66040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0143326"/>
      </p:ext>
    </p:extLst>
  </p:cSld>
  <p:clrMapOvr>
    <a:masterClrMapping/>
  </p:clrMapOvr>
  <p:transition xmlns:p14="http://schemas.microsoft.com/office/powerpoint/2010/main"/>
</p:sldLayout>
</file>

<file path=ppt/slideLayouts/slideLayout125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6963"/>
            <a:ext cx="8636000" cy="1633537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863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6849866"/>
      </p:ext>
    </p:extLst>
  </p:cSld>
  <p:clrMapOvr>
    <a:masterClrMapping/>
  </p:clrMapOvr>
  <p:transition xmlns:p14="http://schemas.microsoft.com/office/powerpoint/2010/main"/>
</p:sldLayout>
</file>

<file path=ppt/slideLayouts/slideLayout125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000" y="1778000"/>
            <a:ext cx="9144000" cy="5029200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8429570"/>
      </p:ext>
    </p:extLst>
  </p:cSld>
  <p:clrMapOvr>
    <a:masterClrMapping/>
  </p:clrMapOvr>
  <p:transition xmlns:p14="http://schemas.microsoft.com/office/powerpoint/2010/main"/>
</p:sldLayout>
</file>

<file path=ppt/slideLayouts/slideLayout125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3275" y="4895850"/>
            <a:ext cx="8636000" cy="1514475"/>
          </a:xfrm>
          <a:prstGeom prst="rect">
            <a:avLst/>
          </a:prstGeom>
        </p:spPr>
        <p:txBody>
          <a:bodyPr vert="horz"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3275" y="3228975"/>
            <a:ext cx="8636000" cy="1666875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87029348"/>
      </p:ext>
    </p:extLst>
  </p:cSld>
  <p:clrMapOvr>
    <a:masterClrMapping/>
  </p:clrMapOvr>
  <p:transition xmlns:p14="http://schemas.microsoft.com/office/powerpoint/2010/main"/>
</p:sldLayout>
</file>

<file path=ppt/slideLayouts/slideLayout125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8000" y="1778000"/>
            <a:ext cx="4495800" cy="5029200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56200" y="1778000"/>
            <a:ext cx="4495800" cy="5029200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2181867"/>
      </p:ext>
    </p:extLst>
  </p:cSld>
  <p:clrMapOvr>
    <a:masterClrMapping/>
  </p:clrMapOvr>
  <p:transition xmlns:p14="http://schemas.microsoft.com/office/powerpoint/2010/main"/>
</p:sldLayout>
</file>

<file path=ppt/slideLayouts/slideLayout125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04975"/>
            <a:ext cx="4489450" cy="7112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416175"/>
            <a:ext cx="4489450" cy="4391025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0963" y="1704975"/>
            <a:ext cx="4491037" cy="7112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0963" y="2416175"/>
            <a:ext cx="4491037" cy="4391025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3189723"/>
      </p:ext>
    </p:extLst>
  </p:cSld>
  <p:clrMapOvr>
    <a:masterClrMapping/>
  </p:clrMapOvr>
  <p:transition xmlns:p14="http://schemas.microsoft.com/office/powerpoint/2010/main"/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04975"/>
            <a:ext cx="4489450" cy="7112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416175"/>
            <a:ext cx="4489450" cy="4391025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0963" y="1704975"/>
            <a:ext cx="4491037" cy="7112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0963" y="2416175"/>
            <a:ext cx="4491037" cy="4391025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1970318"/>
      </p:ext>
    </p:extLst>
  </p:cSld>
  <p:clrMapOvr>
    <a:masterClrMapping/>
  </p:clrMapOvr>
  <p:transition xmlns:p14="http://schemas.microsoft.com/office/powerpoint/2010/main"/>
</p:sldLayout>
</file>

<file path=ppt/slideLayouts/slideLayout126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2966905"/>
      </p:ext>
    </p:extLst>
  </p:cSld>
  <p:clrMapOvr>
    <a:masterClrMapping/>
  </p:clrMapOvr>
  <p:transition xmlns:p14="http://schemas.microsoft.com/office/powerpoint/2010/main"/>
</p:sldLayout>
</file>

<file path=ppt/slideLayouts/slideLayout126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64361676"/>
      </p:ext>
    </p:extLst>
  </p:cSld>
  <p:clrMapOvr>
    <a:masterClrMapping/>
  </p:clrMapOvr>
  <p:transition xmlns:p14="http://schemas.microsoft.com/office/powerpoint/2010/main"/>
</p:sldLayout>
</file>

<file path=ppt/slideLayouts/slideLayout126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3213"/>
            <a:ext cx="3343275" cy="1290637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1925" y="303213"/>
            <a:ext cx="5680075" cy="6503987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0" y="1593850"/>
            <a:ext cx="3343275" cy="521335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621350054"/>
      </p:ext>
    </p:extLst>
  </p:cSld>
  <p:clrMapOvr>
    <a:masterClrMapping/>
  </p:clrMapOvr>
  <p:transition xmlns:p14="http://schemas.microsoft.com/office/powerpoint/2010/main"/>
</p:sldLayout>
</file>

<file path=ppt/slideLayouts/slideLayout126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0725" y="5334000"/>
            <a:ext cx="6096000" cy="630238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0725" y="681038"/>
            <a:ext cx="6096000" cy="457200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0725" y="5964238"/>
            <a:ext cx="6096000" cy="89376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44237100"/>
      </p:ext>
    </p:extLst>
  </p:cSld>
  <p:clrMapOvr>
    <a:masterClrMapping/>
  </p:clrMapOvr>
  <p:transition xmlns:p14="http://schemas.microsoft.com/office/powerpoint/2010/main"/>
</p:sldLayout>
</file>

<file path=ppt/slideLayouts/slideLayout126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0" y="1778000"/>
            <a:ext cx="9144000" cy="50292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2371407"/>
      </p:ext>
    </p:extLst>
  </p:cSld>
  <p:clrMapOvr>
    <a:masterClrMapping/>
  </p:clrMapOvr>
  <p:transition xmlns:p14="http://schemas.microsoft.com/office/powerpoint/2010/main"/>
</p:sldLayout>
</file>

<file path=ppt/slideLayouts/slideLayout12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6000" y="304800"/>
            <a:ext cx="2286000" cy="6502400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0" y="304800"/>
            <a:ext cx="6705600" cy="65024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1895098"/>
      </p:ext>
    </p:extLst>
  </p:cSld>
  <p:clrMapOvr>
    <a:masterClrMapping/>
  </p:clrMapOvr>
  <p:transition xmlns:p14="http://schemas.microsoft.com/office/powerpoint/2010/main"/>
</p:sldLayout>
</file>

<file path=ppt/slideLayouts/slideLayout12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6963"/>
            <a:ext cx="8636000" cy="16335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86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4845185"/>
      </p:ext>
    </p:extLst>
  </p:cSld>
  <p:clrMapOvr>
    <a:masterClrMapping/>
  </p:clrMapOvr>
  <p:transition xmlns:p14="http://schemas.microsoft.com/office/powerpoint/2010/main"/>
</p:sldLayout>
</file>

<file path=ppt/slideLayouts/slideLayout126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8753437"/>
      </p:ext>
    </p:extLst>
  </p:cSld>
  <p:clrMapOvr>
    <a:masterClrMapping/>
  </p:clrMapOvr>
  <p:transition xmlns:p14="http://schemas.microsoft.com/office/powerpoint/2010/main"/>
</p:sldLayout>
</file>

<file path=ppt/slideLayouts/slideLayout126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3275" y="4895850"/>
            <a:ext cx="8636000" cy="15144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3275" y="3228975"/>
            <a:ext cx="8636000" cy="16668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3407452"/>
      </p:ext>
    </p:extLst>
  </p:cSld>
  <p:clrMapOvr>
    <a:masterClrMapping/>
  </p:clrMapOvr>
  <p:transition xmlns:p14="http://schemas.microsoft.com/office/powerpoint/2010/main"/>
</p:sldLayout>
</file>

<file path=ppt/slideLayouts/slideLayout126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90600" y="2159000"/>
            <a:ext cx="1892300" cy="4470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35300" y="2159000"/>
            <a:ext cx="1892300" cy="4470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2241511"/>
      </p:ext>
    </p:extLst>
  </p:cSld>
  <p:clrMapOvr>
    <a:masterClrMapping/>
  </p:clrMapOvr>
  <p:transition xmlns:p14="http://schemas.microsoft.com/office/powerpoint/2010/main"/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4557752"/>
      </p:ext>
    </p:extLst>
  </p:cSld>
  <p:clrMapOvr>
    <a:masterClrMapping/>
  </p:clrMapOvr>
  <p:transition xmlns:p14="http://schemas.microsoft.com/office/powerpoint/2010/main"/>
</p:sldLayout>
</file>

<file path=ppt/slideLayouts/slideLayout127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04975"/>
            <a:ext cx="4489450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416175"/>
            <a:ext cx="4489450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0963" y="1704975"/>
            <a:ext cx="4491037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0963" y="2416175"/>
            <a:ext cx="4491037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7579300"/>
      </p:ext>
    </p:extLst>
  </p:cSld>
  <p:clrMapOvr>
    <a:masterClrMapping/>
  </p:clrMapOvr>
  <p:transition xmlns:p14="http://schemas.microsoft.com/office/powerpoint/2010/main"/>
</p:sldLayout>
</file>

<file path=ppt/slideLayouts/slideLayout127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6007533"/>
      </p:ext>
    </p:extLst>
  </p:cSld>
  <p:clrMapOvr>
    <a:masterClrMapping/>
  </p:clrMapOvr>
  <p:transition xmlns:p14="http://schemas.microsoft.com/office/powerpoint/2010/main"/>
</p:sldLayout>
</file>

<file path=ppt/slideLayouts/slideLayout127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08050575"/>
      </p:ext>
    </p:extLst>
  </p:cSld>
  <p:clrMapOvr>
    <a:masterClrMapping/>
  </p:clrMapOvr>
  <p:transition xmlns:p14="http://schemas.microsoft.com/office/powerpoint/2010/main"/>
</p:sldLayout>
</file>

<file path=ppt/slideLayouts/slideLayout127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3213"/>
            <a:ext cx="3343275" cy="12906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1925" y="303213"/>
            <a:ext cx="5680075" cy="65039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0" y="1593850"/>
            <a:ext cx="3343275" cy="52133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246279426"/>
      </p:ext>
    </p:extLst>
  </p:cSld>
  <p:clrMapOvr>
    <a:masterClrMapping/>
  </p:clrMapOvr>
  <p:transition xmlns:p14="http://schemas.microsoft.com/office/powerpoint/2010/main"/>
</p:sldLayout>
</file>

<file path=ppt/slideLayouts/slideLayout127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0725" y="5334000"/>
            <a:ext cx="6096000" cy="6302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0725" y="681038"/>
            <a:ext cx="6096000" cy="4572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0725" y="5964238"/>
            <a:ext cx="6096000" cy="8937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678164789"/>
      </p:ext>
    </p:extLst>
  </p:cSld>
  <p:clrMapOvr>
    <a:masterClrMapping/>
  </p:clrMapOvr>
  <p:transition xmlns:p14="http://schemas.microsoft.com/office/powerpoint/2010/main"/>
</p:sldLayout>
</file>

<file path=ppt/slideLayouts/slideLayout127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0153002"/>
      </p:ext>
    </p:extLst>
  </p:cSld>
  <p:clrMapOvr>
    <a:masterClrMapping/>
  </p:clrMapOvr>
  <p:transition xmlns:p14="http://schemas.microsoft.com/office/powerpoint/2010/main"/>
</p:sldLayout>
</file>

<file path=ppt/slideLayouts/slideLayout12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24700" y="203200"/>
            <a:ext cx="2044700" cy="6426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0" y="203200"/>
            <a:ext cx="5981700" cy="6426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0692838"/>
      </p:ext>
    </p:extLst>
  </p:cSld>
  <p:clrMapOvr>
    <a:masterClrMapping/>
  </p:clrMapOvr>
  <p:transition xmlns:p14="http://schemas.microsoft.com/office/powerpoint/2010/main"/>
</p:sldLayout>
</file>

<file path=ppt/slideLayouts/slideLayout127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6963"/>
            <a:ext cx="8636000" cy="16335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86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994167"/>
      </p:ext>
    </p:extLst>
  </p:cSld>
  <p:clrMapOvr>
    <a:masterClrMapping/>
  </p:clrMapOvr>
  <p:transition xmlns:p14="http://schemas.microsoft.com/office/powerpoint/2010/main"/>
</p:sldLayout>
</file>

<file path=ppt/slideLayouts/slideLayout127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6540891"/>
      </p:ext>
    </p:extLst>
  </p:cSld>
  <p:clrMapOvr>
    <a:masterClrMapping/>
  </p:clrMapOvr>
  <p:transition xmlns:p14="http://schemas.microsoft.com/office/powerpoint/2010/main"/>
</p:sldLayout>
</file>

<file path=ppt/slideLayouts/slideLayout127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3275" y="4895850"/>
            <a:ext cx="8636000" cy="15144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3275" y="3228975"/>
            <a:ext cx="8636000" cy="16668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907980270"/>
      </p:ext>
    </p:extLst>
  </p:cSld>
  <p:clrMapOvr>
    <a:masterClrMapping/>
  </p:clrMapOvr>
  <p:transition xmlns:p14="http://schemas.microsoft.com/office/powerpoint/2010/main"/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98247947"/>
      </p:ext>
    </p:extLst>
  </p:cSld>
  <p:clrMapOvr>
    <a:masterClrMapping/>
  </p:clrMapOvr>
  <p:transition xmlns:p14="http://schemas.microsoft.com/office/powerpoint/2010/main"/>
</p:sldLayout>
</file>

<file path=ppt/slideLayouts/slideLayout128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90600" y="2159000"/>
            <a:ext cx="4013200" cy="4470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56200" y="2159000"/>
            <a:ext cx="4013200" cy="4470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1089960"/>
      </p:ext>
    </p:extLst>
  </p:cSld>
  <p:clrMapOvr>
    <a:masterClrMapping/>
  </p:clrMapOvr>
  <p:transition xmlns:p14="http://schemas.microsoft.com/office/powerpoint/2010/main"/>
</p:sldLayout>
</file>

<file path=ppt/slideLayouts/slideLayout128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04975"/>
            <a:ext cx="4489450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416175"/>
            <a:ext cx="4489450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0963" y="1704975"/>
            <a:ext cx="4491037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0963" y="2416175"/>
            <a:ext cx="4491037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1629366"/>
      </p:ext>
    </p:extLst>
  </p:cSld>
  <p:clrMapOvr>
    <a:masterClrMapping/>
  </p:clrMapOvr>
  <p:transition xmlns:p14="http://schemas.microsoft.com/office/powerpoint/2010/main"/>
</p:sldLayout>
</file>

<file path=ppt/slideLayouts/slideLayout128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0835997"/>
      </p:ext>
    </p:extLst>
  </p:cSld>
  <p:clrMapOvr>
    <a:masterClrMapping/>
  </p:clrMapOvr>
  <p:transition xmlns:p14="http://schemas.microsoft.com/office/powerpoint/2010/main"/>
</p:sldLayout>
</file>

<file path=ppt/slideLayouts/slideLayout128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50212571"/>
      </p:ext>
    </p:extLst>
  </p:cSld>
  <p:clrMapOvr>
    <a:masterClrMapping/>
  </p:clrMapOvr>
  <p:transition xmlns:p14="http://schemas.microsoft.com/office/powerpoint/2010/main"/>
</p:sldLayout>
</file>

<file path=ppt/slideLayouts/slideLayout128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3213"/>
            <a:ext cx="3343275" cy="12906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1925" y="303213"/>
            <a:ext cx="5680075" cy="65039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0" y="1593850"/>
            <a:ext cx="3343275" cy="52133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4806128"/>
      </p:ext>
    </p:extLst>
  </p:cSld>
  <p:clrMapOvr>
    <a:masterClrMapping/>
  </p:clrMapOvr>
  <p:transition xmlns:p14="http://schemas.microsoft.com/office/powerpoint/2010/main"/>
</p:sldLayout>
</file>

<file path=ppt/slideLayouts/slideLayout128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0725" y="5334000"/>
            <a:ext cx="6096000" cy="6302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0725" y="681038"/>
            <a:ext cx="6096000" cy="4572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0725" y="5964238"/>
            <a:ext cx="6096000" cy="8937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437983424"/>
      </p:ext>
    </p:extLst>
  </p:cSld>
  <p:clrMapOvr>
    <a:masterClrMapping/>
  </p:clrMapOvr>
  <p:transition xmlns:p14="http://schemas.microsoft.com/office/powerpoint/2010/main"/>
</p:sldLayout>
</file>

<file path=ppt/slideLayouts/slideLayout128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8603264"/>
      </p:ext>
    </p:extLst>
  </p:cSld>
  <p:clrMapOvr>
    <a:masterClrMapping/>
  </p:clrMapOvr>
  <p:transition xmlns:p14="http://schemas.microsoft.com/office/powerpoint/2010/main"/>
</p:sldLayout>
</file>

<file path=ppt/slideLayouts/slideLayout12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24700" y="203200"/>
            <a:ext cx="2044700" cy="6426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0" y="203200"/>
            <a:ext cx="5981700" cy="6426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5750419"/>
      </p:ext>
    </p:extLst>
  </p:cSld>
  <p:clrMapOvr>
    <a:masterClrMapping/>
  </p:clrMapOvr>
  <p:transition xmlns:p14="http://schemas.microsoft.com/office/powerpoint/2010/main"/>
</p:sldLayout>
</file>

<file path=ppt/slideLayouts/slideLayout128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6963"/>
            <a:ext cx="8636000" cy="16335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86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2499376"/>
      </p:ext>
    </p:extLst>
  </p:cSld>
  <p:clrMapOvr>
    <a:masterClrMapping/>
  </p:clrMapOvr>
  <p:transition xmlns:p14="http://schemas.microsoft.com/office/powerpoint/2010/main"/>
</p:sldLayout>
</file>

<file path=ppt/slideLayouts/slideLayout128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4625620"/>
      </p:ext>
    </p:extLst>
  </p:cSld>
  <p:clrMapOvr>
    <a:masterClrMapping/>
  </p:clrMapOvr>
  <p:transition xmlns:p14="http://schemas.microsoft.com/office/powerpoint/2010/main"/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3213"/>
            <a:ext cx="3343275" cy="1290637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1925" y="303213"/>
            <a:ext cx="5680075" cy="6503987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0" y="1593850"/>
            <a:ext cx="3343275" cy="521335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144582102"/>
      </p:ext>
    </p:extLst>
  </p:cSld>
  <p:clrMapOvr>
    <a:masterClrMapping/>
  </p:clrMapOvr>
  <p:transition xmlns:p14="http://schemas.microsoft.com/office/powerpoint/2010/main"/>
</p:sldLayout>
</file>

<file path=ppt/slideLayouts/slideLayout129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3275" y="4895850"/>
            <a:ext cx="8636000" cy="15144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3275" y="3228975"/>
            <a:ext cx="8636000" cy="16668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13368113"/>
      </p:ext>
    </p:extLst>
  </p:cSld>
  <p:clrMapOvr>
    <a:masterClrMapping/>
  </p:clrMapOvr>
  <p:transition xmlns:p14="http://schemas.microsoft.com/office/powerpoint/2010/main"/>
</p:sldLayout>
</file>

<file path=ppt/slideLayouts/slideLayout129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70600" y="2159000"/>
            <a:ext cx="1473200" cy="4470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696200" y="2159000"/>
            <a:ext cx="1473200" cy="4470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1398809"/>
      </p:ext>
    </p:extLst>
  </p:cSld>
  <p:clrMapOvr>
    <a:masterClrMapping/>
  </p:clrMapOvr>
  <p:transition xmlns:p14="http://schemas.microsoft.com/office/powerpoint/2010/main"/>
</p:sldLayout>
</file>

<file path=ppt/slideLayouts/slideLayout129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04975"/>
            <a:ext cx="4489450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416175"/>
            <a:ext cx="4489450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0963" y="1704975"/>
            <a:ext cx="4491037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0963" y="2416175"/>
            <a:ext cx="4491037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0769741"/>
      </p:ext>
    </p:extLst>
  </p:cSld>
  <p:clrMapOvr>
    <a:masterClrMapping/>
  </p:clrMapOvr>
  <p:transition xmlns:p14="http://schemas.microsoft.com/office/powerpoint/2010/main"/>
</p:sldLayout>
</file>

<file path=ppt/slideLayouts/slideLayout129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6021629"/>
      </p:ext>
    </p:extLst>
  </p:cSld>
  <p:clrMapOvr>
    <a:masterClrMapping/>
  </p:clrMapOvr>
  <p:transition xmlns:p14="http://schemas.microsoft.com/office/powerpoint/2010/main"/>
</p:sldLayout>
</file>

<file path=ppt/slideLayouts/slideLayout129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46977239"/>
      </p:ext>
    </p:extLst>
  </p:cSld>
  <p:clrMapOvr>
    <a:masterClrMapping/>
  </p:clrMapOvr>
  <p:transition xmlns:p14="http://schemas.microsoft.com/office/powerpoint/2010/main"/>
</p:sldLayout>
</file>

<file path=ppt/slideLayouts/slideLayout129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3213"/>
            <a:ext cx="3343275" cy="12906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1925" y="303213"/>
            <a:ext cx="5680075" cy="65039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0" y="1593850"/>
            <a:ext cx="3343275" cy="52133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61444804"/>
      </p:ext>
    </p:extLst>
  </p:cSld>
  <p:clrMapOvr>
    <a:masterClrMapping/>
  </p:clrMapOvr>
  <p:transition xmlns:p14="http://schemas.microsoft.com/office/powerpoint/2010/main"/>
</p:sldLayout>
</file>

<file path=ppt/slideLayouts/slideLayout129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0725" y="5334000"/>
            <a:ext cx="6096000" cy="6302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0725" y="681038"/>
            <a:ext cx="6096000" cy="4572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0725" y="5964238"/>
            <a:ext cx="6096000" cy="8937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95748941"/>
      </p:ext>
    </p:extLst>
  </p:cSld>
  <p:clrMapOvr>
    <a:masterClrMapping/>
  </p:clrMapOvr>
  <p:transition xmlns:p14="http://schemas.microsoft.com/office/powerpoint/2010/main"/>
</p:sldLayout>
</file>

<file path=ppt/slideLayouts/slideLayout129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4460520"/>
      </p:ext>
    </p:extLst>
  </p:cSld>
  <p:clrMapOvr>
    <a:masterClrMapping/>
  </p:clrMapOvr>
  <p:transition xmlns:p14="http://schemas.microsoft.com/office/powerpoint/2010/main"/>
</p:sldLayout>
</file>

<file path=ppt/slideLayouts/slideLayout12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24700" y="203200"/>
            <a:ext cx="2044700" cy="6426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0" y="203200"/>
            <a:ext cx="5981700" cy="6426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204713"/>
      </p:ext>
    </p:extLst>
  </p:cSld>
  <p:clrMapOvr>
    <a:masterClrMapping/>
  </p:clrMapOvr>
  <p:transition xmlns:p14="http://schemas.microsoft.com/office/powerpoint/2010/main"/>
</p:sldLayout>
</file>

<file path=ppt/slideLayouts/slideLayout129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6963"/>
            <a:ext cx="8636000" cy="16335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86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4738328"/>
      </p:ext>
    </p:extLst>
  </p:cSld>
  <p:clrMapOvr>
    <a:masterClrMapping/>
  </p:clrMapOvr>
  <p:transition xmlns:p14="http://schemas.microsoft.com/office/powerpoint/2010/main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000" y="1778000"/>
            <a:ext cx="9144000" cy="5029200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0544713"/>
      </p:ext>
    </p:extLst>
  </p:cSld>
  <p:clrMapOvr>
    <a:masterClrMapping/>
  </p:clrMapOvr>
  <p:transition xmlns:p14="http://schemas.microsoft.com/office/powerpoint/2010/main"/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0725" y="5334000"/>
            <a:ext cx="6096000" cy="630238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0725" y="681038"/>
            <a:ext cx="6096000" cy="457200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0725" y="5964238"/>
            <a:ext cx="6096000" cy="89376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042949103"/>
      </p:ext>
    </p:extLst>
  </p:cSld>
  <p:clrMapOvr>
    <a:masterClrMapping/>
  </p:clrMapOvr>
  <p:transition xmlns:p14="http://schemas.microsoft.com/office/powerpoint/2010/main"/>
</p:sldLayout>
</file>

<file path=ppt/slideLayouts/slideLayout130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044975"/>
      </p:ext>
    </p:extLst>
  </p:cSld>
  <p:clrMapOvr>
    <a:masterClrMapping/>
  </p:clrMapOvr>
  <p:transition xmlns:p14="http://schemas.microsoft.com/office/powerpoint/2010/main"/>
</p:sldLayout>
</file>

<file path=ppt/slideLayouts/slideLayout130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3275" y="4895850"/>
            <a:ext cx="8636000" cy="15144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3275" y="3228975"/>
            <a:ext cx="8636000" cy="16668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223551646"/>
      </p:ext>
    </p:extLst>
  </p:cSld>
  <p:clrMapOvr>
    <a:masterClrMapping/>
  </p:clrMapOvr>
  <p:transition xmlns:p14="http://schemas.microsoft.com/office/powerpoint/2010/main"/>
</p:sldLayout>
</file>

<file path=ppt/slideLayouts/slideLayout130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90600" y="2159000"/>
            <a:ext cx="1892300" cy="4470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35300" y="2159000"/>
            <a:ext cx="1892300" cy="4470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4638286"/>
      </p:ext>
    </p:extLst>
  </p:cSld>
  <p:clrMapOvr>
    <a:masterClrMapping/>
  </p:clrMapOvr>
  <p:transition xmlns:p14="http://schemas.microsoft.com/office/powerpoint/2010/main"/>
</p:sldLayout>
</file>

<file path=ppt/slideLayouts/slideLayout130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04975"/>
            <a:ext cx="4489450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416175"/>
            <a:ext cx="4489450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0963" y="1704975"/>
            <a:ext cx="4491037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0963" y="2416175"/>
            <a:ext cx="4491037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5528273"/>
      </p:ext>
    </p:extLst>
  </p:cSld>
  <p:clrMapOvr>
    <a:masterClrMapping/>
  </p:clrMapOvr>
  <p:transition xmlns:p14="http://schemas.microsoft.com/office/powerpoint/2010/main"/>
</p:sldLayout>
</file>

<file path=ppt/slideLayouts/slideLayout130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0302951"/>
      </p:ext>
    </p:extLst>
  </p:cSld>
  <p:clrMapOvr>
    <a:masterClrMapping/>
  </p:clrMapOvr>
  <p:transition xmlns:p14="http://schemas.microsoft.com/office/powerpoint/2010/main"/>
</p:sldLayout>
</file>

<file path=ppt/slideLayouts/slideLayout130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82573511"/>
      </p:ext>
    </p:extLst>
  </p:cSld>
  <p:clrMapOvr>
    <a:masterClrMapping/>
  </p:clrMapOvr>
  <p:transition xmlns:p14="http://schemas.microsoft.com/office/powerpoint/2010/main"/>
</p:sldLayout>
</file>

<file path=ppt/slideLayouts/slideLayout130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3213"/>
            <a:ext cx="3343275" cy="12906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1925" y="303213"/>
            <a:ext cx="5680075" cy="65039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0" y="1593850"/>
            <a:ext cx="3343275" cy="52133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12837573"/>
      </p:ext>
    </p:extLst>
  </p:cSld>
  <p:clrMapOvr>
    <a:masterClrMapping/>
  </p:clrMapOvr>
  <p:transition xmlns:p14="http://schemas.microsoft.com/office/powerpoint/2010/main"/>
</p:sldLayout>
</file>

<file path=ppt/slideLayouts/slideLayout130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0725" y="5334000"/>
            <a:ext cx="6096000" cy="6302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0725" y="681038"/>
            <a:ext cx="6096000" cy="4572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0725" y="5964238"/>
            <a:ext cx="6096000" cy="8937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755918692"/>
      </p:ext>
    </p:extLst>
  </p:cSld>
  <p:clrMapOvr>
    <a:masterClrMapping/>
  </p:clrMapOvr>
  <p:transition xmlns:p14="http://schemas.microsoft.com/office/powerpoint/2010/main"/>
</p:sldLayout>
</file>

<file path=ppt/slideLayouts/slideLayout130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0964912"/>
      </p:ext>
    </p:extLst>
  </p:cSld>
  <p:clrMapOvr>
    <a:masterClrMapping/>
  </p:clrMapOvr>
  <p:transition xmlns:p14="http://schemas.microsoft.com/office/powerpoint/2010/main"/>
</p:sldLayout>
</file>

<file path=ppt/slideLayouts/slideLayout130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24700" y="203200"/>
            <a:ext cx="2044700" cy="6426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0" y="203200"/>
            <a:ext cx="5981700" cy="6426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4615297"/>
      </p:ext>
    </p:extLst>
  </p:cSld>
  <p:clrMapOvr>
    <a:masterClrMapping/>
  </p:clrMapOvr>
  <p:transition xmlns:p14="http://schemas.microsoft.com/office/powerpoint/2010/main"/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0" y="1778000"/>
            <a:ext cx="9144000" cy="50292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8494384"/>
      </p:ext>
    </p:extLst>
  </p:cSld>
  <p:clrMapOvr>
    <a:masterClrMapping/>
  </p:clrMapOvr>
  <p:transition xmlns:p14="http://schemas.microsoft.com/office/powerpoint/2010/main"/>
</p:sldLayout>
</file>

<file path=ppt/slideLayouts/slideLayout13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6963"/>
            <a:ext cx="8636000" cy="1633537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86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4884353"/>
      </p:ext>
    </p:extLst>
  </p:cSld>
  <p:clrMapOvr>
    <a:masterClrMapping/>
  </p:clrMapOvr>
  <p:transition xmlns:p14="http://schemas.microsoft.com/office/powerpoint/2010/main"/>
</p:sldLayout>
</file>

<file path=ppt/slideLayouts/slideLayout13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288866"/>
      </p:ext>
    </p:extLst>
  </p:cSld>
  <p:clrMapOvr>
    <a:masterClrMapping/>
  </p:clrMapOvr>
  <p:transition xmlns:p14="http://schemas.microsoft.com/office/powerpoint/2010/main"/>
</p:sldLayout>
</file>

<file path=ppt/slideLayouts/slideLayout13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3275" y="4895850"/>
            <a:ext cx="8636000" cy="1514475"/>
          </a:xfrm>
          <a:prstGeom prst="rect">
            <a:avLst/>
          </a:prstGeom>
        </p:spPr>
        <p:txBody>
          <a:bodyPr vert="horz"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3275" y="3228975"/>
            <a:ext cx="8636000" cy="16668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41214287"/>
      </p:ext>
    </p:extLst>
  </p:cSld>
  <p:clrMapOvr>
    <a:masterClrMapping/>
  </p:clrMapOvr>
  <p:transition xmlns:p14="http://schemas.microsoft.com/office/powerpoint/2010/main"/>
</p:sldLayout>
</file>

<file path=ppt/slideLayouts/slideLayout13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90600" y="990600"/>
            <a:ext cx="4013200" cy="5638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56200" y="990600"/>
            <a:ext cx="4013200" cy="5638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8200761"/>
      </p:ext>
    </p:extLst>
  </p:cSld>
  <p:clrMapOvr>
    <a:masterClrMapping/>
  </p:clrMapOvr>
  <p:transition xmlns:p14="http://schemas.microsoft.com/office/powerpoint/2010/main"/>
</p:sldLayout>
</file>

<file path=ppt/slideLayouts/slideLayout131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04975"/>
            <a:ext cx="4489450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416175"/>
            <a:ext cx="4489450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0963" y="1704975"/>
            <a:ext cx="4491037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0963" y="2416175"/>
            <a:ext cx="4491037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7049094"/>
      </p:ext>
    </p:extLst>
  </p:cSld>
  <p:clrMapOvr>
    <a:masterClrMapping/>
  </p:clrMapOvr>
  <p:transition xmlns:p14="http://schemas.microsoft.com/office/powerpoint/2010/main"/>
</p:sldLayout>
</file>

<file path=ppt/slideLayouts/slideLayout13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1386537"/>
      </p:ext>
    </p:extLst>
  </p:cSld>
  <p:clrMapOvr>
    <a:masterClrMapping/>
  </p:clrMapOvr>
  <p:transition xmlns:p14="http://schemas.microsoft.com/office/powerpoint/2010/main"/>
</p:sldLayout>
</file>

<file path=ppt/slideLayouts/slideLayout13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61121239"/>
      </p:ext>
    </p:extLst>
  </p:cSld>
  <p:clrMapOvr>
    <a:masterClrMapping/>
  </p:clrMapOvr>
  <p:transition xmlns:p14="http://schemas.microsoft.com/office/powerpoint/2010/main"/>
</p:sldLayout>
</file>

<file path=ppt/slideLayouts/slideLayout131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3213"/>
            <a:ext cx="3343275" cy="1290637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1925" y="303213"/>
            <a:ext cx="5680075" cy="65039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0" y="1593850"/>
            <a:ext cx="3343275" cy="52133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210530861"/>
      </p:ext>
    </p:extLst>
  </p:cSld>
  <p:clrMapOvr>
    <a:masterClrMapping/>
  </p:clrMapOvr>
  <p:transition xmlns:p14="http://schemas.microsoft.com/office/powerpoint/2010/main"/>
</p:sldLayout>
</file>

<file path=ppt/slideLayouts/slideLayout13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0725" y="5334000"/>
            <a:ext cx="6096000" cy="630238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0725" y="681038"/>
            <a:ext cx="6096000" cy="4572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0725" y="5964238"/>
            <a:ext cx="6096000" cy="8937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223868829"/>
      </p:ext>
    </p:extLst>
  </p:cSld>
  <p:clrMapOvr>
    <a:masterClrMapping/>
  </p:clrMapOvr>
  <p:transition xmlns:p14="http://schemas.microsoft.com/office/powerpoint/2010/main"/>
</p:sldLayout>
</file>

<file path=ppt/slideLayouts/slideLayout13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4037097"/>
      </p:ext>
    </p:extLst>
  </p:cSld>
  <p:clrMapOvr>
    <a:masterClrMapping/>
  </p:clrMapOvr>
  <p:transition xmlns:p14="http://schemas.microsoft.com/office/powerpoint/2010/main"/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6000" y="304800"/>
            <a:ext cx="2286000" cy="6502400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0" y="304800"/>
            <a:ext cx="6705600" cy="65024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4787507"/>
      </p:ext>
    </p:extLst>
  </p:cSld>
  <p:clrMapOvr>
    <a:masterClrMapping/>
  </p:clrMapOvr>
  <p:transition xmlns:p14="http://schemas.microsoft.com/office/powerpoint/2010/main"/>
</p:sldLayout>
</file>

<file path=ppt/slideLayouts/slideLayout13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6000" y="304800"/>
            <a:ext cx="2286000" cy="6324600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0" y="304800"/>
            <a:ext cx="6705600" cy="6324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3784213"/>
      </p:ext>
    </p:extLst>
  </p:cSld>
  <p:clrMapOvr>
    <a:masterClrMapping/>
  </p:clrMapOvr>
  <p:transition xmlns:p14="http://schemas.microsoft.com/office/powerpoint/2010/main"/>
</p:sldLayout>
</file>

<file path=ppt/slideLayouts/slideLayout13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6963"/>
            <a:ext cx="8636000" cy="16335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86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7125301"/>
      </p:ext>
    </p:extLst>
  </p:cSld>
  <p:clrMapOvr>
    <a:masterClrMapping/>
  </p:clrMapOvr>
  <p:transition xmlns:p14="http://schemas.microsoft.com/office/powerpoint/2010/main"/>
</p:sldLayout>
</file>

<file path=ppt/slideLayouts/slideLayout13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6458095"/>
      </p:ext>
    </p:extLst>
  </p:cSld>
  <p:clrMapOvr>
    <a:masterClrMapping/>
  </p:clrMapOvr>
  <p:transition xmlns:p14="http://schemas.microsoft.com/office/powerpoint/2010/main"/>
</p:sldLayout>
</file>

<file path=ppt/slideLayouts/slideLayout132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3275" y="4895850"/>
            <a:ext cx="8636000" cy="15144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3275" y="3228975"/>
            <a:ext cx="8636000" cy="16668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053887755"/>
      </p:ext>
    </p:extLst>
  </p:cSld>
  <p:clrMapOvr>
    <a:masterClrMapping/>
  </p:clrMapOvr>
  <p:transition xmlns:p14="http://schemas.microsoft.com/office/powerpoint/2010/main"/>
</p:sldLayout>
</file>

<file path=ppt/slideLayouts/slideLayout132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90600" y="2159000"/>
            <a:ext cx="4013200" cy="4470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56200" y="2159000"/>
            <a:ext cx="4013200" cy="4470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3632346"/>
      </p:ext>
    </p:extLst>
  </p:cSld>
  <p:clrMapOvr>
    <a:masterClrMapping/>
  </p:clrMapOvr>
  <p:transition xmlns:p14="http://schemas.microsoft.com/office/powerpoint/2010/main"/>
</p:sldLayout>
</file>

<file path=ppt/slideLayouts/slideLayout132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04975"/>
            <a:ext cx="4489450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416175"/>
            <a:ext cx="4489450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0963" y="1704975"/>
            <a:ext cx="4491037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0963" y="2416175"/>
            <a:ext cx="4491037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5964786"/>
      </p:ext>
    </p:extLst>
  </p:cSld>
  <p:clrMapOvr>
    <a:masterClrMapping/>
  </p:clrMapOvr>
  <p:transition xmlns:p14="http://schemas.microsoft.com/office/powerpoint/2010/main"/>
</p:sldLayout>
</file>

<file path=ppt/slideLayouts/slideLayout13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8660299"/>
      </p:ext>
    </p:extLst>
  </p:cSld>
  <p:clrMapOvr>
    <a:masterClrMapping/>
  </p:clrMapOvr>
  <p:transition xmlns:p14="http://schemas.microsoft.com/office/powerpoint/2010/main"/>
</p:sldLayout>
</file>

<file path=ppt/slideLayouts/slideLayout132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0976089"/>
      </p:ext>
    </p:extLst>
  </p:cSld>
  <p:clrMapOvr>
    <a:masterClrMapping/>
  </p:clrMapOvr>
  <p:transition xmlns:p14="http://schemas.microsoft.com/office/powerpoint/2010/main"/>
</p:sldLayout>
</file>

<file path=ppt/slideLayouts/slideLayout132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3213"/>
            <a:ext cx="3343275" cy="12906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1925" y="303213"/>
            <a:ext cx="5680075" cy="65039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0" y="1593850"/>
            <a:ext cx="3343275" cy="52133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49201100"/>
      </p:ext>
    </p:extLst>
  </p:cSld>
  <p:clrMapOvr>
    <a:masterClrMapping/>
  </p:clrMapOvr>
  <p:transition xmlns:p14="http://schemas.microsoft.com/office/powerpoint/2010/main"/>
</p:sldLayout>
</file>

<file path=ppt/slideLayouts/slideLayout132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0725" y="5334000"/>
            <a:ext cx="6096000" cy="6302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0725" y="681038"/>
            <a:ext cx="6096000" cy="4572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0725" y="5964238"/>
            <a:ext cx="6096000" cy="8937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81895452"/>
      </p:ext>
    </p:extLst>
  </p:cSld>
  <p:clrMapOvr>
    <a:masterClrMapping/>
  </p:clrMapOvr>
  <p:transition xmlns:p14="http://schemas.microsoft.com/office/powerpoint/2010/main"/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6963"/>
            <a:ext cx="8636000" cy="16335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863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6244373"/>
      </p:ext>
    </p:extLst>
  </p:cSld>
  <p:clrMapOvr>
    <a:masterClrMapping/>
  </p:clrMapOvr>
  <p:transition xmlns:p14="http://schemas.microsoft.com/office/powerpoint/2010/main"/>
</p:sldLayout>
</file>

<file path=ppt/slideLayouts/slideLayout13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850655"/>
      </p:ext>
    </p:extLst>
  </p:cSld>
  <p:clrMapOvr>
    <a:masterClrMapping/>
  </p:clrMapOvr>
  <p:transition xmlns:p14="http://schemas.microsoft.com/office/powerpoint/2010/main"/>
</p:sldLayout>
</file>

<file path=ppt/slideLayouts/slideLayout13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24700" y="203200"/>
            <a:ext cx="2044700" cy="6426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0" y="203200"/>
            <a:ext cx="5981700" cy="6426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0114979"/>
      </p:ext>
    </p:extLst>
  </p:cSld>
  <p:clrMapOvr>
    <a:masterClrMapping/>
  </p:clrMapOvr>
  <p:transition xmlns:p14="http://schemas.microsoft.com/office/powerpoint/2010/main"/>
</p:sldLayout>
</file>

<file path=ppt/slideLayouts/slideLayout13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6963"/>
            <a:ext cx="8636000" cy="16335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863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7896498"/>
      </p:ext>
    </p:extLst>
  </p:cSld>
  <p:clrMapOvr>
    <a:masterClrMapping/>
  </p:clrMapOvr>
  <p:transition xmlns:p14="http://schemas.microsoft.com/office/powerpoint/2010/main"/>
</p:sldLayout>
</file>

<file path=ppt/slideLayouts/slideLayout133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000" y="1778000"/>
            <a:ext cx="9144000" cy="5029200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9140566"/>
      </p:ext>
    </p:extLst>
  </p:cSld>
  <p:clrMapOvr>
    <a:masterClrMapping/>
  </p:clrMapOvr>
  <p:transition xmlns:p14="http://schemas.microsoft.com/office/powerpoint/2010/main"/>
</p:sldLayout>
</file>

<file path=ppt/slideLayouts/slideLayout133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3275" y="4895850"/>
            <a:ext cx="8636000" cy="15144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3275" y="3228975"/>
            <a:ext cx="8636000" cy="1666875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09474096"/>
      </p:ext>
    </p:extLst>
  </p:cSld>
  <p:clrMapOvr>
    <a:masterClrMapping/>
  </p:clrMapOvr>
  <p:transition xmlns:p14="http://schemas.microsoft.com/office/powerpoint/2010/main"/>
</p:sldLayout>
</file>

<file path=ppt/slideLayouts/slideLayout133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8000" y="1778000"/>
            <a:ext cx="4495800" cy="5029200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56200" y="1778000"/>
            <a:ext cx="4495800" cy="5029200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4776662"/>
      </p:ext>
    </p:extLst>
  </p:cSld>
  <p:clrMapOvr>
    <a:masterClrMapping/>
  </p:clrMapOvr>
  <p:transition xmlns:p14="http://schemas.microsoft.com/office/powerpoint/2010/main"/>
</p:sldLayout>
</file>

<file path=ppt/slideLayouts/slideLayout133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04975"/>
            <a:ext cx="4489450" cy="7112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416175"/>
            <a:ext cx="4489450" cy="4391025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0963" y="1704975"/>
            <a:ext cx="4491037" cy="7112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0963" y="2416175"/>
            <a:ext cx="4491037" cy="4391025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540718"/>
      </p:ext>
    </p:extLst>
  </p:cSld>
  <p:clrMapOvr>
    <a:masterClrMapping/>
  </p:clrMapOvr>
  <p:transition xmlns:p14="http://schemas.microsoft.com/office/powerpoint/2010/main"/>
</p:sldLayout>
</file>

<file path=ppt/slideLayouts/slideLayout13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471014"/>
      </p:ext>
    </p:extLst>
  </p:cSld>
  <p:clrMapOvr>
    <a:masterClrMapping/>
  </p:clrMapOvr>
  <p:transition xmlns:p14="http://schemas.microsoft.com/office/powerpoint/2010/main"/>
</p:sldLayout>
</file>

<file path=ppt/slideLayouts/slideLayout133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84013291"/>
      </p:ext>
    </p:extLst>
  </p:cSld>
  <p:clrMapOvr>
    <a:masterClrMapping/>
  </p:clrMapOvr>
  <p:transition xmlns:p14="http://schemas.microsoft.com/office/powerpoint/2010/main"/>
</p:sldLayout>
</file>

<file path=ppt/slideLayouts/slideLayout133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3213"/>
            <a:ext cx="3343275" cy="12906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1925" y="303213"/>
            <a:ext cx="5680075" cy="6503987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0" y="1593850"/>
            <a:ext cx="3343275" cy="521335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009085144"/>
      </p:ext>
    </p:extLst>
  </p:cSld>
  <p:clrMapOvr>
    <a:masterClrMapping/>
  </p:clrMapOvr>
  <p:transition xmlns:p14="http://schemas.microsoft.com/office/powerpoint/2010/main"/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000" y="1778000"/>
            <a:ext cx="9144000" cy="5029200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3928454"/>
      </p:ext>
    </p:extLst>
  </p:cSld>
  <p:clrMapOvr>
    <a:masterClrMapping/>
  </p:clrMapOvr>
  <p:transition xmlns:p14="http://schemas.microsoft.com/office/powerpoint/2010/main"/>
</p:sldLayout>
</file>

<file path=ppt/slideLayouts/slideLayout134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0725" y="5334000"/>
            <a:ext cx="6096000" cy="6302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0725" y="681038"/>
            <a:ext cx="6096000" cy="457200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0725" y="5964238"/>
            <a:ext cx="6096000" cy="89376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16931493"/>
      </p:ext>
    </p:extLst>
  </p:cSld>
  <p:clrMapOvr>
    <a:masterClrMapping/>
  </p:clrMapOvr>
  <p:transition xmlns:p14="http://schemas.microsoft.com/office/powerpoint/2010/main"/>
</p:sldLayout>
</file>

<file path=ppt/slideLayouts/slideLayout134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0" y="1778000"/>
            <a:ext cx="9144000" cy="50292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3362900"/>
      </p:ext>
    </p:extLst>
  </p:cSld>
  <p:clrMapOvr>
    <a:masterClrMapping/>
  </p:clrMapOvr>
  <p:transition xmlns:p14="http://schemas.microsoft.com/office/powerpoint/2010/main"/>
</p:sldLayout>
</file>

<file path=ppt/slideLayouts/slideLayout13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6000" y="1778000"/>
            <a:ext cx="2286000" cy="5029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0" y="1778000"/>
            <a:ext cx="6705600" cy="50292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7033538"/>
      </p:ext>
    </p:extLst>
  </p:cSld>
  <p:clrMapOvr>
    <a:masterClrMapping/>
  </p:clrMapOvr>
  <p:transition xmlns:p14="http://schemas.microsoft.com/office/powerpoint/2010/main"/>
</p:sldLayout>
</file>

<file path=ppt/slideLayouts/slideLayout134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6963"/>
            <a:ext cx="8636000" cy="16335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86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2683470"/>
      </p:ext>
    </p:extLst>
  </p:cSld>
  <p:clrMapOvr>
    <a:masterClrMapping/>
  </p:clrMapOvr>
  <p:transition xmlns:p14="http://schemas.microsoft.com/office/powerpoint/2010/main"/>
</p:sldLayout>
</file>

<file path=ppt/slideLayouts/slideLayout134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6179186"/>
      </p:ext>
    </p:extLst>
  </p:cSld>
  <p:clrMapOvr>
    <a:masterClrMapping/>
  </p:clrMapOvr>
  <p:transition xmlns:p14="http://schemas.microsoft.com/office/powerpoint/2010/main"/>
</p:sldLayout>
</file>

<file path=ppt/slideLayouts/slideLayout134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3275" y="4895850"/>
            <a:ext cx="8636000" cy="15144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3275" y="3228975"/>
            <a:ext cx="8636000" cy="16668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65005484"/>
      </p:ext>
    </p:extLst>
  </p:cSld>
  <p:clrMapOvr>
    <a:masterClrMapping/>
  </p:clrMapOvr>
  <p:transition xmlns:p14="http://schemas.microsoft.com/office/powerpoint/2010/main"/>
</p:sldLayout>
</file>

<file path=ppt/slideLayouts/slideLayout134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90600" y="3924300"/>
            <a:ext cx="4013200" cy="889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56200" y="3924300"/>
            <a:ext cx="4013200" cy="889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3110375"/>
      </p:ext>
    </p:extLst>
  </p:cSld>
  <p:clrMapOvr>
    <a:masterClrMapping/>
  </p:clrMapOvr>
  <p:transition xmlns:p14="http://schemas.microsoft.com/office/powerpoint/2010/main"/>
</p:sldLayout>
</file>

<file path=ppt/slideLayouts/slideLayout134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04975"/>
            <a:ext cx="4489450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416175"/>
            <a:ext cx="4489450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0963" y="1704975"/>
            <a:ext cx="4491037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0963" y="2416175"/>
            <a:ext cx="4491037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1057025"/>
      </p:ext>
    </p:extLst>
  </p:cSld>
  <p:clrMapOvr>
    <a:masterClrMapping/>
  </p:clrMapOvr>
  <p:transition xmlns:p14="http://schemas.microsoft.com/office/powerpoint/2010/main"/>
</p:sldLayout>
</file>

<file path=ppt/slideLayouts/slideLayout134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2850294"/>
      </p:ext>
    </p:extLst>
  </p:cSld>
  <p:clrMapOvr>
    <a:masterClrMapping/>
  </p:clrMapOvr>
  <p:transition xmlns:p14="http://schemas.microsoft.com/office/powerpoint/2010/main"/>
</p:sldLayout>
</file>

<file path=ppt/slideLayouts/slideLayout134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24851438"/>
      </p:ext>
    </p:extLst>
  </p:cSld>
  <p:clrMapOvr>
    <a:masterClrMapping/>
  </p:clrMapOvr>
  <p:transition xmlns:p14="http://schemas.microsoft.com/office/powerpoint/2010/main"/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3275" y="4895850"/>
            <a:ext cx="8636000" cy="15144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3275" y="3228975"/>
            <a:ext cx="8636000" cy="1666875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52345510"/>
      </p:ext>
    </p:extLst>
  </p:cSld>
  <p:clrMapOvr>
    <a:masterClrMapping/>
  </p:clrMapOvr>
  <p:transition xmlns:p14="http://schemas.microsoft.com/office/powerpoint/2010/main"/>
</p:sldLayout>
</file>

<file path=ppt/slideLayouts/slideLayout135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3213"/>
            <a:ext cx="3343275" cy="1290637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1925" y="303213"/>
            <a:ext cx="5680075" cy="65039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0" y="1593850"/>
            <a:ext cx="3343275" cy="52133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25556236"/>
      </p:ext>
    </p:extLst>
  </p:cSld>
  <p:clrMapOvr>
    <a:masterClrMapping/>
  </p:clrMapOvr>
  <p:transition xmlns:p14="http://schemas.microsoft.com/office/powerpoint/2010/main"/>
</p:sldLayout>
</file>

<file path=ppt/slideLayouts/slideLayout135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0725" y="5334000"/>
            <a:ext cx="6096000" cy="6302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0725" y="681038"/>
            <a:ext cx="6096000" cy="4572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0725" y="5964238"/>
            <a:ext cx="6096000" cy="8937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268346159"/>
      </p:ext>
    </p:extLst>
  </p:cSld>
  <p:clrMapOvr>
    <a:masterClrMapping/>
  </p:clrMapOvr>
  <p:transition xmlns:p14="http://schemas.microsoft.com/office/powerpoint/2010/main"/>
</p:sldLayout>
</file>

<file path=ppt/slideLayouts/slideLayout135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6814648"/>
      </p:ext>
    </p:extLst>
  </p:cSld>
  <p:clrMapOvr>
    <a:masterClrMapping/>
  </p:clrMapOvr>
  <p:transition xmlns:p14="http://schemas.microsoft.com/office/powerpoint/2010/main"/>
</p:sldLayout>
</file>

<file path=ppt/slideLayouts/slideLayout135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24700" y="1282700"/>
            <a:ext cx="2044700" cy="3530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0" y="1282700"/>
            <a:ext cx="5981700" cy="3530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6389553"/>
      </p:ext>
    </p:extLst>
  </p:cSld>
  <p:clrMapOvr>
    <a:masterClrMapping/>
  </p:clrMapOvr>
  <p:transition xmlns:p14="http://schemas.microsoft.com/office/powerpoint/2010/main"/>
</p:sldLayout>
</file>

<file path=ppt/slideLayouts/slideLayout13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6963"/>
            <a:ext cx="8636000" cy="16335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863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0398750"/>
      </p:ext>
    </p:extLst>
  </p:cSld>
  <p:clrMapOvr>
    <a:masterClrMapping/>
  </p:clrMapOvr>
  <p:transition xmlns:p14="http://schemas.microsoft.com/office/powerpoint/2010/main"/>
</p:sldLayout>
</file>

<file path=ppt/slideLayouts/slideLayout135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000" y="1778000"/>
            <a:ext cx="9144000" cy="5029200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4787874"/>
      </p:ext>
    </p:extLst>
  </p:cSld>
  <p:clrMapOvr>
    <a:masterClrMapping/>
  </p:clrMapOvr>
  <p:transition xmlns:p14="http://schemas.microsoft.com/office/powerpoint/2010/main"/>
</p:sldLayout>
</file>

<file path=ppt/slideLayouts/slideLayout135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3275" y="4895850"/>
            <a:ext cx="8636000" cy="15144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3275" y="3228975"/>
            <a:ext cx="8636000" cy="1666875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92741663"/>
      </p:ext>
    </p:extLst>
  </p:cSld>
  <p:clrMapOvr>
    <a:masterClrMapping/>
  </p:clrMapOvr>
  <p:transition xmlns:p14="http://schemas.microsoft.com/office/powerpoint/2010/main"/>
</p:sldLayout>
</file>

<file path=ppt/slideLayouts/slideLayout135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8000" y="1778000"/>
            <a:ext cx="4495800" cy="5029200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56200" y="1778000"/>
            <a:ext cx="4495800" cy="5029200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3221849"/>
      </p:ext>
    </p:extLst>
  </p:cSld>
  <p:clrMapOvr>
    <a:masterClrMapping/>
  </p:clrMapOvr>
  <p:transition xmlns:p14="http://schemas.microsoft.com/office/powerpoint/2010/main"/>
</p:sldLayout>
</file>

<file path=ppt/slideLayouts/slideLayout135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04975"/>
            <a:ext cx="4489450" cy="7112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416175"/>
            <a:ext cx="4489450" cy="4391025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0963" y="1704975"/>
            <a:ext cx="4491037" cy="7112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0963" y="2416175"/>
            <a:ext cx="4491037" cy="4391025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8844345"/>
      </p:ext>
    </p:extLst>
  </p:cSld>
  <p:clrMapOvr>
    <a:masterClrMapping/>
  </p:clrMapOvr>
  <p:transition xmlns:p14="http://schemas.microsoft.com/office/powerpoint/2010/main"/>
</p:sldLayout>
</file>

<file path=ppt/slideLayouts/slideLayout135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0154623"/>
      </p:ext>
    </p:extLst>
  </p:cSld>
  <p:clrMapOvr>
    <a:masterClrMapping/>
  </p:clrMapOvr>
  <p:transition xmlns:p14="http://schemas.microsoft.com/office/powerpoint/2010/main"/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8000" y="1778000"/>
            <a:ext cx="4495800" cy="5029200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56200" y="1778000"/>
            <a:ext cx="4495800" cy="5029200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4927612"/>
      </p:ext>
    </p:extLst>
  </p:cSld>
  <p:clrMapOvr>
    <a:masterClrMapping/>
  </p:clrMapOvr>
  <p:transition xmlns:p14="http://schemas.microsoft.com/office/powerpoint/2010/main"/>
</p:sldLayout>
</file>

<file path=ppt/slideLayouts/slideLayout136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93895276"/>
      </p:ext>
    </p:extLst>
  </p:cSld>
  <p:clrMapOvr>
    <a:masterClrMapping/>
  </p:clrMapOvr>
  <p:transition xmlns:p14="http://schemas.microsoft.com/office/powerpoint/2010/main"/>
</p:sldLayout>
</file>

<file path=ppt/slideLayouts/slideLayout136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3213"/>
            <a:ext cx="3343275" cy="12906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1925" y="303213"/>
            <a:ext cx="5680075" cy="6503987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0" y="1593850"/>
            <a:ext cx="3343275" cy="521335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100193520"/>
      </p:ext>
    </p:extLst>
  </p:cSld>
  <p:clrMapOvr>
    <a:masterClrMapping/>
  </p:clrMapOvr>
  <p:transition xmlns:p14="http://schemas.microsoft.com/office/powerpoint/2010/main"/>
</p:sldLayout>
</file>

<file path=ppt/slideLayouts/slideLayout136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0725" y="5334000"/>
            <a:ext cx="6096000" cy="6302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0725" y="681038"/>
            <a:ext cx="6096000" cy="457200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0725" y="5964238"/>
            <a:ext cx="6096000" cy="89376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201767792"/>
      </p:ext>
    </p:extLst>
  </p:cSld>
  <p:clrMapOvr>
    <a:masterClrMapping/>
  </p:clrMapOvr>
  <p:transition xmlns:p14="http://schemas.microsoft.com/office/powerpoint/2010/main"/>
</p:sldLayout>
</file>

<file path=ppt/slideLayouts/slideLayout136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0" y="1778000"/>
            <a:ext cx="9144000" cy="50292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6944367"/>
      </p:ext>
    </p:extLst>
  </p:cSld>
  <p:clrMapOvr>
    <a:masterClrMapping/>
  </p:clrMapOvr>
  <p:transition xmlns:p14="http://schemas.microsoft.com/office/powerpoint/2010/main"/>
</p:sldLayout>
</file>

<file path=ppt/slideLayouts/slideLayout136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6000" y="1778000"/>
            <a:ext cx="2286000" cy="5308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0" y="1778000"/>
            <a:ext cx="6705600" cy="53086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5252845"/>
      </p:ext>
    </p:extLst>
  </p:cSld>
  <p:clrMapOvr>
    <a:masterClrMapping/>
  </p:clrMapOvr>
  <p:transition xmlns:p14="http://schemas.microsoft.com/office/powerpoint/2010/main"/>
</p:sldLayout>
</file>

<file path=ppt/slideLayouts/slideLayout136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6963"/>
            <a:ext cx="8636000" cy="16335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863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8776692"/>
      </p:ext>
    </p:extLst>
  </p:cSld>
  <p:clrMapOvr>
    <a:masterClrMapping/>
  </p:clrMapOvr>
  <p:transition xmlns:p14="http://schemas.microsoft.com/office/powerpoint/2010/main"/>
</p:sldLayout>
</file>

<file path=ppt/slideLayouts/slideLayout136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000" y="1778000"/>
            <a:ext cx="9144000" cy="5029200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6088480"/>
      </p:ext>
    </p:extLst>
  </p:cSld>
  <p:clrMapOvr>
    <a:masterClrMapping/>
  </p:clrMapOvr>
  <p:transition xmlns:p14="http://schemas.microsoft.com/office/powerpoint/2010/main"/>
</p:sldLayout>
</file>

<file path=ppt/slideLayouts/slideLayout136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3275" y="4895850"/>
            <a:ext cx="8636000" cy="15144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3275" y="3228975"/>
            <a:ext cx="8636000" cy="1666875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982143449"/>
      </p:ext>
    </p:extLst>
  </p:cSld>
  <p:clrMapOvr>
    <a:masterClrMapping/>
  </p:clrMapOvr>
  <p:transition xmlns:p14="http://schemas.microsoft.com/office/powerpoint/2010/main"/>
</p:sldLayout>
</file>

<file path=ppt/slideLayouts/slideLayout136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8000" y="1778000"/>
            <a:ext cx="4495800" cy="5029200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56200" y="1778000"/>
            <a:ext cx="4495800" cy="5029200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6913035"/>
      </p:ext>
    </p:extLst>
  </p:cSld>
  <p:clrMapOvr>
    <a:masterClrMapping/>
  </p:clrMapOvr>
  <p:transition xmlns:p14="http://schemas.microsoft.com/office/powerpoint/2010/main"/>
</p:sldLayout>
</file>

<file path=ppt/slideLayouts/slideLayout136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04975"/>
            <a:ext cx="4489450" cy="7112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416175"/>
            <a:ext cx="4489450" cy="4391025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0963" y="1704975"/>
            <a:ext cx="4491037" cy="7112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0963" y="2416175"/>
            <a:ext cx="4491037" cy="4391025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569252"/>
      </p:ext>
    </p:extLst>
  </p:cSld>
  <p:clrMapOvr>
    <a:masterClrMapping/>
  </p:clrMapOvr>
  <p:transition xmlns:p14="http://schemas.microsoft.com/office/powerpoint/2010/main"/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04975"/>
            <a:ext cx="4489450" cy="7112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416175"/>
            <a:ext cx="4489450" cy="4391025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0963" y="1704975"/>
            <a:ext cx="4491037" cy="7112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0963" y="2416175"/>
            <a:ext cx="4491037" cy="4391025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1361349"/>
      </p:ext>
    </p:extLst>
  </p:cSld>
  <p:clrMapOvr>
    <a:masterClrMapping/>
  </p:clrMapOvr>
  <p:transition xmlns:p14="http://schemas.microsoft.com/office/powerpoint/2010/main"/>
</p:sldLayout>
</file>

<file path=ppt/slideLayouts/slideLayout137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878771"/>
      </p:ext>
    </p:extLst>
  </p:cSld>
  <p:clrMapOvr>
    <a:masterClrMapping/>
  </p:clrMapOvr>
  <p:transition xmlns:p14="http://schemas.microsoft.com/office/powerpoint/2010/main"/>
</p:sldLayout>
</file>

<file path=ppt/slideLayouts/slideLayout137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95253703"/>
      </p:ext>
    </p:extLst>
  </p:cSld>
  <p:clrMapOvr>
    <a:masterClrMapping/>
  </p:clrMapOvr>
  <p:transition xmlns:p14="http://schemas.microsoft.com/office/powerpoint/2010/main"/>
</p:sldLayout>
</file>

<file path=ppt/slideLayouts/slideLayout137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3213"/>
            <a:ext cx="3343275" cy="12906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1925" y="303213"/>
            <a:ext cx="5680075" cy="6503987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0" y="1593850"/>
            <a:ext cx="3343275" cy="521335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12518357"/>
      </p:ext>
    </p:extLst>
  </p:cSld>
  <p:clrMapOvr>
    <a:masterClrMapping/>
  </p:clrMapOvr>
  <p:transition xmlns:p14="http://schemas.microsoft.com/office/powerpoint/2010/main"/>
</p:sldLayout>
</file>

<file path=ppt/slideLayouts/slideLayout137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0725" y="5334000"/>
            <a:ext cx="6096000" cy="6302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0725" y="681038"/>
            <a:ext cx="6096000" cy="457200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0725" y="5964238"/>
            <a:ext cx="6096000" cy="89376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67730473"/>
      </p:ext>
    </p:extLst>
  </p:cSld>
  <p:clrMapOvr>
    <a:masterClrMapping/>
  </p:clrMapOvr>
  <p:transition xmlns:p14="http://schemas.microsoft.com/office/powerpoint/2010/main"/>
</p:sldLayout>
</file>

<file path=ppt/slideLayouts/slideLayout137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0" y="1778000"/>
            <a:ext cx="9144000" cy="50292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6303987"/>
      </p:ext>
    </p:extLst>
  </p:cSld>
  <p:clrMapOvr>
    <a:masterClrMapping/>
  </p:clrMapOvr>
  <p:transition xmlns:p14="http://schemas.microsoft.com/office/powerpoint/2010/main"/>
</p:sldLayout>
</file>

<file path=ppt/slideLayouts/slideLayout137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6000" y="1778000"/>
            <a:ext cx="2286000" cy="5308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0" y="1778000"/>
            <a:ext cx="6705600" cy="53086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4797603"/>
      </p:ext>
    </p:extLst>
  </p:cSld>
  <p:clrMapOvr>
    <a:masterClrMapping/>
  </p:clrMapOvr>
  <p:transition xmlns:p14="http://schemas.microsoft.com/office/powerpoint/2010/main"/>
</p:sldLayout>
</file>

<file path=ppt/slideLayouts/slideLayout137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6963"/>
            <a:ext cx="8636000" cy="16335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86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2206980"/>
      </p:ext>
    </p:extLst>
  </p:cSld>
  <p:clrMapOvr>
    <a:masterClrMapping/>
  </p:clrMapOvr>
  <p:transition xmlns:p14="http://schemas.microsoft.com/office/powerpoint/2010/main"/>
</p:sldLayout>
</file>

<file path=ppt/slideLayouts/slideLayout137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3295225"/>
      </p:ext>
    </p:extLst>
  </p:cSld>
  <p:clrMapOvr>
    <a:masterClrMapping/>
  </p:clrMapOvr>
  <p:transition xmlns:p14="http://schemas.microsoft.com/office/powerpoint/2010/main"/>
</p:sldLayout>
</file>

<file path=ppt/slideLayouts/slideLayout137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3275" y="4895850"/>
            <a:ext cx="8636000" cy="15144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3275" y="3228975"/>
            <a:ext cx="8636000" cy="16668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236228741"/>
      </p:ext>
    </p:extLst>
  </p:cSld>
  <p:clrMapOvr>
    <a:masterClrMapping/>
  </p:clrMapOvr>
  <p:transition xmlns:p14="http://schemas.microsoft.com/office/powerpoint/2010/main"/>
</p:sldLayout>
</file>

<file path=ppt/slideLayouts/slideLayout137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5300" y="3835400"/>
            <a:ext cx="2216150" cy="2578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863850" y="3835400"/>
            <a:ext cx="2216150" cy="2578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0931169"/>
      </p:ext>
    </p:extLst>
  </p:cSld>
  <p:clrMapOvr>
    <a:masterClrMapping/>
  </p:clrMapOvr>
  <p:transition xmlns:p14="http://schemas.microsoft.com/office/powerpoint/2010/main"/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0203533"/>
      </p:ext>
    </p:extLst>
  </p:cSld>
  <p:clrMapOvr>
    <a:masterClrMapping/>
  </p:clrMapOvr>
  <p:transition xmlns:p14="http://schemas.microsoft.com/office/powerpoint/2010/main"/>
</p:sldLayout>
</file>

<file path=ppt/slideLayouts/slideLayout138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04975"/>
            <a:ext cx="4489450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416175"/>
            <a:ext cx="4489450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0963" y="1704975"/>
            <a:ext cx="4491037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0963" y="2416175"/>
            <a:ext cx="4491037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3605562"/>
      </p:ext>
    </p:extLst>
  </p:cSld>
  <p:clrMapOvr>
    <a:masterClrMapping/>
  </p:clrMapOvr>
  <p:transition xmlns:p14="http://schemas.microsoft.com/office/powerpoint/2010/main"/>
</p:sldLayout>
</file>

<file path=ppt/slideLayouts/slideLayout138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2664593"/>
      </p:ext>
    </p:extLst>
  </p:cSld>
  <p:clrMapOvr>
    <a:masterClrMapping/>
  </p:clrMapOvr>
  <p:transition xmlns:p14="http://schemas.microsoft.com/office/powerpoint/2010/main"/>
</p:sldLayout>
</file>

<file path=ppt/slideLayouts/slideLayout138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40852411"/>
      </p:ext>
    </p:extLst>
  </p:cSld>
  <p:clrMapOvr>
    <a:masterClrMapping/>
  </p:clrMapOvr>
  <p:transition xmlns:p14="http://schemas.microsoft.com/office/powerpoint/2010/main"/>
</p:sldLayout>
</file>

<file path=ppt/slideLayouts/slideLayout138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3213"/>
            <a:ext cx="3343275" cy="1290637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1925" y="303213"/>
            <a:ext cx="5680075" cy="65039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0" y="1593850"/>
            <a:ext cx="3343275" cy="52133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79391008"/>
      </p:ext>
    </p:extLst>
  </p:cSld>
  <p:clrMapOvr>
    <a:masterClrMapping/>
  </p:clrMapOvr>
  <p:transition xmlns:p14="http://schemas.microsoft.com/office/powerpoint/2010/main"/>
</p:sldLayout>
</file>

<file path=ppt/slideLayouts/slideLayout138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0725" y="5334000"/>
            <a:ext cx="6096000" cy="6302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0725" y="681038"/>
            <a:ext cx="6096000" cy="4572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0725" y="5964238"/>
            <a:ext cx="6096000" cy="8937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61622726"/>
      </p:ext>
    </p:extLst>
  </p:cSld>
  <p:clrMapOvr>
    <a:masterClrMapping/>
  </p:clrMapOvr>
  <p:transition xmlns:p14="http://schemas.microsoft.com/office/powerpoint/2010/main"/>
</p:sldLayout>
</file>

<file path=ppt/slideLayouts/slideLayout138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8642139"/>
      </p:ext>
    </p:extLst>
  </p:cSld>
  <p:clrMapOvr>
    <a:masterClrMapping/>
  </p:clrMapOvr>
  <p:transition xmlns:p14="http://schemas.microsoft.com/office/powerpoint/2010/main"/>
</p:sldLayout>
</file>

<file path=ppt/slideLayouts/slideLayout138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933825" y="1193800"/>
            <a:ext cx="1146175" cy="52197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5300" y="1193800"/>
            <a:ext cx="3286125" cy="52197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7118454"/>
      </p:ext>
    </p:extLst>
  </p:cSld>
  <p:clrMapOvr>
    <a:masterClrMapping/>
  </p:clrMapOvr>
  <p:transition xmlns:p14="http://schemas.microsoft.com/office/powerpoint/2010/main"/>
</p:sldLayout>
</file>

<file path=ppt/slideLayouts/slideLayout138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6963"/>
            <a:ext cx="8636000" cy="16335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86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8900204"/>
      </p:ext>
    </p:extLst>
  </p:cSld>
  <p:clrMapOvr>
    <a:masterClrMapping/>
  </p:clrMapOvr>
  <p:transition xmlns:p14="http://schemas.microsoft.com/office/powerpoint/2010/main"/>
</p:sldLayout>
</file>

<file path=ppt/slideLayouts/slideLayout138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4718837"/>
      </p:ext>
    </p:extLst>
  </p:cSld>
  <p:clrMapOvr>
    <a:masterClrMapping/>
  </p:clrMapOvr>
  <p:transition xmlns:p14="http://schemas.microsoft.com/office/powerpoint/2010/main"/>
</p:sldLayout>
</file>

<file path=ppt/slideLayouts/slideLayout138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3275" y="4895850"/>
            <a:ext cx="8636000" cy="15144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3275" y="3228975"/>
            <a:ext cx="8636000" cy="16668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01117352"/>
      </p:ext>
    </p:extLst>
  </p:cSld>
  <p:clrMapOvr>
    <a:masterClrMapping/>
  </p:clrMapOvr>
  <p:transition xmlns:p14="http://schemas.microsoft.com/office/powerpoint/2010/main"/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98456510"/>
      </p:ext>
    </p:extLst>
  </p:cSld>
  <p:clrMapOvr>
    <a:masterClrMapping/>
  </p:clrMapOvr>
  <p:transition xmlns:p14="http://schemas.microsoft.com/office/powerpoint/2010/main"/>
</p:sldLayout>
</file>

<file path=ppt/slideLayouts/slideLayout139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5300" y="3835400"/>
            <a:ext cx="2216150" cy="2578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863850" y="3835400"/>
            <a:ext cx="2216150" cy="2578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5439873"/>
      </p:ext>
    </p:extLst>
  </p:cSld>
  <p:clrMapOvr>
    <a:masterClrMapping/>
  </p:clrMapOvr>
  <p:transition xmlns:p14="http://schemas.microsoft.com/office/powerpoint/2010/main"/>
</p:sldLayout>
</file>

<file path=ppt/slideLayouts/slideLayout139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04975"/>
            <a:ext cx="4489450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416175"/>
            <a:ext cx="4489450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0963" y="1704975"/>
            <a:ext cx="4491037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0963" y="2416175"/>
            <a:ext cx="4491037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0804072"/>
      </p:ext>
    </p:extLst>
  </p:cSld>
  <p:clrMapOvr>
    <a:masterClrMapping/>
  </p:clrMapOvr>
  <p:transition xmlns:p14="http://schemas.microsoft.com/office/powerpoint/2010/main"/>
</p:sldLayout>
</file>

<file path=ppt/slideLayouts/slideLayout139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7201116"/>
      </p:ext>
    </p:extLst>
  </p:cSld>
  <p:clrMapOvr>
    <a:masterClrMapping/>
  </p:clrMapOvr>
  <p:transition xmlns:p14="http://schemas.microsoft.com/office/powerpoint/2010/main"/>
</p:sldLayout>
</file>

<file path=ppt/slideLayouts/slideLayout139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54181355"/>
      </p:ext>
    </p:extLst>
  </p:cSld>
  <p:clrMapOvr>
    <a:masterClrMapping/>
  </p:clrMapOvr>
  <p:transition xmlns:p14="http://schemas.microsoft.com/office/powerpoint/2010/main"/>
</p:sldLayout>
</file>

<file path=ppt/slideLayouts/slideLayout139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3213"/>
            <a:ext cx="3343275" cy="1290637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1925" y="303213"/>
            <a:ext cx="5680075" cy="65039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0" y="1593850"/>
            <a:ext cx="3343275" cy="52133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907334087"/>
      </p:ext>
    </p:extLst>
  </p:cSld>
  <p:clrMapOvr>
    <a:masterClrMapping/>
  </p:clrMapOvr>
  <p:transition xmlns:p14="http://schemas.microsoft.com/office/powerpoint/2010/main"/>
</p:sldLayout>
</file>

<file path=ppt/slideLayouts/slideLayout139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0725" y="5334000"/>
            <a:ext cx="6096000" cy="6302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0725" y="681038"/>
            <a:ext cx="6096000" cy="4572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0725" y="5964238"/>
            <a:ext cx="6096000" cy="8937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097735121"/>
      </p:ext>
    </p:extLst>
  </p:cSld>
  <p:clrMapOvr>
    <a:masterClrMapping/>
  </p:clrMapOvr>
  <p:transition xmlns:p14="http://schemas.microsoft.com/office/powerpoint/2010/main"/>
</p:sldLayout>
</file>

<file path=ppt/slideLayouts/slideLayout139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6832509"/>
      </p:ext>
    </p:extLst>
  </p:cSld>
  <p:clrMapOvr>
    <a:masterClrMapping/>
  </p:clrMapOvr>
  <p:transition xmlns:p14="http://schemas.microsoft.com/office/powerpoint/2010/main"/>
</p:sldLayout>
</file>

<file path=ppt/slideLayouts/slideLayout139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933825" y="1193800"/>
            <a:ext cx="1146175" cy="52197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5300" y="1193800"/>
            <a:ext cx="3286125" cy="52197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8667292"/>
      </p:ext>
    </p:extLst>
  </p:cSld>
  <p:clrMapOvr>
    <a:masterClrMapping/>
  </p:clrMapOvr>
  <p:transition xmlns:p14="http://schemas.microsoft.com/office/powerpoint/2010/main"/>
</p:sldLayout>
</file>

<file path=ppt/slideLayouts/slideLayout139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6963"/>
            <a:ext cx="8636000" cy="16335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863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5214587"/>
      </p:ext>
    </p:extLst>
  </p:cSld>
  <p:clrMapOvr>
    <a:masterClrMapping/>
  </p:clrMapOvr>
  <p:transition xmlns:p14="http://schemas.microsoft.com/office/powerpoint/2010/main"/>
</p:sldLayout>
</file>

<file path=ppt/slideLayouts/slideLayout139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000" y="1778000"/>
            <a:ext cx="9144000" cy="5029200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0638622"/>
      </p:ext>
    </p:extLst>
  </p:cSld>
  <p:clrMapOvr>
    <a:masterClrMapping/>
  </p:clrMapOvr>
  <p:transition xmlns:p14="http://schemas.microsoft.com/office/powerpoint/2010/main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3275" y="4895850"/>
            <a:ext cx="8636000" cy="1514475"/>
          </a:xfrm>
          <a:prstGeom prst="rect">
            <a:avLst/>
          </a:prstGeom>
        </p:spPr>
        <p:txBody>
          <a:bodyPr vert="horz"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3275" y="3228975"/>
            <a:ext cx="8636000" cy="1666875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906619500"/>
      </p:ext>
    </p:extLst>
  </p:cSld>
  <p:clrMapOvr>
    <a:masterClrMapping/>
  </p:clrMapOvr>
  <p:transition xmlns:p14="http://schemas.microsoft.com/office/powerpoint/2010/main"/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3213"/>
            <a:ext cx="3343275" cy="12906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1925" y="303213"/>
            <a:ext cx="5680075" cy="6503987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0" y="1593850"/>
            <a:ext cx="3343275" cy="521335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689626259"/>
      </p:ext>
    </p:extLst>
  </p:cSld>
  <p:clrMapOvr>
    <a:masterClrMapping/>
  </p:clrMapOvr>
  <p:transition xmlns:p14="http://schemas.microsoft.com/office/powerpoint/2010/main"/>
</p:sldLayout>
</file>

<file path=ppt/slideLayouts/slideLayout140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3275" y="4895850"/>
            <a:ext cx="8636000" cy="15144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3275" y="3228975"/>
            <a:ext cx="8636000" cy="1666875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72309184"/>
      </p:ext>
    </p:extLst>
  </p:cSld>
  <p:clrMapOvr>
    <a:masterClrMapping/>
  </p:clrMapOvr>
  <p:transition xmlns:p14="http://schemas.microsoft.com/office/powerpoint/2010/main"/>
</p:sldLayout>
</file>

<file path=ppt/slideLayouts/slideLayout140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8000" y="1778000"/>
            <a:ext cx="4495800" cy="5029200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56200" y="1778000"/>
            <a:ext cx="4495800" cy="5029200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1989518"/>
      </p:ext>
    </p:extLst>
  </p:cSld>
  <p:clrMapOvr>
    <a:masterClrMapping/>
  </p:clrMapOvr>
  <p:transition xmlns:p14="http://schemas.microsoft.com/office/powerpoint/2010/main"/>
</p:sldLayout>
</file>

<file path=ppt/slideLayouts/slideLayout140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04975"/>
            <a:ext cx="4489450" cy="7112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416175"/>
            <a:ext cx="4489450" cy="4391025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0963" y="1704975"/>
            <a:ext cx="4491037" cy="7112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0963" y="2416175"/>
            <a:ext cx="4491037" cy="4391025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0581398"/>
      </p:ext>
    </p:extLst>
  </p:cSld>
  <p:clrMapOvr>
    <a:masterClrMapping/>
  </p:clrMapOvr>
  <p:transition xmlns:p14="http://schemas.microsoft.com/office/powerpoint/2010/main"/>
</p:sldLayout>
</file>

<file path=ppt/slideLayouts/slideLayout140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7585184"/>
      </p:ext>
    </p:extLst>
  </p:cSld>
  <p:clrMapOvr>
    <a:masterClrMapping/>
  </p:clrMapOvr>
  <p:transition xmlns:p14="http://schemas.microsoft.com/office/powerpoint/2010/main"/>
</p:sldLayout>
</file>

<file path=ppt/slideLayouts/slideLayout140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56138407"/>
      </p:ext>
    </p:extLst>
  </p:cSld>
  <p:clrMapOvr>
    <a:masterClrMapping/>
  </p:clrMapOvr>
  <p:transition xmlns:p14="http://schemas.microsoft.com/office/powerpoint/2010/main"/>
</p:sldLayout>
</file>

<file path=ppt/slideLayouts/slideLayout140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3213"/>
            <a:ext cx="3343275" cy="12906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1925" y="303213"/>
            <a:ext cx="5680075" cy="6503987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0" y="1593850"/>
            <a:ext cx="3343275" cy="521335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843402899"/>
      </p:ext>
    </p:extLst>
  </p:cSld>
  <p:clrMapOvr>
    <a:masterClrMapping/>
  </p:clrMapOvr>
  <p:transition xmlns:p14="http://schemas.microsoft.com/office/powerpoint/2010/main"/>
</p:sldLayout>
</file>

<file path=ppt/slideLayouts/slideLayout140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0725" y="5334000"/>
            <a:ext cx="6096000" cy="6302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0725" y="681038"/>
            <a:ext cx="6096000" cy="457200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0725" y="5964238"/>
            <a:ext cx="6096000" cy="89376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98056800"/>
      </p:ext>
    </p:extLst>
  </p:cSld>
  <p:clrMapOvr>
    <a:masterClrMapping/>
  </p:clrMapOvr>
  <p:transition xmlns:p14="http://schemas.microsoft.com/office/powerpoint/2010/main"/>
</p:sldLayout>
</file>

<file path=ppt/slideLayouts/slideLayout140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0" y="1778000"/>
            <a:ext cx="9144000" cy="50292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9557654"/>
      </p:ext>
    </p:extLst>
  </p:cSld>
  <p:clrMapOvr>
    <a:masterClrMapping/>
  </p:clrMapOvr>
  <p:transition xmlns:p14="http://schemas.microsoft.com/office/powerpoint/2010/main"/>
</p:sldLayout>
</file>

<file path=ppt/slideLayouts/slideLayout140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6000" y="203200"/>
            <a:ext cx="2286000" cy="6604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0" y="203200"/>
            <a:ext cx="6705600" cy="66040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1543995"/>
      </p:ext>
    </p:extLst>
  </p:cSld>
  <p:clrMapOvr>
    <a:masterClrMapping/>
  </p:clrMapOvr>
  <p:transition xmlns:p14="http://schemas.microsoft.com/office/powerpoint/2010/main"/>
</p:sldLayout>
</file>

<file path=ppt/slideLayouts/slideLayout140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6963"/>
            <a:ext cx="8636000" cy="1633537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863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9397530"/>
      </p:ext>
    </p:extLst>
  </p:cSld>
  <p:clrMapOvr>
    <a:masterClrMapping/>
  </p:clrMapOvr>
  <p:transition xmlns:p14="http://schemas.microsoft.com/office/powerpoint/2010/main"/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0725" y="5334000"/>
            <a:ext cx="6096000" cy="6302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0725" y="681038"/>
            <a:ext cx="6096000" cy="457200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0725" y="5964238"/>
            <a:ext cx="6096000" cy="89376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96056566"/>
      </p:ext>
    </p:extLst>
  </p:cSld>
  <p:clrMapOvr>
    <a:masterClrMapping/>
  </p:clrMapOvr>
  <p:transition xmlns:p14="http://schemas.microsoft.com/office/powerpoint/2010/main"/>
</p:sldLayout>
</file>

<file path=ppt/slideLayouts/slideLayout14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000" y="1778000"/>
            <a:ext cx="9144000" cy="5029200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4846677"/>
      </p:ext>
    </p:extLst>
  </p:cSld>
  <p:clrMapOvr>
    <a:masterClrMapping/>
  </p:clrMapOvr>
  <p:transition xmlns:p14="http://schemas.microsoft.com/office/powerpoint/2010/main"/>
</p:sldLayout>
</file>

<file path=ppt/slideLayouts/slideLayout141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3275" y="4895850"/>
            <a:ext cx="8636000" cy="1514475"/>
          </a:xfrm>
          <a:prstGeom prst="rect">
            <a:avLst/>
          </a:prstGeom>
        </p:spPr>
        <p:txBody>
          <a:bodyPr vert="horz"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3275" y="3228975"/>
            <a:ext cx="8636000" cy="1666875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225009392"/>
      </p:ext>
    </p:extLst>
  </p:cSld>
  <p:clrMapOvr>
    <a:masterClrMapping/>
  </p:clrMapOvr>
  <p:transition xmlns:p14="http://schemas.microsoft.com/office/powerpoint/2010/main"/>
</p:sldLayout>
</file>

<file path=ppt/slideLayouts/slideLayout14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8000" y="1778000"/>
            <a:ext cx="4495800" cy="5029200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56200" y="1778000"/>
            <a:ext cx="4495800" cy="5029200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897198"/>
      </p:ext>
    </p:extLst>
  </p:cSld>
  <p:clrMapOvr>
    <a:masterClrMapping/>
  </p:clrMapOvr>
  <p:transition xmlns:p14="http://schemas.microsoft.com/office/powerpoint/2010/main"/>
</p:sldLayout>
</file>

<file path=ppt/slideLayouts/slideLayout14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04975"/>
            <a:ext cx="4489450" cy="7112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416175"/>
            <a:ext cx="4489450" cy="4391025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0963" y="1704975"/>
            <a:ext cx="4491037" cy="7112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0963" y="2416175"/>
            <a:ext cx="4491037" cy="4391025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120541"/>
      </p:ext>
    </p:extLst>
  </p:cSld>
  <p:clrMapOvr>
    <a:masterClrMapping/>
  </p:clrMapOvr>
  <p:transition xmlns:p14="http://schemas.microsoft.com/office/powerpoint/2010/main"/>
</p:sldLayout>
</file>

<file path=ppt/slideLayouts/slideLayout14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1652703"/>
      </p:ext>
    </p:extLst>
  </p:cSld>
  <p:clrMapOvr>
    <a:masterClrMapping/>
  </p:clrMapOvr>
  <p:transition xmlns:p14="http://schemas.microsoft.com/office/powerpoint/2010/main"/>
</p:sldLayout>
</file>

<file path=ppt/slideLayouts/slideLayout14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62872416"/>
      </p:ext>
    </p:extLst>
  </p:cSld>
  <p:clrMapOvr>
    <a:masterClrMapping/>
  </p:clrMapOvr>
  <p:transition xmlns:p14="http://schemas.microsoft.com/office/powerpoint/2010/main"/>
</p:sldLayout>
</file>

<file path=ppt/slideLayouts/slideLayout14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3213"/>
            <a:ext cx="3343275" cy="1290637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1925" y="303213"/>
            <a:ext cx="5680075" cy="6503987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0" y="1593850"/>
            <a:ext cx="3343275" cy="521335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204472114"/>
      </p:ext>
    </p:extLst>
  </p:cSld>
  <p:clrMapOvr>
    <a:masterClrMapping/>
  </p:clrMapOvr>
  <p:transition xmlns:p14="http://schemas.microsoft.com/office/powerpoint/2010/main"/>
</p:sldLayout>
</file>

<file path=ppt/slideLayouts/slideLayout14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0725" y="5334000"/>
            <a:ext cx="6096000" cy="630238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0725" y="681038"/>
            <a:ext cx="6096000" cy="457200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0725" y="5964238"/>
            <a:ext cx="6096000" cy="89376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276933747"/>
      </p:ext>
    </p:extLst>
  </p:cSld>
  <p:clrMapOvr>
    <a:masterClrMapping/>
  </p:clrMapOvr>
  <p:transition xmlns:p14="http://schemas.microsoft.com/office/powerpoint/2010/main"/>
</p:sldLayout>
</file>

<file path=ppt/slideLayouts/slideLayout14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0" y="1778000"/>
            <a:ext cx="9144000" cy="50292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0759246"/>
      </p:ext>
    </p:extLst>
  </p:cSld>
  <p:clrMapOvr>
    <a:masterClrMapping/>
  </p:clrMapOvr>
  <p:transition xmlns:p14="http://schemas.microsoft.com/office/powerpoint/2010/main"/>
</p:sldLayout>
</file>

<file path=ppt/slideLayouts/slideLayout14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6000" y="304800"/>
            <a:ext cx="2286000" cy="6502400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0" y="304800"/>
            <a:ext cx="6705600" cy="65024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5861333"/>
      </p:ext>
    </p:extLst>
  </p:cSld>
  <p:clrMapOvr>
    <a:masterClrMapping/>
  </p:clrMapOvr>
  <p:transition xmlns:p14="http://schemas.microsoft.com/office/powerpoint/2010/main"/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0" y="1778000"/>
            <a:ext cx="9144000" cy="50292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125249"/>
      </p:ext>
    </p:extLst>
  </p:cSld>
  <p:clrMapOvr>
    <a:masterClrMapping/>
  </p:clrMapOvr>
  <p:transition xmlns:p14="http://schemas.microsoft.com/office/powerpoint/2010/main"/>
</p:sldLayout>
</file>

<file path=ppt/slideLayouts/slideLayout14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6963"/>
            <a:ext cx="8636000" cy="16335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86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5246949"/>
      </p:ext>
    </p:extLst>
  </p:cSld>
  <p:clrMapOvr>
    <a:masterClrMapping/>
  </p:clrMapOvr>
  <p:transition xmlns:p14="http://schemas.microsoft.com/office/powerpoint/2010/main"/>
</p:sldLayout>
</file>

<file path=ppt/slideLayouts/slideLayout142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8322642"/>
      </p:ext>
    </p:extLst>
  </p:cSld>
  <p:clrMapOvr>
    <a:masterClrMapping/>
  </p:clrMapOvr>
  <p:transition xmlns:p14="http://schemas.microsoft.com/office/powerpoint/2010/main"/>
</p:sldLayout>
</file>

<file path=ppt/slideLayouts/slideLayout142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3275" y="4895850"/>
            <a:ext cx="8636000" cy="15144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3275" y="3228975"/>
            <a:ext cx="8636000" cy="16668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11762472"/>
      </p:ext>
    </p:extLst>
  </p:cSld>
  <p:clrMapOvr>
    <a:masterClrMapping/>
  </p:clrMapOvr>
  <p:transition xmlns:p14="http://schemas.microsoft.com/office/powerpoint/2010/main"/>
</p:sldLayout>
</file>

<file path=ppt/slideLayouts/slideLayout142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90600" y="2159000"/>
            <a:ext cx="1892300" cy="4470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35300" y="2159000"/>
            <a:ext cx="1892300" cy="4470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6068109"/>
      </p:ext>
    </p:extLst>
  </p:cSld>
  <p:clrMapOvr>
    <a:masterClrMapping/>
  </p:clrMapOvr>
  <p:transition xmlns:p14="http://schemas.microsoft.com/office/powerpoint/2010/main"/>
</p:sldLayout>
</file>

<file path=ppt/slideLayouts/slideLayout142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04975"/>
            <a:ext cx="4489450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416175"/>
            <a:ext cx="4489450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0963" y="1704975"/>
            <a:ext cx="4491037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0963" y="2416175"/>
            <a:ext cx="4491037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6873401"/>
      </p:ext>
    </p:extLst>
  </p:cSld>
  <p:clrMapOvr>
    <a:masterClrMapping/>
  </p:clrMapOvr>
  <p:transition xmlns:p14="http://schemas.microsoft.com/office/powerpoint/2010/main"/>
</p:sldLayout>
</file>

<file path=ppt/slideLayouts/slideLayout14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0759358"/>
      </p:ext>
    </p:extLst>
  </p:cSld>
  <p:clrMapOvr>
    <a:masterClrMapping/>
  </p:clrMapOvr>
  <p:transition xmlns:p14="http://schemas.microsoft.com/office/powerpoint/2010/main"/>
</p:sldLayout>
</file>

<file path=ppt/slideLayouts/slideLayout142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06977007"/>
      </p:ext>
    </p:extLst>
  </p:cSld>
  <p:clrMapOvr>
    <a:masterClrMapping/>
  </p:clrMapOvr>
  <p:transition xmlns:p14="http://schemas.microsoft.com/office/powerpoint/2010/main"/>
</p:sldLayout>
</file>

<file path=ppt/slideLayouts/slideLayout142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3213"/>
            <a:ext cx="3343275" cy="12906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1925" y="303213"/>
            <a:ext cx="5680075" cy="65039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0" y="1593850"/>
            <a:ext cx="3343275" cy="52133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87058042"/>
      </p:ext>
    </p:extLst>
  </p:cSld>
  <p:clrMapOvr>
    <a:masterClrMapping/>
  </p:clrMapOvr>
  <p:transition xmlns:p14="http://schemas.microsoft.com/office/powerpoint/2010/main"/>
</p:sldLayout>
</file>

<file path=ppt/slideLayouts/slideLayout142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0725" y="5334000"/>
            <a:ext cx="6096000" cy="6302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0725" y="681038"/>
            <a:ext cx="6096000" cy="4572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0725" y="5964238"/>
            <a:ext cx="6096000" cy="8937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06174938"/>
      </p:ext>
    </p:extLst>
  </p:cSld>
  <p:clrMapOvr>
    <a:masterClrMapping/>
  </p:clrMapOvr>
  <p:transition xmlns:p14="http://schemas.microsoft.com/office/powerpoint/2010/main"/>
</p:sldLayout>
</file>

<file path=ppt/slideLayouts/slideLayout14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2079363"/>
      </p:ext>
    </p:extLst>
  </p:cSld>
  <p:clrMapOvr>
    <a:masterClrMapping/>
  </p:clrMapOvr>
  <p:transition xmlns:p14="http://schemas.microsoft.com/office/powerpoint/2010/main"/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6000" y="1778000"/>
            <a:ext cx="2286000" cy="5194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0" y="1778000"/>
            <a:ext cx="6705600" cy="51943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5984814"/>
      </p:ext>
    </p:extLst>
  </p:cSld>
  <p:clrMapOvr>
    <a:masterClrMapping/>
  </p:clrMapOvr>
  <p:transition xmlns:p14="http://schemas.microsoft.com/office/powerpoint/2010/main"/>
</p:sldLayout>
</file>

<file path=ppt/slideLayouts/slideLayout14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24700" y="203200"/>
            <a:ext cx="2044700" cy="6426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0" y="203200"/>
            <a:ext cx="5981700" cy="6426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9044135"/>
      </p:ext>
    </p:extLst>
  </p:cSld>
  <p:clrMapOvr>
    <a:masterClrMapping/>
  </p:clrMapOvr>
  <p:transition xmlns:p14="http://schemas.microsoft.com/office/powerpoint/2010/main"/>
</p:sldLayout>
</file>

<file path=ppt/slideLayouts/slideLayout14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6963"/>
            <a:ext cx="8636000" cy="16335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86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487350"/>
      </p:ext>
    </p:extLst>
  </p:cSld>
  <p:clrMapOvr>
    <a:masterClrMapping/>
  </p:clrMapOvr>
  <p:transition xmlns:p14="http://schemas.microsoft.com/office/powerpoint/2010/main"/>
</p:sldLayout>
</file>

<file path=ppt/slideLayouts/slideLayout143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7395663"/>
      </p:ext>
    </p:extLst>
  </p:cSld>
  <p:clrMapOvr>
    <a:masterClrMapping/>
  </p:clrMapOvr>
  <p:transition xmlns:p14="http://schemas.microsoft.com/office/powerpoint/2010/main"/>
</p:sldLayout>
</file>

<file path=ppt/slideLayouts/slideLayout143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3275" y="4895850"/>
            <a:ext cx="8636000" cy="15144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3275" y="3228975"/>
            <a:ext cx="8636000" cy="16668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093411275"/>
      </p:ext>
    </p:extLst>
  </p:cSld>
  <p:clrMapOvr>
    <a:masterClrMapping/>
  </p:clrMapOvr>
  <p:transition xmlns:p14="http://schemas.microsoft.com/office/powerpoint/2010/main"/>
</p:sldLayout>
</file>

<file path=ppt/slideLayouts/slideLayout143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90600" y="2159000"/>
            <a:ext cx="4013200" cy="4470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56200" y="2159000"/>
            <a:ext cx="4013200" cy="4470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6936844"/>
      </p:ext>
    </p:extLst>
  </p:cSld>
  <p:clrMapOvr>
    <a:masterClrMapping/>
  </p:clrMapOvr>
  <p:transition xmlns:p14="http://schemas.microsoft.com/office/powerpoint/2010/main"/>
</p:sldLayout>
</file>

<file path=ppt/slideLayouts/slideLayout143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04975"/>
            <a:ext cx="4489450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416175"/>
            <a:ext cx="4489450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0963" y="1704975"/>
            <a:ext cx="4491037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0963" y="2416175"/>
            <a:ext cx="4491037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1468743"/>
      </p:ext>
    </p:extLst>
  </p:cSld>
  <p:clrMapOvr>
    <a:masterClrMapping/>
  </p:clrMapOvr>
  <p:transition xmlns:p14="http://schemas.microsoft.com/office/powerpoint/2010/main"/>
</p:sldLayout>
</file>

<file path=ppt/slideLayouts/slideLayout14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1980710"/>
      </p:ext>
    </p:extLst>
  </p:cSld>
  <p:clrMapOvr>
    <a:masterClrMapping/>
  </p:clrMapOvr>
  <p:transition xmlns:p14="http://schemas.microsoft.com/office/powerpoint/2010/main"/>
</p:sldLayout>
</file>

<file path=ppt/slideLayouts/slideLayout143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27492115"/>
      </p:ext>
    </p:extLst>
  </p:cSld>
  <p:clrMapOvr>
    <a:masterClrMapping/>
  </p:clrMapOvr>
  <p:transition xmlns:p14="http://schemas.microsoft.com/office/powerpoint/2010/main"/>
</p:sldLayout>
</file>

<file path=ppt/slideLayouts/slideLayout143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3213"/>
            <a:ext cx="3343275" cy="12906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1925" y="303213"/>
            <a:ext cx="5680075" cy="65039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0" y="1593850"/>
            <a:ext cx="3343275" cy="52133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691921788"/>
      </p:ext>
    </p:extLst>
  </p:cSld>
  <p:clrMapOvr>
    <a:masterClrMapping/>
  </p:clrMapOvr>
  <p:transition xmlns:p14="http://schemas.microsoft.com/office/powerpoint/2010/main"/>
</p:sldLayout>
</file>

<file path=ppt/slideLayouts/slideLayout143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0725" y="5334000"/>
            <a:ext cx="6096000" cy="6302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0725" y="681038"/>
            <a:ext cx="6096000" cy="4572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0725" y="5964238"/>
            <a:ext cx="6096000" cy="8937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591798957"/>
      </p:ext>
    </p:extLst>
  </p:cSld>
  <p:clrMapOvr>
    <a:masterClrMapping/>
  </p:clrMapOvr>
  <p:transition xmlns:p14="http://schemas.microsoft.com/office/powerpoint/2010/main"/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6963"/>
            <a:ext cx="8636000" cy="16335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86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9431335"/>
      </p:ext>
    </p:extLst>
  </p:cSld>
  <p:clrMapOvr>
    <a:masterClrMapping/>
  </p:clrMapOvr>
  <p:transition xmlns:p14="http://schemas.microsoft.com/office/powerpoint/2010/main"/>
</p:sldLayout>
</file>

<file path=ppt/slideLayouts/slideLayout144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0964362"/>
      </p:ext>
    </p:extLst>
  </p:cSld>
  <p:clrMapOvr>
    <a:masterClrMapping/>
  </p:clrMapOvr>
  <p:transition xmlns:p14="http://schemas.microsoft.com/office/powerpoint/2010/main"/>
</p:sldLayout>
</file>

<file path=ppt/slideLayouts/slideLayout144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24700" y="203200"/>
            <a:ext cx="2044700" cy="6426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0" y="203200"/>
            <a:ext cx="5981700" cy="6426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60159"/>
      </p:ext>
    </p:extLst>
  </p:cSld>
  <p:clrMapOvr>
    <a:masterClrMapping/>
  </p:clrMapOvr>
  <p:transition xmlns:p14="http://schemas.microsoft.com/office/powerpoint/2010/main"/>
</p:sldLayout>
</file>

<file path=ppt/slideLayouts/slideLayout14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6963"/>
            <a:ext cx="8636000" cy="16335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86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8035719"/>
      </p:ext>
    </p:extLst>
  </p:cSld>
  <p:clrMapOvr>
    <a:masterClrMapping/>
  </p:clrMapOvr>
  <p:transition xmlns:p14="http://schemas.microsoft.com/office/powerpoint/2010/main"/>
</p:sldLayout>
</file>

<file path=ppt/slideLayouts/slideLayout144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8909911"/>
      </p:ext>
    </p:extLst>
  </p:cSld>
  <p:clrMapOvr>
    <a:masterClrMapping/>
  </p:clrMapOvr>
  <p:transition xmlns:p14="http://schemas.microsoft.com/office/powerpoint/2010/main"/>
</p:sldLayout>
</file>

<file path=ppt/slideLayouts/slideLayout144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3275" y="4895850"/>
            <a:ext cx="8636000" cy="15144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3275" y="3228975"/>
            <a:ext cx="8636000" cy="16668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24916160"/>
      </p:ext>
    </p:extLst>
  </p:cSld>
  <p:clrMapOvr>
    <a:masterClrMapping/>
  </p:clrMapOvr>
  <p:transition xmlns:p14="http://schemas.microsoft.com/office/powerpoint/2010/main"/>
</p:sldLayout>
</file>

<file path=ppt/slideLayouts/slideLayout144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70600" y="2159000"/>
            <a:ext cx="1473200" cy="4470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696200" y="2159000"/>
            <a:ext cx="1473200" cy="4470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3062314"/>
      </p:ext>
    </p:extLst>
  </p:cSld>
  <p:clrMapOvr>
    <a:masterClrMapping/>
  </p:clrMapOvr>
  <p:transition xmlns:p14="http://schemas.microsoft.com/office/powerpoint/2010/main"/>
</p:sldLayout>
</file>

<file path=ppt/slideLayouts/slideLayout144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04975"/>
            <a:ext cx="4489450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416175"/>
            <a:ext cx="4489450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0963" y="1704975"/>
            <a:ext cx="4491037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0963" y="2416175"/>
            <a:ext cx="4491037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7172251"/>
      </p:ext>
    </p:extLst>
  </p:cSld>
  <p:clrMapOvr>
    <a:masterClrMapping/>
  </p:clrMapOvr>
  <p:transition xmlns:p14="http://schemas.microsoft.com/office/powerpoint/2010/main"/>
</p:sldLayout>
</file>

<file path=ppt/slideLayouts/slideLayout144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4274465"/>
      </p:ext>
    </p:extLst>
  </p:cSld>
  <p:clrMapOvr>
    <a:masterClrMapping/>
  </p:clrMapOvr>
  <p:transition xmlns:p14="http://schemas.microsoft.com/office/powerpoint/2010/main"/>
</p:sldLayout>
</file>

<file path=ppt/slideLayouts/slideLayout144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12596306"/>
      </p:ext>
    </p:extLst>
  </p:cSld>
  <p:clrMapOvr>
    <a:masterClrMapping/>
  </p:clrMapOvr>
  <p:transition xmlns:p14="http://schemas.microsoft.com/office/powerpoint/2010/main"/>
</p:sldLayout>
</file>

<file path=ppt/slideLayouts/slideLayout144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3213"/>
            <a:ext cx="3343275" cy="12906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1925" y="303213"/>
            <a:ext cx="5680075" cy="65039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0" y="1593850"/>
            <a:ext cx="3343275" cy="52133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256841457"/>
      </p:ext>
    </p:extLst>
  </p:cSld>
  <p:clrMapOvr>
    <a:masterClrMapping/>
  </p:clrMapOvr>
  <p:transition xmlns:p14="http://schemas.microsoft.com/office/powerpoint/2010/main"/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5423147"/>
      </p:ext>
    </p:extLst>
  </p:cSld>
  <p:clrMapOvr>
    <a:masterClrMapping/>
  </p:clrMapOvr>
  <p:transition xmlns:p14="http://schemas.microsoft.com/office/powerpoint/2010/main"/>
</p:sldLayout>
</file>

<file path=ppt/slideLayouts/slideLayout145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0725" y="5334000"/>
            <a:ext cx="6096000" cy="6302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0725" y="681038"/>
            <a:ext cx="6096000" cy="4572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0725" y="5964238"/>
            <a:ext cx="6096000" cy="8937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7848358"/>
      </p:ext>
    </p:extLst>
  </p:cSld>
  <p:clrMapOvr>
    <a:masterClrMapping/>
  </p:clrMapOvr>
  <p:transition xmlns:p14="http://schemas.microsoft.com/office/powerpoint/2010/main"/>
</p:sldLayout>
</file>

<file path=ppt/slideLayouts/slideLayout145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8982491"/>
      </p:ext>
    </p:extLst>
  </p:cSld>
  <p:clrMapOvr>
    <a:masterClrMapping/>
  </p:clrMapOvr>
  <p:transition xmlns:p14="http://schemas.microsoft.com/office/powerpoint/2010/main"/>
</p:sldLayout>
</file>

<file path=ppt/slideLayouts/slideLayout145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24700" y="203200"/>
            <a:ext cx="2044700" cy="6426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0" y="203200"/>
            <a:ext cx="5981700" cy="6426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4710110"/>
      </p:ext>
    </p:extLst>
  </p:cSld>
  <p:clrMapOvr>
    <a:masterClrMapping/>
  </p:clrMapOvr>
  <p:transition xmlns:p14="http://schemas.microsoft.com/office/powerpoint/2010/main"/>
</p:sldLayout>
</file>

<file path=ppt/slideLayouts/slideLayout145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6963"/>
            <a:ext cx="8636000" cy="16335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86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7564149"/>
      </p:ext>
    </p:extLst>
  </p:cSld>
  <p:clrMapOvr>
    <a:masterClrMapping/>
  </p:clrMapOvr>
  <p:transition xmlns:p14="http://schemas.microsoft.com/office/powerpoint/2010/main"/>
</p:sldLayout>
</file>

<file path=ppt/slideLayouts/slideLayout145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9423890"/>
      </p:ext>
    </p:extLst>
  </p:cSld>
  <p:clrMapOvr>
    <a:masterClrMapping/>
  </p:clrMapOvr>
  <p:transition xmlns:p14="http://schemas.microsoft.com/office/powerpoint/2010/main"/>
</p:sldLayout>
</file>

<file path=ppt/slideLayouts/slideLayout145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3275" y="4895850"/>
            <a:ext cx="8636000" cy="15144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3275" y="3228975"/>
            <a:ext cx="8636000" cy="16668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966838507"/>
      </p:ext>
    </p:extLst>
  </p:cSld>
  <p:clrMapOvr>
    <a:masterClrMapping/>
  </p:clrMapOvr>
  <p:transition xmlns:p14="http://schemas.microsoft.com/office/powerpoint/2010/main"/>
</p:sldLayout>
</file>

<file path=ppt/slideLayouts/slideLayout145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90600" y="2159000"/>
            <a:ext cx="1892300" cy="4470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35300" y="2159000"/>
            <a:ext cx="1892300" cy="4470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0296082"/>
      </p:ext>
    </p:extLst>
  </p:cSld>
  <p:clrMapOvr>
    <a:masterClrMapping/>
  </p:clrMapOvr>
  <p:transition xmlns:p14="http://schemas.microsoft.com/office/powerpoint/2010/main"/>
</p:sldLayout>
</file>

<file path=ppt/slideLayouts/slideLayout145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04975"/>
            <a:ext cx="4489450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416175"/>
            <a:ext cx="4489450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0963" y="1704975"/>
            <a:ext cx="4491037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0963" y="2416175"/>
            <a:ext cx="4491037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2988126"/>
      </p:ext>
    </p:extLst>
  </p:cSld>
  <p:clrMapOvr>
    <a:masterClrMapping/>
  </p:clrMapOvr>
  <p:transition xmlns:p14="http://schemas.microsoft.com/office/powerpoint/2010/main"/>
</p:sldLayout>
</file>

<file path=ppt/slideLayouts/slideLayout145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7487871"/>
      </p:ext>
    </p:extLst>
  </p:cSld>
  <p:clrMapOvr>
    <a:masterClrMapping/>
  </p:clrMapOvr>
  <p:transition xmlns:p14="http://schemas.microsoft.com/office/powerpoint/2010/main"/>
</p:sldLayout>
</file>

<file path=ppt/slideLayouts/slideLayout145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70050779"/>
      </p:ext>
    </p:extLst>
  </p:cSld>
  <p:clrMapOvr>
    <a:masterClrMapping/>
  </p:clrMapOvr>
  <p:transition xmlns:p14="http://schemas.microsoft.com/office/powerpoint/2010/main"/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3275" y="4895850"/>
            <a:ext cx="8636000" cy="15144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3275" y="3228975"/>
            <a:ext cx="8636000" cy="16668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508185298"/>
      </p:ext>
    </p:extLst>
  </p:cSld>
  <p:clrMapOvr>
    <a:masterClrMapping/>
  </p:clrMapOvr>
  <p:transition xmlns:p14="http://schemas.microsoft.com/office/powerpoint/2010/main"/>
</p:sldLayout>
</file>

<file path=ppt/slideLayouts/slideLayout146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3213"/>
            <a:ext cx="3343275" cy="12906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1925" y="303213"/>
            <a:ext cx="5680075" cy="65039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0" y="1593850"/>
            <a:ext cx="3343275" cy="52133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541693025"/>
      </p:ext>
    </p:extLst>
  </p:cSld>
  <p:clrMapOvr>
    <a:masterClrMapping/>
  </p:clrMapOvr>
  <p:transition xmlns:p14="http://schemas.microsoft.com/office/powerpoint/2010/main"/>
</p:sldLayout>
</file>

<file path=ppt/slideLayouts/slideLayout146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0725" y="5334000"/>
            <a:ext cx="6096000" cy="6302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0725" y="681038"/>
            <a:ext cx="6096000" cy="4572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0725" y="5964238"/>
            <a:ext cx="6096000" cy="8937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012470338"/>
      </p:ext>
    </p:extLst>
  </p:cSld>
  <p:clrMapOvr>
    <a:masterClrMapping/>
  </p:clrMapOvr>
  <p:transition xmlns:p14="http://schemas.microsoft.com/office/powerpoint/2010/main"/>
</p:sldLayout>
</file>

<file path=ppt/slideLayouts/slideLayout146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9107425"/>
      </p:ext>
    </p:extLst>
  </p:cSld>
  <p:clrMapOvr>
    <a:masterClrMapping/>
  </p:clrMapOvr>
  <p:transition xmlns:p14="http://schemas.microsoft.com/office/powerpoint/2010/main"/>
</p:sldLayout>
</file>

<file path=ppt/slideLayouts/slideLayout146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24700" y="203200"/>
            <a:ext cx="2044700" cy="6426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0" y="203200"/>
            <a:ext cx="5981700" cy="6426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4863275"/>
      </p:ext>
    </p:extLst>
  </p:cSld>
  <p:clrMapOvr>
    <a:masterClrMapping/>
  </p:clrMapOvr>
  <p:transition xmlns:p14="http://schemas.microsoft.com/office/powerpoint/2010/main"/>
</p:sldLayout>
</file>

<file path=ppt/slideLayouts/slideLayout146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6963"/>
            <a:ext cx="8636000" cy="16335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86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9313194"/>
      </p:ext>
    </p:extLst>
  </p:cSld>
  <p:clrMapOvr>
    <a:masterClrMapping/>
  </p:clrMapOvr>
  <p:transition xmlns:p14="http://schemas.microsoft.com/office/powerpoint/2010/main"/>
</p:sldLayout>
</file>

<file path=ppt/slideLayouts/slideLayout146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363407"/>
      </p:ext>
    </p:extLst>
  </p:cSld>
  <p:clrMapOvr>
    <a:masterClrMapping/>
  </p:clrMapOvr>
  <p:transition xmlns:p14="http://schemas.microsoft.com/office/powerpoint/2010/main"/>
</p:sldLayout>
</file>

<file path=ppt/slideLayouts/slideLayout146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3275" y="4895850"/>
            <a:ext cx="8636000" cy="15144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3275" y="3228975"/>
            <a:ext cx="8636000" cy="16668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05320664"/>
      </p:ext>
    </p:extLst>
  </p:cSld>
  <p:clrMapOvr>
    <a:masterClrMapping/>
  </p:clrMapOvr>
  <p:transition xmlns:p14="http://schemas.microsoft.com/office/powerpoint/2010/main"/>
</p:sldLayout>
</file>

<file path=ppt/slideLayouts/slideLayout146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700" y="2171700"/>
            <a:ext cx="4991100" cy="4864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56200" y="2171700"/>
            <a:ext cx="4991100" cy="4864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2919344"/>
      </p:ext>
    </p:extLst>
  </p:cSld>
  <p:clrMapOvr>
    <a:masterClrMapping/>
  </p:clrMapOvr>
  <p:transition xmlns:p14="http://schemas.microsoft.com/office/powerpoint/2010/main"/>
</p:sldLayout>
</file>

<file path=ppt/slideLayouts/slideLayout146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04975"/>
            <a:ext cx="4489450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416175"/>
            <a:ext cx="4489450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0963" y="1704975"/>
            <a:ext cx="4491037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0963" y="2416175"/>
            <a:ext cx="4491037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5730517"/>
      </p:ext>
    </p:extLst>
  </p:cSld>
  <p:clrMapOvr>
    <a:masterClrMapping/>
  </p:clrMapOvr>
  <p:transition xmlns:p14="http://schemas.microsoft.com/office/powerpoint/2010/main"/>
</p:sldLayout>
</file>

<file path=ppt/slideLayouts/slideLayout146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5649869"/>
      </p:ext>
    </p:extLst>
  </p:cSld>
  <p:clrMapOvr>
    <a:masterClrMapping/>
  </p:clrMapOvr>
  <p:transition xmlns:p14="http://schemas.microsoft.com/office/powerpoint/2010/main"/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5300" y="4025900"/>
            <a:ext cx="2019300" cy="2603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67000" y="4025900"/>
            <a:ext cx="2019300" cy="2603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4563558"/>
      </p:ext>
    </p:extLst>
  </p:cSld>
  <p:clrMapOvr>
    <a:masterClrMapping/>
  </p:clrMapOvr>
  <p:transition xmlns:p14="http://schemas.microsoft.com/office/powerpoint/2010/main"/>
</p:sldLayout>
</file>

<file path=ppt/slideLayouts/slideLayout147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90905371"/>
      </p:ext>
    </p:extLst>
  </p:cSld>
  <p:clrMapOvr>
    <a:masterClrMapping/>
  </p:clrMapOvr>
  <p:transition xmlns:p14="http://schemas.microsoft.com/office/powerpoint/2010/main"/>
</p:sldLayout>
</file>

<file path=ppt/slideLayouts/slideLayout147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3213"/>
            <a:ext cx="3343275" cy="12906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1925" y="303213"/>
            <a:ext cx="5680075" cy="65039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0" y="1593850"/>
            <a:ext cx="3343275" cy="52133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025259700"/>
      </p:ext>
    </p:extLst>
  </p:cSld>
  <p:clrMapOvr>
    <a:masterClrMapping/>
  </p:clrMapOvr>
  <p:transition xmlns:p14="http://schemas.microsoft.com/office/powerpoint/2010/main"/>
</p:sldLayout>
</file>

<file path=ppt/slideLayouts/slideLayout147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0725" y="5334000"/>
            <a:ext cx="6096000" cy="6302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0725" y="681038"/>
            <a:ext cx="6096000" cy="4572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0725" y="5964238"/>
            <a:ext cx="6096000" cy="8937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81599689"/>
      </p:ext>
    </p:extLst>
  </p:cSld>
  <p:clrMapOvr>
    <a:masterClrMapping/>
  </p:clrMapOvr>
  <p:transition xmlns:p14="http://schemas.microsoft.com/office/powerpoint/2010/main"/>
</p:sldLayout>
</file>

<file path=ppt/slideLayouts/slideLayout147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025950"/>
      </p:ext>
    </p:extLst>
  </p:cSld>
  <p:clrMapOvr>
    <a:masterClrMapping/>
  </p:clrMapOvr>
  <p:transition xmlns:p14="http://schemas.microsoft.com/office/powerpoint/2010/main"/>
</p:sldLayout>
</file>

<file path=ppt/slideLayouts/slideLayout147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13650" y="241300"/>
            <a:ext cx="2533650" cy="67945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700" y="241300"/>
            <a:ext cx="7448550" cy="67945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2730273"/>
      </p:ext>
    </p:extLst>
  </p:cSld>
  <p:clrMapOvr>
    <a:masterClrMapping/>
  </p:clrMapOvr>
  <p:transition xmlns:p14="http://schemas.microsoft.com/office/powerpoint/2010/main"/>
</p:sldLayout>
</file>

<file path=ppt/slideLayouts/slideLayout147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6963"/>
            <a:ext cx="8636000" cy="16335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86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2646644"/>
      </p:ext>
    </p:extLst>
  </p:cSld>
  <p:clrMapOvr>
    <a:masterClrMapping/>
  </p:clrMapOvr>
  <p:transition xmlns:p14="http://schemas.microsoft.com/office/powerpoint/2010/main"/>
</p:sldLayout>
</file>

<file path=ppt/slideLayouts/slideLayout147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981811"/>
      </p:ext>
    </p:extLst>
  </p:cSld>
  <p:clrMapOvr>
    <a:masterClrMapping/>
  </p:clrMapOvr>
  <p:transition xmlns:p14="http://schemas.microsoft.com/office/powerpoint/2010/main"/>
</p:sldLayout>
</file>

<file path=ppt/slideLayouts/slideLayout147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3275" y="4895850"/>
            <a:ext cx="8636000" cy="15144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3275" y="3228975"/>
            <a:ext cx="8636000" cy="16668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882888628"/>
      </p:ext>
    </p:extLst>
  </p:cSld>
  <p:clrMapOvr>
    <a:masterClrMapping/>
  </p:clrMapOvr>
  <p:transition xmlns:p14="http://schemas.microsoft.com/office/powerpoint/2010/main"/>
</p:sldLayout>
</file>

<file path=ppt/slideLayouts/slideLayout147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700" y="2171700"/>
            <a:ext cx="2590800" cy="4864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755900" y="2171700"/>
            <a:ext cx="2590800" cy="4864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1259880"/>
      </p:ext>
    </p:extLst>
  </p:cSld>
  <p:clrMapOvr>
    <a:masterClrMapping/>
  </p:clrMapOvr>
  <p:transition xmlns:p14="http://schemas.microsoft.com/office/powerpoint/2010/main"/>
</p:sldLayout>
</file>

<file path=ppt/slideLayouts/slideLayout147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04975"/>
            <a:ext cx="4489450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416175"/>
            <a:ext cx="4489450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0963" y="1704975"/>
            <a:ext cx="4491037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0963" y="2416175"/>
            <a:ext cx="4491037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7193805"/>
      </p:ext>
    </p:extLst>
  </p:cSld>
  <p:clrMapOvr>
    <a:masterClrMapping/>
  </p:clrMapOvr>
  <p:transition xmlns:p14="http://schemas.microsoft.com/office/powerpoint/2010/main"/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04975"/>
            <a:ext cx="4489450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416175"/>
            <a:ext cx="4489450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0963" y="1704975"/>
            <a:ext cx="4491037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0963" y="2416175"/>
            <a:ext cx="4491037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1335028"/>
      </p:ext>
    </p:extLst>
  </p:cSld>
  <p:clrMapOvr>
    <a:masterClrMapping/>
  </p:clrMapOvr>
  <p:transition xmlns:p14="http://schemas.microsoft.com/office/powerpoint/2010/main"/>
</p:sldLayout>
</file>

<file path=ppt/slideLayouts/slideLayout148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3417396"/>
      </p:ext>
    </p:extLst>
  </p:cSld>
  <p:clrMapOvr>
    <a:masterClrMapping/>
  </p:clrMapOvr>
  <p:transition xmlns:p14="http://schemas.microsoft.com/office/powerpoint/2010/main"/>
</p:sldLayout>
</file>

<file path=ppt/slideLayouts/slideLayout148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85729257"/>
      </p:ext>
    </p:extLst>
  </p:cSld>
  <p:clrMapOvr>
    <a:masterClrMapping/>
  </p:clrMapOvr>
  <p:transition xmlns:p14="http://schemas.microsoft.com/office/powerpoint/2010/main"/>
</p:sldLayout>
</file>

<file path=ppt/slideLayouts/slideLayout148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3213"/>
            <a:ext cx="3343275" cy="12906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1925" y="303213"/>
            <a:ext cx="5680075" cy="65039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0" y="1593850"/>
            <a:ext cx="3343275" cy="52133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84715365"/>
      </p:ext>
    </p:extLst>
  </p:cSld>
  <p:clrMapOvr>
    <a:masterClrMapping/>
  </p:clrMapOvr>
  <p:transition xmlns:p14="http://schemas.microsoft.com/office/powerpoint/2010/main"/>
</p:sldLayout>
</file>

<file path=ppt/slideLayouts/slideLayout148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0725" y="5334000"/>
            <a:ext cx="6096000" cy="6302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0725" y="681038"/>
            <a:ext cx="6096000" cy="4572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0725" y="5964238"/>
            <a:ext cx="6096000" cy="8937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641233213"/>
      </p:ext>
    </p:extLst>
  </p:cSld>
  <p:clrMapOvr>
    <a:masterClrMapping/>
  </p:clrMapOvr>
  <p:transition xmlns:p14="http://schemas.microsoft.com/office/powerpoint/2010/main"/>
</p:sldLayout>
</file>

<file path=ppt/slideLayouts/slideLayout148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9039441"/>
      </p:ext>
    </p:extLst>
  </p:cSld>
  <p:clrMapOvr>
    <a:masterClrMapping/>
  </p:clrMapOvr>
  <p:transition xmlns:p14="http://schemas.microsoft.com/office/powerpoint/2010/main"/>
</p:sldLayout>
</file>

<file path=ppt/slideLayouts/slideLayout148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80225" y="241300"/>
            <a:ext cx="2289175" cy="67945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700" y="241300"/>
            <a:ext cx="6715125" cy="67945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520327"/>
      </p:ext>
    </p:extLst>
  </p:cSld>
  <p:clrMapOvr>
    <a:masterClrMapping/>
  </p:clrMapOvr>
  <p:transition xmlns:p14="http://schemas.microsoft.com/office/powerpoint/2010/main"/>
</p:sldLayout>
</file>

<file path=ppt/slideLayouts/slideLayout148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6963"/>
            <a:ext cx="8636000" cy="16335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86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1012749"/>
      </p:ext>
    </p:extLst>
  </p:cSld>
  <p:clrMapOvr>
    <a:masterClrMapping/>
  </p:clrMapOvr>
  <p:transition xmlns:p14="http://schemas.microsoft.com/office/powerpoint/2010/main"/>
</p:sldLayout>
</file>

<file path=ppt/slideLayouts/slideLayout148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8640436"/>
      </p:ext>
    </p:extLst>
  </p:cSld>
  <p:clrMapOvr>
    <a:masterClrMapping/>
  </p:clrMapOvr>
  <p:transition xmlns:p14="http://schemas.microsoft.com/office/powerpoint/2010/main"/>
</p:sldLayout>
</file>

<file path=ppt/slideLayouts/slideLayout148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3275" y="4895850"/>
            <a:ext cx="8636000" cy="15144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3275" y="3228975"/>
            <a:ext cx="8636000" cy="16668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624046588"/>
      </p:ext>
    </p:extLst>
  </p:cSld>
  <p:clrMapOvr>
    <a:masterClrMapping/>
  </p:clrMapOvr>
  <p:transition xmlns:p14="http://schemas.microsoft.com/office/powerpoint/2010/main"/>
</p:sldLayout>
</file>

<file path=ppt/slideLayouts/slideLayout148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700" y="2171700"/>
            <a:ext cx="4991100" cy="4864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56200" y="2171700"/>
            <a:ext cx="4991100" cy="4864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9989955"/>
      </p:ext>
    </p:extLst>
  </p:cSld>
  <p:clrMapOvr>
    <a:masterClrMapping/>
  </p:clrMapOvr>
  <p:transition xmlns:p14="http://schemas.microsoft.com/office/powerpoint/2010/main"/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187219"/>
      </p:ext>
    </p:extLst>
  </p:cSld>
  <p:clrMapOvr>
    <a:masterClrMapping/>
  </p:clrMapOvr>
  <p:transition xmlns:p14="http://schemas.microsoft.com/office/powerpoint/2010/main"/>
</p:sldLayout>
</file>

<file path=ppt/slideLayouts/slideLayout149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04975"/>
            <a:ext cx="4489450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416175"/>
            <a:ext cx="4489450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0963" y="1704975"/>
            <a:ext cx="4491037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0963" y="2416175"/>
            <a:ext cx="4491037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6912489"/>
      </p:ext>
    </p:extLst>
  </p:cSld>
  <p:clrMapOvr>
    <a:masterClrMapping/>
  </p:clrMapOvr>
  <p:transition xmlns:p14="http://schemas.microsoft.com/office/powerpoint/2010/main"/>
</p:sldLayout>
</file>

<file path=ppt/slideLayouts/slideLayout149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3777379"/>
      </p:ext>
    </p:extLst>
  </p:cSld>
  <p:clrMapOvr>
    <a:masterClrMapping/>
  </p:clrMapOvr>
  <p:transition xmlns:p14="http://schemas.microsoft.com/office/powerpoint/2010/main"/>
</p:sldLayout>
</file>

<file path=ppt/slideLayouts/slideLayout149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89317997"/>
      </p:ext>
    </p:extLst>
  </p:cSld>
  <p:clrMapOvr>
    <a:masterClrMapping/>
  </p:clrMapOvr>
  <p:transition xmlns:p14="http://schemas.microsoft.com/office/powerpoint/2010/main"/>
</p:sldLayout>
</file>

<file path=ppt/slideLayouts/slideLayout149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3213"/>
            <a:ext cx="3343275" cy="12906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1925" y="303213"/>
            <a:ext cx="5680075" cy="65039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0" y="1593850"/>
            <a:ext cx="3343275" cy="52133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77931122"/>
      </p:ext>
    </p:extLst>
  </p:cSld>
  <p:clrMapOvr>
    <a:masterClrMapping/>
  </p:clrMapOvr>
  <p:transition xmlns:p14="http://schemas.microsoft.com/office/powerpoint/2010/main"/>
</p:sldLayout>
</file>

<file path=ppt/slideLayouts/slideLayout149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0725" y="5334000"/>
            <a:ext cx="6096000" cy="6302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0725" y="681038"/>
            <a:ext cx="6096000" cy="4572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0725" y="5964238"/>
            <a:ext cx="6096000" cy="8937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39127294"/>
      </p:ext>
    </p:extLst>
  </p:cSld>
  <p:clrMapOvr>
    <a:masterClrMapping/>
  </p:clrMapOvr>
  <p:transition xmlns:p14="http://schemas.microsoft.com/office/powerpoint/2010/main"/>
</p:sldLayout>
</file>

<file path=ppt/slideLayouts/slideLayout149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1694771"/>
      </p:ext>
    </p:extLst>
  </p:cSld>
  <p:clrMapOvr>
    <a:masterClrMapping/>
  </p:clrMapOvr>
  <p:transition xmlns:p14="http://schemas.microsoft.com/office/powerpoint/2010/main"/>
</p:sldLayout>
</file>

<file path=ppt/slideLayouts/slideLayout149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13650" y="241300"/>
            <a:ext cx="2533650" cy="67945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700" y="241300"/>
            <a:ext cx="7448550" cy="67945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1039205"/>
      </p:ext>
    </p:extLst>
  </p:cSld>
  <p:clrMapOvr>
    <a:masterClrMapping/>
  </p:clrMapOvr>
  <p:transition xmlns:p14="http://schemas.microsoft.com/office/powerpoint/2010/main"/>
</p:sldLayout>
</file>

<file path=ppt/slideLayouts/slideLayout149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6963"/>
            <a:ext cx="8636000" cy="16335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86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23878"/>
      </p:ext>
    </p:extLst>
  </p:cSld>
  <p:clrMapOvr>
    <a:masterClrMapping/>
  </p:clrMapOvr>
  <p:transition xmlns:p14="http://schemas.microsoft.com/office/powerpoint/2010/main"/>
</p:sldLayout>
</file>

<file path=ppt/slideLayouts/slideLayout149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5111564"/>
      </p:ext>
    </p:extLst>
  </p:cSld>
  <p:clrMapOvr>
    <a:masterClrMapping/>
  </p:clrMapOvr>
  <p:transition xmlns:p14="http://schemas.microsoft.com/office/powerpoint/2010/main"/>
</p:sldLayout>
</file>

<file path=ppt/slideLayouts/slideLayout149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3275" y="4895850"/>
            <a:ext cx="8636000" cy="15144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3275" y="3228975"/>
            <a:ext cx="8636000" cy="16668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473068757"/>
      </p:ext>
    </p:extLst>
  </p:cSld>
  <p:clrMapOvr>
    <a:masterClrMapping/>
  </p:clrMapOvr>
  <p:transition xmlns:p14="http://schemas.microsoft.com/office/powerpoint/2010/main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8000" y="1778000"/>
            <a:ext cx="4495800" cy="5029200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56200" y="1778000"/>
            <a:ext cx="4495800" cy="5029200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3080616"/>
      </p:ext>
    </p:extLst>
  </p:cSld>
  <p:clrMapOvr>
    <a:masterClrMapping/>
  </p:clrMapOvr>
  <p:transition xmlns:p14="http://schemas.microsoft.com/office/powerpoint/2010/main"/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42934505"/>
      </p:ext>
    </p:extLst>
  </p:cSld>
  <p:clrMapOvr>
    <a:masterClrMapping/>
  </p:clrMapOvr>
  <p:transition xmlns:p14="http://schemas.microsoft.com/office/powerpoint/2010/main"/>
</p:sldLayout>
</file>

<file path=ppt/slideLayouts/slideLayout150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700" y="2171700"/>
            <a:ext cx="2590800" cy="4864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755900" y="2171700"/>
            <a:ext cx="2590800" cy="4864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9617609"/>
      </p:ext>
    </p:extLst>
  </p:cSld>
  <p:clrMapOvr>
    <a:masterClrMapping/>
  </p:clrMapOvr>
  <p:transition xmlns:p14="http://schemas.microsoft.com/office/powerpoint/2010/main"/>
</p:sldLayout>
</file>

<file path=ppt/slideLayouts/slideLayout150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04975"/>
            <a:ext cx="4489450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416175"/>
            <a:ext cx="4489450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0963" y="1704975"/>
            <a:ext cx="4491037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0963" y="2416175"/>
            <a:ext cx="4491037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1654380"/>
      </p:ext>
    </p:extLst>
  </p:cSld>
  <p:clrMapOvr>
    <a:masterClrMapping/>
  </p:clrMapOvr>
  <p:transition xmlns:p14="http://schemas.microsoft.com/office/powerpoint/2010/main"/>
</p:sldLayout>
</file>

<file path=ppt/slideLayouts/slideLayout150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2361056"/>
      </p:ext>
    </p:extLst>
  </p:cSld>
  <p:clrMapOvr>
    <a:masterClrMapping/>
  </p:clrMapOvr>
  <p:transition xmlns:p14="http://schemas.microsoft.com/office/powerpoint/2010/main"/>
</p:sldLayout>
</file>

<file path=ppt/slideLayouts/slideLayout150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08868260"/>
      </p:ext>
    </p:extLst>
  </p:cSld>
  <p:clrMapOvr>
    <a:masterClrMapping/>
  </p:clrMapOvr>
  <p:transition xmlns:p14="http://schemas.microsoft.com/office/powerpoint/2010/main"/>
</p:sldLayout>
</file>

<file path=ppt/slideLayouts/slideLayout150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3213"/>
            <a:ext cx="3343275" cy="12906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1925" y="303213"/>
            <a:ext cx="5680075" cy="65039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0" y="1593850"/>
            <a:ext cx="3343275" cy="52133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252007753"/>
      </p:ext>
    </p:extLst>
  </p:cSld>
  <p:clrMapOvr>
    <a:masterClrMapping/>
  </p:clrMapOvr>
  <p:transition xmlns:p14="http://schemas.microsoft.com/office/powerpoint/2010/main"/>
</p:sldLayout>
</file>

<file path=ppt/slideLayouts/slideLayout150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0725" y="5334000"/>
            <a:ext cx="6096000" cy="6302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0725" y="681038"/>
            <a:ext cx="6096000" cy="4572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0725" y="5964238"/>
            <a:ext cx="6096000" cy="8937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52531049"/>
      </p:ext>
    </p:extLst>
  </p:cSld>
  <p:clrMapOvr>
    <a:masterClrMapping/>
  </p:clrMapOvr>
  <p:transition xmlns:p14="http://schemas.microsoft.com/office/powerpoint/2010/main"/>
</p:sldLayout>
</file>

<file path=ppt/slideLayouts/slideLayout150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3922765"/>
      </p:ext>
    </p:extLst>
  </p:cSld>
  <p:clrMapOvr>
    <a:masterClrMapping/>
  </p:clrMapOvr>
  <p:transition xmlns:p14="http://schemas.microsoft.com/office/powerpoint/2010/main"/>
</p:sldLayout>
</file>

<file path=ppt/slideLayouts/slideLayout150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80225" y="241300"/>
            <a:ext cx="2289175" cy="67945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700" y="241300"/>
            <a:ext cx="6715125" cy="67945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646127"/>
      </p:ext>
    </p:extLst>
  </p:cSld>
  <p:clrMapOvr>
    <a:masterClrMapping/>
  </p:clrMapOvr>
  <p:transition xmlns:p14="http://schemas.microsoft.com/office/powerpoint/2010/main"/>
</p:sldLayout>
</file>

<file path=ppt/slideLayouts/slideLayout150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6963"/>
            <a:ext cx="8636000" cy="16335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863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4642754"/>
      </p:ext>
    </p:extLst>
  </p:cSld>
  <p:clrMapOvr>
    <a:masterClrMapping/>
  </p:clrMapOvr>
  <p:transition xmlns:p14="http://schemas.microsoft.com/office/powerpoint/2010/main"/>
</p:sldLayout>
</file>

<file path=ppt/slideLayouts/slideLayout150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000" y="1778000"/>
            <a:ext cx="9144000" cy="5029200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5463434"/>
      </p:ext>
    </p:extLst>
  </p:cSld>
  <p:clrMapOvr>
    <a:masterClrMapping/>
  </p:clrMapOvr>
  <p:transition xmlns:p14="http://schemas.microsoft.com/office/powerpoint/2010/main"/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3213"/>
            <a:ext cx="3343275" cy="1290637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1925" y="303213"/>
            <a:ext cx="5680075" cy="65039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0" y="1593850"/>
            <a:ext cx="3343275" cy="52133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86381260"/>
      </p:ext>
    </p:extLst>
  </p:cSld>
  <p:clrMapOvr>
    <a:masterClrMapping/>
  </p:clrMapOvr>
  <p:transition xmlns:p14="http://schemas.microsoft.com/office/powerpoint/2010/main"/>
</p:sldLayout>
</file>

<file path=ppt/slideLayouts/slideLayout15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3275" y="4895850"/>
            <a:ext cx="8636000" cy="15144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3275" y="3228975"/>
            <a:ext cx="8636000" cy="1666875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69482068"/>
      </p:ext>
    </p:extLst>
  </p:cSld>
  <p:clrMapOvr>
    <a:masterClrMapping/>
  </p:clrMapOvr>
  <p:transition xmlns:p14="http://schemas.microsoft.com/office/powerpoint/2010/main"/>
</p:sldLayout>
</file>

<file path=ppt/slideLayouts/slideLayout151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8000" y="1778000"/>
            <a:ext cx="4495800" cy="5029200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56200" y="1778000"/>
            <a:ext cx="4495800" cy="5029200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126942"/>
      </p:ext>
    </p:extLst>
  </p:cSld>
  <p:clrMapOvr>
    <a:masterClrMapping/>
  </p:clrMapOvr>
  <p:transition xmlns:p14="http://schemas.microsoft.com/office/powerpoint/2010/main"/>
</p:sldLayout>
</file>

<file path=ppt/slideLayouts/slideLayout151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04975"/>
            <a:ext cx="4489450" cy="7112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416175"/>
            <a:ext cx="4489450" cy="4391025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0963" y="1704975"/>
            <a:ext cx="4491037" cy="7112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0963" y="2416175"/>
            <a:ext cx="4491037" cy="4391025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880357"/>
      </p:ext>
    </p:extLst>
  </p:cSld>
  <p:clrMapOvr>
    <a:masterClrMapping/>
  </p:clrMapOvr>
  <p:transition xmlns:p14="http://schemas.microsoft.com/office/powerpoint/2010/main"/>
</p:sldLayout>
</file>

<file path=ppt/slideLayouts/slideLayout15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3153143"/>
      </p:ext>
    </p:extLst>
  </p:cSld>
  <p:clrMapOvr>
    <a:masterClrMapping/>
  </p:clrMapOvr>
  <p:transition xmlns:p14="http://schemas.microsoft.com/office/powerpoint/2010/main"/>
</p:sldLayout>
</file>

<file path=ppt/slideLayouts/slideLayout15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97582502"/>
      </p:ext>
    </p:extLst>
  </p:cSld>
  <p:clrMapOvr>
    <a:masterClrMapping/>
  </p:clrMapOvr>
  <p:transition xmlns:p14="http://schemas.microsoft.com/office/powerpoint/2010/main"/>
</p:sldLayout>
</file>

<file path=ppt/slideLayouts/slideLayout151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3213"/>
            <a:ext cx="3343275" cy="12906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1925" y="303213"/>
            <a:ext cx="5680075" cy="6503987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0" y="1593850"/>
            <a:ext cx="3343275" cy="521335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71391900"/>
      </p:ext>
    </p:extLst>
  </p:cSld>
  <p:clrMapOvr>
    <a:masterClrMapping/>
  </p:clrMapOvr>
  <p:transition xmlns:p14="http://schemas.microsoft.com/office/powerpoint/2010/main"/>
</p:sldLayout>
</file>

<file path=ppt/slideLayouts/slideLayout151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0725" y="5334000"/>
            <a:ext cx="6096000" cy="6302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0725" y="681038"/>
            <a:ext cx="6096000" cy="457200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0725" y="5964238"/>
            <a:ext cx="6096000" cy="89376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723618023"/>
      </p:ext>
    </p:extLst>
  </p:cSld>
  <p:clrMapOvr>
    <a:masterClrMapping/>
  </p:clrMapOvr>
  <p:transition xmlns:p14="http://schemas.microsoft.com/office/powerpoint/2010/main"/>
</p:sldLayout>
</file>

<file path=ppt/slideLayouts/slideLayout15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0" y="1778000"/>
            <a:ext cx="9144000" cy="50292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0391860"/>
      </p:ext>
    </p:extLst>
  </p:cSld>
  <p:clrMapOvr>
    <a:masterClrMapping/>
  </p:clrMapOvr>
  <p:transition xmlns:p14="http://schemas.microsoft.com/office/powerpoint/2010/main"/>
</p:sldLayout>
</file>

<file path=ppt/slideLayouts/slideLayout15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6000" y="241300"/>
            <a:ext cx="2286000" cy="65659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0" y="241300"/>
            <a:ext cx="6705600" cy="65659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6462147"/>
      </p:ext>
    </p:extLst>
  </p:cSld>
  <p:clrMapOvr>
    <a:masterClrMapping/>
  </p:clrMapOvr>
  <p:transition xmlns:p14="http://schemas.microsoft.com/office/powerpoint/2010/main"/>
</p:sldLayout>
</file>

<file path=ppt/slideLayouts/slideLayout15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6963"/>
            <a:ext cx="8636000" cy="1633537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863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8692731"/>
      </p:ext>
    </p:extLst>
  </p:cSld>
  <p:clrMapOvr>
    <a:masterClrMapping/>
  </p:clrMapOvr>
  <p:transition xmlns:p14="http://schemas.microsoft.com/office/powerpoint/2010/main"/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0725" y="5334000"/>
            <a:ext cx="6096000" cy="6302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0725" y="681038"/>
            <a:ext cx="6096000" cy="4572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0725" y="5964238"/>
            <a:ext cx="6096000" cy="8937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21801690"/>
      </p:ext>
    </p:extLst>
  </p:cSld>
  <p:clrMapOvr>
    <a:masterClrMapping/>
  </p:clrMapOvr>
  <p:transition xmlns:p14="http://schemas.microsoft.com/office/powerpoint/2010/main"/>
</p:sldLayout>
</file>

<file path=ppt/slideLayouts/slideLayout15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000" y="1778000"/>
            <a:ext cx="9144000" cy="5029200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4644671"/>
      </p:ext>
    </p:extLst>
  </p:cSld>
  <p:clrMapOvr>
    <a:masterClrMapping/>
  </p:clrMapOvr>
  <p:transition xmlns:p14="http://schemas.microsoft.com/office/powerpoint/2010/main"/>
</p:sldLayout>
</file>

<file path=ppt/slideLayouts/slideLayout152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3275" y="4895850"/>
            <a:ext cx="8636000" cy="1514475"/>
          </a:xfrm>
          <a:prstGeom prst="rect">
            <a:avLst/>
          </a:prstGeom>
        </p:spPr>
        <p:txBody>
          <a:bodyPr vert="horz"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3275" y="3228975"/>
            <a:ext cx="8636000" cy="1666875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145625449"/>
      </p:ext>
    </p:extLst>
  </p:cSld>
  <p:clrMapOvr>
    <a:masterClrMapping/>
  </p:clrMapOvr>
  <p:transition xmlns:p14="http://schemas.microsoft.com/office/powerpoint/2010/main"/>
</p:sldLayout>
</file>

<file path=ppt/slideLayouts/slideLayout152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8000" y="1778000"/>
            <a:ext cx="4495800" cy="5029200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56200" y="1778000"/>
            <a:ext cx="4495800" cy="5029200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2953748"/>
      </p:ext>
    </p:extLst>
  </p:cSld>
  <p:clrMapOvr>
    <a:masterClrMapping/>
  </p:clrMapOvr>
  <p:transition xmlns:p14="http://schemas.microsoft.com/office/powerpoint/2010/main"/>
</p:sldLayout>
</file>

<file path=ppt/slideLayouts/slideLayout152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04975"/>
            <a:ext cx="4489450" cy="7112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416175"/>
            <a:ext cx="4489450" cy="4391025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0963" y="1704975"/>
            <a:ext cx="4491037" cy="7112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0963" y="2416175"/>
            <a:ext cx="4491037" cy="4391025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6395202"/>
      </p:ext>
    </p:extLst>
  </p:cSld>
  <p:clrMapOvr>
    <a:masterClrMapping/>
  </p:clrMapOvr>
  <p:transition xmlns:p14="http://schemas.microsoft.com/office/powerpoint/2010/main"/>
</p:sldLayout>
</file>

<file path=ppt/slideLayouts/slideLayout15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2489669"/>
      </p:ext>
    </p:extLst>
  </p:cSld>
  <p:clrMapOvr>
    <a:masterClrMapping/>
  </p:clrMapOvr>
  <p:transition xmlns:p14="http://schemas.microsoft.com/office/powerpoint/2010/main"/>
</p:sldLayout>
</file>

<file path=ppt/slideLayouts/slideLayout15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07430962"/>
      </p:ext>
    </p:extLst>
  </p:cSld>
  <p:clrMapOvr>
    <a:masterClrMapping/>
  </p:clrMapOvr>
  <p:transition xmlns:p14="http://schemas.microsoft.com/office/powerpoint/2010/main"/>
</p:sldLayout>
</file>

<file path=ppt/slideLayouts/slideLayout152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3213"/>
            <a:ext cx="3343275" cy="1290637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1925" y="303213"/>
            <a:ext cx="5680075" cy="6503987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0" y="1593850"/>
            <a:ext cx="3343275" cy="521335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016808780"/>
      </p:ext>
    </p:extLst>
  </p:cSld>
  <p:clrMapOvr>
    <a:masterClrMapping/>
  </p:clrMapOvr>
  <p:transition xmlns:p14="http://schemas.microsoft.com/office/powerpoint/2010/main"/>
</p:sldLayout>
</file>

<file path=ppt/slideLayouts/slideLayout152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0725" y="5334000"/>
            <a:ext cx="6096000" cy="630238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0725" y="681038"/>
            <a:ext cx="6096000" cy="457200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0725" y="5964238"/>
            <a:ext cx="6096000" cy="89376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760508132"/>
      </p:ext>
    </p:extLst>
  </p:cSld>
  <p:clrMapOvr>
    <a:masterClrMapping/>
  </p:clrMapOvr>
  <p:transition xmlns:p14="http://schemas.microsoft.com/office/powerpoint/2010/main"/>
</p:sldLayout>
</file>

<file path=ppt/slideLayouts/slideLayout15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0" y="1778000"/>
            <a:ext cx="9144000" cy="50292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8452889"/>
      </p:ext>
    </p:extLst>
  </p:cSld>
  <p:clrMapOvr>
    <a:masterClrMapping/>
  </p:clrMapOvr>
  <p:transition xmlns:p14="http://schemas.microsoft.com/office/powerpoint/2010/main"/>
</p:sldLayout>
</file>

<file path=ppt/slideLayouts/slideLayout15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6000" y="304800"/>
            <a:ext cx="2286000" cy="6502400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0" y="304800"/>
            <a:ext cx="6705600" cy="65024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1848869"/>
      </p:ext>
    </p:extLst>
  </p:cSld>
  <p:clrMapOvr>
    <a:masterClrMapping/>
  </p:clrMapOvr>
  <p:transition xmlns:p14="http://schemas.microsoft.com/office/powerpoint/2010/main"/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8776102"/>
      </p:ext>
    </p:extLst>
  </p:cSld>
  <p:clrMapOvr>
    <a:masterClrMapping/>
  </p:clrMapOvr>
  <p:transition xmlns:p14="http://schemas.microsoft.com/office/powerpoint/2010/main"/>
</p:sldLayout>
</file>

<file path=ppt/slideLayouts/slideLayout15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6963"/>
            <a:ext cx="8636000" cy="1633537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86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0766220"/>
      </p:ext>
    </p:extLst>
  </p:cSld>
  <p:clrMapOvr>
    <a:masterClrMapping/>
  </p:clrMapOvr>
  <p:transition xmlns:p14="http://schemas.microsoft.com/office/powerpoint/2010/main"/>
</p:sldLayout>
</file>

<file path=ppt/slideLayouts/slideLayout153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5841066"/>
      </p:ext>
    </p:extLst>
  </p:cSld>
  <p:clrMapOvr>
    <a:masterClrMapping/>
  </p:clrMapOvr>
  <p:transition xmlns:p14="http://schemas.microsoft.com/office/powerpoint/2010/main"/>
</p:sldLayout>
</file>

<file path=ppt/slideLayouts/slideLayout153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3275" y="4895850"/>
            <a:ext cx="8636000" cy="1514475"/>
          </a:xfrm>
          <a:prstGeom prst="rect">
            <a:avLst/>
          </a:prstGeom>
        </p:spPr>
        <p:txBody>
          <a:bodyPr vert="horz"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3275" y="3228975"/>
            <a:ext cx="8636000" cy="16668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7264607"/>
      </p:ext>
    </p:extLst>
  </p:cSld>
  <p:clrMapOvr>
    <a:masterClrMapping/>
  </p:clrMapOvr>
  <p:transition xmlns:p14="http://schemas.microsoft.com/office/powerpoint/2010/main"/>
</p:sldLayout>
</file>

<file path=ppt/slideLayouts/slideLayout153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700" y="850900"/>
            <a:ext cx="4991100" cy="591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56200" y="850900"/>
            <a:ext cx="4991100" cy="591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6008911"/>
      </p:ext>
    </p:extLst>
  </p:cSld>
  <p:clrMapOvr>
    <a:masterClrMapping/>
  </p:clrMapOvr>
  <p:transition xmlns:p14="http://schemas.microsoft.com/office/powerpoint/2010/main"/>
</p:sldLayout>
</file>

<file path=ppt/slideLayouts/slideLayout153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04975"/>
            <a:ext cx="4489450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416175"/>
            <a:ext cx="4489450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0963" y="1704975"/>
            <a:ext cx="4491037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0963" y="2416175"/>
            <a:ext cx="4491037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5383841"/>
      </p:ext>
    </p:extLst>
  </p:cSld>
  <p:clrMapOvr>
    <a:masterClrMapping/>
  </p:clrMapOvr>
  <p:transition xmlns:p14="http://schemas.microsoft.com/office/powerpoint/2010/main"/>
</p:sldLayout>
</file>

<file path=ppt/slideLayouts/slideLayout15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8976912"/>
      </p:ext>
    </p:extLst>
  </p:cSld>
  <p:clrMapOvr>
    <a:masterClrMapping/>
  </p:clrMapOvr>
  <p:transition xmlns:p14="http://schemas.microsoft.com/office/powerpoint/2010/main"/>
</p:sldLayout>
</file>

<file path=ppt/slideLayouts/slideLayout153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87347003"/>
      </p:ext>
    </p:extLst>
  </p:cSld>
  <p:clrMapOvr>
    <a:masterClrMapping/>
  </p:clrMapOvr>
  <p:transition xmlns:p14="http://schemas.microsoft.com/office/powerpoint/2010/main"/>
</p:sldLayout>
</file>

<file path=ppt/slideLayouts/slideLayout153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3213"/>
            <a:ext cx="3343275" cy="1290637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1925" y="303213"/>
            <a:ext cx="5680075" cy="65039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0" y="1593850"/>
            <a:ext cx="3343275" cy="52133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53439416"/>
      </p:ext>
    </p:extLst>
  </p:cSld>
  <p:clrMapOvr>
    <a:masterClrMapping/>
  </p:clrMapOvr>
  <p:transition xmlns:p14="http://schemas.microsoft.com/office/powerpoint/2010/main"/>
</p:sldLayout>
</file>

<file path=ppt/slideLayouts/slideLayout153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0725" y="5334000"/>
            <a:ext cx="6096000" cy="630238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0725" y="681038"/>
            <a:ext cx="6096000" cy="4572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0725" y="5964238"/>
            <a:ext cx="6096000" cy="8937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44235984"/>
      </p:ext>
    </p:extLst>
  </p:cSld>
  <p:clrMapOvr>
    <a:masterClrMapping/>
  </p:clrMapOvr>
  <p:transition xmlns:p14="http://schemas.microsoft.com/office/powerpoint/2010/main"/>
</p:sldLayout>
</file>

<file path=ppt/slideLayouts/slideLayout153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6469500"/>
      </p:ext>
    </p:extLst>
  </p:cSld>
  <p:clrMapOvr>
    <a:masterClrMapping/>
  </p:clrMapOvr>
  <p:transition xmlns:p14="http://schemas.microsoft.com/office/powerpoint/2010/main"/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638550" y="1079500"/>
            <a:ext cx="1047750" cy="55499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5300" y="1079500"/>
            <a:ext cx="2990850" cy="55499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9330476"/>
      </p:ext>
    </p:extLst>
  </p:cSld>
  <p:clrMapOvr>
    <a:masterClrMapping/>
  </p:clrMapOvr>
  <p:transition xmlns:p14="http://schemas.microsoft.com/office/powerpoint/2010/main"/>
</p:sldLayout>
</file>

<file path=ppt/slideLayouts/slideLayout154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13650" y="304800"/>
            <a:ext cx="2533650" cy="6464300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700" y="304800"/>
            <a:ext cx="7448550" cy="6464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25145"/>
      </p:ext>
    </p:extLst>
  </p:cSld>
  <p:clrMapOvr>
    <a:masterClrMapping/>
  </p:clrMapOvr>
  <p:transition xmlns:p14="http://schemas.microsoft.com/office/powerpoint/2010/main"/>
</p:sldLayout>
</file>

<file path=ppt/slideLayouts/slideLayout15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6963"/>
            <a:ext cx="8636000" cy="16335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86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8609903"/>
      </p:ext>
    </p:extLst>
  </p:cSld>
  <p:clrMapOvr>
    <a:masterClrMapping/>
  </p:clrMapOvr>
  <p:transition xmlns:p14="http://schemas.microsoft.com/office/powerpoint/2010/main"/>
</p:sldLayout>
</file>

<file path=ppt/slideLayouts/slideLayout154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1854772"/>
      </p:ext>
    </p:extLst>
  </p:cSld>
  <p:clrMapOvr>
    <a:masterClrMapping/>
  </p:clrMapOvr>
  <p:transition xmlns:p14="http://schemas.microsoft.com/office/powerpoint/2010/main"/>
</p:sldLayout>
</file>

<file path=ppt/slideLayouts/slideLayout154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3275" y="4895850"/>
            <a:ext cx="8636000" cy="15144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3275" y="3228975"/>
            <a:ext cx="8636000" cy="16668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006299366"/>
      </p:ext>
    </p:extLst>
  </p:cSld>
  <p:clrMapOvr>
    <a:masterClrMapping/>
  </p:clrMapOvr>
  <p:transition xmlns:p14="http://schemas.microsoft.com/office/powerpoint/2010/main"/>
</p:sldLayout>
</file>

<file path=ppt/slideLayouts/slideLayout154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90600" y="3810000"/>
            <a:ext cx="4013200" cy="17399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56200" y="3810000"/>
            <a:ext cx="4013200" cy="17399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065745"/>
      </p:ext>
    </p:extLst>
  </p:cSld>
  <p:clrMapOvr>
    <a:masterClrMapping/>
  </p:clrMapOvr>
  <p:transition xmlns:p14="http://schemas.microsoft.com/office/powerpoint/2010/main"/>
</p:sldLayout>
</file>

<file path=ppt/slideLayouts/slideLayout154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04975"/>
            <a:ext cx="4489450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416175"/>
            <a:ext cx="4489450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0963" y="1704975"/>
            <a:ext cx="4491037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0963" y="2416175"/>
            <a:ext cx="4491037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2504951"/>
      </p:ext>
    </p:extLst>
  </p:cSld>
  <p:clrMapOvr>
    <a:masterClrMapping/>
  </p:clrMapOvr>
  <p:transition xmlns:p14="http://schemas.microsoft.com/office/powerpoint/2010/main"/>
</p:sldLayout>
</file>

<file path=ppt/slideLayouts/slideLayout154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819920"/>
      </p:ext>
    </p:extLst>
  </p:cSld>
  <p:clrMapOvr>
    <a:masterClrMapping/>
  </p:clrMapOvr>
  <p:transition xmlns:p14="http://schemas.microsoft.com/office/powerpoint/2010/main"/>
</p:sldLayout>
</file>

<file path=ppt/slideLayouts/slideLayout154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36039857"/>
      </p:ext>
    </p:extLst>
  </p:cSld>
  <p:clrMapOvr>
    <a:masterClrMapping/>
  </p:clrMapOvr>
  <p:transition xmlns:p14="http://schemas.microsoft.com/office/powerpoint/2010/main"/>
</p:sldLayout>
</file>

<file path=ppt/slideLayouts/slideLayout154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3213"/>
            <a:ext cx="3343275" cy="1290637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1925" y="303213"/>
            <a:ext cx="5680075" cy="65039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0" y="1593850"/>
            <a:ext cx="3343275" cy="52133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588192878"/>
      </p:ext>
    </p:extLst>
  </p:cSld>
  <p:clrMapOvr>
    <a:masterClrMapping/>
  </p:clrMapOvr>
  <p:transition xmlns:p14="http://schemas.microsoft.com/office/powerpoint/2010/main"/>
</p:sldLayout>
</file>

<file path=ppt/slideLayouts/slideLayout154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0725" y="5334000"/>
            <a:ext cx="6096000" cy="6302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0725" y="681038"/>
            <a:ext cx="6096000" cy="4572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0725" y="5964238"/>
            <a:ext cx="6096000" cy="8937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49848986"/>
      </p:ext>
    </p:extLst>
  </p:cSld>
  <p:clrMapOvr>
    <a:masterClrMapping/>
  </p:clrMapOvr>
  <p:transition xmlns:p14="http://schemas.microsoft.com/office/powerpoint/2010/main"/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6963"/>
            <a:ext cx="8636000" cy="16335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86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1539048"/>
      </p:ext>
    </p:extLst>
  </p:cSld>
  <p:clrMapOvr>
    <a:masterClrMapping/>
  </p:clrMapOvr>
  <p:transition xmlns:p14="http://schemas.microsoft.com/office/powerpoint/2010/main"/>
</p:sldLayout>
</file>

<file path=ppt/slideLayouts/slideLayout155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1882441"/>
      </p:ext>
    </p:extLst>
  </p:cSld>
  <p:clrMapOvr>
    <a:masterClrMapping/>
  </p:clrMapOvr>
  <p:transition xmlns:p14="http://schemas.microsoft.com/office/powerpoint/2010/main"/>
</p:sldLayout>
</file>

<file path=ppt/slideLayouts/slideLayout155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24700" y="850900"/>
            <a:ext cx="2044700" cy="4699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0" y="850900"/>
            <a:ext cx="5981700" cy="4699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9395130"/>
      </p:ext>
    </p:extLst>
  </p:cSld>
  <p:clrMapOvr>
    <a:masterClrMapping/>
  </p:clrMapOvr>
  <p:transition xmlns:p14="http://schemas.microsoft.com/office/powerpoint/2010/main"/>
</p:sldLayout>
</file>

<file path=ppt/slideLayouts/slideLayout155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6963"/>
            <a:ext cx="8636000" cy="16335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863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6654245"/>
      </p:ext>
    </p:extLst>
  </p:cSld>
  <p:clrMapOvr>
    <a:masterClrMapping/>
  </p:clrMapOvr>
  <p:transition xmlns:p14="http://schemas.microsoft.com/office/powerpoint/2010/main"/>
</p:sldLayout>
</file>

<file path=ppt/slideLayouts/slideLayout155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000" y="1778000"/>
            <a:ext cx="9144000" cy="5029200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5712699"/>
      </p:ext>
    </p:extLst>
  </p:cSld>
  <p:clrMapOvr>
    <a:masterClrMapping/>
  </p:clrMapOvr>
  <p:transition xmlns:p14="http://schemas.microsoft.com/office/powerpoint/2010/main"/>
</p:sldLayout>
</file>

<file path=ppt/slideLayouts/slideLayout155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3275" y="4895850"/>
            <a:ext cx="8636000" cy="15144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3275" y="3228975"/>
            <a:ext cx="8636000" cy="1666875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244496579"/>
      </p:ext>
    </p:extLst>
  </p:cSld>
  <p:clrMapOvr>
    <a:masterClrMapping/>
  </p:clrMapOvr>
  <p:transition xmlns:p14="http://schemas.microsoft.com/office/powerpoint/2010/main"/>
</p:sldLayout>
</file>

<file path=ppt/slideLayouts/slideLayout155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8000" y="1778000"/>
            <a:ext cx="4495800" cy="5029200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56200" y="1778000"/>
            <a:ext cx="4495800" cy="5029200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5668538"/>
      </p:ext>
    </p:extLst>
  </p:cSld>
  <p:clrMapOvr>
    <a:masterClrMapping/>
  </p:clrMapOvr>
  <p:transition xmlns:p14="http://schemas.microsoft.com/office/powerpoint/2010/main"/>
</p:sldLayout>
</file>

<file path=ppt/slideLayouts/slideLayout155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04975"/>
            <a:ext cx="4489450" cy="7112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416175"/>
            <a:ext cx="4489450" cy="4391025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0963" y="1704975"/>
            <a:ext cx="4491037" cy="7112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0963" y="2416175"/>
            <a:ext cx="4491037" cy="4391025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0727279"/>
      </p:ext>
    </p:extLst>
  </p:cSld>
  <p:clrMapOvr>
    <a:masterClrMapping/>
  </p:clrMapOvr>
  <p:transition xmlns:p14="http://schemas.microsoft.com/office/powerpoint/2010/main"/>
</p:sldLayout>
</file>

<file path=ppt/slideLayouts/slideLayout155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6977727"/>
      </p:ext>
    </p:extLst>
  </p:cSld>
  <p:clrMapOvr>
    <a:masterClrMapping/>
  </p:clrMapOvr>
  <p:transition xmlns:p14="http://schemas.microsoft.com/office/powerpoint/2010/main"/>
</p:sldLayout>
</file>

<file path=ppt/slideLayouts/slideLayout155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82797525"/>
      </p:ext>
    </p:extLst>
  </p:cSld>
  <p:clrMapOvr>
    <a:masterClrMapping/>
  </p:clrMapOvr>
  <p:transition xmlns:p14="http://schemas.microsoft.com/office/powerpoint/2010/main"/>
</p:sldLayout>
</file>

<file path=ppt/slideLayouts/slideLayout155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3213"/>
            <a:ext cx="3343275" cy="12906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1925" y="303213"/>
            <a:ext cx="5680075" cy="6503987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0" y="1593850"/>
            <a:ext cx="3343275" cy="521335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86492110"/>
      </p:ext>
    </p:extLst>
  </p:cSld>
  <p:clrMapOvr>
    <a:masterClrMapping/>
  </p:clrMapOvr>
  <p:transition xmlns:p14="http://schemas.microsoft.com/office/powerpoint/2010/main"/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9871293"/>
      </p:ext>
    </p:extLst>
  </p:cSld>
  <p:clrMapOvr>
    <a:masterClrMapping/>
  </p:clrMapOvr>
  <p:transition xmlns:p14="http://schemas.microsoft.com/office/powerpoint/2010/main"/>
</p:sldLayout>
</file>

<file path=ppt/slideLayouts/slideLayout156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0725" y="5334000"/>
            <a:ext cx="6096000" cy="6302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0725" y="681038"/>
            <a:ext cx="6096000" cy="457200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0725" y="5964238"/>
            <a:ext cx="6096000" cy="89376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14422903"/>
      </p:ext>
    </p:extLst>
  </p:cSld>
  <p:clrMapOvr>
    <a:masterClrMapping/>
  </p:clrMapOvr>
  <p:transition xmlns:p14="http://schemas.microsoft.com/office/powerpoint/2010/main"/>
</p:sldLayout>
</file>

<file path=ppt/slideLayouts/slideLayout156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0" y="1778000"/>
            <a:ext cx="9144000" cy="50292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3816113"/>
      </p:ext>
    </p:extLst>
  </p:cSld>
  <p:clrMapOvr>
    <a:masterClrMapping/>
  </p:clrMapOvr>
  <p:transition xmlns:p14="http://schemas.microsoft.com/office/powerpoint/2010/main"/>
</p:sldLayout>
</file>

<file path=ppt/slideLayouts/slideLayout156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6000" y="1778000"/>
            <a:ext cx="2286000" cy="5029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0" y="1778000"/>
            <a:ext cx="6705600" cy="50292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7100614"/>
      </p:ext>
    </p:extLst>
  </p:cSld>
  <p:clrMapOvr>
    <a:masterClrMapping/>
  </p:clrMapOvr>
  <p:transition xmlns:p14="http://schemas.microsoft.com/office/powerpoint/2010/main"/>
</p:sldLayout>
</file>

<file path=ppt/slideLayouts/slideLayout156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6963"/>
            <a:ext cx="8636000" cy="16335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863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3480717"/>
      </p:ext>
    </p:extLst>
  </p:cSld>
  <p:clrMapOvr>
    <a:masterClrMapping/>
  </p:clrMapOvr>
  <p:transition xmlns:p14="http://schemas.microsoft.com/office/powerpoint/2010/main"/>
</p:sldLayout>
</file>

<file path=ppt/slideLayouts/slideLayout156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000" y="1778000"/>
            <a:ext cx="9144000" cy="5029200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2824100"/>
      </p:ext>
    </p:extLst>
  </p:cSld>
  <p:clrMapOvr>
    <a:masterClrMapping/>
  </p:clrMapOvr>
  <p:transition xmlns:p14="http://schemas.microsoft.com/office/powerpoint/2010/main"/>
</p:sldLayout>
</file>

<file path=ppt/slideLayouts/slideLayout156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3275" y="4895850"/>
            <a:ext cx="8636000" cy="15144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3275" y="3228975"/>
            <a:ext cx="8636000" cy="1666875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524647696"/>
      </p:ext>
    </p:extLst>
  </p:cSld>
  <p:clrMapOvr>
    <a:masterClrMapping/>
  </p:clrMapOvr>
  <p:transition xmlns:p14="http://schemas.microsoft.com/office/powerpoint/2010/main"/>
</p:sldLayout>
</file>

<file path=ppt/slideLayouts/slideLayout156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8000" y="1778000"/>
            <a:ext cx="4495800" cy="5029200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56200" y="1778000"/>
            <a:ext cx="4495800" cy="5029200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6936444"/>
      </p:ext>
    </p:extLst>
  </p:cSld>
  <p:clrMapOvr>
    <a:masterClrMapping/>
  </p:clrMapOvr>
  <p:transition xmlns:p14="http://schemas.microsoft.com/office/powerpoint/2010/main"/>
</p:sldLayout>
</file>

<file path=ppt/slideLayouts/slideLayout156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04975"/>
            <a:ext cx="4489450" cy="7112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416175"/>
            <a:ext cx="4489450" cy="4391025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0963" y="1704975"/>
            <a:ext cx="4491037" cy="7112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0963" y="2416175"/>
            <a:ext cx="4491037" cy="4391025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3655438"/>
      </p:ext>
    </p:extLst>
  </p:cSld>
  <p:clrMapOvr>
    <a:masterClrMapping/>
  </p:clrMapOvr>
  <p:transition xmlns:p14="http://schemas.microsoft.com/office/powerpoint/2010/main"/>
</p:sldLayout>
</file>

<file path=ppt/slideLayouts/slideLayout156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7096972"/>
      </p:ext>
    </p:extLst>
  </p:cSld>
  <p:clrMapOvr>
    <a:masterClrMapping/>
  </p:clrMapOvr>
  <p:transition xmlns:p14="http://schemas.microsoft.com/office/powerpoint/2010/main"/>
</p:sldLayout>
</file>

<file path=ppt/slideLayouts/slideLayout156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19096036"/>
      </p:ext>
    </p:extLst>
  </p:cSld>
  <p:clrMapOvr>
    <a:masterClrMapping/>
  </p:clrMapOvr>
  <p:transition xmlns:p14="http://schemas.microsoft.com/office/powerpoint/2010/main"/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3275" y="4895850"/>
            <a:ext cx="8636000" cy="15144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3275" y="3228975"/>
            <a:ext cx="8636000" cy="16668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268679989"/>
      </p:ext>
    </p:extLst>
  </p:cSld>
  <p:clrMapOvr>
    <a:masterClrMapping/>
  </p:clrMapOvr>
  <p:transition xmlns:p14="http://schemas.microsoft.com/office/powerpoint/2010/main"/>
</p:sldLayout>
</file>

<file path=ppt/slideLayouts/slideLayout157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3213"/>
            <a:ext cx="3343275" cy="12906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1925" y="303213"/>
            <a:ext cx="5680075" cy="6503987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0" y="1593850"/>
            <a:ext cx="3343275" cy="521335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519289473"/>
      </p:ext>
    </p:extLst>
  </p:cSld>
  <p:clrMapOvr>
    <a:masterClrMapping/>
  </p:clrMapOvr>
  <p:transition xmlns:p14="http://schemas.microsoft.com/office/powerpoint/2010/main"/>
</p:sldLayout>
</file>

<file path=ppt/slideLayouts/slideLayout157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0725" y="5334000"/>
            <a:ext cx="6096000" cy="6302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0725" y="681038"/>
            <a:ext cx="6096000" cy="457200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0725" y="5964238"/>
            <a:ext cx="6096000" cy="89376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214026496"/>
      </p:ext>
    </p:extLst>
  </p:cSld>
  <p:clrMapOvr>
    <a:masterClrMapping/>
  </p:clrMapOvr>
  <p:transition xmlns:p14="http://schemas.microsoft.com/office/powerpoint/2010/main"/>
</p:sldLayout>
</file>

<file path=ppt/slideLayouts/slideLayout157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0" y="1778000"/>
            <a:ext cx="9144000" cy="50292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6568289"/>
      </p:ext>
    </p:extLst>
  </p:cSld>
  <p:clrMapOvr>
    <a:masterClrMapping/>
  </p:clrMapOvr>
  <p:transition xmlns:p14="http://schemas.microsoft.com/office/powerpoint/2010/main"/>
</p:sldLayout>
</file>

<file path=ppt/slideLayouts/slideLayout157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6000" y="1778000"/>
            <a:ext cx="2286000" cy="51181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0" y="1778000"/>
            <a:ext cx="6705600" cy="51181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9739087"/>
      </p:ext>
    </p:extLst>
  </p:cSld>
  <p:clrMapOvr>
    <a:masterClrMapping/>
  </p:clrMapOvr>
  <p:transition xmlns:p14="http://schemas.microsoft.com/office/powerpoint/2010/main"/>
</p:sldLayout>
</file>

<file path=ppt/slideLayouts/slideLayout157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6963"/>
            <a:ext cx="8636000" cy="16335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86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8408390"/>
      </p:ext>
    </p:extLst>
  </p:cSld>
  <p:clrMapOvr>
    <a:masterClrMapping/>
  </p:clrMapOvr>
  <p:transition xmlns:p14="http://schemas.microsoft.com/office/powerpoint/2010/main"/>
</p:sldLayout>
</file>

<file path=ppt/slideLayouts/slideLayout157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4040969"/>
      </p:ext>
    </p:extLst>
  </p:cSld>
  <p:clrMapOvr>
    <a:masterClrMapping/>
  </p:clrMapOvr>
  <p:transition xmlns:p14="http://schemas.microsoft.com/office/powerpoint/2010/main"/>
</p:sldLayout>
</file>

<file path=ppt/slideLayouts/slideLayout157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3275" y="4895850"/>
            <a:ext cx="8636000" cy="15144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3275" y="3228975"/>
            <a:ext cx="8636000" cy="16668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421506688"/>
      </p:ext>
    </p:extLst>
  </p:cSld>
  <p:clrMapOvr>
    <a:masterClrMapping/>
  </p:clrMapOvr>
  <p:transition xmlns:p14="http://schemas.microsoft.com/office/powerpoint/2010/main"/>
</p:sldLayout>
</file>

<file path=ppt/slideLayouts/slideLayout157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5300" y="3746500"/>
            <a:ext cx="2216150" cy="2286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863850" y="3746500"/>
            <a:ext cx="2216150" cy="2286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7909673"/>
      </p:ext>
    </p:extLst>
  </p:cSld>
  <p:clrMapOvr>
    <a:masterClrMapping/>
  </p:clrMapOvr>
  <p:transition xmlns:p14="http://schemas.microsoft.com/office/powerpoint/2010/main"/>
</p:sldLayout>
</file>

<file path=ppt/slideLayouts/slideLayout157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04975"/>
            <a:ext cx="4489450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416175"/>
            <a:ext cx="4489450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0963" y="1704975"/>
            <a:ext cx="4491037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0963" y="2416175"/>
            <a:ext cx="4491037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2492740"/>
      </p:ext>
    </p:extLst>
  </p:cSld>
  <p:clrMapOvr>
    <a:masterClrMapping/>
  </p:clrMapOvr>
  <p:transition xmlns:p14="http://schemas.microsoft.com/office/powerpoint/2010/main"/>
</p:sldLayout>
</file>

<file path=ppt/slideLayouts/slideLayout157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0967885"/>
      </p:ext>
    </p:extLst>
  </p:cSld>
  <p:clrMapOvr>
    <a:masterClrMapping/>
  </p:clrMapOvr>
  <p:transition xmlns:p14="http://schemas.microsoft.com/office/powerpoint/2010/main"/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90600" y="4191000"/>
            <a:ext cx="4013200" cy="1447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56200" y="4191000"/>
            <a:ext cx="4013200" cy="1447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758724"/>
      </p:ext>
    </p:extLst>
  </p:cSld>
  <p:clrMapOvr>
    <a:masterClrMapping/>
  </p:clrMapOvr>
  <p:transition xmlns:p14="http://schemas.microsoft.com/office/powerpoint/2010/main"/>
</p:sldLayout>
</file>

<file path=ppt/slideLayouts/slideLayout158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75976836"/>
      </p:ext>
    </p:extLst>
  </p:cSld>
  <p:clrMapOvr>
    <a:masterClrMapping/>
  </p:clrMapOvr>
  <p:transition xmlns:p14="http://schemas.microsoft.com/office/powerpoint/2010/main"/>
</p:sldLayout>
</file>

<file path=ppt/slideLayouts/slideLayout158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3213"/>
            <a:ext cx="3343275" cy="1290637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1925" y="303213"/>
            <a:ext cx="5680075" cy="65039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0" y="1593850"/>
            <a:ext cx="3343275" cy="52133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00467039"/>
      </p:ext>
    </p:extLst>
  </p:cSld>
  <p:clrMapOvr>
    <a:masterClrMapping/>
  </p:clrMapOvr>
  <p:transition xmlns:p14="http://schemas.microsoft.com/office/powerpoint/2010/main"/>
</p:sldLayout>
</file>

<file path=ppt/slideLayouts/slideLayout158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0725" y="5334000"/>
            <a:ext cx="6096000" cy="6302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0725" y="681038"/>
            <a:ext cx="6096000" cy="4572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0725" y="5964238"/>
            <a:ext cx="6096000" cy="8937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038142382"/>
      </p:ext>
    </p:extLst>
  </p:cSld>
  <p:clrMapOvr>
    <a:masterClrMapping/>
  </p:clrMapOvr>
  <p:transition xmlns:p14="http://schemas.microsoft.com/office/powerpoint/2010/main"/>
</p:sldLayout>
</file>

<file path=ppt/slideLayouts/slideLayout158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6268567"/>
      </p:ext>
    </p:extLst>
  </p:cSld>
  <p:clrMapOvr>
    <a:masterClrMapping/>
  </p:clrMapOvr>
  <p:transition xmlns:p14="http://schemas.microsoft.com/office/powerpoint/2010/main"/>
</p:sldLayout>
</file>

<file path=ppt/slideLayouts/slideLayout158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933825" y="1104900"/>
            <a:ext cx="1146175" cy="4927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5300" y="1104900"/>
            <a:ext cx="3286125" cy="4927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0241514"/>
      </p:ext>
    </p:extLst>
  </p:cSld>
  <p:clrMapOvr>
    <a:masterClrMapping/>
  </p:clrMapOvr>
  <p:transition xmlns:p14="http://schemas.microsoft.com/office/powerpoint/2010/main"/>
</p:sldLayout>
</file>

<file path=ppt/slideLayouts/slideLayout158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6963"/>
            <a:ext cx="8636000" cy="1633537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86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534446"/>
      </p:ext>
    </p:extLst>
  </p:cSld>
  <p:clrMapOvr>
    <a:masterClrMapping/>
  </p:clrMapOvr>
  <p:transition xmlns:p14="http://schemas.microsoft.com/office/powerpoint/2010/main"/>
</p:sldLayout>
</file>

<file path=ppt/slideLayouts/slideLayout158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1199948"/>
      </p:ext>
    </p:extLst>
  </p:cSld>
  <p:clrMapOvr>
    <a:masterClrMapping/>
  </p:clrMapOvr>
  <p:transition xmlns:p14="http://schemas.microsoft.com/office/powerpoint/2010/main"/>
</p:sldLayout>
</file>

<file path=ppt/slideLayouts/slideLayout158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3275" y="4895850"/>
            <a:ext cx="8636000" cy="1514475"/>
          </a:xfrm>
          <a:prstGeom prst="rect">
            <a:avLst/>
          </a:prstGeom>
        </p:spPr>
        <p:txBody>
          <a:bodyPr vert="horz"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3275" y="3228975"/>
            <a:ext cx="8636000" cy="16668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201521092"/>
      </p:ext>
    </p:extLst>
  </p:cSld>
  <p:clrMapOvr>
    <a:masterClrMapping/>
  </p:clrMapOvr>
  <p:transition xmlns:p14="http://schemas.microsoft.com/office/powerpoint/2010/main"/>
</p:sldLayout>
</file>

<file path=ppt/slideLayouts/slideLayout158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90600" y="990600"/>
            <a:ext cx="4013200" cy="5638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56200" y="990600"/>
            <a:ext cx="4013200" cy="5638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4409228"/>
      </p:ext>
    </p:extLst>
  </p:cSld>
  <p:clrMapOvr>
    <a:masterClrMapping/>
  </p:clrMapOvr>
  <p:transition xmlns:p14="http://schemas.microsoft.com/office/powerpoint/2010/main"/>
</p:sldLayout>
</file>

<file path=ppt/slideLayouts/slideLayout158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04975"/>
            <a:ext cx="4489450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416175"/>
            <a:ext cx="4489450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0963" y="1704975"/>
            <a:ext cx="4491037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0963" y="2416175"/>
            <a:ext cx="4491037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1627126"/>
      </p:ext>
    </p:extLst>
  </p:cSld>
  <p:clrMapOvr>
    <a:masterClrMapping/>
  </p:clrMapOvr>
  <p:transition xmlns:p14="http://schemas.microsoft.com/office/powerpoint/2010/main"/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04975"/>
            <a:ext cx="4489450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416175"/>
            <a:ext cx="4489450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0963" y="1704975"/>
            <a:ext cx="4491037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0963" y="2416175"/>
            <a:ext cx="4491037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6663171"/>
      </p:ext>
    </p:extLst>
  </p:cSld>
  <p:clrMapOvr>
    <a:masterClrMapping/>
  </p:clrMapOvr>
  <p:transition xmlns:p14="http://schemas.microsoft.com/office/powerpoint/2010/main"/>
</p:sldLayout>
</file>

<file path=ppt/slideLayouts/slideLayout159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008481"/>
      </p:ext>
    </p:extLst>
  </p:cSld>
  <p:clrMapOvr>
    <a:masterClrMapping/>
  </p:clrMapOvr>
  <p:transition xmlns:p14="http://schemas.microsoft.com/office/powerpoint/2010/main"/>
</p:sldLayout>
</file>

<file path=ppt/slideLayouts/slideLayout159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94752058"/>
      </p:ext>
    </p:extLst>
  </p:cSld>
  <p:clrMapOvr>
    <a:masterClrMapping/>
  </p:clrMapOvr>
  <p:transition xmlns:p14="http://schemas.microsoft.com/office/powerpoint/2010/main"/>
</p:sldLayout>
</file>

<file path=ppt/slideLayouts/slideLayout159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3213"/>
            <a:ext cx="3343275" cy="1290637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1925" y="303213"/>
            <a:ext cx="5680075" cy="65039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0" y="1593850"/>
            <a:ext cx="3343275" cy="52133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600998442"/>
      </p:ext>
    </p:extLst>
  </p:cSld>
  <p:clrMapOvr>
    <a:masterClrMapping/>
  </p:clrMapOvr>
  <p:transition xmlns:p14="http://schemas.microsoft.com/office/powerpoint/2010/main"/>
</p:sldLayout>
</file>

<file path=ppt/slideLayouts/slideLayout159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0725" y="5334000"/>
            <a:ext cx="6096000" cy="630238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0725" y="681038"/>
            <a:ext cx="6096000" cy="4572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0725" y="5964238"/>
            <a:ext cx="6096000" cy="8937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1738576"/>
      </p:ext>
    </p:extLst>
  </p:cSld>
  <p:clrMapOvr>
    <a:masterClrMapping/>
  </p:clrMapOvr>
  <p:transition xmlns:p14="http://schemas.microsoft.com/office/powerpoint/2010/main"/>
</p:sldLayout>
</file>

<file path=ppt/slideLayouts/slideLayout159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2873200"/>
      </p:ext>
    </p:extLst>
  </p:cSld>
  <p:clrMapOvr>
    <a:masterClrMapping/>
  </p:clrMapOvr>
  <p:transition xmlns:p14="http://schemas.microsoft.com/office/powerpoint/2010/main"/>
</p:sldLayout>
</file>

<file path=ppt/slideLayouts/slideLayout159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6000" y="304800"/>
            <a:ext cx="2286000" cy="6324600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0" y="304800"/>
            <a:ext cx="6705600" cy="6324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4692952"/>
      </p:ext>
    </p:extLst>
  </p:cSld>
  <p:clrMapOvr>
    <a:masterClrMapping/>
  </p:clrMapOvr>
  <p:transition xmlns:p14="http://schemas.microsoft.com/office/powerpoint/2010/main"/>
</p:sldLayout>
</file>

<file path=ppt/slideLayouts/slideLayout159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6963"/>
            <a:ext cx="8636000" cy="16335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863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8988600"/>
      </p:ext>
    </p:extLst>
  </p:cSld>
  <p:clrMapOvr>
    <a:masterClrMapping/>
  </p:clrMapOvr>
  <p:transition xmlns:p14="http://schemas.microsoft.com/office/powerpoint/2010/main"/>
</p:sldLayout>
</file>

<file path=ppt/slideLayouts/slideLayout159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000" y="1778000"/>
            <a:ext cx="9144000" cy="5029200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3941814"/>
      </p:ext>
    </p:extLst>
  </p:cSld>
  <p:clrMapOvr>
    <a:masterClrMapping/>
  </p:clrMapOvr>
  <p:transition xmlns:p14="http://schemas.microsoft.com/office/powerpoint/2010/main"/>
</p:sldLayout>
</file>

<file path=ppt/slideLayouts/slideLayout159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3275" y="4895850"/>
            <a:ext cx="8636000" cy="15144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3275" y="3228975"/>
            <a:ext cx="8636000" cy="1666875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552071149"/>
      </p:ext>
    </p:extLst>
  </p:cSld>
  <p:clrMapOvr>
    <a:masterClrMapping/>
  </p:clrMapOvr>
  <p:transition xmlns:p14="http://schemas.microsoft.com/office/powerpoint/2010/main"/>
</p:sldLayout>
</file>

<file path=ppt/slideLayouts/slideLayout159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8000" y="1778000"/>
            <a:ext cx="4495800" cy="5029200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56200" y="1778000"/>
            <a:ext cx="4495800" cy="5029200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7951409"/>
      </p:ext>
    </p:extLst>
  </p:cSld>
  <p:clrMapOvr>
    <a:masterClrMapping/>
  </p:clrMapOvr>
  <p:transition xmlns:p14="http://schemas.microsoft.com/office/powerpoint/2010/main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04975"/>
            <a:ext cx="4489450" cy="7112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416175"/>
            <a:ext cx="4489450" cy="4391025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0963" y="1704975"/>
            <a:ext cx="4491037" cy="7112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0963" y="2416175"/>
            <a:ext cx="4491037" cy="4391025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6117405"/>
      </p:ext>
    </p:extLst>
  </p:cSld>
  <p:clrMapOvr>
    <a:masterClrMapping/>
  </p:clrMapOvr>
  <p:transition xmlns:p14="http://schemas.microsoft.com/office/powerpoint/2010/main"/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3666463"/>
      </p:ext>
    </p:extLst>
  </p:cSld>
  <p:clrMapOvr>
    <a:masterClrMapping/>
  </p:clrMapOvr>
  <p:transition xmlns:p14="http://schemas.microsoft.com/office/powerpoint/2010/main"/>
</p:sldLayout>
</file>

<file path=ppt/slideLayouts/slideLayout160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04975"/>
            <a:ext cx="4489450" cy="7112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416175"/>
            <a:ext cx="4489450" cy="4391025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0963" y="1704975"/>
            <a:ext cx="4491037" cy="7112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0963" y="2416175"/>
            <a:ext cx="4491037" cy="4391025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804028"/>
      </p:ext>
    </p:extLst>
  </p:cSld>
  <p:clrMapOvr>
    <a:masterClrMapping/>
  </p:clrMapOvr>
  <p:transition xmlns:p14="http://schemas.microsoft.com/office/powerpoint/2010/main"/>
</p:sldLayout>
</file>

<file path=ppt/slideLayouts/slideLayout160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5712523"/>
      </p:ext>
    </p:extLst>
  </p:cSld>
  <p:clrMapOvr>
    <a:masterClrMapping/>
  </p:clrMapOvr>
  <p:transition xmlns:p14="http://schemas.microsoft.com/office/powerpoint/2010/main"/>
</p:sldLayout>
</file>

<file path=ppt/slideLayouts/slideLayout160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76659388"/>
      </p:ext>
    </p:extLst>
  </p:cSld>
  <p:clrMapOvr>
    <a:masterClrMapping/>
  </p:clrMapOvr>
  <p:transition xmlns:p14="http://schemas.microsoft.com/office/powerpoint/2010/main"/>
</p:sldLayout>
</file>

<file path=ppt/slideLayouts/slideLayout160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3213"/>
            <a:ext cx="3343275" cy="12906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1925" y="303213"/>
            <a:ext cx="5680075" cy="6503987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0" y="1593850"/>
            <a:ext cx="3343275" cy="521335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69155992"/>
      </p:ext>
    </p:extLst>
  </p:cSld>
  <p:clrMapOvr>
    <a:masterClrMapping/>
  </p:clrMapOvr>
  <p:transition xmlns:p14="http://schemas.microsoft.com/office/powerpoint/2010/main"/>
</p:sldLayout>
</file>

<file path=ppt/slideLayouts/slideLayout160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0725" y="5334000"/>
            <a:ext cx="6096000" cy="6302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0725" y="681038"/>
            <a:ext cx="6096000" cy="457200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0725" y="5964238"/>
            <a:ext cx="6096000" cy="89376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507254799"/>
      </p:ext>
    </p:extLst>
  </p:cSld>
  <p:clrMapOvr>
    <a:masterClrMapping/>
  </p:clrMapOvr>
  <p:transition xmlns:p14="http://schemas.microsoft.com/office/powerpoint/2010/main"/>
</p:sldLayout>
</file>

<file path=ppt/slideLayouts/slideLayout160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0" y="1778000"/>
            <a:ext cx="9144000" cy="50292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448920"/>
      </p:ext>
    </p:extLst>
  </p:cSld>
  <p:clrMapOvr>
    <a:masterClrMapping/>
  </p:clrMapOvr>
  <p:transition xmlns:p14="http://schemas.microsoft.com/office/powerpoint/2010/main"/>
</p:sldLayout>
</file>

<file path=ppt/slideLayouts/slideLayout160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6000" y="1778000"/>
            <a:ext cx="2286000" cy="5029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0" y="1778000"/>
            <a:ext cx="6705600" cy="50292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1682479"/>
      </p:ext>
    </p:extLst>
  </p:cSld>
  <p:clrMapOvr>
    <a:masterClrMapping/>
  </p:clrMapOvr>
  <p:transition xmlns:p14="http://schemas.microsoft.com/office/powerpoint/2010/main"/>
</p:sldLayout>
</file>

<file path=ppt/slideLayouts/slideLayout160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6963"/>
            <a:ext cx="8636000" cy="16335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863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2227771"/>
      </p:ext>
    </p:extLst>
  </p:cSld>
  <p:clrMapOvr>
    <a:masterClrMapping/>
  </p:clrMapOvr>
  <p:transition xmlns:p14="http://schemas.microsoft.com/office/powerpoint/2010/main"/>
</p:sldLayout>
</file>

<file path=ppt/slideLayouts/slideLayout160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000" y="1778000"/>
            <a:ext cx="9144000" cy="5029200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7326430"/>
      </p:ext>
    </p:extLst>
  </p:cSld>
  <p:clrMapOvr>
    <a:masterClrMapping/>
  </p:clrMapOvr>
  <p:transition xmlns:p14="http://schemas.microsoft.com/office/powerpoint/2010/main"/>
</p:sldLayout>
</file>

<file path=ppt/slideLayouts/slideLayout160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3275" y="4895850"/>
            <a:ext cx="8636000" cy="15144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3275" y="3228975"/>
            <a:ext cx="8636000" cy="1666875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075035536"/>
      </p:ext>
    </p:extLst>
  </p:cSld>
  <p:clrMapOvr>
    <a:masterClrMapping/>
  </p:clrMapOvr>
  <p:transition xmlns:p14="http://schemas.microsoft.com/office/powerpoint/2010/main"/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8953661"/>
      </p:ext>
    </p:extLst>
  </p:cSld>
  <p:clrMapOvr>
    <a:masterClrMapping/>
  </p:clrMapOvr>
  <p:transition xmlns:p14="http://schemas.microsoft.com/office/powerpoint/2010/main"/>
</p:sldLayout>
</file>

<file path=ppt/slideLayouts/slideLayout16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8000" y="1778000"/>
            <a:ext cx="4495800" cy="5029200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56200" y="1778000"/>
            <a:ext cx="4495800" cy="5029200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6665209"/>
      </p:ext>
    </p:extLst>
  </p:cSld>
  <p:clrMapOvr>
    <a:masterClrMapping/>
  </p:clrMapOvr>
  <p:transition xmlns:p14="http://schemas.microsoft.com/office/powerpoint/2010/main"/>
</p:sldLayout>
</file>

<file path=ppt/slideLayouts/slideLayout16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04975"/>
            <a:ext cx="4489450" cy="7112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416175"/>
            <a:ext cx="4489450" cy="4391025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0963" y="1704975"/>
            <a:ext cx="4491037" cy="7112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0963" y="2416175"/>
            <a:ext cx="4491037" cy="4391025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4153973"/>
      </p:ext>
    </p:extLst>
  </p:cSld>
  <p:clrMapOvr>
    <a:masterClrMapping/>
  </p:clrMapOvr>
  <p:transition xmlns:p14="http://schemas.microsoft.com/office/powerpoint/2010/main"/>
</p:sldLayout>
</file>

<file path=ppt/slideLayouts/slideLayout16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190034"/>
      </p:ext>
    </p:extLst>
  </p:cSld>
  <p:clrMapOvr>
    <a:masterClrMapping/>
  </p:clrMapOvr>
  <p:transition xmlns:p14="http://schemas.microsoft.com/office/powerpoint/2010/main"/>
</p:sldLayout>
</file>

<file path=ppt/slideLayouts/slideLayout16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23773262"/>
      </p:ext>
    </p:extLst>
  </p:cSld>
  <p:clrMapOvr>
    <a:masterClrMapping/>
  </p:clrMapOvr>
  <p:transition xmlns:p14="http://schemas.microsoft.com/office/powerpoint/2010/main"/>
</p:sldLayout>
</file>

<file path=ppt/slideLayouts/slideLayout16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3213"/>
            <a:ext cx="3343275" cy="12906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1925" y="303213"/>
            <a:ext cx="5680075" cy="6503987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0" y="1593850"/>
            <a:ext cx="3343275" cy="521335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01657835"/>
      </p:ext>
    </p:extLst>
  </p:cSld>
  <p:clrMapOvr>
    <a:masterClrMapping/>
  </p:clrMapOvr>
  <p:transition xmlns:p14="http://schemas.microsoft.com/office/powerpoint/2010/main"/>
</p:sldLayout>
</file>

<file path=ppt/slideLayouts/slideLayout16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0725" y="5334000"/>
            <a:ext cx="6096000" cy="6302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0725" y="681038"/>
            <a:ext cx="6096000" cy="457200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0725" y="5964238"/>
            <a:ext cx="6096000" cy="89376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43181638"/>
      </p:ext>
    </p:extLst>
  </p:cSld>
  <p:clrMapOvr>
    <a:masterClrMapping/>
  </p:clrMapOvr>
  <p:transition xmlns:p14="http://schemas.microsoft.com/office/powerpoint/2010/main"/>
</p:sldLayout>
</file>

<file path=ppt/slideLayouts/slideLayout16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0" y="1778000"/>
            <a:ext cx="9144000" cy="50292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7293835"/>
      </p:ext>
    </p:extLst>
  </p:cSld>
  <p:clrMapOvr>
    <a:masterClrMapping/>
  </p:clrMapOvr>
  <p:transition xmlns:p14="http://schemas.microsoft.com/office/powerpoint/2010/main"/>
</p:sldLayout>
</file>

<file path=ppt/slideLayouts/slideLayout16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6000" y="1778000"/>
            <a:ext cx="2286000" cy="5308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0" y="1778000"/>
            <a:ext cx="6705600" cy="53086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0609676"/>
      </p:ext>
    </p:extLst>
  </p:cSld>
  <p:clrMapOvr>
    <a:masterClrMapping/>
  </p:clrMapOvr>
  <p:transition xmlns:p14="http://schemas.microsoft.com/office/powerpoint/2010/main"/>
</p:sldLayout>
</file>

<file path=ppt/slideLayouts/slideLayout16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6963"/>
            <a:ext cx="8636000" cy="16335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863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7656512"/>
      </p:ext>
    </p:extLst>
  </p:cSld>
  <p:clrMapOvr>
    <a:masterClrMapping/>
  </p:clrMapOvr>
  <p:transition xmlns:p14="http://schemas.microsoft.com/office/powerpoint/2010/main"/>
</p:sldLayout>
</file>

<file path=ppt/slideLayouts/slideLayout16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000" y="1778000"/>
            <a:ext cx="9144000" cy="5029200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7329714"/>
      </p:ext>
    </p:extLst>
  </p:cSld>
  <p:clrMapOvr>
    <a:masterClrMapping/>
  </p:clrMapOvr>
  <p:transition xmlns:p14="http://schemas.microsoft.com/office/powerpoint/2010/main"/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3213"/>
            <a:ext cx="3343275" cy="1290637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1925" y="303213"/>
            <a:ext cx="5680075" cy="65039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0" y="1593850"/>
            <a:ext cx="3343275" cy="52133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05341095"/>
      </p:ext>
    </p:extLst>
  </p:cSld>
  <p:clrMapOvr>
    <a:masterClrMapping/>
  </p:clrMapOvr>
  <p:transition xmlns:p14="http://schemas.microsoft.com/office/powerpoint/2010/main"/>
</p:sldLayout>
</file>

<file path=ppt/slideLayouts/slideLayout16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3275" y="4895850"/>
            <a:ext cx="8636000" cy="15144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3275" y="3228975"/>
            <a:ext cx="8636000" cy="1666875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84448939"/>
      </p:ext>
    </p:extLst>
  </p:cSld>
  <p:clrMapOvr>
    <a:masterClrMapping/>
  </p:clrMapOvr>
  <p:transition xmlns:p14="http://schemas.microsoft.com/office/powerpoint/2010/main"/>
</p:sldLayout>
</file>

<file path=ppt/slideLayouts/slideLayout16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8000" y="1778000"/>
            <a:ext cx="4495800" cy="5029200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56200" y="1778000"/>
            <a:ext cx="4495800" cy="5029200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3020889"/>
      </p:ext>
    </p:extLst>
  </p:cSld>
  <p:clrMapOvr>
    <a:masterClrMapping/>
  </p:clrMapOvr>
  <p:transition xmlns:p14="http://schemas.microsoft.com/office/powerpoint/2010/main"/>
</p:sldLayout>
</file>

<file path=ppt/slideLayouts/slideLayout16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04975"/>
            <a:ext cx="4489450" cy="7112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416175"/>
            <a:ext cx="4489450" cy="4391025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0963" y="1704975"/>
            <a:ext cx="4491037" cy="7112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0963" y="2416175"/>
            <a:ext cx="4491037" cy="4391025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7234220"/>
      </p:ext>
    </p:extLst>
  </p:cSld>
  <p:clrMapOvr>
    <a:masterClrMapping/>
  </p:clrMapOvr>
  <p:transition xmlns:p14="http://schemas.microsoft.com/office/powerpoint/2010/main"/>
</p:sldLayout>
</file>

<file path=ppt/slideLayouts/slideLayout16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3140489"/>
      </p:ext>
    </p:extLst>
  </p:cSld>
  <p:clrMapOvr>
    <a:masterClrMapping/>
  </p:clrMapOvr>
  <p:transition xmlns:p14="http://schemas.microsoft.com/office/powerpoint/2010/main"/>
</p:sldLayout>
</file>

<file path=ppt/slideLayouts/slideLayout16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41876805"/>
      </p:ext>
    </p:extLst>
  </p:cSld>
  <p:clrMapOvr>
    <a:masterClrMapping/>
  </p:clrMapOvr>
  <p:transition xmlns:p14="http://schemas.microsoft.com/office/powerpoint/2010/main"/>
</p:sldLayout>
</file>

<file path=ppt/slideLayouts/slideLayout16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3213"/>
            <a:ext cx="3343275" cy="12906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1925" y="303213"/>
            <a:ext cx="5680075" cy="6503987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0" y="1593850"/>
            <a:ext cx="3343275" cy="521335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205413009"/>
      </p:ext>
    </p:extLst>
  </p:cSld>
  <p:clrMapOvr>
    <a:masterClrMapping/>
  </p:clrMapOvr>
  <p:transition xmlns:p14="http://schemas.microsoft.com/office/powerpoint/2010/main"/>
</p:sldLayout>
</file>

<file path=ppt/slideLayouts/slideLayout16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0725" y="5334000"/>
            <a:ext cx="6096000" cy="6302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0725" y="681038"/>
            <a:ext cx="6096000" cy="457200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0725" y="5964238"/>
            <a:ext cx="6096000" cy="89376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29648520"/>
      </p:ext>
    </p:extLst>
  </p:cSld>
  <p:clrMapOvr>
    <a:masterClrMapping/>
  </p:clrMapOvr>
  <p:transition xmlns:p14="http://schemas.microsoft.com/office/powerpoint/2010/main"/>
</p:sldLayout>
</file>

<file path=ppt/slideLayouts/slideLayout16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0" y="1778000"/>
            <a:ext cx="9144000" cy="50292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5070946"/>
      </p:ext>
    </p:extLst>
  </p:cSld>
  <p:clrMapOvr>
    <a:masterClrMapping/>
  </p:clrMapOvr>
  <p:transition xmlns:p14="http://schemas.microsoft.com/office/powerpoint/2010/main"/>
</p:sldLayout>
</file>

<file path=ppt/slideLayouts/slideLayout16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6000" y="1778000"/>
            <a:ext cx="2286000" cy="5308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0" y="1778000"/>
            <a:ext cx="6705600" cy="53086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7554712"/>
      </p:ext>
    </p:extLst>
  </p:cSld>
  <p:clrMapOvr>
    <a:masterClrMapping/>
  </p:clrMapOvr>
  <p:transition xmlns:p14="http://schemas.microsoft.com/office/powerpoint/2010/main"/>
</p:sldLayout>
</file>

<file path=ppt/slideLayouts/slideLayout16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6963"/>
            <a:ext cx="8636000" cy="16335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86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0102795"/>
      </p:ext>
    </p:extLst>
  </p:cSld>
  <p:clrMapOvr>
    <a:masterClrMapping/>
  </p:clrMapOvr>
  <p:transition xmlns:p14="http://schemas.microsoft.com/office/powerpoint/2010/main"/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0725" y="5334000"/>
            <a:ext cx="6096000" cy="6302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0725" y="681038"/>
            <a:ext cx="6096000" cy="4572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0725" y="5964238"/>
            <a:ext cx="6096000" cy="8937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261663643"/>
      </p:ext>
    </p:extLst>
  </p:cSld>
  <p:clrMapOvr>
    <a:masterClrMapping/>
  </p:clrMapOvr>
  <p:transition xmlns:p14="http://schemas.microsoft.com/office/powerpoint/2010/main"/>
</p:sldLayout>
</file>

<file path=ppt/slideLayouts/slideLayout163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0722697"/>
      </p:ext>
    </p:extLst>
  </p:cSld>
  <p:clrMapOvr>
    <a:masterClrMapping/>
  </p:clrMapOvr>
  <p:transition xmlns:p14="http://schemas.microsoft.com/office/powerpoint/2010/main"/>
</p:sldLayout>
</file>

<file path=ppt/slideLayouts/slideLayout163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3275" y="4895850"/>
            <a:ext cx="8636000" cy="15144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3275" y="3228975"/>
            <a:ext cx="8636000" cy="16668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052240461"/>
      </p:ext>
    </p:extLst>
  </p:cSld>
  <p:clrMapOvr>
    <a:masterClrMapping/>
  </p:clrMapOvr>
  <p:transition xmlns:p14="http://schemas.microsoft.com/office/powerpoint/2010/main"/>
</p:sldLayout>
</file>

<file path=ppt/slideLayouts/slideLayout163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5300" y="3835400"/>
            <a:ext cx="2216150" cy="2578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863850" y="3835400"/>
            <a:ext cx="2216150" cy="2578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6879853"/>
      </p:ext>
    </p:extLst>
  </p:cSld>
  <p:clrMapOvr>
    <a:masterClrMapping/>
  </p:clrMapOvr>
  <p:transition xmlns:p14="http://schemas.microsoft.com/office/powerpoint/2010/main"/>
</p:sldLayout>
</file>

<file path=ppt/slideLayouts/slideLayout163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04975"/>
            <a:ext cx="4489450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416175"/>
            <a:ext cx="4489450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0963" y="1704975"/>
            <a:ext cx="4491037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0963" y="2416175"/>
            <a:ext cx="4491037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0167192"/>
      </p:ext>
    </p:extLst>
  </p:cSld>
  <p:clrMapOvr>
    <a:masterClrMapping/>
  </p:clrMapOvr>
  <p:transition xmlns:p14="http://schemas.microsoft.com/office/powerpoint/2010/main"/>
</p:sldLayout>
</file>

<file path=ppt/slideLayouts/slideLayout16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4340692"/>
      </p:ext>
    </p:extLst>
  </p:cSld>
  <p:clrMapOvr>
    <a:masterClrMapping/>
  </p:clrMapOvr>
  <p:transition xmlns:p14="http://schemas.microsoft.com/office/powerpoint/2010/main"/>
</p:sldLayout>
</file>

<file path=ppt/slideLayouts/slideLayout163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01149579"/>
      </p:ext>
    </p:extLst>
  </p:cSld>
  <p:clrMapOvr>
    <a:masterClrMapping/>
  </p:clrMapOvr>
  <p:transition xmlns:p14="http://schemas.microsoft.com/office/powerpoint/2010/main"/>
</p:sldLayout>
</file>

<file path=ppt/slideLayouts/slideLayout163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3213"/>
            <a:ext cx="3343275" cy="1290637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1925" y="303213"/>
            <a:ext cx="5680075" cy="65039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0" y="1593850"/>
            <a:ext cx="3343275" cy="52133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748035806"/>
      </p:ext>
    </p:extLst>
  </p:cSld>
  <p:clrMapOvr>
    <a:masterClrMapping/>
  </p:clrMapOvr>
  <p:transition xmlns:p14="http://schemas.microsoft.com/office/powerpoint/2010/main"/>
</p:sldLayout>
</file>

<file path=ppt/slideLayouts/slideLayout163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0725" y="5334000"/>
            <a:ext cx="6096000" cy="6302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0725" y="681038"/>
            <a:ext cx="6096000" cy="4572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0725" y="5964238"/>
            <a:ext cx="6096000" cy="8937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33756553"/>
      </p:ext>
    </p:extLst>
  </p:cSld>
  <p:clrMapOvr>
    <a:masterClrMapping/>
  </p:clrMapOvr>
  <p:transition xmlns:p14="http://schemas.microsoft.com/office/powerpoint/2010/main"/>
</p:sldLayout>
</file>

<file path=ppt/slideLayouts/slideLayout163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4370621"/>
      </p:ext>
    </p:extLst>
  </p:cSld>
  <p:clrMapOvr>
    <a:masterClrMapping/>
  </p:clrMapOvr>
  <p:transition xmlns:p14="http://schemas.microsoft.com/office/powerpoint/2010/main"/>
</p:sldLayout>
</file>

<file path=ppt/slideLayouts/slideLayout163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933825" y="1193800"/>
            <a:ext cx="1146175" cy="52197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5300" y="1193800"/>
            <a:ext cx="3286125" cy="52197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4677284"/>
      </p:ext>
    </p:extLst>
  </p:cSld>
  <p:clrMapOvr>
    <a:masterClrMapping/>
  </p:clrMapOvr>
  <p:transition xmlns:p14="http://schemas.microsoft.com/office/powerpoint/2010/main"/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7571387"/>
      </p:ext>
    </p:extLst>
  </p:cSld>
  <p:clrMapOvr>
    <a:masterClrMapping/>
  </p:clrMapOvr>
  <p:transition xmlns:p14="http://schemas.microsoft.com/office/powerpoint/2010/main"/>
</p:sldLayout>
</file>

<file path=ppt/slideLayouts/slideLayout16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6963"/>
            <a:ext cx="8636000" cy="16335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86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9731571"/>
      </p:ext>
    </p:extLst>
  </p:cSld>
  <p:clrMapOvr>
    <a:masterClrMapping/>
  </p:clrMapOvr>
  <p:transition xmlns:p14="http://schemas.microsoft.com/office/powerpoint/2010/main"/>
</p:sldLayout>
</file>

<file path=ppt/slideLayouts/slideLayout164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4426533"/>
      </p:ext>
    </p:extLst>
  </p:cSld>
  <p:clrMapOvr>
    <a:masterClrMapping/>
  </p:clrMapOvr>
  <p:transition xmlns:p14="http://schemas.microsoft.com/office/powerpoint/2010/main"/>
</p:sldLayout>
</file>

<file path=ppt/slideLayouts/slideLayout164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3275" y="4895850"/>
            <a:ext cx="8636000" cy="15144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3275" y="3228975"/>
            <a:ext cx="8636000" cy="16668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80873295"/>
      </p:ext>
    </p:extLst>
  </p:cSld>
  <p:clrMapOvr>
    <a:masterClrMapping/>
  </p:clrMapOvr>
  <p:transition xmlns:p14="http://schemas.microsoft.com/office/powerpoint/2010/main"/>
</p:sldLayout>
</file>

<file path=ppt/slideLayouts/slideLayout164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5300" y="3835400"/>
            <a:ext cx="2216150" cy="2578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863850" y="3835400"/>
            <a:ext cx="2216150" cy="2578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4935825"/>
      </p:ext>
    </p:extLst>
  </p:cSld>
  <p:clrMapOvr>
    <a:masterClrMapping/>
  </p:clrMapOvr>
  <p:transition xmlns:p14="http://schemas.microsoft.com/office/powerpoint/2010/main"/>
</p:sldLayout>
</file>

<file path=ppt/slideLayouts/slideLayout164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04975"/>
            <a:ext cx="4489450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416175"/>
            <a:ext cx="4489450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0963" y="1704975"/>
            <a:ext cx="4491037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0963" y="2416175"/>
            <a:ext cx="4491037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5708225"/>
      </p:ext>
    </p:extLst>
  </p:cSld>
  <p:clrMapOvr>
    <a:masterClrMapping/>
  </p:clrMapOvr>
  <p:transition xmlns:p14="http://schemas.microsoft.com/office/powerpoint/2010/main"/>
</p:sldLayout>
</file>

<file path=ppt/slideLayouts/slideLayout16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7029627"/>
      </p:ext>
    </p:extLst>
  </p:cSld>
  <p:clrMapOvr>
    <a:masterClrMapping/>
  </p:clrMapOvr>
  <p:transition xmlns:p14="http://schemas.microsoft.com/office/powerpoint/2010/main"/>
</p:sldLayout>
</file>

<file path=ppt/slideLayouts/slideLayout164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79161490"/>
      </p:ext>
    </p:extLst>
  </p:cSld>
  <p:clrMapOvr>
    <a:masterClrMapping/>
  </p:clrMapOvr>
  <p:transition xmlns:p14="http://schemas.microsoft.com/office/powerpoint/2010/main"/>
</p:sldLayout>
</file>

<file path=ppt/slideLayouts/slideLayout164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3213"/>
            <a:ext cx="3343275" cy="1290637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1925" y="303213"/>
            <a:ext cx="5680075" cy="65039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0" y="1593850"/>
            <a:ext cx="3343275" cy="52133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903718440"/>
      </p:ext>
    </p:extLst>
  </p:cSld>
  <p:clrMapOvr>
    <a:masterClrMapping/>
  </p:clrMapOvr>
  <p:transition xmlns:p14="http://schemas.microsoft.com/office/powerpoint/2010/main"/>
</p:sldLayout>
</file>

<file path=ppt/slideLayouts/slideLayout164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0725" y="5334000"/>
            <a:ext cx="6096000" cy="6302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0725" y="681038"/>
            <a:ext cx="6096000" cy="4572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0725" y="5964238"/>
            <a:ext cx="6096000" cy="8937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012739866"/>
      </p:ext>
    </p:extLst>
  </p:cSld>
  <p:clrMapOvr>
    <a:masterClrMapping/>
  </p:clrMapOvr>
  <p:transition xmlns:p14="http://schemas.microsoft.com/office/powerpoint/2010/main"/>
</p:sldLayout>
</file>

<file path=ppt/slideLayouts/slideLayout164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7384087"/>
      </p:ext>
    </p:extLst>
  </p:cSld>
  <p:clrMapOvr>
    <a:masterClrMapping/>
  </p:clrMapOvr>
  <p:transition xmlns:p14="http://schemas.microsoft.com/office/powerpoint/2010/main"/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24700" y="1600200"/>
            <a:ext cx="2044700" cy="4038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0" y="1600200"/>
            <a:ext cx="5981700" cy="4038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3976767"/>
      </p:ext>
    </p:extLst>
  </p:cSld>
  <p:clrMapOvr>
    <a:masterClrMapping/>
  </p:clrMapOvr>
  <p:transition xmlns:p14="http://schemas.microsoft.com/office/powerpoint/2010/main"/>
</p:sldLayout>
</file>

<file path=ppt/slideLayouts/slideLayout165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933825" y="1193800"/>
            <a:ext cx="1146175" cy="52197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5300" y="1193800"/>
            <a:ext cx="3286125" cy="52197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2963732"/>
      </p:ext>
    </p:extLst>
  </p:cSld>
  <p:clrMapOvr>
    <a:masterClrMapping/>
  </p:clrMapOvr>
  <p:transition xmlns:p14="http://schemas.microsoft.com/office/powerpoint/2010/main"/>
</p:sldLayout>
</file>

<file path=ppt/slideLayouts/slideLayout165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6963"/>
            <a:ext cx="8636000" cy="16335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863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081822"/>
      </p:ext>
    </p:extLst>
  </p:cSld>
  <p:clrMapOvr>
    <a:masterClrMapping/>
  </p:clrMapOvr>
  <p:transition xmlns:p14="http://schemas.microsoft.com/office/powerpoint/2010/main"/>
</p:sldLayout>
</file>

<file path=ppt/slideLayouts/slideLayout165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000" y="1778000"/>
            <a:ext cx="9144000" cy="5029200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6436089"/>
      </p:ext>
    </p:extLst>
  </p:cSld>
  <p:clrMapOvr>
    <a:masterClrMapping/>
  </p:clrMapOvr>
  <p:transition xmlns:p14="http://schemas.microsoft.com/office/powerpoint/2010/main"/>
</p:sldLayout>
</file>

<file path=ppt/slideLayouts/slideLayout165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3275" y="4895850"/>
            <a:ext cx="8636000" cy="15144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3275" y="3228975"/>
            <a:ext cx="8636000" cy="1666875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949097433"/>
      </p:ext>
    </p:extLst>
  </p:cSld>
  <p:clrMapOvr>
    <a:masterClrMapping/>
  </p:clrMapOvr>
  <p:transition xmlns:p14="http://schemas.microsoft.com/office/powerpoint/2010/main"/>
</p:sldLayout>
</file>

<file path=ppt/slideLayouts/slideLayout165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8000" y="1778000"/>
            <a:ext cx="4495800" cy="5029200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56200" y="1778000"/>
            <a:ext cx="4495800" cy="5029200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7689566"/>
      </p:ext>
    </p:extLst>
  </p:cSld>
  <p:clrMapOvr>
    <a:masterClrMapping/>
  </p:clrMapOvr>
  <p:transition xmlns:p14="http://schemas.microsoft.com/office/powerpoint/2010/main"/>
</p:sldLayout>
</file>

<file path=ppt/slideLayouts/slideLayout165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04975"/>
            <a:ext cx="4489450" cy="7112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416175"/>
            <a:ext cx="4489450" cy="4391025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0963" y="1704975"/>
            <a:ext cx="4491037" cy="7112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0963" y="2416175"/>
            <a:ext cx="4491037" cy="4391025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5491432"/>
      </p:ext>
    </p:extLst>
  </p:cSld>
  <p:clrMapOvr>
    <a:masterClrMapping/>
  </p:clrMapOvr>
  <p:transition xmlns:p14="http://schemas.microsoft.com/office/powerpoint/2010/main"/>
</p:sldLayout>
</file>

<file path=ppt/slideLayouts/slideLayout16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7887023"/>
      </p:ext>
    </p:extLst>
  </p:cSld>
  <p:clrMapOvr>
    <a:masterClrMapping/>
  </p:clrMapOvr>
  <p:transition xmlns:p14="http://schemas.microsoft.com/office/powerpoint/2010/main"/>
</p:sldLayout>
</file>

<file path=ppt/slideLayouts/slideLayout165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48809409"/>
      </p:ext>
    </p:extLst>
  </p:cSld>
  <p:clrMapOvr>
    <a:masterClrMapping/>
  </p:clrMapOvr>
  <p:transition xmlns:p14="http://schemas.microsoft.com/office/powerpoint/2010/main"/>
</p:sldLayout>
</file>

<file path=ppt/slideLayouts/slideLayout165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3213"/>
            <a:ext cx="3343275" cy="12906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1925" y="303213"/>
            <a:ext cx="5680075" cy="6503987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0" y="1593850"/>
            <a:ext cx="3343275" cy="521335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054777056"/>
      </p:ext>
    </p:extLst>
  </p:cSld>
  <p:clrMapOvr>
    <a:masterClrMapping/>
  </p:clrMapOvr>
  <p:transition xmlns:p14="http://schemas.microsoft.com/office/powerpoint/2010/main"/>
</p:sldLayout>
</file>

<file path=ppt/slideLayouts/slideLayout165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0725" y="5334000"/>
            <a:ext cx="6096000" cy="6302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0725" y="681038"/>
            <a:ext cx="6096000" cy="457200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0725" y="5964238"/>
            <a:ext cx="6096000" cy="89376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298143551"/>
      </p:ext>
    </p:extLst>
  </p:cSld>
  <p:clrMapOvr>
    <a:masterClrMapping/>
  </p:clrMapOvr>
  <p:transition xmlns:p14="http://schemas.microsoft.com/office/powerpoint/2010/main"/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6963"/>
            <a:ext cx="8636000" cy="16335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86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6542987"/>
      </p:ext>
    </p:extLst>
  </p:cSld>
  <p:clrMapOvr>
    <a:masterClrMapping/>
  </p:clrMapOvr>
  <p:transition xmlns:p14="http://schemas.microsoft.com/office/powerpoint/2010/main"/>
</p:sldLayout>
</file>

<file path=ppt/slideLayouts/slideLayout166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0" y="1778000"/>
            <a:ext cx="9144000" cy="50292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281731"/>
      </p:ext>
    </p:extLst>
  </p:cSld>
  <p:clrMapOvr>
    <a:masterClrMapping/>
  </p:clrMapOvr>
  <p:transition xmlns:p14="http://schemas.microsoft.com/office/powerpoint/2010/main"/>
</p:sldLayout>
</file>

<file path=ppt/slideLayouts/slideLayout166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6000" y="203200"/>
            <a:ext cx="2286000" cy="6604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0" y="203200"/>
            <a:ext cx="6705600" cy="66040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9430595"/>
      </p:ext>
    </p:extLst>
  </p:cSld>
  <p:clrMapOvr>
    <a:masterClrMapping/>
  </p:clrMapOvr>
  <p:transition xmlns:p14="http://schemas.microsoft.com/office/powerpoint/2010/main"/>
</p:sldLayout>
</file>

<file path=ppt/slideLayouts/slideLayout166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6963"/>
            <a:ext cx="8636000" cy="16335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86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531508"/>
      </p:ext>
    </p:extLst>
  </p:cSld>
  <p:clrMapOvr>
    <a:masterClrMapping/>
  </p:clrMapOvr>
  <p:transition xmlns:p14="http://schemas.microsoft.com/office/powerpoint/2010/main"/>
</p:sldLayout>
</file>

<file path=ppt/slideLayouts/slideLayout166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6251498"/>
      </p:ext>
    </p:extLst>
  </p:cSld>
  <p:clrMapOvr>
    <a:masterClrMapping/>
  </p:clrMapOvr>
  <p:transition xmlns:p14="http://schemas.microsoft.com/office/powerpoint/2010/main"/>
</p:sldLayout>
</file>

<file path=ppt/slideLayouts/slideLayout166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3275" y="4895850"/>
            <a:ext cx="8636000" cy="15144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3275" y="3228975"/>
            <a:ext cx="8636000" cy="16668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53528832"/>
      </p:ext>
    </p:extLst>
  </p:cSld>
  <p:clrMapOvr>
    <a:masterClrMapping/>
  </p:clrMapOvr>
  <p:transition xmlns:p14="http://schemas.microsoft.com/office/powerpoint/2010/main"/>
</p:sldLayout>
</file>

<file path=ppt/slideLayouts/slideLayout166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90600" y="1943100"/>
            <a:ext cx="1841500" cy="49657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984500" y="1943100"/>
            <a:ext cx="1841500" cy="49657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680939"/>
      </p:ext>
    </p:extLst>
  </p:cSld>
  <p:clrMapOvr>
    <a:masterClrMapping/>
  </p:clrMapOvr>
  <p:transition xmlns:p14="http://schemas.microsoft.com/office/powerpoint/2010/main"/>
</p:sldLayout>
</file>

<file path=ppt/slideLayouts/slideLayout166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04975"/>
            <a:ext cx="4489450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416175"/>
            <a:ext cx="4489450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0963" y="1704975"/>
            <a:ext cx="4491037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0963" y="2416175"/>
            <a:ext cx="4491037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1780352"/>
      </p:ext>
    </p:extLst>
  </p:cSld>
  <p:clrMapOvr>
    <a:masterClrMapping/>
  </p:clrMapOvr>
  <p:transition xmlns:p14="http://schemas.microsoft.com/office/powerpoint/2010/main"/>
</p:sldLayout>
</file>

<file path=ppt/slideLayouts/slideLayout16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635736"/>
      </p:ext>
    </p:extLst>
  </p:cSld>
  <p:clrMapOvr>
    <a:masterClrMapping/>
  </p:clrMapOvr>
  <p:transition xmlns:p14="http://schemas.microsoft.com/office/powerpoint/2010/main"/>
</p:sldLayout>
</file>

<file path=ppt/slideLayouts/slideLayout166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78658956"/>
      </p:ext>
    </p:extLst>
  </p:cSld>
  <p:clrMapOvr>
    <a:masterClrMapping/>
  </p:clrMapOvr>
  <p:transition xmlns:p14="http://schemas.microsoft.com/office/powerpoint/2010/main"/>
</p:sldLayout>
</file>

<file path=ppt/slideLayouts/slideLayout166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3213"/>
            <a:ext cx="3343275" cy="12906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1925" y="303213"/>
            <a:ext cx="5680075" cy="65039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0" y="1593850"/>
            <a:ext cx="3343275" cy="52133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008872639"/>
      </p:ext>
    </p:extLst>
  </p:cSld>
  <p:clrMapOvr>
    <a:masterClrMapping/>
  </p:clrMapOvr>
  <p:transition xmlns:p14="http://schemas.microsoft.com/office/powerpoint/2010/main"/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626747"/>
      </p:ext>
    </p:extLst>
  </p:cSld>
  <p:clrMapOvr>
    <a:masterClrMapping/>
  </p:clrMapOvr>
  <p:transition xmlns:p14="http://schemas.microsoft.com/office/powerpoint/2010/main"/>
</p:sldLayout>
</file>

<file path=ppt/slideLayouts/slideLayout167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0725" y="5334000"/>
            <a:ext cx="6096000" cy="6302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0725" y="681038"/>
            <a:ext cx="6096000" cy="4572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0725" y="5964238"/>
            <a:ext cx="6096000" cy="8937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46244927"/>
      </p:ext>
    </p:extLst>
  </p:cSld>
  <p:clrMapOvr>
    <a:masterClrMapping/>
  </p:clrMapOvr>
  <p:transition xmlns:p14="http://schemas.microsoft.com/office/powerpoint/2010/main"/>
</p:sldLayout>
</file>

<file path=ppt/slideLayouts/slideLayout167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3570175"/>
      </p:ext>
    </p:extLst>
  </p:cSld>
  <p:clrMapOvr>
    <a:masterClrMapping/>
  </p:clrMapOvr>
  <p:transition xmlns:p14="http://schemas.microsoft.com/office/powerpoint/2010/main"/>
</p:sldLayout>
</file>

<file path=ppt/slideLayouts/slideLayout167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24700" y="304800"/>
            <a:ext cx="2044700" cy="6604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0" y="304800"/>
            <a:ext cx="5981700" cy="6604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558871"/>
      </p:ext>
    </p:extLst>
  </p:cSld>
  <p:clrMapOvr>
    <a:masterClrMapping/>
  </p:clrMapOvr>
  <p:transition xmlns:p14="http://schemas.microsoft.com/office/powerpoint/2010/main"/>
</p:sldLayout>
</file>

<file path=ppt/slideLayouts/slideLayout167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6963"/>
            <a:ext cx="8636000" cy="16335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86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7336345"/>
      </p:ext>
    </p:extLst>
  </p:cSld>
  <p:clrMapOvr>
    <a:masterClrMapping/>
  </p:clrMapOvr>
  <p:transition xmlns:p14="http://schemas.microsoft.com/office/powerpoint/2010/main"/>
</p:sldLayout>
</file>

<file path=ppt/slideLayouts/slideLayout167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0726018"/>
      </p:ext>
    </p:extLst>
  </p:cSld>
  <p:clrMapOvr>
    <a:masterClrMapping/>
  </p:clrMapOvr>
  <p:transition xmlns:p14="http://schemas.microsoft.com/office/powerpoint/2010/main"/>
</p:sldLayout>
</file>

<file path=ppt/slideLayouts/slideLayout167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3275" y="4895850"/>
            <a:ext cx="8636000" cy="15144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3275" y="3228975"/>
            <a:ext cx="8636000" cy="16668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051081387"/>
      </p:ext>
    </p:extLst>
  </p:cSld>
  <p:clrMapOvr>
    <a:masterClrMapping/>
  </p:clrMapOvr>
  <p:transition xmlns:p14="http://schemas.microsoft.com/office/powerpoint/2010/main"/>
</p:sldLayout>
</file>

<file path=ppt/slideLayouts/slideLayout167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90600" y="2159000"/>
            <a:ext cx="1892300" cy="4470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35300" y="2159000"/>
            <a:ext cx="1892300" cy="4470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7717293"/>
      </p:ext>
    </p:extLst>
  </p:cSld>
  <p:clrMapOvr>
    <a:masterClrMapping/>
  </p:clrMapOvr>
  <p:transition xmlns:p14="http://schemas.microsoft.com/office/powerpoint/2010/main"/>
</p:sldLayout>
</file>

<file path=ppt/slideLayouts/slideLayout167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04975"/>
            <a:ext cx="4489450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416175"/>
            <a:ext cx="4489450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0963" y="1704975"/>
            <a:ext cx="4491037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0963" y="2416175"/>
            <a:ext cx="4491037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0370705"/>
      </p:ext>
    </p:extLst>
  </p:cSld>
  <p:clrMapOvr>
    <a:masterClrMapping/>
  </p:clrMapOvr>
  <p:transition xmlns:p14="http://schemas.microsoft.com/office/powerpoint/2010/main"/>
</p:sldLayout>
</file>

<file path=ppt/slideLayouts/slideLayout16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2191450"/>
      </p:ext>
    </p:extLst>
  </p:cSld>
  <p:clrMapOvr>
    <a:masterClrMapping/>
  </p:clrMapOvr>
  <p:transition xmlns:p14="http://schemas.microsoft.com/office/powerpoint/2010/main"/>
</p:sldLayout>
</file>

<file path=ppt/slideLayouts/slideLayout167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4047972"/>
      </p:ext>
    </p:extLst>
  </p:cSld>
  <p:clrMapOvr>
    <a:masterClrMapping/>
  </p:clrMapOvr>
  <p:transition xmlns:p14="http://schemas.microsoft.com/office/powerpoint/2010/main"/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3275" y="4895850"/>
            <a:ext cx="8636000" cy="15144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3275" y="3228975"/>
            <a:ext cx="8636000" cy="16668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575394039"/>
      </p:ext>
    </p:extLst>
  </p:cSld>
  <p:clrMapOvr>
    <a:masterClrMapping/>
  </p:clrMapOvr>
  <p:transition xmlns:p14="http://schemas.microsoft.com/office/powerpoint/2010/main"/>
</p:sldLayout>
</file>

<file path=ppt/slideLayouts/slideLayout168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3213"/>
            <a:ext cx="3343275" cy="12906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1925" y="303213"/>
            <a:ext cx="5680075" cy="65039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0" y="1593850"/>
            <a:ext cx="3343275" cy="52133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28068863"/>
      </p:ext>
    </p:extLst>
  </p:cSld>
  <p:clrMapOvr>
    <a:masterClrMapping/>
  </p:clrMapOvr>
  <p:transition xmlns:p14="http://schemas.microsoft.com/office/powerpoint/2010/main"/>
</p:sldLayout>
</file>

<file path=ppt/slideLayouts/slideLayout168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0725" y="5334000"/>
            <a:ext cx="6096000" cy="6302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0725" y="681038"/>
            <a:ext cx="6096000" cy="4572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0725" y="5964238"/>
            <a:ext cx="6096000" cy="8937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07160886"/>
      </p:ext>
    </p:extLst>
  </p:cSld>
  <p:clrMapOvr>
    <a:masterClrMapping/>
  </p:clrMapOvr>
  <p:transition xmlns:p14="http://schemas.microsoft.com/office/powerpoint/2010/main"/>
</p:sldLayout>
</file>

<file path=ppt/slideLayouts/slideLayout168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2411994"/>
      </p:ext>
    </p:extLst>
  </p:cSld>
  <p:clrMapOvr>
    <a:masterClrMapping/>
  </p:clrMapOvr>
  <p:transition xmlns:p14="http://schemas.microsoft.com/office/powerpoint/2010/main"/>
</p:sldLayout>
</file>

<file path=ppt/slideLayouts/slideLayout168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24700" y="203200"/>
            <a:ext cx="2044700" cy="6426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0" y="203200"/>
            <a:ext cx="5981700" cy="6426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5549782"/>
      </p:ext>
    </p:extLst>
  </p:cSld>
  <p:clrMapOvr>
    <a:masterClrMapping/>
  </p:clrMapOvr>
  <p:transition xmlns:p14="http://schemas.microsoft.com/office/powerpoint/2010/main"/>
</p:sldLayout>
</file>

<file path=ppt/slideLayouts/slideLayout168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6963"/>
            <a:ext cx="8636000" cy="16335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86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4279228"/>
      </p:ext>
    </p:extLst>
  </p:cSld>
  <p:clrMapOvr>
    <a:masterClrMapping/>
  </p:clrMapOvr>
  <p:transition xmlns:p14="http://schemas.microsoft.com/office/powerpoint/2010/main"/>
</p:sldLayout>
</file>

<file path=ppt/slideLayouts/slideLayout168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6313509"/>
      </p:ext>
    </p:extLst>
  </p:cSld>
  <p:clrMapOvr>
    <a:masterClrMapping/>
  </p:clrMapOvr>
  <p:transition xmlns:p14="http://schemas.microsoft.com/office/powerpoint/2010/main"/>
</p:sldLayout>
</file>

<file path=ppt/slideLayouts/slideLayout168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3275" y="4895850"/>
            <a:ext cx="8636000" cy="15144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3275" y="3228975"/>
            <a:ext cx="8636000" cy="16668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89291609"/>
      </p:ext>
    </p:extLst>
  </p:cSld>
  <p:clrMapOvr>
    <a:masterClrMapping/>
  </p:clrMapOvr>
  <p:transition xmlns:p14="http://schemas.microsoft.com/office/powerpoint/2010/main"/>
</p:sldLayout>
</file>

<file path=ppt/slideLayouts/slideLayout168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90600" y="2159000"/>
            <a:ext cx="4013200" cy="4470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56200" y="2159000"/>
            <a:ext cx="4013200" cy="4470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8582300"/>
      </p:ext>
    </p:extLst>
  </p:cSld>
  <p:clrMapOvr>
    <a:masterClrMapping/>
  </p:clrMapOvr>
  <p:transition xmlns:p14="http://schemas.microsoft.com/office/powerpoint/2010/main"/>
</p:sldLayout>
</file>

<file path=ppt/slideLayouts/slideLayout168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04975"/>
            <a:ext cx="4489450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416175"/>
            <a:ext cx="4489450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0963" y="1704975"/>
            <a:ext cx="4491037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0963" y="2416175"/>
            <a:ext cx="4491037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6146253"/>
      </p:ext>
    </p:extLst>
  </p:cSld>
  <p:clrMapOvr>
    <a:masterClrMapping/>
  </p:clrMapOvr>
  <p:transition xmlns:p14="http://schemas.microsoft.com/office/powerpoint/2010/main"/>
</p:sldLayout>
</file>

<file path=ppt/slideLayouts/slideLayout16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7221299"/>
      </p:ext>
    </p:extLst>
  </p:cSld>
  <p:clrMapOvr>
    <a:masterClrMapping/>
  </p:clrMapOvr>
  <p:transition xmlns:p14="http://schemas.microsoft.com/office/powerpoint/2010/main"/>
</p:sldLayout>
</file>

<file path=ppt/slideLayouts/slideLayout16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96900" y="2070100"/>
            <a:ext cx="20066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755900" y="2070100"/>
            <a:ext cx="20066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2226633"/>
      </p:ext>
    </p:extLst>
  </p:cSld>
  <p:clrMapOvr>
    <a:masterClrMapping/>
  </p:clrMapOvr>
  <p:transition xmlns:p14="http://schemas.microsoft.com/office/powerpoint/2010/main"/>
</p:sldLayout>
</file>

<file path=ppt/slideLayouts/slideLayout169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41026868"/>
      </p:ext>
    </p:extLst>
  </p:cSld>
  <p:clrMapOvr>
    <a:masterClrMapping/>
  </p:clrMapOvr>
  <p:transition xmlns:p14="http://schemas.microsoft.com/office/powerpoint/2010/main"/>
</p:sldLayout>
</file>

<file path=ppt/slideLayouts/slideLayout169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3213"/>
            <a:ext cx="3343275" cy="12906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1925" y="303213"/>
            <a:ext cx="5680075" cy="65039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0" y="1593850"/>
            <a:ext cx="3343275" cy="52133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659257308"/>
      </p:ext>
    </p:extLst>
  </p:cSld>
  <p:clrMapOvr>
    <a:masterClrMapping/>
  </p:clrMapOvr>
  <p:transition xmlns:p14="http://schemas.microsoft.com/office/powerpoint/2010/main"/>
</p:sldLayout>
</file>

<file path=ppt/slideLayouts/slideLayout169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0725" y="5334000"/>
            <a:ext cx="6096000" cy="6302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0725" y="681038"/>
            <a:ext cx="6096000" cy="4572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0725" y="5964238"/>
            <a:ext cx="6096000" cy="8937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04339441"/>
      </p:ext>
    </p:extLst>
  </p:cSld>
  <p:clrMapOvr>
    <a:masterClrMapping/>
  </p:clrMapOvr>
  <p:transition xmlns:p14="http://schemas.microsoft.com/office/powerpoint/2010/main"/>
</p:sldLayout>
</file>

<file path=ppt/slideLayouts/slideLayout169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0325855"/>
      </p:ext>
    </p:extLst>
  </p:cSld>
  <p:clrMapOvr>
    <a:masterClrMapping/>
  </p:clrMapOvr>
  <p:transition xmlns:p14="http://schemas.microsoft.com/office/powerpoint/2010/main"/>
</p:sldLayout>
</file>

<file path=ppt/slideLayouts/slideLayout169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24700" y="203200"/>
            <a:ext cx="2044700" cy="6426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0" y="203200"/>
            <a:ext cx="5981700" cy="6426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0218481"/>
      </p:ext>
    </p:extLst>
  </p:cSld>
  <p:clrMapOvr>
    <a:masterClrMapping/>
  </p:clrMapOvr>
  <p:transition xmlns:p14="http://schemas.microsoft.com/office/powerpoint/2010/main"/>
</p:sldLayout>
</file>

<file path=ppt/slideLayouts/slideLayout169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6963"/>
            <a:ext cx="8636000" cy="16335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86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4089094"/>
      </p:ext>
    </p:extLst>
  </p:cSld>
  <p:clrMapOvr>
    <a:masterClrMapping/>
  </p:clrMapOvr>
  <p:transition xmlns:p14="http://schemas.microsoft.com/office/powerpoint/2010/main"/>
</p:sldLayout>
</file>

<file path=ppt/slideLayouts/slideLayout169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2709298"/>
      </p:ext>
    </p:extLst>
  </p:cSld>
  <p:clrMapOvr>
    <a:masterClrMapping/>
  </p:clrMapOvr>
  <p:transition xmlns:p14="http://schemas.microsoft.com/office/powerpoint/2010/main"/>
</p:sldLayout>
</file>

<file path=ppt/slideLayouts/slideLayout169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3275" y="4895850"/>
            <a:ext cx="8636000" cy="15144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3275" y="3228975"/>
            <a:ext cx="8636000" cy="16668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011078305"/>
      </p:ext>
    </p:extLst>
  </p:cSld>
  <p:clrMapOvr>
    <a:masterClrMapping/>
  </p:clrMapOvr>
  <p:transition xmlns:p14="http://schemas.microsoft.com/office/powerpoint/2010/main"/>
</p:sldLayout>
</file>

<file path=ppt/slideLayouts/slideLayout169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70600" y="2159000"/>
            <a:ext cx="1473200" cy="4470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696200" y="2159000"/>
            <a:ext cx="1473200" cy="4470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981329"/>
      </p:ext>
    </p:extLst>
  </p:cSld>
  <p:clrMapOvr>
    <a:masterClrMapping/>
  </p:clrMapOvr>
  <p:transition xmlns:p14="http://schemas.microsoft.com/office/powerpoint/2010/main"/>
</p:sldLayout>
</file>

<file path=ppt/slideLayouts/slideLayout169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04975"/>
            <a:ext cx="4489450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416175"/>
            <a:ext cx="4489450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0963" y="1704975"/>
            <a:ext cx="4491037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0963" y="2416175"/>
            <a:ext cx="4491037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4447104"/>
      </p:ext>
    </p:extLst>
  </p:cSld>
  <p:clrMapOvr>
    <a:masterClrMapping/>
  </p:clrMapOvr>
  <p:transition xmlns:p14="http://schemas.microsoft.com/office/powerpoint/2010/main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8677822"/>
      </p:ext>
    </p:extLst>
  </p:cSld>
  <p:clrMapOvr>
    <a:masterClrMapping/>
  </p:clrMapOvr>
  <p:transition xmlns:p14="http://schemas.microsoft.com/office/powerpoint/2010/main"/>
</p:sldLayout>
</file>

<file path=ppt/slideLayouts/slideLayout17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04975"/>
            <a:ext cx="4489450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416175"/>
            <a:ext cx="4489450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0963" y="1704975"/>
            <a:ext cx="4491037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0963" y="2416175"/>
            <a:ext cx="4491037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8660219"/>
      </p:ext>
    </p:extLst>
  </p:cSld>
  <p:clrMapOvr>
    <a:masterClrMapping/>
  </p:clrMapOvr>
  <p:transition xmlns:p14="http://schemas.microsoft.com/office/powerpoint/2010/main"/>
</p:sldLayout>
</file>

<file path=ppt/slideLayouts/slideLayout170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3113701"/>
      </p:ext>
    </p:extLst>
  </p:cSld>
  <p:clrMapOvr>
    <a:masterClrMapping/>
  </p:clrMapOvr>
  <p:transition xmlns:p14="http://schemas.microsoft.com/office/powerpoint/2010/main"/>
</p:sldLayout>
</file>

<file path=ppt/slideLayouts/slideLayout170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8860141"/>
      </p:ext>
    </p:extLst>
  </p:cSld>
  <p:clrMapOvr>
    <a:masterClrMapping/>
  </p:clrMapOvr>
  <p:transition xmlns:p14="http://schemas.microsoft.com/office/powerpoint/2010/main"/>
</p:sldLayout>
</file>

<file path=ppt/slideLayouts/slideLayout170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3213"/>
            <a:ext cx="3343275" cy="12906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1925" y="303213"/>
            <a:ext cx="5680075" cy="65039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0" y="1593850"/>
            <a:ext cx="3343275" cy="52133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3474883"/>
      </p:ext>
    </p:extLst>
  </p:cSld>
  <p:clrMapOvr>
    <a:masterClrMapping/>
  </p:clrMapOvr>
  <p:transition xmlns:p14="http://schemas.microsoft.com/office/powerpoint/2010/main"/>
</p:sldLayout>
</file>

<file path=ppt/slideLayouts/slideLayout170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0725" y="5334000"/>
            <a:ext cx="6096000" cy="6302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0725" y="681038"/>
            <a:ext cx="6096000" cy="4572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0725" y="5964238"/>
            <a:ext cx="6096000" cy="8937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4057402"/>
      </p:ext>
    </p:extLst>
  </p:cSld>
  <p:clrMapOvr>
    <a:masterClrMapping/>
  </p:clrMapOvr>
  <p:transition xmlns:p14="http://schemas.microsoft.com/office/powerpoint/2010/main"/>
</p:sldLayout>
</file>

<file path=ppt/slideLayouts/slideLayout170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7178867"/>
      </p:ext>
    </p:extLst>
  </p:cSld>
  <p:clrMapOvr>
    <a:masterClrMapping/>
  </p:clrMapOvr>
  <p:transition xmlns:p14="http://schemas.microsoft.com/office/powerpoint/2010/main"/>
</p:sldLayout>
</file>

<file path=ppt/slideLayouts/slideLayout170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24700" y="203200"/>
            <a:ext cx="2044700" cy="6426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0" y="203200"/>
            <a:ext cx="5981700" cy="6426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408276"/>
      </p:ext>
    </p:extLst>
  </p:cSld>
  <p:clrMapOvr>
    <a:masterClrMapping/>
  </p:clrMapOvr>
  <p:transition xmlns:p14="http://schemas.microsoft.com/office/powerpoint/2010/main"/>
</p:sldLayout>
</file>

<file path=ppt/slideLayouts/slideLayout170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6963"/>
            <a:ext cx="8636000" cy="16335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86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0222328"/>
      </p:ext>
    </p:extLst>
  </p:cSld>
  <p:clrMapOvr>
    <a:masterClrMapping/>
  </p:clrMapOvr>
  <p:transition xmlns:p14="http://schemas.microsoft.com/office/powerpoint/2010/main"/>
</p:sldLayout>
</file>

<file path=ppt/slideLayouts/slideLayout170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0999506"/>
      </p:ext>
    </p:extLst>
  </p:cSld>
  <p:clrMapOvr>
    <a:masterClrMapping/>
  </p:clrMapOvr>
  <p:transition xmlns:p14="http://schemas.microsoft.com/office/powerpoint/2010/main"/>
</p:sldLayout>
</file>

<file path=ppt/slideLayouts/slideLayout170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3275" y="4895850"/>
            <a:ext cx="8636000" cy="15144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3275" y="3228975"/>
            <a:ext cx="8636000" cy="16668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845356006"/>
      </p:ext>
    </p:extLst>
  </p:cSld>
  <p:clrMapOvr>
    <a:masterClrMapping/>
  </p:clrMapOvr>
  <p:transition xmlns:p14="http://schemas.microsoft.com/office/powerpoint/2010/main"/>
</p:sldLayout>
</file>

<file path=ppt/slideLayouts/slideLayout170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90600" y="2159000"/>
            <a:ext cx="1892300" cy="4470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35300" y="2159000"/>
            <a:ext cx="1892300" cy="4470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0930534"/>
      </p:ext>
    </p:extLst>
  </p:cSld>
  <p:clrMapOvr>
    <a:masterClrMapping/>
  </p:clrMapOvr>
  <p:transition xmlns:p14="http://schemas.microsoft.com/office/powerpoint/2010/main"/>
</p:sldLayout>
</file>

<file path=ppt/slideLayouts/slideLayout17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2407589"/>
      </p:ext>
    </p:extLst>
  </p:cSld>
  <p:clrMapOvr>
    <a:masterClrMapping/>
  </p:clrMapOvr>
  <p:transition xmlns:p14="http://schemas.microsoft.com/office/powerpoint/2010/main"/>
</p:sldLayout>
</file>

<file path=ppt/slideLayouts/slideLayout17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04975"/>
            <a:ext cx="4489450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416175"/>
            <a:ext cx="4489450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0963" y="1704975"/>
            <a:ext cx="4491037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0963" y="2416175"/>
            <a:ext cx="4491037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3169564"/>
      </p:ext>
    </p:extLst>
  </p:cSld>
  <p:clrMapOvr>
    <a:masterClrMapping/>
  </p:clrMapOvr>
  <p:transition xmlns:p14="http://schemas.microsoft.com/office/powerpoint/2010/main"/>
</p:sldLayout>
</file>

<file path=ppt/slideLayouts/slideLayout17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8532279"/>
      </p:ext>
    </p:extLst>
  </p:cSld>
  <p:clrMapOvr>
    <a:masterClrMapping/>
  </p:clrMapOvr>
  <p:transition xmlns:p14="http://schemas.microsoft.com/office/powerpoint/2010/main"/>
</p:sldLayout>
</file>

<file path=ppt/slideLayouts/slideLayout17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29183074"/>
      </p:ext>
    </p:extLst>
  </p:cSld>
  <p:clrMapOvr>
    <a:masterClrMapping/>
  </p:clrMapOvr>
  <p:transition xmlns:p14="http://schemas.microsoft.com/office/powerpoint/2010/main"/>
</p:sldLayout>
</file>

<file path=ppt/slideLayouts/slideLayout17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3213"/>
            <a:ext cx="3343275" cy="12906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1925" y="303213"/>
            <a:ext cx="5680075" cy="65039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0" y="1593850"/>
            <a:ext cx="3343275" cy="52133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8964400"/>
      </p:ext>
    </p:extLst>
  </p:cSld>
  <p:clrMapOvr>
    <a:masterClrMapping/>
  </p:clrMapOvr>
  <p:transition xmlns:p14="http://schemas.microsoft.com/office/powerpoint/2010/main"/>
</p:sldLayout>
</file>

<file path=ppt/slideLayouts/slideLayout17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0725" y="5334000"/>
            <a:ext cx="6096000" cy="6302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0725" y="681038"/>
            <a:ext cx="6096000" cy="4572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0725" y="5964238"/>
            <a:ext cx="6096000" cy="8937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89434316"/>
      </p:ext>
    </p:extLst>
  </p:cSld>
  <p:clrMapOvr>
    <a:masterClrMapping/>
  </p:clrMapOvr>
  <p:transition xmlns:p14="http://schemas.microsoft.com/office/powerpoint/2010/main"/>
</p:sldLayout>
</file>

<file path=ppt/slideLayouts/slideLayout17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0380231"/>
      </p:ext>
    </p:extLst>
  </p:cSld>
  <p:clrMapOvr>
    <a:masterClrMapping/>
  </p:clrMapOvr>
  <p:transition xmlns:p14="http://schemas.microsoft.com/office/powerpoint/2010/main"/>
</p:sldLayout>
</file>

<file path=ppt/slideLayouts/slideLayout17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24700" y="203200"/>
            <a:ext cx="2044700" cy="6426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0" y="203200"/>
            <a:ext cx="5981700" cy="6426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5062574"/>
      </p:ext>
    </p:extLst>
  </p:cSld>
  <p:clrMapOvr>
    <a:masterClrMapping/>
  </p:clrMapOvr>
  <p:transition xmlns:p14="http://schemas.microsoft.com/office/powerpoint/2010/main"/>
</p:sldLayout>
</file>

<file path=ppt/slideLayouts/slideLayout17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6963"/>
            <a:ext cx="8636000" cy="16335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86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8395920"/>
      </p:ext>
    </p:extLst>
  </p:cSld>
  <p:clrMapOvr>
    <a:masterClrMapping/>
  </p:clrMapOvr>
  <p:transition xmlns:p14="http://schemas.microsoft.com/office/powerpoint/2010/main"/>
</p:sldLayout>
</file>

<file path=ppt/slideLayouts/slideLayout17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8661819"/>
      </p:ext>
    </p:extLst>
  </p:cSld>
  <p:clrMapOvr>
    <a:masterClrMapping/>
  </p:clrMapOvr>
  <p:transition xmlns:p14="http://schemas.microsoft.com/office/powerpoint/2010/main"/>
</p:sldLayout>
</file>

<file path=ppt/slideLayouts/slideLayout17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3275" y="4895850"/>
            <a:ext cx="8636000" cy="15144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3275" y="3228975"/>
            <a:ext cx="8636000" cy="16668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37934786"/>
      </p:ext>
    </p:extLst>
  </p:cSld>
  <p:clrMapOvr>
    <a:masterClrMapping/>
  </p:clrMapOvr>
  <p:transition xmlns:p14="http://schemas.microsoft.com/office/powerpoint/2010/main"/>
</p:sldLayout>
</file>

<file path=ppt/slideLayouts/slideLayout17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54584896"/>
      </p:ext>
    </p:extLst>
  </p:cSld>
  <p:clrMapOvr>
    <a:masterClrMapping/>
  </p:clrMapOvr>
  <p:transition xmlns:p14="http://schemas.microsoft.com/office/powerpoint/2010/main"/>
</p:sldLayout>
</file>

<file path=ppt/slideLayouts/slideLayout172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90600" y="1943100"/>
            <a:ext cx="1841500" cy="49657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984500" y="1943100"/>
            <a:ext cx="1841500" cy="49657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291633"/>
      </p:ext>
    </p:extLst>
  </p:cSld>
  <p:clrMapOvr>
    <a:masterClrMapping/>
  </p:clrMapOvr>
  <p:transition xmlns:p14="http://schemas.microsoft.com/office/powerpoint/2010/main"/>
</p:sldLayout>
</file>

<file path=ppt/slideLayouts/slideLayout172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04975"/>
            <a:ext cx="4489450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416175"/>
            <a:ext cx="4489450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0963" y="1704975"/>
            <a:ext cx="4491037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0963" y="2416175"/>
            <a:ext cx="4491037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5922501"/>
      </p:ext>
    </p:extLst>
  </p:cSld>
  <p:clrMapOvr>
    <a:masterClrMapping/>
  </p:clrMapOvr>
  <p:transition xmlns:p14="http://schemas.microsoft.com/office/powerpoint/2010/main"/>
</p:sldLayout>
</file>

<file path=ppt/slideLayouts/slideLayout17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4222778"/>
      </p:ext>
    </p:extLst>
  </p:cSld>
  <p:clrMapOvr>
    <a:masterClrMapping/>
  </p:clrMapOvr>
  <p:transition xmlns:p14="http://schemas.microsoft.com/office/powerpoint/2010/main"/>
</p:sldLayout>
</file>

<file path=ppt/slideLayouts/slideLayout17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45754236"/>
      </p:ext>
    </p:extLst>
  </p:cSld>
  <p:clrMapOvr>
    <a:masterClrMapping/>
  </p:clrMapOvr>
  <p:transition xmlns:p14="http://schemas.microsoft.com/office/powerpoint/2010/main"/>
</p:sldLayout>
</file>

<file path=ppt/slideLayouts/slideLayout172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3213"/>
            <a:ext cx="3343275" cy="12906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1925" y="303213"/>
            <a:ext cx="5680075" cy="65039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0" y="1593850"/>
            <a:ext cx="3343275" cy="52133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033960615"/>
      </p:ext>
    </p:extLst>
  </p:cSld>
  <p:clrMapOvr>
    <a:masterClrMapping/>
  </p:clrMapOvr>
  <p:transition xmlns:p14="http://schemas.microsoft.com/office/powerpoint/2010/main"/>
</p:sldLayout>
</file>

<file path=ppt/slideLayouts/slideLayout172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0725" y="5334000"/>
            <a:ext cx="6096000" cy="6302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0725" y="681038"/>
            <a:ext cx="6096000" cy="4572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0725" y="5964238"/>
            <a:ext cx="6096000" cy="8937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217319714"/>
      </p:ext>
    </p:extLst>
  </p:cSld>
  <p:clrMapOvr>
    <a:masterClrMapping/>
  </p:clrMapOvr>
  <p:transition xmlns:p14="http://schemas.microsoft.com/office/powerpoint/2010/main"/>
</p:sldLayout>
</file>

<file path=ppt/slideLayouts/slideLayout17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6129095"/>
      </p:ext>
    </p:extLst>
  </p:cSld>
  <p:clrMapOvr>
    <a:masterClrMapping/>
  </p:clrMapOvr>
  <p:transition xmlns:p14="http://schemas.microsoft.com/office/powerpoint/2010/main"/>
</p:sldLayout>
</file>

<file path=ppt/slideLayouts/slideLayout17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24700" y="304800"/>
            <a:ext cx="2044700" cy="6604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0" y="304800"/>
            <a:ext cx="5981700" cy="6604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1636846"/>
      </p:ext>
    </p:extLst>
  </p:cSld>
  <p:clrMapOvr>
    <a:masterClrMapping/>
  </p:clrMapOvr>
  <p:transition xmlns:p14="http://schemas.microsoft.com/office/powerpoint/2010/main"/>
</p:sldLayout>
</file>

<file path=ppt/slideLayouts/slideLayout17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6963"/>
            <a:ext cx="8636000" cy="16335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86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9613877"/>
      </p:ext>
    </p:extLst>
  </p:cSld>
  <p:clrMapOvr>
    <a:masterClrMapping/>
  </p:clrMapOvr>
  <p:transition xmlns:p14="http://schemas.microsoft.com/office/powerpoint/2010/main"/>
</p:sldLayout>
</file>

<file path=ppt/slideLayouts/slideLayout172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2562247"/>
      </p:ext>
    </p:extLst>
  </p:cSld>
  <p:clrMapOvr>
    <a:masterClrMapping/>
  </p:clrMapOvr>
  <p:transition xmlns:p14="http://schemas.microsoft.com/office/powerpoint/2010/main"/>
</p:sldLayout>
</file>

<file path=ppt/slideLayouts/slideLayout17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3213"/>
            <a:ext cx="3343275" cy="12906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1925" y="303213"/>
            <a:ext cx="5680075" cy="65039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0" y="1593850"/>
            <a:ext cx="3343275" cy="52133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953623049"/>
      </p:ext>
    </p:extLst>
  </p:cSld>
  <p:clrMapOvr>
    <a:masterClrMapping/>
  </p:clrMapOvr>
  <p:transition xmlns:p14="http://schemas.microsoft.com/office/powerpoint/2010/main"/>
</p:sldLayout>
</file>

<file path=ppt/slideLayouts/slideLayout173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3275" y="4895850"/>
            <a:ext cx="8636000" cy="15144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3275" y="3228975"/>
            <a:ext cx="8636000" cy="16668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798921107"/>
      </p:ext>
    </p:extLst>
  </p:cSld>
  <p:clrMapOvr>
    <a:masterClrMapping/>
  </p:clrMapOvr>
  <p:transition xmlns:p14="http://schemas.microsoft.com/office/powerpoint/2010/main"/>
</p:sldLayout>
</file>

<file path=ppt/slideLayouts/slideLayout173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96900" y="2159000"/>
            <a:ext cx="4406900" cy="4470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56200" y="2159000"/>
            <a:ext cx="4406900" cy="4470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5649565"/>
      </p:ext>
    </p:extLst>
  </p:cSld>
  <p:clrMapOvr>
    <a:masterClrMapping/>
  </p:clrMapOvr>
  <p:transition xmlns:p14="http://schemas.microsoft.com/office/powerpoint/2010/main"/>
</p:sldLayout>
</file>

<file path=ppt/slideLayouts/slideLayout173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04975"/>
            <a:ext cx="4489450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416175"/>
            <a:ext cx="4489450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0963" y="1704975"/>
            <a:ext cx="4491037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0963" y="2416175"/>
            <a:ext cx="4491037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1366002"/>
      </p:ext>
    </p:extLst>
  </p:cSld>
  <p:clrMapOvr>
    <a:masterClrMapping/>
  </p:clrMapOvr>
  <p:transition xmlns:p14="http://schemas.microsoft.com/office/powerpoint/2010/main"/>
</p:sldLayout>
</file>

<file path=ppt/slideLayouts/slideLayout17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3309062"/>
      </p:ext>
    </p:extLst>
  </p:cSld>
  <p:clrMapOvr>
    <a:masterClrMapping/>
  </p:clrMapOvr>
  <p:transition xmlns:p14="http://schemas.microsoft.com/office/powerpoint/2010/main"/>
</p:sldLayout>
</file>

<file path=ppt/slideLayouts/slideLayout173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34921115"/>
      </p:ext>
    </p:extLst>
  </p:cSld>
  <p:clrMapOvr>
    <a:masterClrMapping/>
  </p:clrMapOvr>
  <p:transition xmlns:p14="http://schemas.microsoft.com/office/powerpoint/2010/main"/>
</p:sldLayout>
</file>

<file path=ppt/slideLayouts/slideLayout173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3213"/>
            <a:ext cx="3343275" cy="12906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1925" y="303213"/>
            <a:ext cx="5680075" cy="65039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0" y="1593850"/>
            <a:ext cx="3343275" cy="52133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47236164"/>
      </p:ext>
    </p:extLst>
  </p:cSld>
  <p:clrMapOvr>
    <a:masterClrMapping/>
  </p:clrMapOvr>
  <p:transition xmlns:p14="http://schemas.microsoft.com/office/powerpoint/2010/main"/>
</p:sldLayout>
</file>

<file path=ppt/slideLayouts/slideLayout173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0725" y="5334000"/>
            <a:ext cx="6096000" cy="6302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0725" y="681038"/>
            <a:ext cx="6096000" cy="4572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0725" y="5964238"/>
            <a:ext cx="6096000" cy="8937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63734925"/>
      </p:ext>
    </p:extLst>
  </p:cSld>
  <p:clrMapOvr>
    <a:masterClrMapping/>
  </p:clrMapOvr>
  <p:transition xmlns:p14="http://schemas.microsoft.com/office/powerpoint/2010/main"/>
</p:sldLayout>
</file>

<file path=ppt/slideLayouts/slideLayout17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0241104"/>
      </p:ext>
    </p:extLst>
  </p:cSld>
  <p:clrMapOvr>
    <a:masterClrMapping/>
  </p:clrMapOvr>
  <p:transition xmlns:p14="http://schemas.microsoft.com/office/powerpoint/2010/main"/>
</p:sldLayout>
</file>

<file path=ppt/slideLayouts/slideLayout173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21550" y="292100"/>
            <a:ext cx="2241550" cy="6337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96900" y="292100"/>
            <a:ext cx="6572250" cy="6337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4203902"/>
      </p:ext>
    </p:extLst>
  </p:cSld>
  <p:clrMapOvr>
    <a:masterClrMapping/>
  </p:clrMapOvr>
  <p:transition xmlns:p14="http://schemas.microsoft.com/office/powerpoint/2010/main"/>
</p:sldLayout>
</file>

<file path=ppt/slideLayouts/slideLayout17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6963"/>
            <a:ext cx="8636000" cy="16335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863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1654969"/>
      </p:ext>
    </p:extLst>
  </p:cSld>
  <p:clrMapOvr>
    <a:masterClrMapping/>
  </p:clrMapOvr>
  <p:transition xmlns:p14="http://schemas.microsoft.com/office/powerpoint/2010/main"/>
</p:sldLayout>
</file>

<file path=ppt/slideLayouts/slideLayout17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0725" y="5334000"/>
            <a:ext cx="6096000" cy="6302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0725" y="681038"/>
            <a:ext cx="6096000" cy="4572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0725" y="5964238"/>
            <a:ext cx="6096000" cy="8937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826991937"/>
      </p:ext>
    </p:extLst>
  </p:cSld>
  <p:clrMapOvr>
    <a:masterClrMapping/>
  </p:clrMapOvr>
  <p:transition xmlns:p14="http://schemas.microsoft.com/office/powerpoint/2010/main"/>
</p:sldLayout>
</file>

<file path=ppt/slideLayouts/slideLayout174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000" y="1778000"/>
            <a:ext cx="9144000" cy="5029200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7888513"/>
      </p:ext>
    </p:extLst>
  </p:cSld>
  <p:clrMapOvr>
    <a:masterClrMapping/>
  </p:clrMapOvr>
  <p:transition xmlns:p14="http://schemas.microsoft.com/office/powerpoint/2010/main"/>
</p:sldLayout>
</file>

<file path=ppt/slideLayouts/slideLayout174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3275" y="4895850"/>
            <a:ext cx="8636000" cy="15144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3275" y="3228975"/>
            <a:ext cx="8636000" cy="1666875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90608788"/>
      </p:ext>
    </p:extLst>
  </p:cSld>
  <p:clrMapOvr>
    <a:masterClrMapping/>
  </p:clrMapOvr>
  <p:transition xmlns:p14="http://schemas.microsoft.com/office/powerpoint/2010/main"/>
</p:sldLayout>
</file>

<file path=ppt/slideLayouts/slideLayout174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8000" y="1778000"/>
            <a:ext cx="4495800" cy="5029200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56200" y="1778000"/>
            <a:ext cx="4495800" cy="5029200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1241687"/>
      </p:ext>
    </p:extLst>
  </p:cSld>
  <p:clrMapOvr>
    <a:masterClrMapping/>
  </p:clrMapOvr>
  <p:transition xmlns:p14="http://schemas.microsoft.com/office/powerpoint/2010/main"/>
</p:sldLayout>
</file>

<file path=ppt/slideLayouts/slideLayout174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04975"/>
            <a:ext cx="4489450" cy="7112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416175"/>
            <a:ext cx="4489450" cy="4391025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0963" y="1704975"/>
            <a:ext cx="4491037" cy="7112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0963" y="2416175"/>
            <a:ext cx="4491037" cy="4391025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718582"/>
      </p:ext>
    </p:extLst>
  </p:cSld>
  <p:clrMapOvr>
    <a:masterClrMapping/>
  </p:clrMapOvr>
  <p:transition xmlns:p14="http://schemas.microsoft.com/office/powerpoint/2010/main"/>
</p:sldLayout>
</file>

<file path=ppt/slideLayouts/slideLayout174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2478049"/>
      </p:ext>
    </p:extLst>
  </p:cSld>
  <p:clrMapOvr>
    <a:masterClrMapping/>
  </p:clrMapOvr>
  <p:transition xmlns:p14="http://schemas.microsoft.com/office/powerpoint/2010/main"/>
</p:sldLayout>
</file>

<file path=ppt/slideLayouts/slideLayout174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18927967"/>
      </p:ext>
    </p:extLst>
  </p:cSld>
  <p:clrMapOvr>
    <a:masterClrMapping/>
  </p:clrMapOvr>
  <p:transition xmlns:p14="http://schemas.microsoft.com/office/powerpoint/2010/main"/>
</p:sldLayout>
</file>

<file path=ppt/slideLayouts/slideLayout174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3213"/>
            <a:ext cx="3343275" cy="12906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1925" y="303213"/>
            <a:ext cx="5680075" cy="6503987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0" y="1593850"/>
            <a:ext cx="3343275" cy="521335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1587243"/>
      </p:ext>
    </p:extLst>
  </p:cSld>
  <p:clrMapOvr>
    <a:masterClrMapping/>
  </p:clrMapOvr>
  <p:transition xmlns:p14="http://schemas.microsoft.com/office/powerpoint/2010/main"/>
</p:sldLayout>
</file>

<file path=ppt/slideLayouts/slideLayout174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0725" y="5334000"/>
            <a:ext cx="6096000" cy="6302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0725" y="681038"/>
            <a:ext cx="6096000" cy="457200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0725" y="5964238"/>
            <a:ext cx="6096000" cy="89376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401879694"/>
      </p:ext>
    </p:extLst>
  </p:cSld>
  <p:clrMapOvr>
    <a:masterClrMapping/>
  </p:clrMapOvr>
  <p:transition xmlns:p14="http://schemas.microsoft.com/office/powerpoint/2010/main"/>
</p:sldLayout>
</file>

<file path=ppt/slideLayouts/slideLayout174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0" y="1778000"/>
            <a:ext cx="9144000" cy="50292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1843573"/>
      </p:ext>
    </p:extLst>
  </p:cSld>
  <p:clrMapOvr>
    <a:masterClrMapping/>
  </p:clrMapOvr>
  <p:transition xmlns:p14="http://schemas.microsoft.com/office/powerpoint/2010/main"/>
</p:sldLayout>
</file>

<file path=ppt/slideLayouts/slideLayout174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6000" y="292100"/>
            <a:ext cx="2286000" cy="65151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0" y="292100"/>
            <a:ext cx="6705600" cy="65151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4086370"/>
      </p:ext>
    </p:extLst>
  </p:cSld>
  <p:clrMapOvr>
    <a:masterClrMapping/>
  </p:clrMapOvr>
  <p:transition xmlns:p14="http://schemas.microsoft.com/office/powerpoint/2010/main"/>
</p:sldLayout>
</file>

<file path=ppt/slideLayouts/slideLayout17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979815"/>
      </p:ext>
    </p:extLst>
  </p:cSld>
  <p:clrMapOvr>
    <a:masterClrMapping/>
  </p:clrMapOvr>
  <p:transition xmlns:p14="http://schemas.microsoft.com/office/powerpoint/2010/main"/>
</p:sldLayout>
</file>

<file path=ppt/slideLayouts/slideLayout17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6963"/>
            <a:ext cx="8636000" cy="16335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86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7659734"/>
      </p:ext>
    </p:extLst>
  </p:cSld>
  <p:clrMapOvr>
    <a:masterClrMapping/>
  </p:clrMapOvr>
  <p:transition xmlns:p14="http://schemas.microsoft.com/office/powerpoint/2010/main"/>
</p:sldLayout>
</file>

<file path=ppt/slideLayouts/slideLayout175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1563091"/>
      </p:ext>
    </p:extLst>
  </p:cSld>
  <p:clrMapOvr>
    <a:masterClrMapping/>
  </p:clrMapOvr>
  <p:transition xmlns:p14="http://schemas.microsoft.com/office/powerpoint/2010/main"/>
</p:sldLayout>
</file>

<file path=ppt/slideLayouts/slideLayout175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3275" y="4895850"/>
            <a:ext cx="8636000" cy="15144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3275" y="3228975"/>
            <a:ext cx="8636000" cy="16668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65529019"/>
      </p:ext>
    </p:extLst>
  </p:cSld>
  <p:clrMapOvr>
    <a:masterClrMapping/>
  </p:clrMapOvr>
  <p:transition xmlns:p14="http://schemas.microsoft.com/office/powerpoint/2010/main"/>
</p:sldLayout>
</file>

<file path=ppt/slideLayouts/slideLayout175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96900" y="2159000"/>
            <a:ext cx="4406900" cy="4470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56200" y="2159000"/>
            <a:ext cx="4406900" cy="4470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1959882"/>
      </p:ext>
    </p:extLst>
  </p:cSld>
  <p:clrMapOvr>
    <a:masterClrMapping/>
  </p:clrMapOvr>
  <p:transition xmlns:p14="http://schemas.microsoft.com/office/powerpoint/2010/main"/>
</p:sldLayout>
</file>

<file path=ppt/slideLayouts/slideLayout175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04975"/>
            <a:ext cx="4489450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416175"/>
            <a:ext cx="4489450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0963" y="1704975"/>
            <a:ext cx="4491037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0963" y="2416175"/>
            <a:ext cx="4491037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1499735"/>
      </p:ext>
    </p:extLst>
  </p:cSld>
  <p:clrMapOvr>
    <a:masterClrMapping/>
  </p:clrMapOvr>
  <p:transition xmlns:p14="http://schemas.microsoft.com/office/powerpoint/2010/main"/>
</p:sldLayout>
</file>

<file path=ppt/slideLayouts/slideLayout175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3188951"/>
      </p:ext>
    </p:extLst>
  </p:cSld>
  <p:clrMapOvr>
    <a:masterClrMapping/>
  </p:clrMapOvr>
  <p:transition xmlns:p14="http://schemas.microsoft.com/office/powerpoint/2010/main"/>
</p:sldLayout>
</file>

<file path=ppt/slideLayouts/slideLayout175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491709"/>
      </p:ext>
    </p:extLst>
  </p:cSld>
  <p:clrMapOvr>
    <a:masterClrMapping/>
  </p:clrMapOvr>
  <p:transition xmlns:p14="http://schemas.microsoft.com/office/powerpoint/2010/main"/>
</p:sldLayout>
</file>

<file path=ppt/slideLayouts/slideLayout175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3213"/>
            <a:ext cx="3343275" cy="12906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1925" y="303213"/>
            <a:ext cx="5680075" cy="65039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0" y="1593850"/>
            <a:ext cx="3343275" cy="52133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71208162"/>
      </p:ext>
    </p:extLst>
  </p:cSld>
  <p:clrMapOvr>
    <a:masterClrMapping/>
  </p:clrMapOvr>
  <p:transition xmlns:p14="http://schemas.microsoft.com/office/powerpoint/2010/main"/>
</p:sldLayout>
</file>

<file path=ppt/slideLayouts/slideLayout175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0725" y="5334000"/>
            <a:ext cx="6096000" cy="6302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0725" y="681038"/>
            <a:ext cx="6096000" cy="4572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0725" y="5964238"/>
            <a:ext cx="6096000" cy="8937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299701577"/>
      </p:ext>
    </p:extLst>
  </p:cSld>
  <p:clrMapOvr>
    <a:masterClrMapping/>
  </p:clrMapOvr>
  <p:transition xmlns:p14="http://schemas.microsoft.com/office/powerpoint/2010/main"/>
</p:sldLayout>
</file>

<file path=ppt/slideLayouts/slideLayout17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6691289"/>
      </p:ext>
    </p:extLst>
  </p:cSld>
  <p:clrMapOvr>
    <a:masterClrMapping/>
  </p:clrMapOvr>
  <p:transition xmlns:p14="http://schemas.microsoft.com/office/powerpoint/2010/main"/>
</p:sldLayout>
</file>

<file path=ppt/slideLayouts/slideLayout1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21550" y="292100"/>
            <a:ext cx="2241550" cy="6578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96900" y="292100"/>
            <a:ext cx="6572250" cy="6578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0160254"/>
      </p:ext>
    </p:extLst>
  </p:cSld>
  <p:clrMapOvr>
    <a:masterClrMapping/>
  </p:clrMapOvr>
  <p:transition xmlns:p14="http://schemas.microsoft.com/office/powerpoint/2010/main"/>
</p:sldLayout>
</file>

<file path=ppt/slideLayouts/slideLayout176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21550" y="292100"/>
            <a:ext cx="2241550" cy="6337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96900" y="292100"/>
            <a:ext cx="6572250" cy="6337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9534691"/>
      </p:ext>
    </p:extLst>
  </p:cSld>
  <p:clrMapOvr>
    <a:masterClrMapping/>
  </p:clrMapOvr>
  <p:transition xmlns:p14="http://schemas.microsoft.com/office/powerpoint/2010/main"/>
</p:sldLayout>
</file>

<file path=ppt/slideLayouts/slideLayout17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6963"/>
            <a:ext cx="8636000" cy="16335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86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4104770"/>
      </p:ext>
    </p:extLst>
  </p:cSld>
  <p:clrMapOvr>
    <a:masterClrMapping/>
  </p:clrMapOvr>
  <p:transition xmlns:p14="http://schemas.microsoft.com/office/powerpoint/2010/main"/>
</p:sldLayout>
</file>

<file path=ppt/slideLayouts/slideLayout17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3560582"/>
      </p:ext>
    </p:extLst>
  </p:cSld>
  <p:clrMapOvr>
    <a:masterClrMapping/>
  </p:clrMapOvr>
  <p:transition xmlns:p14="http://schemas.microsoft.com/office/powerpoint/2010/main"/>
</p:sldLayout>
</file>

<file path=ppt/slideLayouts/slideLayout17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3275" y="4895850"/>
            <a:ext cx="8636000" cy="15144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3275" y="3228975"/>
            <a:ext cx="8636000" cy="16668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524871015"/>
      </p:ext>
    </p:extLst>
  </p:cSld>
  <p:clrMapOvr>
    <a:masterClrMapping/>
  </p:clrMapOvr>
  <p:transition xmlns:p14="http://schemas.microsoft.com/office/powerpoint/2010/main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20646066"/>
      </p:ext>
    </p:extLst>
  </p:cSld>
  <p:clrMapOvr>
    <a:masterClrMapping/>
  </p:clrMapOvr>
  <p:transition xmlns:p14="http://schemas.microsoft.com/office/powerpoint/2010/main"/>
</p:sldLayout>
</file>

<file path=ppt/slideLayouts/slideLayout18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96900" y="2070100"/>
            <a:ext cx="20066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755900" y="2070100"/>
            <a:ext cx="20066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4162668"/>
      </p:ext>
    </p:extLst>
  </p:cSld>
  <p:clrMapOvr>
    <a:masterClrMapping/>
  </p:clrMapOvr>
  <p:transition xmlns:p14="http://schemas.microsoft.com/office/powerpoint/2010/main"/>
</p:sldLayout>
</file>

<file path=ppt/slideLayouts/slideLayout18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04975"/>
            <a:ext cx="4489450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416175"/>
            <a:ext cx="4489450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0963" y="1704975"/>
            <a:ext cx="4491037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0963" y="2416175"/>
            <a:ext cx="4491037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9430036"/>
      </p:ext>
    </p:extLst>
  </p:cSld>
  <p:clrMapOvr>
    <a:masterClrMapping/>
  </p:clrMapOvr>
  <p:transition xmlns:p14="http://schemas.microsoft.com/office/powerpoint/2010/main"/>
</p:sldLayout>
</file>

<file path=ppt/slideLayouts/slideLayout18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5399861"/>
      </p:ext>
    </p:extLst>
  </p:cSld>
  <p:clrMapOvr>
    <a:masterClrMapping/>
  </p:clrMapOvr>
  <p:transition xmlns:p14="http://schemas.microsoft.com/office/powerpoint/2010/main"/>
</p:sldLayout>
</file>

<file path=ppt/slideLayouts/slideLayout18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56903891"/>
      </p:ext>
    </p:extLst>
  </p:cSld>
  <p:clrMapOvr>
    <a:masterClrMapping/>
  </p:clrMapOvr>
  <p:transition xmlns:p14="http://schemas.microsoft.com/office/powerpoint/2010/main"/>
</p:sldLayout>
</file>

<file path=ppt/slideLayouts/slideLayout18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3213"/>
            <a:ext cx="3343275" cy="12906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1925" y="303213"/>
            <a:ext cx="5680075" cy="65039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0" y="1593850"/>
            <a:ext cx="3343275" cy="52133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19509769"/>
      </p:ext>
    </p:extLst>
  </p:cSld>
  <p:clrMapOvr>
    <a:masterClrMapping/>
  </p:clrMapOvr>
  <p:transition xmlns:p14="http://schemas.microsoft.com/office/powerpoint/2010/main"/>
</p:sldLayout>
</file>

<file path=ppt/slideLayouts/slideLayout18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0725" y="5334000"/>
            <a:ext cx="6096000" cy="6302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0725" y="681038"/>
            <a:ext cx="6096000" cy="4572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0725" y="5964238"/>
            <a:ext cx="6096000" cy="8937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638910371"/>
      </p:ext>
    </p:extLst>
  </p:cSld>
  <p:clrMapOvr>
    <a:masterClrMapping/>
  </p:clrMapOvr>
  <p:transition xmlns:p14="http://schemas.microsoft.com/office/powerpoint/2010/main"/>
</p:sldLayout>
</file>

<file path=ppt/slideLayouts/slideLayout18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3871543"/>
      </p:ext>
    </p:extLst>
  </p:cSld>
  <p:clrMapOvr>
    <a:masterClrMapping/>
  </p:clrMapOvr>
  <p:transition xmlns:p14="http://schemas.microsoft.com/office/powerpoint/2010/main"/>
</p:sldLayout>
</file>

<file path=ppt/slideLayouts/slideLayout1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21550" y="292100"/>
            <a:ext cx="2241550" cy="6578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96900" y="292100"/>
            <a:ext cx="6572250" cy="6578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836601"/>
      </p:ext>
    </p:extLst>
  </p:cSld>
  <p:clrMapOvr>
    <a:masterClrMapping/>
  </p:clrMapOvr>
  <p:transition xmlns:p14="http://schemas.microsoft.com/office/powerpoint/2010/main"/>
</p:sldLayout>
</file>

<file path=ppt/slideLayouts/slideLayout18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6963"/>
            <a:ext cx="8636000" cy="16335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86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8050965"/>
      </p:ext>
    </p:extLst>
  </p:cSld>
  <p:clrMapOvr>
    <a:masterClrMapping/>
  </p:clrMapOvr>
  <p:transition xmlns:p14="http://schemas.microsoft.com/office/powerpoint/2010/main"/>
</p:sldLayout>
</file>

<file path=ppt/slideLayouts/slideLayout18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000138"/>
      </p:ext>
    </p:extLst>
  </p:cSld>
  <p:clrMapOvr>
    <a:masterClrMapping/>
  </p:clrMapOvr>
  <p:transition xmlns:p14="http://schemas.microsoft.com/office/powerpoint/2010/main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3213"/>
            <a:ext cx="3343275" cy="1290637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1925" y="303213"/>
            <a:ext cx="5680075" cy="6503987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0" y="1593850"/>
            <a:ext cx="3343275" cy="521335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995002586"/>
      </p:ext>
    </p:extLst>
  </p:cSld>
  <p:clrMapOvr>
    <a:masterClrMapping/>
  </p:clrMapOvr>
  <p:transition xmlns:p14="http://schemas.microsoft.com/office/powerpoint/2010/main"/>
</p:sldLayout>
</file>

<file path=ppt/slideLayouts/slideLayout19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3275" y="4895850"/>
            <a:ext cx="8636000" cy="15144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3275" y="3228975"/>
            <a:ext cx="8636000" cy="16668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57770150"/>
      </p:ext>
    </p:extLst>
  </p:cSld>
  <p:clrMapOvr>
    <a:masterClrMapping/>
  </p:clrMapOvr>
  <p:transition xmlns:p14="http://schemas.microsoft.com/office/powerpoint/2010/main"/>
</p:sldLayout>
</file>

<file path=ppt/slideLayouts/slideLayout19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892800" y="2070100"/>
            <a:ext cx="175895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804150" y="2070100"/>
            <a:ext cx="175895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5798396"/>
      </p:ext>
    </p:extLst>
  </p:cSld>
  <p:clrMapOvr>
    <a:masterClrMapping/>
  </p:clrMapOvr>
  <p:transition xmlns:p14="http://schemas.microsoft.com/office/powerpoint/2010/main"/>
</p:sldLayout>
</file>

<file path=ppt/slideLayouts/slideLayout19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04975"/>
            <a:ext cx="4489450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416175"/>
            <a:ext cx="4489450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0963" y="1704975"/>
            <a:ext cx="4491037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0963" y="2416175"/>
            <a:ext cx="4491037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8107341"/>
      </p:ext>
    </p:extLst>
  </p:cSld>
  <p:clrMapOvr>
    <a:masterClrMapping/>
  </p:clrMapOvr>
  <p:transition xmlns:p14="http://schemas.microsoft.com/office/powerpoint/2010/main"/>
</p:sldLayout>
</file>

<file path=ppt/slideLayouts/slideLayout19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9742584"/>
      </p:ext>
    </p:extLst>
  </p:cSld>
  <p:clrMapOvr>
    <a:masterClrMapping/>
  </p:clrMapOvr>
  <p:transition xmlns:p14="http://schemas.microsoft.com/office/powerpoint/2010/main"/>
</p:sldLayout>
</file>

<file path=ppt/slideLayouts/slideLayout19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03626390"/>
      </p:ext>
    </p:extLst>
  </p:cSld>
  <p:clrMapOvr>
    <a:masterClrMapping/>
  </p:clrMapOvr>
  <p:transition xmlns:p14="http://schemas.microsoft.com/office/powerpoint/2010/main"/>
</p:sldLayout>
</file>

<file path=ppt/slideLayouts/slideLayout19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3213"/>
            <a:ext cx="3343275" cy="12906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1925" y="303213"/>
            <a:ext cx="5680075" cy="65039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0" y="1593850"/>
            <a:ext cx="3343275" cy="52133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50188792"/>
      </p:ext>
    </p:extLst>
  </p:cSld>
  <p:clrMapOvr>
    <a:masterClrMapping/>
  </p:clrMapOvr>
  <p:transition xmlns:p14="http://schemas.microsoft.com/office/powerpoint/2010/main"/>
</p:sldLayout>
</file>

<file path=ppt/slideLayouts/slideLayout19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0725" y="5334000"/>
            <a:ext cx="6096000" cy="6302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0725" y="681038"/>
            <a:ext cx="6096000" cy="4572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0725" y="5964238"/>
            <a:ext cx="6096000" cy="8937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417110333"/>
      </p:ext>
    </p:extLst>
  </p:cSld>
  <p:clrMapOvr>
    <a:masterClrMapping/>
  </p:clrMapOvr>
  <p:transition xmlns:p14="http://schemas.microsoft.com/office/powerpoint/2010/main"/>
</p:sldLayout>
</file>

<file path=ppt/slideLayouts/slideLayout19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9869386"/>
      </p:ext>
    </p:extLst>
  </p:cSld>
  <p:clrMapOvr>
    <a:masterClrMapping/>
  </p:clrMapOvr>
  <p:transition xmlns:p14="http://schemas.microsoft.com/office/powerpoint/2010/main"/>
</p:sldLayout>
</file>

<file path=ppt/slideLayouts/slideLayout1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21550" y="292100"/>
            <a:ext cx="2241550" cy="6578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96900" y="292100"/>
            <a:ext cx="6572250" cy="6578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6104512"/>
      </p:ext>
    </p:extLst>
  </p:cSld>
  <p:clrMapOvr>
    <a:masterClrMapping/>
  </p:clrMapOvr>
  <p:transition xmlns:p14="http://schemas.microsoft.com/office/powerpoint/2010/main"/>
</p:sldLayout>
</file>

<file path=ppt/slideLayouts/slideLayout19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6963"/>
            <a:ext cx="8636000" cy="1633537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86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0664126"/>
      </p:ext>
    </p:extLst>
  </p:cSld>
  <p:clrMapOvr>
    <a:masterClrMapping/>
  </p:clrMapOvr>
  <p:transition xmlns:p14="http://schemas.microsoft.com/office/powerpoint/2010/main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000" y="1778000"/>
            <a:ext cx="9144000" cy="5029200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556566"/>
      </p:ext>
    </p:extLst>
  </p:cSld>
  <p:clrMapOvr>
    <a:masterClrMapping/>
  </p:clrMapOvr>
  <p:transition xmlns:p14="http://schemas.microsoft.com/office/powerpoint/2010/main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0725" y="5334000"/>
            <a:ext cx="6096000" cy="630238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0725" y="681038"/>
            <a:ext cx="6096000" cy="457200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0725" y="5964238"/>
            <a:ext cx="6096000" cy="89376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924822972"/>
      </p:ext>
    </p:extLst>
  </p:cSld>
  <p:clrMapOvr>
    <a:masterClrMapping/>
  </p:clrMapOvr>
  <p:transition xmlns:p14="http://schemas.microsoft.com/office/powerpoint/2010/main"/>
</p:sldLayout>
</file>

<file path=ppt/slideLayouts/slideLayout20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6070383"/>
      </p:ext>
    </p:extLst>
  </p:cSld>
  <p:clrMapOvr>
    <a:masterClrMapping/>
  </p:clrMapOvr>
  <p:transition xmlns:p14="http://schemas.microsoft.com/office/powerpoint/2010/main"/>
</p:sldLayout>
</file>

<file path=ppt/slideLayouts/slideLayout20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3275" y="4895850"/>
            <a:ext cx="8636000" cy="1514475"/>
          </a:xfrm>
          <a:prstGeom prst="rect">
            <a:avLst/>
          </a:prstGeom>
        </p:spPr>
        <p:txBody>
          <a:bodyPr vert="horz"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3275" y="3228975"/>
            <a:ext cx="8636000" cy="16668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682592973"/>
      </p:ext>
    </p:extLst>
  </p:cSld>
  <p:clrMapOvr>
    <a:masterClrMapping/>
  </p:clrMapOvr>
  <p:transition xmlns:p14="http://schemas.microsoft.com/office/powerpoint/2010/main"/>
</p:sldLayout>
</file>

<file path=ppt/slideLayouts/slideLayout20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96900" y="571500"/>
            <a:ext cx="4406900" cy="6477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56200" y="571500"/>
            <a:ext cx="4406900" cy="6477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3423369"/>
      </p:ext>
    </p:extLst>
  </p:cSld>
  <p:clrMapOvr>
    <a:masterClrMapping/>
  </p:clrMapOvr>
  <p:transition xmlns:p14="http://schemas.microsoft.com/office/powerpoint/2010/main"/>
</p:sldLayout>
</file>

<file path=ppt/slideLayouts/slideLayout20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04975"/>
            <a:ext cx="4489450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416175"/>
            <a:ext cx="4489450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0963" y="1704975"/>
            <a:ext cx="4491037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0963" y="2416175"/>
            <a:ext cx="4491037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7740286"/>
      </p:ext>
    </p:extLst>
  </p:cSld>
  <p:clrMapOvr>
    <a:masterClrMapping/>
  </p:clrMapOvr>
  <p:transition xmlns:p14="http://schemas.microsoft.com/office/powerpoint/2010/main"/>
</p:sldLayout>
</file>

<file path=ppt/slideLayouts/slideLayout20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7992171"/>
      </p:ext>
    </p:extLst>
  </p:cSld>
  <p:clrMapOvr>
    <a:masterClrMapping/>
  </p:clrMapOvr>
  <p:transition xmlns:p14="http://schemas.microsoft.com/office/powerpoint/2010/main"/>
</p:sldLayout>
</file>

<file path=ppt/slideLayouts/slideLayout20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79990422"/>
      </p:ext>
    </p:extLst>
  </p:cSld>
  <p:clrMapOvr>
    <a:masterClrMapping/>
  </p:clrMapOvr>
  <p:transition xmlns:p14="http://schemas.microsoft.com/office/powerpoint/2010/main"/>
</p:sldLayout>
</file>

<file path=ppt/slideLayouts/slideLayout20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3213"/>
            <a:ext cx="3343275" cy="1290637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1925" y="303213"/>
            <a:ext cx="5680075" cy="65039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0" y="1593850"/>
            <a:ext cx="3343275" cy="52133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298592378"/>
      </p:ext>
    </p:extLst>
  </p:cSld>
  <p:clrMapOvr>
    <a:masterClrMapping/>
  </p:clrMapOvr>
  <p:transition xmlns:p14="http://schemas.microsoft.com/office/powerpoint/2010/main"/>
</p:sldLayout>
</file>

<file path=ppt/slideLayouts/slideLayout20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0725" y="5334000"/>
            <a:ext cx="6096000" cy="630238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0725" y="681038"/>
            <a:ext cx="6096000" cy="4572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0725" y="5964238"/>
            <a:ext cx="6096000" cy="8937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36051792"/>
      </p:ext>
    </p:extLst>
  </p:cSld>
  <p:clrMapOvr>
    <a:masterClrMapping/>
  </p:clrMapOvr>
  <p:transition xmlns:p14="http://schemas.microsoft.com/office/powerpoint/2010/main"/>
</p:sldLayout>
</file>

<file path=ppt/slideLayouts/slideLayout20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8002331"/>
      </p:ext>
    </p:extLst>
  </p:cSld>
  <p:clrMapOvr>
    <a:masterClrMapping/>
  </p:clrMapOvr>
  <p:transition xmlns:p14="http://schemas.microsoft.com/office/powerpoint/2010/main"/>
</p:sldLayout>
</file>

<file path=ppt/slideLayouts/slideLayout20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6000" y="304800"/>
            <a:ext cx="2286000" cy="6743700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0" y="304800"/>
            <a:ext cx="6705600" cy="67437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6515517"/>
      </p:ext>
    </p:extLst>
  </p:cSld>
  <p:clrMapOvr>
    <a:masterClrMapping/>
  </p:clrMapOvr>
  <p:transition xmlns:p14="http://schemas.microsoft.com/office/powerpoint/2010/main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0" y="1778000"/>
            <a:ext cx="9144000" cy="50292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6870761"/>
      </p:ext>
    </p:extLst>
  </p:cSld>
  <p:clrMapOvr>
    <a:masterClrMapping/>
  </p:clrMapOvr>
  <p:transition xmlns:p14="http://schemas.microsoft.com/office/powerpoint/2010/main"/>
</p:sldLayout>
</file>

<file path=ppt/slideLayouts/slideLayout2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6963"/>
            <a:ext cx="8636000" cy="1633537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863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2720674"/>
      </p:ext>
    </p:extLst>
  </p:cSld>
  <p:clrMapOvr>
    <a:masterClrMapping/>
  </p:clrMapOvr>
  <p:transition xmlns:p14="http://schemas.microsoft.com/office/powerpoint/2010/main"/>
</p:sldLayout>
</file>

<file path=ppt/slideLayouts/slideLayout2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000" y="1778000"/>
            <a:ext cx="9144000" cy="5029200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0621596"/>
      </p:ext>
    </p:extLst>
  </p:cSld>
  <p:clrMapOvr>
    <a:masterClrMapping/>
  </p:clrMapOvr>
  <p:transition xmlns:p14="http://schemas.microsoft.com/office/powerpoint/2010/main"/>
</p:sldLayout>
</file>

<file path=ppt/slideLayouts/slideLayout2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3275" y="4895850"/>
            <a:ext cx="8636000" cy="1514475"/>
          </a:xfrm>
          <a:prstGeom prst="rect">
            <a:avLst/>
          </a:prstGeom>
        </p:spPr>
        <p:txBody>
          <a:bodyPr vert="horz"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3275" y="3228975"/>
            <a:ext cx="8636000" cy="1666875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80949754"/>
      </p:ext>
    </p:extLst>
  </p:cSld>
  <p:clrMapOvr>
    <a:masterClrMapping/>
  </p:clrMapOvr>
  <p:transition xmlns:p14="http://schemas.microsoft.com/office/powerpoint/2010/main"/>
</p:sldLayout>
</file>

<file path=ppt/slideLayouts/slideLayout2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8000" y="1778000"/>
            <a:ext cx="4495800" cy="5029200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56200" y="1778000"/>
            <a:ext cx="4495800" cy="5029200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1856271"/>
      </p:ext>
    </p:extLst>
  </p:cSld>
  <p:clrMapOvr>
    <a:masterClrMapping/>
  </p:clrMapOvr>
  <p:transition xmlns:p14="http://schemas.microsoft.com/office/powerpoint/2010/main"/>
</p:sldLayout>
</file>

<file path=ppt/slideLayouts/slideLayout21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04975"/>
            <a:ext cx="4489450" cy="7112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416175"/>
            <a:ext cx="4489450" cy="4391025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0963" y="1704975"/>
            <a:ext cx="4491037" cy="7112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0963" y="2416175"/>
            <a:ext cx="4491037" cy="4391025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7765320"/>
      </p:ext>
    </p:extLst>
  </p:cSld>
  <p:clrMapOvr>
    <a:masterClrMapping/>
  </p:clrMapOvr>
  <p:transition xmlns:p14="http://schemas.microsoft.com/office/powerpoint/2010/main"/>
</p:sldLayout>
</file>

<file path=ppt/slideLayouts/slideLayout2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1336776"/>
      </p:ext>
    </p:extLst>
  </p:cSld>
  <p:clrMapOvr>
    <a:masterClrMapping/>
  </p:clrMapOvr>
  <p:transition xmlns:p14="http://schemas.microsoft.com/office/powerpoint/2010/main"/>
</p:sldLayout>
</file>

<file path=ppt/slideLayouts/slideLayout2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47955839"/>
      </p:ext>
    </p:extLst>
  </p:cSld>
  <p:clrMapOvr>
    <a:masterClrMapping/>
  </p:clrMapOvr>
  <p:transition xmlns:p14="http://schemas.microsoft.com/office/powerpoint/2010/main"/>
</p:sldLayout>
</file>

<file path=ppt/slideLayouts/slideLayout21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3213"/>
            <a:ext cx="3343275" cy="1290637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1925" y="303213"/>
            <a:ext cx="5680075" cy="6503987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0" y="1593850"/>
            <a:ext cx="3343275" cy="521335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776397017"/>
      </p:ext>
    </p:extLst>
  </p:cSld>
  <p:clrMapOvr>
    <a:masterClrMapping/>
  </p:clrMapOvr>
  <p:transition xmlns:p14="http://schemas.microsoft.com/office/powerpoint/2010/main"/>
</p:sldLayout>
</file>

<file path=ppt/slideLayouts/slideLayout2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0725" y="5334000"/>
            <a:ext cx="6096000" cy="630238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0725" y="681038"/>
            <a:ext cx="6096000" cy="457200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0725" y="5964238"/>
            <a:ext cx="6096000" cy="89376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04045830"/>
      </p:ext>
    </p:extLst>
  </p:cSld>
  <p:clrMapOvr>
    <a:masterClrMapping/>
  </p:clrMapOvr>
  <p:transition xmlns:p14="http://schemas.microsoft.com/office/powerpoint/2010/main"/>
</p:sldLayout>
</file>

<file path=ppt/slideLayouts/slideLayout2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0" y="1778000"/>
            <a:ext cx="9144000" cy="50292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7734113"/>
      </p:ext>
    </p:extLst>
  </p:cSld>
  <p:clrMapOvr>
    <a:masterClrMapping/>
  </p:clrMapOvr>
  <p:transition xmlns:p14="http://schemas.microsoft.com/office/powerpoint/2010/main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6000" y="304800"/>
            <a:ext cx="2286000" cy="6502400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0" y="304800"/>
            <a:ext cx="6705600" cy="65024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3330377"/>
      </p:ext>
    </p:extLst>
  </p:cSld>
  <p:clrMapOvr>
    <a:masterClrMapping/>
  </p:clrMapOvr>
  <p:transition xmlns:p14="http://schemas.microsoft.com/office/powerpoint/2010/main"/>
</p:sldLayout>
</file>

<file path=ppt/slideLayouts/slideLayout2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6000" y="304800"/>
            <a:ext cx="2286000" cy="6502400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0" y="304800"/>
            <a:ext cx="6705600" cy="65024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7472521"/>
      </p:ext>
    </p:extLst>
  </p:cSld>
  <p:clrMapOvr>
    <a:masterClrMapping/>
  </p:clrMapOvr>
  <p:transition xmlns:p14="http://schemas.microsoft.com/office/powerpoint/2010/main"/>
</p:sldLayout>
</file>

<file path=ppt/slideLayouts/slideLayout2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6963"/>
            <a:ext cx="8636000" cy="1633537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86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465287"/>
      </p:ext>
    </p:extLst>
  </p:cSld>
  <p:clrMapOvr>
    <a:masterClrMapping/>
  </p:clrMapOvr>
  <p:transition xmlns:p14="http://schemas.microsoft.com/office/powerpoint/2010/main"/>
</p:sldLayout>
</file>

<file path=ppt/slideLayouts/slideLayout2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4830081"/>
      </p:ext>
    </p:extLst>
  </p:cSld>
  <p:clrMapOvr>
    <a:masterClrMapping/>
  </p:clrMapOvr>
  <p:transition xmlns:p14="http://schemas.microsoft.com/office/powerpoint/2010/main"/>
</p:sldLayout>
</file>

<file path=ppt/slideLayouts/slideLayout22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3275" y="4895850"/>
            <a:ext cx="8636000" cy="1514475"/>
          </a:xfrm>
          <a:prstGeom prst="rect">
            <a:avLst/>
          </a:prstGeom>
        </p:spPr>
        <p:txBody>
          <a:bodyPr vert="horz"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3275" y="3228975"/>
            <a:ext cx="8636000" cy="16668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81902598"/>
      </p:ext>
    </p:extLst>
  </p:cSld>
  <p:clrMapOvr>
    <a:masterClrMapping/>
  </p:clrMapOvr>
  <p:transition xmlns:p14="http://schemas.microsoft.com/office/powerpoint/2010/main"/>
</p:sldLayout>
</file>

<file path=ppt/slideLayouts/slideLayout22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90600" y="990600"/>
            <a:ext cx="4013200" cy="5638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56200" y="990600"/>
            <a:ext cx="4013200" cy="5638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806093"/>
      </p:ext>
    </p:extLst>
  </p:cSld>
  <p:clrMapOvr>
    <a:masterClrMapping/>
  </p:clrMapOvr>
  <p:transition xmlns:p14="http://schemas.microsoft.com/office/powerpoint/2010/main"/>
</p:sldLayout>
</file>

<file path=ppt/slideLayouts/slideLayout22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04975"/>
            <a:ext cx="4489450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416175"/>
            <a:ext cx="4489450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0963" y="1704975"/>
            <a:ext cx="4491037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0963" y="2416175"/>
            <a:ext cx="4491037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8014525"/>
      </p:ext>
    </p:extLst>
  </p:cSld>
  <p:clrMapOvr>
    <a:masterClrMapping/>
  </p:clrMapOvr>
  <p:transition xmlns:p14="http://schemas.microsoft.com/office/powerpoint/2010/main"/>
</p:sldLayout>
</file>

<file path=ppt/slideLayouts/slideLayout2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8365140"/>
      </p:ext>
    </p:extLst>
  </p:cSld>
  <p:clrMapOvr>
    <a:masterClrMapping/>
  </p:clrMapOvr>
  <p:transition xmlns:p14="http://schemas.microsoft.com/office/powerpoint/2010/main"/>
</p:sldLayout>
</file>

<file path=ppt/slideLayouts/slideLayout22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68847058"/>
      </p:ext>
    </p:extLst>
  </p:cSld>
  <p:clrMapOvr>
    <a:masterClrMapping/>
  </p:clrMapOvr>
  <p:transition xmlns:p14="http://schemas.microsoft.com/office/powerpoint/2010/main"/>
</p:sldLayout>
</file>

<file path=ppt/slideLayouts/slideLayout22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3213"/>
            <a:ext cx="3343275" cy="1290637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1925" y="303213"/>
            <a:ext cx="5680075" cy="65039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0" y="1593850"/>
            <a:ext cx="3343275" cy="52133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012670725"/>
      </p:ext>
    </p:extLst>
  </p:cSld>
  <p:clrMapOvr>
    <a:masterClrMapping/>
  </p:clrMapOvr>
  <p:transition xmlns:p14="http://schemas.microsoft.com/office/powerpoint/2010/main"/>
</p:sldLayout>
</file>

<file path=ppt/slideLayouts/slideLayout22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0725" y="5334000"/>
            <a:ext cx="6096000" cy="630238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0725" y="681038"/>
            <a:ext cx="6096000" cy="4572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0725" y="5964238"/>
            <a:ext cx="6096000" cy="8937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986744307"/>
      </p:ext>
    </p:extLst>
  </p:cSld>
  <p:clrMapOvr>
    <a:masterClrMapping/>
  </p:clrMapOvr>
  <p:transition xmlns:p14="http://schemas.microsoft.com/office/powerpoint/2010/main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6963"/>
            <a:ext cx="8636000" cy="1633537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863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9423518"/>
      </p:ext>
    </p:extLst>
  </p:cSld>
  <p:clrMapOvr>
    <a:masterClrMapping/>
  </p:clrMapOvr>
  <p:transition xmlns:p14="http://schemas.microsoft.com/office/powerpoint/2010/main"/>
</p:sldLayout>
</file>

<file path=ppt/slideLayouts/slideLayout2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8498113"/>
      </p:ext>
    </p:extLst>
  </p:cSld>
  <p:clrMapOvr>
    <a:masterClrMapping/>
  </p:clrMapOvr>
  <p:transition xmlns:p14="http://schemas.microsoft.com/office/powerpoint/2010/main"/>
</p:sldLayout>
</file>

<file path=ppt/slideLayouts/slideLayout2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6000" y="304800"/>
            <a:ext cx="2286000" cy="6324600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0" y="304800"/>
            <a:ext cx="6705600" cy="6324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6301557"/>
      </p:ext>
    </p:extLst>
  </p:cSld>
  <p:clrMapOvr>
    <a:masterClrMapping/>
  </p:clrMapOvr>
  <p:transition xmlns:p14="http://schemas.microsoft.com/office/powerpoint/2010/main"/>
</p:sldLayout>
</file>

<file path=ppt/slideLayouts/slideLayout2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6963"/>
            <a:ext cx="8636000" cy="16335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86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8602300"/>
      </p:ext>
    </p:extLst>
  </p:cSld>
  <p:clrMapOvr>
    <a:masterClrMapping/>
  </p:clrMapOvr>
  <p:transition xmlns:p14="http://schemas.microsoft.com/office/powerpoint/2010/main"/>
</p:sldLayout>
</file>

<file path=ppt/slideLayouts/slideLayout23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7567643"/>
      </p:ext>
    </p:extLst>
  </p:cSld>
  <p:clrMapOvr>
    <a:masterClrMapping/>
  </p:clrMapOvr>
  <p:transition xmlns:p14="http://schemas.microsoft.com/office/powerpoint/2010/main"/>
</p:sldLayout>
</file>

<file path=ppt/slideLayouts/slideLayout23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3275" y="4895850"/>
            <a:ext cx="8636000" cy="15144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3275" y="3228975"/>
            <a:ext cx="8636000" cy="16668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078658965"/>
      </p:ext>
    </p:extLst>
  </p:cSld>
  <p:clrMapOvr>
    <a:masterClrMapping/>
  </p:clrMapOvr>
  <p:transition xmlns:p14="http://schemas.microsoft.com/office/powerpoint/2010/main"/>
</p:sldLayout>
</file>

<file path=ppt/slideLayouts/slideLayout23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90600" y="2159000"/>
            <a:ext cx="4013200" cy="4470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56200" y="2159000"/>
            <a:ext cx="4013200" cy="4470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0060521"/>
      </p:ext>
    </p:extLst>
  </p:cSld>
  <p:clrMapOvr>
    <a:masterClrMapping/>
  </p:clrMapOvr>
  <p:transition xmlns:p14="http://schemas.microsoft.com/office/powerpoint/2010/main"/>
</p:sldLayout>
</file>

<file path=ppt/slideLayouts/slideLayout23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04975"/>
            <a:ext cx="4489450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416175"/>
            <a:ext cx="4489450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0963" y="1704975"/>
            <a:ext cx="4491037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0963" y="2416175"/>
            <a:ext cx="4491037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821074"/>
      </p:ext>
    </p:extLst>
  </p:cSld>
  <p:clrMapOvr>
    <a:masterClrMapping/>
  </p:clrMapOvr>
  <p:transition xmlns:p14="http://schemas.microsoft.com/office/powerpoint/2010/main"/>
</p:sldLayout>
</file>

<file path=ppt/slideLayouts/slideLayout2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1446266"/>
      </p:ext>
    </p:extLst>
  </p:cSld>
  <p:clrMapOvr>
    <a:masterClrMapping/>
  </p:clrMapOvr>
  <p:transition xmlns:p14="http://schemas.microsoft.com/office/powerpoint/2010/main"/>
</p:sldLayout>
</file>

<file path=ppt/slideLayouts/slideLayout23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94926039"/>
      </p:ext>
    </p:extLst>
  </p:cSld>
  <p:clrMapOvr>
    <a:masterClrMapping/>
  </p:clrMapOvr>
  <p:transition xmlns:p14="http://schemas.microsoft.com/office/powerpoint/2010/main"/>
</p:sldLayout>
</file>

<file path=ppt/slideLayouts/slideLayout23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3213"/>
            <a:ext cx="3343275" cy="12906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1925" y="303213"/>
            <a:ext cx="5680075" cy="65039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0" y="1593850"/>
            <a:ext cx="3343275" cy="52133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897792438"/>
      </p:ext>
    </p:extLst>
  </p:cSld>
  <p:clrMapOvr>
    <a:masterClrMapping/>
  </p:clrMapOvr>
  <p:transition xmlns:p14="http://schemas.microsoft.com/office/powerpoint/2010/main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000" y="1778000"/>
            <a:ext cx="9144000" cy="5029200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8654196"/>
      </p:ext>
    </p:extLst>
  </p:cSld>
  <p:clrMapOvr>
    <a:masterClrMapping/>
  </p:clrMapOvr>
  <p:transition xmlns:p14="http://schemas.microsoft.com/office/powerpoint/2010/main"/>
</p:sldLayout>
</file>

<file path=ppt/slideLayouts/slideLayout24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0725" y="5334000"/>
            <a:ext cx="6096000" cy="6302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0725" y="681038"/>
            <a:ext cx="6096000" cy="4572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0725" y="5964238"/>
            <a:ext cx="6096000" cy="8937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90360437"/>
      </p:ext>
    </p:extLst>
  </p:cSld>
  <p:clrMapOvr>
    <a:masterClrMapping/>
  </p:clrMapOvr>
  <p:transition xmlns:p14="http://schemas.microsoft.com/office/powerpoint/2010/main"/>
</p:sldLayout>
</file>

<file path=ppt/slideLayouts/slideLayout24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0044087"/>
      </p:ext>
    </p:extLst>
  </p:cSld>
  <p:clrMapOvr>
    <a:masterClrMapping/>
  </p:clrMapOvr>
  <p:transition xmlns:p14="http://schemas.microsoft.com/office/powerpoint/2010/main"/>
</p:sldLayout>
</file>

<file path=ppt/slideLayouts/slideLayout2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24700" y="203200"/>
            <a:ext cx="2044700" cy="6426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0" y="203200"/>
            <a:ext cx="5981700" cy="6426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9561454"/>
      </p:ext>
    </p:extLst>
  </p:cSld>
  <p:clrMapOvr>
    <a:masterClrMapping/>
  </p:clrMapOvr>
  <p:transition xmlns:p14="http://schemas.microsoft.com/office/powerpoint/2010/main"/>
</p:sldLayout>
</file>

<file path=ppt/slideLayouts/slideLayout24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6963"/>
            <a:ext cx="8636000" cy="16335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863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3620014"/>
      </p:ext>
    </p:extLst>
  </p:cSld>
  <p:clrMapOvr>
    <a:masterClrMapping/>
  </p:clrMapOvr>
  <p:transition xmlns:p14="http://schemas.microsoft.com/office/powerpoint/2010/main"/>
</p:sldLayout>
</file>

<file path=ppt/slideLayouts/slideLayout24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000" y="1778000"/>
            <a:ext cx="9144000" cy="5029200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2811368"/>
      </p:ext>
    </p:extLst>
  </p:cSld>
  <p:clrMapOvr>
    <a:masterClrMapping/>
  </p:clrMapOvr>
  <p:transition xmlns:p14="http://schemas.microsoft.com/office/powerpoint/2010/main"/>
</p:sldLayout>
</file>

<file path=ppt/slideLayouts/slideLayout24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3275" y="4895850"/>
            <a:ext cx="8636000" cy="15144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3275" y="3228975"/>
            <a:ext cx="8636000" cy="1666875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773209923"/>
      </p:ext>
    </p:extLst>
  </p:cSld>
  <p:clrMapOvr>
    <a:masterClrMapping/>
  </p:clrMapOvr>
  <p:transition xmlns:p14="http://schemas.microsoft.com/office/powerpoint/2010/main"/>
</p:sldLayout>
</file>

<file path=ppt/slideLayouts/slideLayout24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8000" y="1778000"/>
            <a:ext cx="4495800" cy="5029200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56200" y="1778000"/>
            <a:ext cx="4495800" cy="5029200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7874325"/>
      </p:ext>
    </p:extLst>
  </p:cSld>
  <p:clrMapOvr>
    <a:masterClrMapping/>
  </p:clrMapOvr>
  <p:transition xmlns:p14="http://schemas.microsoft.com/office/powerpoint/2010/main"/>
</p:sldLayout>
</file>

<file path=ppt/slideLayouts/slideLayout24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04975"/>
            <a:ext cx="4489450" cy="7112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416175"/>
            <a:ext cx="4489450" cy="4391025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0963" y="1704975"/>
            <a:ext cx="4491037" cy="7112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0963" y="2416175"/>
            <a:ext cx="4491037" cy="4391025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9652891"/>
      </p:ext>
    </p:extLst>
  </p:cSld>
  <p:clrMapOvr>
    <a:masterClrMapping/>
  </p:clrMapOvr>
  <p:transition xmlns:p14="http://schemas.microsoft.com/office/powerpoint/2010/main"/>
</p:sldLayout>
</file>

<file path=ppt/slideLayouts/slideLayout24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5853034"/>
      </p:ext>
    </p:extLst>
  </p:cSld>
  <p:clrMapOvr>
    <a:masterClrMapping/>
  </p:clrMapOvr>
  <p:transition xmlns:p14="http://schemas.microsoft.com/office/powerpoint/2010/main"/>
</p:sldLayout>
</file>

<file path=ppt/slideLayouts/slideLayout24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31939758"/>
      </p:ext>
    </p:extLst>
  </p:cSld>
  <p:clrMapOvr>
    <a:masterClrMapping/>
  </p:clrMapOvr>
  <p:transition xmlns:p14="http://schemas.microsoft.com/office/powerpoint/2010/main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3275" y="4895850"/>
            <a:ext cx="8636000" cy="1514475"/>
          </a:xfrm>
          <a:prstGeom prst="rect">
            <a:avLst/>
          </a:prstGeom>
        </p:spPr>
        <p:txBody>
          <a:bodyPr vert="horz"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3275" y="3228975"/>
            <a:ext cx="8636000" cy="1666875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96712061"/>
      </p:ext>
    </p:extLst>
  </p:cSld>
  <p:clrMapOvr>
    <a:masterClrMapping/>
  </p:clrMapOvr>
  <p:transition xmlns:p14="http://schemas.microsoft.com/office/powerpoint/2010/main"/>
</p:sldLayout>
</file>

<file path=ppt/slideLayouts/slideLayout25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3213"/>
            <a:ext cx="3343275" cy="12906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1925" y="303213"/>
            <a:ext cx="5680075" cy="6503987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0" y="1593850"/>
            <a:ext cx="3343275" cy="521335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280493091"/>
      </p:ext>
    </p:extLst>
  </p:cSld>
  <p:clrMapOvr>
    <a:masterClrMapping/>
  </p:clrMapOvr>
  <p:transition xmlns:p14="http://schemas.microsoft.com/office/powerpoint/2010/main"/>
</p:sldLayout>
</file>

<file path=ppt/slideLayouts/slideLayout25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0725" y="5334000"/>
            <a:ext cx="6096000" cy="6302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0725" y="681038"/>
            <a:ext cx="6096000" cy="457200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0725" y="5964238"/>
            <a:ext cx="6096000" cy="89376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07812570"/>
      </p:ext>
    </p:extLst>
  </p:cSld>
  <p:clrMapOvr>
    <a:masterClrMapping/>
  </p:clrMapOvr>
  <p:transition xmlns:p14="http://schemas.microsoft.com/office/powerpoint/2010/main"/>
</p:sldLayout>
</file>

<file path=ppt/slideLayouts/slideLayout25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0" y="1778000"/>
            <a:ext cx="9144000" cy="50292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7198446"/>
      </p:ext>
    </p:extLst>
  </p:cSld>
  <p:clrMapOvr>
    <a:masterClrMapping/>
  </p:clrMapOvr>
  <p:transition xmlns:p14="http://schemas.microsoft.com/office/powerpoint/2010/main"/>
</p:sldLayout>
</file>

<file path=ppt/slideLayouts/slideLayout25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6000" y="1778000"/>
            <a:ext cx="2286000" cy="5029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0" y="1778000"/>
            <a:ext cx="6705600" cy="50292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5932768"/>
      </p:ext>
    </p:extLst>
  </p:cSld>
  <p:clrMapOvr>
    <a:masterClrMapping/>
  </p:clrMapOvr>
  <p:transition xmlns:p14="http://schemas.microsoft.com/office/powerpoint/2010/main"/>
</p:sldLayout>
</file>

<file path=ppt/slideLayouts/slideLayout2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6963"/>
            <a:ext cx="8636000" cy="16335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86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255152"/>
      </p:ext>
    </p:extLst>
  </p:cSld>
  <p:clrMapOvr>
    <a:masterClrMapping/>
  </p:clrMapOvr>
  <p:transition xmlns:p14="http://schemas.microsoft.com/office/powerpoint/2010/main"/>
</p:sldLayout>
</file>

<file path=ppt/slideLayouts/slideLayout25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132615"/>
      </p:ext>
    </p:extLst>
  </p:cSld>
  <p:clrMapOvr>
    <a:masterClrMapping/>
  </p:clrMapOvr>
  <p:transition xmlns:p14="http://schemas.microsoft.com/office/powerpoint/2010/main"/>
</p:sldLayout>
</file>

<file path=ppt/slideLayouts/slideLayout25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3275" y="4895850"/>
            <a:ext cx="8636000" cy="15144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3275" y="3228975"/>
            <a:ext cx="8636000" cy="16668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657362736"/>
      </p:ext>
    </p:extLst>
  </p:cSld>
  <p:clrMapOvr>
    <a:masterClrMapping/>
  </p:clrMapOvr>
  <p:transition xmlns:p14="http://schemas.microsoft.com/office/powerpoint/2010/main"/>
</p:sldLayout>
</file>

<file path=ppt/slideLayouts/slideLayout25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90600" y="3924300"/>
            <a:ext cx="4013200" cy="889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56200" y="3924300"/>
            <a:ext cx="4013200" cy="889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6555813"/>
      </p:ext>
    </p:extLst>
  </p:cSld>
  <p:clrMapOvr>
    <a:masterClrMapping/>
  </p:clrMapOvr>
  <p:transition xmlns:p14="http://schemas.microsoft.com/office/powerpoint/2010/main"/>
</p:sldLayout>
</file>

<file path=ppt/slideLayouts/slideLayout25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04975"/>
            <a:ext cx="4489450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416175"/>
            <a:ext cx="4489450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0963" y="1704975"/>
            <a:ext cx="4491037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0963" y="2416175"/>
            <a:ext cx="4491037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8293392"/>
      </p:ext>
    </p:extLst>
  </p:cSld>
  <p:clrMapOvr>
    <a:masterClrMapping/>
  </p:clrMapOvr>
  <p:transition xmlns:p14="http://schemas.microsoft.com/office/powerpoint/2010/main"/>
</p:sldLayout>
</file>

<file path=ppt/slideLayouts/slideLayout25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9522219"/>
      </p:ext>
    </p:extLst>
  </p:cSld>
  <p:clrMapOvr>
    <a:masterClrMapping/>
  </p:clrMapOvr>
  <p:transition xmlns:p14="http://schemas.microsoft.com/office/powerpoint/2010/main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8000" y="1778000"/>
            <a:ext cx="4495800" cy="5029200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56200" y="1778000"/>
            <a:ext cx="4495800" cy="5029200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7246481"/>
      </p:ext>
    </p:extLst>
  </p:cSld>
  <p:clrMapOvr>
    <a:masterClrMapping/>
  </p:clrMapOvr>
  <p:transition xmlns:p14="http://schemas.microsoft.com/office/powerpoint/2010/main"/>
</p:sldLayout>
</file>

<file path=ppt/slideLayouts/slideLayout26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77490325"/>
      </p:ext>
    </p:extLst>
  </p:cSld>
  <p:clrMapOvr>
    <a:masterClrMapping/>
  </p:clrMapOvr>
  <p:transition xmlns:p14="http://schemas.microsoft.com/office/powerpoint/2010/main"/>
</p:sldLayout>
</file>

<file path=ppt/slideLayouts/slideLayout26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3213"/>
            <a:ext cx="3343275" cy="1290637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1925" y="303213"/>
            <a:ext cx="5680075" cy="65039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0" y="1593850"/>
            <a:ext cx="3343275" cy="52133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17445890"/>
      </p:ext>
    </p:extLst>
  </p:cSld>
  <p:clrMapOvr>
    <a:masterClrMapping/>
  </p:clrMapOvr>
  <p:transition xmlns:p14="http://schemas.microsoft.com/office/powerpoint/2010/main"/>
</p:sldLayout>
</file>

<file path=ppt/slideLayouts/slideLayout26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0725" y="5334000"/>
            <a:ext cx="6096000" cy="6302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0725" y="681038"/>
            <a:ext cx="6096000" cy="4572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0725" y="5964238"/>
            <a:ext cx="6096000" cy="8937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45276118"/>
      </p:ext>
    </p:extLst>
  </p:cSld>
  <p:clrMapOvr>
    <a:masterClrMapping/>
  </p:clrMapOvr>
  <p:transition xmlns:p14="http://schemas.microsoft.com/office/powerpoint/2010/main"/>
</p:sldLayout>
</file>

<file path=ppt/slideLayouts/slideLayout26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9387912"/>
      </p:ext>
    </p:extLst>
  </p:cSld>
  <p:clrMapOvr>
    <a:masterClrMapping/>
  </p:clrMapOvr>
  <p:transition xmlns:p14="http://schemas.microsoft.com/office/powerpoint/2010/main"/>
</p:sldLayout>
</file>

<file path=ppt/slideLayouts/slideLayout26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24700" y="1282700"/>
            <a:ext cx="2044700" cy="3530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0" y="1282700"/>
            <a:ext cx="5981700" cy="3530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6095563"/>
      </p:ext>
    </p:extLst>
  </p:cSld>
  <p:clrMapOvr>
    <a:masterClrMapping/>
  </p:clrMapOvr>
  <p:transition xmlns:p14="http://schemas.microsoft.com/office/powerpoint/2010/main"/>
</p:sldLayout>
</file>

<file path=ppt/slideLayouts/slideLayout26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6963"/>
            <a:ext cx="8636000" cy="16335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863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3180282"/>
      </p:ext>
    </p:extLst>
  </p:cSld>
  <p:clrMapOvr>
    <a:masterClrMapping/>
  </p:clrMapOvr>
  <p:transition xmlns:p14="http://schemas.microsoft.com/office/powerpoint/2010/main"/>
</p:sldLayout>
</file>

<file path=ppt/slideLayouts/slideLayout26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000" y="1778000"/>
            <a:ext cx="9144000" cy="5029200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637773"/>
      </p:ext>
    </p:extLst>
  </p:cSld>
  <p:clrMapOvr>
    <a:masterClrMapping/>
  </p:clrMapOvr>
  <p:transition xmlns:p14="http://schemas.microsoft.com/office/powerpoint/2010/main"/>
</p:sldLayout>
</file>

<file path=ppt/slideLayouts/slideLayout26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3275" y="4895850"/>
            <a:ext cx="8636000" cy="15144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3275" y="3228975"/>
            <a:ext cx="8636000" cy="1666875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088199320"/>
      </p:ext>
    </p:extLst>
  </p:cSld>
  <p:clrMapOvr>
    <a:masterClrMapping/>
  </p:clrMapOvr>
  <p:transition xmlns:p14="http://schemas.microsoft.com/office/powerpoint/2010/main"/>
</p:sldLayout>
</file>

<file path=ppt/slideLayouts/slideLayout26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8000" y="1778000"/>
            <a:ext cx="4495800" cy="5029200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56200" y="1778000"/>
            <a:ext cx="4495800" cy="5029200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6475634"/>
      </p:ext>
    </p:extLst>
  </p:cSld>
  <p:clrMapOvr>
    <a:masterClrMapping/>
  </p:clrMapOvr>
  <p:transition xmlns:p14="http://schemas.microsoft.com/office/powerpoint/2010/main"/>
</p:sldLayout>
</file>

<file path=ppt/slideLayouts/slideLayout26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04975"/>
            <a:ext cx="4489450" cy="7112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416175"/>
            <a:ext cx="4489450" cy="4391025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0963" y="1704975"/>
            <a:ext cx="4491037" cy="7112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0963" y="2416175"/>
            <a:ext cx="4491037" cy="4391025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9785924"/>
      </p:ext>
    </p:extLst>
  </p:cSld>
  <p:clrMapOvr>
    <a:masterClrMapping/>
  </p:clrMapOvr>
  <p:transition xmlns:p14="http://schemas.microsoft.com/office/powerpoint/2010/main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04975"/>
            <a:ext cx="4489450" cy="7112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416175"/>
            <a:ext cx="4489450" cy="4391025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0963" y="1704975"/>
            <a:ext cx="4491037" cy="7112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0963" y="2416175"/>
            <a:ext cx="4491037" cy="4391025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2954286"/>
      </p:ext>
    </p:extLst>
  </p:cSld>
  <p:clrMapOvr>
    <a:masterClrMapping/>
  </p:clrMapOvr>
  <p:transition xmlns:p14="http://schemas.microsoft.com/office/powerpoint/2010/main"/>
</p:sldLayout>
</file>

<file path=ppt/slideLayouts/slideLayout27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182566"/>
      </p:ext>
    </p:extLst>
  </p:cSld>
  <p:clrMapOvr>
    <a:masterClrMapping/>
  </p:clrMapOvr>
  <p:transition xmlns:p14="http://schemas.microsoft.com/office/powerpoint/2010/main"/>
</p:sldLayout>
</file>

<file path=ppt/slideLayouts/slideLayout27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20987431"/>
      </p:ext>
    </p:extLst>
  </p:cSld>
  <p:clrMapOvr>
    <a:masterClrMapping/>
  </p:clrMapOvr>
  <p:transition xmlns:p14="http://schemas.microsoft.com/office/powerpoint/2010/main"/>
</p:sldLayout>
</file>

<file path=ppt/slideLayouts/slideLayout27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3213"/>
            <a:ext cx="3343275" cy="12906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1925" y="303213"/>
            <a:ext cx="5680075" cy="6503987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0" y="1593850"/>
            <a:ext cx="3343275" cy="521335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01219148"/>
      </p:ext>
    </p:extLst>
  </p:cSld>
  <p:clrMapOvr>
    <a:masterClrMapping/>
  </p:clrMapOvr>
  <p:transition xmlns:p14="http://schemas.microsoft.com/office/powerpoint/2010/main"/>
</p:sldLayout>
</file>

<file path=ppt/slideLayouts/slideLayout27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0725" y="5334000"/>
            <a:ext cx="6096000" cy="6302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0725" y="681038"/>
            <a:ext cx="6096000" cy="457200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0725" y="5964238"/>
            <a:ext cx="6096000" cy="89376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99749530"/>
      </p:ext>
    </p:extLst>
  </p:cSld>
  <p:clrMapOvr>
    <a:masterClrMapping/>
  </p:clrMapOvr>
  <p:transition xmlns:p14="http://schemas.microsoft.com/office/powerpoint/2010/main"/>
</p:sldLayout>
</file>

<file path=ppt/slideLayouts/slideLayout27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0" y="1778000"/>
            <a:ext cx="9144000" cy="50292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3847148"/>
      </p:ext>
    </p:extLst>
  </p:cSld>
  <p:clrMapOvr>
    <a:masterClrMapping/>
  </p:clrMapOvr>
  <p:transition xmlns:p14="http://schemas.microsoft.com/office/powerpoint/2010/main"/>
</p:sldLayout>
</file>

<file path=ppt/slideLayouts/slideLayout27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6000" y="1778000"/>
            <a:ext cx="2286000" cy="5308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0" y="1778000"/>
            <a:ext cx="6705600" cy="53086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7174625"/>
      </p:ext>
    </p:extLst>
  </p:cSld>
  <p:clrMapOvr>
    <a:masterClrMapping/>
  </p:clrMapOvr>
  <p:transition xmlns:p14="http://schemas.microsoft.com/office/powerpoint/2010/main"/>
</p:sldLayout>
</file>

<file path=ppt/slideLayouts/slideLayout27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6963"/>
            <a:ext cx="8636000" cy="16335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863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7560885"/>
      </p:ext>
    </p:extLst>
  </p:cSld>
  <p:clrMapOvr>
    <a:masterClrMapping/>
  </p:clrMapOvr>
  <p:transition xmlns:p14="http://schemas.microsoft.com/office/powerpoint/2010/main"/>
</p:sldLayout>
</file>

<file path=ppt/slideLayouts/slideLayout27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000" y="1778000"/>
            <a:ext cx="9144000" cy="5029200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2099915"/>
      </p:ext>
    </p:extLst>
  </p:cSld>
  <p:clrMapOvr>
    <a:masterClrMapping/>
  </p:clrMapOvr>
  <p:transition xmlns:p14="http://schemas.microsoft.com/office/powerpoint/2010/main"/>
</p:sldLayout>
</file>

<file path=ppt/slideLayouts/slideLayout27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3275" y="4895850"/>
            <a:ext cx="8636000" cy="15144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3275" y="3228975"/>
            <a:ext cx="8636000" cy="1666875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915777739"/>
      </p:ext>
    </p:extLst>
  </p:cSld>
  <p:clrMapOvr>
    <a:masterClrMapping/>
  </p:clrMapOvr>
  <p:transition xmlns:p14="http://schemas.microsoft.com/office/powerpoint/2010/main"/>
</p:sldLayout>
</file>

<file path=ppt/slideLayouts/slideLayout27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8000" y="1778000"/>
            <a:ext cx="4495800" cy="5029200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56200" y="1778000"/>
            <a:ext cx="4495800" cy="5029200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5733227"/>
      </p:ext>
    </p:extLst>
  </p:cSld>
  <p:clrMapOvr>
    <a:masterClrMapping/>
  </p:clrMapOvr>
  <p:transition xmlns:p14="http://schemas.microsoft.com/office/powerpoint/2010/main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382781"/>
      </p:ext>
    </p:extLst>
  </p:cSld>
  <p:clrMapOvr>
    <a:masterClrMapping/>
  </p:clrMapOvr>
  <p:transition xmlns:p14="http://schemas.microsoft.com/office/powerpoint/2010/main"/>
</p:sldLayout>
</file>

<file path=ppt/slideLayouts/slideLayout28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04975"/>
            <a:ext cx="4489450" cy="7112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416175"/>
            <a:ext cx="4489450" cy="4391025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0963" y="1704975"/>
            <a:ext cx="4491037" cy="7112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0963" y="2416175"/>
            <a:ext cx="4491037" cy="4391025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8608061"/>
      </p:ext>
    </p:extLst>
  </p:cSld>
  <p:clrMapOvr>
    <a:masterClrMapping/>
  </p:clrMapOvr>
  <p:transition xmlns:p14="http://schemas.microsoft.com/office/powerpoint/2010/main"/>
</p:sldLayout>
</file>

<file path=ppt/slideLayouts/slideLayout28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9483866"/>
      </p:ext>
    </p:extLst>
  </p:cSld>
  <p:clrMapOvr>
    <a:masterClrMapping/>
  </p:clrMapOvr>
  <p:transition xmlns:p14="http://schemas.microsoft.com/office/powerpoint/2010/main"/>
</p:sldLayout>
</file>

<file path=ppt/slideLayouts/slideLayout28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72613474"/>
      </p:ext>
    </p:extLst>
  </p:cSld>
  <p:clrMapOvr>
    <a:masterClrMapping/>
  </p:clrMapOvr>
  <p:transition xmlns:p14="http://schemas.microsoft.com/office/powerpoint/2010/main"/>
</p:sldLayout>
</file>

<file path=ppt/slideLayouts/slideLayout28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3213"/>
            <a:ext cx="3343275" cy="12906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1925" y="303213"/>
            <a:ext cx="5680075" cy="6503987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0" y="1593850"/>
            <a:ext cx="3343275" cy="521335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4502953"/>
      </p:ext>
    </p:extLst>
  </p:cSld>
  <p:clrMapOvr>
    <a:masterClrMapping/>
  </p:clrMapOvr>
  <p:transition xmlns:p14="http://schemas.microsoft.com/office/powerpoint/2010/main"/>
</p:sldLayout>
</file>

<file path=ppt/slideLayouts/slideLayout28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0725" y="5334000"/>
            <a:ext cx="6096000" cy="6302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0725" y="681038"/>
            <a:ext cx="6096000" cy="457200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0725" y="5964238"/>
            <a:ext cx="6096000" cy="89376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722760508"/>
      </p:ext>
    </p:extLst>
  </p:cSld>
  <p:clrMapOvr>
    <a:masterClrMapping/>
  </p:clrMapOvr>
  <p:transition xmlns:p14="http://schemas.microsoft.com/office/powerpoint/2010/main"/>
</p:sldLayout>
</file>

<file path=ppt/slideLayouts/slideLayout28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0" y="1778000"/>
            <a:ext cx="9144000" cy="50292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871070"/>
      </p:ext>
    </p:extLst>
  </p:cSld>
  <p:clrMapOvr>
    <a:masterClrMapping/>
  </p:clrMapOvr>
  <p:transition xmlns:p14="http://schemas.microsoft.com/office/powerpoint/2010/main"/>
</p:sldLayout>
</file>

<file path=ppt/slideLayouts/slideLayout28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6000" y="1778000"/>
            <a:ext cx="2286000" cy="5308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0" y="1778000"/>
            <a:ext cx="6705600" cy="53086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759663"/>
      </p:ext>
    </p:extLst>
  </p:cSld>
  <p:clrMapOvr>
    <a:masterClrMapping/>
  </p:clrMapOvr>
  <p:transition xmlns:p14="http://schemas.microsoft.com/office/powerpoint/2010/main"/>
</p:sldLayout>
</file>

<file path=ppt/slideLayouts/slideLayout28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6963"/>
            <a:ext cx="8636000" cy="16335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86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6584085"/>
      </p:ext>
    </p:extLst>
  </p:cSld>
  <p:clrMapOvr>
    <a:masterClrMapping/>
  </p:clrMapOvr>
  <p:transition xmlns:p14="http://schemas.microsoft.com/office/powerpoint/2010/main"/>
</p:sldLayout>
</file>

<file path=ppt/slideLayouts/slideLayout28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4243098"/>
      </p:ext>
    </p:extLst>
  </p:cSld>
  <p:clrMapOvr>
    <a:masterClrMapping/>
  </p:clrMapOvr>
  <p:transition xmlns:p14="http://schemas.microsoft.com/office/powerpoint/2010/main"/>
</p:sldLayout>
</file>

<file path=ppt/slideLayouts/slideLayout28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3275" y="4895850"/>
            <a:ext cx="8636000" cy="15144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3275" y="3228975"/>
            <a:ext cx="8636000" cy="16668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645744336"/>
      </p:ext>
    </p:extLst>
  </p:cSld>
  <p:clrMapOvr>
    <a:masterClrMapping/>
  </p:clrMapOvr>
  <p:transition xmlns:p14="http://schemas.microsoft.com/office/powerpoint/2010/main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989007"/>
      </p:ext>
    </p:extLst>
  </p:cSld>
  <p:clrMapOvr>
    <a:masterClrMapping/>
  </p:clrMapOvr>
  <p:transition xmlns:p14="http://schemas.microsoft.com/office/powerpoint/2010/main"/>
</p:sldLayout>
</file>

<file path=ppt/slideLayouts/slideLayout29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5300" y="3835400"/>
            <a:ext cx="2216150" cy="2578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863850" y="3835400"/>
            <a:ext cx="2216150" cy="2578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3563801"/>
      </p:ext>
    </p:extLst>
  </p:cSld>
  <p:clrMapOvr>
    <a:masterClrMapping/>
  </p:clrMapOvr>
  <p:transition xmlns:p14="http://schemas.microsoft.com/office/powerpoint/2010/main"/>
</p:sldLayout>
</file>

<file path=ppt/slideLayouts/slideLayout29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04975"/>
            <a:ext cx="4489450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416175"/>
            <a:ext cx="4489450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0963" y="1704975"/>
            <a:ext cx="4491037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0963" y="2416175"/>
            <a:ext cx="4491037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1600116"/>
      </p:ext>
    </p:extLst>
  </p:cSld>
  <p:clrMapOvr>
    <a:masterClrMapping/>
  </p:clrMapOvr>
  <p:transition xmlns:p14="http://schemas.microsoft.com/office/powerpoint/2010/main"/>
</p:sldLayout>
</file>

<file path=ppt/slideLayouts/slideLayout29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413820"/>
      </p:ext>
    </p:extLst>
  </p:cSld>
  <p:clrMapOvr>
    <a:masterClrMapping/>
  </p:clrMapOvr>
  <p:transition xmlns:p14="http://schemas.microsoft.com/office/powerpoint/2010/main"/>
</p:sldLayout>
</file>

<file path=ppt/slideLayouts/slideLayout29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2149521"/>
      </p:ext>
    </p:extLst>
  </p:cSld>
  <p:clrMapOvr>
    <a:masterClrMapping/>
  </p:clrMapOvr>
  <p:transition xmlns:p14="http://schemas.microsoft.com/office/powerpoint/2010/main"/>
</p:sldLayout>
</file>

<file path=ppt/slideLayouts/slideLayout29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3213"/>
            <a:ext cx="3343275" cy="1290637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1925" y="303213"/>
            <a:ext cx="5680075" cy="65039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0" y="1593850"/>
            <a:ext cx="3343275" cy="52133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810046065"/>
      </p:ext>
    </p:extLst>
  </p:cSld>
  <p:clrMapOvr>
    <a:masterClrMapping/>
  </p:clrMapOvr>
  <p:transition xmlns:p14="http://schemas.microsoft.com/office/powerpoint/2010/main"/>
</p:sldLayout>
</file>

<file path=ppt/slideLayouts/slideLayout29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0725" y="5334000"/>
            <a:ext cx="6096000" cy="6302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0725" y="681038"/>
            <a:ext cx="6096000" cy="4572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0725" y="5964238"/>
            <a:ext cx="6096000" cy="8937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833907784"/>
      </p:ext>
    </p:extLst>
  </p:cSld>
  <p:clrMapOvr>
    <a:masterClrMapping/>
  </p:clrMapOvr>
  <p:transition xmlns:p14="http://schemas.microsoft.com/office/powerpoint/2010/main"/>
</p:sldLayout>
</file>

<file path=ppt/slideLayouts/slideLayout29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2172651"/>
      </p:ext>
    </p:extLst>
  </p:cSld>
  <p:clrMapOvr>
    <a:masterClrMapping/>
  </p:clrMapOvr>
  <p:transition xmlns:p14="http://schemas.microsoft.com/office/powerpoint/2010/main"/>
</p:sldLayout>
</file>

<file path=ppt/slideLayouts/slideLayout29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933825" y="1193800"/>
            <a:ext cx="1146175" cy="52197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5300" y="1193800"/>
            <a:ext cx="3286125" cy="52197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1530318"/>
      </p:ext>
    </p:extLst>
  </p:cSld>
  <p:clrMapOvr>
    <a:masterClrMapping/>
  </p:clrMapOvr>
  <p:transition xmlns:p14="http://schemas.microsoft.com/office/powerpoint/2010/main"/>
</p:sldLayout>
</file>

<file path=ppt/slideLayouts/slideLayout29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6963"/>
            <a:ext cx="8636000" cy="16335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86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0938487"/>
      </p:ext>
    </p:extLst>
  </p:cSld>
  <p:clrMapOvr>
    <a:masterClrMapping/>
  </p:clrMapOvr>
  <p:transition xmlns:p14="http://schemas.microsoft.com/office/powerpoint/2010/main"/>
</p:sldLayout>
</file>

<file path=ppt/slideLayouts/slideLayout29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3425085"/>
      </p:ext>
    </p:extLst>
  </p:cSld>
  <p:clrMapOvr>
    <a:masterClrMapping/>
  </p:clrMapOvr>
  <p:transition xmlns:p14="http://schemas.microsoft.com/office/powerpoint/2010/main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3275" y="4895850"/>
            <a:ext cx="8636000" cy="1514475"/>
          </a:xfrm>
          <a:prstGeom prst="rect">
            <a:avLst/>
          </a:prstGeom>
        </p:spPr>
        <p:txBody>
          <a:bodyPr vert="horz"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3275" y="3228975"/>
            <a:ext cx="8636000" cy="1666875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242666306"/>
      </p:ext>
    </p:extLst>
  </p:cSld>
  <p:clrMapOvr>
    <a:masterClrMapping/>
  </p:clrMapOvr>
  <p:transition xmlns:p14="http://schemas.microsoft.com/office/powerpoint/2010/main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3213"/>
            <a:ext cx="3343275" cy="1290637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1925" y="303213"/>
            <a:ext cx="5680075" cy="6503987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0" y="1593850"/>
            <a:ext cx="3343275" cy="521335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93271022"/>
      </p:ext>
    </p:extLst>
  </p:cSld>
  <p:clrMapOvr>
    <a:masterClrMapping/>
  </p:clrMapOvr>
  <p:transition xmlns:p14="http://schemas.microsoft.com/office/powerpoint/2010/main"/>
</p:sldLayout>
</file>

<file path=ppt/slideLayouts/slideLayout30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3275" y="4895850"/>
            <a:ext cx="8636000" cy="15144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3275" y="3228975"/>
            <a:ext cx="8636000" cy="16668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51873159"/>
      </p:ext>
    </p:extLst>
  </p:cSld>
  <p:clrMapOvr>
    <a:masterClrMapping/>
  </p:clrMapOvr>
  <p:transition xmlns:p14="http://schemas.microsoft.com/office/powerpoint/2010/main"/>
</p:sldLayout>
</file>

<file path=ppt/slideLayouts/slideLayout30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5300" y="3835400"/>
            <a:ext cx="2216150" cy="2578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863850" y="3835400"/>
            <a:ext cx="2216150" cy="2578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7409566"/>
      </p:ext>
    </p:extLst>
  </p:cSld>
  <p:clrMapOvr>
    <a:masterClrMapping/>
  </p:clrMapOvr>
  <p:transition xmlns:p14="http://schemas.microsoft.com/office/powerpoint/2010/main"/>
</p:sldLayout>
</file>

<file path=ppt/slideLayouts/slideLayout30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04975"/>
            <a:ext cx="4489450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416175"/>
            <a:ext cx="4489450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0963" y="1704975"/>
            <a:ext cx="4491037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0963" y="2416175"/>
            <a:ext cx="4491037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0558813"/>
      </p:ext>
    </p:extLst>
  </p:cSld>
  <p:clrMapOvr>
    <a:masterClrMapping/>
  </p:clrMapOvr>
  <p:transition xmlns:p14="http://schemas.microsoft.com/office/powerpoint/2010/main"/>
</p:sldLayout>
</file>

<file path=ppt/slideLayouts/slideLayout30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5825899"/>
      </p:ext>
    </p:extLst>
  </p:cSld>
  <p:clrMapOvr>
    <a:masterClrMapping/>
  </p:clrMapOvr>
  <p:transition xmlns:p14="http://schemas.microsoft.com/office/powerpoint/2010/main"/>
</p:sldLayout>
</file>

<file path=ppt/slideLayouts/slideLayout30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25902968"/>
      </p:ext>
    </p:extLst>
  </p:cSld>
  <p:clrMapOvr>
    <a:masterClrMapping/>
  </p:clrMapOvr>
  <p:transition xmlns:p14="http://schemas.microsoft.com/office/powerpoint/2010/main"/>
</p:sldLayout>
</file>

<file path=ppt/slideLayouts/slideLayout30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3213"/>
            <a:ext cx="3343275" cy="1290637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1925" y="303213"/>
            <a:ext cx="5680075" cy="65039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0" y="1593850"/>
            <a:ext cx="3343275" cy="52133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032626749"/>
      </p:ext>
    </p:extLst>
  </p:cSld>
  <p:clrMapOvr>
    <a:masterClrMapping/>
  </p:clrMapOvr>
  <p:transition xmlns:p14="http://schemas.microsoft.com/office/powerpoint/2010/main"/>
</p:sldLayout>
</file>

<file path=ppt/slideLayouts/slideLayout30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0725" y="5334000"/>
            <a:ext cx="6096000" cy="6302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0725" y="681038"/>
            <a:ext cx="6096000" cy="4572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0725" y="5964238"/>
            <a:ext cx="6096000" cy="8937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588872355"/>
      </p:ext>
    </p:extLst>
  </p:cSld>
  <p:clrMapOvr>
    <a:masterClrMapping/>
  </p:clrMapOvr>
  <p:transition xmlns:p14="http://schemas.microsoft.com/office/powerpoint/2010/main"/>
</p:sldLayout>
</file>

<file path=ppt/slideLayouts/slideLayout30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5955472"/>
      </p:ext>
    </p:extLst>
  </p:cSld>
  <p:clrMapOvr>
    <a:masterClrMapping/>
  </p:clrMapOvr>
  <p:transition xmlns:p14="http://schemas.microsoft.com/office/powerpoint/2010/main"/>
</p:sldLayout>
</file>

<file path=ppt/slideLayouts/slideLayout30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933825" y="1193800"/>
            <a:ext cx="1146175" cy="52197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5300" y="1193800"/>
            <a:ext cx="3286125" cy="52197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4950771"/>
      </p:ext>
    </p:extLst>
  </p:cSld>
  <p:clrMapOvr>
    <a:masterClrMapping/>
  </p:clrMapOvr>
  <p:transition xmlns:p14="http://schemas.microsoft.com/office/powerpoint/2010/main"/>
</p:sldLayout>
</file>

<file path=ppt/slideLayouts/slideLayout30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6963"/>
            <a:ext cx="8636000" cy="16335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863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6801775"/>
      </p:ext>
    </p:extLst>
  </p:cSld>
  <p:clrMapOvr>
    <a:masterClrMapping/>
  </p:clrMapOvr>
  <p:transition xmlns:p14="http://schemas.microsoft.com/office/powerpoint/2010/main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0725" y="5334000"/>
            <a:ext cx="6096000" cy="630238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0725" y="681038"/>
            <a:ext cx="6096000" cy="457200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0725" y="5964238"/>
            <a:ext cx="6096000" cy="89376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184592017"/>
      </p:ext>
    </p:extLst>
  </p:cSld>
  <p:clrMapOvr>
    <a:masterClrMapping/>
  </p:clrMapOvr>
  <p:transition xmlns:p14="http://schemas.microsoft.com/office/powerpoint/2010/main"/>
</p:sldLayout>
</file>

<file path=ppt/slideLayouts/slideLayout3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000" y="1778000"/>
            <a:ext cx="9144000" cy="5029200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2583023"/>
      </p:ext>
    </p:extLst>
  </p:cSld>
  <p:clrMapOvr>
    <a:masterClrMapping/>
  </p:clrMapOvr>
  <p:transition xmlns:p14="http://schemas.microsoft.com/office/powerpoint/2010/main"/>
</p:sldLayout>
</file>

<file path=ppt/slideLayouts/slideLayout31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3275" y="4895850"/>
            <a:ext cx="8636000" cy="15144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3275" y="3228975"/>
            <a:ext cx="8636000" cy="1666875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406124203"/>
      </p:ext>
    </p:extLst>
  </p:cSld>
  <p:clrMapOvr>
    <a:masterClrMapping/>
  </p:clrMapOvr>
  <p:transition xmlns:p14="http://schemas.microsoft.com/office/powerpoint/2010/main"/>
</p:sldLayout>
</file>

<file path=ppt/slideLayouts/slideLayout3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8000" y="1778000"/>
            <a:ext cx="4495800" cy="5029200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56200" y="1778000"/>
            <a:ext cx="4495800" cy="5029200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1718308"/>
      </p:ext>
    </p:extLst>
  </p:cSld>
  <p:clrMapOvr>
    <a:masterClrMapping/>
  </p:clrMapOvr>
  <p:transition xmlns:p14="http://schemas.microsoft.com/office/powerpoint/2010/main"/>
</p:sldLayout>
</file>

<file path=ppt/slideLayouts/slideLayout3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04975"/>
            <a:ext cx="4489450" cy="7112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416175"/>
            <a:ext cx="4489450" cy="4391025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0963" y="1704975"/>
            <a:ext cx="4491037" cy="7112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0963" y="2416175"/>
            <a:ext cx="4491037" cy="4391025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9978106"/>
      </p:ext>
    </p:extLst>
  </p:cSld>
  <p:clrMapOvr>
    <a:masterClrMapping/>
  </p:clrMapOvr>
  <p:transition xmlns:p14="http://schemas.microsoft.com/office/powerpoint/2010/main"/>
</p:sldLayout>
</file>

<file path=ppt/slideLayouts/slideLayout3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7812775"/>
      </p:ext>
    </p:extLst>
  </p:cSld>
  <p:clrMapOvr>
    <a:masterClrMapping/>
  </p:clrMapOvr>
  <p:transition xmlns:p14="http://schemas.microsoft.com/office/powerpoint/2010/main"/>
</p:sldLayout>
</file>

<file path=ppt/slideLayouts/slideLayout3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67725386"/>
      </p:ext>
    </p:extLst>
  </p:cSld>
  <p:clrMapOvr>
    <a:masterClrMapping/>
  </p:clrMapOvr>
  <p:transition xmlns:p14="http://schemas.microsoft.com/office/powerpoint/2010/main"/>
</p:sldLayout>
</file>

<file path=ppt/slideLayouts/slideLayout3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3213"/>
            <a:ext cx="3343275" cy="12906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1925" y="303213"/>
            <a:ext cx="5680075" cy="6503987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0" y="1593850"/>
            <a:ext cx="3343275" cy="521335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96913486"/>
      </p:ext>
    </p:extLst>
  </p:cSld>
  <p:clrMapOvr>
    <a:masterClrMapping/>
  </p:clrMapOvr>
  <p:transition xmlns:p14="http://schemas.microsoft.com/office/powerpoint/2010/main"/>
</p:sldLayout>
</file>

<file path=ppt/slideLayouts/slideLayout3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0725" y="5334000"/>
            <a:ext cx="6096000" cy="6302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0725" y="681038"/>
            <a:ext cx="6096000" cy="457200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0725" y="5964238"/>
            <a:ext cx="6096000" cy="89376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890410793"/>
      </p:ext>
    </p:extLst>
  </p:cSld>
  <p:clrMapOvr>
    <a:masterClrMapping/>
  </p:clrMapOvr>
  <p:transition xmlns:p14="http://schemas.microsoft.com/office/powerpoint/2010/main"/>
</p:sldLayout>
</file>

<file path=ppt/slideLayouts/slideLayout3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0" y="1778000"/>
            <a:ext cx="9144000" cy="50292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5603515"/>
      </p:ext>
    </p:extLst>
  </p:cSld>
  <p:clrMapOvr>
    <a:masterClrMapping/>
  </p:clrMapOvr>
  <p:transition xmlns:p14="http://schemas.microsoft.com/office/powerpoint/2010/main"/>
</p:sldLayout>
</file>

<file path=ppt/slideLayouts/slideLayout3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6000" y="203200"/>
            <a:ext cx="2286000" cy="6604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0" y="203200"/>
            <a:ext cx="6705600" cy="66040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2565043"/>
      </p:ext>
    </p:extLst>
  </p:cSld>
  <p:clrMapOvr>
    <a:masterClrMapping/>
  </p:clrMapOvr>
  <p:transition xmlns:p14="http://schemas.microsoft.com/office/powerpoint/2010/main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0" y="1778000"/>
            <a:ext cx="9144000" cy="50292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9009"/>
      </p:ext>
    </p:extLst>
  </p:cSld>
  <p:clrMapOvr>
    <a:masterClrMapping/>
  </p:clrMapOvr>
  <p:transition xmlns:p14="http://schemas.microsoft.com/office/powerpoint/2010/main"/>
</p:sldLayout>
</file>

<file path=ppt/slideLayouts/slideLayout3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6963"/>
            <a:ext cx="8636000" cy="1633537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863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3595090"/>
      </p:ext>
    </p:extLst>
  </p:cSld>
  <p:clrMapOvr>
    <a:masterClrMapping/>
  </p:clrMapOvr>
  <p:transition xmlns:p14="http://schemas.microsoft.com/office/powerpoint/2010/main"/>
</p:sldLayout>
</file>

<file path=ppt/slideLayouts/slideLayout32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000" y="1778000"/>
            <a:ext cx="9144000" cy="5029200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8200701"/>
      </p:ext>
    </p:extLst>
  </p:cSld>
  <p:clrMapOvr>
    <a:masterClrMapping/>
  </p:clrMapOvr>
  <p:transition xmlns:p14="http://schemas.microsoft.com/office/powerpoint/2010/main"/>
</p:sldLayout>
</file>

<file path=ppt/slideLayouts/slideLayout32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3275" y="4895850"/>
            <a:ext cx="8636000" cy="1514475"/>
          </a:xfrm>
          <a:prstGeom prst="rect">
            <a:avLst/>
          </a:prstGeom>
        </p:spPr>
        <p:txBody>
          <a:bodyPr vert="horz"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3275" y="3228975"/>
            <a:ext cx="8636000" cy="1666875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569094109"/>
      </p:ext>
    </p:extLst>
  </p:cSld>
  <p:clrMapOvr>
    <a:masterClrMapping/>
  </p:clrMapOvr>
  <p:transition xmlns:p14="http://schemas.microsoft.com/office/powerpoint/2010/main"/>
</p:sldLayout>
</file>

<file path=ppt/slideLayouts/slideLayout32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8000" y="1778000"/>
            <a:ext cx="4495800" cy="5029200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56200" y="1778000"/>
            <a:ext cx="4495800" cy="5029200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9514669"/>
      </p:ext>
    </p:extLst>
  </p:cSld>
  <p:clrMapOvr>
    <a:masterClrMapping/>
  </p:clrMapOvr>
  <p:transition xmlns:p14="http://schemas.microsoft.com/office/powerpoint/2010/main"/>
</p:sldLayout>
</file>

<file path=ppt/slideLayouts/slideLayout32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04975"/>
            <a:ext cx="4489450" cy="7112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416175"/>
            <a:ext cx="4489450" cy="4391025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0963" y="1704975"/>
            <a:ext cx="4491037" cy="7112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0963" y="2416175"/>
            <a:ext cx="4491037" cy="4391025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9668551"/>
      </p:ext>
    </p:extLst>
  </p:cSld>
  <p:clrMapOvr>
    <a:masterClrMapping/>
  </p:clrMapOvr>
  <p:transition xmlns:p14="http://schemas.microsoft.com/office/powerpoint/2010/main"/>
</p:sldLayout>
</file>

<file path=ppt/slideLayouts/slideLayout3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9186714"/>
      </p:ext>
    </p:extLst>
  </p:cSld>
  <p:clrMapOvr>
    <a:masterClrMapping/>
  </p:clrMapOvr>
  <p:transition xmlns:p14="http://schemas.microsoft.com/office/powerpoint/2010/main"/>
</p:sldLayout>
</file>

<file path=ppt/slideLayouts/slideLayout32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61806042"/>
      </p:ext>
    </p:extLst>
  </p:cSld>
  <p:clrMapOvr>
    <a:masterClrMapping/>
  </p:clrMapOvr>
  <p:transition xmlns:p14="http://schemas.microsoft.com/office/powerpoint/2010/main"/>
</p:sldLayout>
</file>

<file path=ppt/slideLayouts/slideLayout32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3213"/>
            <a:ext cx="3343275" cy="1290637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1925" y="303213"/>
            <a:ext cx="5680075" cy="6503987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0" y="1593850"/>
            <a:ext cx="3343275" cy="521335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78038501"/>
      </p:ext>
    </p:extLst>
  </p:cSld>
  <p:clrMapOvr>
    <a:masterClrMapping/>
  </p:clrMapOvr>
  <p:transition xmlns:p14="http://schemas.microsoft.com/office/powerpoint/2010/main"/>
</p:sldLayout>
</file>

<file path=ppt/slideLayouts/slideLayout32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0725" y="5334000"/>
            <a:ext cx="6096000" cy="630238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0725" y="681038"/>
            <a:ext cx="6096000" cy="457200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0725" y="5964238"/>
            <a:ext cx="6096000" cy="89376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9600551"/>
      </p:ext>
    </p:extLst>
  </p:cSld>
  <p:clrMapOvr>
    <a:masterClrMapping/>
  </p:clrMapOvr>
  <p:transition xmlns:p14="http://schemas.microsoft.com/office/powerpoint/2010/main"/>
</p:sldLayout>
</file>

<file path=ppt/slideLayouts/slideLayout3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0" y="1778000"/>
            <a:ext cx="9144000" cy="50292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1431832"/>
      </p:ext>
    </p:extLst>
  </p:cSld>
  <p:clrMapOvr>
    <a:masterClrMapping/>
  </p:clrMapOvr>
  <p:transition xmlns:p14="http://schemas.microsoft.com/office/powerpoint/2010/main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6000" y="304800"/>
            <a:ext cx="2286000" cy="6502400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0" y="304800"/>
            <a:ext cx="6705600" cy="65024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6627126"/>
      </p:ext>
    </p:extLst>
  </p:cSld>
  <p:clrMapOvr>
    <a:masterClrMapping/>
  </p:clrMapOvr>
  <p:transition xmlns:p14="http://schemas.microsoft.com/office/powerpoint/2010/main"/>
</p:sldLayout>
</file>

<file path=ppt/slideLayouts/slideLayout3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6000" y="304800"/>
            <a:ext cx="2286000" cy="6502400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0" y="304800"/>
            <a:ext cx="6705600" cy="65024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0762560"/>
      </p:ext>
    </p:extLst>
  </p:cSld>
  <p:clrMapOvr>
    <a:masterClrMapping/>
  </p:clrMapOvr>
  <p:transition xmlns:p14="http://schemas.microsoft.com/office/powerpoint/2010/main"/>
</p:sldLayout>
</file>

<file path=ppt/slideLayouts/slideLayout3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6963"/>
            <a:ext cx="8636000" cy="16335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86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1534590"/>
      </p:ext>
    </p:extLst>
  </p:cSld>
  <p:clrMapOvr>
    <a:masterClrMapping/>
  </p:clrMapOvr>
  <p:transition xmlns:p14="http://schemas.microsoft.com/office/powerpoint/2010/main"/>
</p:sldLayout>
</file>

<file path=ppt/slideLayouts/slideLayout33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8045404"/>
      </p:ext>
    </p:extLst>
  </p:cSld>
  <p:clrMapOvr>
    <a:masterClrMapping/>
  </p:clrMapOvr>
  <p:transition xmlns:p14="http://schemas.microsoft.com/office/powerpoint/2010/main"/>
</p:sldLayout>
</file>

<file path=ppt/slideLayouts/slideLayout33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3275" y="4895850"/>
            <a:ext cx="8636000" cy="15144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3275" y="3228975"/>
            <a:ext cx="8636000" cy="16668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49171505"/>
      </p:ext>
    </p:extLst>
  </p:cSld>
  <p:clrMapOvr>
    <a:masterClrMapping/>
  </p:clrMapOvr>
  <p:transition xmlns:p14="http://schemas.microsoft.com/office/powerpoint/2010/main"/>
</p:sldLayout>
</file>

<file path=ppt/slideLayouts/slideLayout33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90600" y="2159000"/>
            <a:ext cx="1892300" cy="4470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35300" y="2159000"/>
            <a:ext cx="1892300" cy="4470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2513576"/>
      </p:ext>
    </p:extLst>
  </p:cSld>
  <p:clrMapOvr>
    <a:masterClrMapping/>
  </p:clrMapOvr>
  <p:transition xmlns:p14="http://schemas.microsoft.com/office/powerpoint/2010/main"/>
</p:sldLayout>
</file>

<file path=ppt/slideLayouts/slideLayout33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04975"/>
            <a:ext cx="4489450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416175"/>
            <a:ext cx="4489450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0963" y="1704975"/>
            <a:ext cx="4491037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0963" y="2416175"/>
            <a:ext cx="4491037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5439726"/>
      </p:ext>
    </p:extLst>
  </p:cSld>
  <p:clrMapOvr>
    <a:masterClrMapping/>
  </p:clrMapOvr>
  <p:transition xmlns:p14="http://schemas.microsoft.com/office/powerpoint/2010/main"/>
</p:sldLayout>
</file>

<file path=ppt/slideLayouts/slideLayout3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8000468"/>
      </p:ext>
    </p:extLst>
  </p:cSld>
  <p:clrMapOvr>
    <a:masterClrMapping/>
  </p:clrMapOvr>
  <p:transition xmlns:p14="http://schemas.microsoft.com/office/powerpoint/2010/main"/>
</p:sldLayout>
</file>

<file path=ppt/slideLayouts/slideLayout33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60673554"/>
      </p:ext>
    </p:extLst>
  </p:cSld>
  <p:clrMapOvr>
    <a:masterClrMapping/>
  </p:clrMapOvr>
  <p:transition xmlns:p14="http://schemas.microsoft.com/office/powerpoint/2010/main"/>
</p:sldLayout>
</file>

<file path=ppt/slideLayouts/slideLayout33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3213"/>
            <a:ext cx="3343275" cy="12906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1925" y="303213"/>
            <a:ext cx="5680075" cy="65039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0" y="1593850"/>
            <a:ext cx="3343275" cy="52133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84053915"/>
      </p:ext>
    </p:extLst>
  </p:cSld>
  <p:clrMapOvr>
    <a:masterClrMapping/>
  </p:clrMapOvr>
  <p:transition xmlns:p14="http://schemas.microsoft.com/office/powerpoint/2010/main"/>
</p:sldLayout>
</file>

<file path=ppt/slideLayouts/slideLayout33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0725" y="5334000"/>
            <a:ext cx="6096000" cy="6302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0725" y="681038"/>
            <a:ext cx="6096000" cy="4572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0725" y="5964238"/>
            <a:ext cx="6096000" cy="8937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417448346"/>
      </p:ext>
    </p:extLst>
  </p:cSld>
  <p:clrMapOvr>
    <a:masterClrMapping/>
  </p:clrMapOvr>
  <p:transition xmlns:p14="http://schemas.microsoft.com/office/powerpoint/2010/main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6963"/>
            <a:ext cx="8636000" cy="1633537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863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8979376"/>
      </p:ext>
    </p:extLst>
  </p:cSld>
  <p:clrMapOvr>
    <a:masterClrMapping/>
  </p:clrMapOvr>
  <p:transition xmlns:p14="http://schemas.microsoft.com/office/powerpoint/2010/main"/>
</p:sldLayout>
</file>

<file path=ppt/slideLayouts/slideLayout34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2126231"/>
      </p:ext>
    </p:extLst>
  </p:cSld>
  <p:clrMapOvr>
    <a:masterClrMapping/>
  </p:clrMapOvr>
  <p:transition xmlns:p14="http://schemas.microsoft.com/office/powerpoint/2010/main"/>
</p:sldLayout>
</file>

<file path=ppt/slideLayouts/slideLayout34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24700" y="203200"/>
            <a:ext cx="2044700" cy="6426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0" y="203200"/>
            <a:ext cx="5981700" cy="6426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4662379"/>
      </p:ext>
    </p:extLst>
  </p:cSld>
  <p:clrMapOvr>
    <a:masterClrMapping/>
  </p:clrMapOvr>
  <p:transition xmlns:p14="http://schemas.microsoft.com/office/powerpoint/2010/main"/>
</p:sldLayout>
</file>

<file path=ppt/slideLayouts/slideLayout3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6963"/>
            <a:ext cx="8636000" cy="16335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86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560816"/>
      </p:ext>
    </p:extLst>
  </p:cSld>
  <p:clrMapOvr>
    <a:masterClrMapping/>
  </p:clrMapOvr>
  <p:transition xmlns:p14="http://schemas.microsoft.com/office/powerpoint/2010/main"/>
</p:sldLayout>
</file>

<file path=ppt/slideLayouts/slideLayout34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3869272"/>
      </p:ext>
    </p:extLst>
  </p:cSld>
  <p:clrMapOvr>
    <a:masterClrMapping/>
  </p:clrMapOvr>
  <p:transition xmlns:p14="http://schemas.microsoft.com/office/powerpoint/2010/main"/>
</p:sldLayout>
</file>

<file path=ppt/slideLayouts/slideLayout34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3275" y="4895850"/>
            <a:ext cx="8636000" cy="15144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3275" y="3228975"/>
            <a:ext cx="8636000" cy="16668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98491221"/>
      </p:ext>
    </p:extLst>
  </p:cSld>
  <p:clrMapOvr>
    <a:masterClrMapping/>
  </p:clrMapOvr>
  <p:transition xmlns:p14="http://schemas.microsoft.com/office/powerpoint/2010/main"/>
</p:sldLayout>
</file>

<file path=ppt/slideLayouts/slideLayout34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90600" y="2159000"/>
            <a:ext cx="4013200" cy="4470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56200" y="2159000"/>
            <a:ext cx="4013200" cy="4470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9119133"/>
      </p:ext>
    </p:extLst>
  </p:cSld>
  <p:clrMapOvr>
    <a:masterClrMapping/>
  </p:clrMapOvr>
  <p:transition xmlns:p14="http://schemas.microsoft.com/office/powerpoint/2010/main"/>
</p:sldLayout>
</file>

<file path=ppt/slideLayouts/slideLayout34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04975"/>
            <a:ext cx="4489450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416175"/>
            <a:ext cx="4489450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0963" y="1704975"/>
            <a:ext cx="4491037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0963" y="2416175"/>
            <a:ext cx="4491037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5124003"/>
      </p:ext>
    </p:extLst>
  </p:cSld>
  <p:clrMapOvr>
    <a:masterClrMapping/>
  </p:clrMapOvr>
  <p:transition xmlns:p14="http://schemas.microsoft.com/office/powerpoint/2010/main"/>
</p:sldLayout>
</file>

<file path=ppt/slideLayouts/slideLayout34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61312"/>
      </p:ext>
    </p:extLst>
  </p:cSld>
  <p:clrMapOvr>
    <a:masterClrMapping/>
  </p:clrMapOvr>
  <p:transition xmlns:p14="http://schemas.microsoft.com/office/powerpoint/2010/main"/>
</p:sldLayout>
</file>

<file path=ppt/slideLayouts/slideLayout34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11266228"/>
      </p:ext>
    </p:extLst>
  </p:cSld>
  <p:clrMapOvr>
    <a:masterClrMapping/>
  </p:clrMapOvr>
  <p:transition xmlns:p14="http://schemas.microsoft.com/office/powerpoint/2010/main"/>
</p:sldLayout>
</file>

<file path=ppt/slideLayouts/slideLayout34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3213"/>
            <a:ext cx="3343275" cy="12906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1925" y="303213"/>
            <a:ext cx="5680075" cy="65039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0" y="1593850"/>
            <a:ext cx="3343275" cy="52133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476714378"/>
      </p:ext>
    </p:extLst>
  </p:cSld>
  <p:clrMapOvr>
    <a:masterClrMapping/>
  </p:clrMapOvr>
  <p:transition xmlns:p14="http://schemas.microsoft.com/office/powerpoint/2010/main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000" y="1778000"/>
            <a:ext cx="9144000" cy="5029200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4408751"/>
      </p:ext>
    </p:extLst>
  </p:cSld>
  <p:clrMapOvr>
    <a:masterClrMapping/>
  </p:clrMapOvr>
  <p:transition xmlns:p14="http://schemas.microsoft.com/office/powerpoint/2010/main"/>
</p:sldLayout>
</file>

<file path=ppt/slideLayouts/slideLayout35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0725" y="5334000"/>
            <a:ext cx="6096000" cy="6302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0725" y="681038"/>
            <a:ext cx="6096000" cy="4572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0725" y="5964238"/>
            <a:ext cx="6096000" cy="8937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279987677"/>
      </p:ext>
    </p:extLst>
  </p:cSld>
  <p:clrMapOvr>
    <a:masterClrMapping/>
  </p:clrMapOvr>
  <p:transition xmlns:p14="http://schemas.microsoft.com/office/powerpoint/2010/main"/>
</p:sldLayout>
</file>

<file path=ppt/slideLayouts/slideLayout35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3494860"/>
      </p:ext>
    </p:extLst>
  </p:cSld>
  <p:clrMapOvr>
    <a:masterClrMapping/>
  </p:clrMapOvr>
  <p:transition xmlns:p14="http://schemas.microsoft.com/office/powerpoint/2010/main"/>
</p:sldLayout>
</file>

<file path=ppt/slideLayouts/slideLayout35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24700" y="203200"/>
            <a:ext cx="2044700" cy="6426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0" y="203200"/>
            <a:ext cx="5981700" cy="6426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7828560"/>
      </p:ext>
    </p:extLst>
  </p:cSld>
  <p:clrMapOvr>
    <a:masterClrMapping/>
  </p:clrMapOvr>
  <p:transition xmlns:p14="http://schemas.microsoft.com/office/powerpoint/2010/main"/>
</p:sldLayout>
</file>

<file path=ppt/slideLayouts/slideLayout35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6963"/>
            <a:ext cx="8636000" cy="16335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86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5624634"/>
      </p:ext>
    </p:extLst>
  </p:cSld>
  <p:clrMapOvr>
    <a:masterClrMapping/>
  </p:clrMapOvr>
  <p:transition xmlns:p14="http://schemas.microsoft.com/office/powerpoint/2010/main"/>
</p:sldLayout>
</file>

<file path=ppt/slideLayouts/slideLayout35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4583111"/>
      </p:ext>
    </p:extLst>
  </p:cSld>
  <p:clrMapOvr>
    <a:masterClrMapping/>
  </p:clrMapOvr>
  <p:transition xmlns:p14="http://schemas.microsoft.com/office/powerpoint/2010/main"/>
</p:sldLayout>
</file>

<file path=ppt/slideLayouts/slideLayout35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3275" y="4895850"/>
            <a:ext cx="8636000" cy="15144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3275" y="3228975"/>
            <a:ext cx="8636000" cy="16668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280493666"/>
      </p:ext>
    </p:extLst>
  </p:cSld>
  <p:clrMapOvr>
    <a:masterClrMapping/>
  </p:clrMapOvr>
  <p:transition xmlns:p14="http://schemas.microsoft.com/office/powerpoint/2010/main"/>
</p:sldLayout>
</file>

<file path=ppt/slideLayouts/slideLayout35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70600" y="2159000"/>
            <a:ext cx="1473200" cy="4470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696200" y="2159000"/>
            <a:ext cx="1473200" cy="4470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5635101"/>
      </p:ext>
    </p:extLst>
  </p:cSld>
  <p:clrMapOvr>
    <a:masterClrMapping/>
  </p:clrMapOvr>
  <p:transition xmlns:p14="http://schemas.microsoft.com/office/powerpoint/2010/main"/>
</p:sldLayout>
</file>

<file path=ppt/slideLayouts/slideLayout35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04975"/>
            <a:ext cx="4489450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416175"/>
            <a:ext cx="4489450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0963" y="1704975"/>
            <a:ext cx="4491037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0963" y="2416175"/>
            <a:ext cx="4491037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2116425"/>
      </p:ext>
    </p:extLst>
  </p:cSld>
  <p:clrMapOvr>
    <a:masterClrMapping/>
  </p:clrMapOvr>
  <p:transition xmlns:p14="http://schemas.microsoft.com/office/powerpoint/2010/main"/>
</p:sldLayout>
</file>

<file path=ppt/slideLayouts/slideLayout35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9624443"/>
      </p:ext>
    </p:extLst>
  </p:cSld>
  <p:clrMapOvr>
    <a:masterClrMapping/>
  </p:clrMapOvr>
  <p:transition xmlns:p14="http://schemas.microsoft.com/office/powerpoint/2010/main"/>
</p:sldLayout>
</file>

<file path=ppt/slideLayouts/slideLayout35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43300768"/>
      </p:ext>
    </p:extLst>
  </p:cSld>
  <p:clrMapOvr>
    <a:masterClrMapping/>
  </p:clrMapOvr>
  <p:transition xmlns:p14="http://schemas.microsoft.com/office/powerpoint/2010/main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3275" y="4895850"/>
            <a:ext cx="8636000" cy="1514475"/>
          </a:xfrm>
          <a:prstGeom prst="rect">
            <a:avLst/>
          </a:prstGeom>
        </p:spPr>
        <p:txBody>
          <a:bodyPr vert="horz"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3275" y="3228975"/>
            <a:ext cx="8636000" cy="1666875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920368271"/>
      </p:ext>
    </p:extLst>
  </p:cSld>
  <p:clrMapOvr>
    <a:masterClrMapping/>
  </p:clrMapOvr>
  <p:transition xmlns:p14="http://schemas.microsoft.com/office/powerpoint/2010/main"/>
</p:sldLayout>
</file>

<file path=ppt/slideLayouts/slideLayout36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3213"/>
            <a:ext cx="3343275" cy="12906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1925" y="303213"/>
            <a:ext cx="5680075" cy="65039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0" y="1593850"/>
            <a:ext cx="3343275" cy="52133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458895718"/>
      </p:ext>
    </p:extLst>
  </p:cSld>
  <p:clrMapOvr>
    <a:masterClrMapping/>
  </p:clrMapOvr>
  <p:transition xmlns:p14="http://schemas.microsoft.com/office/powerpoint/2010/main"/>
</p:sldLayout>
</file>

<file path=ppt/slideLayouts/slideLayout36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0725" y="5334000"/>
            <a:ext cx="6096000" cy="6302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0725" y="681038"/>
            <a:ext cx="6096000" cy="4572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0725" y="5964238"/>
            <a:ext cx="6096000" cy="8937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545650671"/>
      </p:ext>
    </p:extLst>
  </p:cSld>
  <p:clrMapOvr>
    <a:masterClrMapping/>
  </p:clrMapOvr>
  <p:transition xmlns:p14="http://schemas.microsoft.com/office/powerpoint/2010/main"/>
</p:sldLayout>
</file>

<file path=ppt/slideLayouts/slideLayout36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348316"/>
      </p:ext>
    </p:extLst>
  </p:cSld>
  <p:clrMapOvr>
    <a:masterClrMapping/>
  </p:clrMapOvr>
  <p:transition xmlns:p14="http://schemas.microsoft.com/office/powerpoint/2010/main"/>
</p:sldLayout>
</file>

<file path=ppt/slideLayouts/slideLayout36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24700" y="203200"/>
            <a:ext cx="2044700" cy="6426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0" y="203200"/>
            <a:ext cx="5981700" cy="6426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0424600"/>
      </p:ext>
    </p:extLst>
  </p:cSld>
  <p:clrMapOvr>
    <a:masterClrMapping/>
  </p:clrMapOvr>
  <p:transition xmlns:p14="http://schemas.microsoft.com/office/powerpoint/2010/main"/>
</p:sldLayout>
</file>

<file path=ppt/slideLayouts/slideLayout36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6963"/>
            <a:ext cx="8636000" cy="16335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86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8191298"/>
      </p:ext>
    </p:extLst>
  </p:cSld>
  <p:clrMapOvr>
    <a:masterClrMapping/>
  </p:clrMapOvr>
  <p:transition xmlns:p14="http://schemas.microsoft.com/office/powerpoint/2010/main"/>
</p:sldLayout>
</file>

<file path=ppt/slideLayouts/slideLayout36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7015948"/>
      </p:ext>
    </p:extLst>
  </p:cSld>
  <p:clrMapOvr>
    <a:masterClrMapping/>
  </p:clrMapOvr>
  <p:transition xmlns:p14="http://schemas.microsoft.com/office/powerpoint/2010/main"/>
</p:sldLayout>
</file>

<file path=ppt/slideLayouts/slideLayout36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3275" y="4895850"/>
            <a:ext cx="8636000" cy="15144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3275" y="3228975"/>
            <a:ext cx="8636000" cy="16668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98940862"/>
      </p:ext>
    </p:extLst>
  </p:cSld>
  <p:clrMapOvr>
    <a:masterClrMapping/>
  </p:clrMapOvr>
  <p:transition xmlns:p14="http://schemas.microsoft.com/office/powerpoint/2010/main"/>
</p:sldLayout>
</file>

<file path=ppt/slideLayouts/slideLayout36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90600" y="2159000"/>
            <a:ext cx="1892300" cy="4470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35300" y="2159000"/>
            <a:ext cx="1892300" cy="4470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1697765"/>
      </p:ext>
    </p:extLst>
  </p:cSld>
  <p:clrMapOvr>
    <a:masterClrMapping/>
  </p:clrMapOvr>
  <p:transition xmlns:p14="http://schemas.microsoft.com/office/powerpoint/2010/main"/>
</p:sldLayout>
</file>

<file path=ppt/slideLayouts/slideLayout36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04975"/>
            <a:ext cx="4489450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416175"/>
            <a:ext cx="4489450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0963" y="1704975"/>
            <a:ext cx="4491037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0963" y="2416175"/>
            <a:ext cx="4491037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0602839"/>
      </p:ext>
    </p:extLst>
  </p:cSld>
  <p:clrMapOvr>
    <a:masterClrMapping/>
  </p:clrMapOvr>
  <p:transition xmlns:p14="http://schemas.microsoft.com/office/powerpoint/2010/main"/>
</p:sldLayout>
</file>

<file path=ppt/slideLayouts/slideLayout36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4590973"/>
      </p:ext>
    </p:extLst>
  </p:cSld>
  <p:clrMapOvr>
    <a:masterClrMapping/>
  </p:clrMapOvr>
  <p:transition xmlns:p14="http://schemas.microsoft.com/office/powerpoint/2010/main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8000" y="1778000"/>
            <a:ext cx="4495800" cy="5029200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56200" y="1778000"/>
            <a:ext cx="4495800" cy="5029200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7078246"/>
      </p:ext>
    </p:extLst>
  </p:cSld>
  <p:clrMapOvr>
    <a:masterClrMapping/>
  </p:clrMapOvr>
  <p:transition xmlns:p14="http://schemas.microsoft.com/office/powerpoint/2010/main"/>
</p:sldLayout>
</file>

<file path=ppt/slideLayouts/slideLayout37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50678302"/>
      </p:ext>
    </p:extLst>
  </p:cSld>
  <p:clrMapOvr>
    <a:masterClrMapping/>
  </p:clrMapOvr>
  <p:transition xmlns:p14="http://schemas.microsoft.com/office/powerpoint/2010/main"/>
</p:sldLayout>
</file>

<file path=ppt/slideLayouts/slideLayout37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3213"/>
            <a:ext cx="3343275" cy="12906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1925" y="303213"/>
            <a:ext cx="5680075" cy="65039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0" y="1593850"/>
            <a:ext cx="3343275" cy="52133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035368333"/>
      </p:ext>
    </p:extLst>
  </p:cSld>
  <p:clrMapOvr>
    <a:masterClrMapping/>
  </p:clrMapOvr>
  <p:transition xmlns:p14="http://schemas.microsoft.com/office/powerpoint/2010/main"/>
</p:sldLayout>
</file>

<file path=ppt/slideLayouts/slideLayout37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0725" y="5334000"/>
            <a:ext cx="6096000" cy="6302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0725" y="681038"/>
            <a:ext cx="6096000" cy="4572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0725" y="5964238"/>
            <a:ext cx="6096000" cy="8937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480789381"/>
      </p:ext>
    </p:extLst>
  </p:cSld>
  <p:clrMapOvr>
    <a:masterClrMapping/>
  </p:clrMapOvr>
  <p:transition xmlns:p14="http://schemas.microsoft.com/office/powerpoint/2010/main"/>
</p:sldLayout>
</file>

<file path=ppt/slideLayouts/slideLayout37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9547640"/>
      </p:ext>
    </p:extLst>
  </p:cSld>
  <p:clrMapOvr>
    <a:masterClrMapping/>
  </p:clrMapOvr>
  <p:transition xmlns:p14="http://schemas.microsoft.com/office/powerpoint/2010/main"/>
</p:sldLayout>
</file>

<file path=ppt/slideLayouts/slideLayout37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24700" y="203200"/>
            <a:ext cx="2044700" cy="6426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0" y="203200"/>
            <a:ext cx="5981700" cy="6426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0900550"/>
      </p:ext>
    </p:extLst>
  </p:cSld>
  <p:clrMapOvr>
    <a:masterClrMapping/>
  </p:clrMapOvr>
  <p:transition xmlns:p14="http://schemas.microsoft.com/office/powerpoint/2010/main"/>
</p:sldLayout>
</file>

<file path=ppt/slideLayouts/slideLayout37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6963"/>
            <a:ext cx="8636000" cy="16335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86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850202"/>
      </p:ext>
    </p:extLst>
  </p:cSld>
  <p:clrMapOvr>
    <a:masterClrMapping/>
  </p:clrMapOvr>
  <p:transition xmlns:p14="http://schemas.microsoft.com/office/powerpoint/2010/main"/>
</p:sldLayout>
</file>

<file path=ppt/slideLayouts/slideLayout37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188100"/>
      </p:ext>
    </p:extLst>
  </p:cSld>
  <p:clrMapOvr>
    <a:masterClrMapping/>
  </p:clrMapOvr>
  <p:transition xmlns:p14="http://schemas.microsoft.com/office/powerpoint/2010/main"/>
</p:sldLayout>
</file>

<file path=ppt/slideLayouts/slideLayout37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3275" y="4895850"/>
            <a:ext cx="8636000" cy="15144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3275" y="3228975"/>
            <a:ext cx="8636000" cy="16668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993934508"/>
      </p:ext>
    </p:extLst>
  </p:cSld>
  <p:clrMapOvr>
    <a:masterClrMapping/>
  </p:clrMapOvr>
  <p:transition xmlns:p14="http://schemas.microsoft.com/office/powerpoint/2010/main"/>
</p:sldLayout>
</file>

<file path=ppt/slideLayouts/slideLayout37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11200" y="2197100"/>
            <a:ext cx="2057400" cy="4470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921000" y="2197100"/>
            <a:ext cx="2057400" cy="4470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8753001"/>
      </p:ext>
    </p:extLst>
  </p:cSld>
  <p:clrMapOvr>
    <a:masterClrMapping/>
  </p:clrMapOvr>
  <p:transition xmlns:p14="http://schemas.microsoft.com/office/powerpoint/2010/main"/>
</p:sldLayout>
</file>

<file path=ppt/slideLayouts/slideLayout37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04975"/>
            <a:ext cx="4489450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416175"/>
            <a:ext cx="4489450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0963" y="1704975"/>
            <a:ext cx="4491037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0963" y="2416175"/>
            <a:ext cx="4491037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099737"/>
      </p:ext>
    </p:extLst>
  </p:cSld>
  <p:clrMapOvr>
    <a:masterClrMapping/>
  </p:clrMapOvr>
  <p:transition xmlns:p14="http://schemas.microsoft.com/office/powerpoint/2010/main"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04975"/>
            <a:ext cx="4489450" cy="7112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416175"/>
            <a:ext cx="4489450" cy="4391025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0963" y="1704975"/>
            <a:ext cx="4491037" cy="7112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0963" y="2416175"/>
            <a:ext cx="4491037" cy="4391025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8374659"/>
      </p:ext>
    </p:extLst>
  </p:cSld>
  <p:clrMapOvr>
    <a:masterClrMapping/>
  </p:clrMapOvr>
  <p:transition xmlns:p14="http://schemas.microsoft.com/office/powerpoint/2010/main"/>
</p:sldLayout>
</file>

<file path=ppt/slideLayouts/slideLayout38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3009809"/>
      </p:ext>
    </p:extLst>
  </p:cSld>
  <p:clrMapOvr>
    <a:masterClrMapping/>
  </p:clrMapOvr>
  <p:transition xmlns:p14="http://schemas.microsoft.com/office/powerpoint/2010/main"/>
</p:sldLayout>
</file>

<file path=ppt/slideLayouts/slideLayout38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92173619"/>
      </p:ext>
    </p:extLst>
  </p:cSld>
  <p:clrMapOvr>
    <a:masterClrMapping/>
  </p:clrMapOvr>
  <p:transition xmlns:p14="http://schemas.microsoft.com/office/powerpoint/2010/main"/>
</p:sldLayout>
</file>

<file path=ppt/slideLayouts/slideLayout38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3213"/>
            <a:ext cx="3343275" cy="12906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1925" y="303213"/>
            <a:ext cx="5680075" cy="65039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0" y="1593850"/>
            <a:ext cx="3343275" cy="52133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928425489"/>
      </p:ext>
    </p:extLst>
  </p:cSld>
  <p:clrMapOvr>
    <a:masterClrMapping/>
  </p:clrMapOvr>
  <p:transition xmlns:p14="http://schemas.microsoft.com/office/powerpoint/2010/main"/>
</p:sldLayout>
</file>

<file path=ppt/slideLayouts/slideLayout38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0725" y="5334000"/>
            <a:ext cx="6096000" cy="6302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0725" y="681038"/>
            <a:ext cx="6096000" cy="4572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0725" y="5964238"/>
            <a:ext cx="6096000" cy="8937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58279451"/>
      </p:ext>
    </p:extLst>
  </p:cSld>
  <p:clrMapOvr>
    <a:masterClrMapping/>
  </p:clrMapOvr>
  <p:transition xmlns:p14="http://schemas.microsoft.com/office/powerpoint/2010/main"/>
</p:sldLayout>
</file>

<file path=ppt/slideLayouts/slideLayout38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6328778"/>
      </p:ext>
    </p:extLst>
  </p:cSld>
  <p:clrMapOvr>
    <a:masterClrMapping/>
  </p:clrMapOvr>
  <p:transition xmlns:p14="http://schemas.microsoft.com/office/powerpoint/2010/main"/>
</p:sldLayout>
</file>

<file path=ppt/slideLayouts/slideLayout38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64400" y="165100"/>
            <a:ext cx="2184400" cy="6502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11200" y="165100"/>
            <a:ext cx="6400800" cy="6502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9980970"/>
      </p:ext>
    </p:extLst>
  </p:cSld>
  <p:clrMapOvr>
    <a:masterClrMapping/>
  </p:clrMapOvr>
  <p:transition xmlns:p14="http://schemas.microsoft.com/office/powerpoint/2010/main"/>
</p:sldLayout>
</file>

<file path=ppt/slideLayouts/slideLayout38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6963"/>
            <a:ext cx="8636000" cy="16335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86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7941429"/>
      </p:ext>
    </p:extLst>
  </p:cSld>
  <p:clrMapOvr>
    <a:masterClrMapping/>
  </p:clrMapOvr>
  <p:transition xmlns:p14="http://schemas.microsoft.com/office/powerpoint/2010/main"/>
</p:sldLayout>
</file>

<file path=ppt/slideLayouts/slideLayout38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3212734"/>
      </p:ext>
    </p:extLst>
  </p:cSld>
  <p:clrMapOvr>
    <a:masterClrMapping/>
  </p:clrMapOvr>
  <p:transition xmlns:p14="http://schemas.microsoft.com/office/powerpoint/2010/main"/>
</p:sldLayout>
</file>

<file path=ppt/slideLayouts/slideLayout38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3275" y="4895850"/>
            <a:ext cx="8636000" cy="15144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3275" y="3228975"/>
            <a:ext cx="8636000" cy="16668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060015845"/>
      </p:ext>
    </p:extLst>
  </p:cSld>
  <p:clrMapOvr>
    <a:masterClrMapping/>
  </p:clrMapOvr>
  <p:transition xmlns:p14="http://schemas.microsoft.com/office/powerpoint/2010/main"/>
</p:sldLayout>
</file>

<file path=ppt/slideLayouts/slideLayout38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11200" y="2197100"/>
            <a:ext cx="4292600" cy="4470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56200" y="2197100"/>
            <a:ext cx="4292600" cy="4470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0230619"/>
      </p:ext>
    </p:extLst>
  </p:cSld>
  <p:clrMapOvr>
    <a:masterClrMapping/>
  </p:clrMapOvr>
  <p:transition xmlns:p14="http://schemas.microsoft.com/office/powerpoint/2010/main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0765529"/>
      </p:ext>
    </p:extLst>
  </p:cSld>
  <p:clrMapOvr>
    <a:masterClrMapping/>
  </p:clrMapOvr>
  <p:transition xmlns:p14="http://schemas.microsoft.com/office/powerpoint/2010/main"/>
</p:sldLayout>
</file>

<file path=ppt/slideLayouts/slideLayout39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04975"/>
            <a:ext cx="4489450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416175"/>
            <a:ext cx="4489450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0963" y="1704975"/>
            <a:ext cx="4491037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0963" y="2416175"/>
            <a:ext cx="4491037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5149805"/>
      </p:ext>
    </p:extLst>
  </p:cSld>
  <p:clrMapOvr>
    <a:masterClrMapping/>
  </p:clrMapOvr>
  <p:transition xmlns:p14="http://schemas.microsoft.com/office/powerpoint/2010/main"/>
</p:sldLayout>
</file>

<file path=ppt/slideLayouts/slideLayout39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5813058"/>
      </p:ext>
    </p:extLst>
  </p:cSld>
  <p:clrMapOvr>
    <a:masterClrMapping/>
  </p:clrMapOvr>
  <p:transition xmlns:p14="http://schemas.microsoft.com/office/powerpoint/2010/main"/>
</p:sldLayout>
</file>

<file path=ppt/slideLayouts/slideLayout39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29679484"/>
      </p:ext>
    </p:extLst>
  </p:cSld>
  <p:clrMapOvr>
    <a:masterClrMapping/>
  </p:clrMapOvr>
  <p:transition xmlns:p14="http://schemas.microsoft.com/office/powerpoint/2010/main"/>
</p:sldLayout>
</file>

<file path=ppt/slideLayouts/slideLayout39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3213"/>
            <a:ext cx="3343275" cy="12906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1925" y="303213"/>
            <a:ext cx="5680075" cy="65039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0" y="1593850"/>
            <a:ext cx="3343275" cy="52133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470766537"/>
      </p:ext>
    </p:extLst>
  </p:cSld>
  <p:clrMapOvr>
    <a:masterClrMapping/>
  </p:clrMapOvr>
  <p:transition xmlns:p14="http://schemas.microsoft.com/office/powerpoint/2010/main"/>
</p:sldLayout>
</file>

<file path=ppt/slideLayouts/slideLayout39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0725" y="5334000"/>
            <a:ext cx="6096000" cy="6302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0725" y="681038"/>
            <a:ext cx="6096000" cy="4572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0725" y="5964238"/>
            <a:ext cx="6096000" cy="8937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429593679"/>
      </p:ext>
    </p:extLst>
  </p:cSld>
  <p:clrMapOvr>
    <a:masterClrMapping/>
  </p:clrMapOvr>
  <p:transition xmlns:p14="http://schemas.microsoft.com/office/powerpoint/2010/main"/>
</p:sldLayout>
</file>

<file path=ppt/slideLayouts/slideLayout39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7000380"/>
      </p:ext>
    </p:extLst>
  </p:cSld>
  <p:clrMapOvr>
    <a:masterClrMapping/>
  </p:clrMapOvr>
  <p:transition xmlns:p14="http://schemas.microsoft.com/office/powerpoint/2010/main"/>
</p:sldLayout>
</file>

<file path=ppt/slideLayouts/slideLayout39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64400" y="165100"/>
            <a:ext cx="2184400" cy="6502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11200" y="165100"/>
            <a:ext cx="6400800" cy="6502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1862105"/>
      </p:ext>
    </p:extLst>
  </p:cSld>
  <p:clrMapOvr>
    <a:masterClrMapping/>
  </p:clrMapOvr>
  <p:transition xmlns:p14="http://schemas.microsoft.com/office/powerpoint/2010/main"/>
</p:sldLayout>
</file>

<file path=ppt/slideLayouts/slideLayout39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6963"/>
            <a:ext cx="8636000" cy="16335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86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1706601"/>
      </p:ext>
    </p:extLst>
  </p:cSld>
  <p:clrMapOvr>
    <a:masterClrMapping/>
  </p:clrMapOvr>
  <p:transition xmlns:p14="http://schemas.microsoft.com/office/powerpoint/2010/main"/>
</p:sldLayout>
</file>

<file path=ppt/slideLayouts/slideLayout39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857398"/>
      </p:ext>
    </p:extLst>
  </p:cSld>
  <p:clrMapOvr>
    <a:masterClrMapping/>
  </p:clrMapOvr>
  <p:transition xmlns:p14="http://schemas.microsoft.com/office/powerpoint/2010/main"/>
</p:sldLayout>
</file>

<file path=ppt/slideLayouts/slideLayout39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3275" y="4895850"/>
            <a:ext cx="8636000" cy="15144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3275" y="3228975"/>
            <a:ext cx="8636000" cy="16668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784666213"/>
      </p:ext>
    </p:extLst>
  </p:cSld>
  <p:clrMapOvr>
    <a:masterClrMapping/>
  </p:clrMapOvr>
  <p:transition xmlns:p14="http://schemas.microsoft.com/office/powerpoint/2010/main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8000" y="1778000"/>
            <a:ext cx="4495800" cy="5029200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56200" y="1778000"/>
            <a:ext cx="4495800" cy="5029200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7001008"/>
      </p:ext>
    </p:extLst>
  </p:cSld>
  <p:clrMapOvr>
    <a:masterClrMapping/>
  </p:clrMapOvr>
  <p:transition xmlns:p14="http://schemas.microsoft.com/office/powerpoint/2010/main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04826544"/>
      </p:ext>
    </p:extLst>
  </p:cSld>
  <p:clrMapOvr>
    <a:masterClrMapping/>
  </p:clrMapOvr>
  <p:transition xmlns:p14="http://schemas.microsoft.com/office/powerpoint/2010/main"/>
</p:sldLayout>
</file>

<file path=ppt/slideLayouts/slideLayout40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11200" y="2197100"/>
            <a:ext cx="4292600" cy="4470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56200" y="2197100"/>
            <a:ext cx="4292600" cy="4470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3857286"/>
      </p:ext>
    </p:extLst>
  </p:cSld>
  <p:clrMapOvr>
    <a:masterClrMapping/>
  </p:clrMapOvr>
  <p:transition xmlns:p14="http://schemas.microsoft.com/office/powerpoint/2010/main"/>
</p:sldLayout>
</file>

<file path=ppt/slideLayouts/slideLayout40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04975"/>
            <a:ext cx="4489450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416175"/>
            <a:ext cx="4489450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0963" y="1704975"/>
            <a:ext cx="4491037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0963" y="2416175"/>
            <a:ext cx="4491037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6773722"/>
      </p:ext>
    </p:extLst>
  </p:cSld>
  <p:clrMapOvr>
    <a:masterClrMapping/>
  </p:clrMapOvr>
  <p:transition xmlns:p14="http://schemas.microsoft.com/office/powerpoint/2010/main"/>
</p:sldLayout>
</file>

<file path=ppt/slideLayouts/slideLayout40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0790785"/>
      </p:ext>
    </p:extLst>
  </p:cSld>
  <p:clrMapOvr>
    <a:masterClrMapping/>
  </p:clrMapOvr>
  <p:transition xmlns:p14="http://schemas.microsoft.com/office/powerpoint/2010/main"/>
</p:sldLayout>
</file>

<file path=ppt/slideLayouts/slideLayout40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42311507"/>
      </p:ext>
    </p:extLst>
  </p:cSld>
  <p:clrMapOvr>
    <a:masterClrMapping/>
  </p:clrMapOvr>
  <p:transition xmlns:p14="http://schemas.microsoft.com/office/powerpoint/2010/main"/>
</p:sldLayout>
</file>

<file path=ppt/slideLayouts/slideLayout40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3213"/>
            <a:ext cx="3343275" cy="12906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1925" y="303213"/>
            <a:ext cx="5680075" cy="65039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0" y="1593850"/>
            <a:ext cx="3343275" cy="52133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88718110"/>
      </p:ext>
    </p:extLst>
  </p:cSld>
  <p:clrMapOvr>
    <a:masterClrMapping/>
  </p:clrMapOvr>
  <p:transition xmlns:p14="http://schemas.microsoft.com/office/powerpoint/2010/main"/>
</p:sldLayout>
</file>

<file path=ppt/slideLayouts/slideLayout40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0725" y="5334000"/>
            <a:ext cx="6096000" cy="6302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0725" y="681038"/>
            <a:ext cx="6096000" cy="4572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0725" y="5964238"/>
            <a:ext cx="6096000" cy="8937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6681124"/>
      </p:ext>
    </p:extLst>
  </p:cSld>
  <p:clrMapOvr>
    <a:masterClrMapping/>
  </p:clrMapOvr>
  <p:transition xmlns:p14="http://schemas.microsoft.com/office/powerpoint/2010/main"/>
</p:sldLayout>
</file>

<file path=ppt/slideLayouts/slideLayout40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2220116"/>
      </p:ext>
    </p:extLst>
  </p:cSld>
  <p:clrMapOvr>
    <a:masterClrMapping/>
  </p:clrMapOvr>
  <p:transition xmlns:p14="http://schemas.microsoft.com/office/powerpoint/2010/main"/>
</p:sldLayout>
</file>

<file path=ppt/slideLayouts/slideLayout40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64400" y="165100"/>
            <a:ext cx="2184400" cy="6502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11200" y="165100"/>
            <a:ext cx="6400800" cy="6502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9630199"/>
      </p:ext>
    </p:extLst>
  </p:cSld>
  <p:clrMapOvr>
    <a:masterClrMapping/>
  </p:clrMapOvr>
  <p:transition xmlns:p14="http://schemas.microsoft.com/office/powerpoint/2010/main"/>
</p:sldLayout>
</file>

<file path=ppt/slideLayouts/slideLayout40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6963"/>
            <a:ext cx="8636000" cy="16335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863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2291844"/>
      </p:ext>
    </p:extLst>
  </p:cSld>
  <p:clrMapOvr>
    <a:masterClrMapping/>
  </p:clrMapOvr>
  <p:transition xmlns:p14="http://schemas.microsoft.com/office/powerpoint/2010/main"/>
</p:sldLayout>
</file>

<file path=ppt/slideLayouts/slideLayout40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000" y="1778000"/>
            <a:ext cx="9144000" cy="5029200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8036784"/>
      </p:ext>
    </p:extLst>
  </p:cSld>
  <p:clrMapOvr>
    <a:masterClrMapping/>
  </p:clrMapOvr>
  <p:transition xmlns:p14="http://schemas.microsoft.com/office/powerpoint/2010/main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3213"/>
            <a:ext cx="3343275" cy="1290637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1925" y="303213"/>
            <a:ext cx="5680075" cy="6503987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0" y="1593850"/>
            <a:ext cx="3343275" cy="521335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535881335"/>
      </p:ext>
    </p:extLst>
  </p:cSld>
  <p:clrMapOvr>
    <a:masterClrMapping/>
  </p:clrMapOvr>
  <p:transition xmlns:p14="http://schemas.microsoft.com/office/powerpoint/2010/main"/>
</p:sldLayout>
</file>

<file path=ppt/slideLayouts/slideLayout4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3275" y="4895850"/>
            <a:ext cx="8636000" cy="15144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3275" y="3228975"/>
            <a:ext cx="8636000" cy="1666875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520746526"/>
      </p:ext>
    </p:extLst>
  </p:cSld>
  <p:clrMapOvr>
    <a:masterClrMapping/>
  </p:clrMapOvr>
  <p:transition xmlns:p14="http://schemas.microsoft.com/office/powerpoint/2010/main"/>
</p:sldLayout>
</file>

<file path=ppt/slideLayouts/slideLayout41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8000" y="1778000"/>
            <a:ext cx="4495800" cy="5029200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56200" y="1778000"/>
            <a:ext cx="4495800" cy="5029200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3903989"/>
      </p:ext>
    </p:extLst>
  </p:cSld>
  <p:clrMapOvr>
    <a:masterClrMapping/>
  </p:clrMapOvr>
  <p:transition xmlns:p14="http://schemas.microsoft.com/office/powerpoint/2010/main"/>
</p:sldLayout>
</file>

<file path=ppt/slideLayouts/slideLayout41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04975"/>
            <a:ext cx="4489450" cy="7112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416175"/>
            <a:ext cx="4489450" cy="4391025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0963" y="1704975"/>
            <a:ext cx="4491037" cy="7112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0963" y="2416175"/>
            <a:ext cx="4491037" cy="4391025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655055"/>
      </p:ext>
    </p:extLst>
  </p:cSld>
  <p:clrMapOvr>
    <a:masterClrMapping/>
  </p:clrMapOvr>
  <p:transition xmlns:p14="http://schemas.microsoft.com/office/powerpoint/2010/main"/>
</p:sldLayout>
</file>

<file path=ppt/slideLayouts/slideLayout4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5005016"/>
      </p:ext>
    </p:extLst>
  </p:cSld>
  <p:clrMapOvr>
    <a:masterClrMapping/>
  </p:clrMapOvr>
  <p:transition xmlns:p14="http://schemas.microsoft.com/office/powerpoint/2010/main"/>
</p:sldLayout>
</file>

<file path=ppt/slideLayouts/slideLayout4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6507490"/>
      </p:ext>
    </p:extLst>
  </p:cSld>
  <p:clrMapOvr>
    <a:masterClrMapping/>
  </p:clrMapOvr>
  <p:transition xmlns:p14="http://schemas.microsoft.com/office/powerpoint/2010/main"/>
</p:sldLayout>
</file>

<file path=ppt/slideLayouts/slideLayout41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3213"/>
            <a:ext cx="3343275" cy="12906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1925" y="303213"/>
            <a:ext cx="5680075" cy="6503987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0" y="1593850"/>
            <a:ext cx="3343275" cy="521335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85951969"/>
      </p:ext>
    </p:extLst>
  </p:cSld>
  <p:clrMapOvr>
    <a:masterClrMapping/>
  </p:clrMapOvr>
  <p:transition xmlns:p14="http://schemas.microsoft.com/office/powerpoint/2010/main"/>
</p:sldLayout>
</file>

<file path=ppt/slideLayouts/slideLayout41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0725" y="5334000"/>
            <a:ext cx="6096000" cy="6302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0725" y="681038"/>
            <a:ext cx="6096000" cy="457200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0725" y="5964238"/>
            <a:ext cx="6096000" cy="89376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6665878"/>
      </p:ext>
    </p:extLst>
  </p:cSld>
  <p:clrMapOvr>
    <a:masterClrMapping/>
  </p:clrMapOvr>
  <p:transition xmlns:p14="http://schemas.microsoft.com/office/powerpoint/2010/main"/>
</p:sldLayout>
</file>

<file path=ppt/slideLayouts/slideLayout4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0" y="1778000"/>
            <a:ext cx="9144000" cy="50292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8674968"/>
      </p:ext>
    </p:extLst>
  </p:cSld>
  <p:clrMapOvr>
    <a:masterClrMapping/>
  </p:clrMapOvr>
  <p:transition xmlns:p14="http://schemas.microsoft.com/office/powerpoint/2010/main"/>
</p:sldLayout>
</file>

<file path=ppt/slideLayouts/slideLayout4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6000" y="165100"/>
            <a:ext cx="2286000" cy="66421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0" y="165100"/>
            <a:ext cx="6705600" cy="66421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7064414"/>
      </p:ext>
    </p:extLst>
  </p:cSld>
  <p:clrMapOvr>
    <a:masterClrMapping/>
  </p:clrMapOvr>
  <p:transition xmlns:p14="http://schemas.microsoft.com/office/powerpoint/2010/main"/>
</p:sldLayout>
</file>

<file path=ppt/slideLayouts/slideLayout4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6963"/>
            <a:ext cx="8636000" cy="1633537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863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7735396"/>
      </p:ext>
    </p:extLst>
  </p:cSld>
  <p:clrMapOvr>
    <a:masterClrMapping/>
  </p:clrMapOvr>
  <p:transition xmlns:p14="http://schemas.microsoft.com/office/powerpoint/2010/main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0725" y="5334000"/>
            <a:ext cx="6096000" cy="630238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0725" y="681038"/>
            <a:ext cx="6096000" cy="457200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0725" y="5964238"/>
            <a:ext cx="6096000" cy="89376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957140482"/>
      </p:ext>
    </p:extLst>
  </p:cSld>
  <p:clrMapOvr>
    <a:masterClrMapping/>
  </p:clrMapOvr>
  <p:transition xmlns:p14="http://schemas.microsoft.com/office/powerpoint/2010/main"/>
</p:sldLayout>
</file>

<file path=ppt/slideLayouts/slideLayout4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000" y="1778000"/>
            <a:ext cx="9144000" cy="5029200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3188648"/>
      </p:ext>
    </p:extLst>
  </p:cSld>
  <p:clrMapOvr>
    <a:masterClrMapping/>
  </p:clrMapOvr>
  <p:transition xmlns:p14="http://schemas.microsoft.com/office/powerpoint/2010/main"/>
</p:sldLayout>
</file>

<file path=ppt/slideLayouts/slideLayout42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3275" y="4895850"/>
            <a:ext cx="8636000" cy="1514475"/>
          </a:xfrm>
          <a:prstGeom prst="rect">
            <a:avLst/>
          </a:prstGeom>
        </p:spPr>
        <p:txBody>
          <a:bodyPr vert="horz"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3275" y="3228975"/>
            <a:ext cx="8636000" cy="1666875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3056898"/>
      </p:ext>
    </p:extLst>
  </p:cSld>
  <p:clrMapOvr>
    <a:masterClrMapping/>
  </p:clrMapOvr>
  <p:transition xmlns:p14="http://schemas.microsoft.com/office/powerpoint/2010/main"/>
</p:sldLayout>
</file>

<file path=ppt/slideLayouts/slideLayout42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8000" y="1778000"/>
            <a:ext cx="4495800" cy="5029200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56200" y="1778000"/>
            <a:ext cx="4495800" cy="5029200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2451544"/>
      </p:ext>
    </p:extLst>
  </p:cSld>
  <p:clrMapOvr>
    <a:masterClrMapping/>
  </p:clrMapOvr>
  <p:transition xmlns:p14="http://schemas.microsoft.com/office/powerpoint/2010/main"/>
</p:sldLayout>
</file>

<file path=ppt/slideLayouts/slideLayout42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04975"/>
            <a:ext cx="4489450" cy="7112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416175"/>
            <a:ext cx="4489450" cy="4391025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0963" y="1704975"/>
            <a:ext cx="4491037" cy="7112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0963" y="2416175"/>
            <a:ext cx="4491037" cy="4391025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0757006"/>
      </p:ext>
    </p:extLst>
  </p:cSld>
  <p:clrMapOvr>
    <a:masterClrMapping/>
  </p:clrMapOvr>
  <p:transition xmlns:p14="http://schemas.microsoft.com/office/powerpoint/2010/main"/>
</p:sldLayout>
</file>

<file path=ppt/slideLayouts/slideLayout4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805323"/>
      </p:ext>
    </p:extLst>
  </p:cSld>
  <p:clrMapOvr>
    <a:masterClrMapping/>
  </p:clrMapOvr>
  <p:transition xmlns:p14="http://schemas.microsoft.com/office/powerpoint/2010/main"/>
</p:sldLayout>
</file>

<file path=ppt/slideLayouts/slideLayout4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26545993"/>
      </p:ext>
    </p:extLst>
  </p:cSld>
  <p:clrMapOvr>
    <a:masterClrMapping/>
  </p:clrMapOvr>
  <p:transition xmlns:p14="http://schemas.microsoft.com/office/powerpoint/2010/main"/>
</p:sldLayout>
</file>

<file path=ppt/slideLayouts/slideLayout42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3213"/>
            <a:ext cx="3343275" cy="1290637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1925" y="303213"/>
            <a:ext cx="5680075" cy="6503987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0" y="1593850"/>
            <a:ext cx="3343275" cy="521335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79057761"/>
      </p:ext>
    </p:extLst>
  </p:cSld>
  <p:clrMapOvr>
    <a:masterClrMapping/>
  </p:clrMapOvr>
  <p:transition xmlns:p14="http://schemas.microsoft.com/office/powerpoint/2010/main"/>
</p:sldLayout>
</file>

<file path=ppt/slideLayouts/slideLayout42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0725" y="5334000"/>
            <a:ext cx="6096000" cy="630238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0725" y="681038"/>
            <a:ext cx="6096000" cy="457200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0725" y="5964238"/>
            <a:ext cx="6096000" cy="89376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2028610"/>
      </p:ext>
    </p:extLst>
  </p:cSld>
  <p:clrMapOvr>
    <a:masterClrMapping/>
  </p:clrMapOvr>
  <p:transition xmlns:p14="http://schemas.microsoft.com/office/powerpoint/2010/main"/>
</p:sldLayout>
</file>

<file path=ppt/slideLayouts/slideLayout4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0" y="1778000"/>
            <a:ext cx="9144000" cy="50292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3471864"/>
      </p:ext>
    </p:extLst>
  </p:cSld>
  <p:clrMapOvr>
    <a:masterClrMapping/>
  </p:clrMapOvr>
  <p:transition xmlns:p14="http://schemas.microsoft.com/office/powerpoint/2010/main"/>
</p:sldLayout>
</file>

<file path=ppt/slideLayouts/slideLayout4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6000" y="304800"/>
            <a:ext cx="2286000" cy="6502400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0" y="304800"/>
            <a:ext cx="6705600" cy="65024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829022"/>
      </p:ext>
    </p:extLst>
  </p:cSld>
  <p:clrMapOvr>
    <a:masterClrMapping/>
  </p:clrMapOvr>
  <p:transition xmlns:p14="http://schemas.microsoft.com/office/powerpoint/2010/main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0" y="1778000"/>
            <a:ext cx="9144000" cy="50292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822542"/>
      </p:ext>
    </p:extLst>
  </p:cSld>
  <p:clrMapOvr>
    <a:masterClrMapping/>
  </p:clrMapOvr>
  <p:transition xmlns:p14="http://schemas.microsoft.com/office/powerpoint/2010/main"/>
</p:sldLayout>
</file>

<file path=ppt/slideLayouts/slideLayout4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6963"/>
            <a:ext cx="8636000" cy="1633537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86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0093502"/>
      </p:ext>
    </p:extLst>
  </p:cSld>
  <p:clrMapOvr>
    <a:masterClrMapping/>
  </p:clrMapOvr>
  <p:transition xmlns:p14="http://schemas.microsoft.com/office/powerpoint/2010/main"/>
</p:sldLayout>
</file>

<file path=ppt/slideLayouts/slideLayout43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5043"/>
      </p:ext>
    </p:extLst>
  </p:cSld>
  <p:clrMapOvr>
    <a:masterClrMapping/>
  </p:clrMapOvr>
  <p:transition xmlns:p14="http://schemas.microsoft.com/office/powerpoint/2010/main"/>
</p:sldLayout>
</file>

<file path=ppt/slideLayouts/slideLayout43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3275" y="4895850"/>
            <a:ext cx="8636000" cy="1514475"/>
          </a:xfrm>
          <a:prstGeom prst="rect">
            <a:avLst/>
          </a:prstGeom>
        </p:spPr>
        <p:txBody>
          <a:bodyPr vert="horz"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3275" y="3228975"/>
            <a:ext cx="8636000" cy="16668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040808550"/>
      </p:ext>
    </p:extLst>
  </p:cSld>
  <p:clrMapOvr>
    <a:masterClrMapping/>
  </p:clrMapOvr>
  <p:transition xmlns:p14="http://schemas.microsoft.com/office/powerpoint/2010/main"/>
</p:sldLayout>
</file>

<file path=ppt/slideLayouts/slideLayout43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11200" y="952500"/>
            <a:ext cx="4292600" cy="5715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56200" y="952500"/>
            <a:ext cx="4292600" cy="5715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0695028"/>
      </p:ext>
    </p:extLst>
  </p:cSld>
  <p:clrMapOvr>
    <a:masterClrMapping/>
  </p:clrMapOvr>
  <p:transition xmlns:p14="http://schemas.microsoft.com/office/powerpoint/2010/main"/>
</p:sldLayout>
</file>

<file path=ppt/slideLayouts/slideLayout43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04975"/>
            <a:ext cx="4489450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416175"/>
            <a:ext cx="4489450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0963" y="1704975"/>
            <a:ext cx="4491037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0963" y="2416175"/>
            <a:ext cx="4491037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538264"/>
      </p:ext>
    </p:extLst>
  </p:cSld>
  <p:clrMapOvr>
    <a:masterClrMapping/>
  </p:clrMapOvr>
  <p:transition xmlns:p14="http://schemas.microsoft.com/office/powerpoint/2010/main"/>
</p:sldLayout>
</file>

<file path=ppt/slideLayouts/slideLayout4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2628331"/>
      </p:ext>
    </p:extLst>
  </p:cSld>
  <p:clrMapOvr>
    <a:masterClrMapping/>
  </p:clrMapOvr>
  <p:transition xmlns:p14="http://schemas.microsoft.com/office/powerpoint/2010/main"/>
</p:sldLayout>
</file>

<file path=ppt/slideLayouts/slideLayout43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21995204"/>
      </p:ext>
    </p:extLst>
  </p:cSld>
  <p:clrMapOvr>
    <a:masterClrMapping/>
  </p:clrMapOvr>
  <p:transition xmlns:p14="http://schemas.microsoft.com/office/powerpoint/2010/main"/>
</p:sldLayout>
</file>

<file path=ppt/slideLayouts/slideLayout43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3213"/>
            <a:ext cx="3343275" cy="1290637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1925" y="303213"/>
            <a:ext cx="5680075" cy="65039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0" y="1593850"/>
            <a:ext cx="3343275" cy="52133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276182673"/>
      </p:ext>
    </p:extLst>
  </p:cSld>
  <p:clrMapOvr>
    <a:masterClrMapping/>
  </p:clrMapOvr>
  <p:transition xmlns:p14="http://schemas.microsoft.com/office/powerpoint/2010/main"/>
</p:sldLayout>
</file>

<file path=ppt/slideLayouts/slideLayout43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0725" y="5334000"/>
            <a:ext cx="6096000" cy="630238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0725" y="681038"/>
            <a:ext cx="6096000" cy="4572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0725" y="5964238"/>
            <a:ext cx="6096000" cy="8937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13559355"/>
      </p:ext>
    </p:extLst>
  </p:cSld>
  <p:clrMapOvr>
    <a:masterClrMapping/>
  </p:clrMapOvr>
  <p:transition xmlns:p14="http://schemas.microsoft.com/office/powerpoint/2010/main"/>
</p:sldLayout>
</file>

<file path=ppt/slideLayouts/slideLayout43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4124876"/>
      </p:ext>
    </p:extLst>
  </p:cSld>
  <p:clrMapOvr>
    <a:masterClrMapping/>
  </p:clrMapOvr>
  <p:transition xmlns:p14="http://schemas.microsoft.com/office/powerpoint/2010/main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6000" y="304800"/>
            <a:ext cx="2286000" cy="6502400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0" y="304800"/>
            <a:ext cx="6705600" cy="65024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9527031"/>
      </p:ext>
    </p:extLst>
  </p:cSld>
  <p:clrMapOvr>
    <a:masterClrMapping/>
  </p:clrMapOvr>
  <p:transition xmlns:p14="http://schemas.microsoft.com/office/powerpoint/2010/main"/>
</p:sldLayout>
</file>

<file path=ppt/slideLayouts/slideLayout44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6000" y="304800"/>
            <a:ext cx="2286000" cy="6362700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0" y="304800"/>
            <a:ext cx="6705600" cy="63627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9422948"/>
      </p:ext>
    </p:extLst>
  </p:cSld>
  <p:clrMapOvr>
    <a:masterClrMapping/>
  </p:clrMapOvr>
  <p:transition xmlns:p14="http://schemas.microsoft.com/office/powerpoint/2010/main"/>
</p:sldLayout>
</file>

<file path=ppt/slideLayouts/slideLayout4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6963"/>
            <a:ext cx="8636000" cy="16335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86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3039639"/>
      </p:ext>
    </p:extLst>
  </p:cSld>
  <p:clrMapOvr>
    <a:masterClrMapping/>
  </p:clrMapOvr>
  <p:transition xmlns:p14="http://schemas.microsoft.com/office/powerpoint/2010/main"/>
</p:sldLayout>
</file>

<file path=ppt/slideLayouts/slideLayout44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6846826"/>
      </p:ext>
    </p:extLst>
  </p:cSld>
  <p:clrMapOvr>
    <a:masterClrMapping/>
  </p:clrMapOvr>
  <p:transition xmlns:p14="http://schemas.microsoft.com/office/powerpoint/2010/main"/>
</p:sldLayout>
</file>

<file path=ppt/slideLayouts/slideLayout44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3275" y="4895850"/>
            <a:ext cx="8636000" cy="15144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3275" y="3228975"/>
            <a:ext cx="8636000" cy="16668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006619655"/>
      </p:ext>
    </p:extLst>
  </p:cSld>
  <p:clrMapOvr>
    <a:masterClrMapping/>
  </p:clrMapOvr>
  <p:transition xmlns:p14="http://schemas.microsoft.com/office/powerpoint/2010/main"/>
</p:sldLayout>
</file>

<file path=ppt/slideLayouts/slideLayout44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11200" y="2197100"/>
            <a:ext cx="2057400" cy="4470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921000" y="2197100"/>
            <a:ext cx="2057400" cy="4470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5027146"/>
      </p:ext>
    </p:extLst>
  </p:cSld>
  <p:clrMapOvr>
    <a:masterClrMapping/>
  </p:clrMapOvr>
  <p:transition xmlns:p14="http://schemas.microsoft.com/office/powerpoint/2010/main"/>
</p:sldLayout>
</file>

<file path=ppt/slideLayouts/slideLayout44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04975"/>
            <a:ext cx="4489450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416175"/>
            <a:ext cx="4489450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0963" y="1704975"/>
            <a:ext cx="4491037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0963" y="2416175"/>
            <a:ext cx="4491037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9570666"/>
      </p:ext>
    </p:extLst>
  </p:cSld>
  <p:clrMapOvr>
    <a:masterClrMapping/>
  </p:clrMapOvr>
  <p:transition xmlns:p14="http://schemas.microsoft.com/office/powerpoint/2010/main"/>
</p:sldLayout>
</file>

<file path=ppt/slideLayouts/slideLayout44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8080678"/>
      </p:ext>
    </p:extLst>
  </p:cSld>
  <p:clrMapOvr>
    <a:masterClrMapping/>
  </p:clrMapOvr>
  <p:transition xmlns:p14="http://schemas.microsoft.com/office/powerpoint/2010/main"/>
</p:sldLayout>
</file>

<file path=ppt/slideLayouts/slideLayout44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34160420"/>
      </p:ext>
    </p:extLst>
  </p:cSld>
  <p:clrMapOvr>
    <a:masterClrMapping/>
  </p:clrMapOvr>
  <p:transition xmlns:p14="http://schemas.microsoft.com/office/powerpoint/2010/main"/>
</p:sldLayout>
</file>

<file path=ppt/slideLayouts/slideLayout44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3213"/>
            <a:ext cx="3343275" cy="12906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1925" y="303213"/>
            <a:ext cx="5680075" cy="65039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0" y="1593850"/>
            <a:ext cx="3343275" cy="52133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2200734"/>
      </p:ext>
    </p:extLst>
  </p:cSld>
  <p:clrMapOvr>
    <a:masterClrMapping/>
  </p:clrMapOvr>
  <p:transition xmlns:p14="http://schemas.microsoft.com/office/powerpoint/2010/main"/>
</p:sldLayout>
</file>

<file path=ppt/slideLayouts/slideLayout44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0725" y="5334000"/>
            <a:ext cx="6096000" cy="6302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0725" y="681038"/>
            <a:ext cx="6096000" cy="4572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0725" y="5964238"/>
            <a:ext cx="6096000" cy="8937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23724997"/>
      </p:ext>
    </p:extLst>
  </p:cSld>
  <p:clrMapOvr>
    <a:masterClrMapping/>
  </p:clrMapOvr>
  <p:transition xmlns:p14="http://schemas.microsoft.com/office/powerpoint/2010/main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6963"/>
            <a:ext cx="8636000" cy="1633537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863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3562452"/>
      </p:ext>
    </p:extLst>
  </p:cSld>
  <p:clrMapOvr>
    <a:masterClrMapping/>
  </p:clrMapOvr>
  <p:transition xmlns:p14="http://schemas.microsoft.com/office/powerpoint/2010/main"/>
</p:sldLayout>
</file>

<file path=ppt/slideLayouts/slideLayout45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9850383"/>
      </p:ext>
    </p:extLst>
  </p:cSld>
  <p:clrMapOvr>
    <a:masterClrMapping/>
  </p:clrMapOvr>
  <p:transition xmlns:p14="http://schemas.microsoft.com/office/powerpoint/2010/main"/>
</p:sldLayout>
</file>

<file path=ppt/slideLayouts/slideLayout45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64400" y="165100"/>
            <a:ext cx="2184400" cy="6502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11200" y="165100"/>
            <a:ext cx="6400800" cy="6502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2098448"/>
      </p:ext>
    </p:extLst>
  </p:cSld>
  <p:clrMapOvr>
    <a:masterClrMapping/>
  </p:clrMapOvr>
  <p:transition xmlns:p14="http://schemas.microsoft.com/office/powerpoint/2010/main"/>
</p:sldLayout>
</file>

<file path=ppt/slideLayouts/slideLayout45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6963"/>
            <a:ext cx="8636000" cy="16335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86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3226970"/>
      </p:ext>
    </p:extLst>
  </p:cSld>
  <p:clrMapOvr>
    <a:masterClrMapping/>
  </p:clrMapOvr>
  <p:transition xmlns:p14="http://schemas.microsoft.com/office/powerpoint/2010/main"/>
</p:sldLayout>
</file>

<file path=ppt/slideLayouts/slideLayout45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6475126"/>
      </p:ext>
    </p:extLst>
  </p:cSld>
  <p:clrMapOvr>
    <a:masterClrMapping/>
  </p:clrMapOvr>
  <p:transition xmlns:p14="http://schemas.microsoft.com/office/powerpoint/2010/main"/>
</p:sldLayout>
</file>

<file path=ppt/slideLayouts/slideLayout45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3275" y="4895850"/>
            <a:ext cx="8636000" cy="15144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3275" y="3228975"/>
            <a:ext cx="8636000" cy="16668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251506413"/>
      </p:ext>
    </p:extLst>
  </p:cSld>
  <p:clrMapOvr>
    <a:masterClrMapping/>
  </p:clrMapOvr>
  <p:transition xmlns:p14="http://schemas.microsoft.com/office/powerpoint/2010/main"/>
</p:sldLayout>
</file>

<file path=ppt/slideLayouts/slideLayout45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70600" y="2197100"/>
            <a:ext cx="1612900" cy="4470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835900" y="2197100"/>
            <a:ext cx="1612900" cy="4470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7613222"/>
      </p:ext>
    </p:extLst>
  </p:cSld>
  <p:clrMapOvr>
    <a:masterClrMapping/>
  </p:clrMapOvr>
  <p:transition xmlns:p14="http://schemas.microsoft.com/office/powerpoint/2010/main"/>
</p:sldLayout>
</file>

<file path=ppt/slideLayouts/slideLayout45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04975"/>
            <a:ext cx="4489450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416175"/>
            <a:ext cx="4489450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0963" y="1704975"/>
            <a:ext cx="4491037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0963" y="2416175"/>
            <a:ext cx="4491037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221908"/>
      </p:ext>
    </p:extLst>
  </p:cSld>
  <p:clrMapOvr>
    <a:masterClrMapping/>
  </p:clrMapOvr>
  <p:transition xmlns:p14="http://schemas.microsoft.com/office/powerpoint/2010/main"/>
</p:sldLayout>
</file>

<file path=ppt/slideLayouts/slideLayout45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1755289"/>
      </p:ext>
    </p:extLst>
  </p:cSld>
  <p:clrMapOvr>
    <a:masterClrMapping/>
  </p:clrMapOvr>
  <p:transition xmlns:p14="http://schemas.microsoft.com/office/powerpoint/2010/main"/>
</p:sldLayout>
</file>

<file path=ppt/slideLayouts/slideLayout45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41733611"/>
      </p:ext>
    </p:extLst>
  </p:cSld>
  <p:clrMapOvr>
    <a:masterClrMapping/>
  </p:clrMapOvr>
  <p:transition xmlns:p14="http://schemas.microsoft.com/office/powerpoint/2010/main"/>
</p:sldLayout>
</file>

<file path=ppt/slideLayouts/slideLayout45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3213"/>
            <a:ext cx="3343275" cy="12906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1925" y="303213"/>
            <a:ext cx="5680075" cy="65039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0" y="1593850"/>
            <a:ext cx="3343275" cy="52133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8649490"/>
      </p:ext>
    </p:extLst>
  </p:cSld>
  <p:clrMapOvr>
    <a:masterClrMapping/>
  </p:clrMapOvr>
  <p:transition xmlns:p14="http://schemas.microsoft.com/office/powerpoint/2010/main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000" y="1778000"/>
            <a:ext cx="9144000" cy="5029200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6702959"/>
      </p:ext>
    </p:extLst>
  </p:cSld>
  <p:clrMapOvr>
    <a:masterClrMapping/>
  </p:clrMapOvr>
  <p:transition xmlns:p14="http://schemas.microsoft.com/office/powerpoint/2010/main"/>
</p:sldLayout>
</file>

<file path=ppt/slideLayouts/slideLayout46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0725" y="5334000"/>
            <a:ext cx="6096000" cy="6302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0725" y="681038"/>
            <a:ext cx="6096000" cy="4572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0725" y="5964238"/>
            <a:ext cx="6096000" cy="8937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982370770"/>
      </p:ext>
    </p:extLst>
  </p:cSld>
  <p:clrMapOvr>
    <a:masterClrMapping/>
  </p:clrMapOvr>
  <p:transition xmlns:p14="http://schemas.microsoft.com/office/powerpoint/2010/main"/>
</p:sldLayout>
</file>

<file path=ppt/slideLayouts/slideLayout46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1470332"/>
      </p:ext>
    </p:extLst>
  </p:cSld>
  <p:clrMapOvr>
    <a:masterClrMapping/>
  </p:clrMapOvr>
  <p:transition xmlns:p14="http://schemas.microsoft.com/office/powerpoint/2010/main"/>
</p:sldLayout>
</file>

<file path=ppt/slideLayouts/slideLayout46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64400" y="165100"/>
            <a:ext cx="2184400" cy="6502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11200" y="165100"/>
            <a:ext cx="6400800" cy="6502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2577440"/>
      </p:ext>
    </p:extLst>
  </p:cSld>
  <p:clrMapOvr>
    <a:masterClrMapping/>
  </p:clrMapOvr>
  <p:transition xmlns:p14="http://schemas.microsoft.com/office/powerpoint/2010/main"/>
</p:sldLayout>
</file>

<file path=ppt/slideLayouts/slideLayout46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6963"/>
            <a:ext cx="8636000" cy="16335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86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5664417"/>
      </p:ext>
    </p:extLst>
  </p:cSld>
  <p:clrMapOvr>
    <a:masterClrMapping/>
  </p:clrMapOvr>
  <p:transition xmlns:p14="http://schemas.microsoft.com/office/powerpoint/2010/main"/>
</p:sldLayout>
</file>

<file path=ppt/slideLayouts/slideLayout46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3124122"/>
      </p:ext>
    </p:extLst>
  </p:cSld>
  <p:clrMapOvr>
    <a:masterClrMapping/>
  </p:clrMapOvr>
  <p:transition xmlns:p14="http://schemas.microsoft.com/office/powerpoint/2010/main"/>
</p:sldLayout>
</file>

<file path=ppt/slideLayouts/slideLayout46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3275" y="4895850"/>
            <a:ext cx="8636000" cy="15144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3275" y="3228975"/>
            <a:ext cx="8636000" cy="16668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823253725"/>
      </p:ext>
    </p:extLst>
  </p:cSld>
  <p:clrMapOvr>
    <a:masterClrMapping/>
  </p:clrMapOvr>
  <p:transition xmlns:p14="http://schemas.microsoft.com/office/powerpoint/2010/main"/>
</p:sldLayout>
</file>

<file path=ppt/slideLayouts/slideLayout46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11200" y="3924300"/>
            <a:ext cx="4292600" cy="99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56200" y="3924300"/>
            <a:ext cx="4292600" cy="99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1366017"/>
      </p:ext>
    </p:extLst>
  </p:cSld>
  <p:clrMapOvr>
    <a:masterClrMapping/>
  </p:clrMapOvr>
  <p:transition xmlns:p14="http://schemas.microsoft.com/office/powerpoint/2010/main"/>
</p:sldLayout>
</file>

<file path=ppt/slideLayouts/slideLayout46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04975"/>
            <a:ext cx="4489450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416175"/>
            <a:ext cx="4489450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0963" y="1704975"/>
            <a:ext cx="4491037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0963" y="2416175"/>
            <a:ext cx="4491037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8939719"/>
      </p:ext>
    </p:extLst>
  </p:cSld>
  <p:clrMapOvr>
    <a:masterClrMapping/>
  </p:clrMapOvr>
  <p:transition xmlns:p14="http://schemas.microsoft.com/office/powerpoint/2010/main"/>
</p:sldLayout>
</file>

<file path=ppt/slideLayouts/slideLayout46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994671"/>
      </p:ext>
    </p:extLst>
  </p:cSld>
  <p:clrMapOvr>
    <a:masterClrMapping/>
  </p:clrMapOvr>
  <p:transition xmlns:p14="http://schemas.microsoft.com/office/powerpoint/2010/main"/>
</p:sldLayout>
</file>

<file path=ppt/slideLayouts/slideLayout46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43615738"/>
      </p:ext>
    </p:extLst>
  </p:cSld>
  <p:clrMapOvr>
    <a:masterClrMapping/>
  </p:clrMapOvr>
  <p:transition xmlns:p14="http://schemas.microsoft.com/office/powerpoint/2010/main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3275" y="4895850"/>
            <a:ext cx="8636000" cy="1514475"/>
          </a:xfrm>
          <a:prstGeom prst="rect">
            <a:avLst/>
          </a:prstGeom>
        </p:spPr>
        <p:txBody>
          <a:bodyPr vert="horz"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3275" y="3228975"/>
            <a:ext cx="8636000" cy="1666875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47546312"/>
      </p:ext>
    </p:extLst>
  </p:cSld>
  <p:clrMapOvr>
    <a:masterClrMapping/>
  </p:clrMapOvr>
  <p:transition xmlns:p14="http://schemas.microsoft.com/office/powerpoint/2010/main"/>
</p:sldLayout>
</file>

<file path=ppt/slideLayouts/slideLayout47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3213"/>
            <a:ext cx="3343275" cy="1290637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1925" y="303213"/>
            <a:ext cx="5680075" cy="65039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0" y="1593850"/>
            <a:ext cx="3343275" cy="52133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84981882"/>
      </p:ext>
    </p:extLst>
  </p:cSld>
  <p:clrMapOvr>
    <a:masterClrMapping/>
  </p:clrMapOvr>
  <p:transition xmlns:p14="http://schemas.microsoft.com/office/powerpoint/2010/main"/>
</p:sldLayout>
</file>

<file path=ppt/slideLayouts/slideLayout47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0725" y="5334000"/>
            <a:ext cx="6096000" cy="6302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0725" y="681038"/>
            <a:ext cx="6096000" cy="4572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0725" y="5964238"/>
            <a:ext cx="6096000" cy="8937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75622934"/>
      </p:ext>
    </p:extLst>
  </p:cSld>
  <p:clrMapOvr>
    <a:masterClrMapping/>
  </p:clrMapOvr>
  <p:transition xmlns:p14="http://schemas.microsoft.com/office/powerpoint/2010/main"/>
</p:sldLayout>
</file>

<file path=ppt/slideLayouts/slideLayout47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4119983"/>
      </p:ext>
    </p:extLst>
  </p:cSld>
  <p:clrMapOvr>
    <a:masterClrMapping/>
  </p:clrMapOvr>
  <p:transition xmlns:p14="http://schemas.microsoft.com/office/powerpoint/2010/main"/>
</p:sldLayout>
</file>

<file path=ppt/slideLayouts/slideLayout47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64400" y="1435100"/>
            <a:ext cx="2184400" cy="3479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11200" y="1435100"/>
            <a:ext cx="6400800" cy="3479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4819913"/>
      </p:ext>
    </p:extLst>
  </p:cSld>
  <p:clrMapOvr>
    <a:masterClrMapping/>
  </p:clrMapOvr>
  <p:transition xmlns:p14="http://schemas.microsoft.com/office/powerpoint/2010/main"/>
</p:sldLayout>
</file>

<file path=ppt/slideLayouts/slideLayout47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6963"/>
            <a:ext cx="8636000" cy="16335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863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6482857"/>
      </p:ext>
    </p:extLst>
  </p:cSld>
  <p:clrMapOvr>
    <a:masterClrMapping/>
  </p:clrMapOvr>
  <p:transition xmlns:p14="http://schemas.microsoft.com/office/powerpoint/2010/main"/>
</p:sldLayout>
</file>

<file path=ppt/slideLayouts/slideLayout47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000" y="1778000"/>
            <a:ext cx="9144000" cy="5029200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5427561"/>
      </p:ext>
    </p:extLst>
  </p:cSld>
  <p:clrMapOvr>
    <a:masterClrMapping/>
  </p:clrMapOvr>
  <p:transition xmlns:p14="http://schemas.microsoft.com/office/powerpoint/2010/main"/>
</p:sldLayout>
</file>

<file path=ppt/slideLayouts/slideLayout47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3275" y="4895850"/>
            <a:ext cx="8636000" cy="15144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3275" y="3228975"/>
            <a:ext cx="8636000" cy="1666875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621148435"/>
      </p:ext>
    </p:extLst>
  </p:cSld>
  <p:clrMapOvr>
    <a:masterClrMapping/>
  </p:clrMapOvr>
  <p:transition xmlns:p14="http://schemas.microsoft.com/office/powerpoint/2010/main"/>
</p:sldLayout>
</file>

<file path=ppt/slideLayouts/slideLayout47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8000" y="1778000"/>
            <a:ext cx="4495800" cy="5029200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56200" y="1778000"/>
            <a:ext cx="4495800" cy="5029200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8682874"/>
      </p:ext>
    </p:extLst>
  </p:cSld>
  <p:clrMapOvr>
    <a:masterClrMapping/>
  </p:clrMapOvr>
  <p:transition xmlns:p14="http://schemas.microsoft.com/office/powerpoint/2010/main"/>
</p:sldLayout>
</file>

<file path=ppt/slideLayouts/slideLayout47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04975"/>
            <a:ext cx="4489450" cy="7112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416175"/>
            <a:ext cx="4489450" cy="4391025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0963" y="1704975"/>
            <a:ext cx="4491037" cy="7112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0963" y="2416175"/>
            <a:ext cx="4491037" cy="4391025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2971626"/>
      </p:ext>
    </p:extLst>
  </p:cSld>
  <p:clrMapOvr>
    <a:masterClrMapping/>
  </p:clrMapOvr>
  <p:transition xmlns:p14="http://schemas.microsoft.com/office/powerpoint/2010/main"/>
</p:sldLayout>
</file>

<file path=ppt/slideLayouts/slideLayout47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9060630"/>
      </p:ext>
    </p:extLst>
  </p:cSld>
  <p:clrMapOvr>
    <a:masterClrMapping/>
  </p:clrMapOvr>
  <p:transition xmlns:p14="http://schemas.microsoft.com/office/powerpoint/2010/main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8000" y="1778000"/>
            <a:ext cx="4495800" cy="5029200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56200" y="1778000"/>
            <a:ext cx="4495800" cy="5029200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4821257"/>
      </p:ext>
    </p:extLst>
  </p:cSld>
  <p:clrMapOvr>
    <a:masterClrMapping/>
  </p:clrMapOvr>
  <p:transition xmlns:p14="http://schemas.microsoft.com/office/powerpoint/2010/main"/>
</p:sldLayout>
</file>

<file path=ppt/slideLayouts/slideLayout48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40994442"/>
      </p:ext>
    </p:extLst>
  </p:cSld>
  <p:clrMapOvr>
    <a:masterClrMapping/>
  </p:clrMapOvr>
  <p:transition xmlns:p14="http://schemas.microsoft.com/office/powerpoint/2010/main"/>
</p:sldLayout>
</file>

<file path=ppt/slideLayouts/slideLayout48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3213"/>
            <a:ext cx="3343275" cy="12906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1925" y="303213"/>
            <a:ext cx="5680075" cy="6503987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0" y="1593850"/>
            <a:ext cx="3343275" cy="521335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542903336"/>
      </p:ext>
    </p:extLst>
  </p:cSld>
  <p:clrMapOvr>
    <a:masterClrMapping/>
  </p:clrMapOvr>
  <p:transition xmlns:p14="http://schemas.microsoft.com/office/powerpoint/2010/main"/>
</p:sldLayout>
</file>

<file path=ppt/slideLayouts/slideLayout48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0725" y="5334000"/>
            <a:ext cx="6096000" cy="6302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0725" y="681038"/>
            <a:ext cx="6096000" cy="457200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0725" y="5964238"/>
            <a:ext cx="6096000" cy="89376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068321927"/>
      </p:ext>
    </p:extLst>
  </p:cSld>
  <p:clrMapOvr>
    <a:masterClrMapping/>
  </p:clrMapOvr>
  <p:transition xmlns:p14="http://schemas.microsoft.com/office/powerpoint/2010/main"/>
</p:sldLayout>
</file>

<file path=ppt/slideLayouts/slideLayout48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0" y="1778000"/>
            <a:ext cx="9144000" cy="50292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599687"/>
      </p:ext>
    </p:extLst>
  </p:cSld>
  <p:clrMapOvr>
    <a:masterClrMapping/>
  </p:clrMapOvr>
  <p:transition xmlns:p14="http://schemas.microsoft.com/office/powerpoint/2010/main"/>
</p:sldLayout>
</file>

<file path=ppt/slideLayouts/slideLayout48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6000" y="1778000"/>
            <a:ext cx="2286000" cy="5029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0" y="1778000"/>
            <a:ext cx="6705600" cy="50292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3414741"/>
      </p:ext>
    </p:extLst>
  </p:cSld>
  <p:clrMapOvr>
    <a:masterClrMapping/>
  </p:clrMapOvr>
  <p:transition xmlns:p14="http://schemas.microsoft.com/office/powerpoint/2010/main"/>
</p:sldLayout>
</file>

<file path=ppt/slideLayouts/slideLayout48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6963"/>
            <a:ext cx="8636000" cy="16335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863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2489537"/>
      </p:ext>
    </p:extLst>
  </p:cSld>
  <p:clrMapOvr>
    <a:masterClrMapping/>
  </p:clrMapOvr>
  <p:transition xmlns:p14="http://schemas.microsoft.com/office/powerpoint/2010/main"/>
</p:sldLayout>
</file>

<file path=ppt/slideLayouts/slideLayout48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000" y="1778000"/>
            <a:ext cx="9144000" cy="5029200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9994190"/>
      </p:ext>
    </p:extLst>
  </p:cSld>
  <p:clrMapOvr>
    <a:masterClrMapping/>
  </p:clrMapOvr>
  <p:transition xmlns:p14="http://schemas.microsoft.com/office/powerpoint/2010/main"/>
</p:sldLayout>
</file>

<file path=ppt/slideLayouts/slideLayout48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3275" y="4895850"/>
            <a:ext cx="8636000" cy="15144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3275" y="3228975"/>
            <a:ext cx="8636000" cy="1666875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723333580"/>
      </p:ext>
    </p:extLst>
  </p:cSld>
  <p:clrMapOvr>
    <a:masterClrMapping/>
  </p:clrMapOvr>
  <p:transition xmlns:p14="http://schemas.microsoft.com/office/powerpoint/2010/main"/>
</p:sldLayout>
</file>

<file path=ppt/slideLayouts/slideLayout48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8000" y="1778000"/>
            <a:ext cx="4495800" cy="5029200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56200" y="1778000"/>
            <a:ext cx="4495800" cy="5029200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443177"/>
      </p:ext>
    </p:extLst>
  </p:cSld>
  <p:clrMapOvr>
    <a:masterClrMapping/>
  </p:clrMapOvr>
  <p:transition xmlns:p14="http://schemas.microsoft.com/office/powerpoint/2010/main"/>
</p:sldLayout>
</file>

<file path=ppt/slideLayouts/slideLayout48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04975"/>
            <a:ext cx="4489450" cy="7112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416175"/>
            <a:ext cx="4489450" cy="4391025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0963" y="1704975"/>
            <a:ext cx="4491037" cy="7112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0963" y="2416175"/>
            <a:ext cx="4491037" cy="4391025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4561887"/>
      </p:ext>
    </p:extLst>
  </p:cSld>
  <p:clrMapOvr>
    <a:masterClrMapping/>
  </p:clrMapOvr>
  <p:transition xmlns:p14="http://schemas.microsoft.com/office/powerpoint/2010/main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04975"/>
            <a:ext cx="4489450" cy="7112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416175"/>
            <a:ext cx="4489450" cy="4391025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0963" y="1704975"/>
            <a:ext cx="4491037" cy="7112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0963" y="2416175"/>
            <a:ext cx="4491037" cy="4391025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5186257"/>
      </p:ext>
    </p:extLst>
  </p:cSld>
  <p:clrMapOvr>
    <a:masterClrMapping/>
  </p:clrMapOvr>
  <p:transition xmlns:p14="http://schemas.microsoft.com/office/powerpoint/2010/main"/>
</p:sldLayout>
</file>

<file path=ppt/slideLayouts/slideLayout49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8775564"/>
      </p:ext>
    </p:extLst>
  </p:cSld>
  <p:clrMapOvr>
    <a:masterClrMapping/>
  </p:clrMapOvr>
  <p:transition xmlns:p14="http://schemas.microsoft.com/office/powerpoint/2010/main"/>
</p:sldLayout>
</file>

<file path=ppt/slideLayouts/slideLayout49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69276793"/>
      </p:ext>
    </p:extLst>
  </p:cSld>
  <p:clrMapOvr>
    <a:masterClrMapping/>
  </p:clrMapOvr>
  <p:transition xmlns:p14="http://schemas.microsoft.com/office/powerpoint/2010/main"/>
</p:sldLayout>
</file>

<file path=ppt/slideLayouts/slideLayout49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3213"/>
            <a:ext cx="3343275" cy="12906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1925" y="303213"/>
            <a:ext cx="5680075" cy="6503987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0" y="1593850"/>
            <a:ext cx="3343275" cy="521335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78550908"/>
      </p:ext>
    </p:extLst>
  </p:cSld>
  <p:clrMapOvr>
    <a:masterClrMapping/>
  </p:clrMapOvr>
  <p:transition xmlns:p14="http://schemas.microsoft.com/office/powerpoint/2010/main"/>
</p:sldLayout>
</file>

<file path=ppt/slideLayouts/slideLayout49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0725" y="5334000"/>
            <a:ext cx="6096000" cy="6302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0725" y="681038"/>
            <a:ext cx="6096000" cy="457200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0725" y="5964238"/>
            <a:ext cx="6096000" cy="89376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296964733"/>
      </p:ext>
    </p:extLst>
  </p:cSld>
  <p:clrMapOvr>
    <a:masterClrMapping/>
  </p:clrMapOvr>
  <p:transition xmlns:p14="http://schemas.microsoft.com/office/powerpoint/2010/main"/>
</p:sldLayout>
</file>

<file path=ppt/slideLayouts/slideLayout49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0" y="1778000"/>
            <a:ext cx="9144000" cy="50292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3534630"/>
      </p:ext>
    </p:extLst>
  </p:cSld>
  <p:clrMapOvr>
    <a:masterClrMapping/>
  </p:clrMapOvr>
  <p:transition xmlns:p14="http://schemas.microsoft.com/office/powerpoint/2010/main"/>
</p:sldLayout>
</file>

<file path=ppt/slideLayouts/slideLayout49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6000" y="1778000"/>
            <a:ext cx="2286000" cy="52451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0" y="1778000"/>
            <a:ext cx="6705600" cy="52451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83360"/>
      </p:ext>
    </p:extLst>
  </p:cSld>
  <p:clrMapOvr>
    <a:masterClrMapping/>
  </p:clrMapOvr>
  <p:transition xmlns:p14="http://schemas.microsoft.com/office/powerpoint/2010/main"/>
</p:sldLayout>
</file>

<file path=ppt/slideLayouts/slideLayout49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6963"/>
            <a:ext cx="8636000" cy="16335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86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606946"/>
      </p:ext>
    </p:extLst>
  </p:cSld>
  <p:clrMapOvr>
    <a:masterClrMapping/>
  </p:clrMapOvr>
  <p:transition xmlns:p14="http://schemas.microsoft.com/office/powerpoint/2010/main"/>
</p:sldLayout>
</file>

<file path=ppt/slideLayouts/slideLayout49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5478539"/>
      </p:ext>
    </p:extLst>
  </p:cSld>
  <p:clrMapOvr>
    <a:masterClrMapping/>
  </p:clrMapOvr>
  <p:transition xmlns:p14="http://schemas.microsoft.com/office/powerpoint/2010/main"/>
</p:sldLayout>
</file>

<file path=ppt/slideLayouts/slideLayout49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3275" y="4895850"/>
            <a:ext cx="8636000" cy="15144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3275" y="3228975"/>
            <a:ext cx="8636000" cy="16668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65072122"/>
      </p:ext>
    </p:extLst>
  </p:cSld>
  <p:clrMapOvr>
    <a:masterClrMapping/>
  </p:clrMapOvr>
  <p:transition xmlns:p14="http://schemas.microsoft.com/office/powerpoint/2010/main"/>
</p:sldLayout>
</file>

<file path=ppt/slideLayouts/slideLayout49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8000" y="3962400"/>
            <a:ext cx="2209800" cy="210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870200" y="3962400"/>
            <a:ext cx="2209800" cy="210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8135424"/>
      </p:ext>
    </p:extLst>
  </p:cSld>
  <p:clrMapOvr>
    <a:masterClrMapping/>
  </p:clrMapOvr>
  <p:transition xmlns:p14="http://schemas.microsoft.com/office/powerpoint/2010/main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04975"/>
            <a:ext cx="4489450" cy="7112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416175"/>
            <a:ext cx="4489450" cy="4391025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0963" y="1704975"/>
            <a:ext cx="4491037" cy="7112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0963" y="2416175"/>
            <a:ext cx="4491037" cy="4391025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787717"/>
      </p:ext>
    </p:extLst>
  </p:cSld>
  <p:clrMapOvr>
    <a:masterClrMapping/>
  </p:clrMapOvr>
  <p:transition xmlns:p14="http://schemas.microsoft.com/office/powerpoint/2010/main"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6617572"/>
      </p:ext>
    </p:extLst>
  </p:cSld>
  <p:clrMapOvr>
    <a:masterClrMapping/>
  </p:clrMapOvr>
  <p:transition xmlns:p14="http://schemas.microsoft.com/office/powerpoint/2010/main"/>
</p:sldLayout>
</file>

<file path=ppt/slideLayouts/slideLayout50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04975"/>
            <a:ext cx="4489450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416175"/>
            <a:ext cx="4489450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0963" y="1704975"/>
            <a:ext cx="4491037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0963" y="2416175"/>
            <a:ext cx="4491037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1252975"/>
      </p:ext>
    </p:extLst>
  </p:cSld>
  <p:clrMapOvr>
    <a:masterClrMapping/>
  </p:clrMapOvr>
  <p:transition xmlns:p14="http://schemas.microsoft.com/office/powerpoint/2010/main"/>
</p:sldLayout>
</file>

<file path=ppt/slideLayouts/slideLayout50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5073849"/>
      </p:ext>
    </p:extLst>
  </p:cSld>
  <p:clrMapOvr>
    <a:masterClrMapping/>
  </p:clrMapOvr>
  <p:transition xmlns:p14="http://schemas.microsoft.com/office/powerpoint/2010/main"/>
</p:sldLayout>
</file>

<file path=ppt/slideLayouts/slideLayout50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71600122"/>
      </p:ext>
    </p:extLst>
  </p:cSld>
  <p:clrMapOvr>
    <a:masterClrMapping/>
  </p:clrMapOvr>
  <p:transition xmlns:p14="http://schemas.microsoft.com/office/powerpoint/2010/main"/>
</p:sldLayout>
</file>

<file path=ppt/slideLayouts/slideLayout50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3213"/>
            <a:ext cx="3343275" cy="1290637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1925" y="303213"/>
            <a:ext cx="5680075" cy="65039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0" y="1593850"/>
            <a:ext cx="3343275" cy="52133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711589683"/>
      </p:ext>
    </p:extLst>
  </p:cSld>
  <p:clrMapOvr>
    <a:masterClrMapping/>
  </p:clrMapOvr>
  <p:transition xmlns:p14="http://schemas.microsoft.com/office/powerpoint/2010/main"/>
</p:sldLayout>
</file>

<file path=ppt/slideLayouts/slideLayout50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0725" y="5334000"/>
            <a:ext cx="6096000" cy="6302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0725" y="681038"/>
            <a:ext cx="6096000" cy="4572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0725" y="5964238"/>
            <a:ext cx="6096000" cy="8937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645852179"/>
      </p:ext>
    </p:extLst>
  </p:cSld>
  <p:clrMapOvr>
    <a:masterClrMapping/>
  </p:clrMapOvr>
  <p:transition xmlns:p14="http://schemas.microsoft.com/office/powerpoint/2010/main"/>
</p:sldLayout>
</file>

<file path=ppt/slideLayouts/slideLayout50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8771245"/>
      </p:ext>
    </p:extLst>
  </p:cSld>
  <p:clrMapOvr>
    <a:masterClrMapping/>
  </p:clrMapOvr>
  <p:transition xmlns:p14="http://schemas.microsoft.com/office/powerpoint/2010/main"/>
</p:sldLayout>
</file>

<file path=ppt/slideLayouts/slideLayout50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937000" y="1612900"/>
            <a:ext cx="1143000" cy="44577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0" y="1612900"/>
            <a:ext cx="3276600" cy="44577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1168261"/>
      </p:ext>
    </p:extLst>
  </p:cSld>
  <p:clrMapOvr>
    <a:masterClrMapping/>
  </p:clrMapOvr>
  <p:transition xmlns:p14="http://schemas.microsoft.com/office/powerpoint/2010/main"/>
</p:sldLayout>
</file>

<file path=ppt/slideLayouts/slideLayout50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6963"/>
            <a:ext cx="8636000" cy="16335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86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5694038"/>
      </p:ext>
    </p:extLst>
  </p:cSld>
  <p:clrMapOvr>
    <a:masterClrMapping/>
  </p:clrMapOvr>
  <p:transition xmlns:p14="http://schemas.microsoft.com/office/powerpoint/2010/main"/>
</p:sldLayout>
</file>

<file path=ppt/slideLayouts/slideLayout50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6365613"/>
      </p:ext>
    </p:extLst>
  </p:cSld>
  <p:clrMapOvr>
    <a:masterClrMapping/>
  </p:clrMapOvr>
  <p:transition xmlns:p14="http://schemas.microsoft.com/office/powerpoint/2010/main"/>
</p:sldLayout>
</file>

<file path=ppt/slideLayouts/slideLayout50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3275" y="4895850"/>
            <a:ext cx="8636000" cy="15144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3275" y="3228975"/>
            <a:ext cx="8636000" cy="16668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59147511"/>
      </p:ext>
    </p:extLst>
  </p:cSld>
  <p:clrMapOvr>
    <a:masterClrMapping/>
  </p:clrMapOvr>
  <p:transition xmlns:p14="http://schemas.microsoft.com/office/powerpoint/2010/main"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20693825"/>
      </p:ext>
    </p:extLst>
  </p:cSld>
  <p:clrMapOvr>
    <a:masterClrMapping/>
  </p:clrMapOvr>
  <p:transition xmlns:p14="http://schemas.microsoft.com/office/powerpoint/2010/main"/>
</p:sldLayout>
</file>

<file path=ppt/slideLayouts/slideLayout5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87400" y="2159000"/>
            <a:ext cx="2070100" cy="4470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09900" y="2159000"/>
            <a:ext cx="2070100" cy="4470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8322043"/>
      </p:ext>
    </p:extLst>
  </p:cSld>
  <p:clrMapOvr>
    <a:masterClrMapping/>
  </p:clrMapOvr>
  <p:transition xmlns:p14="http://schemas.microsoft.com/office/powerpoint/2010/main"/>
</p:sldLayout>
</file>

<file path=ppt/slideLayouts/slideLayout5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04975"/>
            <a:ext cx="4489450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416175"/>
            <a:ext cx="4489450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0963" y="1704975"/>
            <a:ext cx="4491037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0963" y="2416175"/>
            <a:ext cx="4491037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6098954"/>
      </p:ext>
    </p:extLst>
  </p:cSld>
  <p:clrMapOvr>
    <a:masterClrMapping/>
  </p:clrMapOvr>
  <p:transition xmlns:p14="http://schemas.microsoft.com/office/powerpoint/2010/main"/>
</p:sldLayout>
</file>

<file path=ppt/slideLayouts/slideLayout5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4688182"/>
      </p:ext>
    </p:extLst>
  </p:cSld>
  <p:clrMapOvr>
    <a:masterClrMapping/>
  </p:clrMapOvr>
  <p:transition xmlns:p14="http://schemas.microsoft.com/office/powerpoint/2010/main"/>
</p:sldLayout>
</file>

<file path=ppt/slideLayouts/slideLayout5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75775238"/>
      </p:ext>
    </p:extLst>
  </p:cSld>
  <p:clrMapOvr>
    <a:masterClrMapping/>
  </p:clrMapOvr>
  <p:transition xmlns:p14="http://schemas.microsoft.com/office/powerpoint/2010/main"/>
</p:sldLayout>
</file>

<file path=ppt/slideLayouts/slideLayout5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3213"/>
            <a:ext cx="3343275" cy="12906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1925" y="303213"/>
            <a:ext cx="5680075" cy="65039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0" y="1593850"/>
            <a:ext cx="3343275" cy="52133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890503295"/>
      </p:ext>
    </p:extLst>
  </p:cSld>
  <p:clrMapOvr>
    <a:masterClrMapping/>
  </p:clrMapOvr>
  <p:transition xmlns:p14="http://schemas.microsoft.com/office/powerpoint/2010/main"/>
</p:sldLayout>
</file>

<file path=ppt/slideLayouts/slideLayout5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0725" y="5334000"/>
            <a:ext cx="6096000" cy="6302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0725" y="681038"/>
            <a:ext cx="6096000" cy="4572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0725" y="5964238"/>
            <a:ext cx="6096000" cy="8937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31577675"/>
      </p:ext>
    </p:extLst>
  </p:cSld>
  <p:clrMapOvr>
    <a:masterClrMapping/>
  </p:clrMapOvr>
  <p:transition xmlns:p14="http://schemas.microsoft.com/office/powerpoint/2010/main"/>
</p:sldLayout>
</file>

<file path=ppt/slideLayouts/slideLayout5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6992679"/>
      </p:ext>
    </p:extLst>
  </p:cSld>
  <p:clrMapOvr>
    <a:masterClrMapping/>
  </p:clrMapOvr>
  <p:transition xmlns:p14="http://schemas.microsoft.com/office/powerpoint/2010/main"/>
</p:sldLayout>
</file>

<file path=ppt/slideLayouts/slideLayout5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16775" y="431800"/>
            <a:ext cx="2143125" cy="6197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87400" y="431800"/>
            <a:ext cx="6276975" cy="6197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8255327"/>
      </p:ext>
    </p:extLst>
  </p:cSld>
  <p:clrMapOvr>
    <a:masterClrMapping/>
  </p:clrMapOvr>
  <p:transition xmlns:p14="http://schemas.microsoft.com/office/powerpoint/2010/main"/>
</p:sldLayout>
</file>

<file path=ppt/slideLayouts/slideLayout5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6963"/>
            <a:ext cx="8636000" cy="16335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86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2930805"/>
      </p:ext>
    </p:extLst>
  </p:cSld>
  <p:clrMapOvr>
    <a:masterClrMapping/>
  </p:clrMapOvr>
  <p:transition xmlns:p14="http://schemas.microsoft.com/office/powerpoint/2010/main"/>
</p:sldLayout>
</file>

<file path=ppt/slideLayouts/slideLayout5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1281104"/>
      </p:ext>
    </p:extLst>
  </p:cSld>
  <p:clrMapOvr>
    <a:masterClrMapping/>
  </p:clrMapOvr>
  <p:transition xmlns:p14="http://schemas.microsoft.com/office/powerpoint/2010/main"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3213"/>
            <a:ext cx="3343275" cy="1290637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1925" y="303213"/>
            <a:ext cx="5680075" cy="6503987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0" y="1593850"/>
            <a:ext cx="3343275" cy="521335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773119053"/>
      </p:ext>
    </p:extLst>
  </p:cSld>
  <p:clrMapOvr>
    <a:masterClrMapping/>
  </p:clrMapOvr>
  <p:transition xmlns:p14="http://schemas.microsoft.com/office/powerpoint/2010/main"/>
</p:sldLayout>
</file>

<file path=ppt/slideLayouts/slideLayout5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3275" y="4895850"/>
            <a:ext cx="8636000" cy="15144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3275" y="3228975"/>
            <a:ext cx="8636000" cy="16668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62144491"/>
      </p:ext>
    </p:extLst>
  </p:cSld>
  <p:clrMapOvr>
    <a:masterClrMapping/>
  </p:clrMapOvr>
  <p:transition xmlns:p14="http://schemas.microsoft.com/office/powerpoint/2010/main"/>
</p:sldLayout>
</file>

<file path=ppt/slideLayouts/slideLayout5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87400" y="2159000"/>
            <a:ext cx="2070100" cy="4470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09900" y="2159000"/>
            <a:ext cx="2070100" cy="4470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8125109"/>
      </p:ext>
    </p:extLst>
  </p:cSld>
  <p:clrMapOvr>
    <a:masterClrMapping/>
  </p:clrMapOvr>
  <p:transition xmlns:p14="http://schemas.microsoft.com/office/powerpoint/2010/main"/>
</p:sldLayout>
</file>

<file path=ppt/slideLayouts/slideLayout5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04975"/>
            <a:ext cx="4489450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416175"/>
            <a:ext cx="4489450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0963" y="1704975"/>
            <a:ext cx="4491037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0963" y="2416175"/>
            <a:ext cx="4491037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4015806"/>
      </p:ext>
    </p:extLst>
  </p:cSld>
  <p:clrMapOvr>
    <a:masterClrMapping/>
  </p:clrMapOvr>
  <p:transition xmlns:p14="http://schemas.microsoft.com/office/powerpoint/2010/main"/>
</p:sldLayout>
</file>

<file path=ppt/slideLayouts/slideLayout5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8398775"/>
      </p:ext>
    </p:extLst>
  </p:cSld>
  <p:clrMapOvr>
    <a:masterClrMapping/>
  </p:clrMapOvr>
  <p:transition xmlns:p14="http://schemas.microsoft.com/office/powerpoint/2010/main"/>
</p:sldLayout>
</file>

<file path=ppt/slideLayouts/slideLayout5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67476955"/>
      </p:ext>
    </p:extLst>
  </p:cSld>
  <p:clrMapOvr>
    <a:masterClrMapping/>
  </p:clrMapOvr>
  <p:transition xmlns:p14="http://schemas.microsoft.com/office/powerpoint/2010/main"/>
</p:sldLayout>
</file>

<file path=ppt/slideLayouts/slideLayout5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3213"/>
            <a:ext cx="3343275" cy="12906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1925" y="303213"/>
            <a:ext cx="5680075" cy="65039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0" y="1593850"/>
            <a:ext cx="3343275" cy="52133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024398203"/>
      </p:ext>
    </p:extLst>
  </p:cSld>
  <p:clrMapOvr>
    <a:masterClrMapping/>
  </p:clrMapOvr>
  <p:transition xmlns:p14="http://schemas.microsoft.com/office/powerpoint/2010/main"/>
</p:sldLayout>
</file>

<file path=ppt/slideLayouts/slideLayout5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0725" y="5334000"/>
            <a:ext cx="6096000" cy="6302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0725" y="681038"/>
            <a:ext cx="6096000" cy="4572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0725" y="5964238"/>
            <a:ext cx="6096000" cy="8937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547030965"/>
      </p:ext>
    </p:extLst>
  </p:cSld>
  <p:clrMapOvr>
    <a:masterClrMapping/>
  </p:clrMapOvr>
  <p:transition xmlns:p14="http://schemas.microsoft.com/office/powerpoint/2010/main"/>
</p:sldLayout>
</file>

<file path=ppt/slideLayouts/slideLayout5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6363596"/>
      </p:ext>
    </p:extLst>
  </p:cSld>
  <p:clrMapOvr>
    <a:masterClrMapping/>
  </p:clrMapOvr>
  <p:transition xmlns:p14="http://schemas.microsoft.com/office/powerpoint/2010/main"/>
</p:sldLayout>
</file>

<file path=ppt/slideLayouts/slideLayout5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16775" y="431800"/>
            <a:ext cx="2143125" cy="6197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87400" y="431800"/>
            <a:ext cx="6276975" cy="6197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3539191"/>
      </p:ext>
    </p:extLst>
  </p:cSld>
  <p:clrMapOvr>
    <a:masterClrMapping/>
  </p:clrMapOvr>
  <p:transition xmlns:p14="http://schemas.microsoft.com/office/powerpoint/2010/main"/>
</p:sldLayout>
</file>

<file path=ppt/slideLayouts/slideLayout5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6963"/>
            <a:ext cx="8636000" cy="16335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86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2855408"/>
      </p:ext>
    </p:extLst>
  </p:cSld>
  <p:clrMapOvr>
    <a:masterClrMapping/>
  </p:clrMapOvr>
  <p:transition xmlns:p14="http://schemas.microsoft.com/office/powerpoint/2010/main"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0725" y="5334000"/>
            <a:ext cx="6096000" cy="630238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0725" y="681038"/>
            <a:ext cx="6096000" cy="457200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0725" y="5964238"/>
            <a:ext cx="6096000" cy="89376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39651541"/>
      </p:ext>
    </p:extLst>
  </p:cSld>
  <p:clrMapOvr>
    <a:masterClrMapping/>
  </p:clrMapOvr>
  <p:transition xmlns:p14="http://schemas.microsoft.com/office/powerpoint/2010/main"/>
</p:sldLayout>
</file>

<file path=ppt/slideLayouts/slideLayout53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7084162"/>
      </p:ext>
    </p:extLst>
  </p:cSld>
  <p:clrMapOvr>
    <a:masterClrMapping/>
  </p:clrMapOvr>
  <p:transition xmlns:p14="http://schemas.microsoft.com/office/powerpoint/2010/main"/>
</p:sldLayout>
</file>

<file path=ppt/slideLayouts/slideLayout53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3275" y="4895850"/>
            <a:ext cx="8636000" cy="15144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3275" y="3228975"/>
            <a:ext cx="8636000" cy="16668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230813412"/>
      </p:ext>
    </p:extLst>
  </p:cSld>
  <p:clrMapOvr>
    <a:masterClrMapping/>
  </p:clrMapOvr>
  <p:transition xmlns:p14="http://schemas.microsoft.com/office/powerpoint/2010/main"/>
</p:sldLayout>
</file>

<file path=ppt/slideLayouts/slideLayout53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83300" y="2159000"/>
            <a:ext cx="1562100" cy="4470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797800" y="2159000"/>
            <a:ext cx="1562100" cy="4470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8340063"/>
      </p:ext>
    </p:extLst>
  </p:cSld>
  <p:clrMapOvr>
    <a:masterClrMapping/>
  </p:clrMapOvr>
  <p:transition xmlns:p14="http://schemas.microsoft.com/office/powerpoint/2010/main"/>
</p:sldLayout>
</file>

<file path=ppt/slideLayouts/slideLayout53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04975"/>
            <a:ext cx="4489450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416175"/>
            <a:ext cx="4489450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0963" y="1704975"/>
            <a:ext cx="4491037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0963" y="2416175"/>
            <a:ext cx="4491037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6962090"/>
      </p:ext>
    </p:extLst>
  </p:cSld>
  <p:clrMapOvr>
    <a:masterClrMapping/>
  </p:clrMapOvr>
  <p:transition xmlns:p14="http://schemas.microsoft.com/office/powerpoint/2010/main"/>
</p:sldLayout>
</file>

<file path=ppt/slideLayouts/slideLayout5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3499932"/>
      </p:ext>
    </p:extLst>
  </p:cSld>
  <p:clrMapOvr>
    <a:masterClrMapping/>
  </p:clrMapOvr>
  <p:transition xmlns:p14="http://schemas.microsoft.com/office/powerpoint/2010/main"/>
</p:sldLayout>
</file>

<file path=ppt/slideLayouts/slideLayout53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97001671"/>
      </p:ext>
    </p:extLst>
  </p:cSld>
  <p:clrMapOvr>
    <a:masterClrMapping/>
  </p:clrMapOvr>
  <p:transition xmlns:p14="http://schemas.microsoft.com/office/powerpoint/2010/main"/>
</p:sldLayout>
</file>

<file path=ppt/slideLayouts/slideLayout53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3213"/>
            <a:ext cx="3343275" cy="12906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1925" y="303213"/>
            <a:ext cx="5680075" cy="65039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0" y="1593850"/>
            <a:ext cx="3343275" cy="52133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678568373"/>
      </p:ext>
    </p:extLst>
  </p:cSld>
  <p:clrMapOvr>
    <a:masterClrMapping/>
  </p:clrMapOvr>
  <p:transition xmlns:p14="http://schemas.microsoft.com/office/powerpoint/2010/main"/>
</p:sldLayout>
</file>

<file path=ppt/slideLayouts/slideLayout53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0725" y="5334000"/>
            <a:ext cx="6096000" cy="6302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0725" y="681038"/>
            <a:ext cx="6096000" cy="4572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0725" y="5964238"/>
            <a:ext cx="6096000" cy="8937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078549591"/>
      </p:ext>
    </p:extLst>
  </p:cSld>
  <p:clrMapOvr>
    <a:masterClrMapping/>
  </p:clrMapOvr>
  <p:transition xmlns:p14="http://schemas.microsoft.com/office/powerpoint/2010/main"/>
</p:sldLayout>
</file>

<file path=ppt/slideLayouts/slideLayout53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8348822"/>
      </p:ext>
    </p:extLst>
  </p:cSld>
  <p:clrMapOvr>
    <a:masterClrMapping/>
  </p:clrMapOvr>
  <p:transition xmlns:p14="http://schemas.microsoft.com/office/powerpoint/2010/main"/>
</p:sldLayout>
</file>

<file path=ppt/slideLayouts/slideLayout53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16775" y="431800"/>
            <a:ext cx="2143125" cy="6197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87400" y="431800"/>
            <a:ext cx="6276975" cy="6197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7879866"/>
      </p:ext>
    </p:extLst>
  </p:cSld>
  <p:clrMapOvr>
    <a:masterClrMapping/>
  </p:clrMapOvr>
  <p:transition xmlns:p14="http://schemas.microsoft.com/office/powerpoint/2010/main"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0" y="1778000"/>
            <a:ext cx="9144000" cy="50292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4448299"/>
      </p:ext>
    </p:extLst>
  </p:cSld>
  <p:clrMapOvr>
    <a:masterClrMapping/>
  </p:clrMapOvr>
  <p:transition xmlns:p14="http://schemas.microsoft.com/office/powerpoint/2010/main"/>
</p:sldLayout>
</file>

<file path=ppt/slideLayouts/slideLayout5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6963"/>
            <a:ext cx="8636000" cy="16335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86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1663848"/>
      </p:ext>
    </p:extLst>
  </p:cSld>
  <p:clrMapOvr>
    <a:masterClrMapping/>
  </p:clrMapOvr>
  <p:transition xmlns:p14="http://schemas.microsoft.com/office/powerpoint/2010/main"/>
</p:sldLayout>
</file>

<file path=ppt/slideLayouts/slideLayout54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270402"/>
      </p:ext>
    </p:extLst>
  </p:cSld>
  <p:clrMapOvr>
    <a:masterClrMapping/>
  </p:clrMapOvr>
  <p:transition xmlns:p14="http://schemas.microsoft.com/office/powerpoint/2010/main"/>
</p:sldLayout>
</file>

<file path=ppt/slideLayouts/slideLayout54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3275" y="4895850"/>
            <a:ext cx="8636000" cy="15144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3275" y="3228975"/>
            <a:ext cx="8636000" cy="16668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043625095"/>
      </p:ext>
    </p:extLst>
  </p:cSld>
  <p:clrMapOvr>
    <a:masterClrMapping/>
  </p:clrMapOvr>
  <p:transition xmlns:p14="http://schemas.microsoft.com/office/powerpoint/2010/main"/>
</p:sldLayout>
</file>

<file path=ppt/slideLayouts/slideLayout54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87400" y="2159000"/>
            <a:ext cx="4210050" cy="4470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9850" y="2159000"/>
            <a:ext cx="4210050" cy="4470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1625630"/>
      </p:ext>
    </p:extLst>
  </p:cSld>
  <p:clrMapOvr>
    <a:masterClrMapping/>
  </p:clrMapOvr>
  <p:transition xmlns:p14="http://schemas.microsoft.com/office/powerpoint/2010/main"/>
</p:sldLayout>
</file>

<file path=ppt/slideLayouts/slideLayout54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04975"/>
            <a:ext cx="4489450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416175"/>
            <a:ext cx="4489450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0963" y="1704975"/>
            <a:ext cx="4491037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0963" y="2416175"/>
            <a:ext cx="4491037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2114031"/>
      </p:ext>
    </p:extLst>
  </p:cSld>
  <p:clrMapOvr>
    <a:masterClrMapping/>
  </p:clrMapOvr>
  <p:transition xmlns:p14="http://schemas.microsoft.com/office/powerpoint/2010/main"/>
</p:sldLayout>
</file>

<file path=ppt/slideLayouts/slideLayout5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8509595"/>
      </p:ext>
    </p:extLst>
  </p:cSld>
  <p:clrMapOvr>
    <a:masterClrMapping/>
  </p:clrMapOvr>
  <p:transition xmlns:p14="http://schemas.microsoft.com/office/powerpoint/2010/main"/>
</p:sldLayout>
</file>

<file path=ppt/slideLayouts/slideLayout54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83411090"/>
      </p:ext>
    </p:extLst>
  </p:cSld>
  <p:clrMapOvr>
    <a:masterClrMapping/>
  </p:clrMapOvr>
  <p:transition xmlns:p14="http://schemas.microsoft.com/office/powerpoint/2010/main"/>
</p:sldLayout>
</file>

<file path=ppt/slideLayouts/slideLayout54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3213"/>
            <a:ext cx="3343275" cy="12906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1925" y="303213"/>
            <a:ext cx="5680075" cy="65039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0" y="1593850"/>
            <a:ext cx="3343275" cy="52133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250817637"/>
      </p:ext>
    </p:extLst>
  </p:cSld>
  <p:clrMapOvr>
    <a:masterClrMapping/>
  </p:clrMapOvr>
  <p:transition xmlns:p14="http://schemas.microsoft.com/office/powerpoint/2010/main"/>
</p:sldLayout>
</file>

<file path=ppt/slideLayouts/slideLayout54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0725" y="5334000"/>
            <a:ext cx="6096000" cy="6302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0725" y="681038"/>
            <a:ext cx="6096000" cy="4572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0725" y="5964238"/>
            <a:ext cx="6096000" cy="8937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08296630"/>
      </p:ext>
    </p:extLst>
  </p:cSld>
  <p:clrMapOvr>
    <a:masterClrMapping/>
  </p:clrMapOvr>
  <p:transition xmlns:p14="http://schemas.microsoft.com/office/powerpoint/2010/main"/>
</p:sldLayout>
</file>

<file path=ppt/slideLayouts/slideLayout54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5344353"/>
      </p:ext>
    </p:extLst>
  </p:cSld>
  <p:clrMapOvr>
    <a:masterClrMapping/>
  </p:clrMapOvr>
  <p:transition xmlns:p14="http://schemas.microsoft.com/office/powerpoint/2010/main"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6000" y="304800"/>
            <a:ext cx="2286000" cy="6502400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0" y="304800"/>
            <a:ext cx="6705600" cy="65024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3158508"/>
      </p:ext>
    </p:extLst>
  </p:cSld>
  <p:clrMapOvr>
    <a:masterClrMapping/>
  </p:clrMapOvr>
  <p:transition xmlns:p14="http://schemas.microsoft.com/office/powerpoint/2010/main"/>
</p:sldLayout>
</file>

<file path=ppt/slideLayouts/slideLayout55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16775" y="431800"/>
            <a:ext cx="2143125" cy="6197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87400" y="431800"/>
            <a:ext cx="6276975" cy="6197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1746099"/>
      </p:ext>
    </p:extLst>
  </p:cSld>
  <p:clrMapOvr>
    <a:masterClrMapping/>
  </p:clrMapOvr>
  <p:transition xmlns:p14="http://schemas.microsoft.com/office/powerpoint/2010/main"/>
</p:sldLayout>
</file>

<file path=ppt/slideLayouts/slideLayout55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6963"/>
            <a:ext cx="8636000" cy="16335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863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1483548"/>
      </p:ext>
    </p:extLst>
  </p:cSld>
  <p:clrMapOvr>
    <a:masterClrMapping/>
  </p:clrMapOvr>
  <p:transition xmlns:p14="http://schemas.microsoft.com/office/powerpoint/2010/main"/>
</p:sldLayout>
</file>

<file path=ppt/slideLayouts/slideLayout55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000" y="1778000"/>
            <a:ext cx="9144000" cy="5029200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1547762"/>
      </p:ext>
    </p:extLst>
  </p:cSld>
  <p:clrMapOvr>
    <a:masterClrMapping/>
  </p:clrMapOvr>
  <p:transition xmlns:p14="http://schemas.microsoft.com/office/powerpoint/2010/main"/>
</p:sldLayout>
</file>

<file path=ppt/slideLayouts/slideLayout55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3275" y="4895850"/>
            <a:ext cx="8636000" cy="15144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3275" y="3228975"/>
            <a:ext cx="8636000" cy="1666875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5267701"/>
      </p:ext>
    </p:extLst>
  </p:cSld>
  <p:clrMapOvr>
    <a:masterClrMapping/>
  </p:clrMapOvr>
  <p:transition xmlns:p14="http://schemas.microsoft.com/office/powerpoint/2010/main"/>
</p:sldLayout>
</file>

<file path=ppt/slideLayouts/slideLayout55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8000" y="1778000"/>
            <a:ext cx="4495800" cy="5029200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56200" y="1778000"/>
            <a:ext cx="4495800" cy="5029200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8613548"/>
      </p:ext>
    </p:extLst>
  </p:cSld>
  <p:clrMapOvr>
    <a:masterClrMapping/>
  </p:clrMapOvr>
  <p:transition xmlns:p14="http://schemas.microsoft.com/office/powerpoint/2010/main"/>
</p:sldLayout>
</file>

<file path=ppt/slideLayouts/slideLayout55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04975"/>
            <a:ext cx="4489450" cy="7112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416175"/>
            <a:ext cx="4489450" cy="4391025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0963" y="1704975"/>
            <a:ext cx="4491037" cy="7112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0963" y="2416175"/>
            <a:ext cx="4491037" cy="4391025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7254335"/>
      </p:ext>
    </p:extLst>
  </p:cSld>
  <p:clrMapOvr>
    <a:masterClrMapping/>
  </p:clrMapOvr>
  <p:transition xmlns:p14="http://schemas.microsoft.com/office/powerpoint/2010/main"/>
</p:sldLayout>
</file>

<file path=ppt/slideLayouts/slideLayout5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6871549"/>
      </p:ext>
    </p:extLst>
  </p:cSld>
  <p:clrMapOvr>
    <a:masterClrMapping/>
  </p:clrMapOvr>
  <p:transition xmlns:p14="http://schemas.microsoft.com/office/powerpoint/2010/main"/>
</p:sldLayout>
</file>

<file path=ppt/slideLayouts/slideLayout55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29128317"/>
      </p:ext>
    </p:extLst>
  </p:cSld>
  <p:clrMapOvr>
    <a:masterClrMapping/>
  </p:clrMapOvr>
  <p:transition xmlns:p14="http://schemas.microsoft.com/office/powerpoint/2010/main"/>
</p:sldLayout>
</file>

<file path=ppt/slideLayouts/slideLayout55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3213"/>
            <a:ext cx="3343275" cy="12906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1925" y="303213"/>
            <a:ext cx="5680075" cy="6503987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0" y="1593850"/>
            <a:ext cx="3343275" cy="521335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250311145"/>
      </p:ext>
    </p:extLst>
  </p:cSld>
  <p:clrMapOvr>
    <a:masterClrMapping/>
  </p:clrMapOvr>
  <p:transition xmlns:p14="http://schemas.microsoft.com/office/powerpoint/2010/main"/>
</p:sldLayout>
</file>

<file path=ppt/slideLayouts/slideLayout55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0725" y="5334000"/>
            <a:ext cx="6096000" cy="6302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0725" y="681038"/>
            <a:ext cx="6096000" cy="457200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0725" y="5964238"/>
            <a:ext cx="6096000" cy="89376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235917835"/>
      </p:ext>
    </p:extLst>
  </p:cSld>
  <p:clrMapOvr>
    <a:masterClrMapping/>
  </p:clrMapOvr>
  <p:transition xmlns:p14="http://schemas.microsoft.com/office/powerpoint/2010/main"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6963"/>
            <a:ext cx="8636000" cy="1633537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863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6457376"/>
      </p:ext>
    </p:extLst>
  </p:cSld>
  <p:clrMapOvr>
    <a:masterClrMapping/>
  </p:clrMapOvr>
  <p:transition xmlns:p14="http://schemas.microsoft.com/office/powerpoint/2010/main"/>
</p:sldLayout>
</file>

<file path=ppt/slideLayouts/slideLayout56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0" y="1778000"/>
            <a:ext cx="9144000" cy="50292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427818"/>
      </p:ext>
    </p:extLst>
  </p:cSld>
  <p:clrMapOvr>
    <a:masterClrMapping/>
  </p:clrMapOvr>
  <p:transition xmlns:p14="http://schemas.microsoft.com/office/powerpoint/2010/main"/>
</p:sldLayout>
</file>

<file path=ppt/slideLayouts/slideLayout56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6000" y="431800"/>
            <a:ext cx="2286000" cy="6375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0" y="431800"/>
            <a:ext cx="6705600" cy="63754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662318"/>
      </p:ext>
    </p:extLst>
  </p:cSld>
  <p:clrMapOvr>
    <a:masterClrMapping/>
  </p:clrMapOvr>
  <p:transition xmlns:p14="http://schemas.microsoft.com/office/powerpoint/2010/main"/>
</p:sldLayout>
</file>

<file path=ppt/slideLayouts/slideLayout56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6963"/>
            <a:ext cx="8636000" cy="16335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863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2888500"/>
      </p:ext>
    </p:extLst>
  </p:cSld>
  <p:clrMapOvr>
    <a:masterClrMapping/>
  </p:clrMapOvr>
  <p:transition xmlns:p14="http://schemas.microsoft.com/office/powerpoint/2010/main"/>
</p:sldLayout>
</file>

<file path=ppt/slideLayouts/slideLayout56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000" y="1778000"/>
            <a:ext cx="9144000" cy="5029200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3081969"/>
      </p:ext>
    </p:extLst>
  </p:cSld>
  <p:clrMapOvr>
    <a:masterClrMapping/>
  </p:clrMapOvr>
  <p:transition xmlns:p14="http://schemas.microsoft.com/office/powerpoint/2010/main"/>
</p:sldLayout>
</file>

<file path=ppt/slideLayouts/slideLayout56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3275" y="4895850"/>
            <a:ext cx="8636000" cy="15144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3275" y="3228975"/>
            <a:ext cx="8636000" cy="1666875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88403391"/>
      </p:ext>
    </p:extLst>
  </p:cSld>
  <p:clrMapOvr>
    <a:masterClrMapping/>
  </p:clrMapOvr>
  <p:transition xmlns:p14="http://schemas.microsoft.com/office/powerpoint/2010/main"/>
</p:sldLayout>
</file>

<file path=ppt/slideLayouts/slideLayout56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8000" y="1778000"/>
            <a:ext cx="4495800" cy="5029200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56200" y="1778000"/>
            <a:ext cx="4495800" cy="5029200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9800084"/>
      </p:ext>
    </p:extLst>
  </p:cSld>
  <p:clrMapOvr>
    <a:masterClrMapping/>
  </p:clrMapOvr>
  <p:transition xmlns:p14="http://schemas.microsoft.com/office/powerpoint/2010/main"/>
</p:sldLayout>
</file>

<file path=ppt/slideLayouts/slideLayout56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04975"/>
            <a:ext cx="4489450" cy="7112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416175"/>
            <a:ext cx="4489450" cy="4391025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0963" y="1704975"/>
            <a:ext cx="4491037" cy="7112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0963" y="2416175"/>
            <a:ext cx="4491037" cy="4391025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2070109"/>
      </p:ext>
    </p:extLst>
  </p:cSld>
  <p:clrMapOvr>
    <a:masterClrMapping/>
  </p:clrMapOvr>
  <p:transition xmlns:p14="http://schemas.microsoft.com/office/powerpoint/2010/main"/>
</p:sldLayout>
</file>

<file path=ppt/slideLayouts/slideLayout5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8835899"/>
      </p:ext>
    </p:extLst>
  </p:cSld>
  <p:clrMapOvr>
    <a:masterClrMapping/>
  </p:clrMapOvr>
  <p:transition xmlns:p14="http://schemas.microsoft.com/office/powerpoint/2010/main"/>
</p:sldLayout>
</file>

<file path=ppt/slideLayouts/slideLayout56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83446336"/>
      </p:ext>
    </p:extLst>
  </p:cSld>
  <p:clrMapOvr>
    <a:masterClrMapping/>
  </p:clrMapOvr>
  <p:transition xmlns:p14="http://schemas.microsoft.com/office/powerpoint/2010/main"/>
</p:sldLayout>
</file>

<file path=ppt/slideLayouts/slideLayout56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3213"/>
            <a:ext cx="3343275" cy="12906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1925" y="303213"/>
            <a:ext cx="5680075" cy="6503987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0" y="1593850"/>
            <a:ext cx="3343275" cy="521335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30423958"/>
      </p:ext>
    </p:extLst>
  </p:cSld>
  <p:clrMapOvr>
    <a:masterClrMapping/>
  </p:clrMapOvr>
  <p:transition xmlns:p14="http://schemas.microsoft.com/office/powerpoint/2010/main"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000" y="1778000"/>
            <a:ext cx="9144000" cy="5029200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8664551"/>
      </p:ext>
    </p:extLst>
  </p:cSld>
  <p:clrMapOvr>
    <a:masterClrMapping/>
  </p:clrMapOvr>
  <p:transition xmlns:p14="http://schemas.microsoft.com/office/powerpoint/2010/main"/>
</p:sldLayout>
</file>

<file path=ppt/slideLayouts/slideLayout57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0725" y="5334000"/>
            <a:ext cx="6096000" cy="6302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0725" y="681038"/>
            <a:ext cx="6096000" cy="457200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0725" y="5964238"/>
            <a:ext cx="6096000" cy="89376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642481948"/>
      </p:ext>
    </p:extLst>
  </p:cSld>
  <p:clrMapOvr>
    <a:masterClrMapping/>
  </p:clrMapOvr>
  <p:transition xmlns:p14="http://schemas.microsoft.com/office/powerpoint/2010/main"/>
</p:sldLayout>
</file>

<file path=ppt/slideLayouts/slideLayout57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0" y="1778000"/>
            <a:ext cx="9144000" cy="50292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7721237"/>
      </p:ext>
    </p:extLst>
  </p:cSld>
  <p:clrMapOvr>
    <a:masterClrMapping/>
  </p:clrMapOvr>
  <p:transition xmlns:p14="http://schemas.microsoft.com/office/powerpoint/2010/main"/>
</p:sldLayout>
</file>

<file path=ppt/slideLayouts/slideLayout57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6000" y="1778000"/>
            <a:ext cx="2286000" cy="5029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0" y="1778000"/>
            <a:ext cx="6705600" cy="50292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0155143"/>
      </p:ext>
    </p:extLst>
  </p:cSld>
  <p:clrMapOvr>
    <a:masterClrMapping/>
  </p:clrMapOvr>
  <p:transition xmlns:p14="http://schemas.microsoft.com/office/powerpoint/2010/main"/>
</p:sldLayout>
</file>

<file path=ppt/slideLayouts/slideLayout57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6963"/>
            <a:ext cx="8636000" cy="16335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86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5518574"/>
      </p:ext>
    </p:extLst>
  </p:cSld>
  <p:clrMapOvr>
    <a:masterClrMapping/>
  </p:clrMapOvr>
  <p:transition xmlns:p14="http://schemas.microsoft.com/office/powerpoint/2010/main"/>
</p:sldLayout>
</file>

<file path=ppt/slideLayouts/slideLayout57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970580"/>
      </p:ext>
    </p:extLst>
  </p:cSld>
  <p:clrMapOvr>
    <a:masterClrMapping/>
  </p:clrMapOvr>
  <p:transition xmlns:p14="http://schemas.microsoft.com/office/powerpoint/2010/main"/>
</p:sldLayout>
</file>

<file path=ppt/slideLayouts/slideLayout57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3275" y="4895850"/>
            <a:ext cx="8636000" cy="15144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3275" y="3228975"/>
            <a:ext cx="8636000" cy="16668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704543629"/>
      </p:ext>
    </p:extLst>
  </p:cSld>
  <p:clrMapOvr>
    <a:masterClrMapping/>
  </p:clrMapOvr>
  <p:transition xmlns:p14="http://schemas.microsoft.com/office/powerpoint/2010/main"/>
</p:sldLayout>
</file>

<file path=ppt/slideLayouts/slideLayout57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87400" y="4191000"/>
            <a:ext cx="4210050" cy="11557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9850" y="4191000"/>
            <a:ext cx="4210050" cy="11557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3549958"/>
      </p:ext>
    </p:extLst>
  </p:cSld>
  <p:clrMapOvr>
    <a:masterClrMapping/>
  </p:clrMapOvr>
  <p:transition xmlns:p14="http://schemas.microsoft.com/office/powerpoint/2010/main"/>
</p:sldLayout>
</file>

<file path=ppt/slideLayouts/slideLayout57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04975"/>
            <a:ext cx="4489450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416175"/>
            <a:ext cx="4489450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0963" y="1704975"/>
            <a:ext cx="4491037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0963" y="2416175"/>
            <a:ext cx="4491037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7784072"/>
      </p:ext>
    </p:extLst>
  </p:cSld>
  <p:clrMapOvr>
    <a:masterClrMapping/>
  </p:clrMapOvr>
  <p:transition xmlns:p14="http://schemas.microsoft.com/office/powerpoint/2010/main"/>
</p:sldLayout>
</file>

<file path=ppt/slideLayouts/slideLayout5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1015660"/>
      </p:ext>
    </p:extLst>
  </p:cSld>
  <p:clrMapOvr>
    <a:masterClrMapping/>
  </p:clrMapOvr>
  <p:transition xmlns:p14="http://schemas.microsoft.com/office/powerpoint/2010/main"/>
</p:sldLayout>
</file>

<file path=ppt/slideLayouts/slideLayout57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87459305"/>
      </p:ext>
    </p:extLst>
  </p:cSld>
  <p:clrMapOvr>
    <a:masterClrMapping/>
  </p:clrMapOvr>
  <p:transition xmlns:p14="http://schemas.microsoft.com/office/powerpoint/2010/main"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3275" y="4895850"/>
            <a:ext cx="8636000" cy="1514475"/>
          </a:xfrm>
          <a:prstGeom prst="rect">
            <a:avLst/>
          </a:prstGeom>
        </p:spPr>
        <p:txBody>
          <a:bodyPr vert="horz"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3275" y="3228975"/>
            <a:ext cx="8636000" cy="1666875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75219958"/>
      </p:ext>
    </p:extLst>
  </p:cSld>
  <p:clrMapOvr>
    <a:masterClrMapping/>
  </p:clrMapOvr>
  <p:transition xmlns:p14="http://schemas.microsoft.com/office/powerpoint/2010/main"/>
</p:sldLayout>
</file>

<file path=ppt/slideLayouts/slideLayout58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3213"/>
            <a:ext cx="3343275" cy="1290637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1925" y="303213"/>
            <a:ext cx="5680075" cy="65039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0" y="1593850"/>
            <a:ext cx="3343275" cy="52133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257863536"/>
      </p:ext>
    </p:extLst>
  </p:cSld>
  <p:clrMapOvr>
    <a:masterClrMapping/>
  </p:clrMapOvr>
  <p:transition xmlns:p14="http://schemas.microsoft.com/office/powerpoint/2010/main"/>
</p:sldLayout>
</file>

<file path=ppt/slideLayouts/slideLayout58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0725" y="5334000"/>
            <a:ext cx="6096000" cy="6302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0725" y="681038"/>
            <a:ext cx="6096000" cy="4572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0725" y="5964238"/>
            <a:ext cx="6096000" cy="8937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098612395"/>
      </p:ext>
    </p:extLst>
  </p:cSld>
  <p:clrMapOvr>
    <a:masterClrMapping/>
  </p:clrMapOvr>
  <p:transition xmlns:p14="http://schemas.microsoft.com/office/powerpoint/2010/main"/>
</p:sldLayout>
</file>

<file path=ppt/slideLayouts/slideLayout58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3694533"/>
      </p:ext>
    </p:extLst>
  </p:cSld>
  <p:clrMapOvr>
    <a:masterClrMapping/>
  </p:clrMapOvr>
  <p:transition xmlns:p14="http://schemas.microsoft.com/office/powerpoint/2010/main"/>
</p:sldLayout>
</file>

<file path=ppt/slideLayouts/slideLayout58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16775" y="1587500"/>
            <a:ext cx="2143125" cy="3759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87400" y="1587500"/>
            <a:ext cx="6276975" cy="3759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8050203"/>
      </p:ext>
    </p:extLst>
  </p:cSld>
  <p:clrMapOvr>
    <a:masterClrMapping/>
  </p:clrMapOvr>
  <p:transition xmlns:p14="http://schemas.microsoft.com/office/powerpoint/2010/main"/>
</p:sldLayout>
</file>

<file path=ppt/slideLayouts/slideLayout58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6963"/>
            <a:ext cx="8636000" cy="16335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863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8179426"/>
      </p:ext>
    </p:extLst>
  </p:cSld>
  <p:clrMapOvr>
    <a:masterClrMapping/>
  </p:clrMapOvr>
  <p:transition xmlns:p14="http://schemas.microsoft.com/office/powerpoint/2010/main"/>
</p:sldLayout>
</file>

<file path=ppt/slideLayouts/slideLayout58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000" y="1778000"/>
            <a:ext cx="9144000" cy="5029200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8893700"/>
      </p:ext>
    </p:extLst>
  </p:cSld>
  <p:clrMapOvr>
    <a:masterClrMapping/>
  </p:clrMapOvr>
  <p:transition xmlns:p14="http://schemas.microsoft.com/office/powerpoint/2010/main"/>
</p:sldLayout>
</file>

<file path=ppt/slideLayouts/slideLayout58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3275" y="4895850"/>
            <a:ext cx="8636000" cy="15144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3275" y="3228975"/>
            <a:ext cx="8636000" cy="1666875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236590871"/>
      </p:ext>
    </p:extLst>
  </p:cSld>
  <p:clrMapOvr>
    <a:masterClrMapping/>
  </p:clrMapOvr>
  <p:transition xmlns:p14="http://schemas.microsoft.com/office/powerpoint/2010/main"/>
</p:sldLayout>
</file>

<file path=ppt/slideLayouts/slideLayout58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8000" y="1778000"/>
            <a:ext cx="4495800" cy="5029200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56200" y="1778000"/>
            <a:ext cx="4495800" cy="5029200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7702770"/>
      </p:ext>
    </p:extLst>
  </p:cSld>
  <p:clrMapOvr>
    <a:masterClrMapping/>
  </p:clrMapOvr>
  <p:transition xmlns:p14="http://schemas.microsoft.com/office/powerpoint/2010/main"/>
</p:sldLayout>
</file>

<file path=ppt/slideLayouts/slideLayout58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04975"/>
            <a:ext cx="4489450" cy="7112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416175"/>
            <a:ext cx="4489450" cy="4391025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0963" y="1704975"/>
            <a:ext cx="4491037" cy="7112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0963" y="2416175"/>
            <a:ext cx="4491037" cy="4391025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9928891"/>
      </p:ext>
    </p:extLst>
  </p:cSld>
  <p:clrMapOvr>
    <a:masterClrMapping/>
  </p:clrMapOvr>
  <p:transition xmlns:p14="http://schemas.microsoft.com/office/powerpoint/2010/main"/>
</p:sldLayout>
</file>

<file path=ppt/slideLayouts/slideLayout5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3230938"/>
      </p:ext>
    </p:extLst>
  </p:cSld>
  <p:clrMapOvr>
    <a:masterClrMapping/>
  </p:clrMapOvr>
  <p:transition xmlns:p14="http://schemas.microsoft.com/office/powerpoint/2010/main"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8000" y="1778000"/>
            <a:ext cx="4495800" cy="5029200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56200" y="1778000"/>
            <a:ext cx="4495800" cy="5029200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3105461"/>
      </p:ext>
    </p:extLst>
  </p:cSld>
  <p:clrMapOvr>
    <a:masterClrMapping/>
  </p:clrMapOvr>
  <p:transition xmlns:p14="http://schemas.microsoft.com/office/powerpoint/2010/main"/>
</p:sldLayout>
</file>

<file path=ppt/slideLayouts/slideLayout59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8121953"/>
      </p:ext>
    </p:extLst>
  </p:cSld>
  <p:clrMapOvr>
    <a:masterClrMapping/>
  </p:clrMapOvr>
  <p:transition xmlns:p14="http://schemas.microsoft.com/office/powerpoint/2010/main"/>
</p:sldLayout>
</file>

<file path=ppt/slideLayouts/slideLayout59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3213"/>
            <a:ext cx="3343275" cy="12906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1925" y="303213"/>
            <a:ext cx="5680075" cy="6503987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0" y="1593850"/>
            <a:ext cx="3343275" cy="521335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21374191"/>
      </p:ext>
    </p:extLst>
  </p:cSld>
  <p:clrMapOvr>
    <a:masterClrMapping/>
  </p:clrMapOvr>
  <p:transition xmlns:p14="http://schemas.microsoft.com/office/powerpoint/2010/main"/>
</p:sldLayout>
</file>

<file path=ppt/slideLayouts/slideLayout59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0725" y="5334000"/>
            <a:ext cx="6096000" cy="6302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0725" y="681038"/>
            <a:ext cx="6096000" cy="457200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0725" y="5964238"/>
            <a:ext cx="6096000" cy="89376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582791173"/>
      </p:ext>
    </p:extLst>
  </p:cSld>
  <p:clrMapOvr>
    <a:masterClrMapping/>
  </p:clrMapOvr>
  <p:transition xmlns:p14="http://schemas.microsoft.com/office/powerpoint/2010/main"/>
</p:sldLayout>
</file>

<file path=ppt/slideLayouts/slideLayout59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0" y="1778000"/>
            <a:ext cx="9144000" cy="50292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6165719"/>
      </p:ext>
    </p:extLst>
  </p:cSld>
  <p:clrMapOvr>
    <a:masterClrMapping/>
  </p:clrMapOvr>
  <p:transition xmlns:p14="http://schemas.microsoft.com/office/powerpoint/2010/main"/>
</p:sldLayout>
</file>

<file path=ppt/slideLayouts/slideLayout59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6000" y="1778000"/>
            <a:ext cx="2286000" cy="5359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0" y="1778000"/>
            <a:ext cx="6705600" cy="53594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7115856"/>
      </p:ext>
    </p:extLst>
  </p:cSld>
  <p:clrMapOvr>
    <a:masterClrMapping/>
  </p:clrMapOvr>
  <p:transition xmlns:p14="http://schemas.microsoft.com/office/powerpoint/2010/main"/>
</p:sldLayout>
</file>

<file path=ppt/slideLayouts/slideLayout59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6963"/>
            <a:ext cx="8636000" cy="16335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86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9070758"/>
      </p:ext>
    </p:extLst>
  </p:cSld>
  <p:clrMapOvr>
    <a:masterClrMapping/>
  </p:clrMapOvr>
  <p:transition xmlns:p14="http://schemas.microsoft.com/office/powerpoint/2010/main"/>
</p:sldLayout>
</file>

<file path=ppt/slideLayouts/slideLayout59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0769575"/>
      </p:ext>
    </p:extLst>
  </p:cSld>
  <p:clrMapOvr>
    <a:masterClrMapping/>
  </p:clrMapOvr>
  <p:transition xmlns:p14="http://schemas.microsoft.com/office/powerpoint/2010/main"/>
</p:sldLayout>
</file>

<file path=ppt/slideLayouts/slideLayout59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3275" y="4895850"/>
            <a:ext cx="8636000" cy="15144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3275" y="3228975"/>
            <a:ext cx="8636000" cy="16668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711422542"/>
      </p:ext>
    </p:extLst>
  </p:cSld>
  <p:clrMapOvr>
    <a:masterClrMapping/>
  </p:clrMapOvr>
  <p:transition xmlns:p14="http://schemas.microsoft.com/office/powerpoint/2010/main"/>
</p:sldLayout>
</file>

<file path=ppt/slideLayouts/slideLayout59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93700" y="4076700"/>
            <a:ext cx="2254250" cy="25273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800350" y="4076700"/>
            <a:ext cx="2254250" cy="25273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4354024"/>
      </p:ext>
    </p:extLst>
  </p:cSld>
  <p:clrMapOvr>
    <a:masterClrMapping/>
  </p:clrMapOvr>
  <p:transition xmlns:p14="http://schemas.microsoft.com/office/powerpoint/2010/main"/>
</p:sldLayout>
</file>

<file path=ppt/slideLayouts/slideLayout59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04975"/>
            <a:ext cx="4489450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416175"/>
            <a:ext cx="4489450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0963" y="1704975"/>
            <a:ext cx="4491037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0963" y="2416175"/>
            <a:ext cx="4491037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6340894"/>
      </p:ext>
    </p:extLst>
  </p:cSld>
  <p:clrMapOvr>
    <a:masterClrMapping/>
  </p:clrMapOvr>
  <p:transition xmlns:p14="http://schemas.microsoft.com/office/powerpoint/2010/main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0869625"/>
      </p:ext>
    </p:extLst>
  </p:cSld>
  <p:clrMapOvr>
    <a:masterClrMapping/>
  </p:clrMapOvr>
  <p:transition xmlns:p14="http://schemas.microsoft.com/office/powerpoint/2010/main"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04975"/>
            <a:ext cx="4489450" cy="7112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416175"/>
            <a:ext cx="4489450" cy="4391025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0963" y="1704975"/>
            <a:ext cx="4491037" cy="7112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0963" y="2416175"/>
            <a:ext cx="4491037" cy="4391025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5881908"/>
      </p:ext>
    </p:extLst>
  </p:cSld>
  <p:clrMapOvr>
    <a:masterClrMapping/>
  </p:clrMapOvr>
  <p:transition xmlns:p14="http://schemas.microsoft.com/office/powerpoint/2010/main"/>
</p:sldLayout>
</file>

<file path=ppt/slideLayouts/slideLayout60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5203767"/>
      </p:ext>
    </p:extLst>
  </p:cSld>
  <p:clrMapOvr>
    <a:masterClrMapping/>
  </p:clrMapOvr>
  <p:transition xmlns:p14="http://schemas.microsoft.com/office/powerpoint/2010/main"/>
</p:sldLayout>
</file>

<file path=ppt/slideLayouts/slideLayout60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63731972"/>
      </p:ext>
    </p:extLst>
  </p:cSld>
  <p:clrMapOvr>
    <a:masterClrMapping/>
  </p:clrMapOvr>
  <p:transition xmlns:p14="http://schemas.microsoft.com/office/powerpoint/2010/main"/>
</p:sldLayout>
</file>

<file path=ppt/slideLayouts/slideLayout60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3213"/>
            <a:ext cx="3343275" cy="1290637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1925" y="303213"/>
            <a:ext cx="5680075" cy="65039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0" y="1593850"/>
            <a:ext cx="3343275" cy="52133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952646036"/>
      </p:ext>
    </p:extLst>
  </p:cSld>
  <p:clrMapOvr>
    <a:masterClrMapping/>
  </p:clrMapOvr>
  <p:transition xmlns:p14="http://schemas.microsoft.com/office/powerpoint/2010/main"/>
</p:sldLayout>
</file>

<file path=ppt/slideLayouts/slideLayout60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0725" y="5334000"/>
            <a:ext cx="6096000" cy="6302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0725" y="681038"/>
            <a:ext cx="6096000" cy="4572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0725" y="5964238"/>
            <a:ext cx="6096000" cy="8937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92122451"/>
      </p:ext>
    </p:extLst>
  </p:cSld>
  <p:clrMapOvr>
    <a:masterClrMapping/>
  </p:clrMapOvr>
  <p:transition xmlns:p14="http://schemas.microsoft.com/office/powerpoint/2010/main"/>
</p:sldLayout>
</file>

<file path=ppt/slideLayouts/slideLayout60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948824"/>
      </p:ext>
    </p:extLst>
  </p:cSld>
  <p:clrMapOvr>
    <a:masterClrMapping/>
  </p:clrMapOvr>
  <p:transition xmlns:p14="http://schemas.microsoft.com/office/powerpoint/2010/main"/>
</p:sldLayout>
</file>

<file path=ppt/slideLayouts/slideLayout60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889375" y="1092200"/>
            <a:ext cx="1165225" cy="5511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93700" y="1092200"/>
            <a:ext cx="3343275" cy="5511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7630250"/>
      </p:ext>
    </p:extLst>
  </p:cSld>
  <p:clrMapOvr>
    <a:masterClrMapping/>
  </p:clrMapOvr>
  <p:transition xmlns:p14="http://schemas.microsoft.com/office/powerpoint/2010/main"/>
</p:sldLayout>
</file>

<file path=ppt/slideLayouts/slideLayout60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6963"/>
            <a:ext cx="8636000" cy="1633537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863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9460845"/>
      </p:ext>
    </p:extLst>
  </p:cSld>
  <p:clrMapOvr>
    <a:masterClrMapping/>
  </p:clrMapOvr>
  <p:transition xmlns:p14="http://schemas.microsoft.com/office/powerpoint/2010/main"/>
</p:sldLayout>
</file>

<file path=ppt/slideLayouts/slideLayout60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000" y="1778000"/>
            <a:ext cx="9144000" cy="5029200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146880"/>
      </p:ext>
    </p:extLst>
  </p:cSld>
  <p:clrMapOvr>
    <a:masterClrMapping/>
  </p:clrMapOvr>
  <p:transition xmlns:p14="http://schemas.microsoft.com/office/powerpoint/2010/main"/>
</p:sldLayout>
</file>

<file path=ppt/slideLayouts/slideLayout60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3275" y="4895850"/>
            <a:ext cx="8636000" cy="1514475"/>
          </a:xfrm>
          <a:prstGeom prst="rect">
            <a:avLst/>
          </a:prstGeom>
        </p:spPr>
        <p:txBody>
          <a:bodyPr vert="horz"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3275" y="3228975"/>
            <a:ext cx="8636000" cy="1666875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644894638"/>
      </p:ext>
    </p:extLst>
  </p:cSld>
  <p:clrMapOvr>
    <a:masterClrMapping/>
  </p:clrMapOvr>
  <p:transition xmlns:p14="http://schemas.microsoft.com/office/powerpoint/2010/main"/>
</p:sldLayout>
</file>

<file path=ppt/slideLayouts/slideLayout60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8000" y="1778000"/>
            <a:ext cx="4495800" cy="5029200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56200" y="1778000"/>
            <a:ext cx="4495800" cy="5029200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0060119"/>
      </p:ext>
    </p:extLst>
  </p:cSld>
  <p:clrMapOvr>
    <a:masterClrMapping/>
  </p:clrMapOvr>
  <p:transition xmlns:p14="http://schemas.microsoft.com/office/powerpoint/2010/main"/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3190031"/>
      </p:ext>
    </p:extLst>
  </p:cSld>
  <p:clrMapOvr>
    <a:masterClrMapping/>
  </p:clrMapOvr>
  <p:transition xmlns:p14="http://schemas.microsoft.com/office/powerpoint/2010/main"/>
</p:sldLayout>
</file>

<file path=ppt/slideLayouts/slideLayout6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04975"/>
            <a:ext cx="4489450" cy="7112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416175"/>
            <a:ext cx="4489450" cy="4391025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0963" y="1704975"/>
            <a:ext cx="4491037" cy="7112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0963" y="2416175"/>
            <a:ext cx="4491037" cy="4391025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9394064"/>
      </p:ext>
    </p:extLst>
  </p:cSld>
  <p:clrMapOvr>
    <a:masterClrMapping/>
  </p:clrMapOvr>
  <p:transition xmlns:p14="http://schemas.microsoft.com/office/powerpoint/2010/main"/>
</p:sldLayout>
</file>

<file path=ppt/slideLayouts/slideLayout6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775758"/>
      </p:ext>
    </p:extLst>
  </p:cSld>
  <p:clrMapOvr>
    <a:masterClrMapping/>
  </p:clrMapOvr>
  <p:transition xmlns:p14="http://schemas.microsoft.com/office/powerpoint/2010/main"/>
</p:sldLayout>
</file>

<file path=ppt/slideLayouts/slideLayout6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82102915"/>
      </p:ext>
    </p:extLst>
  </p:cSld>
  <p:clrMapOvr>
    <a:masterClrMapping/>
  </p:clrMapOvr>
  <p:transition xmlns:p14="http://schemas.microsoft.com/office/powerpoint/2010/main"/>
</p:sldLayout>
</file>

<file path=ppt/slideLayouts/slideLayout6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3213"/>
            <a:ext cx="3343275" cy="1290637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1925" y="303213"/>
            <a:ext cx="5680075" cy="6503987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0" y="1593850"/>
            <a:ext cx="3343275" cy="521335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641311648"/>
      </p:ext>
    </p:extLst>
  </p:cSld>
  <p:clrMapOvr>
    <a:masterClrMapping/>
  </p:clrMapOvr>
  <p:transition xmlns:p14="http://schemas.microsoft.com/office/powerpoint/2010/main"/>
</p:sldLayout>
</file>

<file path=ppt/slideLayouts/slideLayout6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0725" y="5334000"/>
            <a:ext cx="6096000" cy="630238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0725" y="681038"/>
            <a:ext cx="6096000" cy="457200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0725" y="5964238"/>
            <a:ext cx="6096000" cy="89376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966984208"/>
      </p:ext>
    </p:extLst>
  </p:cSld>
  <p:clrMapOvr>
    <a:masterClrMapping/>
  </p:clrMapOvr>
  <p:transition xmlns:p14="http://schemas.microsoft.com/office/powerpoint/2010/main"/>
</p:sldLayout>
</file>

<file path=ppt/slideLayouts/slideLayout6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0" y="1778000"/>
            <a:ext cx="9144000" cy="50292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4933101"/>
      </p:ext>
    </p:extLst>
  </p:cSld>
  <p:clrMapOvr>
    <a:masterClrMapping/>
  </p:clrMapOvr>
  <p:transition xmlns:p14="http://schemas.microsoft.com/office/powerpoint/2010/main"/>
</p:sldLayout>
</file>

<file path=ppt/slideLayouts/slideLayout6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6000" y="304800"/>
            <a:ext cx="2286000" cy="6502400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0" y="304800"/>
            <a:ext cx="6705600" cy="65024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6709406"/>
      </p:ext>
    </p:extLst>
  </p:cSld>
  <p:clrMapOvr>
    <a:masterClrMapping/>
  </p:clrMapOvr>
  <p:transition xmlns:p14="http://schemas.microsoft.com/office/powerpoint/2010/main"/>
</p:sldLayout>
</file>

<file path=ppt/slideLayouts/slideLayout6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6963"/>
            <a:ext cx="8636000" cy="1633537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863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9169910"/>
      </p:ext>
    </p:extLst>
  </p:cSld>
  <p:clrMapOvr>
    <a:masterClrMapping/>
  </p:clrMapOvr>
  <p:transition xmlns:p14="http://schemas.microsoft.com/office/powerpoint/2010/main"/>
</p:sldLayout>
</file>

<file path=ppt/slideLayouts/slideLayout6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000" y="1778000"/>
            <a:ext cx="9144000" cy="5029200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5875862"/>
      </p:ext>
    </p:extLst>
  </p:cSld>
  <p:clrMapOvr>
    <a:masterClrMapping/>
  </p:clrMapOvr>
  <p:transition xmlns:p14="http://schemas.microsoft.com/office/powerpoint/2010/main"/>
</p:sldLayout>
</file>

<file path=ppt/slideLayouts/slideLayout6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3275" y="4895850"/>
            <a:ext cx="8636000" cy="1514475"/>
          </a:xfrm>
          <a:prstGeom prst="rect">
            <a:avLst/>
          </a:prstGeom>
        </p:spPr>
        <p:txBody>
          <a:bodyPr vert="horz"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3275" y="3228975"/>
            <a:ext cx="8636000" cy="1666875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87084052"/>
      </p:ext>
    </p:extLst>
  </p:cSld>
  <p:clrMapOvr>
    <a:masterClrMapping/>
  </p:clrMapOvr>
  <p:transition xmlns:p14="http://schemas.microsoft.com/office/powerpoint/2010/main"/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03725260"/>
      </p:ext>
    </p:extLst>
  </p:cSld>
  <p:clrMapOvr>
    <a:masterClrMapping/>
  </p:clrMapOvr>
  <p:transition xmlns:p14="http://schemas.microsoft.com/office/powerpoint/2010/main"/>
</p:sldLayout>
</file>

<file path=ppt/slideLayouts/slideLayout62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8000" y="1778000"/>
            <a:ext cx="4495800" cy="5029200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56200" y="1778000"/>
            <a:ext cx="4495800" cy="5029200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0495902"/>
      </p:ext>
    </p:extLst>
  </p:cSld>
  <p:clrMapOvr>
    <a:masterClrMapping/>
  </p:clrMapOvr>
  <p:transition xmlns:p14="http://schemas.microsoft.com/office/powerpoint/2010/main"/>
</p:sldLayout>
</file>

<file path=ppt/slideLayouts/slideLayout62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04975"/>
            <a:ext cx="4489450" cy="7112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416175"/>
            <a:ext cx="4489450" cy="4391025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0963" y="1704975"/>
            <a:ext cx="4491037" cy="7112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0963" y="2416175"/>
            <a:ext cx="4491037" cy="4391025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6999877"/>
      </p:ext>
    </p:extLst>
  </p:cSld>
  <p:clrMapOvr>
    <a:masterClrMapping/>
  </p:clrMapOvr>
  <p:transition xmlns:p14="http://schemas.microsoft.com/office/powerpoint/2010/main"/>
</p:sldLayout>
</file>

<file path=ppt/slideLayouts/slideLayout6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9050973"/>
      </p:ext>
    </p:extLst>
  </p:cSld>
  <p:clrMapOvr>
    <a:masterClrMapping/>
  </p:clrMapOvr>
  <p:transition xmlns:p14="http://schemas.microsoft.com/office/powerpoint/2010/main"/>
</p:sldLayout>
</file>

<file path=ppt/slideLayouts/slideLayout6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9030643"/>
      </p:ext>
    </p:extLst>
  </p:cSld>
  <p:clrMapOvr>
    <a:masterClrMapping/>
  </p:clrMapOvr>
  <p:transition xmlns:p14="http://schemas.microsoft.com/office/powerpoint/2010/main"/>
</p:sldLayout>
</file>

<file path=ppt/slideLayouts/slideLayout62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3213"/>
            <a:ext cx="3343275" cy="1290637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1925" y="303213"/>
            <a:ext cx="5680075" cy="6503987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0" y="1593850"/>
            <a:ext cx="3343275" cy="521335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434652397"/>
      </p:ext>
    </p:extLst>
  </p:cSld>
  <p:clrMapOvr>
    <a:masterClrMapping/>
  </p:clrMapOvr>
  <p:transition xmlns:p14="http://schemas.microsoft.com/office/powerpoint/2010/main"/>
</p:sldLayout>
</file>

<file path=ppt/slideLayouts/slideLayout62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0725" y="5334000"/>
            <a:ext cx="6096000" cy="630238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0725" y="681038"/>
            <a:ext cx="6096000" cy="457200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0725" y="5964238"/>
            <a:ext cx="6096000" cy="89376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63862756"/>
      </p:ext>
    </p:extLst>
  </p:cSld>
  <p:clrMapOvr>
    <a:masterClrMapping/>
  </p:clrMapOvr>
  <p:transition xmlns:p14="http://schemas.microsoft.com/office/powerpoint/2010/main"/>
</p:sldLayout>
</file>

<file path=ppt/slideLayouts/slideLayout6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0" y="1778000"/>
            <a:ext cx="9144000" cy="50292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9712363"/>
      </p:ext>
    </p:extLst>
  </p:cSld>
  <p:clrMapOvr>
    <a:masterClrMapping/>
  </p:clrMapOvr>
  <p:transition xmlns:p14="http://schemas.microsoft.com/office/powerpoint/2010/main"/>
</p:sldLayout>
</file>

<file path=ppt/slideLayouts/slideLayout6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6000" y="304800"/>
            <a:ext cx="2286000" cy="6502400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0" y="304800"/>
            <a:ext cx="6705600" cy="65024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7699395"/>
      </p:ext>
    </p:extLst>
  </p:cSld>
  <p:clrMapOvr>
    <a:masterClrMapping/>
  </p:clrMapOvr>
  <p:transition xmlns:p14="http://schemas.microsoft.com/office/powerpoint/2010/main"/>
</p:sldLayout>
</file>

<file path=ppt/slideLayouts/slideLayout6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6963"/>
            <a:ext cx="8636000" cy="1633537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863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4673163"/>
      </p:ext>
    </p:extLst>
  </p:cSld>
  <p:clrMapOvr>
    <a:masterClrMapping/>
  </p:clrMapOvr>
  <p:transition xmlns:p14="http://schemas.microsoft.com/office/powerpoint/2010/main"/>
</p:sldLayout>
</file>

<file path=ppt/slideLayouts/slideLayout62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000" y="1778000"/>
            <a:ext cx="9144000" cy="5029200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7076246"/>
      </p:ext>
    </p:extLst>
  </p:cSld>
  <p:clrMapOvr>
    <a:masterClrMapping/>
  </p:clrMapOvr>
  <p:transition xmlns:p14="http://schemas.microsoft.com/office/powerpoint/2010/main"/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3213"/>
            <a:ext cx="3343275" cy="1290637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1925" y="303213"/>
            <a:ext cx="5680075" cy="6503987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0" y="1593850"/>
            <a:ext cx="3343275" cy="521335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205808782"/>
      </p:ext>
    </p:extLst>
  </p:cSld>
  <p:clrMapOvr>
    <a:masterClrMapping/>
  </p:clrMapOvr>
  <p:transition xmlns:p14="http://schemas.microsoft.com/office/powerpoint/2010/main"/>
</p:sldLayout>
</file>

<file path=ppt/slideLayouts/slideLayout63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3275" y="4895850"/>
            <a:ext cx="8636000" cy="1514475"/>
          </a:xfrm>
          <a:prstGeom prst="rect">
            <a:avLst/>
          </a:prstGeom>
        </p:spPr>
        <p:txBody>
          <a:bodyPr vert="horz"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3275" y="3228975"/>
            <a:ext cx="8636000" cy="1666875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653502224"/>
      </p:ext>
    </p:extLst>
  </p:cSld>
  <p:clrMapOvr>
    <a:masterClrMapping/>
  </p:clrMapOvr>
  <p:transition xmlns:p14="http://schemas.microsoft.com/office/powerpoint/2010/main"/>
</p:sldLayout>
</file>

<file path=ppt/slideLayouts/slideLayout63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8000" y="1778000"/>
            <a:ext cx="4495800" cy="5029200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56200" y="1778000"/>
            <a:ext cx="4495800" cy="5029200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2412735"/>
      </p:ext>
    </p:extLst>
  </p:cSld>
  <p:clrMapOvr>
    <a:masterClrMapping/>
  </p:clrMapOvr>
  <p:transition xmlns:p14="http://schemas.microsoft.com/office/powerpoint/2010/main"/>
</p:sldLayout>
</file>

<file path=ppt/slideLayouts/slideLayout63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04975"/>
            <a:ext cx="4489450" cy="7112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416175"/>
            <a:ext cx="4489450" cy="4391025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0963" y="1704975"/>
            <a:ext cx="4491037" cy="7112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0963" y="2416175"/>
            <a:ext cx="4491037" cy="4391025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9252657"/>
      </p:ext>
    </p:extLst>
  </p:cSld>
  <p:clrMapOvr>
    <a:masterClrMapping/>
  </p:clrMapOvr>
  <p:transition xmlns:p14="http://schemas.microsoft.com/office/powerpoint/2010/main"/>
</p:sldLayout>
</file>

<file path=ppt/slideLayouts/slideLayout6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7605413"/>
      </p:ext>
    </p:extLst>
  </p:cSld>
  <p:clrMapOvr>
    <a:masterClrMapping/>
  </p:clrMapOvr>
  <p:transition xmlns:p14="http://schemas.microsoft.com/office/powerpoint/2010/main"/>
</p:sldLayout>
</file>

<file path=ppt/slideLayouts/slideLayout63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89058182"/>
      </p:ext>
    </p:extLst>
  </p:cSld>
  <p:clrMapOvr>
    <a:masterClrMapping/>
  </p:clrMapOvr>
  <p:transition xmlns:p14="http://schemas.microsoft.com/office/powerpoint/2010/main"/>
</p:sldLayout>
</file>

<file path=ppt/slideLayouts/slideLayout63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3213"/>
            <a:ext cx="3343275" cy="1290637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1925" y="303213"/>
            <a:ext cx="5680075" cy="6503987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0" y="1593850"/>
            <a:ext cx="3343275" cy="521335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22475219"/>
      </p:ext>
    </p:extLst>
  </p:cSld>
  <p:clrMapOvr>
    <a:masterClrMapping/>
  </p:clrMapOvr>
  <p:transition xmlns:p14="http://schemas.microsoft.com/office/powerpoint/2010/main"/>
</p:sldLayout>
</file>

<file path=ppt/slideLayouts/slideLayout63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0725" y="5334000"/>
            <a:ext cx="6096000" cy="630238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0725" y="681038"/>
            <a:ext cx="6096000" cy="457200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0725" y="5964238"/>
            <a:ext cx="6096000" cy="89376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401662756"/>
      </p:ext>
    </p:extLst>
  </p:cSld>
  <p:clrMapOvr>
    <a:masterClrMapping/>
  </p:clrMapOvr>
  <p:transition xmlns:p14="http://schemas.microsoft.com/office/powerpoint/2010/main"/>
</p:sldLayout>
</file>

<file path=ppt/slideLayouts/slideLayout6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0" y="1778000"/>
            <a:ext cx="9144000" cy="50292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7395521"/>
      </p:ext>
    </p:extLst>
  </p:cSld>
  <p:clrMapOvr>
    <a:masterClrMapping/>
  </p:clrMapOvr>
  <p:transition xmlns:p14="http://schemas.microsoft.com/office/powerpoint/2010/main"/>
</p:sldLayout>
</file>

<file path=ppt/slideLayouts/slideLayout63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6000" y="304800"/>
            <a:ext cx="2286000" cy="6502400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0" y="304800"/>
            <a:ext cx="6705600" cy="65024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8120660"/>
      </p:ext>
    </p:extLst>
  </p:cSld>
  <p:clrMapOvr>
    <a:masterClrMapping/>
  </p:clrMapOvr>
  <p:transition xmlns:p14="http://schemas.microsoft.com/office/powerpoint/2010/main"/>
</p:sldLayout>
</file>

<file path=ppt/slideLayouts/slideLayout6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6963"/>
            <a:ext cx="8636000" cy="1633537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863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9092203"/>
      </p:ext>
    </p:extLst>
  </p:cSld>
  <p:clrMapOvr>
    <a:masterClrMapping/>
  </p:clrMapOvr>
  <p:transition xmlns:p14="http://schemas.microsoft.com/office/powerpoint/2010/main"/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0725" y="5334000"/>
            <a:ext cx="6096000" cy="630238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0725" y="681038"/>
            <a:ext cx="6096000" cy="457200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0725" y="5964238"/>
            <a:ext cx="6096000" cy="89376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729524481"/>
      </p:ext>
    </p:extLst>
  </p:cSld>
  <p:clrMapOvr>
    <a:masterClrMapping/>
  </p:clrMapOvr>
  <p:transition xmlns:p14="http://schemas.microsoft.com/office/powerpoint/2010/main"/>
</p:sldLayout>
</file>

<file path=ppt/slideLayouts/slideLayout64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000" y="1778000"/>
            <a:ext cx="9144000" cy="5029200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2698475"/>
      </p:ext>
    </p:extLst>
  </p:cSld>
  <p:clrMapOvr>
    <a:masterClrMapping/>
  </p:clrMapOvr>
  <p:transition xmlns:p14="http://schemas.microsoft.com/office/powerpoint/2010/main"/>
</p:sldLayout>
</file>

<file path=ppt/slideLayouts/slideLayout64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3275" y="4895850"/>
            <a:ext cx="8636000" cy="1514475"/>
          </a:xfrm>
          <a:prstGeom prst="rect">
            <a:avLst/>
          </a:prstGeom>
        </p:spPr>
        <p:txBody>
          <a:bodyPr vert="horz"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3275" y="3228975"/>
            <a:ext cx="8636000" cy="1666875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218309646"/>
      </p:ext>
    </p:extLst>
  </p:cSld>
  <p:clrMapOvr>
    <a:masterClrMapping/>
  </p:clrMapOvr>
  <p:transition xmlns:p14="http://schemas.microsoft.com/office/powerpoint/2010/main"/>
</p:sldLayout>
</file>

<file path=ppt/slideLayouts/slideLayout64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8000" y="1778000"/>
            <a:ext cx="4495800" cy="5029200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56200" y="1778000"/>
            <a:ext cx="4495800" cy="5029200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8520191"/>
      </p:ext>
    </p:extLst>
  </p:cSld>
  <p:clrMapOvr>
    <a:masterClrMapping/>
  </p:clrMapOvr>
  <p:transition xmlns:p14="http://schemas.microsoft.com/office/powerpoint/2010/main"/>
</p:sldLayout>
</file>

<file path=ppt/slideLayouts/slideLayout64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04975"/>
            <a:ext cx="4489450" cy="7112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416175"/>
            <a:ext cx="4489450" cy="4391025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0963" y="1704975"/>
            <a:ext cx="4491037" cy="7112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0963" y="2416175"/>
            <a:ext cx="4491037" cy="4391025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9595073"/>
      </p:ext>
    </p:extLst>
  </p:cSld>
  <p:clrMapOvr>
    <a:masterClrMapping/>
  </p:clrMapOvr>
  <p:transition xmlns:p14="http://schemas.microsoft.com/office/powerpoint/2010/main"/>
</p:sldLayout>
</file>

<file path=ppt/slideLayouts/slideLayout64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891310"/>
      </p:ext>
    </p:extLst>
  </p:cSld>
  <p:clrMapOvr>
    <a:masterClrMapping/>
  </p:clrMapOvr>
  <p:transition xmlns:p14="http://schemas.microsoft.com/office/powerpoint/2010/main"/>
</p:sldLayout>
</file>

<file path=ppt/slideLayouts/slideLayout64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59790066"/>
      </p:ext>
    </p:extLst>
  </p:cSld>
  <p:clrMapOvr>
    <a:masterClrMapping/>
  </p:clrMapOvr>
  <p:transition xmlns:p14="http://schemas.microsoft.com/office/powerpoint/2010/main"/>
</p:sldLayout>
</file>

<file path=ppt/slideLayouts/slideLayout64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3213"/>
            <a:ext cx="3343275" cy="1290637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1925" y="303213"/>
            <a:ext cx="5680075" cy="6503987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0" y="1593850"/>
            <a:ext cx="3343275" cy="521335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629736529"/>
      </p:ext>
    </p:extLst>
  </p:cSld>
  <p:clrMapOvr>
    <a:masterClrMapping/>
  </p:clrMapOvr>
  <p:transition xmlns:p14="http://schemas.microsoft.com/office/powerpoint/2010/main"/>
</p:sldLayout>
</file>

<file path=ppt/slideLayouts/slideLayout64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0725" y="5334000"/>
            <a:ext cx="6096000" cy="630238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0725" y="681038"/>
            <a:ext cx="6096000" cy="457200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0725" y="5964238"/>
            <a:ext cx="6096000" cy="89376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692915698"/>
      </p:ext>
    </p:extLst>
  </p:cSld>
  <p:clrMapOvr>
    <a:masterClrMapping/>
  </p:clrMapOvr>
  <p:transition xmlns:p14="http://schemas.microsoft.com/office/powerpoint/2010/main"/>
</p:sldLayout>
</file>

<file path=ppt/slideLayouts/slideLayout64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0" y="1778000"/>
            <a:ext cx="9144000" cy="50292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5125318"/>
      </p:ext>
    </p:extLst>
  </p:cSld>
  <p:clrMapOvr>
    <a:masterClrMapping/>
  </p:clrMapOvr>
  <p:transition xmlns:p14="http://schemas.microsoft.com/office/powerpoint/2010/main"/>
</p:sldLayout>
</file>

<file path=ppt/slideLayouts/slideLayout64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6000" y="304800"/>
            <a:ext cx="2286000" cy="6502400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0" y="304800"/>
            <a:ext cx="6705600" cy="65024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2868355"/>
      </p:ext>
    </p:extLst>
  </p:cSld>
  <p:clrMapOvr>
    <a:masterClrMapping/>
  </p:clrMapOvr>
  <p:transition xmlns:p14="http://schemas.microsoft.com/office/powerpoint/2010/main"/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0" y="1778000"/>
            <a:ext cx="9144000" cy="50292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1454473"/>
      </p:ext>
    </p:extLst>
  </p:cSld>
  <p:clrMapOvr>
    <a:masterClrMapping/>
  </p:clrMapOvr>
  <p:transition xmlns:p14="http://schemas.microsoft.com/office/powerpoint/2010/main"/>
</p:sldLayout>
</file>

<file path=ppt/slideLayouts/slideLayout6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6963"/>
            <a:ext cx="8636000" cy="1633537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863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7937671"/>
      </p:ext>
    </p:extLst>
  </p:cSld>
  <p:clrMapOvr>
    <a:masterClrMapping/>
  </p:clrMapOvr>
  <p:transition xmlns:p14="http://schemas.microsoft.com/office/powerpoint/2010/main"/>
</p:sldLayout>
</file>

<file path=ppt/slideLayouts/slideLayout65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000" y="1778000"/>
            <a:ext cx="9144000" cy="5029200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6345255"/>
      </p:ext>
    </p:extLst>
  </p:cSld>
  <p:clrMapOvr>
    <a:masterClrMapping/>
  </p:clrMapOvr>
  <p:transition xmlns:p14="http://schemas.microsoft.com/office/powerpoint/2010/main"/>
</p:sldLayout>
</file>

<file path=ppt/slideLayouts/slideLayout65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3275" y="4895850"/>
            <a:ext cx="8636000" cy="1514475"/>
          </a:xfrm>
          <a:prstGeom prst="rect">
            <a:avLst/>
          </a:prstGeom>
        </p:spPr>
        <p:txBody>
          <a:bodyPr vert="horz"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3275" y="3228975"/>
            <a:ext cx="8636000" cy="1666875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589688332"/>
      </p:ext>
    </p:extLst>
  </p:cSld>
  <p:clrMapOvr>
    <a:masterClrMapping/>
  </p:clrMapOvr>
  <p:transition xmlns:p14="http://schemas.microsoft.com/office/powerpoint/2010/main"/>
</p:sldLayout>
</file>

<file path=ppt/slideLayouts/slideLayout65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8000" y="1778000"/>
            <a:ext cx="4495800" cy="5029200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56200" y="1778000"/>
            <a:ext cx="4495800" cy="5029200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0866800"/>
      </p:ext>
    </p:extLst>
  </p:cSld>
  <p:clrMapOvr>
    <a:masterClrMapping/>
  </p:clrMapOvr>
  <p:transition xmlns:p14="http://schemas.microsoft.com/office/powerpoint/2010/main"/>
</p:sldLayout>
</file>

<file path=ppt/slideLayouts/slideLayout65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04975"/>
            <a:ext cx="4489450" cy="7112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416175"/>
            <a:ext cx="4489450" cy="4391025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0963" y="1704975"/>
            <a:ext cx="4491037" cy="7112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0963" y="2416175"/>
            <a:ext cx="4491037" cy="4391025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4003226"/>
      </p:ext>
    </p:extLst>
  </p:cSld>
  <p:clrMapOvr>
    <a:masterClrMapping/>
  </p:clrMapOvr>
  <p:transition xmlns:p14="http://schemas.microsoft.com/office/powerpoint/2010/main"/>
</p:sldLayout>
</file>

<file path=ppt/slideLayouts/slideLayout65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3025211"/>
      </p:ext>
    </p:extLst>
  </p:cSld>
  <p:clrMapOvr>
    <a:masterClrMapping/>
  </p:clrMapOvr>
  <p:transition xmlns:p14="http://schemas.microsoft.com/office/powerpoint/2010/main"/>
</p:sldLayout>
</file>

<file path=ppt/slideLayouts/slideLayout65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92241628"/>
      </p:ext>
    </p:extLst>
  </p:cSld>
  <p:clrMapOvr>
    <a:masterClrMapping/>
  </p:clrMapOvr>
  <p:transition xmlns:p14="http://schemas.microsoft.com/office/powerpoint/2010/main"/>
</p:sldLayout>
</file>

<file path=ppt/slideLayouts/slideLayout65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3213"/>
            <a:ext cx="3343275" cy="1290637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1925" y="303213"/>
            <a:ext cx="5680075" cy="6503987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0" y="1593850"/>
            <a:ext cx="3343275" cy="521335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601766994"/>
      </p:ext>
    </p:extLst>
  </p:cSld>
  <p:clrMapOvr>
    <a:masterClrMapping/>
  </p:clrMapOvr>
  <p:transition xmlns:p14="http://schemas.microsoft.com/office/powerpoint/2010/main"/>
</p:sldLayout>
</file>

<file path=ppt/slideLayouts/slideLayout65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0725" y="5334000"/>
            <a:ext cx="6096000" cy="630238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0725" y="681038"/>
            <a:ext cx="6096000" cy="457200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0725" y="5964238"/>
            <a:ext cx="6096000" cy="89376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69407053"/>
      </p:ext>
    </p:extLst>
  </p:cSld>
  <p:clrMapOvr>
    <a:masterClrMapping/>
  </p:clrMapOvr>
  <p:transition xmlns:p14="http://schemas.microsoft.com/office/powerpoint/2010/main"/>
</p:sldLayout>
</file>

<file path=ppt/slideLayouts/slideLayout6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0" y="1778000"/>
            <a:ext cx="9144000" cy="50292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7369488"/>
      </p:ext>
    </p:extLst>
  </p:cSld>
  <p:clrMapOvr>
    <a:masterClrMapping/>
  </p:clrMapOvr>
  <p:transition xmlns:p14="http://schemas.microsoft.com/office/powerpoint/2010/main"/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6000" y="304800"/>
            <a:ext cx="2286000" cy="6502400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0" y="304800"/>
            <a:ext cx="6705600" cy="65024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8832066"/>
      </p:ext>
    </p:extLst>
  </p:cSld>
  <p:clrMapOvr>
    <a:masterClrMapping/>
  </p:clrMapOvr>
  <p:transition xmlns:p14="http://schemas.microsoft.com/office/powerpoint/2010/main"/>
</p:sldLayout>
</file>

<file path=ppt/slideLayouts/slideLayout66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6000" y="304800"/>
            <a:ext cx="2286000" cy="6502400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0" y="304800"/>
            <a:ext cx="6705600" cy="65024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3091965"/>
      </p:ext>
    </p:extLst>
  </p:cSld>
  <p:clrMapOvr>
    <a:masterClrMapping/>
  </p:clrMapOvr>
  <p:transition xmlns:p14="http://schemas.microsoft.com/office/powerpoint/2010/main"/>
</p:sldLayout>
</file>

<file path=ppt/slideLayouts/slideLayout6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6963"/>
            <a:ext cx="8636000" cy="1633537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86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0611769"/>
      </p:ext>
    </p:extLst>
  </p:cSld>
  <p:clrMapOvr>
    <a:masterClrMapping/>
  </p:clrMapOvr>
  <p:transition xmlns:p14="http://schemas.microsoft.com/office/powerpoint/2010/main"/>
</p:sldLayout>
</file>

<file path=ppt/slideLayouts/slideLayout66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6292839"/>
      </p:ext>
    </p:extLst>
  </p:cSld>
  <p:clrMapOvr>
    <a:masterClrMapping/>
  </p:clrMapOvr>
  <p:transition xmlns:p14="http://schemas.microsoft.com/office/powerpoint/2010/main"/>
</p:sldLayout>
</file>

<file path=ppt/slideLayouts/slideLayout66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3275" y="4895850"/>
            <a:ext cx="8636000" cy="1514475"/>
          </a:xfrm>
          <a:prstGeom prst="rect">
            <a:avLst/>
          </a:prstGeom>
        </p:spPr>
        <p:txBody>
          <a:bodyPr vert="horz"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3275" y="3228975"/>
            <a:ext cx="8636000" cy="16668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46322843"/>
      </p:ext>
    </p:extLst>
  </p:cSld>
  <p:clrMapOvr>
    <a:masterClrMapping/>
  </p:clrMapOvr>
  <p:transition xmlns:p14="http://schemas.microsoft.com/office/powerpoint/2010/main"/>
</p:sldLayout>
</file>

<file path=ppt/slideLayouts/slideLayout66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87400" y="990600"/>
            <a:ext cx="4210050" cy="5638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9850" y="990600"/>
            <a:ext cx="4210050" cy="5638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7971463"/>
      </p:ext>
    </p:extLst>
  </p:cSld>
  <p:clrMapOvr>
    <a:masterClrMapping/>
  </p:clrMapOvr>
  <p:transition xmlns:p14="http://schemas.microsoft.com/office/powerpoint/2010/main"/>
</p:sldLayout>
</file>

<file path=ppt/slideLayouts/slideLayout66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04975"/>
            <a:ext cx="4489450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416175"/>
            <a:ext cx="4489450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0963" y="1704975"/>
            <a:ext cx="4491037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0963" y="2416175"/>
            <a:ext cx="4491037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7387012"/>
      </p:ext>
    </p:extLst>
  </p:cSld>
  <p:clrMapOvr>
    <a:masterClrMapping/>
  </p:clrMapOvr>
  <p:transition xmlns:p14="http://schemas.microsoft.com/office/powerpoint/2010/main"/>
</p:sldLayout>
</file>

<file path=ppt/slideLayouts/slideLayout6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6180771"/>
      </p:ext>
    </p:extLst>
  </p:cSld>
  <p:clrMapOvr>
    <a:masterClrMapping/>
  </p:clrMapOvr>
  <p:transition xmlns:p14="http://schemas.microsoft.com/office/powerpoint/2010/main"/>
</p:sldLayout>
</file>

<file path=ppt/slideLayouts/slideLayout66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28236389"/>
      </p:ext>
    </p:extLst>
  </p:cSld>
  <p:clrMapOvr>
    <a:masterClrMapping/>
  </p:clrMapOvr>
  <p:transition xmlns:p14="http://schemas.microsoft.com/office/powerpoint/2010/main"/>
</p:sldLayout>
</file>

<file path=ppt/slideLayouts/slideLayout66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3213"/>
            <a:ext cx="3343275" cy="1290637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1925" y="303213"/>
            <a:ext cx="5680075" cy="65039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0" y="1593850"/>
            <a:ext cx="3343275" cy="52133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043531762"/>
      </p:ext>
    </p:extLst>
  </p:cSld>
  <p:clrMapOvr>
    <a:masterClrMapping/>
  </p:clrMapOvr>
  <p:transition xmlns:p14="http://schemas.microsoft.com/office/powerpoint/2010/main"/>
</p:sldLayout>
</file>

<file path=ppt/slideLayouts/slideLayout66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0725" y="5334000"/>
            <a:ext cx="6096000" cy="630238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0725" y="681038"/>
            <a:ext cx="6096000" cy="4572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0725" y="5964238"/>
            <a:ext cx="6096000" cy="8937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950530602"/>
      </p:ext>
    </p:extLst>
  </p:cSld>
  <p:clrMapOvr>
    <a:masterClrMapping/>
  </p:clrMapOvr>
  <p:transition xmlns:p14="http://schemas.microsoft.com/office/powerpoint/2010/main"/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6963"/>
            <a:ext cx="8636000" cy="1633537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863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2949959"/>
      </p:ext>
    </p:extLst>
  </p:cSld>
  <p:clrMapOvr>
    <a:masterClrMapping/>
  </p:clrMapOvr>
  <p:transition xmlns:p14="http://schemas.microsoft.com/office/powerpoint/2010/main"/>
</p:sldLayout>
</file>

<file path=ppt/slideLayouts/slideLayout6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456545"/>
      </p:ext>
    </p:extLst>
  </p:cSld>
  <p:clrMapOvr>
    <a:masterClrMapping/>
  </p:clrMapOvr>
  <p:transition xmlns:p14="http://schemas.microsoft.com/office/powerpoint/2010/main"/>
</p:sldLayout>
</file>

<file path=ppt/slideLayouts/slideLayout67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6000" y="304800"/>
            <a:ext cx="2286000" cy="6324600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0" y="304800"/>
            <a:ext cx="6705600" cy="6324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1856390"/>
      </p:ext>
    </p:extLst>
  </p:cSld>
  <p:clrMapOvr>
    <a:masterClrMapping/>
  </p:clrMapOvr>
  <p:transition xmlns:p14="http://schemas.microsoft.com/office/powerpoint/2010/main"/>
</p:sldLayout>
</file>

<file path=ppt/slideLayouts/slideLayout6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6963"/>
            <a:ext cx="8636000" cy="16335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86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5299565"/>
      </p:ext>
    </p:extLst>
  </p:cSld>
  <p:clrMapOvr>
    <a:masterClrMapping/>
  </p:clrMapOvr>
  <p:transition xmlns:p14="http://schemas.microsoft.com/office/powerpoint/2010/main"/>
</p:sldLayout>
</file>

<file path=ppt/slideLayouts/slideLayout67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9447897"/>
      </p:ext>
    </p:extLst>
  </p:cSld>
  <p:clrMapOvr>
    <a:masterClrMapping/>
  </p:clrMapOvr>
  <p:transition xmlns:p14="http://schemas.microsoft.com/office/powerpoint/2010/main"/>
</p:sldLayout>
</file>

<file path=ppt/slideLayouts/slideLayout67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3275" y="4895850"/>
            <a:ext cx="8636000" cy="15144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3275" y="3228975"/>
            <a:ext cx="8636000" cy="16668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183595678"/>
      </p:ext>
    </p:extLst>
  </p:cSld>
  <p:clrMapOvr>
    <a:masterClrMapping/>
  </p:clrMapOvr>
  <p:transition xmlns:p14="http://schemas.microsoft.com/office/powerpoint/2010/main"/>
</p:sldLayout>
</file>

<file path=ppt/slideLayouts/slideLayout67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87400" y="2159000"/>
            <a:ext cx="4210050" cy="4470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9850" y="2159000"/>
            <a:ext cx="4210050" cy="4470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5118218"/>
      </p:ext>
    </p:extLst>
  </p:cSld>
  <p:clrMapOvr>
    <a:masterClrMapping/>
  </p:clrMapOvr>
  <p:transition xmlns:p14="http://schemas.microsoft.com/office/powerpoint/2010/main"/>
</p:sldLayout>
</file>

<file path=ppt/slideLayouts/slideLayout67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04975"/>
            <a:ext cx="4489450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416175"/>
            <a:ext cx="4489450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0963" y="1704975"/>
            <a:ext cx="4491037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0963" y="2416175"/>
            <a:ext cx="4491037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9776954"/>
      </p:ext>
    </p:extLst>
  </p:cSld>
  <p:clrMapOvr>
    <a:masterClrMapping/>
  </p:clrMapOvr>
  <p:transition xmlns:p14="http://schemas.microsoft.com/office/powerpoint/2010/main"/>
</p:sldLayout>
</file>

<file path=ppt/slideLayouts/slideLayout67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2447464"/>
      </p:ext>
    </p:extLst>
  </p:cSld>
  <p:clrMapOvr>
    <a:masterClrMapping/>
  </p:clrMapOvr>
  <p:transition xmlns:p14="http://schemas.microsoft.com/office/powerpoint/2010/main"/>
</p:sldLayout>
</file>

<file path=ppt/slideLayouts/slideLayout67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54927634"/>
      </p:ext>
    </p:extLst>
  </p:cSld>
  <p:clrMapOvr>
    <a:masterClrMapping/>
  </p:clrMapOvr>
  <p:transition xmlns:p14="http://schemas.microsoft.com/office/powerpoint/2010/main"/>
</p:sldLayout>
</file>

<file path=ppt/slideLayouts/slideLayout67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3213"/>
            <a:ext cx="3343275" cy="12906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1925" y="303213"/>
            <a:ext cx="5680075" cy="65039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0" y="1593850"/>
            <a:ext cx="3343275" cy="52133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218804754"/>
      </p:ext>
    </p:extLst>
  </p:cSld>
  <p:clrMapOvr>
    <a:masterClrMapping/>
  </p:clrMapOvr>
  <p:transition xmlns:p14="http://schemas.microsoft.com/office/powerpoint/2010/main"/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000" y="1778000"/>
            <a:ext cx="9144000" cy="5029200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4149594"/>
      </p:ext>
    </p:extLst>
  </p:cSld>
  <p:clrMapOvr>
    <a:masterClrMapping/>
  </p:clrMapOvr>
  <p:transition xmlns:p14="http://schemas.microsoft.com/office/powerpoint/2010/main"/>
</p:sldLayout>
</file>

<file path=ppt/slideLayouts/slideLayout68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0725" y="5334000"/>
            <a:ext cx="6096000" cy="6302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0725" y="681038"/>
            <a:ext cx="6096000" cy="4572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0725" y="5964238"/>
            <a:ext cx="6096000" cy="8937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78318509"/>
      </p:ext>
    </p:extLst>
  </p:cSld>
  <p:clrMapOvr>
    <a:masterClrMapping/>
  </p:clrMapOvr>
  <p:transition xmlns:p14="http://schemas.microsoft.com/office/powerpoint/2010/main"/>
</p:sldLayout>
</file>

<file path=ppt/slideLayouts/slideLayout68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5888332"/>
      </p:ext>
    </p:extLst>
  </p:cSld>
  <p:clrMapOvr>
    <a:masterClrMapping/>
  </p:clrMapOvr>
  <p:transition xmlns:p14="http://schemas.microsoft.com/office/powerpoint/2010/main"/>
</p:sldLayout>
</file>

<file path=ppt/slideLayouts/slideLayout68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16775" y="431800"/>
            <a:ext cx="2143125" cy="6197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87400" y="431800"/>
            <a:ext cx="6276975" cy="6197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4055256"/>
      </p:ext>
    </p:extLst>
  </p:cSld>
  <p:clrMapOvr>
    <a:masterClrMapping/>
  </p:clrMapOvr>
  <p:transition xmlns:p14="http://schemas.microsoft.com/office/powerpoint/2010/main"/>
</p:sldLayout>
</file>

<file path=ppt/slideLayouts/slideLayout6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6963"/>
            <a:ext cx="8636000" cy="16335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86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7546533"/>
      </p:ext>
    </p:extLst>
  </p:cSld>
  <p:clrMapOvr>
    <a:masterClrMapping/>
  </p:clrMapOvr>
  <p:transition xmlns:p14="http://schemas.microsoft.com/office/powerpoint/2010/main"/>
</p:sldLayout>
</file>

<file path=ppt/slideLayouts/slideLayout68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9122879"/>
      </p:ext>
    </p:extLst>
  </p:cSld>
  <p:clrMapOvr>
    <a:masterClrMapping/>
  </p:clrMapOvr>
  <p:transition xmlns:p14="http://schemas.microsoft.com/office/powerpoint/2010/main"/>
</p:sldLayout>
</file>

<file path=ppt/slideLayouts/slideLayout68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3275" y="4895850"/>
            <a:ext cx="8636000" cy="15144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3275" y="3228975"/>
            <a:ext cx="8636000" cy="16668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663600525"/>
      </p:ext>
    </p:extLst>
  </p:cSld>
  <p:clrMapOvr>
    <a:masterClrMapping/>
  </p:clrMapOvr>
  <p:transition xmlns:p14="http://schemas.microsoft.com/office/powerpoint/2010/main"/>
</p:sldLayout>
</file>

<file path=ppt/slideLayouts/slideLayout68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5300" y="1676400"/>
            <a:ext cx="2254250" cy="5245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901950" y="1676400"/>
            <a:ext cx="2254250" cy="5245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4906733"/>
      </p:ext>
    </p:extLst>
  </p:cSld>
  <p:clrMapOvr>
    <a:masterClrMapping/>
  </p:clrMapOvr>
  <p:transition xmlns:p14="http://schemas.microsoft.com/office/powerpoint/2010/main"/>
</p:sldLayout>
</file>

<file path=ppt/slideLayouts/slideLayout68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04975"/>
            <a:ext cx="4489450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416175"/>
            <a:ext cx="4489450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0963" y="1704975"/>
            <a:ext cx="4491037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0963" y="2416175"/>
            <a:ext cx="4491037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0542089"/>
      </p:ext>
    </p:extLst>
  </p:cSld>
  <p:clrMapOvr>
    <a:masterClrMapping/>
  </p:clrMapOvr>
  <p:transition xmlns:p14="http://schemas.microsoft.com/office/powerpoint/2010/main"/>
</p:sldLayout>
</file>

<file path=ppt/slideLayouts/slideLayout68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1602920"/>
      </p:ext>
    </p:extLst>
  </p:cSld>
  <p:clrMapOvr>
    <a:masterClrMapping/>
  </p:clrMapOvr>
  <p:transition xmlns:p14="http://schemas.microsoft.com/office/powerpoint/2010/main"/>
</p:sldLayout>
</file>

<file path=ppt/slideLayouts/slideLayout68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35631430"/>
      </p:ext>
    </p:extLst>
  </p:cSld>
  <p:clrMapOvr>
    <a:masterClrMapping/>
  </p:clrMapOvr>
  <p:transition xmlns:p14="http://schemas.microsoft.com/office/powerpoint/2010/main"/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3275" y="4895850"/>
            <a:ext cx="8636000" cy="1514475"/>
          </a:xfrm>
          <a:prstGeom prst="rect">
            <a:avLst/>
          </a:prstGeom>
        </p:spPr>
        <p:txBody>
          <a:bodyPr vert="horz"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3275" y="3228975"/>
            <a:ext cx="8636000" cy="1666875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37639664"/>
      </p:ext>
    </p:extLst>
  </p:cSld>
  <p:clrMapOvr>
    <a:masterClrMapping/>
  </p:clrMapOvr>
  <p:transition xmlns:p14="http://schemas.microsoft.com/office/powerpoint/2010/main"/>
</p:sldLayout>
</file>

<file path=ppt/slideLayouts/slideLayout69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3213"/>
            <a:ext cx="3343275" cy="12906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1925" y="303213"/>
            <a:ext cx="5680075" cy="65039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0" y="1593850"/>
            <a:ext cx="3343275" cy="52133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02107978"/>
      </p:ext>
    </p:extLst>
  </p:cSld>
  <p:clrMapOvr>
    <a:masterClrMapping/>
  </p:clrMapOvr>
  <p:transition xmlns:p14="http://schemas.microsoft.com/office/powerpoint/2010/main"/>
</p:sldLayout>
</file>

<file path=ppt/slideLayouts/slideLayout69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0725" y="5334000"/>
            <a:ext cx="6096000" cy="6302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0725" y="681038"/>
            <a:ext cx="6096000" cy="4572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0725" y="5964238"/>
            <a:ext cx="6096000" cy="8937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449790941"/>
      </p:ext>
    </p:extLst>
  </p:cSld>
  <p:clrMapOvr>
    <a:masterClrMapping/>
  </p:clrMapOvr>
  <p:transition xmlns:p14="http://schemas.microsoft.com/office/powerpoint/2010/main"/>
</p:sldLayout>
</file>

<file path=ppt/slideLayouts/slideLayout69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7972864"/>
      </p:ext>
    </p:extLst>
  </p:cSld>
  <p:clrMapOvr>
    <a:masterClrMapping/>
  </p:clrMapOvr>
  <p:transition xmlns:p14="http://schemas.microsoft.com/office/powerpoint/2010/main"/>
</p:sldLayout>
</file>

<file path=ppt/slideLayouts/slideLayout69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72350" y="292100"/>
            <a:ext cx="2292350" cy="6629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5300" y="292100"/>
            <a:ext cx="6724650" cy="6629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5696825"/>
      </p:ext>
    </p:extLst>
  </p:cSld>
  <p:clrMapOvr>
    <a:masterClrMapping/>
  </p:clrMapOvr>
  <p:transition xmlns:p14="http://schemas.microsoft.com/office/powerpoint/2010/main"/>
</p:sldLayout>
</file>

<file path=ppt/slideLayouts/slideLayout6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6963"/>
            <a:ext cx="8636000" cy="16335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86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4822291"/>
      </p:ext>
    </p:extLst>
  </p:cSld>
  <p:clrMapOvr>
    <a:masterClrMapping/>
  </p:clrMapOvr>
  <p:transition xmlns:p14="http://schemas.microsoft.com/office/powerpoint/2010/main"/>
</p:sldLayout>
</file>

<file path=ppt/slideLayouts/slideLayout69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1951389"/>
      </p:ext>
    </p:extLst>
  </p:cSld>
  <p:clrMapOvr>
    <a:masterClrMapping/>
  </p:clrMapOvr>
  <p:transition xmlns:p14="http://schemas.microsoft.com/office/powerpoint/2010/main"/>
</p:sldLayout>
</file>

<file path=ppt/slideLayouts/slideLayout69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3275" y="4895850"/>
            <a:ext cx="8636000" cy="15144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3275" y="3228975"/>
            <a:ext cx="8636000" cy="16668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992388052"/>
      </p:ext>
    </p:extLst>
  </p:cSld>
  <p:clrMapOvr>
    <a:masterClrMapping/>
  </p:clrMapOvr>
  <p:transition xmlns:p14="http://schemas.microsoft.com/office/powerpoint/2010/main"/>
</p:sldLayout>
</file>

<file path=ppt/slideLayouts/slideLayout69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5300" y="1676400"/>
            <a:ext cx="2254250" cy="5245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901950" y="1676400"/>
            <a:ext cx="2254250" cy="5245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3839218"/>
      </p:ext>
    </p:extLst>
  </p:cSld>
  <p:clrMapOvr>
    <a:masterClrMapping/>
  </p:clrMapOvr>
  <p:transition xmlns:p14="http://schemas.microsoft.com/office/powerpoint/2010/main"/>
</p:sldLayout>
</file>

<file path=ppt/slideLayouts/slideLayout69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04975"/>
            <a:ext cx="4489450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416175"/>
            <a:ext cx="4489450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0963" y="1704975"/>
            <a:ext cx="4491037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0963" y="2416175"/>
            <a:ext cx="4491037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3899270"/>
      </p:ext>
    </p:extLst>
  </p:cSld>
  <p:clrMapOvr>
    <a:masterClrMapping/>
  </p:clrMapOvr>
  <p:transition xmlns:p14="http://schemas.microsoft.com/office/powerpoint/2010/main"/>
</p:sldLayout>
</file>

<file path=ppt/slideLayouts/slideLayout69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1926504"/>
      </p:ext>
    </p:extLst>
  </p:cSld>
  <p:clrMapOvr>
    <a:masterClrMapping/>
  </p:clrMapOvr>
  <p:transition xmlns:p14="http://schemas.microsoft.com/office/powerpoint/2010/main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67316594"/>
      </p:ext>
    </p:extLst>
  </p:cSld>
  <p:clrMapOvr>
    <a:masterClrMapping/>
  </p:clrMapOvr>
  <p:transition xmlns:p14="http://schemas.microsoft.com/office/powerpoint/2010/main"/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8000" y="1778000"/>
            <a:ext cx="4495800" cy="5029200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56200" y="1778000"/>
            <a:ext cx="4495800" cy="5029200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7967050"/>
      </p:ext>
    </p:extLst>
  </p:cSld>
  <p:clrMapOvr>
    <a:masterClrMapping/>
  </p:clrMapOvr>
  <p:transition xmlns:p14="http://schemas.microsoft.com/office/powerpoint/2010/main"/>
</p:sldLayout>
</file>

<file path=ppt/slideLayouts/slideLayout70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04783136"/>
      </p:ext>
    </p:extLst>
  </p:cSld>
  <p:clrMapOvr>
    <a:masterClrMapping/>
  </p:clrMapOvr>
  <p:transition xmlns:p14="http://schemas.microsoft.com/office/powerpoint/2010/main"/>
</p:sldLayout>
</file>

<file path=ppt/slideLayouts/slideLayout70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3213"/>
            <a:ext cx="3343275" cy="12906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1925" y="303213"/>
            <a:ext cx="5680075" cy="65039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0" y="1593850"/>
            <a:ext cx="3343275" cy="52133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465994666"/>
      </p:ext>
    </p:extLst>
  </p:cSld>
  <p:clrMapOvr>
    <a:masterClrMapping/>
  </p:clrMapOvr>
  <p:transition xmlns:p14="http://schemas.microsoft.com/office/powerpoint/2010/main"/>
</p:sldLayout>
</file>

<file path=ppt/slideLayouts/slideLayout70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0725" y="5334000"/>
            <a:ext cx="6096000" cy="6302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0725" y="681038"/>
            <a:ext cx="6096000" cy="4572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0725" y="5964238"/>
            <a:ext cx="6096000" cy="8937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910884140"/>
      </p:ext>
    </p:extLst>
  </p:cSld>
  <p:clrMapOvr>
    <a:masterClrMapping/>
  </p:clrMapOvr>
  <p:transition xmlns:p14="http://schemas.microsoft.com/office/powerpoint/2010/main"/>
</p:sldLayout>
</file>

<file path=ppt/slideLayouts/slideLayout70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5293979"/>
      </p:ext>
    </p:extLst>
  </p:cSld>
  <p:clrMapOvr>
    <a:masterClrMapping/>
  </p:clrMapOvr>
  <p:transition xmlns:p14="http://schemas.microsoft.com/office/powerpoint/2010/main"/>
</p:sldLayout>
</file>

<file path=ppt/slideLayouts/slideLayout70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72350" y="292100"/>
            <a:ext cx="2292350" cy="6629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5300" y="292100"/>
            <a:ext cx="6724650" cy="6629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6497369"/>
      </p:ext>
    </p:extLst>
  </p:cSld>
  <p:clrMapOvr>
    <a:masterClrMapping/>
  </p:clrMapOvr>
  <p:transition xmlns:p14="http://schemas.microsoft.com/office/powerpoint/2010/main"/>
</p:sldLayout>
</file>

<file path=ppt/slideLayouts/slideLayout70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6963"/>
            <a:ext cx="8636000" cy="16335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86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1743981"/>
      </p:ext>
    </p:extLst>
  </p:cSld>
  <p:clrMapOvr>
    <a:masterClrMapping/>
  </p:clrMapOvr>
  <p:transition xmlns:p14="http://schemas.microsoft.com/office/powerpoint/2010/main"/>
</p:sldLayout>
</file>

<file path=ppt/slideLayouts/slideLayout70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3534212"/>
      </p:ext>
    </p:extLst>
  </p:cSld>
  <p:clrMapOvr>
    <a:masterClrMapping/>
  </p:clrMapOvr>
  <p:transition xmlns:p14="http://schemas.microsoft.com/office/powerpoint/2010/main"/>
</p:sldLayout>
</file>

<file path=ppt/slideLayouts/slideLayout70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3275" y="4895850"/>
            <a:ext cx="8636000" cy="15144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3275" y="3228975"/>
            <a:ext cx="8636000" cy="16668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66398434"/>
      </p:ext>
    </p:extLst>
  </p:cSld>
  <p:clrMapOvr>
    <a:masterClrMapping/>
  </p:clrMapOvr>
  <p:transition xmlns:p14="http://schemas.microsoft.com/office/powerpoint/2010/main"/>
</p:sldLayout>
</file>

<file path=ppt/slideLayouts/slideLayout70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438900" y="1676400"/>
            <a:ext cx="1536700" cy="5245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28000" y="1676400"/>
            <a:ext cx="1536700" cy="5245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1636764"/>
      </p:ext>
    </p:extLst>
  </p:cSld>
  <p:clrMapOvr>
    <a:masterClrMapping/>
  </p:clrMapOvr>
  <p:transition xmlns:p14="http://schemas.microsoft.com/office/powerpoint/2010/main"/>
</p:sldLayout>
</file>

<file path=ppt/slideLayouts/slideLayout70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04975"/>
            <a:ext cx="4489450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416175"/>
            <a:ext cx="4489450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0963" y="1704975"/>
            <a:ext cx="4491037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0963" y="2416175"/>
            <a:ext cx="4491037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5845991"/>
      </p:ext>
    </p:extLst>
  </p:cSld>
  <p:clrMapOvr>
    <a:masterClrMapping/>
  </p:clrMapOvr>
  <p:transition xmlns:p14="http://schemas.microsoft.com/office/powerpoint/2010/main"/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04975"/>
            <a:ext cx="4489450" cy="7112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416175"/>
            <a:ext cx="4489450" cy="4391025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0963" y="1704975"/>
            <a:ext cx="4491037" cy="7112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0963" y="2416175"/>
            <a:ext cx="4491037" cy="4391025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5781748"/>
      </p:ext>
    </p:extLst>
  </p:cSld>
  <p:clrMapOvr>
    <a:masterClrMapping/>
  </p:clrMapOvr>
  <p:transition xmlns:p14="http://schemas.microsoft.com/office/powerpoint/2010/main"/>
</p:sldLayout>
</file>

<file path=ppt/slideLayouts/slideLayout7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9201566"/>
      </p:ext>
    </p:extLst>
  </p:cSld>
  <p:clrMapOvr>
    <a:masterClrMapping/>
  </p:clrMapOvr>
  <p:transition xmlns:p14="http://schemas.microsoft.com/office/powerpoint/2010/main"/>
</p:sldLayout>
</file>

<file path=ppt/slideLayouts/slideLayout7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14788590"/>
      </p:ext>
    </p:extLst>
  </p:cSld>
  <p:clrMapOvr>
    <a:masterClrMapping/>
  </p:clrMapOvr>
  <p:transition xmlns:p14="http://schemas.microsoft.com/office/powerpoint/2010/main"/>
</p:sldLayout>
</file>

<file path=ppt/slideLayouts/slideLayout7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3213"/>
            <a:ext cx="3343275" cy="12906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1925" y="303213"/>
            <a:ext cx="5680075" cy="65039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0" y="1593850"/>
            <a:ext cx="3343275" cy="52133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1043841"/>
      </p:ext>
    </p:extLst>
  </p:cSld>
  <p:clrMapOvr>
    <a:masterClrMapping/>
  </p:clrMapOvr>
  <p:transition xmlns:p14="http://schemas.microsoft.com/office/powerpoint/2010/main"/>
</p:sldLayout>
</file>

<file path=ppt/slideLayouts/slideLayout7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0725" y="5334000"/>
            <a:ext cx="6096000" cy="6302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0725" y="681038"/>
            <a:ext cx="6096000" cy="4572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0725" y="5964238"/>
            <a:ext cx="6096000" cy="8937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634251021"/>
      </p:ext>
    </p:extLst>
  </p:cSld>
  <p:clrMapOvr>
    <a:masterClrMapping/>
  </p:clrMapOvr>
  <p:transition xmlns:p14="http://schemas.microsoft.com/office/powerpoint/2010/main"/>
</p:sldLayout>
</file>

<file path=ppt/slideLayouts/slideLayout7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8221925"/>
      </p:ext>
    </p:extLst>
  </p:cSld>
  <p:clrMapOvr>
    <a:masterClrMapping/>
  </p:clrMapOvr>
  <p:transition xmlns:p14="http://schemas.microsoft.com/office/powerpoint/2010/main"/>
</p:sldLayout>
</file>

<file path=ppt/slideLayouts/slideLayout7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72350" y="292100"/>
            <a:ext cx="2292350" cy="6629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5300" y="292100"/>
            <a:ext cx="6724650" cy="6629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5211367"/>
      </p:ext>
    </p:extLst>
  </p:cSld>
  <p:clrMapOvr>
    <a:masterClrMapping/>
  </p:clrMapOvr>
  <p:transition xmlns:p14="http://schemas.microsoft.com/office/powerpoint/2010/main"/>
</p:sldLayout>
</file>

<file path=ppt/slideLayouts/slideLayout7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6963"/>
            <a:ext cx="8636000" cy="16335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86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0995314"/>
      </p:ext>
    </p:extLst>
  </p:cSld>
  <p:clrMapOvr>
    <a:masterClrMapping/>
  </p:clrMapOvr>
  <p:transition xmlns:p14="http://schemas.microsoft.com/office/powerpoint/2010/main"/>
</p:sldLayout>
</file>

<file path=ppt/slideLayouts/slideLayout7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5374285"/>
      </p:ext>
    </p:extLst>
  </p:cSld>
  <p:clrMapOvr>
    <a:masterClrMapping/>
  </p:clrMapOvr>
  <p:transition xmlns:p14="http://schemas.microsoft.com/office/powerpoint/2010/main"/>
</p:sldLayout>
</file>

<file path=ppt/slideLayouts/slideLayout7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3275" y="4895850"/>
            <a:ext cx="8636000" cy="15144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3275" y="3228975"/>
            <a:ext cx="8636000" cy="16668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10905350"/>
      </p:ext>
    </p:extLst>
  </p:cSld>
  <p:clrMapOvr>
    <a:masterClrMapping/>
  </p:clrMapOvr>
  <p:transition xmlns:p14="http://schemas.microsoft.com/office/powerpoint/2010/main"/>
</p:sldLayout>
</file>

<file path=ppt/slideLayouts/slideLayout7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5300" y="1676400"/>
            <a:ext cx="4508500" cy="5245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56200" y="1676400"/>
            <a:ext cx="4508500" cy="5245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4217955"/>
      </p:ext>
    </p:extLst>
  </p:cSld>
  <p:clrMapOvr>
    <a:masterClrMapping/>
  </p:clrMapOvr>
  <p:transition xmlns:p14="http://schemas.microsoft.com/office/powerpoint/2010/main"/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8780520"/>
      </p:ext>
    </p:extLst>
  </p:cSld>
  <p:clrMapOvr>
    <a:masterClrMapping/>
  </p:clrMapOvr>
  <p:transition xmlns:p14="http://schemas.microsoft.com/office/powerpoint/2010/main"/>
</p:sldLayout>
</file>

<file path=ppt/slideLayouts/slideLayout7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04975"/>
            <a:ext cx="4489450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416175"/>
            <a:ext cx="4489450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0963" y="1704975"/>
            <a:ext cx="4491037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0963" y="2416175"/>
            <a:ext cx="4491037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7499374"/>
      </p:ext>
    </p:extLst>
  </p:cSld>
  <p:clrMapOvr>
    <a:masterClrMapping/>
  </p:clrMapOvr>
  <p:transition xmlns:p14="http://schemas.microsoft.com/office/powerpoint/2010/main"/>
</p:sldLayout>
</file>

<file path=ppt/slideLayouts/slideLayout7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416049"/>
      </p:ext>
    </p:extLst>
  </p:cSld>
  <p:clrMapOvr>
    <a:masterClrMapping/>
  </p:clrMapOvr>
  <p:transition xmlns:p14="http://schemas.microsoft.com/office/powerpoint/2010/main"/>
</p:sldLayout>
</file>

<file path=ppt/slideLayouts/slideLayout7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74644049"/>
      </p:ext>
    </p:extLst>
  </p:cSld>
  <p:clrMapOvr>
    <a:masterClrMapping/>
  </p:clrMapOvr>
  <p:transition xmlns:p14="http://schemas.microsoft.com/office/powerpoint/2010/main"/>
</p:sldLayout>
</file>

<file path=ppt/slideLayouts/slideLayout7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3213"/>
            <a:ext cx="3343275" cy="12906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1925" y="303213"/>
            <a:ext cx="5680075" cy="65039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0" y="1593850"/>
            <a:ext cx="3343275" cy="52133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41786542"/>
      </p:ext>
    </p:extLst>
  </p:cSld>
  <p:clrMapOvr>
    <a:masterClrMapping/>
  </p:clrMapOvr>
  <p:transition xmlns:p14="http://schemas.microsoft.com/office/powerpoint/2010/main"/>
</p:sldLayout>
</file>

<file path=ppt/slideLayouts/slideLayout7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0725" y="5334000"/>
            <a:ext cx="6096000" cy="6302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0725" y="681038"/>
            <a:ext cx="6096000" cy="4572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0725" y="5964238"/>
            <a:ext cx="6096000" cy="8937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780509062"/>
      </p:ext>
    </p:extLst>
  </p:cSld>
  <p:clrMapOvr>
    <a:masterClrMapping/>
  </p:clrMapOvr>
  <p:transition xmlns:p14="http://schemas.microsoft.com/office/powerpoint/2010/main"/>
</p:sldLayout>
</file>

<file path=ppt/slideLayouts/slideLayout7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2051142"/>
      </p:ext>
    </p:extLst>
  </p:cSld>
  <p:clrMapOvr>
    <a:masterClrMapping/>
  </p:clrMapOvr>
  <p:transition xmlns:p14="http://schemas.microsoft.com/office/powerpoint/2010/main"/>
</p:sldLayout>
</file>

<file path=ppt/slideLayouts/slideLayout7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72350" y="292100"/>
            <a:ext cx="2292350" cy="6629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5300" y="292100"/>
            <a:ext cx="6724650" cy="6629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4097971"/>
      </p:ext>
    </p:extLst>
  </p:cSld>
  <p:clrMapOvr>
    <a:masterClrMapping/>
  </p:clrMapOvr>
  <p:transition xmlns:p14="http://schemas.microsoft.com/office/powerpoint/2010/main"/>
</p:sldLayout>
</file>

<file path=ppt/slideLayouts/slideLayout7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6963"/>
            <a:ext cx="8636000" cy="16335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863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1863350"/>
      </p:ext>
    </p:extLst>
  </p:cSld>
  <p:clrMapOvr>
    <a:masterClrMapping/>
  </p:clrMapOvr>
  <p:transition xmlns:p14="http://schemas.microsoft.com/office/powerpoint/2010/main"/>
</p:sldLayout>
</file>

<file path=ppt/slideLayouts/slideLayout7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000" y="1778000"/>
            <a:ext cx="9144000" cy="5029200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4441727"/>
      </p:ext>
    </p:extLst>
  </p:cSld>
  <p:clrMapOvr>
    <a:masterClrMapping/>
  </p:clrMapOvr>
  <p:transition xmlns:p14="http://schemas.microsoft.com/office/powerpoint/2010/main"/>
</p:sldLayout>
</file>

<file path=ppt/slideLayouts/slideLayout72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3275" y="4895850"/>
            <a:ext cx="8636000" cy="15144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3275" y="3228975"/>
            <a:ext cx="8636000" cy="1666875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47743119"/>
      </p:ext>
    </p:extLst>
  </p:cSld>
  <p:clrMapOvr>
    <a:masterClrMapping/>
  </p:clrMapOvr>
  <p:transition xmlns:p14="http://schemas.microsoft.com/office/powerpoint/2010/main"/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75927447"/>
      </p:ext>
    </p:extLst>
  </p:cSld>
  <p:clrMapOvr>
    <a:masterClrMapping/>
  </p:clrMapOvr>
  <p:transition xmlns:p14="http://schemas.microsoft.com/office/powerpoint/2010/main"/>
</p:sldLayout>
</file>

<file path=ppt/slideLayouts/slideLayout73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8000" y="1778000"/>
            <a:ext cx="4495800" cy="5029200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56200" y="1778000"/>
            <a:ext cx="4495800" cy="5029200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8836952"/>
      </p:ext>
    </p:extLst>
  </p:cSld>
  <p:clrMapOvr>
    <a:masterClrMapping/>
  </p:clrMapOvr>
  <p:transition xmlns:p14="http://schemas.microsoft.com/office/powerpoint/2010/main"/>
</p:sldLayout>
</file>

<file path=ppt/slideLayouts/slideLayout73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04975"/>
            <a:ext cx="4489450" cy="7112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416175"/>
            <a:ext cx="4489450" cy="4391025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0963" y="1704975"/>
            <a:ext cx="4491037" cy="7112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0963" y="2416175"/>
            <a:ext cx="4491037" cy="4391025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6438647"/>
      </p:ext>
    </p:extLst>
  </p:cSld>
  <p:clrMapOvr>
    <a:masterClrMapping/>
  </p:clrMapOvr>
  <p:transition xmlns:p14="http://schemas.microsoft.com/office/powerpoint/2010/main"/>
</p:sldLayout>
</file>

<file path=ppt/slideLayouts/slideLayout7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0424158"/>
      </p:ext>
    </p:extLst>
  </p:cSld>
  <p:clrMapOvr>
    <a:masterClrMapping/>
  </p:clrMapOvr>
  <p:transition xmlns:p14="http://schemas.microsoft.com/office/powerpoint/2010/main"/>
</p:sldLayout>
</file>

<file path=ppt/slideLayouts/slideLayout7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54452411"/>
      </p:ext>
    </p:extLst>
  </p:cSld>
  <p:clrMapOvr>
    <a:masterClrMapping/>
  </p:clrMapOvr>
  <p:transition xmlns:p14="http://schemas.microsoft.com/office/powerpoint/2010/main"/>
</p:sldLayout>
</file>

<file path=ppt/slideLayouts/slideLayout73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3213"/>
            <a:ext cx="3343275" cy="12906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1925" y="303213"/>
            <a:ext cx="5680075" cy="6503987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0" y="1593850"/>
            <a:ext cx="3343275" cy="521335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22738886"/>
      </p:ext>
    </p:extLst>
  </p:cSld>
  <p:clrMapOvr>
    <a:masterClrMapping/>
  </p:clrMapOvr>
  <p:transition xmlns:p14="http://schemas.microsoft.com/office/powerpoint/2010/main"/>
</p:sldLayout>
</file>

<file path=ppt/slideLayouts/slideLayout73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0725" y="5334000"/>
            <a:ext cx="6096000" cy="6302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0725" y="681038"/>
            <a:ext cx="6096000" cy="457200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0725" y="5964238"/>
            <a:ext cx="6096000" cy="89376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5162302"/>
      </p:ext>
    </p:extLst>
  </p:cSld>
  <p:clrMapOvr>
    <a:masterClrMapping/>
  </p:clrMapOvr>
  <p:transition xmlns:p14="http://schemas.microsoft.com/office/powerpoint/2010/main"/>
</p:sldLayout>
</file>

<file path=ppt/slideLayouts/slideLayout7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0" y="1778000"/>
            <a:ext cx="9144000" cy="50292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6038223"/>
      </p:ext>
    </p:extLst>
  </p:cSld>
  <p:clrMapOvr>
    <a:masterClrMapping/>
  </p:clrMapOvr>
  <p:transition xmlns:p14="http://schemas.microsoft.com/office/powerpoint/2010/main"/>
</p:sldLayout>
</file>

<file path=ppt/slideLayouts/slideLayout7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72350" y="292100"/>
            <a:ext cx="2292350" cy="65151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5300" y="292100"/>
            <a:ext cx="6724650" cy="65151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7220626"/>
      </p:ext>
    </p:extLst>
  </p:cSld>
  <p:clrMapOvr>
    <a:masterClrMapping/>
  </p:clrMapOvr>
  <p:transition xmlns:p14="http://schemas.microsoft.com/office/powerpoint/2010/main"/>
</p:sldLayout>
</file>

<file path=ppt/slideLayouts/slideLayout7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6963"/>
            <a:ext cx="8636000" cy="16335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86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6985303"/>
      </p:ext>
    </p:extLst>
  </p:cSld>
  <p:clrMapOvr>
    <a:masterClrMapping/>
  </p:clrMapOvr>
  <p:transition xmlns:p14="http://schemas.microsoft.com/office/powerpoint/2010/main"/>
</p:sldLayout>
</file>

<file path=ppt/slideLayouts/slideLayout73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7901565"/>
      </p:ext>
    </p:extLst>
  </p:cSld>
  <p:clrMapOvr>
    <a:masterClrMapping/>
  </p:clrMapOvr>
  <p:transition xmlns:p14="http://schemas.microsoft.com/office/powerpoint/2010/main"/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3213"/>
            <a:ext cx="3343275" cy="1290637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1925" y="303213"/>
            <a:ext cx="5680075" cy="6503987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0" y="1593850"/>
            <a:ext cx="3343275" cy="521335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804593353"/>
      </p:ext>
    </p:extLst>
  </p:cSld>
  <p:clrMapOvr>
    <a:masterClrMapping/>
  </p:clrMapOvr>
  <p:transition xmlns:p14="http://schemas.microsoft.com/office/powerpoint/2010/main"/>
</p:sldLayout>
</file>

<file path=ppt/slideLayouts/slideLayout74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3275" y="4895850"/>
            <a:ext cx="8636000" cy="15144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3275" y="3228975"/>
            <a:ext cx="8636000" cy="16668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079569369"/>
      </p:ext>
    </p:extLst>
  </p:cSld>
  <p:clrMapOvr>
    <a:masterClrMapping/>
  </p:clrMapOvr>
  <p:transition xmlns:p14="http://schemas.microsoft.com/office/powerpoint/2010/main"/>
</p:sldLayout>
</file>

<file path=ppt/slideLayouts/slideLayout74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00100" y="4064000"/>
            <a:ext cx="4197350" cy="952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9850" y="4064000"/>
            <a:ext cx="4197350" cy="952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8254435"/>
      </p:ext>
    </p:extLst>
  </p:cSld>
  <p:clrMapOvr>
    <a:masterClrMapping/>
  </p:clrMapOvr>
  <p:transition xmlns:p14="http://schemas.microsoft.com/office/powerpoint/2010/main"/>
</p:sldLayout>
</file>

<file path=ppt/slideLayouts/slideLayout74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04975"/>
            <a:ext cx="4489450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416175"/>
            <a:ext cx="4489450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0963" y="1704975"/>
            <a:ext cx="4491037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0963" y="2416175"/>
            <a:ext cx="4491037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3378501"/>
      </p:ext>
    </p:extLst>
  </p:cSld>
  <p:clrMapOvr>
    <a:masterClrMapping/>
  </p:clrMapOvr>
  <p:transition xmlns:p14="http://schemas.microsoft.com/office/powerpoint/2010/main"/>
</p:sldLayout>
</file>

<file path=ppt/slideLayouts/slideLayout74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4405149"/>
      </p:ext>
    </p:extLst>
  </p:cSld>
  <p:clrMapOvr>
    <a:masterClrMapping/>
  </p:clrMapOvr>
  <p:transition xmlns:p14="http://schemas.microsoft.com/office/powerpoint/2010/main"/>
</p:sldLayout>
</file>

<file path=ppt/slideLayouts/slideLayout74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09544895"/>
      </p:ext>
    </p:extLst>
  </p:cSld>
  <p:clrMapOvr>
    <a:masterClrMapping/>
  </p:clrMapOvr>
  <p:transition xmlns:p14="http://schemas.microsoft.com/office/powerpoint/2010/main"/>
</p:sldLayout>
</file>

<file path=ppt/slideLayouts/slideLayout74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3213"/>
            <a:ext cx="3343275" cy="1290637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1925" y="303213"/>
            <a:ext cx="5680075" cy="65039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0" y="1593850"/>
            <a:ext cx="3343275" cy="52133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68014057"/>
      </p:ext>
    </p:extLst>
  </p:cSld>
  <p:clrMapOvr>
    <a:masterClrMapping/>
  </p:clrMapOvr>
  <p:transition xmlns:p14="http://schemas.microsoft.com/office/powerpoint/2010/main"/>
</p:sldLayout>
</file>

<file path=ppt/slideLayouts/slideLayout74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0725" y="5334000"/>
            <a:ext cx="6096000" cy="6302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0725" y="681038"/>
            <a:ext cx="6096000" cy="4572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0725" y="5964238"/>
            <a:ext cx="6096000" cy="8937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762147867"/>
      </p:ext>
    </p:extLst>
  </p:cSld>
  <p:clrMapOvr>
    <a:masterClrMapping/>
  </p:clrMapOvr>
  <p:transition xmlns:p14="http://schemas.microsoft.com/office/powerpoint/2010/main"/>
</p:sldLayout>
</file>

<file path=ppt/slideLayouts/slideLayout7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4009134"/>
      </p:ext>
    </p:extLst>
  </p:cSld>
  <p:clrMapOvr>
    <a:masterClrMapping/>
  </p:clrMapOvr>
  <p:transition xmlns:p14="http://schemas.microsoft.com/office/powerpoint/2010/main"/>
</p:sldLayout>
</file>

<file path=ppt/slideLayouts/slideLayout74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10425" y="1930400"/>
            <a:ext cx="2136775" cy="30861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00100" y="1930400"/>
            <a:ext cx="6257925" cy="30861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6357105"/>
      </p:ext>
    </p:extLst>
  </p:cSld>
  <p:clrMapOvr>
    <a:masterClrMapping/>
  </p:clrMapOvr>
  <p:transition xmlns:p14="http://schemas.microsoft.com/office/powerpoint/2010/main"/>
</p:sldLayout>
</file>

<file path=ppt/slideLayouts/slideLayout7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6963"/>
            <a:ext cx="8636000" cy="16335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86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902823"/>
      </p:ext>
    </p:extLst>
  </p:cSld>
  <p:clrMapOvr>
    <a:masterClrMapping/>
  </p:clrMapOvr>
  <p:transition xmlns:p14="http://schemas.microsoft.com/office/powerpoint/2010/main"/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0725" y="5334000"/>
            <a:ext cx="6096000" cy="630238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0725" y="681038"/>
            <a:ext cx="6096000" cy="457200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0725" y="5964238"/>
            <a:ext cx="6096000" cy="89376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570052850"/>
      </p:ext>
    </p:extLst>
  </p:cSld>
  <p:clrMapOvr>
    <a:masterClrMapping/>
  </p:clrMapOvr>
  <p:transition xmlns:p14="http://schemas.microsoft.com/office/powerpoint/2010/main"/>
</p:sldLayout>
</file>

<file path=ppt/slideLayouts/slideLayout75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9617395"/>
      </p:ext>
    </p:extLst>
  </p:cSld>
  <p:clrMapOvr>
    <a:masterClrMapping/>
  </p:clrMapOvr>
  <p:transition xmlns:p14="http://schemas.microsoft.com/office/powerpoint/2010/main"/>
</p:sldLayout>
</file>

<file path=ppt/slideLayouts/slideLayout75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3275" y="4895850"/>
            <a:ext cx="8636000" cy="15144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3275" y="3228975"/>
            <a:ext cx="8636000" cy="16668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847066656"/>
      </p:ext>
    </p:extLst>
  </p:cSld>
  <p:clrMapOvr>
    <a:masterClrMapping/>
  </p:clrMapOvr>
  <p:transition xmlns:p14="http://schemas.microsoft.com/office/powerpoint/2010/main"/>
</p:sldLayout>
</file>

<file path=ppt/slideLayouts/slideLayout7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5300" y="4064000"/>
            <a:ext cx="2273300" cy="952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921000" y="4064000"/>
            <a:ext cx="2273300" cy="952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2735606"/>
      </p:ext>
    </p:extLst>
  </p:cSld>
  <p:clrMapOvr>
    <a:masterClrMapping/>
  </p:clrMapOvr>
  <p:transition xmlns:p14="http://schemas.microsoft.com/office/powerpoint/2010/main"/>
</p:sldLayout>
</file>

<file path=ppt/slideLayouts/slideLayout75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04975"/>
            <a:ext cx="4489450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416175"/>
            <a:ext cx="4489450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0963" y="1704975"/>
            <a:ext cx="4491037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0963" y="2416175"/>
            <a:ext cx="4491037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3123019"/>
      </p:ext>
    </p:extLst>
  </p:cSld>
  <p:clrMapOvr>
    <a:masterClrMapping/>
  </p:clrMapOvr>
  <p:transition xmlns:p14="http://schemas.microsoft.com/office/powerpoint/2010/main"/>
</p:sldLayout>
</file>

<file path=ppt/slideLayouts/slideLayout7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2801731"/>
      </p:ext>
    </p:extLst>
  </p:cSld>
  <p:clrMapOvr>
    <a:masterClrMapping/>
  </p:clrMapOvr>
  <p:transition xmlns:p14="http://schemas.microsoft.com/office/powerpoint/2010/main"/>
</p:sldLayout>
</file>

<file path=ppt/slideLayouts/slideLayout7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36222227"/>
      </p:ext>
    </p:extLst>
  </p:cSld>
  <p:clrMapOvr>
    <a:masterClrMapping/>
  </p:clrMapOvr>
  <p:transition xmlns:p14="http://schemas.microsoft.com/office/powerpoint/2010/main"/>
</p:sldLayout>
</file>

<file path=ppt/slideLayouts/slideLayout75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3213"/>
            <a:ext cx="3343275" cy="1290637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1925" y="303213"/>
            <a:ext cx="5680075" cy="65039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0" y="1593850"/>
            <a:ext cx="3343275" cy="52133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948537026"/>
      </p:ext>
    </p:extLst>
  </p:cSld>
  <p:clrMapOvr>
    <a:masterClrMapping/>
  </p:clrMapOvr>
  <p:transition xmlns:p14="http://schemas.microsoft.com/office/powerpoint/2010/main"/>
</p:sldLayout>
</file>

<file path=ppt/slideLayouts/slideLayout75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0725" y="5334000"/>
            <a:ext cx="6096000" cy="6302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0725" y="681038"/>
            <a:ext cx="6096000" cy="4572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0725" y="5964238"/>
            <a:ext cx="6096000" cy="8937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03709265"/>
      </p:ext>
    </p:extLst>
  </p:cSld>
  <p:clrMapOvr>
    <a:masterClrMapping/>
  </p:clrMapOvr>
  <p:transition xmlns:p14="http://schemas.microsoft.com/office/powerpoint/2010/main"/>
</p:sldLayout>
</file>

<file path=ppt/slideLayouts/slideLayout7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0601191"/>
      </p:ext>
    </p:extLst>
  </p:cSld>
  <p:clrMapOvr>
    <a:masterClrMapping/>
  </p:clrMapOvr>
  <p:transition xmlns:p14="http://schemas.microsoft.com/office/powerpoint/2010/main"/>
</p:sldLayout>
</file>

<file path=ppt/slideLayouts/slideLayout7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019550" y="1930400"/>
            <a:ext cx="1174750" cy="30861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5300" y="1930400"/>
            <a:ext cx="3371850" cy="30861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2951415"/>
      </p:ext>
    </p:extLst>
  </p:cSld>
  <p:clrMapOvr>
    <a:masterClrMapping/>
  </p:clrMapOvr>
  <p:transition xmlns:p14="http://schemas.microsoft.com/office/powerpoint/2010/main"/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0" y="1778000"/>
            <a:ext cx="9144000" cy="50292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7303363"/>
      </p:ext>
    </p:extLst>
  </p:cSld>
  <p:clrMapOvr>
    <a:masterClrMapping/>
  </p:clrMapOvr>
  <p:transition xmlns:p14="http://schemas.microsoft.com/office/powerpoint/2010/main"/>
</p:sldLayout>
</file>

<file path=ppt/slideLayouts/slideLayout76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6963"/>
            <a:ext cx="8636000" cy="16335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863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6398348"/>
      </p:ext>
    </p:extLst>
  </p:cSld>
  <p:clrMapOvr>
    <a:masterClrMapping/>
  </p:clrMapOvr>
  <p:transition xmlns:p14="http://schemas.microsoft.com/office/powerpoint/2010/main"/>
</p:sldLayout>
</file>

<file path=ppt/slideLayouts/slideLayout76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000" y="1778000"/>
            <a:ext cx="9144000" cy="5029200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1475537"/>
      </p:ext>
    </p:extLst>
  </p:cSld>
  <p:clrMapOvr>
    <a:masterClrMapping/>
  </p:clrMapOvr>
  <p:transition xmlns:p14="http://schemas.microsoft.com/office/powerpoint/2010/main"/>
</p:sldLayout>
</file>

<file path=ppt/slideLayouts/slideLayout76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3275" y="4895850"/>
            <a:ext cx="8636000" cy="15144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3275" y="3228975"/>
            <a:ext cx="8636000" cy="1666875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433164049"/>
      </p:ext>
    </p:extLst>
  </p:cSld>
  <p:clrMapOvr>
    <a:masterClrMapping/>
  </p:clrMapOvr>
  <p:transition xmlns:p14="http://schemas.microsoft.com/office/powerpoint/2010/main"/>
</p:sldLayout>
</file>

<file path=ppt/slideLayouts/slideLayout76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8000" y="1778000"/>
            <a:ext cx="4495800" cy="5029200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56200" y="1778000"/>
            <a:ext cx="4495800" cy="5029200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8990593"/>
      </p:ext>
    </p:extLst>
  </p:cSld>
  <p:clrMapOvr>
    <a:masterClrMapping/>
  </p:clrMapOvr>
  <p:transition xmlns:p14="http://schemas.microsoft.com/office/powerpoint/2010/main"/>
</p:sldLayout>
</file>

<file path=ppt/slideLayouts/slideLayout76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04975"/>
            <a:ext cx="4489450" cy="7112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416175"/>
            <a:ext cx="4489450" cy="4391025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0963" y="1704975"/>
            <a:ext cx="4491037" cy="7112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0963" y="2416175"/>
            <a:ext cx="4491037" cy="4391025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9346776"/>
      </p:ext>
    </p:extLst>
  </p:cSld>
  <p:clrMapOvr>
    <a:masterClrMapping/>
  </p:clrMapOvr>
  <p:transition xmlns:p14="http://schemas.microsoft.com/office/powerpoint/2010/main"/>
</p:sldLayout>
</file>

<file path=ppt/slideLayouts/slideLayout76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4351549"/>
      </p:ext>
    </p:extLst>
  </p:cSld>
  <p:clrMapOvr>
    <a:masterClrMapping/>
  </p:clrMapOvr>
  <p:transition xmlns:p14="http://schemas.microsoft.com/office/powerpoint/2010/main"/>
</p:sldLayout>
</file>

<file path=ppt/slideLayouts/slideLayout76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77972909"/>
      </p:ext>
    </p:extLst>
  </p:cSld>
  <p:clrMapOvr>
    <a:masterClrMapping/>
  </p:clrMapOvr>
  <p:transition xmlns:p14="http://schemas.microsoft.com/office/powerpoint/2010/main"/>
</p:sldLayout>
</file>

<file path=ppt/slideLayouts/slideLayout76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3213"/>
            <a:ext cx="3343275" cy="12906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1925" y="303213"/>
            <a:ext cx="5680075" cy="6503987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0" y="1593850"/>
            <a:ext cx="3343275" cy="521335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749114411"/>
      </p:ext>
    </p:extLst>
  </p:cSld>
  <p:clrMapOvr>
    <a:masterClrMapping/>
  </p:clrMapOvr>
  <p:transition xmlns:p14="http://schemas.microsoft.com/office/powerpoint/2010/main"/>
</p:sldLayout>
</file>

<file path=ppt/slideLayouts/slideLayout76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0725" y="5334000"/>
            <a:ext cx="6096000" cy="6302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0725" y="681038"/>
            <a:ext cx="6096000" cy="457200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0725" y="5964238"/>
            <a:ext cx="6096000" cy="89376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898868660"/>
      </p:ext>
    </p:extLst>
  </p:cSld>
  <p:clrMapOvr>
    <a:masterClrMapping/>
  </p:clrMapOvr>
  <p:transition xmlns:p14="http://schemas.microsoft.com/office/powerpoint/2010/main"/>
</p:sldLayout>
</file>

<file path=ppt/slideLayouts/slideLayout76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0" y="1778000"/>
            <a:ext cx="9144000" cy="50292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0194995"/>
      </p:ext>
    </p:extLst>
  </p:cSld>
  <p:clrMapOvr>
    <a:masterClrMapping/>
  </p:clrMapOvr>
  <p:transition xmlns:p14="http://schemas.microsoft.com/office/powerpoint/2010/main"/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6000" y="304800"/>
            <a:ext cx="2286000" cy="6502400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0" y="304800"/>
            <a:ext cx="6705600" cy="65024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6616298"/>
      </p:ext>
    </p:extLst>
  </p:cSld>
  <p:clrMapOvr>
    <a:masterClrMapping/>
  </p:clrMapOvr>
  <p:transition xmlns:p14="http://schemas.microsoft.com/office/powerpoint/2010/main"/>
</p:sldLayout>
</file>

<file path=ppt/slideLayouts/slideLayout7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72350" y="1778000"/>
            <a:ext cx="2292350" cy="5410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5300" y="1778000"/>
            <a:ext cx="6724650" cy="54102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3066241"/>
      </p:ext>
    </p:extLst>
  </p:cSld>
  <p:clrMapOvr>
    <a:masterClrMapping/>
  </p:clrMapOvr>
  <p:transition xmlns:p14="http://schemas.microsoft.com/office/powerpoint/2010/main"/>
</p:sldLayout>
</file>

<file path=ppt/slideLayouts/slideLayout77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6963"/>
            <a:ext cx="8636000" cy="16335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863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4177647"/>
      </p:ext>
    </p:extLst>
  </p:cSld>
  <p:clrMapOvr>
    <a:masterClrMapping/>
  </p:clrMapOvr>
  <p:transition xmlns:p14="http://schemas.microsoft.com/office/powerpoint/2010/main"/>
</p:sldLayout>
</file>

<file path=ppt/slideLayouts/slideLayout77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000" y="1778000"/>
            <a:ext cx="9144000" cy="5029200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7195551"/>
      </p:ext>
    </p:extLst>
  </p:cSld>
  <p:clrMapOvr>
    <a:masterClrMapping/>
  </p:clrMapOvr>
  <p:transition xmlns:p14="http://schemas.microsoft.com/office/powerpoint/2010/main"/>
</p:sldLayout>
</file>

<file path=ppt/slideLayouts/slideLayout77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3275" y="4895850"/>
            <a:ext cx="8636000" cy="15144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3275" y="3228975"/>
            <a:ext cx="8636000" cy="1666875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29533208"/>
      </p:ext>
    </p:extLst>
  </p:cSld>
  <p:clrMapOvr>
    <a:masterClrMapping/>
  </p:clrMapOvr>
  <p:transition xmlns:p14="http://schemas.microsoft.com/office/powerpoint/2010/main"/>
</p:sldLayout>
</file>

<file path=ppt/slideLayouts/slideLayout77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8000" y="1778000"/>
            <a:ext cx="4495800" cy="5029200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56200" y="1778000"/>
            <a:ext cx="4495800" cy="5029200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5413886"/>
      </p:ext>
    </p:extLst>
  </p:cSld>
  <p:clrMapOvr>
    <a:masterClrMapping/>
  </p:clrMapOvr>
  <p:transition xmlns:p14="http://schemas.microsoft.com/office/powerpoint/2010/main"/>
</p:sldLayout>
</file>

<file path=ppt/slideLayouts/slideLayout77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04975"/>
            <a:ext cx="4489450" cy="7112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416175"/>
            <a:ext cx="4489450" cy="4391025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0963" y="1704975"/>
            <a:ext cx="4491037" cy="7112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0963" y="2416175"/>
            <a:ext cx="4491037" cy="4391025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1407847"/>
      </p:ext>
    </p:extLst>
  </p:cSld>
  <p:clrMapOvr>
    <a:masterClrMapping/>
  </p:clrMapOvr>
  <p:transition xmlns:p14="http://schemas.microsoft.com/office/powerpoint/2010/main"/>
</p:sldLayout>
</file>

<file path=ppt/slideLayouts/slideLayout77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6620373"/>
      </p:ext>
    </p:extLst>
  </p:cSld>
  <p:clrMapOvr>
    <a:masterClrMapping/>
  </p:clrMapOvr>
  <p:transition xmlns:p14="http://schemas.microsoft.com/office/powerpoint/2010/main"/>
</p:sldLayout>
</file>

<file path=ppt/slideLayouts/slideLayout77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84170739"/>
      </p:ext>
    </p:extLst>
  </p:cSld>
  <p:clrMapOvr>
    <a:masterClrMapping/>
  </p:clrMapOvr>
  <p:transition xmlns:p14="http://schemas.microsoft.com/office/powerpoint/2010/main"/>
</p:sldLayout>
</file>

<file path=ppt/slideLayouts/slideLayout77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3213"/>
            <a:ext cx="3343275" cy="12906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1925" y="303213"/>
            <a:ext cx="5680075" cy="6503987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0" y="1593850"/>
            <a:ext cx="3343275" cy="521335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077440495"/>
      </p:ext>
    </p:extLst>
  </p:cSld>
  <p:clrMapOvr>
    <a:masterClrMapping/>
  </p:clrMapOvr>
  <p:transition xmlns:p14="http://schemas.microsoft.com/office/powerpoint/2010/main"/>
</p:sldLayout>
</file>

<file path=ppt/slideLayouts/slideLayout77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0725" y="5334000"/>
            <a:ext cx="6096000" cy="6302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0725" y="681038"/>
            <a:ext cx="6096000" cy="457200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0725" y="5964238"/>
            <a:ext cx="6096000" cy="89376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99924308"/>
      </p:ext>
    </p:extLst>
  </p:cSld>
  <p:clrMapOvr>
    <a:masterClrMapping/>
  </p:clrMapOvr>
  <p:transition xmlns:p14="http://schemas.microsoft.com/office/powerpoint/2010/main"/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6963"/>
            <a:ext cx="8636000" cy="1633537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863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6639468"/>
      </p:ext>
    </p:extLst>
  </p:cSld>
  <p:clrMapOvr>
    <a:masterClrMapping/>
  </p:clrMapOvr>
  <p:transition xmlns:p14="http://schemas.microsoft.com/office/powerpoint/2010/main"/>
</p:sldLayout>
</file>

<file path=ppt/slideLayouts/slideLayout78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0" y="1778000"/>
            <a:ext cx="9144000" cy="50292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4055812"/>
      </p:ext>
    </p:extLst>
  </p:cSld>
  <p:clrMapOvr>
    <a:masterClrMapping/>
  </p:clrMapOvr>
  <p:transition xmlns:p14="http://schemas.microsoft.com/office/powerpoint/2010/main"/>
</p:sldLayout>
</file>

<file path=ppt/slideLayouts/slideLayout78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6000" y="1778000"/>
            <a:ext cx="2286000" cy="5029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0" y="1778000"/>
            <a:ext cx="6705600" cy="50292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2020926"/>
      </p:ext>
    </p:extLst>
  </p:cSld>
  <p:clrMapOvr>
    <a:masterClrMapping/>
  </p:clrMapOvr>
  <p:transition xmlns:p14="http://schemas.microsoft.com/office/powerpoint/2010/main"/>
</p:sldLayout>
</file>

<file path=ppt/slideLayouts/slideLayout78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6963"/>
            <a:ext cx="8636000" cy="16335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86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5740652"/>
      </p:ext>
    </p:extLst>
  </p:cSld>
  <p:clrMapOvr>
    <a:masterClrMapping/>
  </p:clrMapOvr>
  <p:transition xmlns:p14="http://schemas.microsoft.com/office/powerpoint/2010/main"/>
</p:sldLayout>
</file>

<file path=ppt/slideLayouts/slideLayout78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9335699"/>
      </p:ext>
    </p:extLst>
  </p:cSld>
  <p:clrMapOvr>
    <a:masterClrMapping/>
  </p:clrMapOvr>
  <p:transition xmlns:p14="http://schemas.microsoft.com/office/powerpoint/2010/main"/>
</p:sldLayout>
</file>

<file path=ppt/slideLayouts/slideLayout78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3275" y="4895850"/>
            <a:ext cx="8636000" cy="15144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3275" y="3228975"/>
            <a:ext cx="8636000" cy="16668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82975679"/>
      </p:ext>
    </p:extLst>
  </p:cSld>
  <p:clrMapOvr>
    <a:masterClrMapping/>
  </p:clrMapOvr>
  <p:transition xmlns:p14="http://schemas.microsoft.com/office/powerpoint/2010/main"/>
</p:sldLayout>
</file>

<file path=ppt/slideLayouts/slideLayout78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5300" y="1676400"/>
            <a:ext cx="4508500" cy="5245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56200" y="1676400"/>
            <a:ext cx="4508500" cy="5245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0862387"/>
      </p:ext>
    </p:extLst>
  </p:cSld>
  <p:clrMapOvr>
    <a:masterClrMapping/>
  </p:clrMapOvr>
  <p:transition xmlns:p14="http://schemas.microsoft.com/office/powerpoint/2010/main"/>
</p:sldLayout>
</file>

<file path=ppt/slideLayouts/slideLayout78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04975"/>
            <a:ext cx="4489450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416175"/>
            <a:ext cx="4489450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0963" y="1704975"/>
            <a:ext cx="4491037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0963" y="2416175"/>
            <a:ext cx="4491037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1226290"/>
      </p:ext>
    </p:extLst>
  </p:cSld>
  <p:clrMapOvr>
    <a:masterClrMapping/>
  </p:clrMapOvr>
  <p:transition xmlns:p14="http://schemas.microsoft.com/office/powerpoint/2010/main"/>
</p:sldLayout>
</file>

<file path=ppt/slideLayouts/slideLayout78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921044"/>
      </p:ext>
    </p:extLst>
  </p:cSld>
  <p:clrMapOvr>
    <a:masterClrMapping/>
  </p:clrMapOvr>
  <p:transition xmlns:p14="http://schemas.microsoft.com/office/powerpoint/2010/main"/>
</p:sldLayout>
</file>

<file path=ppt/slideLayouts/slideLayout78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04366177"/>
      </p:ext>
    </p:extLst>
  </p:cSld>
  <p:clrMapOvr>
    <a:masterClrMapping/>
  </p:clrMapOvr>
  <p:transition xmlns:p14="http://schemas.microsoft.com/office/powerpoint/2010/main"/>
</p:sldLayout>
</file>

<file path=ppt/slideLayouts/slideLayout78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3213"/>
            <a:ext cx="3343275" cy="12906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1925" y="303213"/>
            <a:ext cx="5680075" cy="65039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0" y="1593850"/>
            <a:ext cx="3343275" cy="52133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672576480"/>
      </p:ext>
    </p:extLst>
  </p:cSld>
  <p:clrMapOvr>
    <a:masterClrMapping/>
  </p:clrMapOvr>
  <p:transition xmlns:p14="http://schemas.microsoft.com/office/powerpoint/2010/main"/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000" y="1778000"/>
            <a:ext cx="9144000" cy="5029200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378233"/>
      </p:ext>
    </p:extLst>
  </p:cSld>
  <p:clrMapOvr>
    <a:masterClrMapping/>
  </p:clrMapOvr>
  <p:transition xmlns:p14="http://schemas.microsoft.com/office/powerpoint/2010/main"/>
</p:sldLayout>
</file>

<file path=ppt/slideLayouts/slideLayout79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0725" y="5334000"/>
            <a:ext cx="6096000" cy="6302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0725" y="681038"/>
            <a:ext cx="6096000" cy="4572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0725" y="5964238"/>
            <a:ext cx="6096000" cy="8937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41995606"/>
      </p:ext>
    </p:extLst>
  </p:cSld>
  <p:clrMapOvr>
    <a:masterClrMapping/>
  </p:clrMapOvr>
  <p:transition xmlns:p14="http://schemas.microsoft.com/office/powerpoint/2010/main"/>
</p:sldLayout>
</file>

<file path=ppt/slideLayouts/slideLayout79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6405320"/>
      </p:ext>
    </p:extLst>
  </p:cSld>
  <p:clrMapOvr>
    <a:masterClrMapping/>
  </p:clrMapOvr>
  <p:transition xmlns:p14="http://schemas.microsoft.com/office/powerpoint/2010/main"/>
</p:sldLayout>
</file>

<file path=ppt/slideLayouts/slideLayout79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72350" y="292100"/>
            <a:ext cx="2292350" cy="6629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5300" y="292100"/>
            <a:ext cx="6724650" cy="6629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7052843"/>
      </p:ext>
    </p:extLst>
  </p:cSld>
  <p:clrMapOvr>
    <a:masterClrMapping/>
  </p:clrMapOvr>
  <p:transition xmlns:p14="http://schemas.microsoft.com/office/powerpoint/2010/main"/>
</p:sldLayout>
</file>

<file path=ppt/slideLayouts/slideLayout79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6963"/>
            <a:ext cx="8636000" cy="16335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86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7136005"/>
      </p:ext>
    </p:extLst>
  </p:cSld>
  <p:clrMapOvr>
    <a:masterClrMapping/>
  </p:clrMapOvr>
  <p:transition xmlns:p14="http://schemas.microsoft.com/office/powerpoint/2010/main"/>
</p:sldLayout>
</file>

<file path=ppt/slideLayouts/slideLayout79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6613188"/>
      </p:ext>
    </p:extLst>
  </p:cSld>
  <p:clrMapOvr>
    <a:masterClrMapping/>
  </p:clrMapOvr>
  <p:transition xmlns:p14="http://schemas.microsoft.com/office/powerpoint/2010/main"/>
</p:sldLayout>
</file>

<file path=ppt/slideLayouts/slideLayout79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3275" y="4895850"/>
            <a:ext cx="8636000" cy="15144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3275" y="3228975"/>
            <a:ext cx="8636000" cy="16668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81877317"/>
      </p:ext>
    </p:extLst>
  </p:cSld>
  <p:clrMapOvr>
    <a:masterClrMapping/>
  </p:clrMapOvr>
  <p:transition xmlns:p14="http://schemas.microsoft.com/office/powerpoint/2010/main"/>
</p:sldLayout>
</file>

<file path=ppt/slideLayouts/slideLayout79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880100" y="1943100"/>
            <a:ext cx="1568450" cy="49657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600950" y="1943100"/>
            <a:ext cx="1568450" cy="49657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3039673"/>
      </p:ext>
    </p:extLst>
  </p:cSld>
  <p:clrMapOvr>
    <a:masterClrMapping/>
  </p:clrMapOvr>
  <p:transition xmlns:p14="http://schemas.microsoft.com/office/powerpoint/2010/main"/>
</p:sldLayout>
</file>

<file path=ppt/slideLayouts/slideLayout79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04975"/>
            <a:ext cx="4489450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416175"/>
            <a:ext cx="4489450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0963" y="1704975"/>
            <a:ext cx="4491037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0963" y="2416175"/>
            <a:ext cx="4491037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8727812"/>
      </p:ext>
    </p:extLst>
  </p:cSld>
  <p:clrMapOvr>
    <a:masterClrMapping/>
  </p:clrMapOvr>
  <p:transition xmlns:p14="http://schemas.microsoft.com/office/powerpoint/2010/main"/>
</p:sldLayout>
</file>

<file path=ppt/slideLayouts/slideLayout79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9058959"/>
      </p:ext>
    </p:extLst>
  </p:cSld>
  <p:clrMapOvr>
    <a:masterClrMapping/>
  </p:clrMapOvr>
  <p:transition xmlns:p14="http://schemas.microsoft.com/office/powerpoint/2010/main"/>
</p:sldLayout>
</file>

<file path=ppt/slideLayouts/slideLayout79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99107756"/>
      </p:ext>
    </p:extLst>
  </p:cSld>
  <p:clrMapOvr>
    <a:masterClrMapping/>
  </p:clrMapOvr>
  <p:transition xmlns:p14="http://schemas.microsoft.com/office/powerpoint/2010/main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3213"/>
            <a:ext cx="3343275" cy="1290637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1925" y="303213"/>
            <a:ext cx="5680075" cy="6503987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0" y="1593850"/>
            <a:ext cx="3343275" cy="521335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757005619"/>
      </p:ext>
    </p:extLst>
  </p:cSld>
  <p:clrMapOvr>
    <a:masterClrMapping/>
  </p:clrMapOvr>
  <p:transition xmlns:p14="http://schemas.microsoft.com/office/powerpoint/2010/main"/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3275" y="4895850"/>
            <a:ext cx="8636000" cy="1514475"/>
          </a:xfrm>
          <a:prstGeom prst="rect">
            <a:avLst/>
          </a:prstGeom>
        </p:spPr>
        <p:txBody>
          <a:bodyPr vert="horz"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3275" y="3228975"/>
            <a:ext cx="8636000" cy="1666875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663613801"/>
      </p:ext>
    </p:extLst>
  </p:cSld>
  <p:clrMapOvr>
    <a:masterClrMapping/>
  </p:clrMapOvr>
  <p:transition xmlns:p14="http://schemas.microsoft.com/office/powerpoint/2010/main"/>
</p:sldLayout>
</file>

<file path=ppt/slideLayouts/slideLayout80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3213"/>
            <a:ext cx="3343275" cy="12906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1925" y="303213"/>
            <a:ext cx="5680075" cy="65039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0" y="1593850"/>
            <a:ext cx="3343275" cy="52133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469048968"/>
      </p:ext>
    </p:extLst>
  </p:cSld>
  <p:clrMapOvr>
    <a:masterClrMapping/>
  </p:clrMapOvr>
  <p:transition xmlns:p14="http://schemas.microsoft.com/office/powerpoint/2010/main"/>
</p:sldLayout>
</file>

<file path=ppt/slideLayouts/slideLayout80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0725" y="5334000"/>
            <a:ext cx="6096000" cy="6302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0725" y="681038"/>
            <a:ext cx="6096000" cy="4572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0725" y="5964238"/>
            <a:ext cx="6096000" cy="8937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055481558"/>
      </p:ext>
    </p:extLst>
  </p:cSld>
  <p:clrMapOvr>
    <a:masterClrMapping/>
  </p:clrMapOvr>
  <p:transition xmlns:p14="http://schemas.microsoft.com/office/powerpoint/2010/main"/>
</p:sldLayout>
</file>

<file path=ppt/slideLayouts/slideLayout80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9058362"/>
      </p:ext>
    </p:extLst>
  </p:cSld>
  <p:clrMapOvr>
    <a:masterClrMapping/>
  </p:clrMapOvr>
  <p:transition xmlns:p14="http://schemas.microsoft.com/office/powerpoint/2010/main"/>
</p:sldLayout>
</file>

<file path=ppt/slideLayouts/slideLayout80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24700" y="304800"/>
            <a:ext cx="2044700" cy="6604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0" y="304800"/>
            <a:ext cx="5981700" cy="6604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1595751"/>
      </p:ext>
    </p:extLst>
  </p:cSld>
  <p:clrMapOvr>
    <a:masterClrMapping/>
  </p:clrMapOvr>
  <p:transition xmlns:p14="http://schemas.microsoft.com/office/powerpoint/2010/main"/>
</p:sldLayout>
</file>

<file path=ppt/slideLayouts/slideLayout80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6963"/>
            <a:ext cx="8636000" cy="1633537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863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1715117"/>
      </p:ext>
    </p:extLst>
  </p:cSld>
  <p:clrMapOvr>
    <a:masterClrMapping/>
  </p:clrMapOvr>
  <p:transition xmlns:p14="http://schemas.microsoft.com/office/powerpoint/2010/main"/>
</p:sldLayout>
</file>

<file path=ppt/slideLayouts/slideLayout80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000" y="1778000"/>
            <a:ext cx="9144000" cy="5029200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2381262"/>
      </p:ext>
    </p:extLst>
  </p:cSld>
  <p:clrMapOvr>
    <a:masterClrMapping/>
  </p:clrMapOvr>
  <p:transition xmlns:p14="http://schemas.microsoft.com/office/powerpoint/2010/main"/>
</p:sldLayout>
</file>

<file path=ppt/slideLayouts/slideLayout80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3275" y="4895850"/>
            <a:ext cx="8636000" cy="1514475"/>
          </a:xfrm>
          <a:prstGeom prst="rect">
            <a:avLst/>
          </a:prstGeom>
        </p:spPr>
        <p:txBody>
          <a:bodyPr vert="horz"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3275" y="3228975"/>
            <a:ext cx="8636000" cy="1666875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466833618"/>
      </p:ext>
    </p:extLst>
  </p:cSld>
  <p:clrMapOvr>
    <a:masterClrMapping/>
  </p:clrMapOvr>
  <p:transition xmlns:p14="http://schemas.microsoft.com/office/powerpoint/2010/main"/>
</p:sldLayout>
</file>

<file path=ppt/slideLayouts/slideLayout80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8000" y="1778000"/>
            <a:ext cx="4495800" cy="5029200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56200" y="1778000"/>
            <a:ext cx="4495800" cy="5029200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5417513"/>
      </p:ext>
    </p:extLst>
  </p:cSld>
  <p:clrMapOvr>
    <a:masterClrMapping/>
  </p:clrMapOvr>
  <p:transition xmlns:p14="http://schemas.microsoft.com/office/powerpoint/2010/main"/>
</p:sldLayout>
</file>

<file path=ppt/slideLayouts/slideLayout80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04975"/>
            <a:ext cx="4489450" cy="7112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416175"/>
            <a:ext cx="4489450" cy="4391025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0963" y="1704975"/>
            <a:ext cx="4491037" cy="7112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0963" y="2416175"/>
            <a:ext cx="4491037" cy="4391025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8980165"/>
      </p:ext>
    </p:extLst>
  </p:cSld>
  <p:clrMapOvr>
    <a:masterClrMapping/>
  </p:clrMapOvr>
  <p:transition xmlns:p14="http://schemas.microsoft.com/office/powerpoint/2010/main"/>
</p:sldLayout>
</file>

<file path=ppt/slideLayouts/slideLayout80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283806"/>
      </p:ext>
    </p:extLst>
  </p:cSld>
  <p:clrMapOvr>
    <a:masterClrMapping/>
  </p:clrMapOvr>
  <p:transition xmlns:p14="http://schemas.microsoft.com/office/powerpoint/2010/main"/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8000" y="1778000"/>
            <a:ext cx="4495800" cy="5029200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56200" y="1778000"/>
            <a:ext cx="4495800" cy="5029200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2562485"/>
      </p:ext>
    </p:extLst>
  </p:cSld>
  <p:clrMapOvr>
    <a:masterClrMapping/>
  </p:clrMapOvr>
  <p:transition xmlns:p14="http://schemas.microsoft.com/office/powerpoint/2010/main"/>
</p:sldLayout>
</file>

<file path=ppt/slideLayouts/slideLayout8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05527378"/>
      </p:ext>
    </p:extLst>
  </p:cSld>
  <p:clrMapOvr>
    <a:masterClrMapping/>
  </p:clrMapOvr>
  <p:transition xmlns:p14="http://schemas.microsoft.com/office/powerpoint/2010/main"/>
</p:sldLayout>
</file>

<file path=ppt/slideLayouts/slideLayout8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3213"/>
            <a:ext cx="3343275" cy="1290637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1925" y="303213"/>
            <a:ext cx="5680075" cy="6503987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0" y="1593850"/>
            <a:ext cx="3343275" cy="521335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554211989"/>
      </p:ext>
    </p:extLst>
  </p:cSld>
  <p:clrMapOvr>
    <a:masterClrMapping/>
  </p:clrMapOvr>
  <p:transition xmlns:p14="http://schemas.microsoft.com/office/powerpoint/2010/main"/>
</p:sldLayout>
</file>

<file path=ppt/slideLayouts/slideLayout8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0725" y="5334000"/>
            <a:ext cx="6096000" cy="630238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0725" y="681038"/>
            <a:ext cx="6096000" cy="457200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0725" y="5964238"/>
            <a:ext cx="6096000" cy="89376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94075254"/>
      </p:ext>
    </p:extLst>
  </p:cSld>
  <p:clrMapOvr>
    <a:masterClrMapping/>
  </p:clrMapOvr>
  <p:transition xmlns:p14="http://schemas.microsoft.com/office/powerpoint/2010/main"/>
</p:sldLayout>
</file>

<file path=ppt/slideLayouts/slideLayout8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0" y="1778000"/>
            <a:ext cx="9144000" cy="50292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9541385"/>
      </p:ext>
    </p:extLst>
  </p:cSld>
  <p:clrMapOvr>
    <a:masterClrMapping/>
  </p:clrMapOvr>
  <p:transition xmlns:p14="http://schemas.microsoft.com/office/powerpoint/2010/main"/>
</p:sldLayout>
</file>

<file path=ppt/slideLayouts/slideLayout8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6000" y="304800"/>
            <a:ext cx="2286000" cy="6502400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0" y="304800"/>
            <a:ext cx="6705600" cy="65024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8160683"/>
      </p:ext>
    </p:extLst>
  </p:cSld>
  <p:clrMapOvr>
    <a:masterClrMapping/>
  </p:clrMapOvr>
  <p:transition xmlns:p14="http://schemas.microsoft.com/office/powerpoint/2010/main"/>
</p:sldLayout>
</file>

<file path=ppt/slideLayouts/slideLayout8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6963"/>
            <a:ext cx="8636000" cy="1633537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86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4645122"/>
      </p:ext>
    </p:extLst>
  </p:cSld>
  <p:clrMapOvr>
    <a:masterClrMapping/>
  </p:clrMapOvr>
  <p:transition xmlns:p14="http://schemas.microsoft.com/office/powerpoint/2010/main"/>
</p:sldLayout>
</file>

<file path=ppt/slideLayouts/slideLayout8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7831037"/>
      </p:ext>
    </p:extLst>
  </p:cSld>
  <p:clrMapOvr>
    <a:masterClrMapping/>
  </p:clrMapOvr>
  <p:transition xmlns:p14="http://schemas.microsoft.com/office/powerpoint/2010/main"/>
</p:sldLayout>
</file>

<file path=ppt/slideLayouts/slideLayout8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3275" y="4895850"/>
            <a:ext cx="8636000" cy="1514475"/>
          </a:xfrm>
          <a:prstGeom prst="rect">
            <a:avLst/>
          </a:prstGeom>
        </p:spPr>
        <p:txBody>
          <a:bodyPr vert="horz"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3275" y="3228975"/>
            <a:ext cx="8636000" cy="16668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91103183"/>
      </p:ext>
    </p:extLst>
  </p:cSld>
  <p:clrMapOvr>
    <a:masterClrMapping/>
  </p:clrMapOvr>
  <p:transition xmlns:p14="http://schemas.microsoft.com/office/powerpoint/2010/main"/>
</p:sldLayout>
</file>

<file path=ppt/slideLayouts/slideLayout8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5300" y="685800"/>
            <a:ext cx="4508500" cy="62357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56200" y="685800"/>
            <a:ext cx="4508500" cy="62357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4575427"/>
      </p:ext>
    </p:extLst>
  </p:cSld>
  <p:clrMapOvr>
    <a:masterClrMapping/>
  </p:clrMapOvr>
  <p:transition xmlns:p14="http://schemas.microsoft.com/office/powerpoint/2010/main"/>
</p:sldLayout>
</file>

<file path=ppt/slideLayouts/slideLayout8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04975"/>
            <a:ext cx="4489450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416175"/>
            <a:ext cx="4489450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0963" y="1704975"/>
            <a:ext cx="4491037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0963" y="2416175"/>
            <a:ext cx="4491037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9583436"/>
      </p:ext>
    </p:extLst>
  </p:cSld>
  <p:clrMapOvr>
    <a:masterClrMapping/>
  </p:clrMapOvr>
  <p:transition xmlns:p14="http://schemas.microsoft.com/office/powerpoint/2010/main"/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04975"/>
            <a:ext cx="4489450" cy="7112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416175"/>
            <a:ext cx="4489450" cy="4391025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0963" y="1704975"/>
            <a:ext cx="4491037" cy="7112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0963" y="2416175"/>
            <a:ext cx="4491037" cy="4391025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2708739"/>
      </p:ext>
    </p:extLst>
  </p:cSld>
  <p:clrMapOvr>
    <a:masterClrMapping/>
  </p:clrMapOvr>
  <p:transition xmlns:p14="http://schemas.microsoft.com/office/powerpoint/2010/main"/>
</p:sldLayout>
</file>

<file path=ppt/slideLayouts/slideLayout8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0061175"/>
      </p:ext>
    </p:extLst>
  </p:cSld>
  <p:clrMapOvr>
    <a:masterClrMapping/>
  </p:clrMapOvr>
  <p:transition xmlns:p14="http://schemas.microsoft.com/office/powerpoint/2010/main"/>
</p:sldLayout>
</file>

<file path=ppt/slideLayouts/slideLayout8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57807177"/>
      </p:ext>
    </p:extLst>
  </p:cSld>
  <p:clrMapOvr>
    <a:masterClrMapping/>
  </p:clrMapOvr>
  <p:transition xmlns:p14="http://schemas.microsoft.com/office/powerpoint/2010/main"/>
</p:sldLayout>
</file>

<file path=ppt/slideLayouts/slideLayout8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3213"/>
            <a:ext cx="3343275" cy="1290637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1925" y="303213"/>
            <a:ext cx="5680075" cy="65039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0" y="1593850"/>
            <a:ext cx="3343275" cy="52133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538092394"/>
      </p:ext>
    </p:extLst>
  </p:cSld>
  <p:clrMapOvr>
    <a:masterClrMapping/>
  </p:clrMapOvr>
  <p:transition xmlns:p14="http://schemas.microsoft.com/office/powerpoint/2010/main"/>
</p:sldLayout>
</file>

<file path=ppt/slideLayouts/slideLayout8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0725" y="5334000"/>
            <a:ext cx="6096000" cy="630238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0725" y="681038"/>
            <a:ext cx="6096000" cy="4572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0725" y="5964238"/>
            <a:ext cx="6096000" cy="8937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278343557"/>
      </p:ext>
    </p:extLst>
  </p:cSld>
  <p:clrMapOvr>
    <a:masterClrMapping/>
  </p:clrMapOvr>
  <p:transition xmlns:p14="http://schemas.microsoft.com/office/powerpoint/2010/main"/>
</p:sldLayout>
</file>

<file path=ppt/slideLayouts/slideLayout8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6377783"/>
      </p:ext>
    </p:extLst>
  </p:cSld>
  <p:clrMapOvr>
    <a:masterClrMapping/>
  </p:clrMapOvr>
  <p:transition xmlns:p14="http://schemas.microsoft.com/office/powerpoint/2010/main"/>
</p:sldLayout>
</file>

<file path=ppt/slideLayouts/slideLayout8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72350" y="304800"/>
            <a:ext cx="2292350" cy="6616700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5300" y="304800"/>
            <a:ext cx="6724650" cy="66167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3104907"/>
      </p:ext>
    </p:extLst>
  </p:cSld>
  <p:clrMapOvr>
    <a:masterClrMapping/>
  </p:clrMapOvr>
  <p:transition xmlns:p14="http://schemas.microsoft.com/office/powerpoint/2010/main"/>
</p:sldLayout>
</file>

<file path=ppt/slideLayouts/slideLayout8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6963"/>
            <a:ext cx="8636000" cy="16335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86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4125647"/>
      </p:ext>
    </p:extLst>
  </p:cSld>
  <p:clrMapOvr>
    <a:masterClrMapping/>
  </p:clrMapOvr>
  <p:transition xmlns:p14="http://schemas.microsoft.com/office/powerpoint/2010/main"/>
</p:sldLayout>
</file>

<file path=ppt/slideLayouts/slideLayout8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850887"/>
      </p:ext>
    </p:extLst>
  </p:cSld>
  <p:clrMapOvr>
    <a:masterClrMapping/>
  </p:clrMapOvr>
  <p:transition xmlns:p14="http://schemas.microsoft.com/office/powerpoint/2010/main"/>
</p:sldLayout>
</file>

<file path=ppt/slideLayouts/slideLayout82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3275" y="4895850"/>
            <a:ext cx="8636000" cy="15144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3275" y="3228975"/>
            <a:ext cx="8636000" cy="16668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069304348"/>
      </p:ext>
    </p:extLst>
  </p:cSld>
  <p:clrMapOvr>
    <a:masterClrMapping/>
  </p:clrMapOvr>
  <p:transition xmlns:p14="http://schemas.microsoft.com/office/powerpoint/2010/main"/>
</p:sldLayout>
</file>

<file path=ppt/slideLayouts/slideLayout82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700" y="2171700"/>
            <a:ext cx="4991100" cy="4864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56200" y="2171700"/>
            <a:ext cx="4991100" cy="4864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2008579"/>
      </p:ext>
    </p:extLst>
  </p:cSld>
  <p:clrMapOvr>
    <a:masterClrMapping/>
  </p:clrMapOvr>
  <p:transition xmlns:p14="http://schemas.microsoft.com/office/powerpoint/2010/main"/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989195"/>
      </p:ext>
    </p:extLst>
  </p:cSld>
  <p:clrMapOvr>
    <a:masterClrMapping/>
  </p:clrMapOvr>
  <p:transition xmlns:p14="http://schemas.microsoft.com/office/powerpoint/2010/main"/>
</p:sldLayout>
</file>

<file path=ppt/slideLayouts/slideLayout83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04975"/>
            <a:ext cx="4489450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416175"/>
            <a:ext cx="4489450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0963" y="1704975"/>
            <a:ext cx="4491037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0963" y="2416175"/>
            <a:ext cx="4491037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242298"/>
      </p:ext>
    </p:extLst>
  </p:cSld>
  <p:clrMapOvr>
    <a:masterClrMapping/>
  </p:clrMapOvr>
  <p:transition xmlns:p14="http://schemas.microsoft.com/office/powerpoint/2010/main"/>
</p:sldLayout>
</file>

<file path=ppt/slideLayouts/slideLayout8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5541545"/>
      </p:ext>
    </p:extLst>
  </p:cSld>
  <p:clrMapOvr>
    <a:masterClrMapping/>
  </p:clrMapOvr>
  <p:transition xmlns:p14="http://schemas.microsoft.com/office/powerpoint/2010/main"/>
</p:sldLayout>
</file>

<file path=ppt/slideLayouts/slideLayout83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44929459"/>
      </p:ext>
    </p:extLst>
  </p:cSld>
  <p:clrMapOvr>
    <a:masterClrMapping/>
  </p:clrMapOvr>
  <p:transition xmlns:p14="http://schemas.microsoft.com/office/powerpoint/2010/main"/>
</p:sldLayout>
</file>

<file path=ppt/slideLayouts/slideLayout83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3213"/>
            <a:ext cx="3343275" cy="12906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1925" y="303213"/>
            <a:ext cx="5680075" cy="65039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0" y="1593850"/>
            <a:ext cx="3343275" cy="52133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1129062"/>
      </p:ext>
    </p:extLst>
  </p:cSld>
  <p:clrMapOvr>
    <a:masterClrMapping/>
  </p:clrMapOvr>
  <p:transition xmlns:p14="http://schemas.microsoft.com/office/powerpoint/2010/main"/>
</p:sldLayout>
</file>

<file path=ppt/slideLayouts/slideLayout83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0725" y="5334000"/>
            <a:ext cx="6096000" cy="6302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0725" y="681038"/>
            <a:ext cx="6096000" cy="4572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0725" y="5964238"/>
            <a:ext cx="6096000" cy="8937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868360319"/>
      </p:ext>
    </p:extLst>
  </p:cSld>
  <p:clrMapOvr>
    <a:masterClrMapping/>
  </p:clrMapOvr>
  <p:transition xmlns:p14="http://schemas.microsoft.com/office/powerpoint/2010/main"/>
</p:sldLayout>
</file>

<file path=ppt/slideLayouts/slideLayout8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9304727"/>
      </p:ext>
    </p:extLst>
  </p:cSld>
  <p:clrMapOvr>
    <a:masterClrMapping/>
  </p:clrMapOvr>
  <p:transition xmlns:p14="http://schemas.microsoft.com/office/powerpoint/2010/main"/>
</p:sldLayout>
</file>

<file path=ppt/slideLayouts/slideLayout8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13650" y="241300"/>
            <a:ext cx="2533650" cy="67945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700" y="241300"/>
            <a:ext cx="7448550" cy="67945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4658389"/>
      </p:ext>
    </p:extLst>
  </p:cSld>
  <p:clrMapOvr>
    <a:masterClrMapping/>
  </p:clrMapOvr>
  <p:transition xmlns:p14="http://schemas.microsoft.com/office/powerpoint/2010/main"/>
</p:sldLayout>
</file>

<file path=ppt/slideLayouts/slideLayout8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6963"/>
            <a:ext cx="8636000" cy="16335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86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9759574"/>
      </p:ext>
    </p:extLst>
  </p:cSld>
  <p:clrMapOvr>
    <a:masterClrMapping/>
  </p:clrMapOvr>
  <p:transition xmlns:p14="http://schemas.microsoft.com/office/powerpoint/2010/main"/>
</p:sldLayout>
</file>

<file path=ppt/slideLayouts/slideLayout8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3464036"/>
      </p:ext>
    </p:extLst>
  </p:cSld>
  <p:clrMapOvr>
    <a:masterClrMapping/>
  </p:clrMapOvr>
  <p:transition xmlns:p14="http://schemas.microsoft.com/office/powerpoint/2010/main"/>
</p:sldLayout>
</file>

<file path=ppt/slideLayouts/slideLayout8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3275" y="4895850"/>
            <a:ext cx="8636000" cy="15144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3275" y="3228975"/>
            <a:ext cx="8636000" cy="16668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60067349"/>
      </p:ext>
    </p:extLst>
  </p:cSld>
  <p:clrMapOvr>
    <a:masterClrMapping/>
  </p:clrMapOvr>
  <p:transition xmlns:p14="http://schemas.microsoft.com/office/powerpoint/2010/main"/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66857250"/>
      </p:ext>
    </p:extLst>
  </p:cSld>
  <p:clrMapOvr>
    <a:masterClrMapping/>
  </p:clrMapOvr>
  <p:transition xmlns:p14="http://schemas.microsoft.com/office/powerpoint/2010/main"/>
</p:sldLayout>
</file>

<file path=ppt/slideLayouts/slideLayout8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700" y="2171700"/>
            <a:ext cx="2590800" cy="4864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755900" y="2171700"/>
            <a:ext cx="2590800" cy="4864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3814446"/>
      </p:ext>
    </p:extLst>
  </p:cSld>
  <p:clrMapOvr>
    <a:masterClrMapping/>
  </p:clrMapOvr>
  <p:transition xmlns:p14="http://schemas.microsoft.com/office/powerpoint/2010/main"/>
</p:sldLayout>
</file>

<file path=ppt/slideLayouts/slideLayout8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04975"/>
            <a:ext cx="4489450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416175"/>
            <a:ext cx="4489450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0963" y="1704975"/>
            <a:ext cx="4491037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0963" y="2416175"/>
            <a:ext cx="4491037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0053632"/>
      </p:ext>
    </p:extLst>
  </p:cSld>
  <p:clrMapOvr>
    <a:masterClrMapping/>
  </p:clrMapOvr>
  <p:transition xmlns:p14="http://schemas.microsoft.com/office/powerpoint/2010/main"/>
</p:sldLayout>
</file>

<file path=ppt/slideLayouts/slideLayout8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2551168"/>
      </p:ext>
    </p:extLst>
  </p:cSld>
  <p:clrMapOvr>
    <a:masterClrMapping/>
  </p:clrMapOvr>
  <p:transition xmlns:p14="http://schemas.microsoft.com/office/powerpoint/2010/main"/>
</p:sldLayout>
</file>

<file path=ppt/slideLayouts/slideLayout8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10918822"/>
      </p:ext>
    </p:extLst>
  </p:cSld>
  <p:clrMapOvr>
    <a:masterClrMapping/>
  </p:clrMapOvr>
  <p:transition xmlns:p14="http://schemas.microsoft.com/office/powerpoint/2010/main"/>
</p:sldLayout>
</file>

<file path=ppt/slideLayouts/slideLayout8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3213"/>
            <a:ext cx="3343275" cy="12906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1925" y="303213"/>
            <a:ext cx="5680075" cy="65039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0" y="1593850"/>
            <a:ext cx="3343275" cy="52133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77418875"/>
      </p:ext>
    </p:extLst>
  </p:cSld>
  <p:clrMapOvr>
    <a:masterClrMapping/>
  </p:clrMapOvr>
  <p:transition xmlns:p14="http://schemas.microsoft.com/office/powerpoint/2010/main"/>
</p:sldLayout>
</file>

<file path=ppt/slideLayouts/slideLayout8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0725" y="5334000"/>
            <a:ext cx="6096000" cy="6302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0725" y="681038"/>
            <a:ext cx="6096000" cy="4572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0725" y="5964238"/>
            <a:ext cx="6096000" cy="8937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728870590"/>
      </p:ext>
    </p:extLst>
  </p:cSld>
  <p:clrMapOvr>
    <a:masterClrMapping/>
  </p:clrMapOvr>
  <p:transition xmlns:p14="http://schemas.microsoft.com/office/powerpoint/2010/main"/>
</p:sldLayout>
</file>

<file path=ppt/slideLayouts/slideLayout8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4384295"/>
      </p:ext>
    </p:extLst>
  </p:cSld>
  <p:clrMapOvr>
    <a:masterClrMapping/>
  </p:clrMapOvr>
  <p:transition xmlns:p14="http://schemas.microsoft.com/office/powerpoint/2010/main"/>
</p:sldLayout>
</file>

<file path=ppt/slideLayouts/slideLayout8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80225" y="241300"/>
            <a:ext cx="2289175" cy="67945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700" y="241300"/>
            <a:ext cx="6715125" cy="67945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5632147"/>
      </p:ext>
    </p:extLst>
  </p:cSld>
  <p:clrMapOvr>
    <a:masterClrMapping/>
  </p:clrMapOvr>
  <p:transition xmlns:p14="http://schemas.microsoft.com/office/powerpoint/2010/main"/>
</p:sldLayout>
</file>

<file path=ppt/slideLayouts/slideLayout84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6963"/>
            <a:ext cx="8636000" cy="16335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86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2254758"/>
      </p:ext>
    </p:extLst>
  </p:cSld>
  <p:clrMapOvr>
    <a:masterClrMapping/>
  </p:clrMapOvr>
  <p:transition xmlns:p14="http://schemas.microsoft.com/office/powerpoint/2010/main"/>
</p:sldLayout>
</file>

<file path=ppt/slideLayouts/slideLayout84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1088380"/>
      </p:ext>
    </p:extLst>
  </p:cSld>
  <p:clrMapOvr>
    <a:masterClrMapping/>
  </p:clrMapOvr>
  <p:transition xmlns:p14="http://schemas.microsoft.com/office/powerpoint/2010/main"/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3213"/>
            <a:ext cx="3343275" cy="1290637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1925" y="303213"/>
            <a:ext cx="5680075" cy="6503987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0" y="1593850"/>
            <a:ext cx="3343275" cy="521335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692534198"/>
      </p:ext>
    </p:extLst>
  </p:cSld>
  <p:clrMapOvr>
    <a:masterClrMapping/>
  </p:clrMapOvr>
  <p:transition xmlns:p14="http://schemas.microsoft.com/office/powerpoint/2010/main"/>
</p:sldLayout>
</file>

<file path=ppt/slideLayouts/slideLayout85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3275" y="4895850"/>
            <a:ext cx="8636000" cy="15144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3275" y="3228975"/>
            <a:ext cx="8636000" cy="16668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9638028"/>
      </p:ext>
    </p:extLst>
  </p:cSld>
  <p:clrMapOvr>
    <a:masterClrMapping/>
  </p:clrMapOvr>
  <p:transition xmlns:p14="http://schemas.microsoft.com/office/powerpoint/2010/main"/>
</p:sldLayout>
</file>

<file path=ppt/slideLayouts/slideLayout85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700" y="2171700"/>
            <a:ext cx="4991100" cy="4864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56200" y="2171700"/>
            <a:ext cx="4991100" cy="4864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4253845"/>
      </p:ext>
    </p:extLst>
  </p:cSld>
  <p:clrMapOvr>
    <a:masterClrMapping/>
  </p:clrMapOvr>
  <p:transition xmlns:p14="http://schemas.microsoft.com/office/powerpoint/2010/main"/>
</p:sldLayout>
</file>

<file path=ppt/slideLayouts/slideLayout85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04975"/>
            <a:ext cx="4489450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416175"/>
            <a:ext cx="4489450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0963" y="1704975"/>
            <a:ext cx="4491037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0963" y="2416175"/>
            <a:ext cx="4491037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4107930"/>
      </p:ext>
    </p:extLst>
  </p:cSld>
  <p:clrMapOvr>
    <a:masterClrMapping/>
  </p:clrMapOvr>
  <p:transition xmlns:p14="http://schemas.microsoft.com/office/powerpoint/2010/main"/>
</p:sldLayout>
</file>

<file path=ppt/slideLayouts/slideLayout85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8090566"/>
      </p:ext>
    </p:extLst>
  </p:cSld>
  <p:clrMapOvr>
    <a:masterClrMapping/>
  </p:clrMapOvr>
  <p:transition xmlns:p14="http://schemas.microsoft.com/office/powerpoint/2010/main"/>
</p:sldLayout>
</file>

<file path=ppt/slideLayouts/slideLayout85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3926232"/>
      </p:ext>
    </p:extLst>
  </p:cSld>
  <p:clrMapOvr>
    <a:masterClrMapping/>
  </p:clrMapOvr>
  <p:transition xmlns:p14="http://schemas.microsoft.com/office/powerpoint/2010/main"/>
</p:sldLayout>
</file>

<file path=ppt/slideLayouts/slideLayout85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3213"/>
            <a:ext cx="3343275" cy="12906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1925" y="303213"/>
            <a:ext cx="5680075" cy="65039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0" y="1593850"/>
            <a:ext cx="3343275" cy="52133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50220326"/>
      </p:ext>
    </p:extLst>
  </p:cSld>
  <p:clrMapOvr>
    <a:masterClrMapping/>
  </p:clrMapOvr>
  <p:transition xmlns:p14="http://schemas.microsoft.com/office/powerpoint/2010/main"/>
</p:sldLayout>
</file>

<file path=ppt/slideLayouts/slideLayout85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0725" y="5334000"/>
            <a:ext cx="6096000" cy="6302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0725" y="681038"/>
            <a:ext cx="6096000" cy="4572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0725" y="5964238"/>
            <a:ext cx="6096000" cy="8937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028735830"/>
      </p:ext>
    </p:extLst>
  </p:cSld>
  <p:clrMapOvr>
    <a:masterClrMapping/>
  </p:clrMapOvr>
  <p:transition xmlns:p14="http://schemas.microsoft.com/office/powerpoint/2010/main"/>
</p:sldLayout>
</file>

<file path=ppt/slideLayouts/slideLayout85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9732744"/>
      </p:ext>
    </p:extLst>
  </p:cSld>
  <p:clrMapOvr>
    <a:masterClrMapping/>
  </p:clrMapOvr>
  <p:transition xmlns:p14="http://schemas.microsoft.com/office/powerpoint/2010/main"/>
</p:sldLayout>
</file>

<file path=ppt/slideLayouts/slideLayout8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13650" y="241300"/>
            <a:ext cx="2533650" cy="67945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700" y="241300"/>
            <a:ext cx="7448550" cy="67945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5128183"/>
      </p:ext>
    </p:extLst>
  </p:cSld>
  <p:clrMapOvr>
    <a:masterClrMapping/>
  </p:clrMapOvr>
  <p:transition xmlns:p14="http://schemas.microsoft.com/office/powerpoint/2010/main"/>
</p:sldLayout>
</file>

<file path=ppt/slideLayouts/slideLayout85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6963"/>
            <a:ext cx="8636000" cy="16335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86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0190500"/>
      </p:ext>
    </p:extLst>
  </p:cSld>
  <p:clrMapOvr>
    <a:masterClrMapping/>
  </p:clrMapOvr>
  <p:transition xmlns:p14="http://schemas.microsoft.com/office/powerpoint/2010/main"/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0725" y="5334000"/>
            <a:ext cx="6096000" cy="630238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0725" y="681038"/>
            <a:ext cx="6096000" cy="457200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0725" y="5964238"/>
            <a:ext cx="6096000" cy="89376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60026437"/>
      </p:ext>
    </p:extLst>
  </p:cSld>
  <p:clrMapOvr>
    <a:masterClrMapping/>
  </p:clrMapOvr>
  <p:transition xmlns:p14="http://schemas.microsoft.com/office/powerpoint/2010/main"/>
</p:sldLayout>
</file>

<file path=ppt/slideLayouts/slideLayout86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5430608"/>
      </p:ext>
    </p:extLst>
  </p:cSld>
  <p:clrMapOvr>
    <a:masterClrMapping/>
  </p:clrMapOvr>
  <p:transition xmlns:p14="http://schemas.microsoft.com/office/powerpoint/2010/main"/>
</p:sldLayout>
</file>

<file path=ppt/slideLayouts/slideLayout86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3275" y="4895850"/>
            <a:ext cx="8636000" cy="15144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3275" y="3228975"/>
            <a:ext cx="8636000" cy="16668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39205936"/>
      </p:ext>
    </p:extLst>
  </p:cSld>
  <p:clrMapOvr>
    <a:masterClrMapping/>
  </p:clrMapOvr>
  <p:transition xmlns:p14="http://schemas.microsoft.com/office/powerpoint/2010/main"/>
</p:sldLayout>
</file>

<file path=ppt/slideLayouts/slideLayout86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700" y="2171700"/>
            <a:ext cx="2590800" cy="4864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755900" y="2171700"/>
            <a:ext cx="2590800" cy="4864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200214"/>
      </p:ext>
    </p:extLst>
  </p:cSld>
  <p:clrMapOvr>
    <a:masterClrMapping/>
  </p:clrMapOvr>
  <p:transition xmlns:p14="http://schemas.microsoft.com/office/powerpoint/2010/main"/>
</p:sldLayout>
</file>

<file path=ppt/slideLayouts/slideLayout86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04975"/>
            <a:ext cx="4489450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416175"/>
            <a:ext cx="4489450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0963" y="1704975"/>
            <a:ext cx="4491037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0963" y="2416175"/>
            <a:ext cx="4491037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0589064"/>
      </p:ext>
    </p:extLst>
  </p:cSld>
  <p:clrMapOvr>
    <a:masterClrMapping/>
  </p:clrMapOvr>
  <p:transition xmlns:p14="http://schemas.microsoft.com/office/powerpoint/2010/main"/>
</p:sldLayout>
</file>

<file path=ppt/slideLayouts/slideLayout86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2042072"/>
      </p:ext>
    </p:extLst>
  </p:cSld>
  <p:clrMapOvr>
    <a:masterClrMapping/>
  </p:clrMapOvr>
  <p:transition xmlns:p14="http://schemas.microsoft.com/office/powerpoint/2010/main"/>
</p:sldLayout>
</file>

<file path=ppt/slideLayouts/slideLayout86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95471687"/>
      </p:ext>
    </p:extLst>
  </p:cSld>
  <p:clrMapOvr>
    <a:masterClrMapping/>
  </p:clrMapOvr>
  <p:transition xmlns:p14="http://schemas.microsoft.com/office/powerpoint/2010/main"/>
</p:sldLayout>
</file>

<file path=ppt/slideLayouts/slideLayout86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3213"/>
            <a:ext cx="3343275" cy="12906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1925" y="303213"/>
            <a:ext cx="5680075" cy="65039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0" y="1593850"/>
            <a:ext cx="3343275" cy="52133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6621429"/>
      </p:ext>
    </p:extLst>
  </p:cSld>
  <p:clrMapOvr>
    <a:masterClrMapping/>
  </p:clrMapOvr>
  <p:transition xmlns:p14="http://schemas.microsoft.com/office/powerpoint/2010/main"/>
</p:sldLayout>
</file>

<file path=ppt/slideLayouts/slideLayout86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0725" y="5334000"/>
            <a:ext cx="6096000" cy="6302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0725" y="681038"/>
            <a:ext cx="6096000" cy="4572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0725" y="5964238"/>
            <a:ext cx="6096000" cy="8937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922109338"/>
      </p:ext>
    </p:extLst>
  </p:cSld>
  <p:clrMapOvr>
    <a:masterClrMapping/>
  </p:clrMapOvr>
  <p:transition xmlns:p14="http://schemas.microsoft.com/office/powerpoint/2010/main"/>
</p:sldLayout>
</file>

<file path=ppt/slideLayouts/slideLayout86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9762840"/>
      </p:ext>
    </p:extLst>
  </p:cSld>
  <p:clrMapOvr>
    <a:masterClrMapping/>
  </p:clrMapOvr>
  <p:transition xmlns:p14="http://schemas.microsoft.com/office/powerpoint/2010/main"/>
</p:sldLayout>
</file>

<file path=ppt/slideLayouts/slideLayout86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80225" y="241300"/>
            <a:ext cx="2289175" cy="67945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700" y="241300"/>
            <a:ext cx="6715125" cy="67945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967885"/>
      </p:ext>
    </p:extLst>
  </p:cSld>
  <p:clrMapOvr>
    <a:masterClrMapping/>
  </p:clrMapOvr>
  <p:transition xmlns:p14="http://schemas.microsoft.com/office/powerpoint/2010/main"/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0" y="1778000"/>
            <a:ext cx="9144000" cy="50292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3882521"/>
      </p:ext>
    </p:extLst>
  </p:cSld>
  <p:clrMapOvr>
    <a:masterClrMapping/>
  </p:clrMapOvr>
  <p:transition xmlns:p14="http://schemas.microsoft.com/office/powerpoint/2010/main"/>
</p:sldLayout>
</file>

<file path=ppt/slideLayouts/slideLayout87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6963"/>
            <a:ext cx="8636000" cy="16335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863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3891148"/>
      </p:ext>
    </p:extLst>
  </p:cSld>
  <p:clrMapOvr>
    <a:masterClrMapping/>
  </p:clrMapOvr>
  <p:transition xmlns:p14="http://schemas.microsoft.com/office/powerpoint/2010/main"/>
</p:sldLayout>
</file>

<file path=ppt/slideLayouts/slideLayout87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000" y="1778000"/>
            <a:ext cx="9144000" cy="5029200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0481327"/>
      </p:ext>
    </p:extLst>
  </p:cSld>
  <p:clrMapOvr>
    <a:masterClrMapping/>
  </p:clrMapOvr>
  <p:transition xmlns:p14="http://schemas.microsoft.com/office/powerpoint/2010/main"/>
</p:sldLayout>
</file>

<file path=ppt/slideLayouts/slideLayout87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3275" y="4895850"/>
            <a:ext cx="8636000" cy="15144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3275" y="3228975"/>
            <a:ext cx="8636000" cy="1666875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89741751"/>
      </p:ext>
    </p:extLst>
  </p:cSld>
  <p:clrMapOvr>
    <a:masterClrMapping/>
  </p:clrMapOvr>
  <p:transition xmlns:p14="http://schemas.microsoft.com/office/powerpoint/2010/main"/>
</p:sldLayout>
</file>

<file path=ppt/slideLayouts/slideLayout87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8000" y="1778000"/>
            <a:ext cx="4495800" cy="5029200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56200" y="1778000"/>
            <a:ext cx="4495800" cy="5029200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643773"/>
      </p:ext>
    </p:extLst>
  </p:cSld>
  <p:clrMapOvr>
    <a:masterClrMapping/>
  </p:clrMapOvr>
  <p:transition xmlns:p14="http://schemas.microsoft.com/office/powerpoint/2010/main"/>
</p:sldLayout>
</file>

<file path=ppt/slideLayouts/slideLayout87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04975"/>
            <a:ext cx="4489450" cy="7112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416175"/>
            <a:ext cx="4489450" cy="4391025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0963" y="1704975"/>
            <a:ext cx="4491037" cy="7112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0963" y="2416175"/>
            <a:ext cx="4491037" cy="4391025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4505826"/>
      </p:ext>
    </p:extLst>
  </p:cSld>
  <p:clrMapOvr>
    <a:masterClrMapping/>
  </p:clrMapOvr>
  <p:transition xmlns:p14="http://schemas.microsoft.com/office/powerpoint/2010/main"/>
</p:sldLayout>
</file>

<file path=ppt/slideLayouts/slideLayout87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6128872"/>
      </p:ext>
    </p:extLst>
  </p:cSld>
  <p:clrMapOvr>
    <a:masterClrMapping/>
  </p:clrMapOvr>
  <p:transition xmlns:p14="http://schemas.microsoft.com/office/powerpoint/2010/main"/>
</p:sldLayout>
</file>

<file path=ppt/slideLayouts/slideLayout87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3250301"/>
      </p:ext>
    </p:extLst>
  </p:cSld>
  <p:clrMapOvr>
    <a:masterClrMapping/>
  </p:clrMapOvr>
  <p:transition xmlns:p14="http://schemas.microsoft.com/office/powerpoint/2010/main"/>
</p:sldLayout>
</file>

<file path=ppt/slideLayouts/slideLayout87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3213"/>
            <a:ext cx="3343275" cy="12906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1925" y="303213"/>
            <a:ext cx="5680075" cy="6503987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0" y="1593850"/>
            <a:ext cx="3343275" cy="521335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637288398"/>
      </p:ext>
    </p:extLst>
  </p:cSld>
  <p:clrMapOvr>
    <a:masterClrMapping/>
  </p:clrMapOvr>
  <p:transition xmlns:p14="http://schemas.microsoft.com/office/powerpoint/2010/main"/>
</p:sldLayout>
</file>

<file path=ppt/slideLayouts/slideLayout87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0725" y="5334000"/>
            <a:ext cx="6096000" cy="6302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0725" y="681038"/>
            <a:ext cx="6096000" cy="457200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0725" y="5964238"/>
            <a:ext cx="6096000" cy="89376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942502263"/>
      </p:ext>
    </p:extLst>
  </p:cSld>
  <p:clrMapOvr>
    <a:masterClrMapping/>
  </p:clrMapOvr>
  <p:transition xmlns:p14="http://schemas.microsoft.com/office/powerpoint/2010/main"/>
</p:sldLayout>
</file>

<file path=ppt/slideLayouts/slideLayout87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0" y="1778000"/>
            <a:ext cx="9144000" cy="50292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1928262"/>
      </p:ext>
    </p:extLst>
  </p:cSld>
  <p:clrMapOvr>
    <a:masterClrMapping/>
  </p:clrMapOvr>
  <p:transition xmlns:p14="http://schemas.microsoft.com/office/powerpoint/2010/main"/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6000" y="304800"/>
            <a:ext cx="2286000" cy="6502400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0" y="304800"/>
            <a:ext cx="6705600" cy="65024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8262340"/>
      </p:ext>
    </p:extLst>
  </p:cSld>
  <p:clrMapOvr>
    <a:masterClrMapping/>
  </p:clrMapOvr>
  <p:transition xmlns:p14="http://schemas.microsoft.com/office/powerpoint/2010/main"/>
</p:sldLayout>
</file>

<file path=ppt/slideLayouts/slideLayout88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6000" y="241300"/>
            <a:ext cx="2286000" cy="65659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0" y="241300"/>
            <a:ext cx="6705600" cy="65659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4493772"/>
      </p:ext>
    </p:extLst>
  </p:cSld>
  <p:clrMapOvr>
    <a:masterClrMapping/>
  </p:clrMapOvr>
  <p:transition xmlns:p14="http://schemas.microsoft.com/office/powerpoint/2010/main"/>
</p:sldLayout>
</file>

<file path=ppt/slideLayouts/slideLayout88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6963"/>
            <a:ext cx="8636000" cy="1633537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863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31074"/>
      </p:ext>
    </p:extLst>
  </p:cSld>
  <p:clrMapOvr>
    <a:masterClrMapping/>
  </p:clrMapOvr>
  <p:transition xmlns:p14="http://schemas.microsoft.com/office/powerpoint/2010/main"/>
</p:sldLayout>
</file>

<file path=ppt/slideLayouts/slideLayout88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000" y="1778000"/>
            <a:ext cx="9144000" cy="5029200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6703392"/>
      </p:ext>
    </p:extLst>
  </p:cSld>
  <p:clrMapOvr>
    <a:masterClrMapping/>
  </p:clrMapOvr>
  <p:transition xmlns:p14="http://schemas.microsoft.com/office/powerpoint/2010/main"/>
</p:sldLayout>
</file>

<file path=ppt/slideLayouts/slideLayout88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3275" y="4895850"/>
            <a:ext cx="8636000" cy="1514475"/>
          </a:xfrm>
          <a:prstGeom prst="rect">
            <a:avLst/>
          </a:prstGeom>
        </p:spPr>
        <p:txBody>
          <a:bodyPr vert="horz"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3275" y="3228975"/>
            <a:ext cx="8636000" cy="1666875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637868116"/>
      </p:ext>
    </p:extLst>
  </p:cSld>
  <p:clrMapOvr>
    <a:masterClrMapping/>
  </p:clrMapOvr>
  <p:transition xmlns:p14="http://schemas.microsoft.com/office/powerpoint/2010/main"/>
</p:sldLayout>
</file>

<file path=ppt/slideLayouts/slideLayout88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8000" y="1778000"/>
            <a:ext cx="4495800" cy="5029200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56200" y="1778000"/>
            <a:ext cx="4495800" cy="5029200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5031557"/>
      </p:ext>
    </p:extLst>
  </p:cSld>
  <p:clrMapOvr>
    <a:masterClrMapping/>
  </p:clrMapOvr>
  <p:transition xmlns:p14="http://schemas.microsoft.com/office/powerpoint/2010/main"/>
</p:sldLayout>
</file>

<file path=ppt/slideLayouts/slideLayout88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04975"/>
            <a:ext cx="4489450" cy="7112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416175"/>
            <a:ext cx="4489450" cy="4391025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0963" y="1704975"/>
            <a:ext cx="4491037" cy="7112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0963" y="2416175"/>
            <a:ext cx="4491037" cy="4391025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9879472"/>
      </p:ext>
    </p:extLst>
  </p:cSld>
  <p:clrMapOvr>
    <a:masterClrMapping/>
  </p:clrMapOvr>
  <p:transition xmlns:p14="http://schemas.microsoft.com/office/powerpoint/2010/main"/>
</p:sldLayout>
</file>

<file path=ppt/slideLayouts/slideLayout88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868942"/>
      </p:ext>
    </p:extLst>
  </p:cSld>
  <p:clrMapOvr>
    <a:masterClrMapping/>
  </p:clrMapOvr>
  <p:transition xmlns:p14="http://schemas.microsoft.com/office/powerpoint/2010/main"/>
</p:sldLayout>
</file>

<file path=ppt/slideLayouts/slideLayout88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85726075"/>
      </p:ext>
    </p:extLst>
  </p:cSld>
  <p:clrMapOvr>
    <a:masterClrMapping/>
  </p:clrMapOvr>
  <p:transition xmlns:p14="http://schemas.microsoft.com/office/powerpoint/2010/main"/>
</p:sldLayout>
</file>

<file path=ppt/slideLayouts/slideLayout88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3213"/>
            <a:ext cx="3343275" cy="1290637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1925" y="303213"/>
            <a:ext cx="5680075" cy="6503987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0" y="1593850"/>
            <a:ext cx="3343275" cy="521335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241641104"/>
      </p:ext>
    </p:extLst>
  </p:cSld>
  <p:clrMapOvr>
    <a:masterClrMapping/>
  </p:clrMapOvr>
  <p:transition xmlns:p14="http://schemas.microsoft.com/office/powerpoint/2010/main"/>
</p:sldLayout>
</file>

<file path=ppt/slideLayouts/slideLayout88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0725" y="5334000"/>
            <a:ext cx="6096000" cy="630238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0725" y="681038"/>
            <a:ext cx="6096000" cy="457200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0725" y="5964238"/>
            <a:ext cx="6096000" cy="89376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224914373"/>
      </p:ext>
    </p:extLst>
  </p:cSld>
  <p:clrMapOvr>
    <a:masterClrMapping/>
  </p:clrMapOvr>
  <p:transition xmlns:p14="http://schemas.microsoft.com/office/powerpoint/2010/main"/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6963"/>
            <a:ext cx="8636000" cy="1633537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863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7145143"/>
      </p:ext>
    </p:extLst>
  </p:cSld>
  <p:clrMapOvr>
    <a:masterClrMapping/>
  </p:clrMapOvr>
  <p:transition xmlns:p14="http://schemas.microsoft.com/office/powerpoint/2010/main"/>
</p:sldLayout>
</file>

<file path=ppt/slideLayouts/slideLayout89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0" y="1778000"/>
            <a:ext cx="9144000" cy="50292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1465888"/>
      </p:ext>
    </p:extLst>
  </p:cSld>
  <p:clrMapOvr>
    <a:masterClrMapping/>
  </p:clrMapOvr>
  <p:transition xmlns:p14="http://schemas.microsoft.com/office/powerpoint/2010/main"/>
</p:sldLayout>
</file>

<file path=ppt/slideLayouts/slideLayout89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6000" y="304800"/>
            <a:ext cx="2286000" cy="6502400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0" y="304800"/>
            <a:ext cx="6705600" cy="65024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5110002"/>
      </p:ext>
    </p:extLst>
  </p:cSld>
  <p:clrMapOvr>
    <a:masterClrMapping/>
  </p:clrMapOvr>
  <p:transition xmlns:p14="http://schemas.microsoft.com/office/powerpoint/2010/main"/>
</p:sldLayout>
</file>

<file path=ppt/slideLayouts/slideLayout89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6963"/>
            <a:ext cx="8636000" cy="1633537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86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291184"/>
      </p:ext>
    </p:extLst>
  </p:cSld>
  <p:clrMapOvr>
    <a:masterClrMapping/>
  </p:clrMapOvr>
  <p:transition xmlns:p14="http://schemas.microsoft.com/office/powerpoint/2010/main"/>
</p:sldLayout>
</file>

<file path=ppt/slideLayouts/slideLayout89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2992099"/>
      </p:ext>
    </p:extLst>
  </p:cSld>
  <p:clrMapOvr>
    <a:masterClrMapping/>
  </p:clrMapOvr>
  <p:transition xmlns:p14="http://schemas.microsoft.com/office/powerpoint/2010/main"/>
</p:sldLayout>
</file>

<file path=ppt/slideLayouts/slideLayout89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3275" y="4895850"/>
            <a:ext cx="8636000" cy="1514475"/>
          </a:xfrm>
          <a:prstGeom prst="rect">
            <a:avLst/>
          </a:prstGeom>
        </p:spPr>
        <p:txBody>
          <a:bodyPr vert="horz"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3275" y="3228975"/>
            <a:ext cx="8636000" cy="16668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077633626"/>
      </p:ext>
    </p:extLst>
  </p:cSld>
  <p:clrMapOvr>
    <a:masterClrMapping/>
  </p:clrMapOvr>
  <p:transition xmlns:p14="http://schemas.microsoft.com/office/powerpoint/2010/main"/>
</p:sldLayout>
</file>

<file path=ppt/slideLayouts/slideLayout89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700" y="850900"/>
            <a:ext cx="4991100" cy="591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56200" y="850900"/>
            <a:ext cx="4991100" cy="591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3484026"/>
      </p:ext>
    </p:extLst>
  </p:cSld>
  <p:clrMapOvr>
    <a:masterClrMapping/>
  </p:clrMapOvr>
  <p:transition xmlns:p14="http://schemas.microsoft.com/office/powerpoint/2010/main"/>
</p:sldLayout>
</file>

<file path=ppt/slideLayouts/slideLayout89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04975"/>
            <a:ext cx="4489450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416175"/>
            <a:ext cx="4489450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0963" y="1704975"/>
            <a:ext cx="4491037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0963" y="2416175"/>
            <a:ext cx="4491037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6050253"/>
      </p:ext>
    </p:extLst>
  </p:cSld>
  <p:clrMapOvr>
    <a:masterClrMapping/>
  </p:clrMapOvr>
  <p:transition xmlns:p14="http://schemas.microsoft.com/office/powerpoint/2010/main"/>
</p:sldLayout>
</file>

<file path=ppt/slideLayouts/slideLayout89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3279607"/>
      </p:ext>
    </p:extLst>
  </p:cSld>
  <p:clrMapOvr>
    <a:masterClrMapping/>
  </p:clrMapOvr>
  <p:transition xmlns:p14="http://schemas.microsoft.com/office/powerpoint/2010/main"/>
</p:sldLayout>
</file>

<file path=ppt/slideLayouts/slideLayout89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41844254"/>
      </p:ext>
    </p:extLst>
  </p:cSld>
  <p:clrMapOvr>
    <a:masterClrMapping/>
  </p:clrMapOvr>
  <p:transition xmlns:p14="http://schemas.microsoft.com/office/powerpoint/2010/main"/>
</p:sldLayout>
</file>

<file path=ppt/slideLayouts/slideLayout89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3213"/>
            <a:ext cx="3343275" cy="1290637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1925" y="303213"/>
            <a:ext cx="5680075" cy="65039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0" y="1593850"/>
            <a:ext cx="3343275" cy="52133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36183852"/>
      </p:ext>
    </p:extLst>
  </p:cSld>
  <p:clrMapOvr>
    <a:masterClrMapping/>
  </p:clrMapOvr>
  <p:transition xmlns:p14="http://schemas.microsoft.com/office/powerpoint/2010/main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0725" y="5334000"/>
            <a:ext cx="6096000" cy="630238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0725" y="681038"/>
            <a:ext cx="6096000" cy="457200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0725" y="5964238"/>
            <a:ext cx="6096000" cy="89376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941798354"/>
      </p:ext>
    </p:extLst>
  </p:cSld>
  <p:clrMapOvr>
    <a:masterClrMapping/>
  </p:clrMapOvr>
  <p:transition xmlns:p14="http://schemas.microsoft.com/office/powerpoint/2010/main"/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000" y="1778000"/>
            <a:ext cx="9144000" cy="5029200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4284664"/>
      </p:ext>
    </p:extLst>
  </p:cSld>
  <p:clrMapOvr>
    <a:masterClrMapping/>
  </p:clrMapOvr>
  <p:transition xmlns:p14="http://schemas.microsoft.com/office/powerpoint/2010/main"/>
</p:sldLayout>
</file>

<file path=ppt/slideLayouts/slideLayout90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0725" y="5334000"/>
            <a:ext cx="6096000" cy="630238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0725" y="681038"/>
            <a:ext cx="6096000" cy="4572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0725" y="5964238"/>
            <a:ext cx="6096000" cy="8937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37611875"/>
      </p:ext>
    </p:extLst>
  </p:cSld>
  <p:clrMapOvr>
    <a:masterClrMapping/>
  </p:clrMapOvr>
  <p:transition xmlns:p14="http://schemas.microsoft.com/office/powerpoint/2010/main"/>
</p:sldLayout>
</file>

<file path=ppt/slideLayouts/slideLayout90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5690972"/>
      </p:ext>
    </p:extLst>
  </p:cSld>
  <p:clrMapOvr>
    <a:masterClrMapping/>
  </p:clrMapOvr>
  <p:transition xmlns:p14="http://schemas.microsoft.com/office/powerpoint/2010/main"/>
</p:sldLayout>
</file>

<file path=ppt/slideLayouts/slideLayout90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13650" y="304800"/>
            <a:ext cx="2533650" cy="6464300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700" y="304800"/>
            <a:ext cx="7448550" cy="6464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4651774"/>
      </p:ext>
    </p:extLst>
  </p:cSld>
  <p:clrMapOvr>
    <a:masterClrMapping/>
  </p:clrMapOvr>
  <p:transition xmlns:p14="http://schemas.microsoft.com/office/powerpoint/2010/main"/>
</p:sldLayout>
</file>

<file path=ppt/slideLayouts/slideLayout90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6963"/>
            <a:ext cx="8636000" cy="16335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86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0822973"/>
      </p:ext>
    </p:extLst>
  </p:cSld>
  <p:clrMapOvr>
    <a:masterClrMapping/>
  </p:clrMapOvr>
  <p:transition xmlns:p14="http://schemas.microsoft.com/office/powerpoint/2010/main"/>
</p:sldLayout>
</file>

<file path=ppt/slideLayouts/slideLayout90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4203280"/>
      </p:ext>
    </p:extLst>
  </p:cSld>
  <p:clrMapOvr>
    <a:masterClrMapping/>
  </p:clrMapOvr>
  <p:transition xmlns:p14="http://schemas.microsoft.com/office/powerpoint/2010/main"/>
</p:sldLayout>
</file>

<file path=ppt/slideLayouts/slideLayout90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3275" y="4895850"/>
            <a:ext cx="8636000" cy="15144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3275" y="3228975"/>
            <a:ext cx="8636000" cy="16668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959827760"/>
      </p:ext>
    </p:extLst>
  </p:cSld>
  <p:clrMapOvr>
    <a:masterClrMapping/>
  </p:clrMapOvr>
  <p:transition xmlns:p14="http://schemas.microsoft.com/office/powerpoint/2010/main"/>
</p:sldLayout>
</file>

<file path=ppt/slideLayouts/slideLayout90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422900" y="2171700"/>
            <a:ext cx="2000250" cy="4864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75550" y="2171700"/>
            <a:ext cx="2000250" cy="4864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6503875"/>
      </p:ext>
    </p:extLst>
  </p:cSld>
  <p:clrMapOvr>
    <a:masterClrMapping/>
  </p:clrMapOvr>
  <p:transition xmlns:p14="http://schemas.microsoft.com/office/powerpoint/2010/main"/>
</p:sldLayout>
</file>

<file path=ppt/slideLayouts/slideLayout90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04975"/>
            <a:ext cx="4489450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416175"/>
            <a:ext cx="4489450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0963" y="1704975"/>
            <a:ext cx="4491037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0963" y="2416175"/>
            <a:ext cx="4491037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4632355"/>
      </p:ext>
    </p:extLst>
  </p:cSld>
  <p:clrMapOvr>
    <a:masterClrMapping/>
  </p:clrMapOvr>
  <p:transition xmlns:p14="http://schemas.microsoft.com/office/powerpoint/2010/main"/>
</p:sldLayout>
</file>

<file path=ppt/slideLayouts/slideLayout90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8207795"/>
      </p:ext>
    </p:extLst>
  </p:cSld>
  <p:clrMapOvr>
    <a:masterClrMapping/>
  </p:clrMapOvr>
  <p:transition xmlns:p14="http://schemas.microsoft.com/office/powerpoint/2010/main"/>
</p:sldLayout>
</file>

<file path=ppt/slideLayouts/slideLayout90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39159768"/>
      </p:ext>
    </p:extLst>
  </p:cSld>
  <p:clrMapOvr>
    <a:masterClrMapping/>
  </p:clrMapOvr>
  <p:transition xmlns:p14="http://schemas.microsoft.com/office/powerpoint/2010/main"/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3275" y="4895850"/>
            <a:ext cx="8636000" cy="1514475"/>
          </a:xfrm>
          <a:prstGeom prst="rect">
            <a:avLst/>
          </a:prstGeom>
        </p:spPr>
        <p:txBody>
          <a:bodyPr vert="horz"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3275" y="3228975"/>
            <a:ext cx="8636000" cy="1666875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9325864"/>
      </p:ext>
    </p:extLst>
  </p:cSld>
  <p:clrMapOvr>
    <a:masterClrMapping/>
  </p:clrMapOvr>
  <p:transition xmlns:p14="http://schemas.microsoft.com/office/powerpoint/2010/main"/>
</p:sldLayout>
</file>

<file path=ppt/slideLayouts/slideLayout9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3213"/>
            <a:ext cx="3343275" cy="12906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1925" y="303213"/>
            <a:ext cx="5680075" cy="65039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0" y="1593850"/>
            <a:ext cx="3343275" cy="52133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16379642"/>
      </p:ext>
    </p:extLst>
  </p:cSld>
  <p:clrMapOvr>
    <a:masterClrMapping/>
  </p:clrMapOvr>
  <p:transition xmlns:p14="http://schemas.microsoft.com/office/powerpoint/2010/main"/>
</p:sldLayout>
</file>

<file path=ppt/slideLayouts/slideLayout9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0725" y="5334000"/>
            <a:ext cx="6096000" cy="6302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0725" y="681038"/>
            <a:ext cx="6096000" cy="4572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0725" y="5964238"/>
            <a:ext cx="6096000" cy="8937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29091377"/>
      </p:ext>
    </p:extLst>
  </p:cSld>
  <p:clrMapOvr>
    <a:masterClrMapping/>
  </p:clrMapOvr>
  <p:transition xmlns:p14="http://schemas.microsoft.com/office/powerpoint/2010/main"/>
</p:sldLayout>
</file>

<file path=ppt/slideLayouts/slideLayout9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3226133"/>
      </p:ext>
    </p:extLst>
  </p:cSld>
  <p:clrMapOvr>
    <a:masterClrMapping/>
  </p:clrMapOvr>
  <p:transition xmlns:p14="http://schemas.microsoft.com/office/powerpoint/2010/main"/>
</p:sldLayout>
</file>

<file path=ppt/slideLayouts/slideLayout9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429500" y="241300"/>
            <a:ext cx="2146300" cy="67945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0" y="241300"/>
            <a:ext cx="6286500" cy="67945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7842050"/>
      </p:ext>
    </p:extLst>
  </p:cSld>
  <p:clrMapOvr>
    <a:masterClrMapping/>
  </p:clrMapOvr>
  <p:transition xmlns:p14="http://schemas.microsoft.com/office/powerpoint/2010/main"/>
</p:sldLayout>
</file>

<file path=ppt/slideLayouts/slideLayout9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6963"/>
            <a:ext cx="8636000" cy="16335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86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89862"/>
      </p:ext>
    </p:extLst>
  </p:cSld>
  <p:clrMapOvr>
    <a:masterClrMapping/>
  </p:clrMapOvr>
  <p:transition xmlns:p14="http://schemas.microsoft.com/office/powerpoint/2010/main"/>
</p:sldLayout>
</file>

<file path=ppt/slideLayouts/slideLayout9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1567197"/>
      </p:ext>
    </p:extLst>
  </p:cSld>
  <p:clrMapOvr>
    <a:masterClrMapping/>
  </p:clrMapOvr>
  <p:transition xmlns:p14="http://schemas.microsoft.com/office/powerpoint/2010/main"/>
</p:sldLayout>
</file>

<file path=ppt/slideLayouts/slideLayout9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3275" y="4895850"/>
            <a:ext cx="8636000" cy="15144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3275" y="3228975"/>
            <a:ext cx="8636000" cy="16668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955489316"/>
      </p:ext>
    </p:extLst>
  </p:cSld>
  <p:clrMapOvr>
    <a:masterClrMapping/>
  </p:clrMapOvr>
  <p:transition xmlns:p14="http://schemas.microsoft.com/office/powerpoint/2010/main"/>
</p:sldLayout>
</file>

<file path=ppt/slideLayouts/slideLayout9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90600" y="3810000"/>
            <a:ext cx="4013200" cy="17399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56200" y="3810000"/>
            <a:ext cx="4013200" cy="17399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787199"/>
      </p:ext>
    </p:extLst>
  </p:cSld>
  <p:clrMapOvr>
    <a:masterClrMapping/>
  </p:clrMapOvr>
  <p:transition xmlns:p14="http://schemas.microsoft.com/office/powerpoint/2010/main"/>
</p:sldLayout>
</file>

<file path=ppt/slideLayouts/slideLayout9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04975"/>
            <a:ext cx="4489450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416175"/>
            <a:ext cx="4489450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0963" y="1704975"/>
            <a:ext cx="4491037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0963" y="2416175"/>
            <a:ext cx="4491037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4375972"/>
      </p:ext>
    </p:extLst>
  </p:cSld>
  <p:clrMapOvr>
    <a:masterClrMapping/>
  </p:clrMapOvr>
  <p:transition xmlns:p14="http://schemas.microsoft.com/office/powerpoint/2010/main"/>
</p:sldLayout>
</file>

<file path=ppt/slideLayouts/slideLayout9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5448436"/>
      </p:ext>
    </p:extLst>
  </p:cSld>
  <p:clrMapOvr>
    <a:masterClrMapping/>
  </p:clrMapOvr>
  <p:transition xmlns:p14="http://schemas.microsoft.com/office/powerpoint/2010/main"/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8000" y="1778000"/>
            <a:ext cx="4495800" cy="5029200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56200" y="1778000"/>
            <a:ext cx="4495800" cy="5029200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4369065"/>
      </p:ext>
    </p:extLst>
  </p:cSld>
  <p:clrMapOvr>
    <a:masterClrMapping/>
  </p:clrMapOvr>
  <p:transition xmlns:p14="http://schemas.microsoft.com/office/powerpoint/2010/main"/>
</p:sldLayout>
</file>

<file path=ppt/slideLayouts/slideLayout9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96050537"/>
      </p:ext>
    </p:extLst>
  </p:cSld>
  <p:clrMapOvr>
    <a:masterClrMapping/>
  </p:clrMapOvr>
  <p:transition xmlns:p14="http://schemas.microsoft.com/office/powerpoint/2010/main"/>
</p:sldLayout>
</file>

<file path=ppt/slideLayouts/slideLayout9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3213"/>
            <a:ext cx="3343275" cy="1290637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1925" y="303213"/>
            <a:ext cx="5680075" cy="65039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0" y="1593850"/>
            <a:ext cx="3343275" cy="52133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94726780"/>
      </p:ext>
    </p:extLst>
  </p:cSld>
  <p:clrMapOvr>
    <a:masterClrMapping/>
  </p:clrMapOvr>
  <p:transition xmlns:p14="http://schemas.microsoft.com/office/powerpoint/2010/main"/>
</p:sldLayout>
</file>

<file path=ppt/slideLayouts/slideLayout9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0725" y="5334000"/>
            <a:ext cx="6096000" cy="6302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0725" y="681038"/>
            <a:ext cx="6096000" cy="4572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0725" y="5964238"/>
            <a:ext cx="6096000" cy="8937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2988283"/>
      </p:ext>
    </p:extLst>
  </p:cSld>
  <p:clrMapOvr>
    <a:masterClrMapping/>
  </p:clrMapOvr>
  <p:transition xmlns:p14="http://schemas.microsoft.com/office/powerpoint/2010/main"/>
</p:sldLayout>
</file>

<file path=ppt/slideLayouts/slideLayout9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5006690"/>
      </p:ext>
    </p:extLst>
  </p:cSld>
  <p:clrMapOvr>
    <a:masterClrMapping/>
  </p:clrMapOvr>
  <p:transition xmlns:p14="http://schemas.microsoft.com/office/powerpoint/2010/main"/>
</p:sldLayout>
</file>

<file path=ppt/slideLayouts/slideLayout9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24700" y="850900"/>
            <a:ext cx="2044700" cy="4699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0" y="850900"/>
            <a:ext cx="5981700" cy="4699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6945773"/>
      </p:ext>
    </p:extLst>
  </p:cSld>
  <p:clrMapOvr>
    <a:masterClrMapping/>
  </p:clrMapOvr>
  <p:transition xmlns:p14="http://schemas.microsoft.com/office/powerpoint/2010/main"/>
</p:sldLayout>
</file>

<file path=ppt/slideLayouts/slideLayout9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6963"/>
            <a:ext cx="8636000" cy="16335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863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7598157"/>
      </p:ext>
    </p:extLst>
  </p:cSld>
  <p:clrMapOvr>
    <a:masterClrMapping/>
  </p:clrMapOvr>
  <p:transition xmlns:p14="http://schemas.microsoft.com/office/powerpoint/2010/main"/>
</p:sldLayout>
</file>

<file path=ppt/slideLayouts/slideLayout9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000" y="1778000"/>
            <a:ext cx="9144000" cy="5029200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8078470"/>
      </p:ext>
    </p:extLst>
  </p:cSld>
  <p:clrMapOvr>
    <a:masterClrMapping/>
  </p:clrMapOvr>
  <p:transition xmlns:p14="http://schemas.microsoft.com/office/powerpoint/2010/main"/>
</p:sldLayout>
</file>

<file path=ppt/slideLayouts/slideLayout9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3275" y="4895850"/>
            <a:ext cx="8636000" cy="15144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3275" y="3228975"/>
            <a:ext cx="8636000" cy="1666875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19973273"/>
      </p:ext>
    </p:extLst>
  </p:cSld>
  <p:clrMapOvr>
    <a:masterClrMapping/>
  </p:clrMapOvr>
  <p:transition xmlns:p14="http://schemas.microsoft.com/office/powerpoint/2010/main"/>
</p:sldLayout>
</file>

<file path=ppt/slideLayouts/slideLayout9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8000" y="1778000"/>
            <a:ext cx="4495800" cy="5029200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56200" y="1778000"/>
            <a:ext cx="4495800" cy="5029200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4660447"/>
      </p:ext>
    </p:extLst>
  </p:cSld>
  <p:clrMapOvr>
    <a:masterClrMapping/>
  </p:clrMapOvr>
  <p:transition xmlns:p14="http://schemas.microsoft.com/office/powerpoint/2010/main"/>
</p:sldLayout>
</file>

<file path=ppt/slideLayouts/slideLayout9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04975"/>
            <a:ext cx="4489450" cy="7112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416175"/>
            <a:ext cx="4489450" cy="4391025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0963" y="1704975"/>
            <a:ext cx="4491037" cy="7112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0963" y="2416175"/>
            <a:ext cx="4491037" cy="4391025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0515392"/>
      </p:ext>
    </p:extLst>
  </p:cSld>
  <p:clrMapOvr>
    <a:masterClrMapping/>
  </p:clrMapOvr>
  <p:transition xmlns:p14="http://schemas.microsoft.com/office/powerpoint/2010/main"/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04975"/>
            <a:ext cx="4489450" cy="7112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416175"/>
            <a:ext cx="4489450" cy="4391025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0963" y="1704975"/>
            <a:ext cx="4491037" cy="7112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0963" y="2416175"/>
            <a:ext cx="4491037" cy="4391025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86903"/>
      </p:ext>
    </p:extLst>
  </p:cSld>
  <p:clrMapOvr>
    <a:masterClrMapping/>
  </p:clrMapOvr>
  <p:transition xmlns:p14="http://schemas.microsoft.com/office/powerpoint/2010/main"/>
</p:sldLayout>
</file>

<file path=ppt/slideLayouts/slideLayout9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6441147"/>
      </p:ext>
    </p:extLst>
  </p:cSld>
  <p:clrMapOvr>
    <a:masterClrMapping/>
  </p:clrMapOvr>
  <p:transition xmlns:p14="http://schemas.microsoft.com/office/powerpoint/2010/main"/>
</p:sldLayout>
</file>

<file path=ppt/slideLayouts/slideLayout9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35424058"/>
      </p:ext>
    </p:extLst>
  </p:cSld>
  <p:clrMapOvr>
    <a:masterClrMapping/>
  </p:clrMapOvr>
  <p:transition xmlns:p14="http://schemas.microsoft.com/office/powerpoint/2010/main"/>
</p:sldLayout>
</file>

<file path=ppt/slideLayouts/slideLayout9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3213"/>
            <a:ext cx="3343275" cy="12906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1925" y="303213"/>
            <a:ext cx="5680075" cy="6503987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0" y="1593850"/>
            <a:ext cx="3343275" cy="521335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842374398"/>
      </p:ext>
    </p:extLst>
  </p:cSld>
  <p:clrMapOvr>
    <a:masterClrMapping/>
  </p:clrMapOvr>
  <p:transition xmlns:p14="http://schemas.microsoft.com/office/powerpoint/2010/main"/>
</p:sldLayout>
</file>

<file path=ppt/slideLayouts/slideLayout9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0725" y="5334000"/>
            <a:ext cx="6096000" cy="6302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0725" y="681038"/>
            <a:ext cx="6096000" cy="457200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0725" y="5964238"/>
            <a:ext cx="6096000" cy="89376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229408386"/>
      </p:ext>
    </p:extLst>
  </p:cSld>
  <p:clrMapOvr>
    <a:masterClrMapping/>
  </p:clrMapOvr>
  <p:transition xmlns:p14="http://schemas.microsoft.com/office/powerpoint/2010/main"/>
</p:sldLayout>
</file>

<file path=ppt/slideLayouts/slideLayout9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0" y="1778000"/>
            <a:ext cx="9144000" cy="50292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7879203"/>
      </p:ext>
    </p:extLst>
  </p:cSld>
  <p:clrMapOvr>
    <a:masterClrMapping/>
  </p:clrMapOvr>
  <p:transition xmlns:p14="http://schemas.microsoft.com/office/powerpoint/2010/main"/>
</p:sldLayout>
</file>

<file path=ppt/slideLayouts/slideLayout9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6000" y="1778000"/>
            <a:ext cx="2286000" cy="5029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0" y="1778000"/>
            <a:ext cx="6705600" cy="50292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9358740"/>
      </p:ext>
    </p:extLst>
  </p:cSld>
  <p:clrMapOvr>
    <a:masterClrMapping/>
  </p:clrMapOvr>
  <p:transition xmlns:p14="http://schemas.microsoft.com/office/powerpoint/2010/main"/>
</p:sldLayout>
</file>

<file path=ppt/slideLayouts/slideLayout9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6963"/>
            <a:ext cx="8636000" cy="16335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863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2241027"/>
      </p:ext>
    </p:extLst>
  </p:cSld>
  <p:clrMapOvr>
    <a:masterClrMapping/>
  </p:clrMapOvr>
  <p:transition xmlns:p14="http://schemas.microsoft.com/office/powerpoint/2010/main"/>
</p:sldLayout>
</file>

<file path=ppt/slideLayouts/slideLayout93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000" y="1778000"/>
            <a:ext cx="9144000" cy="5029200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3958472"/>
      </p:ext>
    </p:extLst>
  </p:cSld>
  <p:clrMapOvr>
    <a:masterClrMapping/>
  </p:clrMapOvr>
  <p:transition xmlns:p14="http://schemas.microsoft.com/office/powerpoint/2010/main"/>
</p:sldLayout>
</file>

<file path=ppt/slideLayouts/slideLayout93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3275" y="4895850"/>
            <a:ext cx="8636000" cy="15144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3275" y="3228975"/>
            <a:ext cx="8636000" cy="1666875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34638200"/>
      </p:ext>
    </p:extLst>
  </p:cSld>
  <p:clrMapOvr>
    <a:masterClrMapping/>
  </p:clrMapOvr>
  <p:transition xmlns:p14="http://schemas.microsoft.com/office/powerpoint/2010/main"/>
</p:sldLayout>
</file>

<file path=ppt/slideLayouts/slideLayout93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8000" y="1778000"/>
            <a:ext cx="4495800" cy="5029200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56200" y="1778000"/>
            <a:ext cx="4495800" cy="5029200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803232"/>
      </p:ext>
    </p:extLst>
  </p:cSld>
  <p:clrMapOvr>
    <a:masterClrMapping/>
  </p:clrMapOvr>
  <p:transition xmlns:p14="http://schemas.microsoft.com/office/powerpoint/2010/main"/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809206"/>
      </p:ext>
    </p:extLst>
  </p:cSld>
  <p:clrMapOvr>
    <a:masterClrMapping/>
  </p:clrMapOvr>
  <p:transition xmlns:p14="http://schemas.microsoft.com/office/powerpoint/2010/main"/>
</p:sldLayout>
</file>

<file path=ppt/slideLayouts/slideLayout94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04975"/>
            <a:ext cx="4489450" cy="7112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416175"/>
            <a:ext cx="4489450" cy="4391025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0963" y="1704975"/>
            <a:ext cx="4491037" cy="7112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0963" y="2416175"/>
            <a:ext cx="4491037" cy="4391025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6690501"/>
      </p:ext>
    </p:extLst>
  </p:cSld>
  <p:clrMapOvr>
    <a:masterClrMapping/>
  </p:clrMapOvr>
  <p:transition xmlns:p14="http://schemas.microsoft.com/office/powerpoint/2010/main"/>
</p:sldLayout>
</file>

<file path=ppt/slideLayouts/slideLayout9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5654854"/>
      </p:ext>
    </p:extLst>
  </p:cSld>
  <p:clrMapOvr>
    <a:masterClrMapping/>
  </p:clrMapOvr>
  <p:transition xmlns:p14="http://schemas.microsoft.com/office/powerpoint/2010/main"/>
</p:sldLayout>
</file>

<file path=ppt/slideLayouts/slideLayout94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13428855"/>
      </p:ext>
    </p:extLst>
  </p:cSld>
  <p:clrMapOvr>
    <a:masterClrMapping/>
  </p:clrMapOvr>
  <p:transition xmlns:p14="http://schemas.microsoft.com/office/powerpoint/2010/main"/>
</p:sldLayout>
</file>

<file path=ppt/slideLayouts/slideLayout94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3213"/>
            <a:ext cx="3343275" cy="12906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1925" y="303213"/>
            <a:ext cx="5680075" cy="6503987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0" y="1593850"/>
            <a:ext cx="3343275" cy="521335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128500896"/>
      </p:ext>
    </p:extLst>
  </p:cSld>
  <p:clrMapOvr>
    <a:masterClrMapping/>
  </p:clrMapOvr>
  <p:transition xmlns:p14="http://schemas.microsoft.com/office/powerpoint/2010/main"/>
</p:sldLayout>
</file>

<file path=ppt/slideLayouts/slideLayout94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0725" y="5334000"/>
            <a:ext cx="6096000" cy="6302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0725" y="681038"/>
            <a:ext cx="6096000" cy="457200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0725" y="5964238"/>
            <a:ext cx="6096000" cy="89376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85100228"/>
      </p:ext>
    </p:extLst>
  </p:cSld>
  <p:clrMapOvr>
    <a:masterClrMapping/>
  </p:clrMapOvr>
  <p:transition xmlns:p14="http://schemas.microsoft.com/office/powerpoint/2010/main"/>
</p:sldLayout>
</file>

<file path=ppt/slideLayouts/slideLayout9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0" y="1778000"/>
            <a:ext cx="9144000" cy="50292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3441098"/>
      </p:ext>
    </p:extLst>
  </p:cSld>
  <p:clrMapOvr>
    <a:masterClrMapping/>
  </p:clrMapOvr>
  <p:transition xmlns:p14="http://schemas.microsoft.com/office/powerpoint/2010/main"/>
</p:sldLayout>
</file>

<file path=ppt/slideLayouts/slideLayout9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6000" y="1778000"/>
            <a:ext cx="2286000" cy="51181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0" y="1778000"/>
            <a:ext cx="6705600" cy="51181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4937488"/>
      </p:ext>
    </p:extLst>
  </p:cSld>
  <p:clrMapOvr>
    <a:masterClrMapping/>
  </p:clrMapOvr>
  <p:transition xmlns:p14="http://schemas.microsoft.com/office/powerpoint/2010/main"/>
</p:sldLayout>
</file>

<file path=ppt/slideLayouts/slideLayout94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6963"/>
            <a:ext cx="8636000" cy="16335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86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671618"/>
      </p:ext>
    </p:extLst>
  </p:cSld>
  <p:clrMapOvr>
    <a:masterClrMapping/>
  </p:clrMapOvr>
  <p:transition xmlns:p14="http://schemas.microsoft.com/office/powerpoint/2010/main"/>
</p:sldLayout>
</file>

<file path=ppt/slideLayouts/slideLayout94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3594275"/>
      </p:ext>
    </p:extLst>
  </p:cSld>
  <p:clrMapOvr>
    <a:masterClrMapping/>
  </p:clrMapOvr>
  <p:transition xmlns:p14="http://schemas.microsoft.com/office/powerpoint/2010/main"/>
</p:sldLayout>
</file>

<file path=ppt/slideLayouts/slideLayout94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3275" y="4895850"/>
            <a:ext cx="8636000" cy="15144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3275" y="3228975"/>
            <a:ext cx="8636000" cy="16668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56555207"/>
      </p:ext>
    </p:extLst>
  </p:cSld>
  <p:clrMapOvr>
    <a:masterClrMapping/>
  </p:clrMapOvr>
  <p:transition xmlns:p14="http://schemas.microsoft.com/office/powerpoint/2010/main"/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37478645"/>
      </p:ext>
    </p:extLst>
  </p:cSld>
  <p:clrMapOvr>
    <a:masterClrMapping/>
  </p:clrMapOvr>
  <p:transition xmlns:p14="http://schemas.microsoft.com/office/powerpoint/2010/main"/>
</p:sldLayout>
</file>

<file path=ppt/slideLayouts/slideLayout95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5300" y="3746500"/>
            <a:ext cx="2216150" cy="2286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863850" y="3746500"/>
            <a:ext cx="2216150" cy="2286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5985701"/>
      </p:ext>
    </p:extLst>
  </p:cSld>
  <p:clrMapOvr>
    <a:masterClrMapping/>
  </p:clrMapOvr>
  <p:transition xmlns:p14="http://schemas.microsoft.com/office/powerpoint/2010/main"/>
</p:sldLayout>
</file>

<file path=ppt/slideLayouts/slideLayout95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04975"/>
            <a:ext cx="4489450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416175"/>
            <a:ext cx="4489450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0963" y="1704975"/>
            <a:ext cx="4491037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0963" y="2416175"/>
            <a:ext cx="4491037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5608638"/>
      </p:ext>
    </p:extLst>
  </p:cSld>
  <p:clrMapOvr>
    <a:masterClrMapping/>
  </p:clrMapOvr>
  <p:transition xmlns:p14="http://schemas.microsoft.com/office/powerpoint/2010/main"/>
</p:sldLayout>
</file>

<file path=ppt/slideLayouts/slideLayout95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4462082"/>
      </p:ext>
    </p:extLst>
  </p:cSld>
  <p:clrMapOvr>
    <a:masterClrMapping/>
  </p:clrMapOvr>
  <p:transition xmlns:p14="http://schemas.microsoft.com/office/powerpoint/2010/main"/>
</p:sldLayout>
</file>

<file path=ppt/slideLayouts/slideLayout95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26716583"/>
      </p:ext>
    </p:extLst>
  </p:cSld>
  <p:clrMapOvr>
    <a:masterClrMapping/>
  </p:clrMapOvr>
  <p:transition xmlns:p14="http://schemas.microsoft.com/office/powerpoint/2010/main"/>
</p:sldLayout>
</file>

<file path=ppt/slideLayouts/slideLayout95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3213"/>
            <a:ext cx="3343275" cy="1290637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1925" y="303213"/>
            <a:ext cx="5680075" cy="65039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0" y="1593850"/>
            <a:ext cx="3343275" cy="52133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037719643"/>
      </p:ext>
    </p:extLst>
  </p:cSld>
  <p:clrMapOvr>
    <a:masterClrMapping/>
  </p:clrMapOvr>
  <p:transition xmlns:p14="http://schemas.microsoft.com/office/powerpoint/2010/main"/>
</p:sldLayout>
</file>

<file path=ppt/slideLayouts/slideLayout95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0725" y="5334000"/>
            <a:ext cx="6096000" cy="6302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0725" y="681038"/>
            <a:ext cx="6096000" cy="4572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0725" y="5964238"/>
            <a:ext cx="6096000" cy="8937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3265344"/>
      </p:ext>
    </p:extLst>
  </p:cSld>
  <p:clrMapOvr>
    <a:masterClrMapping/>
  </p:clrMapOvr>
  <p:transition xmlns:p14="http://schemas.microsoft.com/office/powerpoint/2010/main"/>
</p:sldLayout>
</file>

<file path=ppt/slideLayouts/slideLayout95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5257667"/>
      </p:ext>
    </p:extLst>
  </p:cSld>
  <p:clrMapOvr>
    <a:masterClrMapping/>
  </p:clrMapOvr>
  <p:transition xmlns:p14="http://schemas.microsoft.com/office/powerpoint/2010/main"/>
</p:sldLayout>
</file>

<file path=ppt/slideLayouts/slideLayout95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933825" y="1104900"/>
            <a:ext cx="1146175" cy="4927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5300" y="1104900"/>
            <a:ext cx="3286125" cy="4927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7586597"/>
      </p:ext>
    </p:extLst>
  </p:cSld>
  <p:clrMapOvr>
    <a:masterClrMapping/>
  </p:clrMapOvr>
  <p:transition xmlns:p14="http://schemas.microsoft.com/office/powerpoint/2010/main"/>
</p:sldLayout>
</file>

<file path=ppt/slideLayouts/slideLayout95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6963"/>
            <a:ext cx="8636000" cy="16335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86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9786949"/>
      </p:ext>
    </p:extLst>
  </p:cSld>
  <p:clrMapOvr>
    <a:masterClrMapping/>
  </p:clrMapOvr>
  <p:transition xmlns:p14="http://schemas.microsoft.com/office/powerpoint/2010/main"/>
</p:sldLayout>
</file>

<file path=ppt/slideLayouts/slideLayout95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3105050"/>
      </p:ext>
    </p:extLst>
  </p:cSld>
  <p:clrMapOvr>
    <a:masterClrMapping/>
  </p:clrMapOvr>
  <p:transition xmlns:p14="http://schemas.microsoft.com/office/powerpoint/2010/main"/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3213"/>
            <a:ext cx="3343275" cy="1290637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1925" y="303213"/>
            <a:ext cx="5680075" cy="6503987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0" y="1593850"/>
            <a:ext cx="3343275" cy="521335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48798526"/>
      </p:ext>
    </p:extLst>
  </p:cSld>
  <p:clrMapOvr>
    <a:masterClrMapping/>
  </p:clrMapOvr>
  <p:transition xmlns:p14="http://schemas.microsoft.com/office/powerpoint/2010/main"/>
</p:sldLayout>
</file>

<file path=ppt/slideLayouts/slideLayout96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3275" y="4895850"/>
            <a:ext cx="8636000" cy="15144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3275" y="3228975"/>
            <a:ext cx="8636000" cy="16668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983494572"/>
      </p:ext>
    </p:extLst>
  </p:cSld>
  <p:clrMapOvr>
    <a:masterClrMapping/>
  </p:clrMapOvr>
  <p:transition xmlns:p14="http://schemas.microsoft.com/office/powerpoint/2010/main"/>
</p:sldLayout>
</file>

<file path=ppt/slideLayouts/slideLayout96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82600" y="4051300"/>
            <a:ext cx="2222500" cy="2387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857500" y="4051300"/>
            <a:ext cx="2222500" cy="2387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7637570"/>
      </p:ext>
    </p:extLst>
  </p:cSld>
  <p:clrMapOvr>
    <a:masterClrMapping/>
  </p:clrMapOvr>
  <p:transition xmlns:p14="http://schemas.microsoft.com/office/powerpoint/2010/main"/>
</p:sldLayout>
</file>

<file path=ppt/slideLayouts/slideLayout96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04975"/>
            <a:ext cx="4489450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416175"/>
            <a:ext cx="4489450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0963" y="1704975"/>
            <a:ext cx="4491037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0963" y="2416175"/>
            <a:ext cx="4491037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577083"/>
      </p:ext>
    </p:extLst>
  </p:cSld>
  <p:clrMapOvr>
    <a:masterClrMapping/>
  </p:clrMapOvr>
  <p:transition xmlns:p14="http://schemas.microsoft.com/office/powerpoint/2010/main"/>
</p:sldLayout>
</file>

<file path=ppt/slideLayouts/slideLayout96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0221007"/>
      </p:ext>
    </p:extLst>
  </p:cSld>
  <p:clrMapOvr>
    <a:masterClrMapping/>
  </p:clrMapOvr>
  <p:transition xmlns:p14="http://schemas.microsoft.com/office/powerpoint/2010/main"/>
</p:sldLayout>
</file>

<file path=ppt/slideLayouts/slideLayout96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12707968"/>
      </p:ext>
    </p:extLst>
  </p:cSld>
  <p:clrMapOvr>
    <a:masterClrMapping/>
  </p:clrMapOvr>
  <p:transition xmlns:p14="http://schemas.microsoft.com/office/powerpoint/2010/main"/>
</p:sldLayout>
</file>

<file path=ppt/slideLayouts/slideLayout96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3213"/>
            <a:ext cx="3343275" cy="1290637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1925" y="303213"/>
            <a:ext cx="5680075" cy="65039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0" y="1593850"/>
            <a:ext cx="3343275" cy="52133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65382928"/>
      </p:ext>
    </p:extLst>
  </p:cSld>
  <p:clrMapOvr>
    <a:masterClrMapping/>
  </p:clrMapOvr>
  <p:transition xmlns:p14="http://schemas.microsoft.com/office/powerpoint/2010/main"/>
</p:sldLayout>
</file>

<file path=ppt/slideLayouts/slideLayout96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0725" y="5334000"/>
            <a:ext cx="6096000" cy="6302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0725" y="681038"/>
            <a:ext cx="6096000" cy="4572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0725" y="5964238"/>
            <a:ext cx="6096000" cy="8937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97112984"/>
      </p:ext>
    </p:extLst>
  </p:cSld>
  <p:clrMapOvr>
    <a:masterClrMapping/>
  </p:clrMapOvr>
  <p:transition xmlns:p14="http://schemas.microsoft.com/office/powerpoint/2010/main"/>
</p:sldLayout>
</file>

<file path=ppt/slideLayouts/slideLayout96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4288330"/>
      </p:ext>
    </p:extLst>
  </p:cSld>
  <p:clrMapOvr>
    <a:masterClrMapping/>
  </p:clrMapOvr>
  <p:transition xmlns:p14="http://schemas.microsoft.com/office/powerpoint/2010/main"/>
</p:sldLayout>
</file>

<file path=ppt/slideLayouts/slideLayout96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930650" y="1270000"/>
            <a:ext cx="1149350" cy="51689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82600" y="1270000"/>
            <a:ext cx="3295650" cy="51689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7061874"/>
      </p:ext>
    </p:extLst>
  </p:cSld>
  <p:clrMapOvr>
    <a:masterClrMapping/>
  </p:clrMapOvr>
  <p:transition xmlns:p14="http://schemas.microsoft.com/office/powerpoint/2010/main"/>
</p:sldLayout>
</file>

<file path=ppt/slideLayouts/slideLayout96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6963"/>
            <a:ext cx="8636000" cy="16335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863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6920857"/>
      </p:ext>
    </p:extLst>
  </p:cSld>
  <p:clrMapOvr>
    <a:masterClrMapping/>
  </p:clrMapOvr>
  <p:transition xmlns:p14="http://schemas.microsoft.com/office/powerpoint/2010/main"/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0725" y="5334000"/>
            <a:ext cx="6096000" cy="630238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0725" y="681038"/>
            <a:ext cx="6096000" cy="457200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0725" y="5964238"/>
            <a:ext cx="6096000" cy="89376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253258719"/>
      </p:ext>
    </p:extLst>
  </p:cSld>
  <p:clrMapOvr>
    <a:masterClrMapping/>
  </p:clrMapOvr>
  <p:transition xmlns:p14="http://schemas.microsoft.com/office/powerpoint/2010/main"/>
</p:sldLayout>
</file>

<file path=ppt/slideLayouts/slideLayout97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000" y="1778000"/>
            <a:ext cx="9144000" cy="5029200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453692"/>
      </p:ext>
    </p:extLst>
  </p:cSld>
  <p:clrMapOvr>
    <a:masterClrMapping/>
  </p:clrMapOvr>
  <p:transition xmlns:p14="http://schemas.microsoft.com/office/powerpoint/2010/main"/>
</p:sldLayout>
</file>

<file path=ppt/slideLayouts/slideLayout97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3275" y="4895850"/>
            <a:ext cx="8636000" cy="15144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3275" y="3228975"/>
            <a:ext cx="8636000" cy="1666875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64375149"/>
      </p:ext>
    </p:extLst>
  </p:cSld>
  <p:clrMapOvr>
    <a:masterClrMapping/>
  </p:clrMapOvr>
  <p:transition xmlns:p14="http://schemas.microsoft.com/office/powerpoint/2010/main"/>
</p:sldLayout>
</file>

<file path=ppt/slideLayouts/slideLayout97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8000" y="1778000"/>
            <a:ext cx="4495800" cy="5029200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56200" y="1778000"/>
            <a:ext cx="4495800" cy="5029200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703624"/>
      </p:ext>
    </p:extLst>
  </p:cSld>
  <p:clrMapOvr>
    <a:masterClrMapping/>
  </p:clrMapOvr>
  <p:transition xmlns:p14="http://schemas.microsoft.com/office/powerpoint/2010/main"/>
</p:sldLayout>
</file>

<file path=ppt/slideLayouts/slideLayout97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04975"/>
            <a:ext cx="4489450" cy="7112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416175"/>
            <a:ext cx="4489450" cy="4391025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0963" y="1704975"/>
            <a:ext cx="4491037" cy="7112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0963" y="2416175"/>
            <a:ext cx="4491037" cy="4391025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2151357"/>
      </p:ext>
    </p:extLst>
  </p:cSld>
  <p:clrMapOvr>
    <a:masterClrMapping/>
  </p:clrMapOvr>
  <p:transition xmlns:p14="http://schemas.microsoft.com/office/powerpoint/2010/main"/>
</p:sldLayout>
</file>

<file path=ppt/slideLayouts/slideLayout97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8808200"/>
      </p:ext>
    </p:extLst>
  </p:cSld>
  <p:clrMapOvr>
    <a:masterClrMapping/>
  </p:clrMapOvr>
  <p:transition xmlns:p14="http://schemas.microsoft.com/office/powerpoint/2010/main"/>
</p:sldLayout>
</file>

<file path=ppt/slideLayouts/slideLayout97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18596583"/>
      </p:ext>
    </p:extLst>
  </p:cSld>
  <p:clrMapOvr>
    <a:masterClrMapping/>
  </p:clrMapOvr>
  <p:transition xmlns:p14="http://schemas.microsoft.com/office/powerpoint/2010/main"/>
</p:sldLayout>
</file>

<file path=ppt/slideLayouts/slideLayout97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3213"/>
            <a:ext cx="3343275" cy="12906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1925" y="303213"/>
            <a:ext cx="5680075" cy="6503987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0" y="1593850"/>
            <a:ext cx="3343275" cy="521335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68127961"/>
      </p:ext>
    </p:extLst>
  </p:cSld>
  <p:clrMapOvr>
    <a:masterClrMapping/>
  </p:clrMapOvr>
  <p:transition xmlns:p14="http://schemas.microsoft.com/office/powerpoint/2010/main"/>
</p:sldLayout>
</file>

<file path=ppt/slideLayouts/slideLayout97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0725" y="5334000"/>
            <a:ext cx="6096000" cy="6302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0725" y="681038"/>
            <a:ext cx="6096000" cy="457200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0725" y="5964238"/>
            <a:ext cx="6096000" cy="89376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634641073"/>
      </p:ext>
    </p:extLst>
  </p:cSld>
  <p:clrMapOvr>
    <a:masterClrMapping/>
  </p:clrMapOvr>
  <p:transition xmlns:p14="http://schemas.microsoft.com/office/powerpoint/2010/main"/>
</p:sldLayout>
</file>

<file path=ppt/slideLayouts/slideLayout97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0" y="1778000"/>
            <a:ext cx="9144000" cy="50292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6996903"/>
      </p:ext>
    </p:extLst>
  </p:cSld>
  <p:clrMapOvr>
    <a:masterClrMapping/>
  </p:clrMapOvr>
  <p:transition xmlns:p14="http://schemas.microsoft.com/office/powerpoint/2010/main"/>
</p:sldLayout>
</file>

<file path=ppt/slideLayouts/slideLayout97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6000" y="1778000"/>
            <a:ext cx="2286000" cy="5029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0" y="1778000"/>
            <a:ext cx="6705600" cy="50292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5179728"/>
      </p:ext>
    </p:extLst>
  </p:cSld>
  <p:clrMapOvr>
    <a:masterClrMapping/>
  </p:clrMapOvr>
  <p:transition xmlns:p14="http://schemas.microsoft.com/office/powerpoint/2010/main"/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0" y="1778000"/>
            <a:ext cx="9144000" cy="50292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3646911"/>
      </p:ext>
    </p:extLst>
  </p:cSld>
  <p:clrMapOvr>
    <a:masterClrMapping/>
  </p:clrMapOvr>
  <p:transition xmlns:p14="http://schemas.microsoft.com/office/powerpoint/2010/main"/>
</p:sldLayout>
</file>

<file path=ppt/slideLayouts/slideLayout98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6963"/>
            <a:ext cx="8636000" cy="16335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863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3228476"/>
      </p:ext>
    </p:extLst>
  </p:cSld>
  <p:clrMapOvr>
    <a:masterClrMapping/>
  </p:clrMapOvr>
  <p:transition xmlns:p14="http://schemas.microsoft.com/office/powerpoint/2010/main"/>
</p:sldLayout>
</file>

<file path=ppt/slideLayouts/slideLayout98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000" y="1778000"/>
            <a:ext cx="9144000" cy="5029200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7421843"/>
      </p:ext>
    </p:extLst>
  </p:cSld>
  <p:clrMapOvr>
    <a:masterClrMapping/>
  </p:clrMapOvr>
  <p:transition xmlns:p14="http://schemas.microsoft.com/office/powerpoint/2010/main"/>
</p:sldLayout>
</file>

<file path=ppt/slideLayouts/slideLayout98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3275" y="4895850"/>
            <a:ext cx="8636000" cy="15144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3275" y="3228975"/>
            <a:ext cx="8636000" cy="1666875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80305508"/>
      </p:ext>
    </p:extLst>
  </p:cSld>
  <p:clrMapOvr>
    <a:masterClrMapping/>
  </p:clrMapOvr>
  <p:transition xmlns:p14="http://schemas.microsoft.com/office/powerpoint/2010/main"/>
</p:sldLayout>
</file>

<file path=ppt/slideLayouts/slideLayout98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8000" y="1778000"/>
            <a:ext cx="4495800" cy="5029200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56200" y="1778000"/>
            <a:ext cx="4495800" cy="5029200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5003758"/>
      </p:ext>
    </p:extLst>
  </p:cSld>
  <p:clrMapOvr>
    <a:masterClrMapping/>
  </p:clrMapOvr>
  <p:transition xmlns:p14="http://schemas.microsoft.com/office/powerpoint/2010/main"/>
</p:sldLayout>
</file>

<file path=ppt/slideLayouts/slideLayout98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04975"/>
            <a:ext cx="4489450" cy="7112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416175"/>
            <a:ext cx="4489450" cy="4391025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0963" y="1704975"/>
            <a:ext cx="4491037" cy="7112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0963" y="2416175"/>
            <a:ext cx="4491037" cy="4391025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5382162"/>
      </p:ext>
    </p:extLst>
  </p:cSld>
  <p:clrMapOvr>
    <a:masterClrMapping/>
  </p:clrMapOvr>
  <p:transition xmlns:p14="http://schemas.microsoft.com/office/powerpoint/2010/main"/>
</p:sldLayout>
</file>

<file path=ppt/slideLayouts/slideLayout98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6492520"/>
      </p:ext>
    </p:extLst>
  </p:cSld>
  <p:clrMapOvr>
    <a:masterClrMapping/>
  </p:clrMapOvr>
  <p:transition xmlns:p14="http://schemas.microsoft.com/office/powerpoint/2010/main"/>
</p:sldLayout>
</file>

<file path=ppt/slideLayouts/slideLayout98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6918526"/>
      </p:ext>
    </p:extLst>
  </p:cSld>
  <p:clrMapOvr>
    <a:masterClrMapping/>
  </p:clrMapOvr>
  <p:transition xmlns:p14="http://schemas.microsoft.com/office/powerpoint/2010/main"/>
</p:sldLayout>
</file>

<file path=ppt/slideLayouts/slideLayout98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3213"/>
            <a:ext cx="3343275" cy="12906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1925" y="303213"/>
            <a:ext cx="5680075" cy="6503987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0" y="1593850"/>
            <a:ext cx="3343275" cy="521335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86999730"/>
      </p:ext>
    </p:extLst>
  </p:cSld>
  <p:clrMapOvr>
    <a:masterClrMapping/>
  </p:clrMapOvr>
  <p:transition xmlns:p14="http://schemas.microsoft.com/office/powerpoint/2010/main"/>
</p:sldLayout>
</file>

<file path=ppt/slideLayouts/slideLayout98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0725" y="5334000"/>
            <a:ext cx="6096000" cy="6302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0725" y="681038"/>
            <a:ext cx="6096000" cy="457200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0725" y="5964238"/>
            <a:ext cx="6096000" cy="89376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466893705"/>
      </p:ext>
    </p:extLst>
  </p:cSld>
  <p:clrMapOvr>
    <a:masterClrMapping/>
  </p:clrMapOvr>
  <p:transition xmlns:p14="http://schemas.microsoft.com/office/powerpoint/2010/main"/>
</p:sldLayout>
</file>

<file path=ppt/slideLayouts/slideLayout98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0" y="1778000"/>
            <a:ext cx="9144000" cy="50292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4314239"/>
      </p:ext>
    </p:extLst>
  </p:cSld>
  <p:clrMapOvr>
    <a:masterClrMapping/>
  </p:clrMapOvr>
  <p:transition xmlns:p14="http://schemas.microsoft.com/office/powerpoint/2010/main"/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6000" y="304800"/>
            <a:ext cx="2286000" cy="6502400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0" y="304800"/>
            <a:ext cx="6705600" cy="65024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406417"/>
      </p:ext>
    </p:extLst>
  </p:cSld>
  <p:clrMapOvr>
    <a:masterClrMapping/>
  </p:clrMapOvr>
  <p:transition xmlns:p14="http://schemas.microsoft.com/office/powerpoint/2010/main"/>
</p:sldLayout>
</file>

<file path=ppt/slideLayouts/slideLayout99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6000" y="304800"/>
            <a:ext cx="2286000" cy="6502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0" y="304800"/>
            <a:ext cx="6705600" cy="65024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2039461"/>
      </p:ext>
    </p:extLst>
  </p:cSld>
  <p:clrMapOvr>
    <a:masterClrMapping/>
  </p:clrMapOvr>
  <p:transition xmlns:p14="http://schemas.microsoft.com/office/powerpoint/2010/main"/>
</p:sldLayout>
</file>

<file path=ppt/slideLayouts/slideLayout99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6963"/>
            <a:ext cx="8636000" cy="1633537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863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1277417"/>
      </p:ext>
    </p:extLst>
  </p:cSld>
  <p:clrMapOvr>
    <a:masterClrMapping/>
  </p:clrMapOvr>
  <p:transition xmlns:p14="http://schemas.microsoft.com/office/powerpoint/2010/main"/>
</p:sldLayout>
</file>

<file path=ppt/slideLayouts/slideLayout99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000" y="1778000"/>
            <a:ext cx="9144000" cy="5029200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9713391"/>
      </p:ext>
    </p:extLst>
  </p:cSld>
  <p:clrMapOvr>
    <a:masterClrMapping/>
  </p:clrMapOvr>
  <p:transition xmlns:p14="http://schemas.microsoft.com/office/powerpoint/2010/main"/>
</p:sldLayout>
</file>

<file path=ppt/slideLayouts/slideLayout99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3275" y="4895850"/>
            <a:ext cx="8636000" cy="1514475"/>
          </a:xfrm>
          <a:prstGeom prst="rect">
            <a:avLst/>
          </a:prstGeom>
        </p:spPr>
        <p:txBody>
          <a:bodyPr vert="horz"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3275" y="3228975"/>
            <a:ext cx="8636000" cy="1666875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222350713"/>
      </p:ext>
    </p:extLst>
  </p:cSld>
  <p:clrMapOvr>
    <a:masterClrMapping/>
  </p:clrMapOvr>
  <p:transition xmlns:p14="http://schemas.microsoft.com/office/powerpoint/2010/main"/>
</p:sldLayout>
</file>

<file path=ppt/slideLayouts/slideLayout99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8000" y="1778000"/>
            <a:ext cx="4495800" cy="5029200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56200" y="1778000"/>
            <a:ext cx="4495800" cy="5029200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6888205"/>
      </p:ext>
    </p:extLst>
  </p:cSld>
  <p:clrMapOvr>
    <a:masterClrMapping/>
  </p:clrMapOvr>
  <p:transition xmlns:p14="http://schemas.microsoft.com/office/powerpoint/2010/main"/>
</p:sldLayout>
</file>

<file path=ppt/slideLayouts/slideLayout99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04975"/>
            <a:ext cx="4489450" cy="7112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416175"/>
            <a:ext cx="4489450" cy="4391025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0963" y="1704975"/>
            <a:ext cx="4491037" cy="7112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0963" y="2416175"/>
            <a:ext cx="4491037" cy="4391025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3841997"/>
      </p:ext>
    </p:extLst>
  </p:cSld>
  <p:clrMapOvr>
    <a:masterClrMapping/>
  </p:clrMapOvr>
  <p:transition xmlns:p14="http://schemas.microsoft.com/office/powerpoint/2010/main"/>
</p:sldLayout>
</file>

<file path=ppt/slideLayouts/slideLayout99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0116180"/>
      </p:ext>
    </p:extLst>
  </p:cSld>
  <p:clrMapOvr>
    <a:masterClrMapping/>
  </p:clrMapOvr>
  <p:transition xmlns:p14="http://schemas.microsoft.com/office/powerpoint/2010/main"/>
</p:sldLayout>
</file>

<file path=ppt/slideLayouts/slideLayout99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09477967"/>
      </p:ext>
    </p:extLst>
  </p:cSld>
  <p:clrMapOvr>
    <a:masterClrMapping/>
  </p:clrMapOvr>
  <p:transition xmlns:p14="http://schemas.microsoft.com/office/powerpoint/2010/main"/>
</p:sldLayout>
</file>

<file path=ppt/slideLayouts/slideLayout99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3213"/>
            <a:ext cx="3343275" cy="1290637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1925" y="303213"/>
            <a:ext cx="5680075" cy="6503987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0" y="1593850"/>
            <a:ext cx="3343275" cy="521335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67036390"/>
      </p:ext>
    </p:extLst>
  </p:cSld>
  <p:clrMapOvr>
    <a:masterClrMapping/>
  </p:clrMapOvr>
  <p:transition xmlns:p14="http://schemas.microsoft.com/office/powerpoint/2010/main"/>
</p:sldLayout>
</file>

<file path=ppt/slideLayouts/slideLayout99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0725" y="5334000"/>
            <a:ext cx="6096000" cy="630238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0725" y="681038"/>
            <a:ext cx="6096000" cy="457200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0725" y="5964238"/>
            <a:ext cx="6096000" cy="89376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07024810"/>
      </p:ext>
    </p:extLst>
  </p:cSld>
  <p:clrMapOvr>
    <a:masterClrMapping/>
  </p:clrMapOvr>
  <p:transition xmlns:p14="http://schemas.microsoft.com/office/powerpoint/2010/main"/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10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0.xml"/><Relationship Id="rId12" Type="http://schemas.openxmlformats.org/officeDocument/2006/relationships/theme" Target="../theme/theme10.xml"/><Relationship Id="rId13" Type="http://schemas.openxmlformats.org/officeDocument/2006/relationships/image" Target="../media/image2.png"/><Relationship Id="rId1" Type="http://schemas.openxmlformats.org/officeDocument/2006/relationships/slideLayout" Target="../slideLayouts/slideLayout100.xml"/><Relationship Id="rId2" Type="http://schemas.openxmlformats.org/officeDocument/2006/relationships/slideLayout" Target="../slideLayouts/slideLayout101.xml"/><Relationship Id="rId3" Type="http://schemas.openxmlformats.org/officeDocument/2006/relationships/slideLayout" Target="../slideLayouts/slideLayout102.xml"/><Relationship Id="rId4" Type="http://schemas.openxmlformats.org/officeDocument/2006/relationships/slideLayout" Target="../slideLayouts/slideLayout103.xml"/><Relationship Id="rId5" Type="http://schemas.openxmlformats.org/officeDocument/2006/relationships/slideLayout" Target="../slideLayouts/slideLayout104.xml"/><Relationship Id="rId6" Type="http://schemas.openxmlformats.org/officeDocument/2006/relationships/slideLayout" Target="../slideLayouts/slideLayout105.xml"/><Relationship Id="rId7" Type="http://schemas.openxmlformats.org/officeDocument/2006/relationships/slideLayout" Target="../slideLayouts/slideLayout106.xml"/><Relationship Id="rId8" Type="http://schemas.openxmlformats.org/officeDocument/2006/relationships/slideLayout" Target="../slideLayouts/slideLayout107.xml"/><Relationship Id="rId9" Type="http://schemas.openxmlformats.org/officeDocument/2006/relationships/slideLayout" Target="../slideLayouts/slideLayout108.xml"/><Relationship Id="rId10" Type="http://schemas.openxmlformats.org/officeDocument/2006/relationships/slideLayout" Target="../slideLayouts/slideLayout109.xml"/></Relationships>
</file>

<file path=ppt/slideMasters/_rels/slideMaster100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00.xml"/><Relationship Id="rId12" Type="http://schemas.openxmlformats.org/officeDocument/2006/relationships/theme" Target="../theme/theme100.xml"/><Relationship Id="rId13" Type="http://schemas.openxmlformats.org/officeDocument/2006/relationships/image" Target="../media/image45.jpeg"/><Relationship Id="rId1" Type="http://schemas.openxmlformats.org/officeDocument/2006/relationships/slideLayout" Target="../slideLayouts/slideLayout1090.xml"/><Relationship Id="rId2" Type="http://schemas.openxmlformats.org/officeDocument/2006/relationships/slideLayout" Target="../slideLayouts/slideLayout1091.xml"/><Relationship Id="rId3" Type="http://schemas.openxmlformats.org/officeDocument/2006/relationships/slideLayout" Target="../slideLayouts/slideLayout1092.xml"/><Relationship Id="rId4" Type="http://schemas.openxmlformats.org/officeDocument/2006/relationships/slideLayout" Target="../slideLayouts/slideLayout1093.xml"/><Relationship Id="rId5" Type="http://schemas.openxmlformats.org/officeDocument/2006/relationships/slideLayout" Target="../slideLayouts/slideLayout1094.xml"/><Relationship Id="rId6" Type="http://schemas.openxmlformats.org/officeDocument/2006/relationships/slideLayout" Target="../slideLayouts/slideLayout1095.xml"/><Relationship Id="rId7" Type="http://schemas.openxmlformats.org/officeDocument/2006/relationships/slideLayout" Target="../slideLayouts/slideLayout1096.xml"/><Relationship Id="rId8" Type="http://schemas.openxmlformats.org/officeDocument/2006/relationships/slideLayout" Target="../slideLayouts/slideLayout1097.xml"/><Relationship Id="rId9" Type="http://schemas.openxmlformats.org/officeDocument/2006/relationships/slideLayout" Target="../slideLayouts/slideLayout1098.xml"/><Relationship Id="rId10" Type="http://schemas.openxmlformats.org/officeDocument/2006/relationships/slideLayout" Target="../slideLayouts/slideLayout1099.xml"/></Relationships>
</file>

<file path=ppt/slideMasters/_rels/slideMaster10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11.xml"/><Relationship Id="rId12" Type="http://schemas.openxmlformats.org/officeDocument/2006/relationships/theme" Target="../theme/theme101.xml"/><Relationship Id="rId13" Type="http://schemas.openxmlformats.org/officeDocument/2006/relationships/image" Target="../media/image44.jpeg"/><Relationship Id="rId1" Type="http://schemas.openxmlformats.org/officeDocument/2006/relationships/slideLayout" Target="../slideLayouts/slideLayout1101.xml"/><Relationship Id="rId2" Type="http://schemas.openxmlformats.org/officeDocument/2006/relationships/slideLayout" Target="../slideLayouts/slideLayout1102.xml"/><Relationship Id="rId3" Type="http://schemas.openxmlformats.org/officeDocument/2006/relationships/slideLayout" Target="../slideLayouts/slideLayout1103.xml"/><Relationship Id="rId4" Type="http://schemas.openxmlformats.org/officeDocument/2006/relationships/slideLayout" Target="../slideLayouts/slideLayout1104.xml"/><Relationship Id="rId5" Type="http://schemas.openxmlformats.org/officeDocument/2006/relationships/slideLayout" Target="../slideLayouts/slideLayout1105.xml"/><Relationship Id="rId6" Type="http://schemas.openxmlformats.org/officeDocument/2006/relationships/slideLayout" Target="../slideLayouts/slideLayout1106.xml"/><Relationship Id="rId7" Type="http://schemas.openxmlformats.org/officeDocument/2006/relationships/slideLayout" Target="../slideLayouts/slideLayout1107.xml"/><Relationship Id="rId8" Type="http://schemas.openxmlformats.org/officeDocument/2006/relationships/slideLayout" Target="../slideLayouts/slideLayout1108.xml"/><Relationship Id="rId9" Type="http://schemas.openxmlformats.org/officeDocument/2006/relationships/slideLayout" Target="../slideLayouts/slideLayout1109.xml"/><Relationship Id="rId10" Type="http://schemas.openxmlformats.org/officeDocument/2006/relationships/slideLayout" Target="../slideLayouts/slideLayout1110.xml"/></Relationships>
</file>

<file path=ppt/slideMasters/_rels/slideMaster10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22.xml"/><Relationship Id="rId12" Type="http://schemas.openxmlformats.org/officeDocument/2006/relationships/theme" Target="../theme/theme102.xml"/><Relationship Id="rId13" Type="http://schemas.openxmlformats.org/officeDocument/2006/relationships/image" Target="../media/image44.jpeg"/><Relationship Id="rId1" Type="http://schemas.openxmlformats.org/officeDocument/2006/relationships/slideLayout" Target="../slideLayouts/slideLayout1112.xml"/><Relationship Id="rId2" Type="http://schemas.openxmlformats.org/officeDocument/2006/relationships/slideLayout" Target="../slideLayouts/slideLayout1113.xml"/><Relationship Id="rId3" Type="http://schemas.openxmlformats.org/officeDocument/2006/relationships/slideLayout" Target="../slideLayouts/slideLayout1114.xml"/><Relationship Id="rId4" Type="http://schemas.openxmlformats.org/officeDocument/2006/relationships/slideLayout" Target="../slideLayouts/slideLayout1115.xml"/><Relationship Id="rId5" Type="http://schemas.openxmlformats.org/officeDocument/2006/relationships/slideLayout" Target="../slideLayouts/slideLayout1116.xml"/><Relationship Id="rId6" Type="http://schemas.openxmlformats.org/officeDocument/2006/relationships/slideLayout" Target="../slideLayouts/slideLayout1117.xml"/><Relationship Id="rId7" Type="http://schemas.openxmlformats.org/officeDocument/2006/relationships/slideLayout" Target="../slideLayouts/slideLayout1118.xml"/><Relationship Id="rId8" Type="http://schemas.openxmlformats.org/officeDocument/2006/relationships/slideLayout" Target="../slideLayouts/slideLayout1119.xml"/><Relationship Id="rId9" Type="http://schemas.openxmlformats.org/officeDocument/2006/relationships/slideLayout" Target="../slideLayouts/slideLayout1120.xml"/><Relationship Id="rId10" Type="http://schemas.openxmlformats.org/officeDocument/2006/relationships/slideLayout" Target="../slideLayouts/slideLayout1121.xml"/></Relationships>
</file>

<file path=ppt/slideMasters/_rels/slideMaster10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33.xml"/><Relationship Id="rId12" Type="http://schemas.openxmlformats.org/officeDocument/2006/relationships/theme" Target="../theme/theme103.xml"/><Relationship Id="rId13" Type="http://schemas.openxmlformats.org/officeDocument/2006/relationships/image" Target="../media/image44.jpeg"/><Relationship Id="rId1" Type="http://schemas.openxmlformats.org/officeDocument/2006/relationships/slideLayout" Target="../slideLayouts/slideLayout1123.xml"/><Relationship Id="rId2" Type="http://schemas.openxmlformats.org/officeDocument/2006/relationships/slideLayout" Target="../slideLayouts/slideLayout1124.xml"/><Relationship Id="rId3" Type="http://schemas.openxmlformats.org/officeDocument/2006/relationships/slideLayout" Target="../slideLayouts/slideLayout1125.xml"/><Relationship Id="rId4" Type="http://schemas.openxmlformats.org/officeDocument/2006/relationships/slideLayout" Target="../slideLayouts/slideLayout1126.xml"/><Relationship Id="rId5" Type="http://schemas.openxmlformats.org/officeDocument/2006/relationships/slideLayout" Target="../slideLayouts/slideLayout1127.xml"/><Relationship Id="rId6" Type="http://schemas.openxmlformats.org/officeDocument/2006/relationships/slideLayout" Target="../slideLayouts/slideLayout1128.xml"/><Relationship Id="rId7" Type="http://schemas.openxmlformats.org/officeDocument/2006/relationships/slideLayout" Target="../slideLayouts/slideLayout1129.xml"/><Relationship Id="rId8" Type="http://schemas.openxmlformats.org/officeDocument/2006/relationships/slideLayout" Target="../slideLayouts/slideLayout1130.xml"/><Relationship Id="rId9" Type="http://schemas.openxmlformats.org/officeDocument/2006/relationships/slideLayout" Target="../slideLayouts/slideLayout1131.xml"/><Relationship Id="rId10" Type="http://schemas.openxmlformats.org/officeDocument/2006/relationships/slideLayout" Target="../slideLayouts/slideLayout1132.xml"/></Relationships>
</file>

<file path=ppt/slideMasters/_rels/slideMaster104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44.xml"/><Relationship Id="rId12" Type="http://schemas.openxmlformats.org/officeDocument/2006/relationships/theme" Target="../theme/theme104.xml"/><Relationship Id="rId13" Type="http://schemas.openxmlformats.org/officeDocument/2006/relationships/image" Target="../media/image49.png"/><Relationship Id="rId1" Type="http://schemas.openxmlformats.org/officeDocument/2006/relationships/slideLayout" Target="../slideLayouts/slideLayout1134.xml"/><Relationship Id="rId2" Type="http://schemas.openxmlformats.org/officeDocument/2006/relationships/slideLayout" Target="../slideLayouts/slideLayout1135.xml"/><Relationship Id="rId3" Type="http://schemas.openxmlformats.org/officeDocument/2006/relationships/slideLayout" Target="../slideLayouts/slideLayout1136.xml"/><Relationship Id="rId4" Type="http://schemas.openxmlformats.org/officeDocument/2006/relationships/slideLayout" Target="../slideLayouts/slideLayout1137.xml"/><Relationship Id="rId5" Type="http://schemas.openxmlformats.org/officeDocument/2006/relationships/slideLayout" Target="../slideLayouts/slideLayout1138.xml"/><Relationship Id="rId6" Type="http://schemas.openxmlformats.org/officeDocument/2006/relationships/slideLayout" Target="../slideLayouts/slideLayout1139.xml"/><Relationship Id="rId7" Type="http://schemas.openxmlformats.org/officeDocument/2006/relationships/slideLayout" Target="../slideLayouts/slideLayout1140.xml"/><Relationship Id="rId8" Type="http://schemas.openxmlformats.org/officeDocument/2006/relationships/slideLayout" Target="../slideLayouts/slideLayout1141.xml"/><Relationship Id="rId9" Type="http://schemas.openxmlformats.org/officeDocument/2006/relationships/slideLayout" Target="../slideLayouts/slideLayout1142.xml"/><Relationship Id="rId10" Type="http://schemas.openxmlformats.org/officeDocument/2006/relationships/slideLayout" Target="../slideLayouts/slideLayout1143.xml"/></Relationships>
</file>

<file path=ppt/slideMasters/_rels/slideMaster105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55.xml"/><Relationship Id="rId12" Type="http://schemas.openxmlformats.org/officeDocument/2006/relationships/theme" Target="../theme/theme105.xml"/><Relationship Id="rId13" Type="http://schemas.openxmlformats.org/officeDocument/2006/relationships/image" Target="../media/image44.jpeg"/><Relationship Id="rId1" Type="http://schemas.openxmlformats.org/officeDocument/2006/relationships/slideLayout" Target="../slideLayouts/slideLayout1145.xml"/><Relationship Id="rId2" Type="http://schemas.openxmlformats.org/officeDocument/2006/relationships/slideLayout" Target="../slideLayouts/slideLayout1146.xml"/><Relationship Id="rId3" Type="http://schemas.openxmlformats.org/officeDocument/2006/relationships/slideLayout" Target="../slideLayouts/slideLayout1147.xml"/><Relationship Id="rId4" Type="http://schemas.openxmlformats.org/officeDocument/2006/relationships/slideLayout" Target="../slideLayouts/slideLayout1148.xml"/><Relationship Id="rId5" Type="http://schemas.openxmlformats.org/officeDocument/2006/relationships/slideLayout" Target="../slideLayouts/slideLayout1149.xml"/><Relationship Id="rId6" Type="http://schemas.openxmlformats.org/officeDocument/2006/relationships/slideLayout" Target="../slideLayouts/slideLayout1150.xml"/><Relationship Id="rId7" Type="http://schemas.openxmlformats.org/officeDocument/2006/relationships/slideLayout" Target="../slideLayouts/slideLayout1151.xml"/><Relationship Id="rId8" Type="http://schemas.openxmlformats.org/officeDocument/2006/relationships/slideLayout" Target="../slideLayouts/slideLayout1152.xml"/><Relationship Id="rId9" Type="http://schemas.openxmlformats.org/officeDocument/2006/relationships/slideLayout" Target="../slideLayouts/slideLayout1153.xml"/><Relationship Id="rId10" Type="http://schemas.openxmlformats.org/officeDocument/2006/relationships/slideLayout" Target="../slideLayouts/slideLayout1154.xml"/></Relationships>
</file>

<file path=ppt/slideMasters/_rels/slideMaster106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66.xml"/><Relationship Id="rId12" Type="http://schemas.openxmlformats.org/officeDocument/2006/relationships/theme" Target="../theme/theme106.xml"/><Relationship Id="rId13" Type="http://schemas.openxmlformats.org/officeDocument/2006/relationships/image" Target="../media/image50.jpeg"/><Relationship Id="rId1" Type="http://schemas.openxmlformats.org/officeDocument/2006/relationships/slideLayout" Target="../slideLayouts/slideLayout1156.xml"/><Relationship Id="rId2" Type="http://schemas.openxmlformats.org/officeDocument/2006/relationships/slideLayout" Target="../slideLayouts/slideLayout1157.xml"/><Relationship Id="rId3" Type="http://schemas.openxmlformats.org/officeDocument/2006/relationships/slideLayout" Target="../slideLayouts/slideLayout1158.xml"/><Relationship Id="rId4" Type="http://schemas.openxmlformats.org/officeDocument/2006/relationships/slideLayout" Target="../slideLayouts/slideLayout1159.xml"/><Relationship Id="rId5" Type="http://schemas.openxmlformats.org/officeDocument/2006/relationships/slideLayout" Target="../slideLayouts/slideLayout1160.xml"/><Relationship Id="rId6" Type="http://schemas.openxmlformats.org/officeDocument/2006/relationships/slideLayout" Target="../slideLayouts/slideLayout1161.xml"/><Relationship Id="rId7" Type="http://schemas.openxmlformats.org/officeDocument/2006/relationships/slideLayout" Target="../slideLayouts/slideLayout1162.xml"/><Relationship Id="rId8" Type="http://schemas.openxmlformats.org/officeDocument/2006/relationships/slideLayout" Target="../slideLayouts/slideLayout1163.xml"/><Relationship Id="rId9" Type="http://schemas.openxmlformats.org/officeDocument/2006/relationships/slideLayout" Target="../slideLayouts/slideLayout1164.xml"/><Relationship Id="rId10" Type="http://schemas.openxmlformats.org/officeDocument/2006/relationships/slideLayout" Target="../slideLayouts/slideLayout1165.xml"/></Relationships>
</file>

<file path=ppt/slideMasters/_rels/slideMaster107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77.xml"/><Relationship Id="rId12" Type="http://schemas.openxmlformats.org/officeDocument/2006/relationships/theme" Target="../theme/theme107.xml"/><Relationship Id="rId13" Type="http://schemas.openxmlformats.org/officeDocument/2006/relationships/image" Target="../media/image50.jpeg"/><Relationship Id="rId1" Type="http://schemas.openxmlformats.org/officeDocument/2006/relationships/slideLayout" Target="../slideLayouts/slideLayout1167.xml"/><Relationship Id="rId2" Type="http://schemas.openxmlformats.org/officeDocument/2006/relationships/slideLayout" Target="../slideLayouts/slideLayout1168.xml"/><Relationship Id="rId3" Type="http://schemas.openxmlformats.org/officeDocument/2006/relationships/slideLayout" Target="../slideLayouts/slideLayout1169.xml"/><Relationship Id="rId4" Type="http://schemas.openxmlformats.org/officeDocument/2006/relationships/slideLayout" Target="../slideLayouts/slideLayout1170.xml"/><Relationship Id="rId5" Type="http://schemas.openxmlformats.org/officeDocument/2006/relationships/slideLayout" Target="../slideLayouts/slideLayout1171.xml"/><Relationship Id="rId6" Type="http://schemas.openxmlformats.org/officeDocument/2006/relationships/slideLayout" Target="../slideLayouts/slideLayout1172.xml"/><Relationship Id="rId7" Type="http://schemas.openxmlformats.org/officeDocument/2006/relationships/slideLayout" Target="../slideLayouts/slideLayout1173.xml"/><Relationship Id="rId8" Type="http://schemas.openxmlformats.org/officeDocument/2006/relationships/slideLayout" Target="../slideLayouts/slideLayout1174.xml"/><Relationship Id="rId9" Type="http://schemas.openxmlformats.org/officeDocument/2006/relationships/slideLayout" Target="../slideLayouts/slideLayout1175.xml"/><Relationship Id="rId10" Type="http://schemas.openxmlformats.org/officeDocument/2006/relationships/slideLayout" Target="../slideLayouts/slideLayout1176.xml"/></Relationships>
</file>

<file path=ppt/slideMasters/_rels/slideMaster108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88.xml"/><Relationship Id="rId12" Type="http://schemas.openxmlformats.org/officeDocument/2006/relationships/theme" Target="../theme/theme108.xml"/><Relationship Id="rId13" Type="http://schemas.openxmlformats.org/officeDocument/2006/relationships/image" Target="../media/image50.jpeg"/><Relationship Id="rId1" Type="http://schemas.openxmlformats.org/officeDocument/2006/relationships/slideLayout" Target="../slideLayouts/slideLayout1178.xml"/><Relationship Id="rId2" Type="http://schemas.openxmlformats.org/officeDocument/2006/relationships/slideLayout" Target="../slideLayouts/slideLayout1179.xml"/><Relationship Id="rId3" Type="http://schemas.openxmlformats.org/officeDocument/2006/relationships/slideLayout" Target="../slideLayouts/slideLayout1180.xml"/><Relationship Id="rId4" Type="http://schemas.openxmlformats.org/officeDocument/2006/relationships/slideLayout" Target="../slideLayouts/slideLayout1181.xml"/><Relationship Id="rId5" Type="http://schemas.openxmlformats.org/officeDocument/2006/relationships/slideLayout" Target="../slideLayouts/slideLayout1182.xml"/><Relationship Id="rId6" Type="http://schemas.openxmlformats.org/officeDocument/2006/relationships/slideLayout" Target="../slideLayouts/slideLayout1183.xml"/><Relationship Id="rId7" Type="http://schemas.openxmlformats.org/officeDocument/2006/relationships/slideLayout" Target="../slideLayouts/slideLayout1184.xml"/><Relationship Id="rId8" Type="http://schemas.openxmlformats.org/officeDocument/2006/relationships/slideLayout" Target="../slideLayouts/slideLayout1185.xml"/><Relationship Id="rId9" Type="http://schemas.openxmlformats.org/officeDocument/2006/relationships/slideLayout" Target="../slideLayouts/slideLayout1186.xml"/><Relationship Id="rId10" Type="http://schemas.openxmlformats.org/officeDocument/2006/relationships/slideLayout" Target="../slideLayouts/slideLayout1187.xml"/></Relationships>
</file>

<file path=ppt/slideMasters/_rels/slideMaster109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99.xml"/><Relationship Id="rId12" Type="http://schemas.openxmlformats.org/officeDocument/2006/relationships/theme" Target="../theme/theme109.xml"/><Relationship Id="rId13" Type="http://schemas.openxmlformats.org/officeDocument/2006/relationships/image" Target="../media/image50.jpeg"/><Relationship Id="rId1" Type="http://schemas.openxmlformats.org/officeDocument/2006/relationships/slideLayout" Target="../slideLayouts/slideLayout1189.xml"/><Relationship Id="rId2" Type="http://schemas.openxmlformats.org/officeDocument/2006/relationships/slideLayout" Target="../slideLayouts/slideLayout1190.xml"/><Relationship Id="rId3" Type="http://schemas.openxmlformats.org/officeDocument/2006/relationships/slideLayout" Target="../slideLayouts/slideLayout1191.xml"/><Relationship Id="rId4" Type="http://schemas.openxmlformats.org/officeDocument/2006/relationships/slideLayout" Target="../slideLayouts/slideLayout1192.xml"/><Relationship Id="rId5" Type="http://schemas.openxmlformats.org/officeDocument/2006/relationships/slideLayout" Target="../slideLayouts/slideLayout1193.xml"/><Relationship Id="rId6" Type="http://schemas.openxmlformats.org/officeDocument/2006/relationships/slideLayout" Target="../slideLayouts/slideLayout1194.xml"/><Relationship Id="rId7" Type="http://schemas.openxmlformats.org/officeDocument/2006/relationships/slideLayout" Target="../slideLayouts/slideLayout1195.xml"/><Relationship Id="rId8" Type="http://schemas.openxmlformats.org/officeDocument/2006/relationships/slideLayout" Target="../slideLayouts/slideLayout1196.xml"/><Relationship Id="rId9" Type="http://schemas.openxmlformats.org/officeDocument/2006/relationships/slideLayout" Target="../slideLayouts/slideLayout1197.xml"/><Relationship Id="rId10" Type="http://schemas.openxmlformats.org/officeDocument/2006/relationships/slideLayout" Target="../slideLayouts/slideLayout1198.xml"/></Relationships>
</file>

<file path=ppt/slideMasters/_rels/slideMaster1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21.xml"/><Relationship Id="rId12" Type="http://schemas.openxmlformats.org/officeDocument/2006/relationships/theme" Target="../theme/theme11.xml"/><Relationship Id="rId13" Type="http://schemas.openxmlformats.org/officeDocument/2006/relationships/image" Target="../media/image4.png"/><Relationship Id="rId1" Type="http://schemas.openxmlformats.org/officeDocument/2006/relationships/slideLayout" Target="../slideLayouts/slideLayout111.xml"/><Relationship Id="rId2" Type="http://schemas.openxmlformats.org/officeDocument/2006/relationships/slideLayout" Target="../slideLayouts/slideLayout112.xml"/><Relationship Id="rId3" Type="http://schemas.openxmlformats.org/officeDocument/2006/relationships/slideLayout" Target="../slideLayouts/slideLayout113.xml"/><Relationship Id="rId4" Type="http://schemas.openxmlformats.org/officeDocument/2006/relationships/slideLayout" Target="../slideLayouts/slideLayout114.xml"/><Relationship Id="rId5" Type="http://schemas.openxmlformats.org/officeDocument/2006/relationships/slideLayout" Target="../slideLayouts/slideLayout115.xml"/><Relationship Id="rId6" Type="http://schemas.openxmlformats.org/officeDocument/2006/relationships/slideLayout" Target="../slideLayouts/slideLayout116.xml"/><Relationship Id="rId7" Type="http://schemas.openxmlformats.org/officeDocument/2006/relationships/slideLayout" Target="../slideLayouts/slideLayout117.xml"/><Relationship Id="rId8" Type="http://schemas.openxmlformats.org/officeDocument/2006/relationships/slideLayout" Target="../slideLayouts/slideLayout118.xml"/><Relationship Id="rId9" Type="http://schemas.openxmlformats.org/officeDocument/2006/relationships/slideLayout" Target="../slideLayouts/slideLayout119.xml"/><Relationship Id="rId10" Type="http://schemas.openxmlformats.org/officeDocument/2006/relationships/slideLayout" Target="../slideLayouts/slideLayout120.xml"/></Relationships>
</file>

<file path=ppt/slideMasters/_rels/slideMaster110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210.xml"/><Relationship Id="rId12" Type="http://schemas.openxmlformats.org/officeDocument/2006/relationships/theme" Target="../theme/theme110.xml"/><Relationship Id="rId13" Type="http://schemas.openxmlformats.org/officeDocument/2006/relationships/image" Target="../media/image51.png"/><Relationship Id="rId1" Type="http://schemas.openxmlformats.org/officeDocument/2006/relationships/slideLayout" Target="../slideLayouts/slideLayout1200.xml"/><Relationship Id="rId2" Type="http://schemas.openxmlformats.org/officeDocument/2006/relationships/slideLayout" Target="../slideLayouts/slideLayout1201.xml"/><Relationship Id="rId3" Type="http://schemas.openxmlformats.org/officeDocument/2006/relationships/slideLayout" Target="../slideLayouts/slideLayout1202.xml"/><Relationship Id="rId4" Type="http://schemas.openxmlformats.org/officeDocument/2006/relationships/slideLayout" Target="../slideLayouts/slideLayout1203.xml"/><Relationship Id="rId5" Type="http://schemas.openxmlformats.org/officeDocument/2006/relationships/slideLayout" Target="../slideLayouts/slideLayout1204.xml"/><Relationship Id="rId6" Type="http://schemas.openxmlformats.org/officeDocument/2006/relationships/slideLayout" Target="../slideLayouts/slideLayout1205.xml"/><Relationship Id="rId7" Type="http://schemas.openxmlformats.org/officeDocument/2006/relationships/slideLayout" Target="../slideLayouts/slideLayout1206.xml"/><Relationship Id="rId8" Type="http://schemas.openxmlformats.org/officeDocument/2006/relationships/slideLayout" Target="../slideLayouts/slideLayout1207.xml"/><Relationship Id="rId9" Type="http://schemas.openxmlformats.org/officeDocument/2006/relationships/slideLayout" Target="../slideLayouts/slideLayout1208.xml"/><Relationship Id="rId10" Type="http://schemas.openxmlformats.org/officeDocument/2006/relationships/slideLayout" Target="../slideLayouts/slideLayout1209.xml"/></Relationships>
</file>

<file path=ppt/slideMasters/_rels/slideMaster11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221.xml"/><Relationship Id="rId12" Type="http://schemas.openxmlformats.org/officeDocument/2006/relationships/theme" Target="../theme/theme111.xml"/><Relationship Id="rId13" Type="http://schemas.openxmlformats.org/officeDocument/2006/relationships/image" Target="../media/image50.jpeg"/><Relationship Id="rId1" Type="http://schemas.openxmlformats.org/officeDocument/2006/relationships/slideLayout" Target="../slideLayouts/slideLayout1211.xml"/><Relationship Id="rId2" Type="http://schemas.openxmlformats.org/officeDocument/2006/relationships/slideLayout" Target="../slideLayouts/slideLayout1212.xml"/><Relationship Id="rId3" Type="http://schemas.openxmlformats.org/officeDocument/2006/relationships/slideLayout" Target="../slideLayouts/slideLayout1213.xml"/><Relationship Id="rId4" Type="http://schemas.openxmlformats.org/officeDocument/2006/relationships/slideLayout" Target="../slideLayouts/slideLayout1214.xml"/><Relationship Id="rId5" Type="http://schemas.openxmlformats.org/officeDocument/2006/relationships/slideLayout" Target="../slideLayouts/slideLayout1215.xml"/><Relationship Id="rId6" Type="http://schemas.openxmlformats.org/officeDocument/2006/relationships/slideLayout" Target="../slideLayouts/slideLayout1216.xml"/><Relationship Id="rId7" Type="http://schemas.openxmlformats.org/officeDocument/2006/relationships/slideLayout" Target="../slideLayouts/slideLayout1217.xml"/><Relationship Id="rId8" Type="http://schemas.openxmlformats.org/officeDocument/2006/relationships/slideLayout" Target="../slideLayouts/slideLayout1218.xml"/><Relationship Id="rId9" Type="http://schemas.openxmlformats.org/officeDocument/2006/relationships/slideLayout" Target="../slideLayouts/slideLayout1219.xml"/><Relationship Id="rId10" Type="http://schemas.openxmlformats.org/officeDocument/2006/relationships/slideLayout" Target="../slideLayouts/slideLayout1220.xml"/></Relationships>
</file>

<file path=ppt/slideMasters/_rels/slideMaster11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232.xml"/><Relationship Id="rId12" Type="http://schemas.openxmlformats.org/officeDocument/2006/relationships/theme" Target="../theme/theme112.xml"/><Relationship Id="rId13" Type="http://schemas.openxmlformats.org/officeDocument/2006/relationships/image" Target="../media/image52.png"/><Relationship Id="rId1" Type="http://schemas.openxmlformats.org/officeDocument/2006/relationships/slideLayout" Target="../slideLayouts/slideLayout1222.xml"/><Relationship Id="rId2" Type="http://schemas.openxmlformats.org/officeDocument/2006/relationships/slideLayout" Target="../slideLayouts/slideLayout1223.xml"/><Relationship Id="rId3" Type="http://schemas.openxmlformats.org/officeDocument/2006/relationships/slideLayout" Target="../slideLayouts/slideLayout1224.xml"/><Relationship Id="rId4" Type="http://schemas.openxmlformats.org/officeDocument/2006/relationships/slideLayout" Target="../slideLayouts/slideLayout1225.xml"/><Relationship Id="rId5" Type="http://schemas.openxmlformats.org/officeDocument/2006/relationships/slideLayout" Target="../slideLayouts/slideLayout1226.xml"/><Relationship Id="rId6" Type="http://schemas.openxmlformats.org/officeDocument/2006/relationships/slideLayout" Target="../slideLayouts/slideLayout1227.xml"/><Relationship Id="rId7" Type="http://schemas.openxmlformats.org/officeDocument/2006/relationships/slideLayout" Target="../slideLayouts/slideLayout1228.xml"/><Relationship Id="rId8" Type="http://schemas.openxmlformats.org/officeDocument/2006/relationships/slideLayout" Target="../slideLayouts/slideLayout1229.xml"/><Relationship Id="rId9" Type="http://schemas.openxmlformats.org/officeDocument/2006/relationships/slideLayout" Target="../slideLayouts/slideLayout1230.xml"/><Relationship Id="rId10" Type="http://schemas.openxmlformats.org/officeDocument/2006/relationships/slideLayout" Target="../slideLayouts/slideLayout1231.xml"/></Relationships>
</file>

<file path=ppt/slideMasters/_rels/slideMaster11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243.xml"/><Relationship Id="rId12" Type="http://schemas.openxmlformats.org/officeDocument/2006/relationships/theme" Target="../theme/theme113.xml"/><Relationship Id="rId13" Type="http://schemas.openxmlformats.org/officeDocument/2006/relationships/image" Target="../media/image50.jpeg"/><Relationship Id="rId1" Type="http://schemas.openxmlformats.org/officeDocument/2006/relationships/slideLayout" Target="../slideLayouts/slideLayout1233.xml"/><Relationship Id="rId2" Type="http://schemas.openxmlformats.org/officeDocument/2006/relationships/slideLayout" Target="../slideLayouts/slideLayout1234.xml"/><Relationship Id="rId3" Type="http://schemas.openxmlformats.org/officeDocument/2006/relationships/slideLayout" Target="../slideLayouts/slideLayout1235.xml"/><Relationship Id="rId4" Type="http://schemas.openxmlformats.org/officeDocument/2006/relationships/slideLayout" Target="../slideLayouts/slideLayout1236.xml"/><Relationship Id="rId5" Type="http://schemas.openxmlformats.org/officeDocument/2006/relationships/slideLayout" Target="../slideLayouts/slideLayout1237.xml"/><Relationship Id="rId6" Type="http://schemas.openxmlformats.org/officeDocument/2006/relationships/slideLayout" Target="../slideLayouts/slideLayout1238.xml"/><Relationship Id="rId7" Type="http://schemas.openxmlformats.org/officeDocument/2006/relationships/slideLayout" Target="../slideLayouts/slideLayout1239.xml"/><Relationship Id="rId8" Type="http://schemas.openxmlformats.org/officeDocument/2006/relationships/slideLayout" Target="../slideLayouts/slideLayout1240.xml"/><Relationship Id="rId9" Type="http://schemas.openxmlformats.org/officeDocument/2006/relationships/slideLayout" Target="../slideLayouts/slideLayout1241.xml"/><Relationship Id="rId10" Type="http://schemas.openxmlformats.org/officeDocument/2006/relationships/slideLayout" Target="../slideLayouts/slideLayout1242.xml"/></Relationships>
</file>

<file path=ppt/slideMasters/_rels/slideMaster114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254.xml"/><Relationship Id="rId12" Type="http://schemas.openxmlformats.org/officeDocument/2006/relationships/theme" Target="../theme/theme114.xml"/><Relationship Id="rId13" Type="http://schemas.openxmlformats.org/officeDocument/2006/relationships/image" Target="../media/image50.jpeg"/><Relationship Id="rId1" Type="http://schemas.openxmlformats.org/officeDocument/2006/relationships/slideLayout" Target="../slideLayouts/slideLayout1244.xml"/><Relationship Id="rId2" Type="http://schemas.openxmlformats.org/officeDocument/2006/relationships/slideLayout" Target="../slideLayouts/slideLayout1245.xml"/><Relationship Id="rId3" Type="http://schemas.openxmlformats.org/officeDocument/2006/relationships/slideLayout" Target="../slideLayouts/slideLayout1246.xml"/><Relationship Id="rId4" Type="http://schemas.openxmlformats.org/officeDocument/2006/relationships/slideLayout" Target="../slideLayouts/slideLayout1247.xml"/><Relationship Id="rId5" Type="http://schemas.openxmlformats.org/officeDocument/2006/relationships/slideLayout" Target="../slideLayouts/slideLayout1248.xml"/><Relationship Id="rId6" Type="http://schemas.openxmlformats.org/officeDocument/2006/relationships/slideLayout" Target="../slideLayouts/slideLayout1249.xml"/><Relationship Id="rId7" Type="http://schemas.openxmlformats.org/officeDocument/2006/relationships/slideLayout" Target="../slideLayouts/slideLayout1250.xml"/><Relationship Id="rId8" Type="http://schemas.openxmlformats.org/officeDocument/2006/relationships/slideLayout" Target="../slideLayouts/slideLayout1251.xml"/><Relationship Id="rId9" Type="http://schemas.openxmlformats.org/officeDocument/2006/relationships/slideLayout" Target="../slideLayouts/slideLayout1252.xml"/><Relationship Id="rId10" Type="http://schemas.openxmlformats.org/officeDocument/2006/relationships/slideLayout" Target="../slideLayouts/slideLayout1253.xml"/></Relationships>
</file>

<file path=ppt/slideMasters/_rels/slideMaster115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265.xml"/><Relationship Id="rId12" Type="http://schemas.openxmlformats.org/officeDocument/2006/relationships/theme" Target="../theme/theme115.xml"/><Relationship Id="rId13" Type="http://schemas.openxmlformats.org/officeDocument/2006/relationships/image" Target="../media/image50.jpeg"/><Relationship Id="rId1" Type="http://schemas.openxmlformats.org/officeDocument/2006/relationships/slideLayout" Target="../slideLayouts/slideLayout1255.xml"/><Relationship Id="rId2" Type="http://schemas.openxmlformats.org/officeDocument/2006/relationships/slideLayout" Target="../slideLayouts/slideLayout1256.xml"/><Relationship Id="rId3" Type="http://schemas.openxmlformats.org/officeDocument/2006/relationships/slideLayout" Target="../slideLayouts/slideLayout1257.xml"/><Relationship Id="rId4" Type="http://schemas.openxmlformats.org/officeDocument/2006/relationships/slideLayout" Target="../slideLayouts/slideLayout1258.xml"/><Relationship Id="rId5" Type="http://schemas.openxmlformats.org/officeDocument/2006/relationships/slideLayout" Target="../slideLayouts/slideLayout1259.xml"/><Relationship Id="rId6" Type="http://schemas.openxmlformats.org/officeDocument/2006/relationships/slideLayout" Target="../slideLayouts/slideLayout1260.xml"/><Relationship Id="rId7" Type="http://schemas.openxmlformats.org/officeDocument/2006/relationships/slideLayout" Target="../slideLayouts/slideLayout1261.xml"/><Relationship Id="rId8" Type="http://schemas.openxmlformats.org/officeDocument/2006/relationships/slideLayout" Target="../slideLayouts/slideLayout1262.xml"/><Relationship Id="rId9" Type="http://schemas.openxmlformats.org/officeDocument/2006/relationships/slideLayout" Target="../slideLayouts/slideLayout1263.xml"/><Relationship Id="rId10" Type="http://schemas.openxmlformats.org/officeDocument/2006/relationships/slideLayout" Target="../slideLayouts/slideLayout1264.xml"/></Relationships>
</file>

<file path=ppt/slideMasters/_rels/slideMaster116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276.xml"/><Relationship Id="rId12" Type="http://schemas.openxmlformats.org/officeDocument/2006/relationships/theme" Target="../theme/theme116.xml"/><Relationship Id="rId13" Type="http://schemas.openxmlformats.org/officeDocument/2006/relationships/image" Target="../media/image50.jpeg"/><Relationship Id="rId1" Type="http://schemas.openxmlformats.org/officeDocument/2006/relationships/slideLayout" Target="../slideLayouts/slideLayout1266.xml"/><Relationship Id="rId2" Type="http://schemas.openxmlformats.org/officeDocument/2006/relationships/slideLayout" Target="../slideLayouts/slideLayout1267.xml"/><Relationship Id="rId3" Type="http://schemas.openxmlformats.org/officeDocument/2006/relationships/slideLayout" Target="../slideLayouts/slideLayout1268.xml"/><Relationship Id="rId4" Type="http://schemas.openxmlformats.org/officeDocument/2006/relationships/slideLayout" Target="../slideLayouts/slideLayout1269.xml"/><Relationship Id="rId5" Type="http://schemas.openxmlformats.org/officeDocument/2006/relationships/slideLayout" Target="../slideLayouts/slideLayout1270.xml"/><Relationship Id="rId6" Type="http://schemas.openxmlformats.org/officeDocument/2006/relationships/slideLayout" Target="../slideLayouts/slideLayout1271.xml"/><Relationship Id="rId7" Type="http://schemas.openxmlformats.org/officeDocument/2006/relationships/slideLayout" Target="../slideLayouts/slideLayout1272.xml"/><Relationship Id="rId8" Type="http://schemas.openxmlformats.org/officeDocument/2006/relationships/slideLayout" Target="../slideLayouts/slideLayout1273.xml"/><Relationship Id="rId9" Type="http://schemas.openxmlformats.org/officeDocument/2006/relationships/slideLayout" Target="../slideLayouts/slideLayout1274.xml"/><Relationship Id="rId10" Type="http://schemas.openxmlformats.org/officeDocument/2006/relationships/slideLayout" Target="../slideLayouts/slideLayout1275.xml"/></Relationships>
</file>

<file path=ppt/slideMasters/_rels/slideMaster117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287.xml"/><Relationship Id="rId12" Type="http://schemas.openxmlformats.org/officeDocument/2006/relationships/theme" Target="../theme/theme117.xml"/><Relationship Id="rId13" Type="http://schemas.openxmlformats.org/officeDocument/2006/relationships/image" Target="../media/image50.jpeg"/><Relationship Id="rId1" Type="http://schemas.openxmlformats.org/officeDocument/2006/relationships/slideLayout" Target="../slideLayouts/slideLayout1277.xml"/><Relationship Id="rId2" Type="http://schemas.openxmlformats.org/officeDocument/2006/relationships/slideLayout" Target="../slideLayouts/slideLayout1278.xml"/><Relationship Id="rId3" Type="http://schemas.openxmlformats.org/officeDocument/2006/relationships/slideLayout" Target="../slideLayouts/slideLayout1279.xml"/><Relationship Id="rId4" Type="http://schemas.openxmlformats.org/officeDocument/2006/relationships/slideLayout" Target="../slideLayouts/slideLayout1280.xml"/><Relationship Id="rId5" Type="http://schemas.openxmlformats.org/officeDocument/2006/relationships/slideLayout" Target="../slideLayouts/slideLayout1281.xml"/><Relationship Id="rId6" Type="http://schemas.openxmlformats.org/officeDocument/2006/relationships/slideLayout" Target="../slideLayouts/slideLayout1282.xml"/><Relationship Id="rId7" Type="http://schemas.openxmlformats.org/officeDocument/2006/relationships/slideLayout" Target="../slideLayouts/slideLayout1283.xml"/><Relationship Id="rId8" Type="http://schemas.openxmlformats.org/officeDocument/2006/relationships/slideLayout" Target="../slideLayouts/slideLayout1284.xml"/><Relationship Id="rId9" Type="http://schemas.openxmlformats.org/officeDocument/2006/relationships/slideLayout" Target="../slideLayouts/slideLayout1285.xml"/><Relationship Id="rId10" Type="http://schemas.openxmlformats.org/officeDocument/2006/relationships/slideLayout" Target="../slideLayouts/slideLayout1286.xml"/></Relationships>
</file>

<file path=ppt/slideMasters/_rels/slideMaster118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298.xml"/><Relationship Id="rId12" Type="http://schemas.openxmlformats.org/officeDocument/2006/relationships/theme" Target="../theme/theme118.xml"/><Relationship Id="rId13" Type="http://schemas.openxmlformats.org/officeDocument/2006/relationships/image" Target="../media/image50.jpeg"/><Relationship Id="rId1" Type="http://schemas.openxmlformats.org/officeDocument/2006/relationships/slideLayout" Target="../slideLayouts/slideLayout1288.xml"/><Relationship Id="rId2" Type="http://schemas.openxmlformats.org/officeDocument/2006/relationships/slideLayout" Target="../slideLayouts/slideLayout1289.xml"/><Relationship Id="rId3" Type="http://schemas.openxmlformats.org/officeDocument/2006/relationships/slideLayout" Target="../slideLayouts/slideLayout1290.xml"/><Relationship Id="rId4" Type="http://schemas.openxmlformats.org/officeDocument/2006/relationships/slideLayout" Target="../slideLayouts/slideLayout1291.xml"/><Relationship Id="rId5" Type="http://schemas.openxmlformats.org/officeDocument/2006/relationships/slideLayout" Target="../slideLayouts/slideLayout1292.xml"/><Relationship Id="rId6" Type="http://schemas.openxmlformats.org/officeDocument/2006/relationships/slideLayout" Target="../slideLayouts/slideLayout1293.xml"/><Relationship Id="rId7" Type="http://schemas.openxmlformats.org/officeDocument/2006/relationships/slideLayout" Target="../slideLayouts/slideLayout1294.xml"/><Relationship Id="rId8" Type="http://schemas.openxmlformats.org/officeDocument/2006/relationships/slideLayout" Target="../slideLayouts/slideLayout1295.xml"/><Relationship Id="rId9" Type="http://schemas.openxmlformats.org/officeDocument/2006/relationships/slideLayout" Target="../slideLayouts/slideLayout1296.xml"/><Relationship Id="rId10" Type="http://schemas.openxmlformats.org/officeDocument/2006/relationships/slideLayout" Target="../slideLayouts/slideLayout1297.xml"/></Relationships>
</file>

<file path=ppt/slideMasters/_rels/slideMaster119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309.xml"/><Relationship Id="rId12" Type="http://schemas.openxmlformats.org/officeDocument/2006/relationships/theme" Target="../theme/theme119.xml"/><Relationship Id="rId13" Type="http://schemas.openxmlformats.org/officeDocument/2006/relationships/image" Target="../media/image53.png"/><Relationship Id="rId1" Type="http://schemas.openxmlformats.org/officeDocument/2006/relationships/slideLayout" Target="../slideLayouts/slideLayout1299.xml"/><Relationship Id="rId2" Type="http://schemas.openxmlformats.org/officeDocument/2006/relationships/slideLayout" Target="../slideLayouts/slideLayout1300.xml"/><Relationship Id="rId3" Type="http://schemas.openxmlformats.org/officeDocument/2006/relationships/slideLayout" Target="../slideLayouts/slideLayout1301.xml"/><Relationship Id="rId4" Type="http://schemas.openxmlformats.org/officeDocument/2006/relationships/slideLayout" Target="../slideLayouts/slideLayout1302.xml"/><Relationship Id="rId5" Type="http://schemas.openxmlformats.org/officeDocument/2006/relationships/slideLayout" Target="../slideLayouts/slideLayout1303.xml"/><Relationship Id="rId6" Type="http://schemas.openxmlformats.org/officeDocument/2006/relationships/slideLayout" Target="../slideLayouts/slideLayout1304.xml"/><Relationship Id="rId7" Type="http://schemas.openxmlformats.org/officeDocument/2006/relationships/slideLayout" Target="../slideLayouts/slideLayout1305.xml"/><Relationship Id="rId8" Type="http://schemas.openxmlformats.org/officeDocument/2006/relationships/slideLayout" Target="../slideLayouts/slideLayout1306.xml"/><Relationship Id="rId9" Type="http://schemas.openxmlformats.org/officeDocument/2006/relationships/slideLayout" Target="../slideLayouts/slideLayout1307.xml"/><Relationship Id="rId10" Type="http://schemas.openxmlformats.org/officeDocument/2006/relationships/slideLayout" Target="../slideLayouts/slideLayout1308.xml"/></Relationships>
</file>

<file path=ppt/slideMasters/_rels/slideMaster1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32.xml"/><Relationship Id="rId12" Type="http://schemas.openxmlformats.org/officeDocument/2006/relationships/theme" Target="../theme/theme12.xml"/><Relationship Id="rId13" Type="http://schemas.openxmlformats.org/officeDocument/2006/relationships/image" Target="../media/image4.png"/><Relationship Id="rId1" Type="http://schemas.openxmlformats.org/officeDocument/2006/relationships/slideLayout" Target="../slideLayouts/slideLayout122.xml"/><Relationship Id="rId2" Type="http://schemas.openxmlformats.org/officeDocument/2006/relationships/slideLayout" Target="../slideLayouts/slideLayout123.xml"/><Relationship Id="rId3" Type="http://schemas.openxmlformats.org/officeDocument/2006/relationships/slideLayout" Target="../slideLayouts/slideLayout124.xml"/><Relationship Id="rId4" Type="http://schemas.openxmlformats.org/officeDocument/2006/relationships/slideLayout" Target="../slideLayouts/slideLayout125.xml"/><Relationship Id="rId5" Type="http://schemas.openxmlformats.org/officeDocument/2006/relationships/slideLayout" Target="../slideLayouts/slideLayout126.xml"/><Relationship Id="rId6" Type="http://schemas.openxmlformats.org/officeDocument/2006/relationships/slideLayout" Target="../slideLayouts/slideLayout127.xml"/><Relationship Id="rId7" Type="http://schemas.openxmlformats.org/officeDocument/2006/relationships/slideLayout" Target="../slideLayouts/slideLayout128.xml"/><Relationship Id="rId8" Type="http://schemas.openxmlformats.org/officeDocument/2006/relationships/slideLayout" Target="../slideLayouts/slideLayout129.xml"/><Relationship Id="rId9" Type="http://schemas.openxmlformats.org/officeDocument/2006/relationships/slideLayout" Target="../slideLayouts/slideLayout130.xml"/><Relationship Id="rId10" Type="http://schemas.openxmlformats.org/officeDocument/2006/relationships/slideLayout" Target="../slideLayouts/slideLayout131.xml"/></Relationships>
</file>

<file path=ppt/slideMasters/_rels/slideMaster120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320.xml"/><Relationship Id="rId12" Type="http://schemas.openxmlformats.org/officeDocument/2006/relationships/theme" Target="../theme/theme120.xml"/><Relationship Id="rId1" Type="http://schemas.openxmlformats.org/officeDocument/2006/relationships/slideLayout" Target="../slideLayouts/slideLayout1310.xml"/><Relationship Id="rId2" Type="http://schemas.openxmlformats.org/officeDocument/2006/relationships/slideLayout" Target="../slideLayouts/slideLayout1311.xml"/><Relationship Id="rId3" Type="http://schemas.openxmlformats.org/officeDocument/2006/relationships/slideLayout" Target="../slideLayouts/slideLayout1312.xml"/><Relationship Id="rId4" Type="http://schemas.openxmlformats.org/officeDocument/2006/relationships/slideLayout" Target="../slideLayouts/slideLayout1313.xml"/><Relationship Id="rId5" Type="http://schemas.openxmlformats.org/officeDocument/2006/relationships/slideLayout" Target="../slideLayouts/slideLayout1314.xml"/><Relationship Id="rId6" Type="http://schemas.openxmlformats.org/officeDocument/2006/relationships/slideLayout" Target="../slideLayouts/slideLayout1315.xml"/><Relationship Id="rId7" Type="http://schemas.openxmlformats.org/officeDocument/2006/relationships/slideLayout" Target="../slideLayouts/slideLayout1316.xml"/><Relationship Id="rId8" Type="http://schemas.openxmlformats.org/officeDocument/2006/relationships/slideLayout" Target="../slideLayouts/slideLayout1317.xml"/><Relationship Id="rId9" Type="http://schemas.openxmlformats.org/officeDocument/2006/relationships/slideLayout" Target="../slideLayouts/slideLayout1318.xml"/><Relationship Id="rId10" Type="http://schemas.openxmlformats.org/officeDocument/2006/relationships/slideLayout" Target="../slideLayouts/slideLayout1319.xml"/></Relationships>
</file>

<file path=ppt/slideMasters/_rels/slideMaster12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331.xml"/><Relationship Id="rId12" Type="http://schemas.openxmlformats.org/officeDocument/2006/relationships/theme" Target="../theme/theme121.xml"/><Relationship Id="rId1" Type="http://schemas.openxmlformats.org/officeDocument/2006/relationships/slideLayout" Target="../slideLayouts/slideLayout1321.xml"/><Relationship Id="rId2" Type="http://schemas.openxmlformats.org/officeDocument/2006/relationships/slideLayout" Target="../slideLayouts/slideLayout1322.xml"/><Relationship Id="rId3" Type="http://schemas.openxmlformats.org/officeDocument/2006/relationships/slideLayout" Target="../slideLayouts/slideLayout1323.xml"/><Relationship Id="rId4" Type="http://schemas.openxmlformats.org/officeDocument/2006/relationships/slideLayout" Target="../slideLayouts/slideLayout1324.xml"/><Relationship Id="rId5" Type="http://schemas.openxmlformats.org/officeDocument/2006/relationships/slideLayout" Target="../slideLayouts/slideLayout1325.xml"/><Relationship Id="rId6" Type="http://schemas.openxmlformats.org/officeDocument/2006/relationships/slideLayout" Target="../slideLayouts/slideLayout1326.xml"/><Relationship Id="rId7" Type="http://schemas.openxmlformats.org/officeDocument/2006/relationships/slideLayout" Target="../slideLayouts/slideLayout1327.xml"/><Relationship Id="rId8" Type="http://schemas.openxmlformats.org/officeDocument/2006/relationships/slideLayout" Target="../slideLayouts/slideLayout1328.xml"/><Relationship Id="rId9" Type="http://schemas.openxmlformats.org/officeDocument/2006/relationships/slideLayout" Target="../slideLayouts/slideLayout1329.xml"/><Relationship Id="rId10" Type="http://schemas.openxmlformats.org/officeDocument/2006/relationships/slideLayout" Target="../slideLayouts/slideLayout1330.xml"/></Relationships>
</file>

<file path=ppt/slideMasters/_rels/slideMaster12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342.xml"/><Relationship Id="rId12" Type="http://schemas.openxmlformats.org/officeDocument/2006/relationships/theme" Target="../theme/theme122.xml"/><Relationship Id="rId1" Type="http://schemas.openxmlformats.org/officeDocument/2006/relationships/slideLayout" Target="../slideLayouts/slideLayout1332.xml"/><Relationship Id="rId2" Type="http://schemas.openxmlformats.org/officeDocument/2006/relationships/slideLayout" Target="../slideLayouts/slideLayout1333.xml"/><Relationship Id="rId3" Type="http://schemas.openxmlformats.org/officeDocument/2006/relationships/slideLayout" Target="../slideLayouts/slideLayout1334.xml"/><Relationship Id="rId4" Type="http://schemas.openxmlformats.org/officeDocument/2006/relationships/slideLayout" Target="../slideLayouts/slideLayout1335.xml"/><Relationship Id="rId5" Type="http://schemas.openxmlformats.org/officeDocument/2006/relationships/slideLayout" Target="../slideLayouts/slideLayout1336.xml"/><Relationship Id="rId6" Type="http://schemas.openxmlformats.org/officeDocument/2006/relationships/slideLayout" Target="../slideLayouts/slideLayout1337.xml"/><Relationship Id="rId7" Type="http://schemas.openxmlformats.org/officeDocument/2006/relationships/slideLayout" Target="../slideLayouts/slideLayout1338.xml"/><Relationship Id="rId8" Type="http://schemas.openxmlformats.org/officeDocument/2006/relationships/slideLayout" Target="../slideLayouts/slideLayout1339.xml"/><Relationship Id="rId9" Type="http://schemas.openxmlformats.org/officeDocument/2006/relationships/slideLayout" Target="../slideLayouts/slideLayout1340.xml"/><Relationship Id="rId10" Type="http://schemas.openxmlformats.org/officeDocument/2006/relationships/slideLayout" Target="../slideLayouts/slideLayout1341.xml"/></Relationships>
</file>

<file path=ppt/slideMasters/_rels/slideMaster12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353.xml"/><Relationship Id="rId12" Type="http://schemas.openxmlformats.org/officeDocument/2006/relationships/theme" Target="../theme/theme123.xml"/><Relationship Id="rId1" Type="http://schemas.openxmlformats.org/officeDocument/2006/relationships/slideLayout" Target="../slideLayouts/slideLayout1343.xml"/><Relationship Id="rId2" Type="http://schemas.openxmlformats.org/officeDocument/2006/relationships/slideLayout" Target="../slideLayouts/slideLayout1344.xml"/><Relationship Id="rId3" Type="http://schemas.openxmlformats.org/officeDocument/2006/relationships/slideLayout" Target="../slideLayouts/slideLayout1345.xml"/><Relationship Id="rId4" Type="http://schemas.openxmlformats.org/officeDocument/2006/relationships/slideLayout" Target="../slideLayouts/slideLayout1346.xml"/><Relationship Id="rId5" Type="http://schemas.openxmlformats.org/officeDocument/2006/relationships/slideLayout" Target="../slideLayouts/slideLayout1347.xml"/><Relationship Id="rId6" Type="http://schemas.openxmlformats.org/officeDocument/2006/relationships/slideLayout" Target="../slideLayouts/slideLayout1348.xml"/><Relationship Id="rId7" Type="http://schemas.openxmlformats.org/officeDocument/2006/relationships/slideLayout" Target="../slideLayouts/slideLayout1349.xml"/><Relationship Id="rId8" Type="http://schemas.openxmlformats.org/officeDocument/2006/relationships/slideLayout" Target="../slideLayouts/slideLayout1350.xml"/><Relationship Id="rId9" Type="http://schemas.openxmlformats.org/officeDocument/2006/relationships/slideLayout" Target="../slideLayouts/slideLayout1351.xml"/><Relationship Id="rId10" Type="http://schemas.openxmlformats.org/officeDocument/2006/relationships/slideLayout" Target="../slideLayouts/slideLayout1352.xml"/></Relationships>
</file>

<file path=ppt/slideMasters/_rels/slideMaster124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364.xml"/><Relationship Id="rId12" Type="http://schemas.openxmlformats.org/officeDocument/2006/relationships/theme" Target="../theme/theme124.xml"/><Relationship Id="rId13" Type="http://schemas.openxmlformats.org/officeDocument/2006/relationships/image" Target="../media/image13.png"/><Relationship Id="rId1" Type="http://schemas.openxmlformats.org/officeDocument/2006/relationships/slideLayout" Target="../slideLayouts/slideLayout1354.xml"/><Relationship Id="rId2" Type="http://schemas.openxmlformats.org/officeDocument/2006/relationships/slideLayout" Target="../slideLayouts/slideLayout1355.xml"/><Relationship Id="rId3" Type="http://schemas.openxmlformats.org/officeDocument/2006/relationships/slideLayout" Target="../slideLayouts/slideLayout1356.xml"/><Relationship Id="rId4" Type="http://schemas.openxmlformats.org/officeDocument/2006/relationships/slideLayout" Target="../slideLayouts/slideLayout1357.xml"/><Relationship Id="rId5" Type="http://schemas.openxmlformats.org/officeDocument/2006/relationships/slideLayout" Target="../slideLayouts/slideLayout1358.xml"/><Relationship Id="rId6" Type="http://schemas.openxmlformats.org/officeDocument/2006/relationships/slideLayout" Target="../slideLayouts/slideLayout1359.xml"/><Relationship Id="rId7" Type="http://schemas.openxmlformats.org/officeDocument/2006/relationships/slideLayout" Target="../slideLayouts/slideLayout1360.xml"/><Relationship Id="rId8" Type="http://schemas.openxmlformats.org/officeDocument/2006/relationships/slideLayout" Target="../slideLayouts/slideLayout1361.xml"/><Relationship Id="rId9" Type="http://schemas.openxmlformats.org/officeDocument/2006/relationships/slideLayout" Target="../slideLayouts/slideLayout1362.xml"/><Relationship Id="rId10" Type="http://schemas.openxmlformats.org/officeDocument/2006/relationships/slideLayout" Target="../slideLayouts/slideLayout1363.xml"/></Relationships>
</file>

<file path=ppt/slideMasters/_rels/slideMaster125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375.xml"/><Relationship Id="rId12" Type="http://schemas.openxmlformats.org/officeDocument/2006/relationships/theme" Target="../theme/theme125.xml"/><Relationship Id="rId1" Type="http://schemas.openxmlformats.org/officeDocument/2006/relationships/slideLayout" Target="../slideLayouts/slideLayout1365.xml"/><Relationship Id="rId2" Type="http://schemas.openxmlformats.org/officeDocument/2006/relationships/slideLayout" Target="../slideLayouts/slideLayout1366.xml"/><Relationship Id="rId3" Type="http://schemas.openxmlformats.org/officeDocument/2006/relationships/slideLayout" Target="../slideLayouts/slideLayout1367.xml"/><Relationship Id="rId4" Type="http://schemas.openxmlformats.org/officeDocument/2006/relationships/slideLayout" Target="../slideLayouts/slideLayout1368.xml"/><Relationship Id="rId5" Type="http://schemas.openxmlformats.org/officeDocument/2006/relationships/slideLayout" Target="../slideLayouts/slideLayout1369.xml"/><Relationship Id="rId6" Type="http://schemas.openxmlformats.org/officeDocument/2006/relationships/slideLayout" Target="../slideLayouts/slideLayout1370.xml"/><Relationship Id="rId7" Type="http://schemas.openxmlformats.org/officeDocument/2006/relationships/slideLayout" Target="../slideLayouts/slideLayout1371.xml"/><Relationship Id="rId8" Type="http://schemas.openxmlformats.org/officeDocument/2006/relationships/slideLayout" Target="../slideLayouts/slideLayout1372.xml"/><Relationship Id="rId9" Type="http://schemas.openxmlformats.org/officeDocument/2006/relationships/slideLayout" Target="../slideLayouts/slideLayout1373.xml"/><Relationship Id="rId10" Type="http://schemas.openxmlformats.org/officeDocument/2006/relationships/slideLayout" Target="../slideLayouts/slideLayout1374.xml"/></Relationships>
</file>

<file path=ppt/slideMasters/_rels/slideMaster126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386.xml"/><Relationship Id="rId12" Type="http://schemas.openxmlformats.org/officeDocument/2006/relationships/theme" Target="../theme/theme126.xml"/><Relationship Id="rId13" Type="http://schemas.openxmlformats.org/officeDocument/2006/relationships/image" Target="../media/image14.png"/><Relationship Id="rId1" Type="http://schemas.openxmlformats.org/officeDocument/2006/relationships/slideLayout" Target="../slideLayouts/slideLayout1376.xml"/><Relationship Id="rId2" Type="http://schemas.openxmlformats.org/officeDocument/2006/relationships/slideLayout" Target="../slideLayouts/slideLayout1377.xml"/><Relationship Id="rId3" Type="http://schemas.openxmlformats.org/officeDocument/2006/relationships/slideLayout" Target="../slideLayouts/slideLayout1378.xml"/><Relationship Id="rId4" Type="http://schemas.openxmlformats.org/officeDocument/2006/relationships/slideLayout" Target="../slideLayouts/slideLayout1379.xml"/><Relationship Id="rId5" Type="http://schemas.openxmlformats.org/officeDocument/2006/relationships/slideLayout" Target="../slideLayouts/slideLayout1380.xml"/><Relationship Id="rId6" Type="http://schemas.openxmlformats.org/officeDocument/2006/relationships/slideLayout" Target="../slideLayouts/slideLayout1381.xml"/><Relationship Id="rId7" Type="http://schemas.openxmlformats.org/officeDocument/2006/relationships/slideLayout" Target="../slideLayouts/slideLayout1382.xml"/><Relationship Id="rId8" Type="http://schemas.openxmlformats.org/officeDocument/2006/relationships/slideLayout" Target="../slideLayouts/slideLayout1383.xml"/><Relationship Id="rId9" Type="http://schemas.openxmlformats.org/officeDocument/2006/relationships/slideLayout" Target="../slideLayouts/slideLayout1384.xml"/><Relationship Id="rId10" Type="http://schemas.openxmlformats.org/officeDocument/2006/relationships/slideLayout" Target="../slideLayouts/slideLayout1385.xml"/></Relationships>
</file>

<file path=ppt/slideMasters/_rels/slideMaster127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397.xml"/><Relationship Id="rId12" Type="http://schemas.openxmlformats.org/officeDocument/2006/relationships/theme" Target="../theme/theme127.xml"/><Relationship Id="rId1" Type="http://schemas.openxmlformats.org/officeDocument/2006/relationships/slideLayout" Target="../slideLayouts/slideLayout1387.xml"/><Relationship Id="rId2" Type="http://schemas.openxmlformats.org/officeDocument/2006/relationships/slideLayout" Target="../slideLayouts/slideLayout1388.xml"/><Relationship Id="rId3" Type="http://schemas.openxmlformats.org/officeDocument/2006/relationships/slideLayout" Target="../slideLayouts/slideLayout1389.xml"/><Relationship Id="rId4" Type="http://schemas.openxmlformats.org/officeDocument/2006/relationships/slideLayout" Target="../slideLayouts/slideLayout1390.xml"/><Relationship Id="rId5" Type="http://schemas.openxmlformats.org/officeDocument/2006/relationships/slideLayout" Target="../slideLayouts/slideLayout1391.xml"/><Relationship Id="rId6" Type="http://schemas.openxmlformats.org/officeDocument/2006/relationships/slideLayout" Target="../slideLayouts/slideLayout1392.xml"/><Relationship Id="rId7" Type="http://schemas.openxmlformats.org/officeDocument/2006/relationships/slideLayout" Target="../slideLayouts/slideLayout1393.xml"/><Relationship Id="rId8" Type="http://schemas.openxmlformats.org/officeDocument/2006/relationships/slideLayout" Target="../slideLayouts/slideLayout1394.xml"/><Relationship Id="rId9" Type="http://schemas.openxmlformats.org/officeDocument/2006/relationships/slideLayout" Target="../slideLayouts/slideLayout1395.xml"/><Relationship Id="rId10" Type="http://schemas.openxmlformats.org/officeDocument/2006/relationships/slideLayout" Target="../slideLayouts/slideLayout1396.xml"/></Relationships>
</file>

<file path=ppt/slideMasters/_rels/slideMaster128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408.xml"/><Relationship Id="rId12" Type="http://schemas.openxmlformats.org/officeDocument/2006/relationships/theme" Target="../theme/theme128.xml"/><Relationship Id="rId1" Type="http://schemas.openxmlformats.org/officeDocument/2006/relationships/slideLayout" Target="../slideLayouts/slideLayout1398.xml"/><Relationship Id="rId2" Type="http://schemas.openxmlformats.org/officeDocument/2006/relationships/slideLayout" Target="../slideLayouts/slideLayout1399.xml"/><Relationship Id="rId3" Type="http://schemas.openxmlformats.org/officeDocument/2006/relationships/slideLayout" Target="../slideLayouts/slideLayout1400.xml"/><Relationship Id="rId4" Type="http://schemas.openxmlformats.org/officeDocument/2006/relationships/slideLayout" Target="../slideLayouts/slideLayout1401.xml"/><Relationship Id="rId5" Type="http://schemas.openxmlformats.org/officeDocument/2006/relationships/slideLayout" Target="../slideLayouts/slideLayout1402.xml"/><Relationship Id="rId6" Type="http://schemas.openxmlformats.org/officeDocument/2006/relationships/slideLayout" Target="../slideLayouts/slideLayout1403.xml"/><Relationship Id="rId7" Type="http://schemas.openxmlformats.org/officeDocument/2006/relationships/slideLayout" Target="../slideLayouts/slideLayout1404.xml"/><Relationship Id="rId8" Type="http://schemas.openxmlformats.org/officeDocument/2006/relationships/slideLayout" Target="../slideLayouts/slideLayout1405.xml"/><Relationship Id="rId9" Type="http://schemas.openxmlformats.org/officeDocument/2006/relationships/slideLayout" Target="../slideLayouts/slideLayout1406.xml"/><Relationship Id="rId10" Type="http://schemas.openxmlformats.org/officeDocument/2006/relationships/slideLayout" Target="../slideLayouts/slideLayout1407.xml"/></Relationships>
</file>

<file path=ppt/slideMasters/_rels/slideMaster129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419.xml"/><Relationship Id="rId12" Type="http://schemas.openxmlformats.org/officeDocument/2006/relationships/theme" Target="../theme/theme129.xml"/><Relationship Id="rId1" Type="http://schemas.openxmlformats.org/officeDocument/2006/relationships/slideLayout" Target="../slideLayouts/slideLayout1409.xml"/><Relationship Id="rId2" Type="http://schemas.openxmlformats.org/officeDocument/2006/relationships/slideLayout" Target="../slideLayouts/slideLayout1410.xml"/><Relationship Id="rId3" Type="http://schemas.openxmlformats.org/officeDocument/2006/relationships/slideLayout" Target="../slideLayouts/slideLayout1411.xml"/><Relationship Id="rId4" Type="http://schemas.openxmlformats.org/officeDocument/2006/relationships/slideLayout" Target="../slideLayouts/slideLayout1412.xml"/><Relationship Id="rId5" Type="http://schemas.openxmlformats.org/officeDocument/2006/relationships/slideLayout" Target="../slideLayouts/slideLayout1413.xml"/><Relationship Id="rId6" Type="http://schemas.openxmlformats.org/officeDocument/2006/relationships/slideLayout" Target="../slideLayouts/slideLayout1414.xml"/><Relationship Id="rId7" Type="http://schemas.openxmlformats.org/officeDocument/2006/relationships/slideLayout" Target="../slideLayouts/slideLayout1415.xml"/><Relationship Id="rId8" Type="http://schemas.openxmlformats.org/officeDocument/2006/relationships/slideLayout" Target="../slideLayouts/slideLayout1416.xml"/><Relationship Id="rId9" Type="http://schemas.openxmlformats.org/officeDocument/2006/relationships/slideLayout" Target="../slideLayouts/slideLayout1417.xml"/><Relationship Id="rId10" Type="http://schemas.openxmlformats.org/officeDocument/2006/relationships/slideLayout" Target="../slideLayouts/slideLayout1418.xml"/></Relationships>
</file>

<file path=ppt/slideMasters/_rels/slideMaster1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43.xml"/><Relationship Id="rId12" Type="http://schemas.openxmlformats.org/officeDocument/2006/relationships/theme" Target="../theme/theme13.xml"/><Relationship Id="rId13" Type="http://schemas.openxmlformats.org/officeDocument/2006/relationships/image" Target="../media/image5.png"/><Relationship Id="rId1" Type="http://schemas.openxmlformats.org/officeDocument/2006/relationships/slideLayout" Target="../slideLayouts/slideLayout133.xml"/><Relationship Id="rId2" Type="http://schemas.openxmlformats.org/officeDocument/2006/relationships/slideLayout" Target="../slideLayouts/slideLayout134.xml"/><Relationship Id="rId3" Type="http://schemas.openxmlformats.org/officeDocument/2006/relationships/slideLayout" Target="../slideLayouts/slideLayout135.xml"/><Relationship Id="rId4" Type="http://schemas.openxmlformats.org/officeDocument/2006/relationships/slideLayout" Target="../slideLayouts/slideLayout136.xml"/><Relationship Id="rId5" Type="http://schemas.openxmlformats.org/officeDocument/2006/relationships/slideLayout" Target="../slideLayouts/slideLayout137.xml"/><Relationship Id="rId6" Type="http://schemas.openxmlformats.org/officeDocument/2006/relationships/slideLayout" Target="../slideLayouts/slideLayout138.xml"/><Relationship Id="rId7" Type="http://schemas.openxmlformats.org/officeDocument/2006/relationships/slideLayout" Target="../slideLayouts/slideLayout139.xml"/><Relationship Id="rId8" Type="http://schemas.openxmlformats.org/officeDocument/2006/relationships/slideLayout" Target="../slideLayouts/slideLayout140.xml"/><Relationship Id="rId9" Type="http://schemas.openxmlformats.org/officeDocument/2006/relationships/slideLayout" Target="../slideLayouts/slideLayout141.xml"/><Relationship Id="rId10" Type="http://schemas.openxmlformats.org/officeDocument/2006/relationships/slideLayout" Target="../slideLayouts/slideLayout142.xml"/></Relationships>
</file>

<file path=ppt/slideMasters/_rels/slideMaster130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430.xml"/><Relationship Id="rId12" Type="http://schemas.openxmlformats.org/officeDocument/2006/relationships/theme" Target="../theme/theme130.xml"/><Relationship Id="rId1" Type="http://schemas.openxmlformats.org/officeDocument/2006/relationships/slideLayout" Target="../slideLayouts/slideLayout1420.xml"/><Relationship Id="rId2" Type="http://schemas.openxmlformats.org/officeDocument/2006/relationships/slideLayout" Target="../slideLayouts/slideLayout1421.xml"/><Relationship Id="rId3" Type="http://schemas.openxmlformats.org/officeDocument/2006/relationships/slideLayout" Target="../slideLayouts/slideLayout1422.xml"/><Relationship Id="rId4" Type="http://schemas.openxmlformats.org/officeDocument/2006/relationships/slideLayout" Target="../slideLayouts/slideLayout1423.xml"/><Relationship Id="rId5" Type="http://schemas.openxmlformats.org/officeDocument/2006/relationships/slideLayout" Target="../slideLayouts/slideLayout1424.xml"/><Relationship Id="rId6" Type="http://schemas.openxmlformats.org/officeDocument/2006/relationships/slideLayout" Target="../slideLayouts/slideLayout1425.xml"/><Relationship Id="rId7" Type="http://schemas.openxmlformats.org/officeDocument/2006/relationships/slideLayout" Target="../slideLayouts/slideLayout1426.xml"/><Relationship Id="rId8" Type="http://schemas.openxmlformats.org/officeDocument/2006/relationships/slideLayout" Target="../slideLayouts/slideLayout1427.xml"/><Relationship Id="rId9" Type="http://schemas.openxmlformats.org/officeDocument/2006/relationships/slideLayout" Target="../slideLayouts/slideLayout1428.xml"/><Relationship Id="rId10" Type="http://schemas.openxmlformats.org/officeDocument/2006/relationships/slideLayout" Target="../slideLayouts/slideLayout1429.xml"/></Relationships>
</file>

<file path=ppt/slideMasters/_rels/slideMaster13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441.xml"/><Relationship Id="rId12" Type="http://schemas.openxmlformats.org/officeDocument/2006/relationships/theme" Target="../theme/theme131.xml"/><Relationship Id="rId1" Type="http://schemas.openxmlformats.org/officeDocument/2006/relationships/slideLayout" Target="../slideLayouts/slideLayout1431.xml"/><Relationship Id="rId2" Type="http://schemas.openxmlformats.org/officeDocument/2006/relationships/slideLayout" Target="../slideLayouts/slideLayout1432.xml"/><Relationship Id="rId3" Type="http://schemas.openxmlformats.org/officeDocument/2006/relationships/slideLayout" Target="../slideLayouts/slideLayout1433.xml"/><Relationship Id="rId4" Type="http://schemas.openxmlformats.org/officeDocument/2006/relationships/slideLayout" Target="../slideLayouts/slideLayout1434.xml"/><Relationship Id="rId5" Type="http://schemas.openxmlformats.org/officeDocument/2006/relationships/slideLayout" Target="../slideLayouts/slideLayout1435.xml"/><Relationship Id="rId6" Type="http://schemas.openxmlformats.org/officeDocument/2006/relationships/slideLayout" Target="../slideLayouts/slideLayout1436.xml"/><Relationship Id="rId7" Type="http://schemas.openxmlformats.org/officeDocument/2006/relationships/slideLayout" Target="../slideLayouts/slideLayout1437.xml"/><Relationship Id="rId8" Type="http://schemas.openxmlformats.org/officeDocument/2006/relationships/slideLayout" Target="../slideLayouts/slideLayout1438.xml"/><Relationship Id="rId9" Type="http://schemas.openxmlformats.org/officeDocument/2006/relationships/slideLayout" Target="../slideLayouts/slideLayout1439.xml"/><Relationship Id="rId10" Type="http://schemas.openxmlformats.org/officeDocument/2006/relationships/slideLayout" Target="../slideLayouts/slideLayout1440.xml"/></Relationships>
</file>

<file path=ppt/slideMasters/_rels/slideMaster13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452.xml"/><Relationship Id="rId12" Type="http://schemas.openxmlformats.org/officeDocument/2006/relationships/theme" Target="../theme/theme132.xml"/><Relationship Id="rId1" Type="http://schemas.openxmlformats.org/officeDocument/2006/relationships/slideLayout" Target="../slideLayouts/slideLayout1442.xml"/><Relationship Id="rId2" Type="http://schemas.openxmlformats.org/officeDocument/2006/relationships/slideLayout" Target="../slideLayouts/slideLayout1443.xml"/><Relationship Id="rId3" Type="http://schemas.openxmlformats.org/officeDocument/2006/relationships/slideLayout" Target="../slideLayouts/slideLayout1444.xml"/><Relationship Id="rId4" Type="http://schemas.openxmlformats.org/officeDocument/2006/relationships/slideLayout" Target="../slideLayouts/slideLayout1445.xml"/><Relationship Id="rId5" Type="http://schemas.openxmlformats.org/officeDocument/2006/relationships/slideLayout" Target="../slideLayouts/slideLayout1446.xml"/><Relationship Id="rId6" Type="http://schemas.openxmlformats.org/officeDocument/2006/relationships/slideLayout" Target="../slideLayouts/slideLayout1447.xml"/><Relationship Id="rId7" Type="http://schemas.openxmlformats.org/officeDocument/2006/relationships/slideLayout" Target="../slideLayouts/slideLayout1448.xml"/><Relationship Id="rId8" Type="http://schemas.openxmlformats.org/officeDocument/2006/relationships/slideLayout" Target="../slideLayouts/slideLayout1449.xml"/><Relationship Id="rId9" Type="http://schemas.openxmlformats.org/officeDocument/2006/relationships/slideLayout" Target="../slideLayouts/slideLayout1450.xml"/><Relationship Id="rId10" Type="http://schemas.openxmlformats.org/officeDocument/2006/relationships/slideLayout" Target="../slideLayouts/slideLayout1451.xml"/></Relationships>
</file>

<file path=ppt/slideMasters/_rels/slideMaster13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463.xml"/><Relationship Id="rId12" Type="http://schemas.openxmlformats.org/officeDocument/2006/relationships/theme" Target="../theme/theme133.xml"/><Relationship Id="rId13" Type="http://schemas.openxmlformats.org/officeDocument/2006/relationships/image" Target="../media/image15.png"/><Relationship Id="rId1" Type="http://schemas.openxmlformats.org/officeDocument/2006/relationships/slideLayout" Target="../slideLayouts/slideLayout1453.xml"/><Relationship Id="rId2" Type="http://schemas.openxmlformats.org/officeDocument/2006/relationships/slideLayout" Target="../slideLayouts/slideLayout1454.xml"/><Relationship Id="rId3" Type="http://schemas.openxmlformats.org/officeDocument/2006/relationships/slideLayout" Target="../slideLayouts/slideLayout1455.xml"/><Relationship Id="rId4" Type="http://schemas.openxmlformats.org/officeDocument/2006/relationships/slideLayout" Target="../slideLayouts/slideLayout1456.xml"/><Relationship Id="rId5" Type="http://schemas.openxmlformats.org/officeDocument/2006/relationships/slideLayout" Target="../slideLayouts/slideLayout1457.xml"/><Relationship Id="rId6" Type="http://schemas.openxmlformats.org/officeDocument/2006/relationships/slideLayout" Target="../slideLayouts/slideLayout1458.xml"/><Relationship Id="rId7" Type="http://schemas.openxmlformats.org/officeDocument/2006/relationships/slideLayout" Target="../slideLayouts/slideLayout1459.xml"/><Relationship Id="rId8" Type="http://schemas.openxmlformats.org/officeDocument/2006/relationships/slideLayout" Target="../slideLayouts/slideLayout1460.xml"/><Relationship Id="rId9" Type="http://schemas.openxmlformats.org/officeDocument/2006/relationships/slideLayout" Target="../slideLayouts/slideLayout1461.xml"/><Relationship Id="rId10" Type="http://schemas.openxmlformats.org/officeDocument/2006/relationships/slideLayout" Target="../slideLayouts/slideLayout1462.xml"/></Relationships>
</file>

<file path=ppt/slideMasters/_rels/slideMaster134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474.xml"/><Relationship Id="rId12" Type="http://schemas.openxmlformats.org/officeDocument/2006/relationships/theme" Target="../theme/theme134.xml"/><Relationship Id="rId13" Type="http://schemas.openxmlformats.org/officeDocument/2006/relationships/image" Target="../media/image35.png"/><Relationship Id="rId1" Type="http://schemas.openxmlformats.org/officeDocument/2006/relationships/slideLayout" Target="../slideLayouts/slideLayout1464.xml"/><Relationship Id="rId2" Type="http://schemas.openxmlformats.org/officeDocument/2006/relationships/slideLayout" Target="../slideLayouts/slideLayout1465.xml"/><Relationship Id="rId3" Type="http://schemas.openxmlformats.org/officeDocument/2006/relationships/slideLayout" Target="../slideLayouts/slideLayout1466.xml"/><Relationship Id="rId4" Type="http://schemas.openxmlformats.org/officeDocument/2006/relationships/slideLayout" Target="../slideLayouts/slideLayout1467.xml"/><Relationship Id="rId5" Type="http://schemas.openxmlformats.org/officeDocument/2006/relationships/slideLayout" Target="../slideLayouts/slideLayout1468.xml"/><Relationship Id="rId6" Type="http://schemas.openxmlformats.org/officeDocument/2006/relationships/slideLayout" Target="../slideLayouts/slideLayout1469.xml"/><Relationship Id="rId7" Type="http://schemas.openxmlformats.org/officeDocument/2006/relationships/slideLayout" Target="../slideLayouts/slideLayout1470.xml"/><Relationship Id="rId8" Type="http://schemas.openxmlformats.org/officeDocument/2006/relationships/slideLayout" Target="../slideLayouts/slideLayout1471.xml"/><Relationship Id="rId9" Type="http://schemas.openxmlformats.org/officeDocument/2006/relationships/slideLayout" Target="../slideLayouts/slideLayout1472.xml"/><Relationship Id="rId10" Type="http://schemas.openxmlformats.org/officeDocument/2006/relationships/slideLayout" Target="../slideLayouts/slideLayout1473.xml"/></Relationships>
</file>

<file path=ppt/slideMasters/_rels/slideMaster135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485.xml"/><Relationship Id="rId12" Type="http://schemas.openxmlformats.org/officeDocument/2006/relationships/theme" Target="../theme/theme135.xml"/><Relationship Id="rId13" Type="http://schemas.openxmlformats.org/officeDocument/2006/relationships/image" Target="../media/image35.png"/><Relationship Id="rId1" Type="http://schemas.openxmlformats.org/officeDocument/2006/relationships/slideLayout" Target="../slideLayouts/slideLayout1475.xml"/><Relationship Id="rId2" Type="http://schemas.openxmlformats.org/officeDocument/2006/relationships/slideLayout" Target="../slideLayouts/slideLayout1476.xml"/><Relationship Id="rId3" Type="http://schemas.openxmlformats.org/officeDocument/2006/relationships/slideLayout" Target="../slideLayouts/slideLayout1477.xml"/><Relationship Id="rId4" Type="http://schemas.openxmlformats.org/officeDocument/2006/relationships/slideLayout" Target="../slideLayouts/slideLayout1478.xml"/><Relationship Id="rId5" Type="http://schemas.openxmlformats.org/officeDocument/2006/relationships/slideLayout" Target="../slideLayouts/slideLayout1479.xml"/><Relationship Id="rId6" Type="http://schemas.openxmlformats.org/officeDocument/2006/relationships/slideLayout" Target="../slideLayouts/slideLayout1480.xml"/><Relationship Id="rId7" Type="http://schemas.openxmlformats.org/officeDocument/2006/relationships/slideLayout" Target="../slideLayouts/slideLayout1481.xml"/><Relationship Id="rId8" Type="http://schemas.openxmlformats.org/officeDocument/2006/relationships/slideLayout" Target="../slideLayouts/slideLayout1482.xml"/><Relationship Id="rId9" Type="http://schemas.openxmlformats.org/officeDocument/2006/relationships/slideLayout" Target="../slideLayouts/slideLayout1483.xml"/><Relationship Id="rId10" Type="http://schemas.openxmlformats.org/officeDocument/2006/relationships/slideLayout" Target="../slideLayouts/slideLayout1484.xml"/></Relationships>
</file>

<file path=ppt/slideMasters/_rels/slideMaster136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496.xml"/><Relationship Id="rId12" Type="http://schemas.openxmlformats.org/officeDocument/2006/relationships/theme" Target="../theme/theme136.xml"/><Relationship Id="rId13" Type="http://schemas.openxmlformats.org/officeDocument/2006/relationships/image" Target="../media/image35.png"/><Relationship Id="rId1" Type="http://schemas.openxmlformats.org/officeDocument/2006/relationships/slideLayout" Target="../slideLayouts/slideLayout1486.xml"/><Relationship Id="rId2" Type="http://schemas.openxmlformats.org/officeDocument/2006/relationships/slideLayout" Target="../slideLayouts/slideLayout1487.xml"/><Relationship Id="rId3" Type="http://schemas.openxmlformats.org/officeDocument/2006/relationships/slideLayout" Target="../slideLayouts/slideLayout1488.xml"/><Relationship Id="rId4" Type="http://schemas.openxmlformats.org/officeDocument/2006/relationships/slideLayout" Target="../slideLayouts/slideLayout1489.xml"/><Relationship Id="rId5" Type="http://schemas.openxmlformats.org/officeDocument/2006/relationships/slideLayout" Target="../slideLayouts/slideLayout1490.xml"/><Relationship Id="rId6" Type="http://schemas.openxmlformats.org/officeDocument/2006/relationships/slideLayout" Target="../slideLayouts/slideLayout1491.xml"/><Relationship Id="rId7" Type="http://schemas.openxmlformats.org/officeDocument/2006/relationships/slideLayout" Target="../slideLayouts/slideLayout1492.xml"/><Relationship Id="rId8" Type="http://schemas.openxmlformats.org/officeDocument/2006/relationships/slideLayout" Target="../slideLayouts/slideLayout1493.xml"/><Relationship Id="rId9" Type="http://schemas.openxmlformats.org/officeDocument/2006/relationships/slideLayout" Target="../slideLayouts/slideLayout1494.xml"/><Relationship Id="rId10" Type="http://schemas.openxmlformats.org/officeDocument/2006/relationships/slideLayout" Target="../slideLayouts/slideLayout1495.xml"/></Relationships>
</file>

<file path=ppt/slideMasters/_rels/slideMaster137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507.xml"/><Relationship Id="rId12" Type="http://schemas.openxmlformats.org/officeDocument/2006/relationships/theme" Target="../theme/theme137.xml"/><Relationship Id="rId13" Type="http://schemas.openxmlformats.org/officeDocument/2006/relationships/image" Target="../media/image36.png"/><Relationship Id="rId1" Type="http://schemas.openxmlformats.org/officeDocument/2006/relationships/slideLayout" Target="../slideLayouts/slideLayout1497.xml"/><Relationship Id="rId2" Type="http://schemas.openxmlformats.org/officeDocument/2006/relationships/slideLayout" Target="../slideLayouts/slideLayout1498.xml"/><Relationship Id="rId3" Type="http://schemas.openxmlformats.org/officeDocument/2006/relationships/slideLayout" Target="../slideLayouts/slideLayout1499.xml"/><Relationship Id="rId4" Type="http://schemas.openxmlformats.org/officeDocument/2006/relationships/slideLayout" Target="../slideLayouts/slideLayout1500.xml"/><Relationship Id="rId5" Type="http://schemas.openxmlformats.org/officeDocument/2006/relationships/slideLayout" Target="../slideLayouts/slideLayout1501.xml"/><Relationship Id="rId6" Type="http://schemas.openxmlformats.org/officeDocument/2006/relationships/slideLayout" Target="../slideLayouts/slideLayout1502.xml"/><Relationship Id="rId7" Type="http://schemas.openxmlformats.org/officeDocument/2006/relationships/slideLayout" Target="../slideLayouts/slideLayout1503.xml"/><Relationship Id="rId8" Type="http://schemas.openxmlformats.org/officeDocument/2006/relationships/slideLayout" Target="../slideLayouts/slideLayout1504.xml"/><Relationship Id="rId9" Type="http://schemas.openxmlformats.org/officeDocument/2006/relationships/slideLayout" Target="../slideLayouts/slideLayout1505.xml"/><Relationship Id="rId10" Type="http://schemas.openxmlformats.org/officeDocument/2006/relationships/slideLayout" Target="../slideLayouts/slideLayout1506.xml"/></Relationships>
</file>

<file path=ppt/slideMasters/_rels/slideMaster138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518.xml"/><Relationship Id="rId12" Type="http://schemas.openxmlformats.org/officeDocument/2006/relationships/theme" Target="../theme/theme138.xml"/><Relationship Id="rId13" Type="http://schemas.openxmlformats.org/officeDocument/2006/relationships/image" Target="../media/image35.png"/><Relationship Id="rId1" Type="http://schemas.openxmlformats.org/officeDocument/2006/relationships/slideLayout" Target="../slideLayouts/slideLayout1508.xml"/><Relationship Id="rId2" Type="http://schemas.openxmlformats.org/officeDocument/2006/relationships/slideLayout" Target="../slideLayouts/slideLayout1509.xml"/><Relationship Id="rId3" Type="http://schemas.openxmlformats.org/officeDocument/2006/relationships/slideLayout" Target="../slideLayouts/slideLayout1510.xml"/><Relationship Id="rId4" Type="http://schemas.openxmlformats.org/officeDocument/2006/relationships/slideLayout" Target="../slideLayouts/slideLayout1511.xml"/><Relationship Id="rId5" Type="http://schemas.openxmlformats.org/officeDocument/2006/relationships/slideLayout" Target="../slideLayouts/slideLayout1512.xml"/><Relationship Id="rId6" Type="http://schemas.openxmlformats.org/officeDocument/2006/relationships/slideLayout" Target="../slideLayouts/slideLayout1513.xml"/><Relationship Id="rId7" Type="http://schemas.openxmlformats.org/officeDocument/2006/relationships/slideLayout" Target="../slideLayouts/slideLayout1514.xml"/><Relationship Id="rId8" Type="http://schemas.openxmlformats.org/officeDocument/2006/relationships/slideLayout" Target="../slideLayouts/slideLayout1515.xml"/><Relationship Id="rId9" Type="http://schemas.openxmlformats.org/officeDocument/2006/relationships/slideLayout" Target="../slideLayouts/slideLayout1516.xml"/><Relationship Id="rId10" Type="http://schemas.openxmlformats.org/officeDocument/2006/relationships/slideLayout" Target="../slideLayouts/slideLayout1517.xml"/></Relationships>
</file>

<file path=ppt/slideMasters/_rels/slideMaster139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529.xml"/><Relationship Id="rId12" Type="http://schemas.openxmlformats.org/officeDocument/2006/relationships/theme" Target="../theme/theme139.xml"/><Relationship Id="rId13" Type="http://schemas.openxmlformats.org/officeDocument/2006/relationships/image" Target="../media/image4.png"/><Relationship Id="rId1" Type="http://schemas.openxmlformats.org/officeDocument/2006/relationships/slideLayout" Target="../slideLayouts/slideLayout1519.xml"/><Relationship Id="rId2" Type="http://schemas.openxmlformats.org/officeDocument/2006/relationships/slideLayout" Target="../slideLayouts/slideLayout1520.xml"/><Relationship Id="rId3" Type="http://schemas.openxmlformats.org/officeDocument/2006/relationships/slideLayout" Target="../slideLayouts/slideLayout1521.xml"/><Relationship Id="rId4" Type="http://schemas.openxmlformats.org/officeDocument/2006/relationships/slideLayout" Target="../slideLayouts/slideLayout1522.xml"/><Relationship Id="rId5" Type="http://schemas.openxmlformats.org/officeDocument/2006/relationships/slideLayout" Target="../slideLayouts/slideLayout1523.xml"/><Relationship Id="rId6" Type="http://schemas.openxmlformats.org/officeDocument/2006/relationships/slideLayout" Target="../slideLayouts/slideLayout1524.xml"/><Relationship Id="rId7" Type="http://schemas.openxmlformats.org/officeDocument/2006/relationships/slideLayout" Target="../slideLayouts/slideLayout1525.xml"/><Relationship Id="rId8" Type="http://schemas.openxmlformats.org/officeDocument/2006/relationships/slideLayout" Target="../slideLayouts/slideLayout1526.xml"/><Relationship Id="rId9" Type="http://schemas.openxmlformats.org/officeDocument/2006/relationships/slideLayout" Target="../slideLayouts/slideLayout1527.xml"/><Relationship Id="rId10" Type="http://schemas.openxmlformats.org/officeDocument/2006/relationships/slideLayout" Target="../slideLayouts/slideLayout1528.xml"/></Relationships>
</file>

<file path=ppt/slideMasters/_rels/slideMaster14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54.xml"/><Relationship Id="rId12" Type="http://schemas.openxmlformats.org/officeDocument/2006/relationships/theme" Target="../theme/theme14.xml"/><Relationship Id="rId13" Type="http://schemas.openxmlformats.org/officeDocument/2006/relationships/image" Target="../media/image6.png"/><Relationship Id="rId14" Type="http://schemas.openxmlformats.org/officeDocument/2006/relationships/image" Target="../media/image7.png"/><Relationship Id="rId1" Type="http://schemas.openxmlformats.org/officeDocument/2006/relationships/slideLayout" Target="../slideLayouts/slideLayout144.xml"/><Relationship Id="rId2" Type="http://schemas.openxmlformats.org/officeDocument/2006/relationships/slideLayout" Target="../slideLayouts/slideLayout145.xml"/><Relationship Id="rId3" Type="http://schemas.openxmlformats.org/officeDocument/2006/relationships/slideLayout" Target="../slideLayouts/slideLayout146.xml"/><Relationship Id="rId4" Type="http://schemas.openxmlformats.org/officeDocument/2006/relationships/slideLayout" Target="../slideLayouts/slideLayout147.xml"/><Relationship Id="rId5" Type="http://schemas.openxmlformats.org/officeDocument/2006/relationships/slideLayout" Target="../slideLayouts/slideLayout148.xml"/><Relationship Id="rId6" Type="http://schemas.openxmlformats.org/officeDocument/2006/relationships/slideLayout" Target="../slideLayouts/slideLayout149.xml"/><Relationship Id="rId7" Type="http://schemas.openxmlformats.org/officeDocument/2006/relationships/slideLayout" Target="../slideLayouts/slideLayout150.xml"/><Relationship Id="rId8" Type="http://schemas.openxmlformats.org/officeDocument/2006/relationships/slideLayout" Target="../slideLayouts/slideLayout151.xml"/><Relationship Id="rId9" Type="http://schemas.openxmlformats.org/officeDocument/2006/relationships/slideLayout" Target="../slideLayouts/slideLayout152.xml"/><Relationship Id="rId10" Type="http://schemas.openxmlformats.org/officeDocument/2006/relationships/slideLayout" Target="../slideLayouts/slideLayout153.xml"/></Relationships>
</file>

<file path=ppt/slideMasters/_rels/slideMaster140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540.xml"/><Relationship Id="rId12" Type="http://schemas.openxmlformats.org/officeDocument/2006/relationships/theme" Target="../theme/theme140.xml"/><Relationship Id="rId13" Type="http://schemas.openxmlformats.org/officeDocument/2006/relationships/image" Target="../media/image4.png"/><Relationship Id="rId1" Type="http://schemas.openxmlformats.org/officeDocument/2006/relationships/slideLayout" Target="../slideLayouts/slideLayout1530.xml"/><Relationship Id="rId2" Type="http://schemas.openxmlformats.org/officeDocument/2006/relationships/slideLayout" Target="../slideLayouts/slideLayout1531.xml"/><Relationship Id="rId3" Type="http://schemas.openxmlformats.org/officeDocument/2006/relationships/slideLayout" Target="../slideLayouts/slideLayout1532.xml"/><Relationship Id="rId4" Type="http://schemas.openxmlformats.org/officeDocument/2006/relationships/slideLayout" Target="../slideLayouts/slideLayout1533.xml"/><Relationship Id="rId5" Type="http://schemas.openxmlformats.org/officeDocument/2006/relationships/slideLayout" Target="../slideLayouts/slideLayout1534.xml"/><Relationship Id="rId6" Type="http://schemas.openxmlformats.org/officeDocument/2006/relationships/slideLayout" Target="../slideLayouts/slideLayout1535.xml"/><Relationship Id="rId7" Type="http://schemas.openxmlformats.org/officeDocument/2006/relationships/slideLayout" Target="../slideLayouts/slideLayout1536.xml"/><Relationship Id="rId8" Type="http://schemas.openxmlformats.org/officeDocument/2006/relationships/slideLayout" Target="../slideLayouts/slideLayout1537.xml"/><Relationship Id="rId9" Type="http://schemas.openxmlformats.org/officeDocument/2006/relationships/slideLayout" Target="../slideLayouts/slideLayout1538.xml"/><Relationship Id="rId10" Type="http://schemas.openxmlformats.org/officeDocument/2006/relationships/slideLayout" Target="../slideLayouts/slideLayout1539.xml"/></Relationships>
</file>

<file path=ppt/slideMasters/_rels/slideMaster14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551.xml"/><Relationship Id="rId12" Type="http://schemas.openxmlformats.org/officeDocument/2006/relationships/theme" Target="../theme/theme141.xml"/><Relationship Id="rId13" Type="http://schemas.openxmlformats.org/officeDocument/2006/relationships/image" Target="../media/image37.jpeg"/><Relationship Id="rId1" Type="http://schemas.openxmlformats.org/officeDocument/2006/relationships/slideLayout" Target="../slideLayouts/slideLayout1541.xml"/><Relationship Id="rId2" Type="http://schemas.openxmlformats.org/officeDocument/2006/relationships/slideLayout" Target="../slideLayouts/slideLayout1542.xml"/><Relationship Id="rId3" Type="http://schemas.openxmlformats.org/officeDocument/2006/relationships/slideLayout" Target="../slideLayouts/slideLayout1543.xml"/><Relationship Id="rId4" Type="http://schemas.openxmlformats.org/officeDocument/2006/relationships/slideLayout" Target="../slideLayouts/slideLayout1544.xml"/><Relationship Id="rId5" Type="http://schemas.openxmlformats.org/officeDocument/2006/relationships/slideLayout" Target="../slideLayouts/slideLayout1545.xml"/><Relationship Id="rId6" Type="http://schemas.openxmlformats.org/officeDocument/2006/relationships/slideLayout" Target="../slideLayouts/slideLayout1546.xml"/><Relationship Id="rId7" Type="http://schemas.openxmlformats.org/officeDocument/2006/relationships/slideLayout" Target="../slideLayouts/slideLayout1547.xml"/><Relationship Id="rId8" Type="http://schemas.openxmlformats.org/officeDocument/2006/relationships/slideLayout" Target="../slideLayouts/slideLayout1548.xml"/><Relationship Id="rId9" Type="http://schemas.openxmlformats.org/officeDocument/2006/relationships/slideLayout" Target="../slideLayouts/slideLayout1549.xml"/><Relationship Id="rId10" Type="http://schemas.openxmlformats.org/officeDocument/2006/relationships/slideLayout" Target="../slideLayouts/slideLayout1550.xml"/></Relationships>
</file>

<file path=ppt/slideMasters/_rels/slideMaster14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562.xml"/><Relationship Id="rId12" Type="http://schemas.openxmlformats.org/officeDocument/2006/relationships/theme" Target="../theme/theme142.xml"/><Relationship Id="rId13" Type="http://schemas.openxmlformats.org/officeDocument/2006/relationships/image" Target="../media/image38.png"/><Relationship Id="rId1" Type="http://schemas.openxmlformats.org/officeDocument/2006/relationships/slideLayout" Target="../slideLayouts/slideLayout1552.xml"/><Relationship Id="rId2" Type="http://schemas.openxmlformats.org/officeDocument/2006/relationships/slideLayout" Target="../slideLayouts/slideLayout1553.xml"/><Relationship Id="rId3" Type="http://schemas.openxmlformats.org/officeDocument/2006/relationships/slideLayout" Target="../slideLayouts/slideLayout1554.xml"/><Relationship Id="rId4" Type="http://schemas.openxmlformats.org/officeDocument/2006/relationships/slideLayout" Target="../slideLayouts/slideLayout1555.xml"/><Relationship Id="rId5" Type="http://schemas.openxmlformats.org/officeDocument/2006/relationships/slideLayout" Target="../slideLayouts/slideLayout1556.xml"/><Relationship Id="rId6" Type="http://schemas.openxmlformats.org/officeDocument/2006/relationships/slideLayout" Target="../slideLayouts/slideLayout1557.xml"/><Relationship Id="rId7" Type="http://schemas.openxmlformats.org/officeDocument/2006/relationships/slideLayout" Target="../slideLayouts/slideLayout1558.xml"/><Relationship Id="rId8" Type="http://schemas.openxmlformats.org/officeDocument/2006/relationships/slideLayout" Target="../slideLayouts/slideLayout1559.xml"/><Relationship Id="rId9" Type="http://schemas.openxmlformats.org/officeDocument/2006/relationships/slideLayout" Target="../slideLayouts/slideLayout1560.xml"/><Relationship Id="rId10" Type="http://schemas.openxmlformats.org/officeDocument/2006/relationships/slideLayout" Target="../slideLayouts/slideLayout1561.xml"/></Relationships>
</file>

<file path=ppt/slideMasters/_rels/slideMaster14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573.xml"/><Relationship Id="rId12" Type="http://schemas.openxmlformats.org/officeDocument/2006/relationships/theme" Target="../theme/theme143.xml"/><Relationship Id="rId13" Type="http://schemas.openxmlformats.org/officeDocument/2006/relationships/image" Target="../media/image39.png"/><Relationship Id="rId1" Type="http://schemas.openxmlformats.org/officeDocument/2006/relationships/slideLayout" Target="../slideLayouts/slideLayout1563.xml"/><Relationship Id="rId2" Type="http://schemas.openxmlformats.org/officeDocument/2006/relationships/slideLayout" Target="../slideLayouts/slideLayout1564.xml"/><Relationship Id="rId3" Type="http://schemas.openxmlformats.org/officeDocument/2006/relationships/slideLayout" Target="../slideLayouts/slideLayout1565.xml"/><Relationship Id="rId4" Type="http://schemas.openxmlformats.org/officeDocument/2006/relationships/slideLayout" Target="../slideLayouts/slideLayout1566.xml"/><Relationship Id="rId5" Type="http://schemas.openxmlformats.org/officeDocument/2006/relationships/slideLayout" Target="../slideLayouts/slideLayout1567.xml"/><Relationship Id="rId6" Type="http://schemas.openxmlformats.org/officeDocument/2006/relationships/slideLayout" Target="../slideLayouts/slideLayout1568.xml"/><Relationship Id="rId7" Type="http://schemas.openxmlformats.org/officeDocument/2006/relationships/slideLayout" Target="../slideLayouts/slideLayout1569.xml"/><Relationship Id="rId8" Type="http://schemas.openxmlformats.org/officeDocument/2006/relationships/slideLayout" Target="../slideLayouts/slideLayout1570.xml"/><Relationship Id="rId9" Type="http://schemas.openxmlformats.org/officeDocument/2006/relationships/slideLayout" Target="../slideLayouts/slideLayout1571.xml"/><Relationship Id="rId10" Type="http://schemas.openxmlformats.org/officeDocument/2006/relationships/slideLayout" Target="../slideLayouts/slideLayout1572.xml"/></Relationships>
</file>

<file path=ppt/slideMasters/_rels/slideMaster144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584.xml"/><Relationship Id="rId12" Type="http://schemas.openxmlformats.org/officeDocument/2006/relationships/theme" Target="../theme/theme144.xml"/><Relationship Id="rId13" Type="http://schemas.openxmlformats.org/officeDocument/2006/relationships/image" Target="../media/image40.png"/><Relationship Id="rId1" Type="http://schemas.openxmlformats.org/officeDocument/2006/relationships/slideLayout" Target="../slideLayouts/slideLayout1574.xml"/><Relationship Id="rId2" Type="http://schemas.openxmlformats.org/officeDocument/2006/relationships/slideLayout" Target="../slideLayouts/slideLayout1575.xml"/><Relationship Id="rId3" Type="http://schemas.openxmlformats.org/officeDocument/2006/relationships/slideLayout" Target="../slideLayouts/slideLayout1576.xml"/><Relationship Id="rId4" Type="http://schemas.openxmlformats.org/officeDocument/2006/relationships/slideLayout" Target="../slideLayouts/slideLayout1577.xml"/><Relationship Id="rId5" Type="http://schemas.openxmlformats.org/officeDocument/2006/relationships/slideLayout" Target="../slideLayouts/slideLayout1578.xml"/><Relationship Id="rId6" Type="http://schemas.openxmlformats.org/officeDocument/2006/relationships/slideLayout" Target="../slideLayouts/slideLayout1579.xml"/><Relationship Id="rId7" Type="http://schemas.openxmlformats.org/officeDocument/2006/relationships/slideLayout" Target="../slideLayouts/slideLayout1580.xml"/><Relationship Id="rId8" Type="http://schemas.openxmlformats.org/officeDocument/2006/relationships/slideLayout" Target="../slideLayouts/slideLayout1581.xml"/><Relationship Id="rId9" Type="http://schemas.openxmlformats.org/officeDocument/2006/relationships/slideLayout" Target="../slideLayouts/slideLayout1582.xml"/><Relationship Id="rId10" Type="http://schemas.openxmlformats.org/officeDocument/2006/relationships/slideLayout" Target="../slideLayouts/slideLayout1583.xml"/></Relationships>
</file>

<file path=ppt/slideMasters/_rels/slideMaster145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595.xml"/><Relationship Id="rId12" Type="http://schemas.openxmlformats.org/officeDocument/2006/relationships/theme" Target="../theme/theme145.xml"/><Relationship Id="rId1" Type="http://schemas.openxmlformats.org/officeDocument/2006/relationships/slideLayout" Target="../slideLayouts/slideLayout1585.xml"/><Relationship Id="rId2" Type="http://schemas.openxmlformats.org/officeDocument/2006/relationships/slideLayout" Target="../slideLayouts/slideLayout1586.xml"/><Relationship Id="rId3" Type="http://schemas.openxmlformats.org/officeDocument/2006/relationships/slideLayout" Target="../slideLayouts/slideLayout1587.xml"/><Relationship Id="rId4" Type="http://schemas.openxmlformats.org/officeDocument/2006/relationships/slideLayout" Target="../slideLayouts/slideLayout1588.xml"/><Relationship Id="rId5" Type="http://schemas.openxmlformats.org/officeDocument/2006/relationships/slideLayout" Target="../slideLayouts/slideLayout1589.xml"/><Relationship Id="rId6" Type="http://schemas.openxmlformats.org/officeDocument/2006/relationships/slideLayout" Target="../slideLayouts/slideLayout1590.xml"/><Relationship Id="rId7" Type="http://schemas.openxmlformats.org/officeDocument/2006/relationships/slideLayout" Target="../slideLayouts/slideLayout1591.xml"/><Relationship Id="rId8" Type="http://schemas.openxmlformats.org/officeDocument/2006/relationships/slideLayout" Target="../slideLayouts/slideLayout1592.xml"/><Relationship Id="rId9" Type="http://schemas.openxmlformats.org/officeDocument/2006/relationships/slideLayout" Target="../slideLayouts/slideLayout1593.xml"/><Relationship Id="rId10" Type="http://schemas.openxmlformats.org/officeDocument/2006/relationships/slideLayout" Target="../slideLayouts/slideLayout1594.xml"/></Relationships>
</file>

<file path=ppt/slideMasters/_rels/slideMaster146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606.xml"/><Relationship Id="rId12" Type="http://schemas.openxmlformats.org/officeDocument/2006/relationships/theme" Target="../theme/theme146.xml"/><Relationship Id="rId1" Type="http://schemas.openxmlformats.org/officeDocument/2006/relationships/slideLayout" Target="../slideLayouts/slideLayout1596.xml"/><Relationship Id="rId2" Type="http://schemas.openxmlformats.org/officeDocument/2006/relationships/slideLayout" Target="../slideLayouts/slideLayout1597.xml"/><Relationship Id="rId3" Type="http://schemas.openxmlformats.org/officeDocument/2006/relationships/slideLayout" Target="../slideLayouts/slideLayout1598.xml"/><Relationship Id="rId4" Type="http://schemas.openxmlformats.org/officeDocument/2006/relationships/slideLayout" Target="../slideLayouts/slideLayout1599.xml"/><Relationship Id="rId5" Type="http://schemas.openxmlformats.org/officeDocument/2006/relationships/slideLayout" Target="../slideLayouts/slideLayout1600.xml"/><Relationship Id="rId6" Type="http://schemas.openxmlformats.org/officeDocument/2006/relationships/slideLayout" Target="../slideLayouts/slideLayout1601.xml"/><Relationship Id="rId7" Type="http://schemas.openxmlformats.org/officeDocument/2006/relationships/slideLayout" Target="../slideLayouts/slideLayout1602.xml"/><Relationship Id="rId8" Type="http://schemas.openxmlformats.org/officeDocument/2006/relationships/slideLayout" Target="../slideLayouts/slideLayout1603.xml"/><Relationship Id="rId9" Type="http://schemas.openxmlformats.org/officeDocument/2006/relationships/slideLayout" Target="../slideLayouts/slideLayout1604.xml"/><Relationship Id="rId10" Type="http://schemas.openxmlformats.org/officeDocument/2006/relationships/slideLayout" Target="../slideLayouts/slideLayout1605.xml"/></Relationships>
</file>

<file path=ppt/slideMasters/_rels/slideMaster147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617.xml"/><Relationship Id="rId12" Type="http://schemas.openxmlformats.org/officeDocument/2006/relationships/theme" Target="../theme/theme147.xml"/><Relationship Id="rId13" Type="http://schemas.openxmlformats.org/officeDocument/2006/relationships/image" Target="../media/image13.png"/><Relationship Id="rId1" Type="http://schemas.openxmlformats.org/officeDocument/2006/relationships/slideLayout" Target="../slideLayouts/slideLayout1607.xml"/><Relationship Id="rId2" Type="http://schemas.openxmlformats.org/officeDocument/2006/relationships/slideLayout" Target="../slideLayouts/slideLayout1608.xml"/><Relationship Id="rId3" Type="http://schemas.openxmlformats.org/officeDocument/2006/relationships/slideLayout" Target="../slideLayouts/slideLayout1609.xml"/><Relationship Id="rId4" Type="http://schemas.openxmlformats.org/officeDocument/2006/relationships/slideLayout" Target="../slideLayouts/slideLayout1610.xml"/><Relationship Id="rId5" Type="http://schemas.openxmlformats.org/officeDocument/2006/relationships/slideLayout" Target="../slideLayouts/slideLayout1611.xml"/><Relationship Id="rId6" Type="http://schemas.openxmlformats.org/officeDocument/2006/relationships/slideLayout" Target="../slideLayouts/slideLayout1612.xml"/><Relationship Id="rId7" Type="http://schemas.openxmlformats.org/officeDocument/2006/relationships/slideLayout" Target="../slideLayouts/slideLayout1613.xml"/><Relationship Id="rId8" Type="http://schemas.openxmlformats.org/officeDocument/2006/relationships/slideLayout" Target="../slideLayouts/slideLayout1614.xml"/><Relationship Id="rId9" Type="http://schemas.openxmlformats.org/officeDocument/2006/relationships/slideLayout" Target="../slideLayouts/slideLayout1615.xml"/><Relationship Id="rId10" Type="http://schemas.openxmlformats.org/officeDocument/2006/relationships/slideLayout" Target="../slideLayouts/slideLayout1616.xml"/></Relationships>
</file>

<file path=ppt/slideMasters/_rels/slideMaster148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628.xml"/><Relationship Id="rId12" Type="http://schemas.openxmlformats.org/officeDocument/2006/relationships/theme" Target="../theme/theme148.xml"/><Relationship Id="rId1" Type="http://schemas.openxmlformats.org/officeDocument/2006/relationships/slideLayout" Target="../slideLayouts/slideLayout1618.xml"/><Relationship Id="rId2" Type="http://schemas.openxmlformats.org/officeDocument/2006/relationships/slideLayout" Target="../slideLayouts/slideLayout1619.xml"/><Relationship Id="rId3" Type="http://schemas.openxmlformats.org/officeDocument/2006/relationships/slideLayout" Target="../slideLayouts/slideLayout1620.xml"/><Relationship Id="rId4" Type="http://schemas.openxmlformats.org/officeDocument/2006/relationships/slideLayout" Target="../slideLayouts/slideLayout1621.xml"/><Relationship Id="rId5" Type="http://schemas.openxmlformats.org/officeDocument/2006/relationships/slideLayout" Target="../slideLayouts/slideLayout1622.xml"/><Relationship Id="rId6" Type="http://schemas.openxmlformats.org/officeDocument/2006/relationships/slideLayout" Target="../slideLayouts/slideLayout1623.xml"/><Relationship Id="rId7" Type="http://schemas.openxmlformats.org/officeDocument/2006/relationships/slideLayout" Target="../slideLayouts/slideLayout1624.xml"/><Relationship Id="rId8" Type="http://schemas.openxmlformats.org/officeDocument/2006/relationships/slideLayout" Target="../slideLayouts/slideLayout1625.xml"/><Relationship Id="rId9" Type="http://schemas.openxmlformats.org/officeDocument/2006/relationships/slideLayout" Target="../slideLayouts/slideLayout1626.xml"/><Relationship Id="rId10" Type="http://schemas.openxmlformats.org/officeDocument/2006/relationships/slideLayout" Target="../slideLayouts/slideLayout1627.xml"/></Relationships>
</file>

<file path=ppt/slideMasters/_rels/slideMaster149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639.xml"/><Relationship Id="rId12" Type="http://schemas.openxmlformats.org/officeDocument/2006/relationships/theme" Target="../theme/theme149.xml"/><Relationship Id="rId13" Type="http://schemas.openxmlformats.org/officeDocument/2006/relationships/image" Target="../media/image14.png"/><Relationship Id="rId1" Type="http://schemas.openxmlformats.org/officeDocument/2006/relationships/slideLayout" Target="../slideLayouts/slideLayout1629.xml"/><Relationship Id="rId2" Type="http://schemas.openxmlformats.org/officeDocument/2006/relationships/slideLayout" Target="../slideLayouts/slideLayout1630.xml"/><Relationship Id="rId3" Type="http://schemas.openxmlformats.org/officeDocument/2006/relationships/slideLayout" Target="../slideLayouts/slideLayout1631.xml"/><Relationship Id="rId4" Type="http://schemas.openxmlformats.org/officeDocument/2006/relationships/slideLayout" Target="../slideLayouts/slideLayout1632.xml"/><Relationship Id="rId5" Type="http://schemas.openxmlformats.org/officeDocument/2006/relationships/slideLayout" Target="../slideLayouts/slideLayout1633.xml"/><Relationship Id="rId6" Type="http://schemas.openxmlformats.org/officeDocument/2006/relationships/slideLayout" Target="../slideLayouts/slideLayout1634.xml"/><Relationship Id="rId7" Type="http://schemas.openxmlformats.org/officeDocument/2006/relationships/slideLayout" Target="../slideLayouts/slideLayout1635.xml"/><Relationship Id="rId8" Type="http://schemas.openxmlformats.org/officeDocument/2006/relationships/slideLayout" Target="../slideLayouts/slideLayout1636.xml"/><Relationship Id="rId9" Type="http://schemas.openxmlformats.org/officeDocument/2006/relationships/slideLayout" Target="../slideLayouts/slideLayout1637.xml"/><Relationship Id="rId10" Type="http://schemas.openxmlformats.org/officeDocument/2006/relationships/slideLayout" Target="../slideLayouts/slideLayout1638.xml"/></Relationships>
</file>

<file path=ppt/slideMasters/_rels/slideMaster15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65.xml"/><Relationship Id="rId12" Type="http://schemas.openxmlformats.org/officeDocument/2006/relationships/theme" Target="../theme/theme15.xml"/><Relationship Id="rId13" Type="http://schemas.openxmlformats.org/officeDocument/2006/relationships/image" Target="../media/image8.jpeg"/><Relationship Id="rId14" Type="http://schemas.openxmlformats.org/officeDocument/2006/relationships/image" Target="../media/image9.png"/><Relationship Id="rId1" Type="http://schemas.openxmlformats.org/officeDocument/2006/relationships/slideLayout" Target="../slideLayouts/slideLayout155.xml"/><Relationship Id="rId2" Type="http://schemas.openxmlformats.org/officeDocument/2006/relationships/slideLayout" Target="../slideLayouts/slideLayout156.xml"/><Relationship Id="rId3" Type="http://schemas.openxmlformats.org/officeDocument/2006/relationships/slideLayout" Target="../slideLayouts/slideLayout157.xml"/><Relationship Id="rId4" Type="http://schemas.openxmlformats.org/officeDocument/2006/relationships/slideLayout" Target="../slideLayouts/slideLayout158.xml"/><Relationship Id="rId5" Type="http://schemas.openxmlformats.org/officeDocument/2006/relationships/slideLayout" Target="../slideLayouts/slideLayout159.xml"/><Relationship Id="rId6" Type="http://schemas.openxmlformats.org/officeDocument/2006/relationships/slideLayout" Target="../slideLayouts/slideLayout160.xml"/><Relationship Id="rId7" Type="http://schemas.openxmlformats.org/officeDocument/2006/relationships/slideLayout" Target="../slideLayouts/slideLayout161.xml"/><Relationship Id="rId8" Type="http://schemas.openxmlformats.org/officeDocument/2006/relationships/slideLayout" Target="../slideLayouts/slideLayout162.xml"/><Relationship Id="rId9" Type="http://schemas.openxmlformats.org/officeDocument/2006/relationships/slideLayout" Target="../slideLayouts/slideLayout163.xml"/><Relationship Id="rId10" Type="http://schemas.openxmlformats.org/officeDocument/2006/relationships/slideLayout" Target="../slideLayouts/slideLayout164.xml"/></Relationships>
</file>

<file path=ppt/slideMasters/_rels/slideMaster150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650.xml"/><Relationship Id="rId12" Type="http://schemas.openxmlformats.org/officeDocument/2006/relationships/theme" Target="../theme/theme150.xml"/><Relationship Id="rId1" Type="http://schemas.openxmlformats.org/officeDocument/2006/relationships/slideLayout" Target="../slideLayouts/slideLayout1640.xml"/><Relationship Id="rId2" Type="http://schemas.openxmlformats.org/officeDocument/2006/relationships/slideLayout" Target="../slideLayouts/slideLayout1641.xml"/><Relationship Id="rId3" Type="http://schemas.openxmlformats.org/officeDocument/2006/relationships/slideLayout" Target="../slideLayouts/slideLayout1642.xml"/><Relationship Id="rId4" Type="http://schemas.openxmlformats.org/officeDocument/2006/relationships/slideLayout" Target="../slideLayouts/slideLayout1643.xml"/><Relationship Id="rId5" Type="http://schemas.openxmlformats.org/officeDocument/2006/relationships/slideLayout" Target="../slideLayouts/slideLayout1644.xml"/><Relationship Id="rId6" Type="http://schemas.openxmlformats.org/officeDocument/2006/relationships/slideLayout" Target="../slideLayouts/slideLayout1645.xml"/><Relationship Id="rId7" Type="http://schemas.openxmlformats.org/officeDocument/2006/relationships/slideLayout" Target="../slideLayouts/slideLayout1646.xml"/><Relationship Id="rId8" Type="http://schemas.openxmlformats.org/officeDocument/2006/relationships/slideLayout" Target="../slideLayouts/slideLayout1647.xml"/><Relationship Id="rId9" Type="http://schemas.openxmlformats.org/officeDocument/2006/relationships/slideLayout" Target="../slideLayouts/slideLayout1648.xml"/><Relationship Id="rId10" Type="http://schemas.openxmlformats.org/officeDocument/2006/relationships/slideLayout" Target="../slideLayouts/slideLayout1649.xml"/></Relationships>
</file>

<file path=ppt/slideMasters/_rels/slideMaster15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661.xml"/><Relationship Id="rId12" Type="http://schemas.openxmlformats.org/officeDocument/2006/relationships/theme" Target="../theme/theme151.xml"/><Relationship Id="rId1" Type="http://schemas.openxmlformats.org/officeDocument/2006/relationships/slideLayout" Target="../slideLayouts/slideLayout1651.xml"/><Relationship Id="rId2" Type="http://schemas.openxmlformats.org/officeDocument/2006/relationships/slideLayout" Target="../slideLayouts/slideLayout1652.xml"/><Relationship Id="rId3" Type="http://schemas.openxmlformats.org/officeDocument/2006/relationships/slideLayout" Target="../slideLayouts/slideLayout1653.xml"/><Relationship Id="rId4" Type="http://schemas.openxmlformats.org/officeDocument/2006/relationships/slideLayout" Target="../slideLayouts/slideLayout1654.xml"/><Relationship Id="rId5" Type="http://schemas.openxmlformats.org/officeDocument/2006/relationships/slideLayout" Target="../slideLayouts/slideLayout1655.xml"/><Relationship Id="rId6" Type="http://schemas.openxmlformats.org/officeDocument/2006/relationships/slideLayout" Target="../slideLayouts/slideLayout1656.xml"/><Relationship Id="rId7" Type="http://schemas.openxmlformats.org/officeDocument/2006/relationships/slideLayout" Target="../slideLayouts/slideLayout1657.xml"/><Relationship Id="rId8" Type="http://schemas.openxmlformats.org/officeDocument/2006/relationships/slideLayout" Target="../slideLayouts/slideLayout1658.xml"/><Relationship Id="rId9" Type="http://schemas.openxmlformats.org/officeDocument/2006/relationships/slideLayout" Target="../slideLayouts/slideLayout1659.xml"/><Relationship Id="rId10" Type="http://schemas.openxmlformats.org/officeDocument/2006/relationships/slideLayout" Target="../slideLayouts/slideLayout1660.xml"/></Relationships>
</file>

<file path=ppt/slideMasters/_rels/slideMaster15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672.xml"/><Relationship Id="rId12" Type="http://schemas.openxmlformats.org/officeDocument/2006/relationships/theme" Target="../theme/theme152.xml"/><Relationship Id="rId13" Type="http://schemas.openxmlformats.org/officeDocument/2006/relationships/image" Target="../media/image34.png"/><Relationship Id="rId1" Type="http://schemas.openxmlformats.org/officeDocument/2006/relationships/slideLayout" Target="../slideLayouts/slideLayout1662.xml"/><Relationship Id="rId2" Type="http://schemas.openxmlformats.org/officeDocument/2006/relationships/slideLayout" Target="../slideLayouts/slideLayout1663.xml"/><Relationship Id="rId3" Type="http://schemas.openxmlformats.org/officeDocument/2006/relationships/slideLayout" Target="../slideLayouts/slideLayout1664.xml"/><Relationship Id="rId4" Type="http://schemas.openxmlformats.org/officeDocument/2006/relationships/slideLayout" Target="../slideLayouts/slideLayout1665.xml"/><Relationship Id="rId5" Type="http://schemas.openxmlformats.org/officeDocument/2006/relationships/slideLayout" Target="../slideLayouts/slideLayout1666.xml"/><Relationship Id="rId6" Type="http://schemas.openxmlformats.org/officeDocument/2006/relationships/slideLayout" Target="../slideLayouts/slideLayout1667.xml"/><Relationship Id="rId7" Type="http://schemas.openxmlformats.org/officeDocument/2006/relationships/slideLayout" Target="../slideLayouts/slideLayout1668.xml"/><Relationship Id="rId8" Type="http://schemas.openxmlformats.org/officeDocument/2006/relationships/slideLayout" Target="../slideLayouts/slideLayout1669.xml"/><Relationship Id="rId9" Type="http://schemas.openxmlformats.org/officeDocument/2006/relationships/slideLayout" Target="../slideLayouts/slideLayout1670.xml"/><Relationship Id="rId10" Type="http://schemas.openxmlformats.org/officeDocument/2006/relationships/slideLayout" Target="../slideLayouts/slideLayout1671.xml"/></Relationships>
</file>

<file path=ppt/slideMasters/_rels/slideMaster15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683.xml"/><Relationship Id="rId12" Type="http://schemas.openxmlformats.org/officeDocument/2006/relationships/theme" Target="../theme/theme153.xml"/><Relationship Id="rId1" Type="http://schemas.openxmlformats.org/officeDocument/2006/relationships/slideLayout" Target="../slideLayouts/slideLayout1673.xml"/><Relationship Id="rId2" Type="http://schemas.openxmlformats.org/officeDocument/2006/relationships/slideLayout" Target="../slideLayouts/slideLayout1674.xml"/><Relationship Id="rId3" Type="http://schemas.openxmlformats.org/officeDocument/2006/relationships/slideLayout" Target="../slideLayouts/slideLayout1675.xml"/><Relationship Id="rId4" Type="http://schemas.openxmlformats.org/officeDocument/2006/relationships/slideLayout" Target="../slideLayouts/slideLayout1676.xml"/><Relationship Id="rId5" Type="http://schemas.openxmlformats.org/officeDocument/2006/relationships/slideLayout" Target="../slideLayouts/slideLayout1677.xml"/><Relationship Id="rId6" Type="http://schemas.openxmlformats.org/officeDocument/2006/relationships/slideLayout" Target="../slideLayouts/slideLayout1678.xml"/><Relationship Id="rId7" Type="http://schemas.openxmlformats.org/officeDocument/2006/relationships/slideLayout" Target="../slideLayouts/slideLayout1679.xml"/><Relationship Id="rId8" Type="http://schemas.openxmlformats.org/officeDocument/2006/relationships/slideLayout" Target="../slideLayouts/slideLayout1680.xml"/><Relationship Id="rId9" Type="http://schemas.openxmlformats.org/officeDocument/2006/relationships/slideLayout" Target="../slideLayouts/slideLayout1681.xml"/><Relationship Id="rId10" Type="http://schemas.openxmlformats.org/officeDocument/2006/relationships/slideLayout" Target="../slideLayouts/slideLayout1682.xml"/></Relationships>
</file>

<file path=ppt/slideMasters/_rels/slideMaster154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694.xml"/><Relationship Id="rId12" Type="http://schemas.openxmlformats.org/officeDocument/2006/relationships/theme" Target="../theme/theme154.xml"/><Relationship Id="rId1" Type="http://schemas.openxmlformats.org/officeDocument/2006/relationships/slideLayout" Target="../slideLayouts/slideLayout1684.xml"/><Relationship Id="rId2" Type="http://schemas.openxmlformats.org/officeDocument/2006/relationships/slideLayout" Target="../slideLayouts/slideLayout1685.xml"/><Relationship Id="rId3" Type="http://schemas.openxmlformats.org/officeDocument/2006/relationships/slideLayout" Target="../slideLayouts/slideLayout1686.xml"/><Relationship Id="rId4" Type="http://schemas.openxmlformats.org/officeDocument/2006/relationships/slideLayout" Target="../slideLayouts/slideLayout1687.xml"/><Relationship Id="rId5" Type="http://schemas.openxmlformats.org/officeDocument/2006/relationships/slideLayout" Target="../slideLayouts/slideLayout1688.xml"/><Relationship Id="rId6" Type="http://schemas.openxmlformats.org/officeDocument/2006/relationships/slideLayout" Target="../slideLayouts/slideLayout1689.xml"/><Relationship Id="rId7" Type="http://schemas.openxmlformats.org/officeDocument/2006/relationships/slideLayout" Target="../slideLayouts/slideLayout1690.xml"/><Relationship Id="rId8" Type="http://schemas.openxmlformats.org/officeDocument/2006/relationships/slideLayout" Target="../slideLayouts/slideLayout1691.xml"/><Relationship Id="rId9" Type="http://schemas.openxmlformats.org/officeDocument/2006/relationships/slideLayout" Target="../slideLayouts/slideLayout1692.xml"/><Relationship Id="rId10" Type="http://schemas.openxmlformats.org/officeDocument/2006/relationships/slideLayout" Target="../slideLayouts/slideLayout1693.xml"/></Relationships>
</file>

<file path=ppt/slideMasters/_rels/slideMaster155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705.xml"/><Relationship Id="rId12" Type="http://schemas.openxmlformats.org/officeDocument/2006/relationships/theme" Target="../theme/theme155.xml"/><Relationship Id="rId1" Type="http://schemas.openxmlformats.org/officeDocument/2006/relationships/slideLayout" Target="../slideLayouts/slideLayout1695.xml"/><Relationship Id="rId2" Type="http://schemas.openxmlformats.org/officeDocument/2006/relationships/slideLayout" Target="../slideLayouts/slideLayout1696.xml"/><Relationship Id="rId3" Type="http://schemas.openxmlformats.org/officeDocument/2006/relationships/slideLayout" Target="../slideLayouts/slideLayout1697.xml"/><Relationship Id="rId4" Type="http://schemas.openxmlformats.org/officeDocument/2006/relationships/slideLayout" Target="../slideLayouts/slideLayout1698.xml"/><Relationship Id="rId5" Type="http://schemas.openxmlformats.org/officeDocument/2006/relationships/slideLayout" Target="../slideLayouts/slideLayout1699.xml"/><Relationship Id="rId6" Type="http://schemas.openxmlformats.org/officeDocument/2006/relationships/slideLayout" Target="../slideLayouts/slideLayout1700.xml"/><Relationship Id="rId7" Type="http://schemas.openxmlformats.org/officeDocument/2006/relationships/slideLayout" Target="../slideLayouts/slideLayout1701.xml"/><Relationship Id="rId8" Type="http://schemas.openxmlformats.org/officeDocument/2006/relationships/slideLayout" Target="../slideLayouts/slideLayout1702.xml"/><Relationship Id="rId9" Type="http://schemas.openxmlformats.org/officeDocument/2006/relationships/slideLayout" Target="../slideLayouts/slideLayout1703.xml"/><Relationship Id="rId10" Type="http://schemas.openxmlformats.org/officeDocument/2006/relationships/slideLayout" Target="../slideLayouts/slideLayout1704.xml"/></Relationships>
</file>

<file path=ppt/slideMasters/_rels/slideMaster156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716.xml"/><Relationship Id="rId12" Type="http://schemas.openxmlformats.org/officeDocument/2006/relationships/theme" Target="../theme/theme156.xml"/><Relationship Id="rId13" Type="http://schemas.openxmlformats.org/officeDocument/2006/relationships/image" Target="../media/image15.png"/><Relationship Id="rId1" Type="http://schemas.openxmlformats.org/officeDocument/2006/relationships/slideLayout" Target="../slideLayouts/slideLayout1706.xml"/><Relationship Id="rId2" Type="http://schemas.openxmlformats.org/officeDocument/2006/relationships/slideLayout" Target="../slideLayouts/slideLayout1707.xml"/><Relationship Id="rId3" Type="http://schemas.openxmlformats.org/officeDocument/2006/relationships/slideLayout" Target="../slideLayouts/slideLayout1708.xml"/><Relationship Id="rId4" Type="http://schemas.openxmlformats.org/officeDocument/2006/relationships/slideLayout" Target="../slideLayouts/slideLayout1709.xml"/><Relationship Id="rId5" Type="http://schemas.openxmlformats.org/officeDocument/2006/relationships/slideLayout" Target="../slideLayouts/slideLayout1710.xml"/><Relationship Id="rId6" Type="http://schemas.openxmlformats.org/officeDocument/2006/relationships/slideLayout" Target="../slideLayouts/slideLayout1711.xml"/><Relationship Id="rId7" Type="http://schemas.openxmlformats.org/officeDocument/2006/relationships/slideLayout" Target="../slideLayouts/slideLayout1712.xml"/><Relationship Id="rId8" Type="http://schemas.openxmlformats.org/officeDocument/2006/relationships/slideLayout" Target="../slideLayouts/slideLayout1713.xml"/><Relationship Id="rId9" Type="http://schemas.openxmlformats.org/officeDocument/2006/relationships/slideLayout" Target="../slideLayouts/slideLayout1714.xml"/><Relationship Id="rId10" Type="http://schemas.openxmlformats.org/officeDocument/2006/relationships/slideLayout" Target="../slideLayouts/slideLayout1715.xml"/></Relationships>
</file>

<file path=ppt/slideMasters/_rels/slideMaster157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727.xml"/><Relationship Id="rId12" Type="http://schemas.openxmlformats.org/officeDocument/2006/relationships/theme" Target="../theme/theme157.xml"/><Relationship Id="rId13" Type="http://schemas.openxmlformats.org/officeDocument/2006/relationships/image" Target="../media/image54.png"/><Relationship Id="rId1" Type="http://schemas.openxmlformats.org/officeDocument/2006/relationships/slideLayout" Target="../slideLayouts/slideLayout1717.xml"/><Relationship Id="rId2" Type="http://schemas.openxmlformats.org/officeDocument/2006/relationships/slideLayout" Target="../slideLayouts/slideLayout1718.xml"/><Relationship Id="rId3" Type="http://schemas.openxmlformats.org/officeDocument/2006/relationships/slideLayout" Target="../slideLayouts/slideLayout1719.xml"/><Relationship Id="rId4" Type="http://schemas.openxmlformats.org/officeDocument/2006/relationships/slideLayout" Target="../slideLayouts/slideLayout1720.xml"/><Relationship Id="rId5" Type="http://schemas.openxmlformats.org/officeDocument/2006/relationships/slideLayout" Target="../slideLayouts/slideLayout1721.xml"/><Relationship Id="rId6" Type="http://schemas.openxmlformats.org/officeDocument/2006/relationships/slideLayout" Target="../slideLayouts/slideLayout1722.xml"/><Relationship Id="rId7" Type="http://schemas.openxmlformats.org/officeDocument/2006/relationships/slideLayout" Target="../slideLayouts/slideLayout1723.xml"/><Relationship Id="rId8" Type="http://schemas.openxmlformats.org/officeDocument/2006/relationships/slideLayout" Target="../slideLayouts/slideLayout1724.xml"/><Relationship Id="rId9" Type="http://schemas.openxmlformats.org/officeDocument/2006/relationships/slideLayout" Target="../slideLayouts/slideLayout1725.xml"/><Relationship Id="rId10" Type="http://schemas.openxmlformats.org/officeDocument/2006/relationships/slideLayout" Target="../slideLayouts/slideLayout1726.xml"/></Relationships>
</file>

<file path=ppt/slideMasters/_rels/slideMaster158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738.xml"/><Relationship Id="rId12" Type="http://schemas.openxmlformats.org/officeDocument/2006/relationships/theme" Target="../theme/theme158.xml"/><Relationship Id="rId13" Type="http://schemas.openxmlformats.org/officeDocument/2006/relationships/image" Target="../media/image12.jpeg"/><Relationship Id="rId14" Type="http://schemas.openxmlformats.org/officeDocument/2006/relationships/image" Target="../media/image11.png"/><Relationship Id="rId1" Type="http://schemas.openxmlformats.org/officeDocument/2006/relationships/slideLayout" Target="../slideLayouts/slideLayout1728.xml"/><Relationship Id="rId2" Type="http://schemas.openxmlformats.org/officeDocument/2006/relationships/slideLayout" Target="../slideLayouts/slideLayout1729.xml"/><Relationship Id="rId3" Type="http://schemas.openxmlformats.org/officeDocument/2006/relationships/slideLayout" Target="../slideLayouts/slideLayout1730.xml"/><Relationship Id="rId4" Type="http://schemas.openxmlformats.org/officeDocument/2006/relationships/slideLayout" Target="../slideLayouts/slideLayout1731.xml"/><Relationship Id="rId5" Type="http://schemas.openxmlformats.org/officeDocument/2006/relationships/slideLayout" Target="../slideLayouts/slideLayout1732.xml"/><Relationship Id="rId6" Type="http://schemas.openxmlformats.org/officeDocument/2006/relationships/slideLayout" Target="../slideLayouts/slideLayout1733.xml"/><Relationship Id="rId7" Type="http://schemas.openxmlformats.org/officeDocument/2006/relationships/slideLayout" Target="../slideLayouts/slideLayout1734.xml"/><Relationship Id="rId8" Type="http://schemas.openxmlformats.org/officeDocument/2006/relationships/slideLayout" Target="../slideLayouts/slideLayout1735.xml"/><Relationship Id="rId9" Type="http://schemas.openxmlformats.org/officeDocument/2006/relationships/slideLayout" Target="../slideLayouts/slideLayout1736.xml"/><Relationship Id="rId10" Type="http://schemas.openxmlformats.org/officeDocument/2006/relationships/slideLayout" Target="../slideLayouts/slideLayout1737.xml"/></Relationships>
</file>

<file path=ppt/slideMasters/_rels/slideMaster159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749.xml"/><Relationship Id="rId12" Type="http://schemas.openxmlformats.org/officeDocument/2006/relationships/theme" Target="../theme/theme159.xml"/><Relationship Id="rId13" Type="http://schemas.openxmlformats.org/officeDocument/2006/relationships/image" Target="../media/image12.jpeg"/><Relationship Id="rId14" Type="http://schemas.openxmlformats.org/officeDocument/2006/relationships/image" Target="../media/image11.png"/><Relationship Id="rId1" Type="http://schemas.openxmlformats.org/officeDocument/2006/relationships/slideLayout" Target="../slideLayouts/slideLayout1739.xml"/><Relationship Id="rId2" Type="http://schemas.openxmlformats.org/officeDocument/2006/relationships/slideLayout" Target="../slideLayouts/slideLayout1740.xml"/><Relationship Id="rId3" Type="http://schemas.openxmlformats.org/officeDocument/2006/relationships/slideLayout" Target="../slideLayouts/slideLayout1741.xml"/><Relationship Id="rId4" Type="http://schemas.openxmlformats.org/officeDocument/2006/relationships/slideLayout" Target="../slideLayouts/slideLayout1742.xml"/><Relationship Id="rId5" Type="http://schemas.openxmlformats.org/officeDocument/2006/relationships/slideLayout" Target="../slideLayouts/slideLayout1743.xml"/><Relationship Id="rId6" Type="http://schemas.openxmlformats.org/officeDocument/2006/relationships/slideLayout" Target="../slideLayouts/slideLayout1744.xml"/><Relationship Id="rId7" Type="http://schemas.openxmlformats.org/officeDocument/2006/relationships/slideLayout" Target="../slideLayouts/slideLayout1745.xml"/><Relationship Id="rId8" Type="http://schemas.openxmlformats.org/officeDocument/2006/relationships/slideLayout" Target="../slideLayouts/slideLayout1746.xml"/><Relationship Id="rId9" Type="http://schemas.openxmlformats.org/officeDocument/2006/relationships/slideLayout" Target="../slideLayouts/slideLayout1747.xml"/><Relationship Id="rId10" Type="http://schemas.openxmlformats.org/officeDocument/2006/relationships/slideLayout" Target="../slideLayouts/slideLayout1748.xml"/></Relationships>
</file>

<file path=ppt/slideMasters/_rels/slideMaster16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76.xml"/><Relationship Id="rId12" Type="http://schemas.openxmlformats.org/officeDocument/2006/relationships/theme" Target="../theme/theme16.xml"/><Relationship Id="rId13" Type="http://schemas.openxmlformats.org/officeDocument/2006/relationships/image" Target="../media/image10.png"/><Relationship Id="rId14" Type="http://schemas.openxmlformats.org/officeDocument/2006/relationships/image" Target="../media/image11.png"/><Relationship Id="rId1" Type="http://schemas.openxmlformats.org/officeDocument/2006/relationships/slideLayout" Target="../slideLayouts/slideLayout166.xml"/><Relationship Id="rId2" Type="http://schemas.openxmlformats.org/officeDocument/2006/relationships/slideLayout" Target="../slideLayouts/slideLayout167.xml"/><Relationship Id="rId3" Type="http://schemas.openxmlformats.org/officeDocument/2006/relationships/slideLayout" Target="../slideLayouts/slideLayout168.xml"/><Relationship Id="rId4" Type="http://schemas.openxmlformats.org/officeDocument/2006/relationships/slideLayout" Target="../slideLayouts/slideLayout169.xml"/><Relationship Id="rId5" Type="http://schemas.openxmlformats.org/officeDocument/2006/relationships/slideLayout" Target="../slideLayouts/slideLayout170.xml"/><Relationship Id="rId6" Type="http://schemas.openxmlformats.org/officeDocument/2006/relationships/slideLayout" Target="../slideLayouts/slideLayout171.xml"/><Relationship Id="rId7" Type="http://schemas.openxmlformats.org/officeDocument/2006/relationships/slideLayout" Target="../slideLayouts/slideLayout172.xml"/><Relationship Id="rId8" Type="http://schemas.openxmlformats.org/officeDocument/2006/relationships/slideLayout" Target="../slideLayouts/slideLayout173.xml"/><Relationship Id="rId9" Type="http://schemas.openxmlformats.org/officeDocument/2006/relationships/slideLayout" Target="../slideLayouts/slideLayout174.xml"/><Relationship Id="rId10" Type="http://schemas.openxmlformats.org/officeDocument/2006/relationships/slideLayout" Target="../slideLayouts/slideLayout175.xml"/></Relationships>
</file>

<file path=ppt/slideMasters/_rels/slideMaster160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760.xml"/><Relationship Id="rId12" Type="http://schemas.openxmlformats.org/officeDocument/2006/relationships/theme" Target="../theme/theme160.xml"/><Relationship Id="rId13" Type="http://schemas.openxmlformats.org/officeDocument/2006/relationships/image" Target="../media/image12.jpeg"/><Relationship Id="rId14" Type="http://schemas.openxmlformats.org/officeDocument/2006/relationships/image" Target="../media/image11.png"/><Relationship Id="rId1" Type="http://schemas.openxmlformats.org/officeDocument/2006/relationships/slideLayout" Target="../slideLayouts/slideLayout1750.xml"/><Relationship Id="rId2" Type="http://schemas.openxmlformats.org/officeDocument/2006/relationships/slideLayout" Target="../slideLayouts/slideLayout1751.xml"/><Relationship Id="rId3" Type="http://schemas.openxmlformats.org/officeDocument/2006/relationships/slideLayout" Target="../slideLayouts/slideLayout1752.xml"/><Relationship Id="rId4" Type="http://schemas.openxmlformats.org/officeDocument/2006/relationships/slideLayout" Target="../slideLayouts/slideLayout1753.xml"/><Relationship Id="rId5" Type="http://schemas.openxmlformats.org/officeDocument/2006/relationships/slideLayout" Target="../slideLayouts/slideLayout1754.xml"/><Relationship Id="rId6" Type="http://schemas.openxmlformats.org/officeDocument/2006/relationships/slideLayout" Target="../slideLayouts/slideLayout1755.xml"/><Relationship Id="rId7" Type="http://schemas.openxmlformats.org/officeDocument/2006/relationships/slideLayout" Target="../slideLayouts/slideLayout1756.xml"/><Relationship Id="rId8" Type="http://schemas.openxmlformats.org/officeDocument/2006/relationships/slideLayout" Target="../slideLayouts/slideLayout1757.xml"/><Relationship Id="rId9" Type="http://schemas.openxmlformats.org/officeDocument/2006/relationships/slideLayout" Target="../slideLayouts/slideLayout1758.xml"/><Relationship Id="rId10" Type="http://schemas.openxmlformats.org/officeDocument/2006/relationships/slideLayout" Target="../slideLayouts/slideLayout1759.xml"/></Relationships>
</file>

<file path=ppt/slideMasters/_rels/slideMaster17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87.xml"/><Relationship Id="rId12" Type="http://schemas.openxmlformats.org/officeDocument/2006/relationships/theme" Target="../theme/theme17.xml"/><Relationship Id="rId13" Type="http://schemas.openxmlformats.org/officeDocument/2006/relationships/image" Target="../media/image12.jpeg"/><Relationship Id="rId14" Type="http://schemas.openxmlformats.org/officeDocument/2006/relationships/image" Target="../media/image11.png"/><Relationship Id="rId1" Type="http://schemas.openxmlformats.org/officeDocument/2006/relationships/slideLayout" Target="../slideLayouts/slideLayout177.xml"/><Relationship Id="rId2" Type="http://schemas.openxmlformats.org/officeDocument/2006/relationships/slideLayout" Target="../slideLayouts/slideLayout178.xml"/><Relationship Id="rId3" Type="http://schemas.openxmlformats.org/officeDocument/2006/relationships/slideLayout" Target="../slideLayouts/slideLayout179.xml"/><Relationship Id="rId4" Type="http://schemas.openxmlformats.org/officeDocument/2006/relationships/slideLayout" Target="../slideLayouts/slideLayout180.xml"/><Relationship Id="rId5" Type="http://schemas.openxmlformats.org/officeDocument/2006/relationships/slideLayout" Target="../slideLayouts/slideLayout181.xml"/><Relationship Id="rId6" Type="http://schemas.openxmlformats.org/officeDocument/2006/relationships/slideLayout" Target="../slideLayouts/slideLayout182.xml"/><Relationship Id="rId7" Type="http://schemas.openxmlformats.org/officeDocument/2006/relationships/slideLayout" Target="../slideLayouts/slideLayout183.xml"/><Relationship Id="rId8" Type="http://schemas.openxmlformats.org/officeDocument/2006/relationships/slideLayout" Target="../slideLayouts/slideLayout184.xml"/><Relationship Id="rId9" Type="http://schemas.openxmlformats.org/officeDocument/2006/relationships/slideLayout" Target="../slideLayouts/slideLayout185.xml"/><Relationship Id="rId10" Type="http://schemas.openxmlformats.org/officeDocument/2006/relationships/slideLayout" Target="../slideLayouts/slideLayout186.xml"/></Relationships>
</file>

<file path=ppt/slideMasters/_rels/slideMaster18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98.xml"/><Relationship Id="rId12" Type="http://schemas.openxmlformats.org/officeDocument/2006/relationships/theme" Target="../theme/theme18.xml"/><Relationship Id="rId13" Type="http://schemas.openxmlformats.org/officeDocument/2006/relationships/image" Target="../media/image12.jpeg"/><Relationship Id="rId14" Type="http://schemas.openxmlformats.org/officeDocument/2006/relationships/image" Target="../media/image11.png"/><Relationship Id="rId1" Type="http://schemas.openxmlformats.org/officeDocument/2006/relationships/slideLayout" Target="../slideLayouts/slideLayout188.xml"/><Relationship Id="rId2" Type="http://schemas.openxmlformats.org/officeDocument/2006/relationships/slideLayout" Target="../slideLayouts/slideLayout189.xml"/><Relationship Id="rId3" Type="http://schemas.openxmlformats.org/officeDocument/2006/relationships/slideLayout" Target="../slideLayouts/slideLayout190.xml"/><Relationship Id="rId4" Type="http://schemas.openxmlformats.org/officeDocument/2006/relationships/slideLayout" Target="../slideLayouts/slideLayout191.xml"/><Relationship Id="rId5" Type="http://schemas.openxmlformats.org/officeDocument/2006/relationships/slideLayout" Target="../slideLayouts/slideLayout192.xml"/><Relationship Id="rId6" Type="http://schemas.openxmlformats.org/officeDocument/2006/relationships/slideLayout" Target="../slideLayouts/slideLayout193.xml"/><Relationship Id="rId7" Type="http://schemas.openxmlformats.org/officeDocument/2006/relationships/slideLayout" Target="../slideLayouts/slideLayout194.xml"/><Relationship Id="rId8" Type="http://schemas.openxmlformats.org/officeDocument/2006/relationships/slideLayout" Target="../slideLayouts/slideLayout195.xml"/><Relationship Id="rId9" Type="http://schemas.openxmlformats.org/officeDocument/2006/relationships/slideLayout" Target="../slideLayouts/slideLayout196.xml"/><Relationship Id="rId10" Type="http://schemas.openxmlformats.org/officeDocument/2006/relationships/slideLayout" Target="../slideLayouts/slideLayout197.xml"/></Relationships>
</file>

<file path=ppt/slideMasters/_rels/slideMaster19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09.xml"/><Relationship Id="rId12" Type="http://schemas.openxmlformats.org/officeDocument/2006/relationships/theme" Target="../theme/theme19.xml"/><Relationship Id="rId13" Type="http://schemas.openxmlformats.org/officeDocument/2006/relationships/image" Target="../media/image12.jpeg"/><Relationship Id="rId1" Type="http://schemas.openxmlformats.org/officeDocument/2006/relationships/slideLayout" Target="../slideLayouts/slideLayout199.xml"/><Relationship Id="rId2" Type="http://schemas.openxmlformats.org/officeDocument/2006/relationships/slideLayout" Target="../slideLayouts/slideLayout200.xml"/><Relationship Id="rId3" Type="http://schemas.openxmlformats.org/officeDocument/2006/relationships/slideLayout" Target="../slideLayouts/slideLayout201.xml"/><Relationship Id="rId4" Type="http://schemas.openxmlformats.org/officeDocument/2006/relationships/slideLayout" Target="../slideLayouts/slideLayout202.xml"/><Relationship Id="rId5" Type="http://schemas.openxmlformats.org/officeDocument/2006/relationships/slideLayout" Target="../slideLayouts/slideLayout203.xml"/><Relationship Id="rId6" Type="http://schemas.openxmlformats.org/officeDocument/2006/relationships/slideLayout" Target="../slideLayouts/slideLayout204.xml"/><Relationship Id="rId7" Type="http://schemas.openxmlformats.org/officeDocument/2006/relationships/slideLayout" Target="../slideLayouts/slideLayout205.xml"/><Relationship Id="rId8" Type="http://schemas.openxmlformats.org/officeDocument/2006/relationships/slideLayout" Target="../slideLayouts/slideLayout206.xml"/><Relationship Id="rId9" Type="http://schemas.openxmlformats.org/officeDocument/2006/relationships/slideLayout" Target="../slideLayouts/slideLayout207.xml"/><Relationship Id="rId10" Type="http://schemas.openxmlformats.org/officeDocument/2006/relationships/slideLayout" Target="../slideLayouts/slideLayout208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13" Type="http://schemas.openxmlformats.org/officeDocument/2006/relationships/image" Target="../media/image2.png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/Relationships>
</file>

<file path=ppt/slideMasters/_rels/slideMaster20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20.xml"/><Relationship Id="rId12" Type="http://schemas.openxmlformats.org/officeDocument/2006/relationships/theme" Target="../theme/theme20.xml"/><Relationship Id="rId13" Type="http://schemas.openxmlformats.org/officeDocument/2006/relationships/image" Target="../media/image12.jpeg"/><Relationship Id="rId1" Type="http://schemas.openxmlformats.org/officeDocument/2006/relationships/slideLayout" Target="../slideLayouts/slideLayout210.xml"/><Relationship Id="rId2" Type="http://schemas.openxmlformats.org/officeDocument/2006/relationships/slideLayout" Target="../slideLayouts/slideLayout211.xml"/><Relationship Id="rId3" Type="http://schemas.openxmlformats.org/officeDocument/2006/relationships/slideLayout" Target="../slideLayouts/slideLayout212.xml"/><Relationship Id="rId4" Type="http://schemas.openxmlformats.org/officeDocument/2006/relationships/slideLayout" Target="../slideLayouts/slideLayout213.xml"/><Relationship Id="rId5" Type="http://schemas.openxmlformats.org/officeDocument/2006/relationships/slideLayout" Target="../slideLayouts/slideLayout214.xml"/><Relationship Id="rId6" Type="http://schemas.openxmlformats.org/officeDocument/2006/relationships/slideLayout" Target="../slideLayouts/slideLayout215.xml"/><Relationship Id="rId7" Type="http://schemas.openxmlformats.org/officeDocument/2006/relationships/slideLayout" Target="../slideLayouts/slideLayout216.xml"/><Relationship Id="rId8" Type="http://schemas.openxmlformats.org/officeDocument/2006/relationships/slideLayout" Target="../slideLayouts/slideLayout217.xml"/><Relationship Id="rId9" Type="http://schemas.openxmlformats.org/officeDocument/2006/relationships/slideLayout" Target="../slideLayouts/slideLayout218.xml"/><Relationship Id="rId10" Type="http://schemas.openxmlformats.org/officeDocument/2006/relationships/slideLayout" Target="../slideLayouts/slideLayout219.xml"/></Relationships>
</file>

<file path=ppt/slideMasters/_rels/slideMaster2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31.xml"/><Relationship Id="rId12" Type="http://schemas.openxmlformats.org/officeDocument/2006/relationships/theme" Target="../theme/theme21.xml"/><Relationship Id="rId1" Type="http://schemas.openxmlformats.org/officeDocument/2006/relationships/slideLayout" Target="../slideLayouts/slideLayout221.xml"/><Relationship Id="rId2" Type="http://schemas.openxmlformats.org/officeDocument/2006/relationships/slideLayout" Target="../slideLayouts/slideLayout222.xml"/><Relationship Id="rId3" Type="http://schemas.openxmlformats.org/officeDocument/2006/relationships/slideLayout" Target="../slideLayouts/slideLayout223.xml"/><Relationship Id="rId4" Type="http://schemas.openxmlformats.org/officeDocument/2006/relationships/slideLayout" Target="../slideLayouts/slideLayout224.xml"/><Relationship Id="rId5" Type="http://schemas.openxmlformats.org/officeDocument/2006/relationships/slideLayout" Target="../slideLayouts/slideLayout225.xml"/><Relationship Id="rId6" Type="http://schemas.openxmlformats.org/officeDocument/2006/relationships/slideLayout" Target="../slideLayouts/slideLayout226.xml"/><Relationship Id="rId7" Type="http://schemas.openxmlformats.org/officeDocument/2006/relationships/slideLayout" Target="../slideLayouts/slideLayout227.xml"/><Relationship Id="rId8" Type="http://schemas.openxmlformats.org/officeDocument/2006/relationships/slideLayout" Target="../slideLayouts/slideLayout228.xml"/><Relationship Id="rId9" Type="http://schemas.openxmlformats.org/officeDocument/2006/relationships/slideLayout" Target="../slideLayouts/slideLayout229.xml"/><Relationship Id="rId10" Type="http://schemas.openxmlformats.org/officeDocument/2006/relationships/slideLayout" Target="../slideLayouts/slideLayout230.xml"/></Relationships>
</file>

<file path=ppt/slideMasters/_rels/slideMaster2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42.xml"/><Relationship Id="rId12" Type="http://schemas.openxmlformats.org/officeDocument/2006/relationships/theme" Target="../theme/theme22.xml"/><Relationship Id="rId1" Type="http://schemas.openxmlformats.org/officeDocument/2006/relationships/slideLayout" Target="../slideLayouts/slideLayout232.xml"/><Relationship Id="rId2" Type="http://schemas.openxmlformats.org/officeDocument/2006/relationships/slideLayout" Target="../slideLayouts/slideLayout233.xml"/><Relationship Id="rId3" Type="http://schemas.openxmlformats.org/officeDocument/2006/relationships/slideLayout" Target="../slideLayouts/slideLayout234.xml"/><Relationship Id="rId4" Type="http://schemas.openxmlformats.org/officeDocument/2006/relationships/slideLayout" Target="../slideLayouts/slideLayout235.xml"/><Relationship Id="rId5" Type="http://schemas.openxmlformats.org/officeDocument/2006/relationships/slideLayout" Target="../slideLayouts/slideLayout236.xml"/><Relationship Id="rId6" Type="http://schemas.openxmlformats.org/officeDocument/2006/relationships/slideLayout" Target="../slideLayouts/slideLayout237.xml"/><Relationship Id="rId7" Type="http://schemas.openxmlformats.org/officeDocument/2006/relationships/slideLayout" Target="../slideLayouts/slideLayout238.xml"/><Relationship Id="rId8" Type="http://schemas.openxmlformats.org/officeDocument/2006/relationships/slideLayout" Target="../slideLayouts/slideLayout239.xml"/><Relationship Id="rId9" Type="http://schemas.openxmlformats.org/officeDocument/2006/relationships/slideLayout" Target="../slideLayouts/slideLayout240.xml"/><Relationship Id="rId10" Type="http://schemas.openxmlformats.org/officeDocument/2006/relationships/slideLayout" Target="../slideLayouts/slideLayout241.xml"/></Relationships>
</file>

<file path=ppt/slideMasters/_rels/slideMaster2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53.xml"/><Relationship Id="rId12" Type="http://schemas.openxmlformats.org/officeDocument/2006/relationships/theme" Target="../theme/theme23.xml"/><Relationship Id="rId1" Type="http://schemas.openxmlformats.org/officeDocument/2006/relationships/slideLayout" Target="../slideLayouts/slideLayout243.xml"/><Relationship Id="rId2" Type="http://schemas.openxmlformats.org/officeDocument/2006/relationships/slideLayout" Target="../slideLayouts/slideLayout244.xml"/><Relationship Id="rId3" Type="http://schemas.openxmlformats.org/officeDocument/2006/relationships/slideLayout" Target="../slideLayouts/slideLayout245.xml"/><Relationship Id="rId4" Type="http://schemas.openxmlformats.org/officeDocument/2006/relationships/slideLayout" Target="../slideLayouts/slideLayout246.xml"/><Relationship Id="rId5" Type="http://schemas.openxmlformats.org/officeDocument/2006/relationships/slideLayout" Target="../slideLayouts/slideLayout247.xml"/><Relationship Id="rId6" Type="http://schemas.openxmlformats.org/officeDocument/2006/relationships/slideLayout" Target="../slideLayouts/slideLayout248.xml"/><Relationship Id="rId7" Type="http://schemas.openxmlformats.org/officeDocument/2006/relationships/slideLayout" Target="../slideLayouts/slideLayout249.xml"/><Relationship Id="rId8" Type="http://schemas.openxmlformats.org/officeDocument/2006/relationships/slideLayout" Target="../slideLayouts/slideLayout250.xml"/><Relationship Id="rId9" Type="http://schemas.openxmlformats.org/officeDocument/2006/relationships/slideLayout" Target="../slideLayouts/slideLayout251.xml"/><Relationship Id="rId10" Type="http://schemas.openxmlformats.org/officeDocument/2006/relationships/slideLayout" Target="../slideLayouts/slideLayout252.xml"/></Relationships>
</file>

<file path=ppt/slideMasters/_rels/slideMaster24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64.xml"/><Relationship Id="rId12" Type="http://schemas.openxmlformats.org/officeDocument/2006/relationships/theme" Target="../theme/theme24.xml"/><Relationship Id="rId1" Type="http://schemas.openxmlformats.org/officeDocument/2006/relationships/slideLayout" Target="../slideLayouts/slideLayout254.xml"/><Relationship Id="rId2" Type="http://schemas.openxmlformats.org/officeDocument/2006/relationships/slideLayout" Target="../slideLayouts/slideLayout255.xml"/><Relationship Id="rId3" Type="http://schemas.openxmlformats.org/officeDocument/2006/relationships/slideLayout" Target="../slideLayouts/slideLayout256.xml"/><Relationship Id="rId4" Type="http://schemas.openxmlformats.org/officeDocument/2006/relationships/slideLayout" Target="../slideLayouts/slideLayout257.xml"/><Relationship Id="rId5" Type="http://schemas.openxmlformats.org/officeDocument/2006/relationships/slideLayout" Target="../slideLayouts/slideLayout258.xml"/><Relationship Id="rId6" Type="http://schemas.openxmlformats.org/officeDocument/2006/relationships/slideLayout" Target="../slideLayouts/slideLayout259.xml"/><Relationship Id="rId7" Type="http://schemas.openxmlformats.org/officeDocument/2006/relationships/slideLayout" Target="../slideLayouts/slideLayout260.xml"/><Relationship Id="rId8" Type="http://schemas.openxmlformats.org/officeDocument/2006/relationships/slideLayout" Target="../slideLayouts/slideLayout261.xml"/><Relationship Id="rId9" Type="http://schemas.openxmlformats.org/officeDocument/2006/relationships/slideLayout" Target="../slideLayouts/slideLayout262.xml"/><Relationship Id="rId10" Type="http://schemas.openxmlformats.org/officeDocument/2006/relationships/slideLayout" Target="../slideLayouts/slideLayout263.xml"/></Relationships>
</file>

<file path=ppt/slideMasters/_rels/slideMaster25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75.xml"/><Relationship Id="rId12" Type="http://schemas.openxmlformats.org/officeDocument/2006/relationships/theme" Target="../theme/theme25.xml"/><Relationship Id="rId13" Type="http://schemas.openxmlformats.org/officeDocument/2006/relationships/image" Target="../media/image13.png"/><Relationship Id="rId1" Type="http://schemas.openxmlformats.org/officeDocument/2006/relationships/slideLayout" Target="../slideLayouts/slideLayout265.xml"/><Relationship Id="rId2" Type="http://schemas.openxmlformats.org/officeDocument/2006/relationships/slideLayout" Target="../slideLayouts/slideLayout266.xml"/><Relationship Id="rId3" Type="http://schemas.openxmlformats.org/officeDocument/2006/relationships/slideLayout" Target="../slideLayouts/slideLayout267.xml"/><Relationship Id="rId4" Type="http://schemas.openxmlformats.org/officeDocument/2006/relationships/slideLayout" Target="../slideLayouts/slideLayout268.xml"/><Relationship Id="rId5" Type="http://schemas.openxmlformats.org/officeDocument/2006/relationships/slideLayout" Target="../slideLayouts/slideLayout269.xml"/><Relationship Id="rId6" Type="http://schemas.openxmlformats.org/officeDocument/2006/relationships/slideLayout" Target="../slideLayouts/slideLayout270.xml"/><Relationship Id="rId7" Type="http://schemas.openxmlformats.org/officeDocument/2006/relationships/slideLayout" Target="../slideLayouts/slideLayout271.xml"/><Relationship Id="rId8" Type="http://schemas.openxmlformats.org/officeDocument/2006/relationships/slideLayout" Target="../slideLayouts/slideLayout272.xml"/><Relationship Id="rId9" Type="http://schemas.openxmlformats.org/officeDocument/2006/relationships/slideLayout" Target="../slideLayouts/slideLayout273.xml"/><Relationship Id="rId10" Type="http://schemas.openxmlformats.org/officeDocument/2006/relationships/slideLayout" Target="../slideLayouts/slideLayout274.xml"/></Relationships>
</file>

<file path=ppt/slideMasters/_rels/slideMaster26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86.xml"/><Relationship Id="rId12" Type="http://schemas.openxmlformats.org/officeDocument/2006/relationships/theme" Target="../theme/theme26.xml"/><Relationship Id="rId1" Type="http://schemas.openxmlformats.org/officeDocument/2006/relationships/slideLayout" Target="../slideLayouts/slideLayout276.xml"/><Relationship Id="rId2" Type="http://schemas.openxmlformats.org/officeDocument/2006/relationships/slideLayout" Target="../slideLayouts/slideLayout277.xml"/><Relationship Id="rId3" Type="http://schemas.openxmlformats.org/officeDocument/2006/relationships/slideLayout" Target="../slideLayouts/slideLayout278.xml"/><Relationship Id="rId4" Type="http://schemas.openxmlformats.org/officeDocument/2006/relationships/slideLayout" Target="../slideLayouts/slideLayout279.xml"/><Relationship Id="rId5" Type="http://schemas.openxmlformats.org/officeDocument/2006/relationships/slideLayout" Target="../slideLayouts/slideLayout280.xml"/><Relationship Id="rId6" Type="http://schemas.openxmlformats.org/officeDocument/2006/relationships/slideLayout" Target="../slideLayouts/slideLayout281.xml"/><Relationship Id="rId7" Type="http://schemas.openxmlformats.org/officeDocument/2006/relationships/slideLayout" Target="../slideLayouts/slideLayout282.xml"/><Relationship Id="rId8" Type="http://schemas.openxmlformats.org/officeDocument/2006/relationships/slideLayout" Target="../slideLayouts/slideLayout283.xml"/><Relationship Id="rId9" Type="http://schemas.openxmlformats.org/officeDocument/2006/relationships/slideLayout" Target="../slideLayouts/slideLayout284.xml"/><Relationship Id="rId10" Type="http://schemas.openxmlformats.org/officeDocument/2006/relationships/slideLayout" Target="../slideLayouts/slideLayout285.xml"/></Relationships>
</file>

<file path=ppt/slideMasters/_rels/slideMaster27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97.xml"/><Relationship Id="rId12" Type="http://schemas.openxmlformats.org/officeDocument/2006/relationships/theme" Target="../theme/theme27.xml"/><Relationship Id="rId13" Type="http://schemas.openxmlformats.org/officeDocument/2006/relationships/image" Target="../media/image14.png"/><Relationship Id="rId1" Type="http://schemas.openxmlformats.org/officeDocument/2006/relationships/slideLayout" Target="../slideLayouts/slideLayout287.xml"/><Relationship Id="rId2" Type="http://schemas.openxmlformats.org/officeDocument/2006/relationships/slideLayout" Target="../slideLayouts/slideLayout288.xml"/><Relationship Id="rId3" Type="http://schemas.openxmlformats.org/officeDocument/2006/relationships/slideLayout" Target="../slideLayouts/slideLayout289.xml"/><Relationship Id="rId4" Type="http://schemas.openxmlformats.org/officeDocument/2006/relationships/slideLayout" Target="../slideLayouts/slideLayout290.xml"/><Relationship Id="rId5" Type="http://schemas.openxmlformats.org/officeDocument/2006/relationships/slideLayout" Target="../slideLayouts/slideLayout291.xml"/><Relationship Id="rId6" Type="http://schemas.openxmlformats.org/officeDocument/2006/relationships/slideLayout" Target="../slideLayouts/slideLayout292.xml"/><Relationship Id="rId7" Type="http://schemas.openxmlformats.org/officeDocument/2006/relationships/slideLayout" Target="../slideLayouts/slideLayout293.xml"/><Relationship Id="rId8" Type="http://schemas.openxmlformats.org/officeDocument/2006/relationships/slideLayout" Target="../slideLayouts/slideLayout294.xml"/><Relationship Id="rId9" Type="http://schemas.openxmlformats.org/officeDocument/2006/relationships/slideLayout" Target="../slideLayouts/slideLayout295.xml"/><Relationship Id="rId10" Type="http://schemas.openxmlformats.org/officeDocument/2006/relationships/slideLayout" Target="../slideLayouts/slideLayout296.xml"/></Relationships>
</file>

<file path=ppt/slideMasters/_rels/slideMaster28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308.xml"/><Relationship Id="rId12" Type="http://schemas.openxmlformats.org/officeDocument/2006/relationships/theme" Target="../theme/theme28.xml"/><Relationship Id="rId1" Type="http://schemas.openxmlformats.org/officeDocument/2006/relationships/slideLayout" Target="../slideLayouts/slideLayout298.xml"/><Relationship Id="rId2" Type="http://schemas.openxmlformats.org/officeDocument/2006/relationships/slideLayout" Target="../slideLayouts/slideLayout299.xml"/><Relationship Id="rId3" Type="http://schemas.openxmlformats.org/officeDocument/2006/relationships/slideLayout" Target="../slideLayouts/slideLayout300.xml"/><Relationship Id="rId4" Type="http://schemas.openxmlformats.org/officeDocument/2006/relationships/slideLayout" Target="../slideLayouts/slideLayout301.xml"/><Relationship Id="rId5" Type="http://schemas.openxmlformats.org/officeDocument/2006/relationships/slideLayout" Target="../slideLayouts/slideLayout302.xml"/><Relationship Id="rId6" Type="http://schemas.openxmlformats.org/officeDocument/2006/relationships/slideLayout" Target="../slideLayouts/slideLayout303.xml"/><Relationship Id="rId7" Type="http://schemas.openxmlformats.org/officeDocument/2006/relationships/slideLayout" Target="../slideLayouts/slideLayout304.xml"/><Relationship Id="rId8" Type="http://schemas.openxmlformats.org/officeDocument/2006/relationships/slideLayout" Target="../slideLayouts/slideLayout305.xml"/><Relationship Id="rId9" Type="http://schemas.openxmlformats.org/officeDocument/2006/relationships/slideLayout" Target="../slideLayouts/slideLayout306.xml"/><Relationship Id="rId10" Type="http://schemas.openxmlformats.org/officeDocument/2006/relationships/slideLayout" Target="../slideLayouts/slideLayout307.xml"/></Relationships>
</file>

<file path=ppt/slideMasters/_rels/slideMaster29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319.xml"/><Relationship Id="rId12" Type="http://schemas.openxmlformats.org/officeDocument/2006/relationships/theme" Target="../theme/theme29.xml"/><Relationship Id="rId1" Type="http://schemas.openxmlformats.org/officeDocument/2006/relationships/slideLayout" Target="../slideLayouts/slideLayout309.xml"/><Relationship Id="rId2" Type="http://schemas.openxmlformats.org/officeDocument/2006/relationships/slideLayout" Target="../slideLayouts/slideLayout310.xml"/><Relationship Id="rId3" Type="http://schemas.openxmlformats.org/officeDocument/2006/relationships/slideLayout" Target="../slideLayouts/slideLayout311.xml"/><Relationship Id="rId4" Type="http://schemas.openxmlformats.org/officeDocument/2006/relationships/slideLayout" Target="../slideLayouts/slideLayout312.xml"/><Relationship Id="rId5" Type="http://schemas.openxmlformats.org/officeDocument/2006/relationships/slideLayout" Target="../slideLayouts/slideLayout313.xml"/><Relationship Id="rId6" Type="http://schemas.openxmlformats.org/officeDocument/2006/relationships/slideLayout" Target="../slideLayouts/slideLayout314.xml"/><Relationship Id="rId7" Type="http://schemas.openxmlformats.org/officeDocument/2006/relationships/slideLayout" Target="../slideLayouts/slideLayout315.xml"/><Relationship Id="rId8" Type="http://schemas.openxmlformats.org/officeDocument/2006/relationships/slideLayout" Target="../slideLayouts/slideLayout316.xml"/><Relationship Id="rId9" Type="http://schemas.openxmlformats.org/officeDocument/2006/relationships/slideLayout" Target="../slideLayouts/slideLayout317.xml"/><Relationship Id="rId10" Type="http://schemas.openxmlformats.org/officeDocument/2006/relationships/slideLayout" Target="../slideLayouts/slideLayout318.xml"/></Relationships>
</file>

<file path=ppt/slideMasters/_rels/slideMaster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33.xml"/><Relationship Id="rId12" Type="http://schemas.openxmlformats.org/officeDocument/2006/relationships/theme" Target="../theme/theme3.xml"/><Relationship Id="rId13" Type="http://schemas.openxmlformats.org/officeDocument/2006/relationships/image" Target="../media/image3.jpeg"/><Relationship Id="rId1" Type="http://schemas.openxmlformats.org/officeDocument/2006/relationships/slideLayout" Target="../slideLayouts/slideLayout23.xml"/><Relationship Id="rId2" Type="http://schemas.openxmlformats.org/officeDocument/2006/relationships/slideLayout" Target="../slideLayouts/slideLayout24.xml"/><Relationship Id="rId3" Type="http://schemas.openxmlformats.org/officeDocument/2006/relationships/slideLayout" Target="../slideLayouts/slideLayout25.xml"/><Relationship Id="rId4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7.xml"/><Relationship Id="rId6" Type="http://schemas.openxmlformats.org/officeDocument/2006/relationships/slideLayout" Target="../slideLayouts/slideLayout28.xml"/><Relationship Id="rId7" Type="http://schemas.openxmlformats.org/officeDocument/2006/relationships/slideLayout" Target="../slideLayouts/slideLayout29.xml"/><Relationship Id="rId8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2.xml"/></Relationships>
</file>

<file path=ppt/slideMasters/_rels/slideMaster30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330.xml"/><Relationship Id="rId12" Type="http://schemas.openxmlformats.org/officeDocument/2006/relationships/theme" Target="../theme/theme30.xml"/><Relationship Id="rId1" Type="http://schemas.openxmlformats.org/officeDocument/2006/relationships/slideLayout" Target="../slideLayouts/slideLayout320.xml"/><Relationship Id="rId2" Type="http://schemas.openxmlformats.org/officeDocument/2006/relationships/slideLayout" Target="../slideLayouts/slideLayout321.xml"/><Relationship Id="rId3" Type="http://schemas.openxmlformats.org/officeDocument/2006/relationships/slideLayout" Target="../slideLayouts/slideLayout322.xml"/><Relationship Id="rId4" Type="http://schemas.openxmlformats.org/officeDocument/2006/relationships/slideLayout" Target="../slideLayouts/slideLayout323.xml"/><Relationship Id="rId5" Type="http://schemas.openxmlformats.org/officeDocument/2006/relationships/slideLayout" Target="../slideLayouts/slideLayout324.xml"/><Relationship Id="rId6" Type="http://schemas.openxmlformats.org/officeDocument/2006/relationships/slideLayout" Target="../slideLayouts/slideLayout325.xml"/><Relationship Id="rId7" Type="http://schemas.openxmlformats.org/officeDocument/2006/relationships/slideLayout" Target="../slideLayouts/slideLayout326.xml"/><Relationship Id="rId8" Type="http://schemas.openxmlformats.org/officeDocument/2006/relationships/slideLayout" Target="../slideLayouts/slideLayout327.xml"/><Relationship Id="rId9" Type="http://schemas.openxmlformats.org/officeDocument/2006/relationships/slideLayout" Target="../slideLayouts/slideLayout328.xml"/><Relationship Id="rId10" Type="http://schemas.openxmlformats.org/officeDocument/2006/relationships/slideLayout" Target="../slideLayouts/slideLayout329.xml"/></Relationships>
</file>

<file path=ppt/slideMasters/_rels/slideMaster3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341.xml"/><Relationship Id="rId12" Type="http://schemas.openxmlformats.org/officeDocument/2006/relationships/theme" Target="../theme/theme31.xml"/><Relationship Id="rId1" Type="http://schemas.openxmlformats.org/officeDocument/2006/relationships/slideLayout" Target="../slideLayouts/slideLayout331.xml"/><Relationship Id="rId2" Type="http://schemas.openxmlformats.org/officeDocument/2006/relationships/slideLayout" Target="../slideLayouts/slideLayout332.xml"/><Relationship Id="rId3" Type="http://schemas.openxmlformats.org/officeDocument/2006/relationships/slideLayout" Target="../slideLayouts/slideLayout333.xml"/><Relationship Id="rId4" Type="http://schemas.openxmlformats.org/officeDocument/2006/relationships/slideLayout" Target="../slideLayouts/slideLayout334.xml"/><Relationship Id="rId5" Type="http://schemas.openxmlformats.org/officeDocument/2006/relationships/slideLayout" Target="../slideLayouts/slideLayout335.xml"/><Relationship Id="rId6" Type="http://schemas.openxmlformats.org/officeDocument/2006/relationships/slideLayout" Target="../slideLayouts/slideLayout336.xml"/><Relationship Id="rId7" Type="http://schemas.openxmlformats.org/officeDocument/2006/relationships/slideLayout" Target="../slideLayouts/slideLayout337.xml"/><Relationship Id="rId8" Type="http://schemas.openxmlformats.org/officeDocument/2006/relationships/slideLayout" Target="../slideLayouts/slideLayout338.xml"/><Relationship Id="rId9" Type="http://schemas.openxmlformats.org/officeDocument/2006/relationships/slideLayout" Target="../slideLayouts/slideLayout339.xml"/><Relationship Id="rId10" Type="http://schemas.openxmlformats.org/officeDocument/2006/relationships/slideLayout" Target="../slideLayouts/slideLayout340.xml"/></Relationships>
</file>

<file path=ppt/slideMasters/_rels/slideMaster3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352.xml"/><Relationship Id="rId12" Type="http://schemas.openxmlformats.org/officeDocument/2006/relationships/theme" Target="../theme/theme32.xml"/><Relationship Id="rId1" Type="http://schemas.openxmlformats.org/officeDocument/2006/relationships/slideLayout" Target="../slideLayouts/slideLayout342.xml"/><Relationship Id="rId2" Type="http://schemas.openxmlformats.org/officeDocument/2006/relationships/slideLayout" Target="../slideLayouts/slideLayout343.xml"/><Relationship Id="rId3" Type="http://schemas.openxmlformats.org/officeDocument/2006/relationships/slideLayout" Target="../slideLayouts/slideLayout344.xml"/><Relationship Id="rId4" Type="http://schemas.openxmlformats.org/officeDocument/2006/relationships/slideLayout" Target="../slideLayouts/slideLayout345.xml"/><Relationship Id="rId5" Type="http://schemas.openxmlformats.org/officeDocument/2006/relationships/slideLayout" Target="../slideLayouts/slideLayout346.xml"/><Relationship Id="rId6" Type="http://schemas.openxmlformats.org/officeDocument/2006/relationships/slideLayout" Target="../slideLayouts/slideLayout347.xml"/><Relationship Id="rId7" Type="http://schemas.openxmlformats.org/officeDocument/2006/relationships/slideLayout" Target="../slideLayouts/slideLayout348.xml"/><Relationship Id="rId8" Type="http://schemas.openxmlformats.org/officeDocument/2006/relationships/slideLayout" Target="../slideLayouts/slideLayout349.xml"/><Relationship Id="rId9" Type="http://schemas.openxmlformats.org/officeDocument/2006/relationships/slideLayout" Target="../slideLayouts/slideLayout350.xml"/><Relationship Id="rId10" Type="http://schemas.openxmlformats.org/officeDocument/2006/relationships/slideLayout" Target="../slideLayouts/slideLayout351.xml"/></Relationships>
</file>

<file path=ppt/slideMasters/_rels/slideMaster3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363.xml"/><Relationship Id="rId12" Type="http://schemas.openxmlformats.org/officeDocument/2006/relationships/theme" Target="../theme/theme33.xml"/><Relationship Id="rId1" Type="http://schemas.openxmlformats.org/officeDocument/2006/relationships/slideLayout" Target="../slideLayouts/slideLayout353.xml"/><Relationship Id="rId2" Type="http://schemas.openxmlformats.org/officeDocument/2006/relationships/slideLayout" Target="../slideLayouts/slideLayout354.xml"/><Relationship Id="rId3" Type="http://schemas.openxmlformats.org/officeDocument/2006/relationships/slideLayout" Target="../slideLayouts/slideLayout355.xml"/><Relationship Id="rId4" Type="http://schemas.openxmlformats.org/officeDocument/2006/relationships/slideLayout" Target="../slideLayouts/slideLayout356.xml"/><Relationship Id="rId5" Type="http://schemas.openxmlformats.org/officeDocument/2006/relationships/slideLayout" Target="../slideLayouts/slideLayout357.xml"/><Relationship Id="rId6" Type="http://schemas.openxmlformats.org/officeDocument/2006/relationships/slideLayout" Target="../slideLayouts/slideLayout358.xml"/><Relationship Id="rId7" Type="http://schemas.openxmlformats.org/officeDocument/2006/relationships/slideLayout" Target="../slideLayouts/slideLayout359.xml"/><Relationship Id="rId8" Type="http://schemas.openxmlformats.org/officeDocument/2006/relationships/slideLayout" Target="../slideLayouts/slideLayout360.xml"/><Relationship Id="rId9" Type="http://schemas.openxmlformats.org/officeDocument/2006/relationships/slideLayout" Target="../slideLayouts/slideLayout361.xml"/><Relationship Id="rId10" Type="http://schemas.openxmlformats.org/officeDocument/2006/relationships/slideLayout" Target="../slideLayouts/slideLayout362.xml"/></Relationships>
</file>

<file path=ppt/slideMasters/_rels/slideMaster34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374.xml"/><Relationship Id="rId12" Type="http://schemas.openxmlformats.org/officeDocument/2006/relationships/theme" Target="../theme/theme34.xml"/><Relationship Id="rId13" Type="http://schemas.openxmlformats.org/officeDocument/2006/relationships/image" Target="../media/image15.png"/><Relationship Id="rId1" Type="http://schemas.openxmlformats.org/officeDocument/2006/relationships/slideLayout" Target="../slideLayouts/slideLayout364.xml"/><Relationship Id="rId2" Type="http://schemas.openxmlformats.org/officeDocument/2006/relationships/slideLayout" Target="../slideLayouts/slideLayout365.xml"/><Relationship Id="rId3" Type="http://schemas.openxmlformats.org/officeDocument/2006/relationships/slideLayout" Target="../slideLayouts/slideLayout366.xml"/><Relationship Id="rId4" Type="http://schemas.openxmlformats.org/officeDocument/2006/relationships/slideLayout" Target="../slideLayouts/slideLayout367.xml"/><Relationship Id="rId5" Type="http://schemas.openxmlformats.org/officeDocument/2006/relationships/slideLayout" Target="../slideLayouts/slideLayout368.xml"/><Relationship Id="rId6" Type="http://schemas.openxmlformats.org/officeDocument/2006/relationships/slideLayout" Target="../slideLayouts/slideLayout369.xml"/><Relationship Id="rId7" Type="http://schemas.openxmlformats.org/officeDocument/2006/relationships/slideLayout" Target="../slideLayouts/slideLayout370.xml"/><Relationship Id="rId8" Type="http://schemas.openxmlformats.org/officeDocument/2006/relationships/slideLayout" Target="../slideLayouts/slideLayout371.xml"/><Relationship Id="rId9" Type="http://schemas.openxmlformats.org/officeDocument/2006/relationships/slideLayout" Target="../slideLayouts/slideLayout372.xml"/><Relationship Id="rId10" Type="http://schemas.openxmlformats.org/officeDocument/2006/relationships/slideLayout" Target="../slideLayouts/slideLayout373.xml"/></Relationships>
</file>

<file path=ppt/slideMasters/_rels/slideMaster35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385.xml"/><Relationship Id="rId12" Type="http://schemas.openxmlformats.org/officeDocument/2006/relationships/theme" Target="../theme/theme35.xml"/><Relationship Id="rId13" Type="http://schemas.openxmlformats.org/officeDocument/2006/relationships/image" Target="../media/image16.png"/><Relationship Id="rId1" Type="http://schemas.openxmlformats.org/officeDocument/2006/relationships/slideLayout" Target="../slideLayouts/slideLayout375.xml"/><Relationship Id="rId2" Type="http://schemas.openxmlformats.org/officeDocument/2006/relationships/slideLayout" Target="../slideLayouts/slideLayout376.xml"/><Relationship Id="rId3" Type="http://schemas.openxmlformats.org/officeDocument/2006/relationships/slideLayout" Target="../slideLayouts/slideLayout377.xml"/><Relationship Id="rId4" Type="http://schemas.openxmlformats.org/officeDocument/2006/relationships/slideLayout" Target="../slideLayouts/slideLayout378.xml"/><Relationship Id="rId5" Type="http://schemas.openxmlformats.org/officeDocument/2006/relationships/slideLayout" Target="../slideLayouts/slideLayout379.xml"/><Relationship Id="rId6" Type="http://schemas.openxmlformats.org/officeDocument/2006/relationships/slideLayout" Target="../slideLayouts/slideLayout380.xml"/><Relationship Id="rId7" Type="http://schemas.openxmlformats.org/officeDocument/2006/relationships/slideLayout" Target="../slideLayouts/slideLayout381.xml"/><Relationship Id="rId8" Type="http://schemas.openxmlformats.org/officeDocument/2006/relationships/slideLayout" Target="../slideLayouts/slideLayout382.xml"/><Relationship Id="rId9" Type="http://schemas.openxmlformats.org/officeDocument/2006/relationships/slideLayout" Target="../slideLayouts/slideLayout383.xml"/><Relationship Id="rId10" Type="http://schemas.openxmlformats.org/officeDocument/2006/relationships/slideLayout" Target="../slideLayouts/slideLayout384.xml"/></Relationships>
</file>

<file path=ppt/slideMasters/_rels/slideMaster36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396.xml"/><Relationship Id="rId12" Type="http://schemas.openxmlformats.org/officeDocument/2006/relationships/theme" Target="../theme/theme36.xml"/><Relationship Id="rId13" Type="http://schemas.openxmlformats.org/officeDocument/2006/relationships/image" Target="../media/image16.png"/><Relationship Id="rId1" Type="http://schemas.openxmlformats.org/officeDocument/2006/relationships/slideLayout" Target="../slideLayouts/slideLayout386.xml"/><Relationship Id="rId2" Type="http://schemas.openxmlformats.org/officeDocument/2006/relationships/slideLayout" Target="../slideLayouts/slideLayout387.xml"/><Relationship Id="rId3" Type="http://schemas.openxmlformats.org/officeDocument/2006/relationships/slideLayout" Target="../slideLayouts/slideLayout388.xml"/><Relationship Id="rId4" Type="http://schemas.openxmlformats.org/officeDocument/2006/relationships/slideLayout" Target="../slideLayouts/slideLayout389.xml"/><Relationship Id="rId5" Type="http://schemas.openxmlformats.org/officeDocument/2006/relationships/slideLayout" Target="../slideLayouts/slideLayout390.xml"/><Relationship Id="rId6" Type="http://schemas.openxmlformats.org/officeDocument/2006/relationships/slideLayout" Target="../slideLayouts/slideLayout391.xml"/><Relationship Id="rId7" Type="http://schemas.openxmlformats.org/officeDocument/2006/relationships/slideLayout" Target="../slideLayouts/slideLayout392.xml"/><Relationship Id="rId8" Type="http://schemas.openxmlformats.org/officeDocument/2006/relationships/slideLayout" Target="../slideLayouts/slideLayout393.xml"/><Relationship Id="rId9" Type="http://schemas.openxmlformats.org/officeDocument/2006/relationships/slideLayout" Target="../slideLayouts/slideLayout394.xml"/><Relationship Id="rId10" Type="http://schemas.openxmlformats.org/officeDocument/2006/relationships/slideLayout" Target="../slideLayouts/slideLayout395.xml"/></Relationships>
</file>

<file path=ppt/slideMasters/_rels/slideMaster37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407.xml"/><Relationship Id="rId12" Type="http://schemas.openxmlformats.org/officeDocument/2006/relationships/theme" Target="../theme/theme37.xml"/><Relationship Id="rId13" Type="http://schemas.openxmlformats.org/officeDocument/2006/relationships/image" Target="../media/image16.png"/><Relationship Id="rId1" Type="http://schemas.openxmlformats.org/officeDocument/2006/relationships/slideLayout" Target="../slideLayouts/slideLayout397.xml"/><Relationship Id="rId2" Type="http://schemas.openxmlformats.org/officeDocument/2006/relationships/slideLayout" Target="../slideLayouts/slideLayout398.xml"/><Relationship Id="rId3" Type="http://schemas.openxmlformats.org/officeDocument/2006/relationships/slideLayout" Target="../slideLayouts/slideLayout399.xml"/><Relationship Id="rId4" Type="http://schemas.openxmlformats.org/officeDocument/2006/relationships/slideLayout" Target="../slideLayouts/slideLayout400.xml"/><Relationship Id="rId5" Type="http://schemas.openxmlformats.org/officeDocument/2006/relationships/slideLayout" Target="../slideLayouts/slideLayout401.xml"/><Relationship Id="rId6" Type="http://schemas.openxmlformats.org/officeDocument/2006/relationships/slideLayout" Target="../slideLayouts/slideLayout402.xml"/><Relationship Id="rId7" Type="http://schemas.openxmlformats.org/officeDocument/2006/relationships/slideLayout" Target="../slideLayouts/slideLayout403.xml"/><Relationship Id="rId8" Type="http://schemas.openxmlformats.org/officeDocument/2006/relationships/slideLayout" Target="../slideLayouts/slideLayout404.xml"/><Relationship Id="rId9" Type="http://schemas.openxmlformats.org/officeDocument/2006/relationships/slideLayout" Target="../slideLayouts/slideLayout405.xml"/><Relationship Id="rId10" Type="http://schemas.openxmlformats.org/officeDocument/2006/relationships/slideLayout" Target="../slideLayouts/slideLayout406.xml"/></Relationships>
</file>

<file path=ppt/slideMasters/_rels/slideMaster38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418.xml"/><Relationship Id="rId12" Type="http://schemas.openxmlformats.org/officeDocument/2006/relationships/theme" Target="../theme/theme38.xml"/><Relationship Id="rId13" Type="http://schemas.openxmlformats.org/officeDocument/2006/relationships/image" Target="../media/image16.png"/><Relationship Id="rId1" Type="http://schemas.openxmlformats.org/officeDocument/2006/relationships/slideLayout" Target="../slideLayouts/slideLayout408.xml"/><Relationship Id="rId2" Type="http://schemas.openxmlformats.org/officeDocument/2006/relationships/slideLayout" Target="../slideLayouts/slideLayout409.xml"/><Relationship Id="rId3" Type="http://schemas.openxmlformats.org/officeDocument/2006/relationships/slideLayout" Target="../slideLayouts/slideLayout410.xml"/><Relationship Id="rId4" Type="http://schemas.openxmlformats.org/officeDocument/2006/relationships/slideLayout" Target="../slideLayouts/slideLayout411.xml"/><Relationship Id="rId5" Type="http://schemas.openxmlformats.org/officeDocument/2006/relationships/slideLayout" Target="../slideLayouts/slideLayout412.xml"/><Relationship Id="rId6" Type="http://schemas.openxmlformats.org/officeDocument/2006/relationships/slideLayout" Target="../slideLayouts/slideLayout413.xml"/><Relationship Id="rId7" Type="http://schemas.openxmlformats.org/officeDocument/2006/relationships/slideLayout" Target="../slideLayouts/slideLayout414.xml"/><Relationship Id="rId8" Type="http://schemas.openxmlformats.org/officeDocument/2006/relationships/slideLayout" Target="../slideLayouts/slideLayout415.xml"/><Relationship Id="rId9" Type="http://schemas.openxmlformats.org/officeDocument/2006/relationships/slideLayout" Target="../slideLayouts/slideLayout416.xml"/><Relationship Id="rId10" Type="http://schemas.openxmlformats.org/officeDocument/2006/relationships/slideLayout" Target="../slideLayouts/slideLayout417.xml"/></Relationships>
</file>

<file path=ppt/slideMasters/_rels/slideMaster39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429.xml"/><Relationship Id="rId12" Type="http://schemas.openxmlformats.org/officeDocument/2006/relationships/theme" Target="../theme/theme39.xml"/><Relationship Id="rId13" Type="http://schemas.openxmlformats.org/officeDocument/2006/relationships/image" Target="../media/image16.png"/><Relationship Id="rId1" Type="http://schemas.openxmlformats.org/officeDocument/2006/relationships/slideLayout" Target="../slideLayouts/slideLayout419.xml"/><Relationship Id="rId2" Type="http://schemas.openxmlformats.org/officeDocument/2006/relationships/slideLayout" Target="../slideLayouts/slideLayout420.xml"/><Relationship Id="rId3" Type="http://schemas.openxmlformats.org/officeDocument/2006/relationships/slideLayout" Target="../slideLayouts/slideLayout421.xml"/><Relationship Id="rId4" Type="http://schemas.openxmlformats.org/officeDocument/2006/relationships/slideLayout" Target="../slideLayouts/slideLayout422.xml"/><Relationship Id="rId5" Type="http://schemas.openxmlformats.org/officeDocument/2006/relationships/slideLayout" Target="../slideLayouts/slideLayout423.xml"/><Relationship Id="rId6" Type="http://schemas.openxmlformats.org/officeDocument/2006/relationships/slideLayout" Target="../slideLayouts/slideLayout424.xml"/><Relationship Id="rId7" Type="http://schemas.openxmlformats.org/officeDocument/2006/relationships/slideLayout" Target="../slideLayouts/slideLayout425.xml"/><Relationship Id="rId8" Type="http://schemas.openxmlformats.org/officeDocument/2006/relationships/slideLayout" Target="../slideLayouts/slideLayout426.xml"/><Relationship Id="rId9" Type="http://schemas.openxmlformats.org/officeDocument/2006/relationships/slideLayout" Target="../slideLayouts/slideLayout427.xml"/><Relationship Id="rId10" Type="http://schemas.openxmlformats.org/officeDocument/2006/relationships/slideLayout" Target="../slideLayouts/slideLayout428.xml"/></Relationships>
</file>

<file path=ppt/slideMasters/_rels/slideMaster4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44.xml"/><Relationship Id="rId12" Type="http://schemas.openxmlformats.org/officeDocument/2006/relationships/theme" Target="../theme/theme4.xml"/><Relationship Id="rId13" Type="http://schemas.openxmlformats.org/officeDocument/2006/relationships/image" Target="../media/image4.png"/><Relationship Id="rId1" Type="http://schemas.openxmlformats.org/officeDocument/2006/relationships/slideLayout" Target="../slideLayouts/slideLayout34.xml"/><Relationship Id="rId2" Type="http://schemas.openxmlformats.org/officeDocument/2006/relationships/slideLayout" Target="../slideLayouts/slideLayout35.xml"/><Relationship Id="rId3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8.xml"/><Relationship Id="rId6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0.xml"/><Relationship Id="rId8" Type="http://schemas.openxmlformats.org/officeDocument/2006/relationships/slideLayout" Target="../slideLayouts/slideLayout41.xml"/><Relationship Id="rId9" Type="http://schemas.openxmlformats.org/officeDocument/2006/relationships/slideLayout" Target="../slideLayouts/slideLayout42.xml"/><Relationship Id="rId10" Type="http://schemas.openxmlformats.org/officeDocument/2006/relationships/slideLayout" Target="../slideLayouts/slideLayout43.xml"/></Relationships>
</file>

<file path=ppt/slideMasters/_rels/slideMaster40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440.xml"/><Relationship Id="rId12" Type="http://schemas.openxmlformats.org/officeDocument/2006/relationships/theme" Target="../theme/theme40.xml"/><Relationship Id="rId13" Type="http://schemas.openxmlformats.org/officeDocument/2006/relationships/image" Target="../media/image16.png"/><Relationship Id="rId1" Type="http://schemas.openxmlformats.org/officeDocument/2006/relationships/slideLayout" Target="../slideLayouts/slideLayout430.xml"/><Relationship Id="rId2" Type="http://schemas.openxmlformats.org/officeDocument/2006/relationships/slideLayout" Target="../slideLayouts/slideLayout431.xml"/><Relationship Id="rId3" Type="http://schemas.openxmlformats.org/officeDocument/2006/relationships/slideLayout" Target="../slideLayouts/slideLayout432.xml"/><Relationship Id="rId4" Type="http://schemas.openxmlformats.org/officeDocument/2006/relationships/slideLayout" Target="../slideLayouts/slideLayout433.xml"/><Relationship Id="rId5" Type="http://schemas.openxmlformats.org/officeDocument/2006/relationships/slideLayout" Target="../slideLayouts/slideLayout434.xml"/><Relationship Id="rId6" Type="http://schemas.openxmlformats.org/officeDocument/2006/relationships/slideLayout" Target="../slideLayouts/slideLayout435.xml"/><Relationship Id="rId7" Type="http://schemas.openxmlformats.org/officeDocument/2006/relationships/slideLayout" Target="../slideLayouts/slideLayout436.xml"/><Relationship Id="rId8" Type="http://schemas.openxmlformats.org/officeDocument/2006/relationships/slideLayout" Target="../slideLayouts/slideLayout437.xml"/><Relationship Id="rId9" Type="http://schemas.openxmlformats.org/officeDocument/2006/relationships/slideLayout" Target="../slideLayouts/slideLayout438.xml"/><Relationship Id="rId10" Type="http://schemas.openxmlformats.org/officeDocument/2006/relationships/slideLayout" Target="../slideLayouts/slideLayout439.xml"/></Relationships>
</file>

<file path=ppt/slideMasters/_rels/slideMaster4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451.xml"/><Relationship Id="rId12" Type="http://schemas.openxmlformats.org/officeDocument/2006/relationships/theme" Target="../theme/theme41.xml"/><Relationship Id="rId13" Type="http://schemas.openxmlformats.org/officeDocument/2006/relationships/image" Target="../media/image17.png"/><Relationship Id="rId1" Type="http://schemas.openxmlformats.org/officeDocument/2006/relationships/slideLayout" Target="../slideLayouts/slideLayout441.xml"/><Relationship Id="rId2" Type="http://schemas.openxmlformats.org/officeDocument/2006/relationships/slideLayout" Target="../slideLayouts/slideLayout442.xml"/><Relationship Id="rId3" Type="http://schemas.openxmlformats.org/officeDocument/2006/relationships/slideLayout" Target="../slideLayouts/slideLayout443.xml"/><Relationship Id="rId4" Type="http://schemas.openxmlformats.org/officeDocument/2006/relationships/slideLayout" Target="../slideLayouts/slideLayout444.xml"/><Relationship Id="rId5" Type="http://schemas.openxmlformats.org/officeDocument/2006/relationships/slideLayout" Target="../slideLayouts/slideLayout445.xml"/><Relationship Id="rId6" Type="http://schemas.openxmlformats.org/officeDocument/2006/relationships/slideLayout" Target="../slideLayouts/slideLayout446.xml"/><Relationship Id="rId7" Type="http://schemas.openxmlformats.org/officeDocument/2006/relationships/slideLayout" Target="../slideLayouts/slideLayout447.xml"/><Relationship Id="rId8" Type="http://schemas.openxmlformats.org/officeDocument/2006/relationships/slideLayout" Target="../slideLayouts/slideLayout448.xml"/><Relationship Id="rId9" Type="http://schemas.openxmlformats.org/officeDocument/2006/relationships/slideLayout" Target="../slideLayouts/slideLayout449.xml"/><Relationship Id="rId10" Type="http://schemas.openxmlformats.org/officeDocument/2006/relationships/slideLayout" Target="../slideLayouts/slideLayout450.xml"/></Relationships>
</file>

<file path=ppt/slideMasters/_rels/slideMaster4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462.xml"/><Relationship Id="rId12" Type="http://schemas.openxmlformats.org/officeDocument/2006/relationships/theme" Target="../theme/theme42.xml"/><Relationship Id="rId13" Type="http://schemas.openxmlformats.org/officeDocument/2006/relationships/image" Target="../media/image16.png"/><Relationship Id="rId1" Type="http://schemas.openxmlformats.org/officeDocument/2006/relationships/slideLayout" Target="../slideLayouts/slideLayout452.xml"/><Relationship Id="rId2" Type="http://schemas.openxmlformats.org/officeDocument/2006/relationships/slideLayout" Target="../slideLayouts/slideLayout453.xml"/><Relationship Id="rId3" Type="http://schemas.openxmlformats.org/officeDocument/2006/relationships/slideLayout" Target="../slideLayouts/slideLayout454.xml"/><Relationship Id="rId4" Type="http://schemas.openxmlformats.org/officeDocument/2006/relationships/slideLayout" Target="../slideLayouts/slideLayout455.xml"/><Relationship Id="rId5" Type="http://schemas.openxmlformats.org/officeDocument/2006/relationships/slideLayout" Target="../slideLayouts/slideLayout456.xml"/><Relationship Id="rId6" Type="http://schemas.openxmlformats.org/officeDocument/2006/relationships/slideLayout" Target="../slideLayouts/slideLayout457.xml"/><Relationship Id="rId7" Type="http://schemas.openxmlformats.org/officeDocument/2006/relationships/slideLayout" Target="../slideLayouts/slideLayout458.xml"/><Relationship Id="rId8" Type="http://schemas.openxmlformats.org/officeDocument/2006/relationships/slideLayout" Target="../slideLayouts/slideLayout459.xml"/><Relationship Id="rId9" Type="http://schemas.openxmlformats.org/officeDocument/2006/relationships/slideLayout" Target="../slideLayouts/slideLayout460.xml"/><Relationship Id="rId10" Type="http://schemas.openxmlformats.org/officeDocument/2006/relationships/slideLayout" Target="../slideLayouts/slideLayout461.xml"/></Relationships>
</file>

<file path=ppt/slideMasters/_rels/slideMaster4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473.xml"/><Relationship Id="rId12" Type="http://schemas.openxmlformats.org/officeDocument/2006/relationships/theme" Target="../theme/theme43.xml"/><Relationship Id="rId13" Type="http://schemas.openxmlformats.org/officeDocument/2006/relationships/image" Target="../media/image16.png"/><Relationship Id="rId1" Type="http://schemas.openxmlformats.org/officeDocument/2006/relationships/slideLayout" Target="../slideLayouts/slideLayout463.xml"/><Relationship Id="rId2" Type="http://schemas.openxmlformats.org/officeDocument/2006/relationships/slideLayout" Target="../slideLayouts/slideLayout464.xml"/><Relationship Id="rId3" Type="http://schemas.openxmlformats.org/officeDocument/2006/relationships/slideLayout" Target="../slideLayouts/slideLayout465.xml"/><Relationship Id="rId4" Type="http://schemas.openxmlformats.org/officeDocument/2006/relationships/slideLayout" Target="../slideLayouts/slideLayout466.xml"/><Relationship Id="rId5" Type="http://schemas.openxmlformats.org/officeDocument/2006/relationships/slideLayout" Target="../slideLayouts/slideLayout467.xml"/><Relationship Id="rId6" Type="http://schemas.openxmlformats.org/officeDocument/2006/relationships/slideLayout" Target="../slideLayouts/slideLayout468.xml"/><Relationship Id="rId7" Type="http://schemas.openxmlformats.org/officeDocument/2006/relationships/slideLayout" Target="../slideLayouts/slideLayout469.xml"/><Relationship Id="rId8" Type="http://schemas.openxmlformats.org/officeDocument/2006/relationships/slideLayout" Target="../slideLayouts/slideLayout470.xml"/><Relationship Id="rId9" Type="http://schemas.openxmlformats.org/officeDocument/2006/relationships/slideLayout" Target="../slideLayouts/slideLayout471.xml"/><Relationship Id="rId10" Type="http://schemas.openxmlformats.org/officeDocument/2006/relationships/slideLayout" Target="../slideLayouts/slideLayout472.xml"/></Relationships>
</file>

<file path=ppt/slideMasters/_rels/slideMaster44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484.xml"/><Relationship Id="rId12" Type="http://schemas.openxmlformats.org/officeDocument/2006/relationships/theme" Target="../theme/theme44.xml"/><Relationship Id="rId13" Type="http://schemas.openxmlformats.org/officeDocument/2006/relationships/image" Target="../media/image16.png"/><Relationship Id="rId1" Type="http://schemas.openxmlformats.org/officeDocument/2006/relationships/slideLayout" Target="../slideLayouts/slideLayout474.xml"/><Relationship Id="rId2" Type="http://schemas.openxmlformats.org/officeDocument/2006/relationships/slideLayout" Target="../slideLayouts/slideLayout475.xml"/><Relationship Id="rId3" Type="http://schemas.openxmlformats.org/officeDocument/2006/relationships/slideLayout" Target="../slideLayouts/slideLayout476.xml"/><Relationship Id="rId4" Type="http://schemas.openxmlformats.org/officeDocument/2006/relationships/slideLayout" Target="../slideLayouts/slideLayout477.xml"/><Relationship Id="rId5" Type="http://schemas.openxmlformats.org/officeDocument/2006/relationships/slideLayout" Target="../slideLayouts/slideLayout478.xml"/><Relationship Id="rId6" Type="http://schemas.openxmlformats.org/officeDocument/2006/relationships/slideLayout" Target="../slideLayouts/slideLayout479.xml"/><Relationship Id="rId7" Type="http://schemas.openxmlformats.org/officeDocument/2006/relationships/slideLayout" Target="../slideLayouts/slideLayout480.xml"/><Relationship Id="rId8" Type="http://schemas.openxmlformats.org/officeDocument/2006/relationships/slideLayout" Target="../slideLayouts/slideLayout481.xml"/><Relationship Id="rId9" Type="http://schemas.openxmlformats.org/officeDocument/2006/relationships/slideLayout" Target="../slideLayouts/slideLayout482.xml"/><Relationship Id="rId10" Type="http://schemas.openxmlformats.org/officeDocument/2006/relationships/slideLayout" Target="../slideLayouts/slideLayout483.xml"/></Relationships>
</file>

<file path=ppt/slideMasters/_rels/slideMaster45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495.xml"/><Relationship Id="rId12" Type="http://schemas.openxmlformats.org/officeDocument/2006/relationships/theme" Target="../theme/theme45.xml"/><Relationship Id="rId13" Type="http://schemas.openxmlformats.org/officeDocument/2006/relationships/image" Target="../media/image18.png"/><Relationship Id="rId14" Type="http://schemas.openxmlformats.org/officeDocument/2006/relationships/image" Target="../media/image19.png"/><Relationship Id="rId1" Type="http://schemas.openxmlformats.org/officeDocument/2006/relationships/slideLayout" Target="../slideLayouts/slideLayout485.xml"/><Relationship Id="rId2" Type="http://schemas.openxmlformats.org/officeDocument/2006/relationships/slideLayout" Target="../slideLayouts/slideLayout486.xml"/><Relationship Id="rId3" Type="http://schemas.openxmlformats.org/officeDocument/2006/relationships/slideLayout" Target="../slideLayouts/slideLayout487.xml"/><Relationship Id="rId4" Type="http://schemas.openxmlformats.org/officeDocument/2006/relationships/slideLayout" Target="../slideLayouts/slideLayout488.xml"/><Relationship Id="rId5" Type="http://schemas.openxmlformats.org/officeDocument/2006/relationships/slideLayout" Target="../slideLayouts/slideLayout489.xml"/><Relationship Id="rId6" Type="http://schemas.openxmlformats.org/officeDocument/2006/relationships/slideLayout" Target="../slideLayouts/slideLayout490.xml"/><Relationship Id="rId7" Type="http://schemas.openxmlformats.org/officeDocument/2006/relationships/slideLayout" Target="../slideLayouts/slideLayout491.xml"/><Relationship Id="rId8" Type="http://schemas.openxmlformats.org/officeDocument/2006/relationships/slideLayout" Target="../slideLayouts/slideLayout492.xml"/><Relationship Id="rId9" Type="http://schemas.openxmlformats.org/officeDocument/2006/relationships/slideLayout" Target="../slideLayouts/slideLayout493.xml"/><Relationship Id="rId10" Type="http://schemas.openxmlformats.org/officeDocument/2006/relationships/slideLayout" Target="../slideLayouts/slideLayout494.xml"/></Relationships>
</file>

<file path=ppt/slideMasters/_rels/slideMaster46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506.xml"/><Relationship Id="rId12" Type="http://schemas.openxmlformats.org/officeDocument/2006/relationships/theme" Target="../theme/theme46.xml"/><Relationship Id="rId13" Type="http://schemas.openxmlformats.org/officeDocument/2006/relationships/image" Target="../media/image20.png"/><Relationship Id="rId14" Type="http://schemas.openxmlformats.org/officeDocument/2006/relationships/image" Target="../media/image19.png"/><Relationship Id="rId1" Type="http://schemas.openxmlformats.org/officeDocument/2006/relationships/slideLayout" Target="../slideLayouts/slideLayout496.xml"/><Relationship Id="rId2" Type="http://schemas.openxmlformats.org/officeDocument/2006/relationships/slideLayout" Target="../slideLayouts/slideLayout497.xml"/><Relationship Id="rId3" Type="http://schemas.openxmlformats.org/officeDocument/2006/relationships/slideLayout" Target="../slideLayouts/slideLayout498.xml"/><Relationship Id="rId4" Type="http://schemas.openxmlformats.org/officeDocument/2006/relationships/slideLayout" Target="../slideLayouts/slideLayout499.xml"/><Relationship Id="rId5" Type="http://schemas.openxmlformats.org/officeDocument/2006/relationships/slideLayout" Target="../slideLayouts/slideLayout500.xml"/><Relationship Id="rId6" Type="http://schemas.openxmlformats.org/officeDocument/2006/relationships/slideLayout" Target="../slideLayouts/slideLayout501.xml"/><Relationship Id="rId7" Type="http://schemas.openxmlformats.org/officeDocument/2006/relationships/slideLayout" Target="../slideLayouts/slideLayout502.xml"/><Relationship Id="rId8" Type="http://schemas.openxmlformats.org/officeDocument/2006/relationships/slideLayout" Target="../slideLayouts/slideLayout503.xml"/><Relationship Id="rId9" Type="http://schemas.openxmlformats.org/officeDocument/2006/relationships/slideLayout" Target="../slideLayouts/slideLayout504.xml"/><Relationship Id="rId10" Type="http://schemas.openxmlformats.org/officeDocument/2006/relationships/slideLayout" Target="../slideLayouts/slideLayout505.xml"/></Relationships>
</file>

<file path=ppt/slideMasters/_rels/slideMaster47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517.xml"/><Relationship Id="rId12" Type="http://schemas.openxmlformats.org/officeDocument/2006/relationships/theme" Target="../theme/theme47.xml"/><Relationship Id="rId13" Type="http://schemas.openxmlformats.org/officeDocument/2006/relationships/image" Target="../media/image21.png"/><Relationship Id="rId1" Type="http://schemas.openxmlformats.org/officeDocument/2006/relationships/slideLayout" Target="../slideLayouts/slideLayout507.xml"/><Relationship Id="rId2" Type="http://schemas.openxmlformats.org/officeDocument/2006/relationships/slideLayout" Target="../slideLayouts/slideLayout508.xml"/><Relationship Id="rId3" Type="http://schemas.openxmlformats.org/officeDocument/2006/relationships/slideLayout" Target="../slideLayouts/slideLayout509.xml"/><Relationship Id="rId4" Type="http://schemas.openxmlformats.org/officeDocument/2006/relationships/slideLayout" Target="../slideLayouts/slideLayout510.xml"/><Relationship Id="rId5" Type="http://schemas.openxmlformats.org/officeDocument/2006/relationships/slideLayout" Target="../slideLayouts/slideLayout511.xml"/><Relationship Id="rId6" Type="http://schemas.openxmlformats.org/officeDocument/2006/relationships/slideLayout" Target="../slideLayouts/slideLayout512.xml"/><Relationship Id="rId7" Type="http://schemas.openxmlformats.org/officeDocument/2006/relationships/slideLayout" Target="../slideLayouts/slideLayout513.xml"/><Relationship Id="rId8" Type="http://schemas.openxmlformats.org/officeDocument/2006/relationships/slideLayout" Target="../slideLayouts/slideLayout514.xml"/><Relationship Id="rId9" Type="http://schemas.openxmlformats.org/officeDocument/2006/relationships/slideLayout" Target="../slideLayouts/slideLayout515.xml"/><Relationship Id="rId10" Type="http://schemas.openxmlformats.org/officeDocument/2006/relationships/slideLayout" Target="../slideLayouts/slideLayout516.xml"/></Relationships>
</file>

<file path=ppt/slideMasters/_rels/slideMaster48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528.xml"/><Relationship Id="rId12" Type="http://schemas.openxmlformats.org/officeDocument/2006/relationships/theme" Target="../theme/theme48.xml"/><Relationship Id="rId13" Type="http://schemas.openxmlformats.org/officeDocument/2006/relationships/image" Target="../media/image22.jpeg"/><Relationship Id="rId1" Type="http://schemas.openxmlformats.org/officeDocument/2006/relationships/slideLayout" Target="../slideLayouts/slideLayout518.xml"/><Relationship Id="rId2" Type="http://schemas.openxmlformats.org/officeDocument/2006/relationships/slideLayout" Target="../slideLayouts/slideLayout519.xml"/><Relationship Id="rId3" Type="http://schemas.openxmlformats.org/officeDocument/2006/relationships/slideLayout" Target="../slideLayouts/slideLayout520.xml"/><Relationship Id="rId4" Type="http://schemas.openxmlformats.org/officeDocument/2006/relationships/slideLayout" Target="../slideLayouts/slideLayout521.xml"/><Relationship Id="rId5" Type="http://schemas.openxmlformats.org/officeDocument/2006/relationships/slideLayout" Target="../slideLayouts/slideLayout522.xml"/><Relationship Id="rId6" Type="http://schemas.openxmlformats.org/officeDocument/2006/relationships/slideLayout" Target="../slideLayouts/slideLayout523.xml"/><Relationship Id="rId7" Type="http://schemas.openxmlformats.org/officeDocument/2006/relationships/slideLayout" Target="../slideLayouts/slideLayout524.xml"/><Relationship Id="rId8" Type="http://schemas.openxmlformats.org/officeDocument/2006/relationships/slideLayout" Target="../slideLayouts/slideLayout525.xml"/><Relationship Id="rId9" Type="http://schemas.openxmlformats.org/officeDocument/2006/relationships/slideLayout" Target="../slideLayouts/slideLayout526.xml"/><Relationship Id="rId10" Type="http://schemas.openxmlformats.org/officeDocument/2006/relationships/slideLayout" Target="../slideLayouts/slideLayout527.xml"/></Relationships>
</file>

<file path=ppt/slideMasters/_rels/slideMaster49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539.xml"/><Relationship Id="rId12" Type="http://schemas.openxmlformats.org/officeDocument/2006/relationships/theme" Target="../theme/theme49.xml"/><Relationship Id="rId13" Type="http://schemas.openxmlformats.org/officeDocument/2006/relationships/image" Target="../media/image22.jpeg"/><Relationship Id="rId1" Type="http://schemas.openxmlformats.org/officeDocument/2006/relationships/slideLayout" Target="../slideLayouts/slideLayout529.xml"/><Relationship Id="rId2" Type="http://schemas.openxmlformats.org/officeDocument/2006/relationships/slideLayout" Target="../slideLayouts/slideLayout530.xml"/><Relationship Id="rId3" Type="http://schemas.openxmlformats.org/officeDocument/2006/relationships/slideLayout" Target="../slideLayouts/slideLayout531.xml"/><Relationship Id="rId4" Type="http://schemas.openxmlformats.org/officeDocument/2006/relationships/slideLayout" Target="../slideLayouts/slideLayout532.xml"/><Relationship Id="rId5" Type="http://schemas.openxmlformats.org/officeDocument/2006/relationships/slideLayout" Target="../slideLayouts/slideLayout533.xml"/><Relationship Id="rId6" Type="http://schemas.openxmlformats.org/officeDocument/2006/relationships/slideLayout" Target="../slideLayouts/slideLayout534.xml"/><Relationship Id="rId7" Type="http://schemas.openxmlformats.org/officeDocument/2006/relationships/slideLayout" Target="../slideLayouts/slideLayout535.xml"/><Relationship Id="rId8" Type="http://schemas.openxmlformats.org/officeDocument/2006/relationships/slideLayout" Target="../slideLayouts/slideLayout536.xml"/><Relationship Id="rId9" Type="http://schemas.openxmlformats.org/officeDocument/2006/relationships/slideLayout" Target="../slideLayouts/slideLayout537.xml"/><Relationship Id="rId10" Type="http://schemas.openxmlformats.org/officeDocument/2006/relationships/slideLayout" Target="../slideLayouts/slideLayout538.xml"/></Relationships>
</file>

<file path=ppt/slideMasters/_rels/slideMaster5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55.xml"/><Relationship Id="rId12" Type="http://schemas.openxmlformats.org/officeDocument/2006/relationships/theme" Target="../theme/theme5.xml"/><Relationship Id="rId13" Type="http://schemas.openxmlformats.org/officeDocument/2006/relationships/image" Target="../media/image4.png"/><Relationship Id="rId1" Type="http://schemas.openxmlformats.org/officeDocument/2006/relationships/slideLayout" Target="../slideLayouts/slideLayout45.xml"/><Relationship Id="rId2" Type="http://schemas.openxmlformats.org/officeDocument/2006/relationships/slideLayout" Target="../slideLayouts/slideLayout46.xml"/><Relationship Id="rId3" Type="http://schemas.openxmlformats.org/officeDocument/2006/relationships/slideLayout" Target="../slideLayouts/slideLayout47.xml"/><Relationship Id="rId4" Type="http://schemas.openxmlformats.org/officeDocument/2006/relationships/slideLayout" Target="../slideLayouts/slideLayout48.xml"/><Relationship Id="rId5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0.xml"/><Relationship Id="rId7" Type="http://schemas.openxmlformats.org/officeDocument/2006/relationships/slideLayout" Target="../slideLayouts/slideLayout51.xml"/><Relationship Id="rId8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4.xml"/></Relationships>
</file>

<file path=ppt/slideMasters/_rels/slideMaster50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550.xml"/><Relationship Id="rId12" Type="http://schemas.openxmlformats.org/officeDocument/2006/relationships/theme" Target="../theme/theme50.xml"/><Relationship Id="rId13" Type="http://schemas.openxmlformats.org/officeDocument/2006/relationships/image" Target="../media/image22.jpeg"/><Relationship Id="rId1" Type="http://schemas.openxmlformats.org/officeDocument/2006/relationships/slideLayout" Target="../slideLayouts/slideLayout540.xml"/><Relationship Id="rId2" Type="http://schemas.openxmlformats.org/officeDocument/2006/relationships/slideLayout" Target="../slideLayouts/slideLayout541.xml"/><Relationship Id="rId3" Type="http://schemas.openxmlformats.org/officeDocument/2006/relationships/slideLayout" Target="../slideLayouts/slideLayout542.xml"/><Relationship Id="rId4" Type="http://schemas.openxmlformats.org/officeDocument/2006/relationships/slideLayout" Target="../slideLayouts/slideLayout543.xml"/><Relationship Id="rId5" Type="http://schemas.openxmlformats.org/officeDocument/2006/relationships/slideLayout" Target="../slideLayouts/slideLayout544.xml"/><Relationship Id="rId6" Type="http://schemas.openxmlformats.org/officeDocument/2006/relationships/slideLayout" Target="../slideLayouts/slideLayout545.xml"/><Relationship Id="rId7" Type="http://schemas.openxmlformats.org/officeDocument/2006/relationships/slideLayout" Target="../slideLayouts/slideLayout546.xml"/><Relationship Id="rId8" Type="http://schemas.openxmlformats.org/officeDocument/2006/relationships/slideLayout" Target="../slideLayouts/slideLayout547.xml"/><Relationship Id="rId9" Type="http://schemas.openxmlformats.org/officeDocument/2006/relationships/slideLayout" Target="../slideLayouts/slideLayout548.xml"/><Relationship Id="rId10" Type="http://schemas.openxmlformats.org/officeDocument/2006/relationships/slideLayout" Target="../slideLayouts/slideLayout549.xml"/></Relationships>
</file>

<file path=ppt/slideMasters/_rels/slideMaster5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561.xml"/><Relationship Id="rId12" Type="http://schemas.openxmlformats.org/officeDocument/2006/relationships/theme" Target="../theme/theme51.xml"/><Relationship Id="rId13" Type="http://schemas.openxmlformats.org/officeDocument/2006/relationships/image" Target="../media/image22.jpeg"/><Relationship Id="rId1" Type="http://schemas.openxmlformats.org/officeDocument/2006/relationships/slideLayout" Target="../slideLayouts/slideLayout551.xml"/><Relationship Id="rId2" Type="http://schemas.openxmlformats.org/officeDocument/2006/relationships/slideLayout" Target="../slideLayouts/slideLayout552.xml"/><Relationship Id="rId3" Type="http://schemas.openxmlformats.org/officeDocument/2006/relationships/slideLayout" Target="../slideLayouts/slideLayout553.xml"/><Relationship Id="rId4" Type="http://schemas.openxmlformats.org/officeDocument/2006/relationships/slideLayout" Target="../slideLayouts/slideLayout554.xml"/><Relationship Id="rId5" Type="http://schemas.openxmlformats.org/officeDocument/2006/relationships/slideLayout" Target="../slideLayouts/slideLayout555.xml"/><Relationship Id="rId6" Type="http://schemas.openxmlformats.org/officeDocument/2006/relationships/slideLayout" Target="../slideLayouts/slideLayout556.xml"/><Relationship Id="rId7" Type="http://schemas.openxmlformats.org/officeDocument/2006/relationships/slideLayout" Target="../slideLayouts/slideLayout557.xml"/><Relationship Id="rId8" Type="http://schemas.openxmlformats.org/officeDocument/2006/relationships/slideLayout" Target="../slideLayouts/slideLayout558.xml"/><Relationship Id="rId9" Type="http://schemas.openxmlformats.org/officeDocument/2006/relationships/slideLayout" Target="../slideLayouts/slideLayout559.xml"/><Relationship Id="rId10" Type="http://schemas.openxmlformats.org/officeDocument/2006/relationships/slideLayout" Target="../slideLayouts/slideLayout560.xml"/></Relationships>
</file>

<file path=ppt/slideMasters/_rels/slideMaster5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572.xml"/><Relationship Id="rId12" Type="http://schemas.openxmlformats.org/officeDocument/2006/relationships/theme" Target="../theme/theme52.xml"/><Relationship Id="rId13" Type="http://schemas.openxmlformats.org/officeDocument/2006/relationships/image" Target="../media/image23.jpeg"/><Relationship Id="rId1" Type="http://schemas.openxmlformats.org/officeDocument/2006/relationships/slideLayout" Target="../slideLayouts/slideLayout562.xml"/><Relationship Id="rId2" Type="http://schemas.openxmlformats.org/officeDocument/2006/relationships/slideLayout" Target="../slideLayouts/slideLayout563.xml"/><Relationship Id="rId3" Type="http://schemas.openxmlformats.org/officeDocument/2006/relationships/slideLayout" Target="../slideLayouts/slideLayout564.xml"/><Relationship Id="rId4" Type="http://schemas.openxmlformats.org/officeDocument/2006/relationships/slideLayout" Target="../slideLayouts/slideLayout565.xml"/><Relationship Id="rId5" Type="http://schemas.openxmlformats.org/officeDocument/2006/relationships/slideLayout" Target="../slideLayouts/slideLayout566.xml"/><Relationship Id="rId6" Type="http://schemas.openxmlformats.org/officeDocument/2006/relationships/slideLayout" Target="../slideLayouts/slideLayout567.xml"/><Relationship Id="rId7" Type="http://schemas.openxmlformats.org/officeDocument/2006/relationships/slideLayout" Target="../slideLayouts/slideLayout568.xml"/><Relationship Id="rId8" Type="http://schemas.openxmlformats.org/officeDocument/2006/relationships/slideLayout" Target="../slideLayouts/slideLayout569.xml"/><Relationship Id="rId9" Type="http://schemas.openxmlformats.org/officeDocument/2006/relationships/slideLayout" Target="../slideLayouts/slideLayout570.xml"/><Relationship Id="rId10" Type="http://schemas.openxmlformats.org/officeDocument/2006/relationships/slideLayout" Target="../slideLayouts/slideLayout571.xml"/></Relationships>
</file>

<file path=ppt/slideMasters/_rels/slideMaster5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583.xml"/><Relationship Id="rId12" Type="http://schemas.openxmlformats.org/officeDocument/2006/relationships/theme" Target="../theme/theme53.xml"/><Relationship Id="rId13" Type="http://schemas.openxmlformats.org/officeDocument/2006/relationships/image" Target="../media/image23.jpeg"/><Relationship Id="rId1" Type="http://schemas.openxmlformats.org/officeDocument/2006/relationships/slideLayout" Target="../slideLayouts/slideLayout573.xml"/><Relationship Id="rId2" Type="http://schemas.openxmlformats.org/officeDocument/2006/relationships/slideLayout" Target="../slideLayouts/slideLayout574.xml"/><Relationship Id="rId3" Type="http://schemas.openxmlformats.org/officeDocument/2006/relationships/slideLayout" Target="../slideLayouts/slideLayout575.xml"/><Relationship Id="rId4" Type="http://schemas.openxmlformats.org/officeDocument/2006/relationships/slideLayout" Target="../slideLayouts/slideLayout576.xml"/><Relationship Id="rId5" Type="http://schemas.openxmlformats.org/officeDocument/2006/relationships/slideLayout" Target="../slideLayouts/slideLayout577.xml"/><Relationship Id="rId6" Type="http://schemas.openxmlformats.org/officeDocument/2006/relationships/slideLayout" Target="../slideLayouts/slideLayout578.xml"/><Relationship Id="rId7" Type="http://schemas.openxmlformats.org/officeDocument/2006/relationships/slideLayout" Target="../slideLayouts/slideLayout579.xml"/><Relationship Id="rId8" Type="http://schemas.openxmlformats.org/officeDocument/2006/relationships/slideLayout" Target="../slideLayouts/slideLayout580.xml"/><Relationship Id="rId9" Type="http://schemas.openxmlformats.org/officeDocument/2006/relationships/slideLayout" Target="../slideLayouts/slideLayout581.xml"/><Relationship Id="rId10" Type="http://schemas.openxmlformats.org/officeDocument/2006/relationships/slideLayout" Target="../slideLayouts/slideLayout582.xml"/></Relationships>
</file>

<file path=ppt/slideMasters/_rels/slideMaster54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594.xml"/><Relationship Id="rId12" Type="http://schemas.openxmlformats.org/officeDocument/2006/relationships/theme" Target="../theme/theme54.xml"/><Relationship Id="rId13" Type="http://schemas.openxmlformats.org/officeDocument/2006/relationships/image" Target="../media/image24.png"/><Relationship Id="rId1" Type="http://schemas.openxmlformats.org/officeDocument/2006/relationships/slideLayout" Target="../slideLayouts/slideLayout584.xml"/><Relationship Id="rId2" Type="http://schemas.openxmlformats.org/officeDocument/2006/relationships/slideLayout" Target="../slideLayouts/slideLayout585.xml"/><Relationship Id="rId3" Type="http://schemas.openxmlformats.org/officeDocument/2006/relationships/slideLayout" Target="../slideLayouts/slideLayout586.xml"/><Relationship Id="rId4" Type="http://schemas.openxmlformats.org/officeDocument/2006/relationships/slideLayout" Target="../slideLayouts/slideLayout587.xml"/><Relationship Id="rId5" Type="http://schemas.openxmlformats.org/officeDocument/2006/relationships/slideLayout" Target="../slideLayouts/slideLayout588.xml"/><Relationship Id="rId6" Type="http://schemas.openxmlformats.org/officeDocument/2006/relationships/slideLayout" Target="../slideLayouts/slideLayout589.xml"/><Relationship Id="rId7" Type="http://schemas.openxmlformats.org/officeDocument/2006/relationships/slideLayout" Target="../slideLayouts/slideLayout590.xml"/><Relationship Id="rId8" Type="http://schemas.openxmlformats.org/officeDocument/2006/relationships/slideLayout" Target="../slideLayouts/slideLayout591.xml"/><Relationship Id="rId9" Type="http://schemas.openxmlformats.org/officeDocument/2006/relationships/slideLayout" Target="../slideLayouts/slideLayout592.xml"/><Relationship Id="rId10" Type="http://schemas.openxmlformats.org/officeDocument/2006/relationships/slideLayout" Target="../slideLayouts/slideLayout593.xml"/></Relationships>
</file>

<file path=ppt/slideMasters/_rels/slideMaster55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605.xml"/><Relationship Id="rId12" Type="http://schemas.openxmlformats.org/officeDocument/2006/relationships/theme" Target="../theme/theme55.xml"/><Relationship Id="rId13" Type="http://schemas.openxmlformats.org/officeDocument/2006/relationships/image" Target="../media/image25.png"/><Relationship Id="rId1" Type="http://schemas.openxmlformats.org/officeDocument/2006/relationships/slideLayout" Target="../slideLayouts/slideLayout595.xml"/><Relationship Id="rId2" Type="http://schemas.openxmlformats.org/officeDocument/2006/relationships/slideLayout" Target="../slideLayouts/slideLayout596.xml"/><Relationship Id="rId3" Type="http://schemas.openxmlformats.org/officeDocument/2006/relationships/slideLayout" Target="../slideLayouts/slideLayout597.xml"/><Relationship Id="rId4" Type="http://schemas.openxmlformats.org/officeDocument/2006/relationships/slideLayout" Target="../slideLayouts/slideLayout598.xml"/><Relationship Id="rId5" Type="http://schemas.openxmlformats.org/officeDocument/2006/relationships/slideLayout" Target="../slideLayouts/slideLayout599.xml"/><Relationship Id="rId6" Type="http://schemas.openxmlformats.org/officeDocument/2006/relationships/slideLayout" Target="../slideLayouts/slideLayout600.xml"/><Relationship Id="rId7" Type="http://schemas.openxmlformats.org/officeDocument/2006/relationships/slideLayout" Target="../slideLayouts/slideLayout601.xml"/><Relationship Id="rId8" Type="http://schemas.openxmlformats.org/officeDocument/2006/relationships/slideLayout" Target="../slideLayouts/slideLayout602.xml"/><Relationship Id="rId9" Type="http://schemas.openxmlformats.org/officeDocument/2006/relationships/slideLayout" Target="../slideLayouts/slideLayout603.xml"/><Relationship Id="rId10" Type="http://schemas.openxmlformats.org/officeDocument/2006/relationships/slideLayout" Target="../slideLayouts/slideLayout604.xml"/></Relationships>
</file>

<file path=ppt/slideMasters/_rels/slideMaster56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616.xml"/><Relationship Id="rId12" Type="http://schemas.openxmlformats.org/officeDocument/2006/relationships/theme" Target="../theme/theme56.xml"/><Relationship Id="rId13" Type="http://schemas.openxmlformats.org/officeDocument/2006/relationships/image" Target="../media/image22.jpeg"/><Relationship Id="rId1" Type="http://schemas.openxmlformats.org/officeDocument/2006/relationships/slideLayout" Target="../slideLayouts/slideLayout606.xml"/><Relationship Id="rId2" Type="http://schemas.openxmlformats.org/officeDocument/2006/relationships/slideLayout" Target="../slideLayouts/slideLayout607.xml"/><Relationship Id="rId3" Type="http://schemas.openxmlformats.org/officeDocument/2006/relationships/slideLayout" Target="../slideLayouts/slideLayout608.xml"/><Relationship Id="rId4" Type="http://schemas.openxmlformats.org/officeDocument/2006/relationships/slideLayout" Target="../slideLayouts/slideLayout609.xml"/><Relationship Id="rId5" Type="http://schemas.openxmlformats.org/officeDocument/2006/relationships/slideLayout" Target="../slideLayouts/slideLayout610.xml"/><Relationship Id="rId6" Type="http://schemas.openxmlformats.org/officeDocument/2006/relationships/slideLayout" Target="../slideLayouts/slideLayout611.xml"/><Relationship Id="rId7" Type="http://schemas.openxmlformats.org/officeDocument/2006/relationships/slideLayout" Target="../slideLayouts/slideLayout612.xml"/><Relationship Id="rId8" Type="http://schemas.openxmlformats.org/officeDocument/2006/relationships/slideLayout" Target="../slideLayouts/slideLayout613.xml"/><Relationship Id="rId9" Type="http://schemas.openxmlformats.org/officeDocument/2006/relationships/slideLayout" Target="../slideLayouts/slideLayout614.xml"/><Relationship Id="rId10" Type="http://schemas.openxmlformats.org/officeDocument/2006/relationships/slideLayout" Target="../slideLayouts/slideLayout615.xml"/></Relationships>
</file>

<file path=ppt/slideMasters/_rels/slideMaster57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627.xml"/><Relationship Id="rId12" Type="http://schemas.openxmlformats.org/officeDocument/2006/relationships/theme" Target="../theme/theme57.xml"/><Relationship Id="rId13" Type="http://schemas.openxmlformats.org/officeDocument/2006/relationships/image" Target="../media/image26.png"/><Relationship Id="rId1" Type="http://schemas.openxmlformats.org/officeDocument/2006/relationships/slideLayout" Target="../slideLayouts/slideLayout617.xml"/><Relationship Id="rId2" Type="http://schemas.openxmlformats.org/officeDocument/2006/relationships/slideLayout" Target="../slideLayouts/slideLayout618.xml"/><Relationship Id="rId3" Type="http://schemas.openxmlformats.org/officeDocument/2006/relationships/slideLayout" Target="../slideLayouts/slideLayout619.xml"/><Relationship Id="rId4" Type="http://schemas.openxmlformats.org/officeDocument/2006/relationships/slideLayout" Target="../slideLayouts/slideLayout620.xml"/><Relationship Id="rId5" Type="http://schemas.openxmlformats.org/officeDocument/2006/relationships/slideLayout" Target="../slideLayouts/slideLayout621.xml"/><Relationship Id="rId6" Type="http://schemas.openxmlformats.org/officeDocument/2006/relationships/slideLayout" Target="../slideLayouts/slideLayout622.xml"/><Relationship Id="rId7" Type="http://schemas.openxmlformats.org/officeDocument/2006/relationships/slideLayout" Target="../slideLayouts/slideLayout623.xml"/><Relationship Id="rId8" Type="http://schemas.openxmlformats.org/officeDocument/2006/relationships/slideLayout" Target="../slideLayouts/slideLayout624.xml"/><Relationship Id="rId9" Type="http://schemas.openxmlformats.org/officeDocument/2006/relationships/slideLayout" Target="../slideLayouts/slideLayout625.xml"/><Relationship Id="rId10" Type="http://schemas.openxmlformats.org/officeDocument/2006/relationships/slideLayout" Target="../slideLayouts/slideLayout626.xml"/></Relationships>
</file>

<file path=ppt/slideMasters/_rels/slideMaster58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638.xml"/><Relationship Id="rId12" Type="http://schemas.openxmlformats.org/officeDocument/2006/relationships/theme" Target="../theme/theme58.xml"/><Relationship Id="rId13" Type="http://schemas.openxmlformats.org/officeDocument/2006/relationships/image" Target="../media/image27.png"/><Relationship Id="rId1" Type="http://schemas.openxmlformats.org/officeDocument/2006/relationships/slideLayout" Target="../slideLayouts/slideLayout628.xml"/><Relationship Id="rId2" Type="http://schemas.openxmlformats.org/officeDocument/2006/relationships/slideLayout" Target="../slideLayouts/slideLayout629.xml"/><Relationship Id="rId3" Type="http://schemas.openxmlformats.org/officeDocument/2006/relationships/slideLayout" Target="../slideLayouts/slideLayout630.xml"/><Relationship Id="rId4" Type="http://schemas.openxmlformats.org/officeDocument/2006/relationships/slideLayout" Target="../slideLayouts/slideLayout631.xml"/><Relationship Id="rId5" Type="http://schemas.openxmlformats.org/officeDocument/2006/relationships/slideLayout" Target="../slideLayouts/slideLayout632.xml"/><Relationship Id="rId6" Type="http://schemas.openxmlformats.org/officeDocument/2006/relationships/slideLayout" Target="../slideLayouts/slideLayout633.xml"/><Relationship Id="rId7" Type="http://schemas.openxmlformats.org/officeDocument/2006/relationships/slideLayout" Target="../slideLayouts/slideLayout634.xml"/><Relationship Id="rId8" Type="http://schemas.openxmlformats.org/officeDocument/2006/relationships/slideLayout" Target="../slideLayouts/slideLayout635.xml"/><Relationship Id="rId9" Type="http://schemas.openxmlformats.org/officeDocument/2006/relationships/slideLayout" Target="../slideLayouts/slideLayout636.xml"/><Relationship Id="rId10" Type="http://schemas.openxmlformats.org/officeDocument/2006/relationships/slideLayout" Target="../slideLayouts/slideLayout637.xml"/></Relationships>
</file>

<file path=ppt/slideMasters/_rels/slideMaster59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649.xml"/><Relationship Id="rId12" Type="http://schemas.openxmlformats.org/officeDocument/2006/relationships/theme" Target="../theme/theme59.xml"/><Relationship Id="rId13" Type="http://schemas.openxmlformats.org/officeDocument/2006/relationships/image" Target="../media/image28.png"/><Relationship Id="rId1" Type="http://schemas.openxmlformats.org/officeDocument/2006/relationships/slideLayout" Target="../slideLayouts/slideLayout639.xml"/><Relationship Id="rId2" Type="http://schemas.openxmlformats.org/officeDocument/2006/relationships/slideLayout" Target="../slideLayouts/slideLayout640.xml"/><Relationship Id="rId3" Type="http://schemas.openxmlformats.org/officeDocument/2006/relationships/slideLayout" Target="../slideLayouts/slideLayout641.xml"/><Relationship Id="rId4" Type="http://schemas.openxmlformats.org/officeDocument/2006/relationships/slideLayout" Target="../slideLayouts/slideLayout642.xml"/><Relationship Id="rId5" Type="http://schemas.openxmlformats.org/officeDocument/2006/relationships/slideLayout" Target="../slideLayouts/slideLayout643.xml"/><Relationship Id="rId6" Type="http://schemas.openxmlformats.org/officeDocument/2006/relationships/slideLayout" Target="../slideLayouts/slideLayout644.xml"/><Relationship Id="rId7" Type="http://schemas.openxmlformats.org/officeDocument/2006/relationships/slideLayout" Target="../slideLayouts/slideLayout645.xml"/><Relationship Id="rId8" Type="http://schemas.openxmlformats.org/officeDocument/2006/relationships/slideLayout" Target="../slideLayouts/slideLayout646.xml"/><Relationship Id="rId9" Type="http://schemas.openxmlformats.org/officeDocument/2006/relationships/slideLayout" Target="../slideLayouts/slideLayout647.xml"/><Relationship Id="rId10" Type="http://schemas.openxmlformats.org/officeDocument/2006/relationships/slideLayout" Target="../slideLayouts/slideLayout648.xml"/></Relationships>
</file>

<file path=ppt/slideMasters/_rels/slideMaster6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66.xml"/><Relationship Id="rId12" Type="http://schemas.openxmlformats.org/officeDocument/2006/relationships/theme" Target="../theme/theme6.xml"/><Relationship Id="rId13" Type="http://schemas.openxmlformats.org/officeDocument/2006/relationships/image" Target="../media/image4.png"/><Relationship Id="rId1" Type="http://schemas.openxmlformats.org/officeDocument/2006/relationships/slideLayout" Target="../slideLayouts/slideLayout56.xml"/><Relationship Id="rId2" Type="http://schemas.openxmlformats.org/officeDocument/2006/relationships/slideLayout" Target="../slideLayouts/slideLayout57.xml"/><Relationship Id="rId3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9.xml"/><Relationship Id="rId5" Type="http://schemas.openxmlformats.org/officeDocument/2006/relationships/slideLayout" Target="../slideLayouts/slideLayout60.xml"/><Relationship Id="rId6" Type="http://schemas.openxmlformats.org/officeDocument/2006/relationships/slideLayout" Target="../slideLayouts/slideLayout61.xml"/><Relationship Id="rId7" Type="http://schemas.openxmlformats.org/officeDocument/2006/relationships/slideLayout" Target="../slideLayouts/slideLayout62.xml"/><Relationship Id="rId8" Type="http://schemas.openxmlformats.org/officeDocument/2006/relationships/slideLayout" Target="../slideLayouts/slideLayout63.xml"/><Relationship Id="rId9" Type="http://schemas.openxmlformats.org/officeDocument/2006/relationships/slideLayout" Target="../slideLayouts/slideLayout64.xml"/><Relationship Id="rId10" Type="http://schemas.openxmlformats.org/officeDocument/2006/relationships/slideLayout" Target="../slideLayouts/slideLayout65.xml"/></Relationships>
</file>

<file path=ppt/slideMasters/_rels/slideMaster60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660.xml"/><Relationship Id="rId12" Type="http://schemas.openxmlformats.org/officeDocument/2006/relationships/theme" Target="../theme/theme60.xml"/><Relationship Id="rId13" Type="http://schemas.openxmlformats.org/officeDocument/2006/relationships/image" Target="../media/image29.png"/><Relationship Id="rId1" Type="http://schemas.openxmlformats.org/officeDocument/2006/relationships/slideLayout" Target="../slideLayouts/slideLayout650.xml"/><Relationship Id="rId2" Type="http://schemas.openxmlformats.org/officeDocument/2006/relationships/slideLayout" Target="../slideLayouts/slideLayout651.xml"/><Relationship Id="rId3" Type="http://schemas.openxmlformats.org/officeDocument/2006/relationships/slideLayout" Target="../slideLayouts/slideLayout652.xml"/><Relationship Id="rId4" Type="http://schemas.openxmlformats.org/officeDocument/2006/relationships/slideLayout" Target="../slideLayouts/slideLayout653.xml"/><Relationship Id="rId5" Type="http://schemas.openxmlformats.org/officeDocument/2006/relationships/slideLayout" Target="../slideLayouts/slideLayout654.xml"/><Relationship Id="rId6" Type="http://schemas.openxmlformats.org/officeDocument/2006/relationships/slideLayout" Target="../slideLayouts/slideLayout655.xml"/><Relationship Id="rId7" Type="http://schemas.openxmlformats.org/officeDocument/2006/relationships/slideLayout" Target="../slideLayouts/slideLayout656.xml"/><Relationship Id="rId8" Type="http://schemas.openxmlformats.org/officeDocument/2006/relationships/slideLayout" Target="../slideLayouts/slideLayout657.xml"/><Relationship Id="rId9" Type="http://schemas.openxmlformats.org/officeDocument/2006/relationships/slideLayout" Target="../slideLayouts/slideLayout658.xml"/><Relationship Id="rId10" Type="http://schemas.openxmlformats.org/officeDocument/2006/relationships/slideLayout" Target="../slideLayouts/slideLayout659.xml"/></Relationships>
</file>

<file path=ppt/slideMasters/_rels/slideMaster6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671.xml"/><Relationship Id="rId12" Type="http://schemas.openxmlformats.org/officeDocument/2006/relationships/theme" Target="../theme/theme61.xml"/><Relationship Id="rId13" Type="http://schemas.openxmlformats.org/officeDocument/2006/relationships/image" Target="../media/image22.jpeg"/><Relationship Id="rId1" Type="http://schemas.openxmlformats.org/officeDocument/2006/relationships/slideLayout" Target="../slideLayouts/slideLayout661.xml"/><Relationship Id="rId2" Type="http://schemas.openxmlformats.org/officeDocument/2006/relationships/slideLayout" Target="../slideLayouts/slideLayout662.xml"/><Relationship Id="rId3" Type="http://schemas.openxmlformats.org/officeDocument/2006/relationships/slideLayout" Target="../slideLayouts/slideLayout663.xml"/><Relationship Id="rId4" Type="http://schemas.openxmlformats.org/officeDocument/2006/relationships/slideLayout" Target="../slideLayouts/slideLayout664.xml"/><Relationship Id="rId5" Type="http://schemas.openxmlformats.org/officeDocument/2006/relationships/slideLayout" Target="../slideLayouts/slideLayout665.xml"/><Relationship Id="rId6" Type="http://schemas.openxmlformats.org/officeDocument/2006/relationships/slideLayout" Target="../slideLayouts/slideLayout666.xml"/><Relationship Id="rId7" Type="http://schemas.openxmlformats.org/officeDocument/2006/relationships/slideLayout" Target="../slideLayouts/slideLayout667.xml"/><Relationship Id="rId8" Type="http://schemas.openxmlformats.org/officeDocument/2006/relationships/slideLayout" Target="../slideLayouts/slideLayout668.xml"/><Relationship Id="rId9" Type="http://schemas.openxmlformats.org/officeDocument/2006/relationships/slideLayout" Target="../slideLayouts/slideLayout669.xml"/><Relationship Id="rId10" Type="http://schemas.openxmlformats.org/officeDocument/2006/relationships/slideLayout" Target="../slideLayouts/slideLayout670.xml"/></Relationships>
</file>

<file path=ppt/slideMasters/_rels/slideMaster6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682.xml"/><Relationship Id="rId12" Type="http://schemas.openxmlformats.org/officeDocument/2006/relationships/theme" Target="../theme/theme62.xml"/><Relationship Id="rId13" Type="http://schemas.openxmlformats.org/officeDocument/2006/relationships/image" Target="../media/image22.jpeg"/><Relationship Id="rId1" Type="http://schemas.openxmlformats.org/officeDocument/2006/relationships/slideLayout" Target="../slideLayouts/slideLayout672.xml"/><Relationship Id="rId2" Type="http://schemas.openxmlformats.org/officeDocument/2006/relationships/slideLayout" Target="../slideLayouts/slideLayout673.xml"/><Relationship Id="rId3" Type="http://schemas.openxmlformats.org/officeDocument/2006/relationships/slideLayout" Target="../slideLayouts/slideLayout674.xml"/><Relationship Id="rId4" Type="http://schemas.openxmlformats.org/officeDocument/2006/relationships/slideLayout" Target="../slideLayouts/slideLayout675.xml"/><Relationship Id="rId5" Type="http://schemas.openxmlformats.org/officeDocument/2006/relationships/slideLayout" Target="../slideLayouts/slideLayout676.xml"/><Relationship Id="rId6" Type="http://schemas.openxmlformats.org/officeDocument/2006/relationships/slideLayout" Target="../slideLayouts/slideLayout677.xml"/><Relationship Id="rId7" Type="http://schemas.openxmlformats.org/officeDocument/2006/relationships/slideLayout" Target="../slideLayouts/slideLayout678.xml"/><Relationship Id="rId8" Type="http://schemas.openxmlformats.org/officeDocument/2006/relationships/slideLayout" Target="../slideLayouts/slideLayout679.xml"/><Relationship Id="rId9" Type="http://schemas.openxmlformats.org/officeDocument/2006/relationships/slideLayout" Target="../slideLayouts/slideLayout680.xml"/><Relationship Id="rId10" Type="http://schemas.openxmlformats.org/officeDocument/2006/relationships/slideLayout" Target="../slideLayouts/slideLayout681.xml"/></Relationships>
</file>

<file path=ppt/slideMasters/_rels/slideMaster6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693.xml"/><Relationship Id="rId12" Type="http://schemas.openxmlformats.org/officeDocument/2006/relationships/theme" Target="../theme/theme63.xml"/><Relationship Id="rId13" Type="http://schemas.openxmlformats.org/officeDocument/2006/relationships/image" Target="../media/image30.png"/><Relationship Id="rId1" Type="http://schemas.openxmlformats.org/officeDocument/2006/relationships/slideLayout" Target="../slideLayouts/slideLayout683.xml"/><Relationship Id="rId2" Type="http://schemas.openxmlformats.org/officeDocument/2006/relationships/slideLayout" Target="../slideLayouts/slideLayout684.xml"/><Relationship Id="rId3" Type="http://schemas.openxmlformats.org/officeDocument/2006/relationships/slideLayout" Target="../slideLayouts/slideLayout685.xml"/><Relationship Id="rId4" Type="http://schemas.openxmlformats.org/officeDocument/2006/relationships/slideLayout" Target="../slideLayouts/slideLayout686.xml"/><Relationship Id="rId5" Type="http://schemas.openxmlformats.org/officeDocument/2006/relationships/slideLayout" Target="../slideLayouts/slideLayout687.xml"/><Relationship Id="rId6" Type="http://schemas.openxmlformats.org/officeDocument/2006/relationships/slideLayout" Target="../slideLayouts/slideLayout688.xml"/><Relationship Id="rId7" Type="http://schemas.openxmlformats.org/officeDocument/2006/relationships/slideLayout" Target="../slideLayouts/slideLayout689.xml"/><Relationship Id="rId8" Type="http://schemas.openxmlformats.org/officeDocument/2006/relationships/slideLayout" Target="../slideLayouts/slideLayout690.xml"/><Relationship Id="rId9" Type="http://schemas.openxmlformats.org/officeDocument/2006/relationships/slideLayout" Target="../slideLayouts/slideLayout691.xml"/><Relationship Id="rId10" Type="http://schemas.openxmlformats.org/officeDocument/2006/relationships/slideLayout" Target="../slideLayouts/slideLayout692.xml"/></Relationships>
</file>

<file path=ppt/slideMasters/_rels/slideMaster64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704.xml"/><Relationship Id="rId12" Type="http://schemas.openxmlformats.org/officeDocument/2006/relationships/theme" Target="../theme/theme64.xml"/><Relationship Id="rId13" Type="http://schemas.openxmlformats.org/officeDocument/2006/relationships/image" Target="../media/image3.jpeg"/><Relationship Id="rId1" Type="http://schemas.openxmlformats.org/officeDocument/2006/relationships/slideLayout" Target="../slideLayouts/slideLayout694.xml"/><Relationship Id="rId2" Type="http://schemas.openxmlformats.org/officeDocument/2006/relationships/slideLayout" Target="../slideLayouts/slideLayout695.xml"/><Relationship Id="rId3" Type="http://schemas.openxmlformats.org/officeDocument/2006/relationships/slideLayout" Target="../slideLayouts/slideLayout696.xml"/><Relationship Id="rId4" Type="http://schemas.openxmlformats.org/officeDocument/2006/relationships/slideLayout" Target="../slideLayouts/slideLayout697.xml"/><Relationship Id="rId5" Type="http://schemas.openxmlformats.org/officeDocument/2006/relationships/slideLayout" Target="../slideLayouts/slideLayout698.xml"/><Relationship Id="rId6" Type="http://schemas.openxmlformats.org/officeDocument/2006/relationships/slideLayout" Target="../slideLayouts/slideLayout699.xml"/><Relationship Id="rId7" Type="http://schemas.openxmlformats.org/officeDocument/2006/relationships/slideLayout" Target="../slideLayouts/slideLayout700.xml"/><Relationship Id="rId8" Type="http://schemas.openxmlformats.org/officeDocument/2006/relationships/slideLayout" Target="../slideLayouts/slideLayout701.xml"/><Relationship Id="rId9" Type="http://schemas.openxmlformats.org/officeDocument/2006/relationships/slideLayout" Target="../slideLayouts/slideLayout702.xml"/><Relationship Id="rId10" Type="http://schemas.openxmlformats.org/officeDocument/2006/relationships/slideLayout" Target="../slideLayouts/slideLayout703.xml"/></Relationships>
</file>

<file path=ppt/slideMasters/_rels/slideMaster65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715.xml"/><Relationship Id="rId12" Type="http://schemas.openxmlformats.org/officeDocument/2006/relationships/theme" Target="../theme/theme65.xml"/><Relationship Id="rId13" Type="http://schemas.openxmlformats.org/officeDocument/2006/relationships/image" Target="../media/image3.jpeg"/><Relationship Id="rId1" Type="http://schemas.openxmlformats.org/officeDocument/2006/relationships/slideLayout" Target="../slideLayouts/slideLayout705.xml"/><Relationship Id="rId2" Type="http://schemas.openxmlformats.org/officeDocument/2006/relationships/slideLayout" Target="../slideLayouts/slideLayout706.xml"/><Relationship Id="rId3" Type="http://schemas.openxmlformats.org/officeDocument/2006/relationships/slideLayout" Target="../slideLayouts/slideLayout707.xml"/><Relationship Id="rId4" Type="http://schemas.openxmlformats.org/officeDocument/2006/relationships/slideLayout" Target="../slideLayouts/slideLayout708.xml"/><Relationship Id="rId5" Type="http://schemas.openxmlformats.org/officeDocument/2006/relationships/slideLayout" Target="../slideLayouts/slideLayout709.xml"/><Relationship Id="rId6" Type="http://schemas.openxmlformats.org/officeDocument/2006/relationships/slideLayout" Target="../slideLayouts/slideLayout710.xml"/><Relationship Id="rId7" Type="http://schemas.openxmlformats.org/officeDocument/2006/relationships/slideLayout" Target="../slideLayouts/slideLayout711.xml"/><Relationship Id="rId8" Type="http://schemas.openxmlformats.org/officeDocument/2006/relationships/slideLayout" Target="../slideLayouts/slideLayout712.xml"/><Relationship Id="rId9" Type="http://schemas.openxmlformats.org/officeDocument/2006/relationships/slideLayout" Target="../slideLayouts/slideLayout713.xml"/><Relationship Id="rId10" Type="http://schemas.openxmlformats.org/officeDocument/2006/relationships/slideLayout" Target="../slideLayouts/slideLayout714.xml"/></Relationships>
</file>

<file path=ppt/slideMasters/_rels/slideMaster66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726.xml"/><Relationship Id="rId12" Type="http://schemas.openxmlformats.org/officeDocument/2006/relationships/theme" Target="../theme/theme66.xml"/><Relationship Id="rId13" Type="http://schemas.openxmlformats.org/officeDocument/2006/relationships/image" Target="../media/image3.jpeg"/><Relationship Id="rId1" Type="http://schemas.openxmlformats.org/officeDocument/2006/relationships/slideLayout" Target="../slideLayouts/slideLayout716.xml"/><Relationship Id="rId2" Type="http://schemas.openxmlformats.org/officeDocument/2006/relationships/slideLayout" Target="../slideLayouts/slideLayout717.xml"/><Relationship Id="rId3" Type="http://schemas.openxmlformats.org/officeDocument/2006/relationships/slideLayout" Target="../slideLayouts/slideLayout718.xml"/><Relationship Id="rId4" Type="http://schemas.openxmlformats.org/officeDocument/2006/relationships/slideLayout" Target="../slideLayouts/slideLayout719.xml"/><Relationship Id="rId5" Type="http://schemas.openxmlformats.org/officeDocument/2006/relationships/slideLayout" Target="../slideLayouts/slideLayout720.xml"/><Relationship Id="rId6" Type="http://schemas.openxmlformats.org/officeDocument/2006/relationships/slideLayout" Target="../slideLayouts/slideLayout721.xml"/><Relationship Id="rId7" Type="http://schemas.openxmlformats.org/officeDocument/2006/relationships/slideLayout" Target="../slideLayouts/slideLayout722.xml"/><Relationship Id="rId8" Type="http://schemas.openxmlformats.org/officeDocument/2006/relationships/slideLayout" Target="../slideLayouts/slideLayout723.xml"/><Relationship Id="rId9" Type="http://schemas.openxmlformats.org/officeDocument/2006/relationships/slideLayout" Target="../slideLayouts/slideLayout724.xml"/><Relationship Id="rId10" Type="http://schemas.openxmlformats.org/officeDocument/2006/relationships/slideLayout" Target="../slideLayouts/slideLayout725.xml"/></Relationships>
</file>

<file path=ppt/slideMasters/_rels/slideMaster67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737.xml"/><Relationship Id="rId12" Type="http://schemas.openxmlformats.org/officeDocument/2006/relationships/theme" Target="../theme/theme67.xml"/><Relationship Id="rId13" Type="http://schemas.openxmlformats.org/officeDocument/2006/relationships/image" Target="../media/image3.jpeg"/><Relationship Id="rId1" Type="http://schemas.openxmlformats.org/officeDocument/2006/relationships/slideLayout" Target="../slideLayouts/slideLayout727.xml"/><Relationship Id="rId2" Type="http://schemas.openxmlformats.org/officeDocument/2006/relationships/slideLayout" Target="../slideLayouts/slideLayout728.xml"/><Relationship Id="rId3" Type="http://schemas.openxmlformats.org/officeDocument/2006/relationships/slideLayout" Target="../slideLayouts/slideLayout729.xml"/><Relationship Id="rId4" Type="http://schemas.openxmlformats.org/officeDocument/2006/relationships/slideLayout" Target="../slideLayouts/slideLayout730.xml"/><Relationship Id="rId5" Type="http://schemas.openxmlformats.org/officeDocument/2006/relationships/slideLayout" Target="../slideLayouts/slideLayout731.xml"/><Relationship Id="rId6" Type="http://schemas.openxmlformats.org/officeDocument/2006/relationships/slideLayout" Target="../slideLayouts/slideLayout732.xml"/><Relationship Id="rId7" Type="http://schemas.openxmlformats.org/officeDocument/2006/relationships/slideLayout" Target="../slideLayouts/slideLayout733.xml"/><Relationship Id="rId8" Type="http://schemas.openxmlformats.org/officeDocument/2006/relationships/slideLayout" Target="../slideLayouts/slideLayout734.xml"/><Relationship Id="rId9" Type="http://schemas.openxmlformats.org/officeDocument/2006/relationships/slideLayout" Target="../slideLayouts/slideLayout735.xml"/><Relationship Id="rId10" Type="http://schemas.openxmlformats.org/officeDocument/2006/relationships/slideLayout" Target="../slideLayouts/slideLayout736.xml"/></Relationships>
</file>

<file path=ppt/slideMasters/_rels/slideMaster68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748.xml"/><Relationship Id="rId12" Type="http://schemas.openxmlformats.org/officeDocument/2006/relationships/theme" Target="../theme/theme68.xml"/><Relationship Id="rId13" Type="http://schemas.openxmlformats.org/officeDocument/2006/relationships/image" Target="../media/image31.jpeg"/><Relationship Id="rId1" Type="http://schemas.openxmlformats.org/officeDocument/2006/relationships/slideLayout" Target="../slideLayouts/slideLayout738.xml"/><Relationship Id="rId2" Type="http://schemas.openxmlformats.org/officeDocument/2006/relationships/slideLayout" Target="../slideLayouts/slideLayout739.xml"/><Relationship Id="rId3" Type="http://schemas.openxmlformats.org/officeDocument/2006/relationships/slideLayout" Target="../slideLayouts/slideLayout740.xml"/><Relationship Id="rId4" Type="http://schemas.openxmlformats.org/officeDocument/2006/relationships/slideLayout" Target="../slideLayouts/slideLayout741.xml"/><Relationship Id="rId5" Type="http://schemas.openxmlformats.org/officeDocument/2006/relationships/slideLayout" Target="../slideLayouts/slideLayout742.xml"/><Relationship Id="rId6" Type="http://schemas.openxmlformats.org/officeDocument/2006/relationships/slideLayout" Target="../slideLayouts/slideLayout743.xml"/><Relationship Id="rId7" Type="http://schemas.openxmlformats.org/officeDocument/2006/relationships/slideLayout" Target="../slideLayouts/slideLayout744.xml"/><Relationship Id="rId8" Type="http://schemas.openxmlformats.org/officeDocument/2006/relationships/slideLayout" Target="../slideLayouts/slideLayout745.xml"/><Relationship Id="rId9" Type="http://schemas.openxmlformats.org/officeDocument/2006/relationships/slideLayout" Target="../slideLayouts/slideLayout746.xml"/><Relationship Id="rId10" Type="http://schemas.openxmlformats.org/officeDocument/2006/relationships/slideLayout" Target="../slideLayouts/slideLayout747.xml"/></Relationships>
</file>

<file path=ppt/slideMasters/_rels/slideMaster69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759.xml"/><Relationship Id="rId12" Type="http://schemas.openxmlformats.org/officeDocument/2006/relationships/theme" Target="../theme/theme69.xml"/><Relationship Id="rId13" Type="http://schemas.openxmlformats.org/officeDocument/2006/relationships/image" Target="../media/image32.png"/><Relationship Id="rId1" Type="http://schemas.openxmlformats.org/officeDocument/2006/relationships/slideLayout" Target="../slideLayouts/slideLayout749.xml"/><Relationship Id="rId2" Type="http://schemas.openxmlformats.org/officeDocument/2006/relationships/slideLayout" Target="../slideLayouts/slideLayout750.xml"/><Relationship Id="rId3" Type="http://schemas.openxmlformats.org/officeDocument/2006/relationships/slideLayout" Target="../slideLayouts/slideLayout751.xml"/><Relationship Id="rId4" Type="http://schemas.openxmlformats.org/officeDocument/2006/relationships/slideLayout" Target="../slideLayouts/slideLayout752.xml"/><Relationship Id="rId5" Type="http://schemas.openxmlformats.org/officeDocument/2006/relationships/slideLayout" Target="../slideLayouts/slideLayout753.xml"/><Relationship Id="rId6" Type="http://schemas.openxmlformats.org/officeDocument/2006/relationships/slideLayout" Target="../slideLayouts/slideLayout754.xml"/><Relationship Id="rId7" Type="http://schemas.openxmlformats.org/officeDocument/2006/relationships/slideLayout" Target="../slideLayouts/slideLayout755.xml"/><Relationship Id="rId8" Type="http://schemas.openxmlformats.org/officeDocument/2006/relationships/slideLayout" Target="../slideLayouts/slideLayout756.xml"/><Relationship Id="rId9" Type="http://schemas.openxmlformats.org/officeDocument/2006/relationships/slideLayout" Target="../slideLayouts/slideLayout757.xml"/><Relationship Id="rId10" Type="http://schemas.openxmlformats.org/officeDocument/2006/relationships/slideLayout" Target="../slideLayouts/slideLayout758.xml"/></Relationships>
</file>

<file path=ppt/slideMasters/_rels/slideMaster7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77.xml"/><Relationship Id="rId12" Type="http://schemas.openxmlformats.org/officeDocument/2006/relationships/theme" Target="../theme/theme7.xml"/><Relationship Id="rId13" Type="http://schemas.openxmlformats.org/officeDocument/2006/relationships/image" Target="../media/image4.png"/><Relationship Id="rId1" Type="http://schemas.openxmlformats.org/officeDocument/2006/relationships/slideLayout" Target="../slideLayouts/slideLayout67.xml"/><Relationship Id="rId2" Type="http://schemas.openxmlformats.org/officeDocument/2006/relationships/slideLayout" Target="../slideLayouts/slideLayout68.xml"/><Relationship Id="rId3" Type="http://schemas.openxmlformats.org/officeDocument/2006/relationships/slideLayout" Target="../slideLayouts/slideLayout69.xml"/><Relationship Id="rId4" Type="http://schemas.openxmlformats.org/officeDocument/2006/relationships/slideLayout" Target="../slideLayouts/slideLayout70.xml"/><Relationship Id="rId5" Type="http://schemas.openxmlformats.org/officeDocument/2006/relationships/slideLayout" Target="../slideLayouts/slideLayout71.xml"/><Relationship Id="rId6" Type="http://schemas.openxmlformats.org/officeDocument/2006/relationships/slideLayout" Target="../slideLayouts/slideLayout72.xml"/><Relationship Id="rId7" Type="http://schemas.openxmlformats.org/officeDocument/2006/relationships/slideLayout" Target="../slideLayouts/slideLayout73.xml"/><Relationship Id="rId8" Type="http://schemas.openxmlformats.org/officeDocument/2006/relationships/slideLayout" Target="../slideLayouts/slideLayout74.xml"/><Relationship Id="rId9" Type="http://schemas.openxmlformats.org/officeDocument/2006/relationships/slideLayout" Target="../slideLayouts/slideLayout75.xml"/><Relationship Id="rId10" Type="http://schemas.openxmlformats.org/officeDocument/2006/relationships/slideLayout" Target="../slideLayouts/slideLayout76.xml"/></Relationships>
</file>

<file path=ppt/slideMasters/_rels/slideMaster70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770.xml"/><Relationship Id="rId12" Type="http://schemas.openxmlformats.org/officeDocument/2006/relationships/theme" Target="../theme/theme70.xml"/><Relationship Id="rId13" Type="http://schemas.openxmlformats.org/officeDocument/2006/relationships/image" Target="../media/image33.png"/><Relationship Id="rId1" Type="http://schemas.openxmlformats.org/officeDocument/2006/relationships/slideLayout" Target="../slideLayouts/slideLayout760.xml"/><Relationship Id="rId2" Type="http://schemas.openxmlformats.org/officeDocument/2006/relationships/slideLayout" Target="../slideLayouts/slideLayout761.xml"/><Relationship Id="rId3" Type="http://schemas.openxmlformats.org/officeDocument/2006/relationships/slideLayout" Target="../slideLayouts/slideLayout762.xml"/><Relationship Id="rId4" Type="http://schemas.openxmlformats.org/officeDocument/2006/relationships/slideLayout" Target="../slideLayouts/slideLayout763.xml"/><Relationship Id="rId5" Type="http://schemas.openxmlformats.org/officeDocument/2006/relationships/slideLayout" Target="../slideLayouts/slideLayout764.xml"/><Relationship Id="rId6" Type="http://schemas.openxmlformats.org/officeDocument/2006/relationships/slideLayout" Target="../slideLayouts/slideLayout765.xml"/><Relationship Id="rId7" Type="http://schemas.openxmlformats.org/officeDocument/2006/relationships/slideLayout" Target="../slideLayouts/slideLayout766.xml"/><Relationship Id="rId8" Type="http://schemas.openxmlformats.org/officeDocument/2006/relationships/slideLayout" Target="../slideLayouts/slideLayout767.xml"/><Relationship Id="rId9" Type="http://schemas.openxmlformats.org/officeDocument/2006/relationships/slideLayout" Target="../slideLayouts/slideLayout768.xml"/><Relationship Id="rId10" Type="http://schemas.openxmlformats.org/officeDocument/2006/relationships/slideLayout" Target="../slideLayouts/slideLayout769.xml"/></Relationships>
</file>

<file path=ppt/slideMasters/_rels/slideMaster7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781.xml"/><Relationship Id="rId12" Type="http://schemas.openxmlformats.org/officeDocument/2006/relationships/theme" Target="../theme/theme71.xml"/><Relationship Id="rId13" Type="http://schemas.openxmlformats.org/officeDocument/2006/relationships/image" Target="../media/image31.jpeg"/><Relationship Id="rId1" Type="http://schemas.openxmlformats.org/officeDocument/2006/relationships/slideLayout" Target="../slideLayouts/slideLayout771.xml"/><Relationship Id="rId2" Type="http://schemas.openxmlformats.org/officeDocument/2006/relationships/slideLayout" Target="../slideLayouts/slideLayout772.xml"/><Relationship Id="rId3" Type="http://schemas.openxmlformats.org/officeDocument/2006/relationships/slideLayout" Target="../slideLayouts/slideLayout773.xml"/><Relationship Id="rId4" Type="http://schemas.openxmlformats.org/officeDocument/2006/relationships/slideLayout" Target="../slideLayouts/slideLayout774.xml"/><Relationship Id="rId5" Type="http://schemas.openxmlformats.org/officeDocument/2006/relationships/slideLayout" Target="../slideLayouts/slideLayout775.xml"/><Relationship Id="rId6" Type="http://schemas.openxmlformats.org/officeDocument/2006/relationships/slideLayout" Target="../slideLayouts/slideLayout776.xml"/><Relationship Id="rId7" Type="http://schemas.openxmlformats.org/officeDocument/2006/relationships/slideLayout" Target="../slideLayouts/slideLayout777.xml"/><Relationship Id="rId8" Type="http://schemas.openxmlformats.org/officeDocument/2006/relationships/slideLayout" Target="../slideLayouts/slideLayout778.xml"/><Relationship Id="rId9" Type="http://schemas.openxmlformats.org/officeDocument/2006/relationships/slideLayout" Target="../slideLayouts/slideLayout779.xml"/><Relationship Id="rId10" Type="http://schemas.openxmlformats.org/officeDocument/2006/relationships/slideLayout" Target="../slideLayouts/slideLayout780.xml"/></Relationships>
</file>

<file path=ppt/slideMasters/_rels/slideMaster7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792.xml"/><Relationship Id="rId12" Type="http://schemas.openxmlformats.org/officeDocument/2006/relationships/theme" Target="../theme/theme72.xml"/><Relationship Id="rId13" Type="http://schemas.openxmlformats.org/officeDocument/2006/relationships/image" Target="../media/image3.jpeg"/><Relationship Id="rId1" Type="http://schemas.openxmlformats.org/officeDocument/2006/relationships/slideLayout" Target="../slideLayouts/slideLayout782.xml"/><Relationship Id="rId2" Type="http://schemas.openxmlformats.org/officeDocument/2006/relationships/slideLayout" Target="../slideLayouts/slideLayout783.xml"/><Relationship Id="rId3" Type="http://schemas.openxmlformats.org/officeDocument/2006/relationships/slideLayout" Target="../slideLayouts/slideLayout784.xml"/><Relationship Id="rId4" Type="http://schemas.openxmlformats.org/officeDocument/2006/relationships/slideLayout" Target="../slideLayouts/slideLayout785.xml"/><Relationship Id="rId5" Type="http://schemas.openxmlformats.org/officeDocument/2006/relationships/slideLayout" Target="../slideLayouts/slideLayout786.xml"/><Relationship Id="rId6" Type="http://schemas.openxmlformats.org/officeDocument/2006/relationships/slideLayout" Target="../slideLayouts/slideLayout787.xml"/><Relationship Id="rId7" Type="http://schemas.openxmlformats.org/officeDocument/2006/relationships/slideLayout" Target="../slideLayouts/slideLayout788.xml"/><Relationship Id="rId8" Type="http://schemas.openxmlformats.org/officeDocument/2006/relationships/slideLayout" Target="../slideLayouts/slideLayout789.xml"/><Relationship Id="rId9" Type="http://schemas.openxmlformats.org/officeDocument/2006/relationships/slideLayout" Target="../slideLayouts/slideLayout790.xml"/><Relationship Id="rId10" Type="http://schemas.openxmlformats.org/officeDocument/2006/relationships/slideLayout" Target="../slideLayouts/slideLayout791.xml"/></Relationships>
</file>

<file path=ppt/slideMasters/_rels/slideMaster7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803.xml"/><Relationship Id="rId12" Type="http://schemas.openxmlformats.org/officeDocument/2006/relationships/theme" Target="../theme/theme73.xml"/><Relationship Id="rId13" Type="http://schemas.openxmlformats.org/officeDocument/2006/relationships/image" Target="../media/image34.png"/><Relationship Id="rId1" Type="http://schemas.openxmlformats.org/officeDocument/2006/relationships/slideLayout" Target="../slideLayouts/slideLayout793.xml"/><Relationship Id="rId2" Type="http://schemas.openxmlformats.org/officeDocument/2006/relationships/slideLayout" Target="../slideLayouts/slideLayout794.xml"/><Relationship Id="rId3" Type="http://schemas.openxmlformats.org/officeDocument/2006/relationships/slideLayout" Target="../slideLayouts/slideLayout795.xml"/><Relationship Id="rId4" Type="http://schemas.openxmlformats.org/officeDocument/2006/relationships/slideLayout" Target="../slideLayouts/slideLayout796.xml"/><Relationship Id="rId5" Type="http://schemas.openxmlformats.org/officeDocument/2006/relationships/slideLayout" Target="../slideLayouts/slideLayout797.xml"/><Relationship Id="rId6" Type="http://schemas.openxmlformats.org/officeDocument/2006/relationships/slideLayout" Target="../slideLayouts/slideLayout798.xml"/><Relationship Id="rId7" Type="http://schemas.openxmlformats.org/officeDocument/2006/relationships/slideLayout" Target="../slideLayouts/slideLayout799.xml"/><Relationship Id="rId8" Type="http://schemas.openxmlformats.org/officeDocument/2006/relationships/slideLayout" Target="../slideLayouts/slideLayout800.xml"/><Relationship Id="rId9" Type="http://schemas.openxmlformats.org/officeDocument/2006/relationships/slideLayout" Target="../slideLayouts/slideLayout801.xml"/><Relationship Id="rId10" Type="http://schemas.openxmlformats.org/officeDocument/2006/relationships/slideLayout" Target="../slideLayouts/slideLayout802.xml"/></Relationships>
</file>

<file path=ppt/slideMasters/_rels/slideMaster74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814.xml"/><Relationship Id="rId12" Type="http://schemas.openxmlformats.org/officeDocument/2006/relationships/theme" Target="../theme/theme74.xml"/><Relationship Id="rId13" Type="http://schemas.openxmlformats.org/officeDocument/2006/relationships/image" Target="../media/image3.jpeg"/><Relationship Id="rId1" Type="http://schemas.openxmlformats.org/officeDocument/2006/relationships/slideLayout" Target="../slideLayouts/slideLayout804.xml"/><Relationship Id="rId2" Type="http://schemas.openxmlformats.org/officeDocument/2006/relationships/slideLayout" Target="../slideLayouts/slideLayout805.xml"/><Relationship Id="rId3" Type="http://schemas.openxmlformats.org/officeDocument/2006/relationships/slideLayout" Target="../slideLayouts/slideLayout806.xml"/><Relationship Id="rId4" Type="http://schemas.openxmlformats.org/officeDocument/2006/relationships/slideLayout" Target="../slideLayouts/slideLayout807.xml"/><Relationship Id="rId5" Type="http://schemas.openxmlformats.org/officeDocument/2006/relationships/slideLayout" Target="../slideLayouts/slideLayout808.xml"/><Relationship Id="rId6" Type="http://schemas.openxmlformats.org/officeDocument/2006/relationships/slideLayout" Target="../slideLayouts/slideLayout809.xml"/><Relationship Id="rId7" Type="http://schemas.openxmlformats.org/officeDocument/2006/relationships/slideLayout" Target="../slideLayouts/slideLayout810.xml"/><Relationship Id="rId8" Type="http://schemas.openxmlformats.org/officeDocument/2006/relationships/slideLayout" Target="../slideLayouts/slideLayout811.xml"/><Relationship Id="rId9" Type="http://schemas.openxmlformats.org/officeDocument/2006/relationships/slideLayout" Target="../slideLayouts/slideLayout812.xml"/><Relationship Id="rId10" Type="http://schemas.openxmlformats.org/officeDocument/2006/relationships/slideLayout" Target="../slideLayouts/slideLayout813.xml"/></Relationships>
</file>

<file path=ppt/slideMasters/_rels/slideMaster75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825.xml"/><Relationship Id="rId12" Type="http://schemas.openxmlformats.org/officeDocument/2006/relationships/theme" Target="../theme/theme75.xml"/><Relationship Id="rId13" Type="http://schemas.openxmlformats.org/officeDocument/2006/relationships/image" Target="../media/image3.jpeg"/><Relationship Id="rId1" Type="http://schemas.openxmlformats.org/officeDocument/2006/relationships/slideLayout" Target="../slideLayouts/slideLayout815.xml"/><Relationship Id="rId2" Type="http://schemas.openxmlformats.org/officeDocument/2006/relationships/slideLayout" Target="../slideLayouts/slideLayout816.xml"/><Relationship Id="rId3" Type="http://schemas.openxmlformats.org/officeDocument/2006/relationships/slideLayout" Target="../slideLayouts/slideLayout817.xml"/><Relationship Id="rId4" Type="http://schemas.openxmlformats.org/officeDocument/2006/relationships/slideLayout" Target="../slideLayouts/slideLayout818.xml"/><Relationship Id="rId5" Type="http://schemas.openxmlformats.org/officeDocument/2006/relationships/slideLayout" Target="../slideLayouts/slideLayout819.xml"/><Relationship Id="rId6" Type="http://schemas.openxmlformats.org/officeDocument/2006/relationships/slideLayout" Target="../slideLayouts/slideLayout820.xml"/><Relationship Id="rId7" Type="http://schemas.openxmlformats.org/officeDocument/2006/relationships/slideLayout" Target="../slideLayouts/slideLayout821.xml"/><Relationship Id="rId8" Type="http://schemas.openxmlformats.org/officeDocument/2006/relationships/slideLayout" Target="../slideLayouts/slideLayout822.xml"/><Relationship Id="rId9" Type="http://schemas.openxmlformats.org/officeDocument/2006/relationships/slideLayout" Target="../slideLayouts/slideLayout823.xml"/><Relationship Id="rId10" Type="http://schemas.openxmlformats.org/officeDocument/2006/relationships/slideLayout" Target="../slideLayouts/slideLayout824.xml"/></Relationships>
</file>

<file path=ppt/slideMasters/_rels/slideMaster76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836.xml"/><Relationship Id="rId12" Type="http://schemas.openxmlformats.org/officeDocument/2006/relationships/theme" Target="../theme/theme76.xml"/><Relationship Id="rId13" Type="http://schemas.openxmlformats.org/officeDocument/2006/relationships/image" Target="../media/image35.png"/><Relationship Id="rId1" Type="http://schemas.openxmlformats.org/officeDocument/2006/relationships/slideLayout" Target="../slideLayouts/slideLayout826.xml"/><Relationship Id="rId2" Type="http://schemas.openxmlformats.org/officeDocument/2006/relationships/slideLayout" Target="../slideLayouts/slideLayout827.xml"/><Relationship Id="rId3" Type="http://schemas.openxmlformats.org/officeDocument/2006/relationships/slideLayout" Target="../slideLayouts/slideLayout828.xml"/><Relationship Id="rId4" Type="http://schemas.openxmlformats.org/officeDocument/2006/relationships/slideLayout" Target="../slideLayouts/slideLayout829.xml"/><Relationship Id="rId5" Type="http://schemas.openxmlformats.org/officeDocument/2006/relationships/slideLayout" Target="../slideLayouts/slideLayout830.xml"/><Relationship Id="rId6" Type="http://schemas.openxmlformats.org/officeDocument/2006/relationships/slideLayout" Target="../slideLayouts/slideLayout831.xml"/><Relationship Id="rId7" Type="http://schemas.openxmlformats.org/officeDocument/2006/relationships/slideLayout" Target="../slideLayouts/slideLayout832.xml"/><Relationship Id="rId8" Type="http://schemas.openxmlformats.org/officeDocument/2006/relationships/slideLayout" Target="../slideLayouts/slideLayout833.xml"/><Relationship Id="rId9" Type="http://schemas.openxmlformats.org/officeDocument/2006/relationships/slideLayout" Target="../slideLayouts/slideLayout834.xml"/><Relationship Id="rId10" Type="http://schemas.openxmlformats.org/officeDocument/2006/relationships/slideLayout" Target="../slideLayouts/slideLayout835.xml"/></Relationships>
</file>

<file path=ppt/slideMasters/_rels/slideMaster77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847.xml"/><Relationship Id="rId12" Type="http://schemas.openxmlformats.org/officeDocument/2006/relationships/theme" Target="../theme/theme77.xml"/><Relationship Id="rId13" Type="http://schemas.openxmlformats.org/officeDocument/2006/relationships/image" Target="../media/image35.png"/><Relationship Id="rId1" Type="http://schemas.openxmlformats.org/officeDocument/2006/relationships/slideLayout" Target="../slideLayouts/slideLayout837.xml"/><Relationship Id="rId2" Type="http://schemas.openxmlformats.org/officeDocument/2006/relationships/slideLayout" Target="../slideLayouts/slideLayout838.xml"/><Relationship Id="rId3" Type="http://schemas.openxmlformats.org/officeDocument/2006/relationships/slideLayout" Target="../slideLayouts/slideLayout839.xml"/><Relationship Id="rId4" Type="http://schemas.openxmlformats.org/officeDocument/2006/relationships/slideLayout" Target="../slideLayouts/slideLayout840.xml"/><Relationship Id="rId5" Type="http://schemas.openxmlformats.org/officeDocument/2006/relationships/slideLayout" Target="../slideLayouts/slideLayout841.xml"/><Relationship Id="rId6" Type="http://schemas.openxmlformats.org/officeDocument/2006/relationships/slideLayout" Target="../slideLayouts/slideLayout842.xml"/><Relationship Id="rId7" Type="http://schemas.openxmlformats.org/officeDocument/2006/relationships/slideLayout" Target="../slideLayouts/slideLayout843.xml"/><Relationship Id="rId8" Type="http://schemas.openxmlformats.org/officeDocument/2006/relationships/slideLayout" Target="../slideLayouts/slideLayout844.xml"/><Relationship Id="rId9" Type="http://schemas.openxmlformats.org/officeDocument/2006/relationships/slideLayout" Target="../slideLayouts/slideLayout845.xml"/><Relationship Id="rId10" Type="http://schemas.openxmlformats.org/officeDocument/2006/relationships/slideLayout" Target="../slideLayouts/slideLayout846.xml"/></Relationships>
</file>

<file path=ppt/slideMasters/_rels/slideMaster78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858.xml"/><Relationship Id="rId12" Type="http://schemas.openxmlformats.org/officeDocument/2006/relationships/theme" Target="../theme/theme78.xml"/><Relationship Id="rId13" Type="http://schemas.openxmlformats.org/officeDocument/2006/relationships/image" Target="../media/image35.png"/><Relationship Id="rId1" Type="http://schemas.openxmlformats.org/officeDocument/2006/relationships/slideLayout" Target="../slideLayouts/slideLayout848.xml"/><Relationship Id="rId2" Type="http://schemas.openxmlformats.org/officeDocument/2006/relationships/slideLayout" Target="../slideLayouts/slideLayout849.xml"/><Relationship Id="rId3" Type="http://schemas.openxmlformats.org/officeDocument/2006/relationships/slideLayout" Target="../slideLayouts/slideLayout850.xml"/><Relationship Id="rId4" Type="http://schemas.openxmlformats.org/officeDocument/2006/relationships/slideLayout" Target="../slideLayouts/slideLayout851.xml"/><Relationship Id="rId5" Type="http://schemas.openxmlformats.org/officeDocument/2006/relationships/slideLayout" Target="../slideLayouts/slideLayout852.xml"/><Relationship Id="rId6" Type="http://schemas.openxmlformats.org/officeDocument/2006/relationships/slideLayout" Target="../slideLayouts/slideLayout853.xml"/><Relationship Id="rId7" Type="http://schemas.openxmlformats.org/officeDocument/2006/relationships/slideLayout" Target="../slideLayouts/slideLayout854.xml"/><Relationship Id="rId8" Type="http://schemas.openxmlformats.org/officeDocument/2006/relationships/slideLayout" Target="../slideLayouts/slideLayout855.xml"/><Relationship Id="rId9" Type="http://schemas.openxmlformats.org/officeDocument/2006/relationships/slideLayout" Target="../slideLayouts/slideLayout856.xml"/><Relationship Id="rId10" Type="http://schemas.openxmlformats.org/officeDocument/2006/relationships/slideLayout" Target="../slideLayouts/slideLayout857.xml"/></Relationships>
</file>

<file path=ppt/slideMasters/_rels/slideMaster79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869.xml"/><Relationship Id="rId12" Type="http://schemas.openxmlformats.org/officeDocument/2006/relationships/theme" Target="../theme/theme79.xml"/><Relationship Id="rId13" Type="http://schemas.openxmlformats.org/officeDocument/2006/relationships/image" Target="../media/image36.png"/><Relationship Id="rId1" Type="http://schemas.openxmlformats.org/officeDocument/2006/relationships/slideLayout" Target="../slideLayouts/slideLayout859.xml"/><Relationship Id="rId2" Type="http://schemas.openxmlformats.org/officeDocument/2006/relationships/slideLayout" Target="../slideLayouts/slideLayout860.xml"/><Relationship Id="rId3" Type="http://schemas.openxmlformats.org/officeDocument/2006/relationships/slideLayout" Target="../slideLayouts/slideLayout861.xml"/><Relationship Id="rId4" Type="http://schemas.openxmlformats.org/officeDocument/2006/relationships/slideLayout" Target="../slideLayouts/slideLayout862.xml"/><Relationship Id="rId5" Type="http://schemas.openxmlformats.org/officeDocument/2006/relationships/slideLayout" Target="../slideLayouts/slideLayout863.xml"/><Relationship Id="rId6" Type="http://schemas.openxmlformats.org/officeDocument/2006/relationships/slideLayout" Target="../slideLayouts/slideLayout864.xml"/><Relationship Id="rId7" Type="http://schemas.openxmlformats.org/officeDocument/2006/relationships/slideLayout" Target="../slideLayouts/slideLayout865.xml"/><Relationship Id="rId8" Type="http://schemas.openxmlformats.org/officeDocument/2006/relationships/slideLayout" Target="../slideLayouts/slideLayout866.xml"/><Relationship Id="rId9" Type="http://schemas.openxmlformats.org/officeDocument/2006/relationships/slideLayout" Target="../slideLayouts/slideLayout867.xml"/><Relationship Id="rId10" Type="http://schemas.openxmlformats.org/officeDocument/2006/relationships/slideLayout" Target="../slideLayouts/slideLayout868.xml"/></Relationships>
</file>

<file path=ppt/slideMasters/_rels/slideMaster8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88.xml"/><Relationship Id="rId12" Type="http://schemas.openxmlformats.org/officeDocument/2006/relationships/theme" Target="../theme/theme8.xml"/><Relationship Id="rId13" Type="http://schemas.openxmlformats.org/officeDocument/2006/relationships/image" Target="../media/image4.png"/><Relationship Id="rId1" Type="http://schemas.openxmlformats.org/officeDocument/2006/relationships/slideLayout" Target="../slideLayouts/slideLayout78.xml"/><Relationship Id="rId2" Type="http://schemas.openxmlformats.org/officeDocument/2006/relationships/slideLayout" Target="../slideLayouts/slideLayout79.xml"/><Relationship Id="rId3" Type="http://schemas.openxmlformats.org/officeDocument/2006/relationships/slideLayout" Target="../slideLayouts/slideLayout80.xml"/><Relationship Id="rId4" Type="http://schemas.openxmlformats.org/officeDocument/2006/relationships/slideLayout" Target="../slideLayouts/slideLayout81.xml"/><Relationship Id="rId5" Type="http://schemas.openxmlformats.org/officeDocument/2006/relationships/slideLayout" Target="../slideLayouts/slideLayout82.xml"/><Relationship Id="rId6" Type="http://schemas.openxmlformats.org/officeDocument/2006/relationships/slideLayout" Target="../slideLayouts/slideLayout83.xml"/><Relationship Id="rId7" Type="http://schemas.openxmlformats.org/officeDocument/2006/relationships/slideLayout" Target="../slideLayouts/slideLayout84.xml"/><Relationship Id="rId8" Type="http://schemas.openxmlformats.org/officeDocument/2006/relationships/slideLayout" Target="../slideLayouts/slideLayout85.xml"/><Relationship Id="rId9" Type="http://schemas.openxmlformats.org/officeDocument/2006/relationships/slideLayout" Target="../slideLayouts/slideLayout86.xml"/><Relationship Id="rId10" Type="http://schemas.openxmlformats.org/officeDocument/2006/relationships/slideLayout" Target="../slideLayouts/slideLayout87.xml"/></Relationships>
</file>

<file path=ppt/slideMasters/_rels/slideMaster80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880.xml"/><Relationship Id="rId12" Type="http://schemas.openxmlformats.org/officeDocument/2006/relationships/theme" Target="../theme/theme80.xml"/><Relationship Id="rId13" Type="http://schemas.openxmlformats.org/officeDocument/2006/relationships/image" Target="../media/image35.png"/><Relationship Id="rId1" Type="http://schemas.openxmlformats.org/officeDocument/2006/relationships/slideLayout" Target="../slideLayouts/slideLayout870.xml"/><Relationship Id="rId2" Type="http://schemas.openxmlformats.org/officeDocument/2006/relationships/slideLayout" Target="../slideLayouts/slideLayout871.xml"/><Relationship Id="rId3" Type="http://schemas.openxmlformats.org/officeDocument/2006/relationships/slideLayout" Target="../slideLayouts/slideLayout872.xml"/><Relationship Id="rId4" Type="http://schemas.openxmlformats.org/officeDocument/2006/relationships/slideLayout" Target="../slideLayouts/slideLayout873.xml"/><Relationship Id="rId5" Type="http://schemas.openxmlformats.org/officeDocument/2006/relationships/slideLayout" Target="../slideLayouts/slideLayout874.xml"/><Relationship Id="rId6" Type="http://schemas.openxmlformats.org/officeDocument/2006/relationships/slideLayout" Target="../slideLayouts/slideLayout875.xml"/><Relationship Id="rId7" Type="http://schemas.openxmlformats.org/officeDocument/2006/relationships/slideLayout" Target="../slideLayouts/slideLayout876.xml"/><Relationship Id="rId8" Type="http://schemas.openxmlformats.org/officeDocument/2006/relationships/slideLayout" Target="../slideLayouts/slideLayout877.xml"/><Relationship Id="rId9" Type="http://schemas.openxmlformats.org/officeDocument/2006/relationships/slideLayout" Target="../slideLayouts/slideLayout878.xml"/><Relationship Id="rId10" Type="http://schemas.openxmlformats.org/officeDocument/2006/relationships/slideLayout" Target="../slideLayouts/slideLayout879.xml"/></Relationships>
</file>

<file path=ppt/slideMasters/_rels/slideMaster8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891.xml"/><Relationship Id="rId12" Type="http://schemas.openxmlformats.org/officeDocument/2006/relationships/theme" Target="../theme/theme81.xml"/><Relationship Id="rId13" Type="http://schemas.openxmlformats.org/officeDocument/2006/relationships/image" Target="../media/image4.png"/><Relationship Id="rId1" Type="http://schemas.openxmlformats.org/officeDocument/2006/relationships/slideLayout" Target="../slideLayouts/slideLayout881.xml"/><Relationship Id="rId2" Type="http://schemas.openxmlformats.org/officeDocument/2006/relationships/slideLayout" Target="../slideLayouts/slideLayout882.xml"/><Relationship Id="rId3" Type="http://schemas.openxmlformats.org/officeDocument/2006/relationships/slideLayout" Target="../slideLayouts/slideLayout883.xml"/><Relationship Id="rId4" Type="http://schemas.openxmlformats.org/officeDocument/2006/relationships/slideLayout" Target="../slideLayouts/slideLayout884.xml"/><Relationship Id="rId5" Type="http://schemas.openxmlformats.org/officeDocument/2006/relationships/slideLayout" Target="../slideLayouts/slideLayout885.xml"/><Relationship Id="rId6" Type="http://schemas.openxmlformats.org/officeDocument/2006/relationships/slideLayout" Target="../slideLayouts/slideLayout886.xml"/><Relationship Id="rId7" Type="http://schemas.openxmlformats.org/officeDocument/2006/relationships/slideLayout" Target="../slideLayouts/slideLayout887.xml"/><Relationship Id="rId8" Type="http://schemas.openxmlformats.org/officeDocument/2006/relationships/slideLayout" Target="../slideLayouts/slideLayout888.xml"/><Relationship Id="rId9" Type="http://schemas.openxmlformats.org/officeDocument/2006/relationships/slideLayout" Target="../slideLayouts/slideLayout889.xml"/><Relationship Id="rId10" Type="http://schemas.openxmlformats.org/officeDocument/2006/relationships/slideLayout" Target="../slideLayouts/slideLayout890.xml"/></Relationships>
</file>

<file path=ppt/slideMasters/_rels/slideMaster8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902.xml"/><Relationship Id="rId12" Type="http://schemas.openxmlformats.org/officeDocument/2006/relationships/theme" Target="../theme/theme82.xml"/><Relationship Id="rId13" Type="http://schemas.openxmlformats.org/officeDocument/2006/relationships/image" Target="../media/image4.png"/><Relationship Id="rId1" Type="http://schemas.openxmlformats.org/officeDocument/2006/relationships/slideLayout" Target="../slideLayouts/slideLayout892.xml"/><Relationship Id="rId2" Type="http://schemas.openxmlformats.org/officeDocument/2006/relationships/slideLayout" Target="../slideLayouts/slideLayout893.xml"/><Relationship Id="rId3" Type="http://schemas.openxmlformats.org/officeDocument/2006/relationships/slideLayout" Target="../slideLayouts/slideLayout894.xml"/><Relationship Id="rId4" Type="http://schemas.openxmlformats.org/officeDocument/2006/relationships/slideLayout" Target="../slideLayouts/slideLayout895.xml"/><Relationship Id="rId5" Type="http://schemas.openxmlformats.org/officeDocument/2006/relationships/slideLayout" Target="../slideLayouts/slideLayout896.xml"/><Relationship Id="rId6" Type="http://schemas.openxmlformats.org/officeDocument/2006/relationships/slideLayout" Target="../slideLayouts/slideLayout897.xml"/><Relationship Id="rId7" Type="http://schemas.openxmlformats.org/officeDocument/2006/relationships/slideLayout" Target="../slideLayouts/slideLayout898.xml"/><Relationship Id="rId8" Type="http://schemas.openxmlformats.org/officeDocument/2006/relationships/slideLayout" Target="../slideLayouts/slideLayout899.xml"/><Relationship Id="rId9" Type="http://schemas.openxmlformats.org/officeDocument/2006/relationships/slideLayout" Target="../slideLayouts/slideLayout900.xml"/><Relationship Id="rId10" Type="http://schemas.openxmlformats.org/officeDocument/2006/relationships/slideLayout" Target="../slideLayouts/slideLayout901.xml"/></Relationships>
</file>

<file path=ppt/slideMasters/_rels/slideMaster8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913.xml"/><Relationship Id="rId12" Type="http://schemas.openxmlformats.org/officeDocument/2006/relationships/theme" Target="../theme/theme83.xml"/><Relationship Id="rId13" Type="http://schemas.openxmlformats.org/officeDocument/2006/relationships/image" Target="../media/image35.png"/><Relationship Id="rId1" Type="http://schemas.openxmlformats.org/officeDocument/2006/relationships/slideLayout" Target="../slideLayouts/slideLayout903.xml"/><Relationship Id="rId2" Type="http://schemas.openxmlformats.org/officeDocument/2006/relationships/slideLayout" Target="../slideLayouts/slideLayout904.xml"/><Relationship Id="rId3" Type="http://schemas.openxmlformats.org/officeDocument/2006/relationships/slideLayout" Target="../slideLayouts/slideLayout905.xml"/><Relationship Id="rId4" Type="http://schemas.openxmlformats.org/officeDocument/2006/relationships/slideLayout" Target="../slideLayouts/slideLayout906.xml"/><Relationship Id="rId5" Type="http://schemas.openxmlformats.org/officeDocument/2006/relationships/slideLayout" Target="../slideLayouts/slideLayout907.xml"/><Relationship Id="rId6" Type="http://schemas.openxmlformats.org/officeDocument/2006/relationships/slideLayout" Target="../slideLayouts/slideLayout908.xml"/><Relationship Id="rId7" Type="http://schemas.openxmlformats.org/officeDocument/2006/relationships/slideLayout" Target="../slideLayouts/slideLayout909.xml"/><Relationship Id="rId8" Type="http://schemas.openxmlformats.org/officeDocument/2006/relationships/slideLayout" Target="../slideLayouts/slideLayout910.xml"/><Relationship Id="rId9" Type="http://schemas.openxmlformats.org/officeDocument/2006/relationships/slideLayout" Target="../slideLayouts/slideLayout911.xml"/><Relationship Id="rId10" Type="http://schemas.openxmlformats.org/officeDocument/2006/relationships/slideLayout" Target="../slideLayouts/slideLayout912.xml"/></Relationships>
</file>

<file path=ppt/slideMasters/_rels/slideMaster84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924.xml"/><Relationship Id="rId12" Type="http://schemas.openxmlformats.org/officeDocument/2006/relationships/theme" Target="../theme/theme84.xml"/><Relationship Id="rId13" Type="http://schemas.openxmlformats.org/officeDocument/2006/relationships/image" Target="../media/image37.jpeg"/><Relationship Id="rId1" Type="http://schemas.openxmlformats.org/officeDocument/2006/relationships/slideLayout" Target="../slideLayouts/slideLayout914.xml"/><Relationship Id="rId2" Type="http://schemas.openxmlformats.org/officeDocument/2006/relationships/slideLayout" Target="../slideLayouts/slideLayout915.xml"/><Relationship Id="rId3" Type="http://schemas.openxmlformats.org/officeDocument/2006/relationships/slideLayout" Target="../slideLayouts/slideLayout916.xml"/><Relationship Id="rId4" Type="http://schemas.openxmlformats.org/officeDocument/2006/relationships/slideLayout" Target="../slideLayouts/slideLayout917.xml"/><Relationship Id="rId5" Type="http://schemas.openxmlformats.org/officeDocument/2006/relationships/slideLayout" Target="../slideLayouts/slideLayout918.xml"/><Relationship Id="rId6" Type="http://schemas.openxmlformats.org/officeDocument/2006/relationships/slideLayout" Target="../slideLayouts/slideLayout919.xml"/><Relationship Id="rId7" Type="http://schemas.openxmlformats.org/officeDocument/2006/relationships/slideLayout" Target="../slideLayouts/slideLayout920.xml"/><Relationship Id="rId8" Type="http://schemas.openxmlformats.org/officeDocument/2006/relationships/slideLayout" Target="../slideLayouts/slideLayout921.xml"/><Relationship Id="rId9" Type="http://schemas.openxmlformats.org/officeDocument/2006/relationships/slideLayout" Target="../slideLayouts/slideLayout922.xml"/><Relationship Id="rId10" Type="http://schemas.openxmlformats.org/officeDocument/2006/relationships/slideLayout" Target="../slideLayouts/slideLayout923.xml"/></Relationships>
</file>

<file path=ppt/slideMasters/_rels/slideMaster85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935.xml"/><Relationship Id="rId12" Type="http://schemas.openxmlformats.org/officeDocument/2006/relationships/theme" Target="../theme/theme85.xml"/><Relationship Id="rId13" Type="http://schemas.openxmlformats.org/officeDocument/2006/relationships/image" Target="../media/image38.png"/><Relationship Id="rId1" Type="http://schemas.openxmlformats.org/officeDocument/2006/relationships/slideLayout" Target="../slideLayouts/slideLayout925.xml"/><Relationship Id="rId2" Type="http://schemas.openxmlformats.org/officeDocument/2006/relationships/slideLayout" Target="../slideLayouts/slideLayout926.xml"/><Relationship Id="rId3" Type="http://schemas.openxmlformats.org/officeDocument/2006/relationships/slideLayout" Target="../slideLayouts/slideLayout927.xml"/><Relationship Id="rId4" Type="http://schemas.openxmlformats.org/officeDocument/2006/relationships/slideLayout" Target="../slideLayouts/slideLayout928.xml"/><Relationship Id="rId5" Type="http://schemas.openxmlformats.org/officeDocument/2006/relationships/slideLayout" Target="../slideLayouts/slideLayout929.xml"/><Relationship Id="rId6" Type="http://schemas.openxmlformats.org/officeDocument/2006/relationships/slideLayout" Target="../slideLayouts/slideLayout930.xml"/><Relationship Id="rId7" Type="http://schemas.openxmlformats.org/officeDocument/2006/relationships/slideLayout" Target="../slideLayouts/slideLayout931.xml"/><Relationship Id="rId8" Type="http://schemas.openxmlformats.org/officeDocument/2006/relationships/slideLayout" Target="../slideLayouts/slideLayout932.xml"/><Relationship Id="rId9" Type="http://schemas.openxmlformats.org/officeDocument/2006/relationships/slideLayout" Target="../slideLayouts/slideLayout933.xml"/><Relationship Id="rId10" Type="http://schemas.openxmlformats.org/officeDocument/2006/relationships/slideLayout" Target="../slideLayouts/slideLayout934.xml"/></Relationships>
</file>

<file path=ppt/slideMasters/_rels/slideMaster86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946.xml"/><Relationship Id="rId12" Type="http://schemas.openxmlformats.org/officeDocument/2006/relationships/theme" Target="../theme/theme86.xml"/><Relationship Id="rId13" Type="http://schemas.openxmlformats.org/officeDocument/2006/relationships/image" Target="../media/image39.png"/><Relationship Id="rId1" Type="http://schemas.openxmlformats.org/officeDocument/2006/relationships/slideLayout" Target="../slideLayouts/slideLayout936.xml"/><Relationship Id="rId2" Type="http://schemas.openxmlformats.org/officeDocument/2006/relationships/slideLayout" Target="../slideLayouts/slideLayout937.xml"/><Relationship Id="rId3" Type="http://schemas.openxmlformats.org/officeDocument/2006/relationships/slideLayout" Target="../slideLayouts/slideLayout938.xml"/><Relationship Id="rId4" Type="http://schemas.openxmlformats.org/officeDocument/2006/relationships/slideLayout" Target="../slideLayouts/slideLayout939.xml"/><Relationship Id="rId5" Type="http://schemas.openxmlformats.org/officeDocument/2006/relationships/slideLayout" Target="../slideLayouts/slideLayout940.xml"/><Relationship Id="rId6" Type="http://schemas.openxmlformats.org/officeDocument/2006/relationships/slideLayout" Target="../slideLayouts/slideLayout941.xml"/><Relationship Id="rId7" Type="http://schemas.openxmlformats.org/officeDocument/2006/relationships/slideLayout" Target="../slideLayouts/slideLayout942.xml"/><Relationship Id="rId8" Type="http://schemas.openxmlformats.org/officeDocument/2006/relationships/slideLayout" Target="../slideLayouts/slideLayout943.xml"/><Relationship Id="rId9" Type="http://schemas.openxmlformats.org/officeDocument/2006/relationships/slideLayout" Target="../slideLayouts/slideLayout944.xml"/><Relationship Id="rId10" Type="http://schemas.openxmlformats.org/officeDocument/2006/relationships/slideLayout" Target="../slideLayouts/slideLayout945.xml"/></Relationships>
</file>

<file path=ppt/slideMasters/_rels/slideMaster87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957.xml"/><Relationship Id="rId12" Type="http://schemas.openxmlformats.org/officeDocument/2006/relationships/theme" Target="../theme/theme87.xml"/><Relationship Id="rId13" Type="http://schemas.openxmlformats.org/officeDocument/2006/relationships/image" Target="../media/image40.png"/><Relationship Id="rId1" Type="http://schemas.openxmlformats.org/officeDocument/2006/relationships/slideLayout" Target="../slideLayouts/slideLayout947.xml"/><Relationship Id="rId2" Type="http://schemas.openxmlformats.org/officeDocument/2006/relationships/slideLayout" Target="../slideLayouts/slideLayout948.xml"/><Relationship Id="rId3" Type="http://schemas.openxmlformats.org/officeDocument/2006/relationships/slideLayout" Target="../slideLayouts/slideLayout949.xml"/><Relationship Id="rId4" Type="http://schemas.openxmlformats.org/officeDocument/2006/relationships/slideLayout" Target="../slideLayouts/slideLayout950.xml"/><Relationship Id="rId5" Type="http://schemas.openxmlformats.org/officeDocument/2006/relationships/slideLayout" Target="../slideLayouts/slideLayout951.xml"/><Relationship Id="rId6" Type="http://schemas.openxmlformats.org/officeDocument/2006/relationships/slideLayout" Target="../slideLayouts/slideLayout952.xml"/><Relationship Id="rId7" Type="http://schemas.openxmlformats.org/officeDocument/2006/relationships/slideLayout" Target="../slideLayouts/slideLayout953.xml"/><Relationship Id="rId8" Type="http://schemas.openxmlformats.org/officeDocument/2006/relationships/slideLayout" Target="../slideLayouts/slideLayout954.xml"/><Relationship Id="rId9" Type="http://schemas.openxmlformats.org/officeDocument/2006/relationships/slideLayout" Target="../slideLayouts/slideLayout955.xml"/><Relationship Id="rId10" Type="http://schemas.openxmlformats.org/officeDocument/2006/relationships/slideLayout" Target="../slideLayouts/slideLayout956.xml"/></Relationships>
</file>

<file path=ppt/slideMasters/_rels/slideMaster88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968.xml"/><Relationship Id="rId12" Type="http://schemas.openxmlformats.org/officeDocument/2006/relationships/theme" Target="../theme/theme88.xml"/><Relationship Id="rId13" Type="http://schemas.openxmlformats.org/officeDocument/2006/relationships/image" Target="../media/image41.png"/><Relationship Id="rId14" Type="http://schemas.openxmlformats.org/officeDocument/2006/relationships/image" Target="../media/image42.png"/><Relationship Id="rId1" Type="http://schemas.openxmlformats.org/officeDocument/2006/relationships/slideLayout" Target="../slideLayouts/slideLayout958.xml"/><Relationship Id="rId2" Type="http://schemas.openxmlformats.org/officeDocument/2006/relationships/slideLayout" Target="../slideLayouts/slideLayout959.xml"/><Relationship Id="rId3" Type="http://schemas.openxmlformats.org/officeDocument/2006/relationships/slideLayout" Target="../slideLayouts/slideLayout960.xml"/><Relationship Id="rId4" Type="http://schemas.openxmlformats.org/officeDocument/2006/relationships/slideLayout" Target="../slideLayouts/slideLayout961.xml"/><Relationship Id="rId5" Type="http://schemas.openxmlformats.org/officeDocument/2006/relationships/slideLayout" Target="../slideLayouts/slideLayout962.xml"/><Relationship Id="rId6" Type="http://schemas.openxmlformats.org/officeDocument/2006/relationships/slideLayout" Target="../slideLayouts/slideLayout963.xml"/><Relationship Id="rId7" Type="http://schemas.openxmlformats.org/officeDocument/2006/relationships/slideLayout" Target="../slideLayouts/slideLayout964.xml"/><Relationship Id="rId8" Type="http://schemas.openxmlformats.org/officeDocument/2006/relationships/slideLayout" Target="../slideLayouts/slideLayout965.xml"/><Relationship Id="rId9" Type="http://schemas.openxmlformats.org/officeDocument/2006/relationships/slideLayout" Target="../slideLayouts/slideLayout966.xml"/><Relationship Id="rId10" Type="http://schemas.openxmlformats.org/officeDocument/2006/relationships/slideLayout" Target="../slideLayouts/slideLayout967.xml"/></Relationships>
</file>

<file path=ppt/slideMasters/_rels/slideMaster89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979.xml"/><Relationship Id="rId12" Type="http://schemas.openxmlformats.org/officeDocument/2006/relationships/theme" Target="../theme/theme89.xml"/><Relationship Id="rId13" Type="http://schemas.openxmlformats.org/officeDocument/2006/relationships/image" Target="../media/image12.jpeg"/><Relationship Id="rId1" Type="http://schemas.openxmlformats.org/officeDocument/2006/relationships/slideLayout" Target="../slideLayouts/slideLayout969.xml"/><Relationship Id="rId2" Type="http://schemas.openxmlformats.org/officeDocument/2006/relationships/slideLayout" Target="../slideLayouts/slideLayout970.xml"/><Relationship Id="rId3" Type="http://schemas.openxmlformats.org/officeDocument/2006/relationships/slideLayout" Target="../slideLayouts/slideLayout971.xml"/><Relationship Id="rId4" Type="http://schemas.openxmlformats.org/officeDocument/2006/relationships/slideLayout" Target="../slideLayouts/slideLayout972.xml"/><Relationship Id="rId5" Type="http://schemas.openxmlformats.org/officeDocument/2006/relationships/slideLayout" Target="../slideLayouts/slideLayout973.xml"/><Relationship Id="rId6" Type="http://schemas.openxmlformats.org/officeDocument/2006/relationships/slideLayout" Target="../slideLayouts/slideLayout974.xml"/><Relationship Id="rId7" Type="http://schemas.openxmlformats.org/officeDocument/2006/relationships/slideLayout" Target="../slideLayouts/slideLayout975.xml"/><Relationship Id="rId8" Type="http://schemas.openxmlformats.org/officeDocument/2006/relationships/slideLayout" Target="../slideLayouts/slideLayout976.xml"/><Relationship Id="rId9" Type="http://schemas.openxmlformats.org/officeDocument/2006/relationships/slideLayout" Target="../slideLayouts/slideLayout977.xml"/><Relationship Id="rId10" Type="http://schemas.openxmlformats.org/officeDocument/2006/relationships/slideLayout" Target="../slideLayouts/slideLayout978.xml"/></Relationships>
</file>

<file path=ppt/slideMasters/_rels/slideMaster9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99.xml"/><Relationship Id="rId12" Type="http://schemas.openxmlformats.org/officeDocument/2006/relationships/theme" Target="../theme/theme9.xml"/><Relationship Id="rId13" Type="http://schemas.openxmlformats.org/officeDocument/2006/relationships/image" Target="../media/image3.jpeg"/><Relationship Id="rId1" Type="http://schemas.openxmlformats.org/officeDocument/2006/relationships/slideLayout" Target="../slideLayouts/slideLayout89.xml"/><Relationship Id="rId2" Type="http://schemas.openxmlformats.org/officeDocument/2006/relationships/slideLayout" Target="../slideLayouts/slideLayout90.xml"/><Relationship Id="rId3" Type="http://schemas.openxmlformats.org/officeDocument/2006/relationships/slideLayout" Target="../slideLayouts/slideLayout91.xml"/><Relationship Id="rId4" Type="http://schemas.openxmlformats.org/officeDocument/2006/relationships/slideLayout" Target="../slideLayouts/slideLayout92.xml"/><Relationship Id="rId5" Type="http://schemas.openxmlformats.org/officeDocument/2006/relationships/slideLayout" Target="../slideLayouts/slideLayout93.xml"/><Relationship Id="rId6" Type="http://schemas.openxmlformats.org/officeDocument/2006/relationships/slideLayout" Target="../slideLayouts/slideLayout94.xml"/><Relationship Id="rId7" Type="http://schemas.openxmlformats.org/officeDocument/2006/relationships/slideLayout" Target="../slideLayouts/slideLayout95.xml"/><Relationship Id="rId8" Type="http://schemas.openxmlformats.org/officeDocument/2006/relationships/slideLayout" Target="../slideLayouts/slideLayout96.xml"/><Relationship Id="rId9" Type="http://schemas.openxmlformats.org/officeDocument/2006/relationships/slideLayout" Target="../slideLayouts/slideLayout97.xml"/><Relationship Id="rId10" Type="http://schemas.openxmlformats.org/officeDocument/2006/relationships/slideLayout" Target="../slideLayouts/slideLayout98.xml"/></Relationships>
</file>

<file path=ppt/slideMasters/_rels/slideMaster90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990.xml"/><Relationship Id="rId12" Type="http://schemas.openxmlformats.org/officeDocument/2006/relationships/theme" Target="../theme/theme90.xml"/><Relationship Id="rId13" Type="http://schemas.openxmlformats.org/officeDocument/2006/relationships/image" Target="../media/image34.png"/><Relationship Id="rId1" Type="http://schemas.openxmlformats.org/officeDocument/2006/relationships/slideLayout" Target="../slideLayouts/slideLayout980.xml"/><Relationship Id="rId2" Type="http://schemas.openxmlformats.org/officeDocument/2006/relationships/slideLayout" Target="../slideLayouts/slideLayout981.xml"/><Relationship Id="rId3" Type="http://schemas.openxmlformats.org/officeDocument/2006/relationships/slideLayout" Target="../slideLayouts/slideLayout982.xml"/><Relationship Id="rId4" Type="http://schemas.openxmlformats.org/officeDocument/2006/relationships/slideLayout" Target="../slideLayouts/slideLayout983.xml"/><Relationship Id="rId5" Type="http://schemas.openxmlformats.org/officeDocument/2006/relationships/slideLayout" Target="../slideLayouts/slideLayout984.xml"/><Relationship Id="rId6" Type="http://schemas.openxmlformats.org/officeDocument/2006/relationships/slideLayout" Target="../slideLayouts/slideLayout985.xml"/><Relationship Id="rId7" Type="http://schemas.openxmlformats.org/officeDocument/2006/relationships/slideLayout" Target="../slideLayouts/slideLayout986.xml"/><Relationship Id="rId8" Type="http://schemas.openxmlformats.org/officeDocument/2006/relationships/slideLayout" Target="../slideLayouts/slideLayout987.xml"/><Relationship Id="rId9" Type="http://schemas.openxmlformats.org/officeDocument/2006/relationships/slideLayout" Target="../slideLayouts/slideLayout988.xml"/><Relationship Id="rId10" Type="http://schemas.openxmlformats.org/officeDocument/2006/relationships/slideLayout" Target="../slideLayouts/slideLayout989.xml"/></Relationships>
</file>

<file path=ppt/slideMasters/_rels/slideMaster9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001.xml"/><Relationship Id="rId12" Type="http://schemas.openxmlformats.org/officeDocument/2006/relationships/theme" Target="../theme/theme91.xml"/><Relationship Id="rId13" Type="http://schemas.openxmlformats.org/officeDocument/2006/relationships/image" Target="../media/image34.png"/><Relationship Id="rId1" Type="http://schemas.openxmlformats.org/officeDocument/2006/relationships/slideLayout" Target="../slideLayouts/slideLayout991.xml"/><Relationship Id="rId2" Type="http://schemas.openxmlformats.org/officeDocument/2006/relationships/slideLayout" Target="../slideLayouts/slideLayout992.xml"/><Relationship Id="rId3" Type="http://schemas.openxmlformats.org/officeDocument/2006/relationships/slideLayout" Target="../slideLayouts/slideLayout993.xml"/><Relationship Id="rId4" Type="http://schemas.openxmlformats.org/officeDocument/2006/relationships/slideLayout" Target="../slideLayouts/slideLayout994.xml"/><Relationship Id="rId5" Type="http://schemas.openxmlformats.org/officeDocument/2006/relationships/slideLayout" Target="../slideLayouts/slideLayout995.xml"/><Relationship Id="rId6" Type="http://schemas.openxmlformats.org/officeDocument/2006/relationships/slideLayout" Target="../slideLayouts/slideLayout996.xml"/><Relationship Id="rId7" Type="http://schemas.openxmlformats.org/officeDocument/2006/relationships/slideLayout" Target="../slideLayouts/slideLayout997.xml"/><Relationship Id="rId8" Type="http://schemas.openxmlformats.org/officeDocument/2006/relationships/slideLayout" Target="../slideLayouts/slideLayout998.xml"/><Relationship Id="rId9" Type="http://schemas.openxmlformats.org/officeDocument/2006/relationships/slideLayout" Target="../slideLayouts/slideLayout999.xml"/><Relationship Id="rId10" Type="http://schemas.openxmlformats.org/officeDocument/2006/relationships/slideLayout" Target="../slideLayouts/slideLayout1000.xml"/></Relationships>
</file>

<file path=ppt/slideMasters/_rels/slideMaster9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012.xml"/><Relationship Id="rId12" Type="http://schemas.openxmlformats.org/officeDocument/2006/relationships/theme" Target="../theme/theme92.xml"/><Relationship Id="rId13" Type="http://schemas.openxmlformats.org/officeDocument/2006/relationships/image" Target="../media/image34.png"/><Relationship Id="rId1" Type="http://schemas.openxmlformats.org/officeDocument/2006/relationships/slideLayout" Target="../slideLayouts/slideLayout1002.xml"/><Relationship Id="rId2" Type="http://schemas.openxmlformats.org/officeDocument/2006/relationships/slideLayout" Target="../slideLayouts/slideLayout1003.xml"/><Relationship Id="rId3" Type="http://schemas.openxmlformats.org/officeDocument/2006/relationships/slideLayout" Target="../slideLayouts/slideLayout1004.xml"/><Relationship Id="rId4" Type="http://schemas.openxmlformats.org/officeDocument/2006/relationships/slideLayout" Target="../slideLayouts/slideLayout1005.xml"/><Relationship Id="rId5" Type="http://schemas.openxmlformats.org/officeDocument/2006/relationships/slideLayout" Target="../slideLayouts/slideLayout1006.xml"/><Relationship Id="rId6" Type="http://schemas.openxmlformats.org/officeDocument/2006/relationships/slideLayout" Target="../slideLayouts/slideLayout1007.xml"/><Relationship Id="rId7" Type="http://schemas.openxmlformats.org/officeDocument/2006/relationships/slideLayout" Target="../slideLayouts/slideLayout1008.xml"/><Relationship Id="rId8" Type="http://schemas.openxmlformats.org/officeDocument/2006/relationships/slideLayout" Target="../slideLayouts/slideLayout1009.xml"/><Relationship Id="rId9" Type="http://schemas.openxmlformats.org/officeDocument/2006/relationships/slideLayout" Target="../slideLayouts/slideLayout1010.xml"/><Relationship Id="rId10" Type="http://schemas.openxmlformats.org/officeDocument/2006/relationships/slideLayout" Target="../slideLayouts/slideLayout1011.xml"/></Relationships>
</file>

<file path=ppt/slideMasters/_rels/slideMaster9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023.xml"/><Relationship Id="rId12" Type="http://schemas.openxmlformats.org/officeDocument/2006/relationships/theme" Target="../theme/theme93.xml"/><Relationship Id="rId13" Type="http://schemas.openxmlformats.org/officeDocument/2006/relationships/image" Target="../media/image43.png"/><Relationship Id="rId1" Type="http://schemas.openxmlformats.org/officeDocument/2006/relationships/slideLayout" Target="../slideLayouts/slideLayout1013.xml"/><Relationship Id="rId2" Type="http://schemas.openxmlformats.org/officeDocument/2006/relationships/slideLayout" Target="../slideLayouts/slideLayout1014.xml"/><Relationship Id="rId3" Type="http://schemas.openxmlformats.org/officeDocument/2006/relationships/slideLayout" Target="../slideLayouts/slideLayout1015.xml"/><Relationship Id="rId4" Type="http://schemas.openxmlformats.org/officeDocument/2006/relationships/slideLayout" Target="../slideLayouts/slideLayout1016.xml"/><Relationship Id="rId5" Type="http://schemas.openxmlformats.org/officeDocument/2006/relationships/slideLayout" Target="../slideLayouts/slideLayout1017.xml"/><Relationship Id="rId6" Type="http://schemas.openxmlformats.org/officeDocument/2006/relationships/slideLayout" Target="../slideLayouts/slideLayout1018.xml"/><Relationship Id="rId7" Type="http://schemas.openxmlformats.org/officeDocument/2006/relationships/slideLayout" Target="../slideLayouts/slideLayout1019.xml"/><Relationship Id="rId8" Type="http://schemas.openxmlformats.org/officeDocument/2006/relationships/slideLayout" Target="../slideLayouts/slideLayout1020.xml"/><Relationship Id="rId9" Type="http://schemas.openxmlformats.org/officeDocument/2006/relationships/slideLayout" Target="../slideLayouts/slideLayout1021.xml"/><Relationship Id="rId10" Type="http://schemas.openxmlformats.org/officeDocument/2006/relationships/slideLayout" Target="../slideLayouts/slideLayout1022.xml"/></Relationships>
</file>

<file path=ppt/slideMasters/_rels/slideMaster94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034.xml"/><Relationship Id="rId12" Type="http://schemas.openxmlformats.org/officeDocument/2006/relationships/theme" Target="../theme/theme94.xml"/><Relationship Id="rId13" Type="http://schemas.openxmlformats.org/officeDocument/2006/relationships/image" Target="../media/image44.jpeg"/><Relationship Id="rId1" Type="http://schemas.openxmlformats.org/officeDocument/2006/relationships/slideLayout" Target="../slideLayouts/slideLayout1024.xml"/><Relationship Id="rId2" Type="http://schemas.openxmlformats.org/officeDocument/2006/relationships/slideLayout" Target="../slideLayouts/slideLayout1025.xml"/><Relationship Id="rId3" Type="http://schemas.openxmlformats.org/officeDocument/2006/relationships/slideLayout" Target="../slideLayouts/slideLayout1026.xml"/><Relationship Id="rId4" Type="http://schemas.openxmlformats.org/officeDocument/2006/relationships/slideLayout" Target="../slideLayouts/slideLayout1027.xml"/><Relationship Id="rId5" Type="http://schemas.openxmlformats.org/officeDocument/2006/relationships/slideLayout" Target="../slideLayouts/slideLayout1028.xml"/><Relationship Id="rId6" Type="http://schemas.openxmlformats.org/officeDocument/2006/relationships/slideLayout" Target="../slideLayouts/slideLayout1029.xml"/><Relationship Id="rId7" Type="http://schemas.openxmlformats.org/officeDocument/2006/relationships/slideLayout" Target="../slideLayouts/slideLayout1030.xml"/><Relationship Id="rId8" Type="http://schemas.openxmlformats.org/officeDocument/2006/relationships/slideLayout" Target="../slideLayouts/slideLayout1031.xml"/><Relationship Id="rId9" Type="http://schemas.openxmlformats.org/officeDocument/2006/relationships/slideLayout" Target="../slideLayouts/slideLayout1032.xml"/><Relationship Id="rId10" Type="http://schemas.openxmlformats.org/officeDocument/2006/relationships/slideLayout" Target="../slideLayouts/slideLayout1033.xml"/></Relationships>
</file>

<file path=ppt/slideMasters/_rels/slideMaster95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045.xml"/><Relationship Id="rId12" Type="http://schemas.openxmlformats.org/officeDocument/2006/relationships/theme" Target="../theme/theme95.xml"/><Relationship Id="rId13" Type="http://schemas.openxmlformats.org/officeDocument/2006/relationships/image" Target="../media/image45.jpeg"/><Relationship Id="rId1" Type="http://schemas.openxmlformats.org/officeDocument/2006/relationships/slideLayout" Target="../slideLayouts/slideLayout1035.xml"/><Relationship Id="rId2" Type="http://schemas.openxmlformats.org/officeDocument/2006/relationships/slideLayout" Target="../slideLayouts/slideLayout1036.xml"/><Relationship Id="rId3" Type="http://schemas.openxmlformats.org/officeDocument/2006/relationships/slideLayout" Target="../slideLayouts/slideLayout1037.xml"/><Relationship Id="rId4" Type="http://schemas.openxmlformats.org/officeDocument/2006/relationships/slideLayout" Target="../slideLayouts/slideLayout1038.xml"/><Relationship Id="rId5" Type="http://schemas.openxmlformats.org/officeDocument/2006/relationships/slideLayout" Target="../slideLayouts/slideLayout1039.xml"/><Relationship Id="rId6" Type="http://schemas.openxmlformats.org/officeDocument/2006/relationships/slideLayout" Target="../slideLayouts/slideLayout1040.xml"/><Relationship Id="rId7" Type="http://schemas.openxmlformats.org/officeDocument/2006/relationships/slideLayout" Target="../slideLayouts/slideLayout1041.xml"/><Relationship Id="rId8" Type="http://schemas.openxmlformats.org/officeDocument/2006/relationships/slideLayout" Target="../slideLayouts/slideLayout1042.xml"/><Relationship Id="rId9" Type="http://schemas.openxmlformats.org/officeDocument/2006/relationships/slideLayout" Target="../slideLayouts/slideLayout1043.xml"/><Relationship Id="rId10" Type="http://schemas.openxmlformats.org/officeDocument/2006/relationships/slideLayout" Target="../slideLayouts/slideLayout1044.xml"/></Relationships>
</file>

<file path=ppt/slideMasters/_rels/slideMaster96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056.xml"/><Relationship Id="rId12" Type="http://schemas.openxmlformats.org/officeDocument/2006/relationships/theme" Target="../theme/theme96.xml"/><Relationship Id="rId13" Type="http://schemas.openxmlformats.org/officeDocument/2006/relationships/image" Target="../media/image46.png"/><Relationship Id="rId1" Type="http://schemas.openxmlformats.org/officeDocument/2006/relationships/slideLayout" Target="../slideLayouts/slideLayout1046.xml"/><Relationship Id="rId2" Type="http://schemas.openxmlformats.org/officeDocument/2006/relationships/slideLayout" Target="../slideLayouts/slideLayout1047.xml"/><Relationship Id="rId3" Type="http://schemas.openxmlformats.org/officeDocument/2006/relationships/slideLayout" Target="../slideLayouts/slideLayout1048.xml"/><Relationship Id="rId4" Type="http://schemas.openxmlformats.org/officeDocument/2006/relationships/slideLayout" Target="../slideLayouts/slideLayout1049.xml"/><Relationship Id="rId5" Type="http://schemas.openxmlformats.org/officeDocument/2006/relationships/slideLayout" Target="../slideLayouts/slideLayout1050.xml"/><Relationship Id="rId6" Type="http://schemas.openxmlformats.org/officeDocument/2006/relationships/slideLayout" Target="../slideLayouts/slideLayout1051.xml"/><Relationship Id="rId7" Type="http://schemas.openxmlformats.org/officeDocument/2006/relationships/slideLayout" Target="../slideLayouts/slideLayout1052.xml"/><Relationship Id="rId8" Type="http://schemas.openxmlformats.org/officeDocument/2006/relationships/slideLayout" Target="../slideLayouts/slideLayout1053.xml"/><Relationship Id="rId9" Type="http://schemas.openxmlformats.org/officeDocument/2006/relationships/slideLayout" Target="../slideLayouts/slideLayout1054.xml"/><Relationship Id="rId10" Type="http://schemas.openxmlformats.org/officeDocument/2006/relationships/slideLayout" Target="../slideLayouts/slideLayout1055.xml"/></Relationships>
</file>

<file path=ppt/slideMasters/_rels/slideMaster97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067.xml"/><Relationship Id="rId12" Type="http://schemas.openxmlformats.org/officeDocument/2006/relationships/theme" Target="../theme/theme97.xml"/><Relationship Id="rId13" Type="http://schemas.openxmlformats.org/officeDocument/2006/relationships/image" Target="../media/image47.png"/><Relationship Id="rId1" Type="http://schemas.openxmlformats.org/officeDocument/2006/relationships/slideLayout" Target="../slideLayouts/slideLayout1057.xml"/><Relationship Id="rId2" Type="http://schemas.openxmlformats.org/officeDocument/2006/relationships/slideLayout" Target="../slideLayouts/slideLayout1058.xml"/><Relationship Id="rId3" Type="http://schemas.openxmlformats.org/officeDocument/2006/relationships/slideLayout" Target="../slideLayouts/slideLayout1059.xml"/><Relationship Id="rId4" Type="http://schemas.openxmlformats.org/officeDocument/2006/relationships/slideLayout" Target="../slideLayouts/slideLayout1060.xml"/><Relationship Id="rId5" Type="http://schemas.openxmlformats.org/officeDocument/2006/relationships/slideLayout" Target="../slideLayouts/slideLayout1061.xml"/><Relationship Id="rId6" Type="http://schemas.openxmlformats.org/officeDocument/2006/relationships/slideLayout" Target="../slideLayouts/slideLayout1062.xml"/><Relationship Id="rId7" Type="http://schemas.openxmlformats.org/officeDocument/2006/relationships/slideLayout" Target="../slideLayouts/slideLayout1063.xml"/><Relationship Id="rId8" Type="http://schemas.openxmlformats.org/officeDocument/2006/relationships/slideLayout" Target="../slideLayouts/slideLayout1064.xml"/><Relationship Id="rId9" Type="http://schemas.openxmlformats.org/officeDocument/2006/relationships/slideLayout" Target="../slideLayouts/slideLayout1065.xml"/><Relationship Id="rId10" Type="http://schemas.openxmlformats.org/officeDocument/2006/relationships/slideLayout" Target="../slideLayouts/slideLayout1066.xml"/></Relationships>
</file>

<file path=ppt/slideMasters/_rels/slideMaster98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078.xml"/><Relationship Id="rId12" Type="http://schemas.openxmlformats.org/officeDocument/2006/relationships/theme" Target="../theme/theme98.xml"/><Relationship Id="rId13" Type="http://schemas.openxmlformats.org/officeDocument/2006/relationships/image" Target="../media/image48.jpeg"/><Relationship Id="rId1" Type="http://schemas.openxmlformats.org/officeDocument/2006/relationships/slideLayout" Target="../slideLayouts/slideLayout1068.xml"/><Relationship Id="rId2" Type="http://schemas.openxmlformats.org/officeDocument/2006/relationships/slideLayout" Target="../slideLayouts/slideLayout1069.xml"/><Relationship Id="rId3" Type="http://schemas.openxmlformats.org/officeDocument/2006/relationships/slideLayout" Target="../slideLayouts/slideLayout1070.xml"/><Relationship Id="rId4" Type="http://schemas.openxmlformats.org/officeDocument/2006/relationships/slideLayout" Target="../slideLayouts/slideLayout1071.xml"/><Relationship Id="rId5" Type="http://schemas.openxmlformats.org/officeDocument/2006/relationships/slideLayout" Target="../slideLayouts/slideLayout1072.xml"/><Relationship Id="rId6" Type="http://schemas.openxmlformats.org/officeDocument/2006/relationships/slideLayout" Target="../slideLayouts/slideLayout1073.xml"/><Relationship Id="rId7" Type="http://schemas.openxmlformats.org/officeDocument/2006/relationships/slideLayout" Target="../slideLayouts/slideLayout1074.xml"/><Relationship Id="rId8" Type="http://schemas.openxmlformats.org/officeDocument/2006/relationships/slideLayout" Target="../slideLayouts/slideLayout1075.xml"/><Relationship Id="rId9" Type="http://schemas.openxmlformats.org/officeDocument/2006/relationships/slideLayout" Target="../slideLayouts/slideLayout1076.xml"/><Relationship Id="rId10" Type="http://schemas.openxmlformats.org/officeDocument/2006/relationships/slideLayout" Target="../slideLayouts/slideLayout1077.xml"/></Relationships>
</file>

<file path=ppt/slideMasters/_rels/slideMaster99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089.xml"/><Relationship Id="rId12" Type="http://schemas.openxmlformats.org/officeDocument/2006/relationships/theme" Target="../theme/theme99.xml"/><Relationship Id="rId13" Type="http://schemas.openxmlformats.org/officeDocument/2006/relationships/image" Target="../media/image48.jpeg"/><Relationship Id="rId1" Type="http://schemas.openxmlformats.org/officeDocument/2006/relationships/slideLayout" Target="../slideLayouts/slideLayout1079.xml"/><Relationship Id="rId2" Type="http://schemas.openxmlformats.org/officeDocument/2006/relationships/slideLayout" Target="../slideLayouts/slideLayout1080.xml"/><Relationship Id="rId3" Type="http://schemas.openxmlformats.org/officeDocument/2006/relationships/slideLayout" Target="../slideLayouts/slideLayout1081.xml"/><Relationship Id="rId4" Type="http://schemas.openxmlformats.org/officeDocument/2006/relationships/slideLayout" Target="../slideLayouts/slideLayout1082.xml"/><Relationship Id="rId5" Type="http://schemas.openxmlformats.org/officeDocument/2006/relationships/slideLayout" Target="../slideLayouts/slideLayout1083.xml"/><Relationship Id="rId6" Type="http://schemas.openxmlformats.org/officeDocument/2006/relationships/slideLayout" Target="../slideLayouts/slideLayout1084.xml"/><Relationship Id="rId7" Type="http://schemas.openxmlformats.org/officeDocument/2006/relationships/slideLayout" Target="../slideLayouts/slideLayout1085.xml"/><Relationship Id="rId8" Type="http://schemas.openxmlformats.org/officeDocument/2006/relationships/slideLayout" Target="../slideLayouts/slideLayout1086.xml"/><Relationship Id="rId9" Type="http://schemas.openxmlformats.org/officeDocument/2006/relationships/slideLayout" Target="../slideLayouts/slideLayout1087.xml"/><Relationship Id="rId10" Type="http://schemas.openxmlformats.org/officeDocument/2006/relationships/slideLayout" Target="../slideLayouts/slideLayout108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808" r:id="rId1"/>
    <p:sldLayoutId id="2147483809" r:id="rId2"/>
    <p:sldLayoutId id="2147483810" r:id="rId3"/>
    <p:sldLayoutId id="2147483811" r:id="rId4"/>
    <p:sldLayoutId id="2147483812" r:id="rId5"/>
    <p:sldLayoutId id="2147483813" r:id="rId6"/>
    <p:sldLayoutId id="2147483814" r:id="rId7"/>
    <p:sldLayoutId id="2147483815" r:id="rId8"/>
    <p:sldLayoutId id="2147483816" r:id="rId9"/>
    <p:sldLayoutId id="2147483817" r:id="rId10"/>
    <p:sldLayoutId id="2147483818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+mj-lt"/>
          <a:ea typeface="+mj-ea"/>
          <a:cs typeface="+mj-cs"/>
          <a:sym typeface="Gill Sans" charset="0"/>
        </a:defRPr>
      </a:lvl1pPr>
      <a:lvl2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2pPr>
      <a:lvl3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3pPr>
      <a:lvl4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4pPr>
      <a:lvl5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9pPr>
    </p:titleStyle>
    <p:bodyStyle>
      <a:lvl1pPr marL="698500" indent="-444500" algn="l" rtl="0" fontAlgn="base">
        <a:spcBef>
          <a:spcPts val="1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1pPr>
      <a:lvl2pPr marL="1041400" indent="-444500" algn="l" rtl="0" fontAlgn="base">
        <a:spcBef>
          <a:spcPts val="1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2pPr>
      <a:lvl3pPr marL="1384300" indent="-444500" algn="l" rtl="0" fontAlgn="base">
        <a:spcBef>
          <a:spcPts val="1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3pPr>
      <a:lvl4pPr marL="1739900" indent="-444500" algn="l" rtl="0" fontAlgn="base">
        <a:spcBef>
          <a:spcPts val="1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4pPr>
      <a:lvl5pPr marL="2082800" indent="-444500" algn="l" rtl="0" fontAlgn="base">
        <a:spcBef>
          <a:spcPts val="1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5pPr>
      <a:lvl6pPr marL="2540000" indent="-444500" algn="l" rtl="0" fontAlgn="base">
        <a:spcBef>
          <a:spcPts val="1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6pPr>
      <a:lvl7pPr marL="2997200" indent="-444500" algn="l" rtl="0" fontAlgn="base">
        <a:spcBef>
          <a:spcPts val="1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7pPr>
      <a:lvl8pPr marL="3454400" indent="-444500" algn="l" rtl="0" fontAlgn="base">
        <a:spcBef>
          <a:spcPts val="1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8pPr>
      <a:lvl9pPr marL="3911600" indent="-444500" algn="l" rtl="0" fontAlgn="base">
        <a:spcBef>
          <a:spcPts val="1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dk2" tx1="lt1" bg2="dk1" tx2="lt2" accent1="accent1" accent2="accent2" accent3="accent3" accent4="accent4" accent5="accent5" accent6="accent6" hlink="hlink" folHlink="folHlink"/>
  <p:sldLayoutIdLst>
    <p:sldLayoutId id="2147483907" r:id="rId1"/>
    <p:sldLayoutId id="2147483908" r:id="rId2"/>
    <p:sldLayoutId id="2147483909" r:id="rId3"/>
    <p:sldLayoutId id="2147483910" r:id="rId4"/>
    <p:sldLayoutId id="2147483911" r:id="rId5"/>
    <p:sldLayoutId id="2147483912" r:id="rId6"/>
    <p:sldLayoutId id="2147483913" r:id="rId7"/>
    <p:sldLayoutId id="2147483914" r:id="rId8"/>
    <p:sldLayoutId id="2147483915" r:id="rId9"/>
    <p:sldLayoutId id="2147483916" r:id="rId10"/>
    <p:sldLayoutId id="2147483917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5600">
          <a:solidFill>
            <a:schemeClr val="tx1"/>
          </a:solidFill>
          <a:latin typeface="+mj-lt"/>
          <a:ea typeface="+mj-ea"/>
          <a:cs typeface="+mj-cs"/>
          <a:sym typeface="Chalkboard" charset="0"/>
        </a:defRPr>
      </a:lvl1pPr>
      <a:lvl2pPr algn="ctr" rtl="0" fontAlgn="base">
        <a:spcBef>
          <a:spcPct val="0"/>
        </a:spcBef>
        <a:spcAft>
          <a:spcPct val="0"/>
        </a:spcAft>
        <a:defRPr sz="5600">
          <a:solidFill>
            <a:schemeClr val="tx1"/>
          </a:solidFill>
          <a:latin typeface="Chalkboard" charset="0"/>
          <a:ea typeface="ヒラギノ角ゴ ProN W3" charset="0"/>
          <a:cs typeface="ヒラギノ角ゴ ProN W3" charset="0"/>
          <a:sym typeface="Chalkboard" charset="0"/>
        </a:defRPr>
      </a:lvl2pPr>
      <a:lvl3pPr algn="ctr" rtl="0" fontAlgn="base">
        <a:spcBef>
          <a:spcPct val="0"/>
        </a:spcBef>
        <a:spcAft>
          <a:spcPct val="0"/>
        </a:spcAft>
        <a:defRPr sz="5600">
          <a:solidFill>
            <a:schemeClr val="tx1"/>
          </a:solidFill>
          <a:latin typeface="Chalkboard" charset="0"/>
          <a:ea typeface="ヒラギノ角ゴ ProN W3" charset="0"/>
          <a:cs typeface="ヒラギノ角ゴ ProN W3" charset="0"/>
          <a:sym typeface="Chalkboard" charset="0"/>
        </a:defRPr>
      </a:lvl3pPr>
      <a:lvl4pPr algn="ctr" rtl="0" fontAlgn="base">
        <a:spcBef>
          <a:spcPct val="0"/>
        </a:spcBef>
        <a:spcAft>
          <a:spcPct val="0"/>
        </a:spcAft>
        <a:defRPr sz="5600">
          <a:solidFill>
            <a:schemeClr val="tx1"/>
          </a:solidFill>
          <a:latin typeface="Chalkboard" charset="0"/>
          <a:ea typeface="ヒラギノ角ゴ ProN W3" charset="0"/>
          <a:cs typeface="ヒラギノ角ゴ ProN W3" charset="0"/>
          <a:sym typeface="Chalkboard" charset="0"/>
        </a:defRPr>
      </a:lvl4pPr>
      <a:lvl5pPr algn="ctr" rtl="0" fontAlgn="base">
        <a:spcBef>
          <a:spcPct val="0"/>
        </a:spcBef>
        <a:spcAft>
          <a:spcPct val="0"/>
        </a:spcAft>
        <a:defRPr sz="5600">
          <a:solidFill>
            <a:schemeClr val="tx1"/>
          </a:solidFill>
          <a:latin typeface="Chalkboard" charset="0"/>
          <a:ea typeface="ヒラギノ角ゴ ProN W3" charset="0"/>
          <a:cs typeface="ヒラギノ角ゴ ProN W3" charset="0"/>
          <a:sym typeface="Chalkboard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5600">
          <a:solidFill>
            <a:schemeClr val="tx1"/>
          </a:solidFill>
          <a:latin typeface="Chalkboard" charset="0"/>
          <a:ea typeface="ヒラギノ角ゴ ProN W3" charset="0"/>
          <a:cs typeface="ヒラギノ角ゴ ProN W3" charset="0"/>
          <a:sym typeface="Chalkboard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5600">
          <a:solidFill>
            <a:schemeClr val="tx1"/>
          </a:solidFill>
          <a:latin typeface="Chalkboard" charset="0"/>
          <a:ea typeface="ヒラギノ角ゴ ProN W3" charset="0"/>
          <a:cs typeface="ヒラギノ角ゴ ProN W3" charset="0"/>
          <a:sym typeface="Chalkboard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5600">
          <a:solidFill>
            <a:schemeClr val="tx1"/>
          </a:solidFill>
          <a:latin typeface="Chalkboard" charset="0"/>
          <a:ea typeface="ヒラギノ角ゴ ProN W3" charset="0"/>
          <a:cs typeface="ヒラギノ角ゴ ProN W3" charset="0"/>
          <a:sym typeface="Chalkboard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5600">
          <a:solidFill>
            <a:schemeClr val="tx1"/>
          </a:solidFill>
          <a:latin typeface="Chalkboard" charset="0"/>
          <a:ea typeface="ヒラギノ角ゴ ProN W3" charset="0"/>
          <a:cs typeface="ヒラギノ角ゴ ProN W3" charset="0"/>
          <a:sym typeface="Chalkboard" charset="0"/>
        </a:defRPr>
      </a:lvl9pPr>
    </p:titleStyle>
    <p:bodyStyle>
      <a:lvl1pPr marL="892175" indent="-434975" algn="l" rtl="0" fontAlgn="base">
        <a:spcBef>
          <a:spcPts val="2300"/>
        </a:spcBef>
        <a:spcAft>
          <a:spcPct val="0"/>
        </a:spcAft>
        <a:buSzPct val="66000"/>
        <a:buChar char="•"/>
        <a:defRPr sz="2800">
          <a:solidFill>
            <a:schemeClr val="tx1"/>
          </a:solidFill>
          <a:latin typeface="+mn-lt"/>
          <a:ea typeface="+mn-ea"/>
          <a:cs typeface="+mn-cs"/>
          <a:sym typeface="Chalkboard" charset="0"/>
        </a:defRPr>
      </a:lvl1pPr>
      <a:lvl2pPr marL="1438275" indent="-434975" algn="l" rtl="0" fontAlgn="base">
        <a:spcBef>
          <a:spcPts val="2300"/>
        </a:spcBef>
        <a:spcAft>
          <a:spcPct val="0"/>
        </a:spcAft>
        <a:buSzPct val="66000"/>
        <a:buChar char="•"/>
        <a:defRPr sz="2800">
          <a:solidFill>
            <a:schemeClr val="tx1"/>
          </a:solidFill>
          <a:latin typeface="+mn-lt"/>
          <a:ea typeface="+mn-ea"/>
          <a:cs typeface="+mn-cs"/>
          <a:sym typeface="Chalkboard" charset="0"/>
        </a:defRPr>
      </a:lvl2pPr>
      <a:lvl3pPr marL="1971675" indent="-434975" algn="l" rtl="0" fontAlgn="base">
        <a:spcBef>
          <a:spcPts val="2300"/>
        </a:spcBef>
        <a:spcAft>
          <a:spcPct val="0"/>
        </a:spcAft>
        <a:buSzPct val="66000"/>
        <a:buChar char="•"/>
        <a:defRPr sz="2800">
          <a:solidFill>
            <a:schemeClr val="tx1"/>
          </a:solidFill>
          <a:latin typeface="+mn-lt"/>
          <a:ea typeface="+mn-ea"/>
          <a:cs typeface="+mn-cs"/>
          <a:sym typeface="Chalkboard" charset="0"/>
        </a:defRPr>
      </a:lvl3pPr>
      <a:lvl4pPr marL="2543175" indent="-434975" algn="l" rtl="0" fontAlgn="base">
        <a:spcBef>
          <a:spcPts val="2300"/>
        </a:spcBef>
        <a:spcAft>
          <a:spcPct val="0"/>
        </a:spcAft>
        <a:buSzPct val="66000"/>
        <a:buChar char="•"/>
        <a:defRPr sz="2800">
          <a:solidFill>
            <a:schemeClr val="tx1"/>
          </a:solidFill>
          <a:latin typeface="+mn-lt"/>
          <a:ea typeface="+mn-ea"/>
          <a:cs typeface="+mn-cs"/>
          <a:sym typeface="Chalkboard" charset="0"/>
        </a:defRPr>
      </a:lvl4pPr>
      <a:lvl5pPr marL="3127375" indent="-434975" algn="l" rtl="0" fontAlgn="base">
        <a:spcBef>
          <a:spcPts val="2300"/>
        </a:spcBef>
        <a:spcAft>
          <a:spcPct val="0"/>
        </a:spcAft>
        <a:buSzPct val="66000"/>
        <a:buChar char="•"/>
        <a:defRPr sz="2800">
          <a:solidFill>
            <a:schemeClr val="tx1"/>
          </a:solidFill>
          <a:latin typeface="+mn-lt"/>
          <a:ea typeface="+mn-ea"/>
          <a:cs typeface="+mn-cs"/>
          <a:sym typeface="Chalkboard" charset="0"/>
        </a:defRPr>
      </a:lvl5pPr>
      <a:lvl6pPr marL="3584575" indent="-434975" algn="l" rtl="0" fontAlgn="base">
        <a:spcBef>
          <a:spcPts val="2300"/>
        </a:spcBef>
        <a:spcAft>
          <a:spcPct val="0"/>
        </a:spcAft>
        <a:buSzPct val="66000"/>
        <a:buChar char="•"/>
        <a:defRPr sz="2800">
          <a:solidFill>
            <a:schemeClr val="tx1"/>
          </a:solidFill>
          <a:latin typeface="+mn-lt"/>
          <a:ea typeface="+mn-ea"/>
          <a:cs typeface="+mn-cs"/>
          <a:sym typeface="Chalkboard" charset="0"/>
        </a:defRPr>
      </a:lvl6pPr>
      <a:lvl7pPr marL="4041775" indent="-434975" algn="l" rtl="0" fontAlgn="base">
        <a:spcBef>
          <a:spcPts val="2300"/>
        </a:spcBef>
        <a:spcAft>
          <a:spcPct val="0"/>
        </a:spcAft>
        <a:buSzPct val="66000"/>
        <a:buChar char="•"/>
        <a:defRPr sz="2800">
          <a:solidFill>
            <a:schemeClr val="tx1"/>
          </a:solidFill>
          <a:latin typeface="+mn-lt"/>
          <a:ea typeface="+mn-ea"/>
          <a:cs typeface="+mn-cs"/>
          <a:sym typeface="Chalkboard" charset="0"/>
        </a:defRPr>
      </a:lvl7pPr>
      <a:lvl8pPr marL="4498975" indent="-434975" algn="l" rtl="0" fontAlgn="base">
        <a:spcBef>
          <a:spcPts val="2300"/>
        </a:spcBef>
        <a:spcAft>
          <a:spcPct val="0"/>
        </a:spcAft>
        <a:buSzPct val="66000"/>
        <a:buChar char="•"/>
        <a:defRPr sz="2800">
          <a:solidFill>
            <a:schemeClr val="tx1"/>
          </a:solidFill>
          <a:latin typeface="+mn-lt"/>
          <a:ea typeface="+mn-ea"/>
          <a:cs typeface="+mn-cs"/>
          <a:sym typeface="Chalkboard" charset="0"/>
        </a:defRPr>
      </a:lvl8pPr>
      <a:lvl9pPr marL="4956175" indent="-434975" algn="l" rtl="0" fontAlgn="base">
        <a:spcBef>
          <a:spcPts val="2300"/>
        </a:spcBef>
        <a:spcAft>
          <a:spcPct val="0"/>
        </a:spcAft>
        <a:buSzPct val="66000"/>
        <a:buChar char="•"/>
        <a:defRPr sz="2800">
          <a:solidFill>
            <a:schemeClr val="tx1"/>
          </a:solidFill>
          <a:latin typeface="+mn-lt"/>
          <a:ea typeface="+mn-ea"/>
          <a:cs typeface="+mn-cs"/>
          <a:sym typeface="Chalkboard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1" name="Rectangle 1"/>
          <p:cNvSpPr>
            <a:spLocks noChangeArrowheads="1"/>
          </p:cNvSpPr>
          <p:nvPr>
            <p:ph type="body" idx="1"/>
          </p:nvPr>
        </p:nvSpPr>
        <p:spPr bwMode="auto">
          <a:xfrm>
            <a:off x="342900" y="990600"/>
            <a:ext cx="9461500" cy="5638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38100" tIns="38100" rIns="38100" bIns="381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Palatino" charset="0"/>
              </a:rPr>
              <a:t>Click to edit Master text styles</a:t>
            </a:r>
          </a:p>
          <a:p>
            <a:pPr lvl="1"/>
            <a:r>
              <a:rPr lang="en-US">
                <a:sym typeface="Palatino" charset="0"/>
              </a:rPr>
              <a:t>Second level</a:t>
            </a:r>
          </a:p>
          <a:p>
            <a:pPr lvl="2"/>
            <a:r>
              <a:rPr lang="en-US">
                <a:sym typeface="Palatino" charset="0"/>
              </a:rPr>
              <a:t>Third level</a:t>
            </a:r>
          </a:p>
          <a:p>
            <a:pPr lvl="3"/>
            <a:r>
              <a:rPr lang="en-US">
                <a:sym typeface="Palatino" charset="0"/>
              </a:rPr>
              <a:t>Fourth level</a:t>
            </a:r>
          </a:p>
          <a:p>
            <a:pPr lvl="4"/>
            <a:r>
              <a:rPr lang="en-US">
                <a:sym typeface="Palatino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897" r:id="rId1"/>
    <p:sldLayoutId id="2147484898" r:id="rId2"/>
    <p:sldLayoutId id="2147484899" r:id="rId3"/>
    <p:sldLayoutId id="2147484900" r:id="rId4"/>
    <p:sldLayoutId id="2147484901" r:id="rId5"/>
    <p:sldLayoutId id="2147484902" r:id="rId6"/>
    <p:sldLayoutId id="2147484903" r:id="rId7"/>
    <p:sldLayoutId id="2147484904" r:id="rId8"/>
    <p:sldLayoutId id="2147484905" r:id="rId9"/>
    <p:sldLayoutId id="2147484906" r:id="rId10"/>
    <p:sldLayoutId id="2147484907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6000">
          <a:solidFill>
            <a:srgbClr val="3F3F3F"/>
          </a:solidFill>
          <a:latin typeface="+mj-lt"/>
          <a:ea typeface="+mj-ea"/>
          <a:cs typeface="+mj-cs"/>
          <a:sym typeface="Herculanum" charset="0"/>
        </a:defRPr>
      </a:lvl1pPr>
      <a:lvl2pPr algn="ctr" rtl="0" fontAlgn="base">
        <a:spcBef>
          <a:spcPct val="0"/>
        </a:spcBef>
        <a:spcAft>
          <a:spcPct val="0"/>
        </a:spcAft>
        <a:defRPr sz="6000">
          <a:solidFill>
            <a:srgbClr val="3F3F3F"/>
          </a:solidFill>
          <a:latin typeface="Herculanum" charset="0"/>
          <a:ea typeface="ヒラギノ明朝 ProN W3" charset="0"/>
          <a:cs typeface="ヒラギノ明朝 ProN W3" charset="0"/>
          <a:sym typeface="Herculanum" charset="0"/>
        </a:defRPr>
      </a:lvl2pPr>
      <a:lvl3pPr algn="ctr" rtl="0" fontAlgn="base">
        <a:spcBef>
          <a:spcPct val="0"/>
        </a:spcBef>
        <a:spcAft>
          <a:spcPct val="0"/>
        </a:spcAft>
        <a:defRPr sz="6000">
          <a:solidFill>
            <a:srgbClr val="3F3F3F"/>
          </a:solidFill>
          <a:latin typeface="Herculanum" charset="0"/>
          <a:ea typeface="ヒラギノ明朝 ProN W3" charset="0"/>
          <a:cs typeface="ヒラギノ明朝 ProN W3" charset="0"/>
          <a:sym typeface="Herculanum" charset="0"/>
        </a:defRPr>
      </a:lvl3pPr>
      <a:lvl4pPr algn="ctr" rtl="0" fontAlgn="base">
        <a:spcBef>
          <a:spcPct val="0"/>
        </a:spcBef>
        <a:spcAft>
          <a:spcPct val="0"/>
        </a:spcAft>
        <a:defRPr sz="6000">
          <a:solidFill>
            <a:srgbClr val="3F3F3F"/>
          </a:solidFill>
          <a:latin typeface="Herculanum" charset="0"/>
          <a:ea typeface="ヒラギノ明朝 ProN W3" charset="0"/>
          <a:cs typeface="ヒラギノ明朝 ProN W3" charset="0"/>
          <a:sym typeface="Herculanum" charset="0"/>
        </a:defRPr>
      </a:lvl4pPr>
      <a:lvl5pPr algn="ctr" rtl="0" fontAlgn="base">
        <a:spcBef>
          <a:spcPct val="0"/>
        </a:spcBef>
        <a:spcAft>
          <a:spcPct val="0"/>
        </a:spcAft>
        <a:defRPr sz="6000">
          <a:solidFill>
            <a:srgbClr val="3F3F3F"/>
          </a:solidFill>
          <a:latin typeface="Herculanum" charset="0"/>
          <a:ea typeface="ヒラギノ明朝 ProN W3" charset="0"/>
          <a:cs typeface="ヒラギノ明朝 ProN W3" charset="0"/>
          <a:sym typeface="Herculanum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6000">
          <a:solidFill>
            <a:srgbClr val="3F3F3F"/>
          </a:solidFill>
          <a:latin typeface="Herculanum" charset="0"/>
          <a:ea typeface="ヒラギノ明朝 ProN W3" charset="0"/>
          <a:cs typeface="ヒラギノ明朝 ProN W3" charset="0"/>
          <a:sym typeface="Herculanum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6000">
          <a:solidFill>
            <a:srgbClr val="3F3F3F"/>
          </a:solidFill>
          <a:latin typeface="Herculanum" charset="0"/>
          <a:ea typeface="ヒラギノ明朝 ProN W3" charset="0"/>
          <a:cs typeface="ヒラギノ明朝 ProN W3" charset="0"/>
          <a:sym typeface="Herculanum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6000">
          <a:solidFill>
            <a:srgbClr val="3F3F3F"/>
          </a:solidFill>
          <a:latin typeface="Herculanum" charset="0"/>
          <a:ea typeface="ヒラギノ明朝 ProN W3" charset="0"/>
          <a:cs typeface="ヒラギノ明朝 ProN W3" charset="0"/>
          <a:sym typeface="Herculanum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6000">
          <a:solidFill>
            <a:srgbClr val="3F3F3F"/>
          </a:solidFill>
          <a:latin typeface="Herculanum" charset="0"/>
          <a:ea typeface="ヒラギノ明朝 ProN W3" charset="0"/>
          <a:cs typeface="ヒラギノ明朝 ProN W3" charset="0"/>
          <a:sym typeface="Herculanum" charset="0"/>
        </a:defRPr>
      </a:lvl9pPr>
    </p:titleStyle>
    <p:bodyStyle>
      <a:lvl1pPr marL="650875" indent="-307975" algn="l" rtl="0" fontAlgn="base">
        <a:spcBef>
          <a:spcPts val="3200"/>
        </a:spcBef>
        <a:spcAft>
          <a:spcPct val="0"/>
        </a:spcAft>
        <a:buSzPct val="52000"/>
        <a:buChar char="•"/>
        <a:defRPr sz="3200">
          <a:solidFill>
            <a:srgbClr val="5F7BAE"/>
          </a:solidFill>
          <a:latin typeface="+mn-lt"/>
          <a:ea typeface="+mn-ea"/>
          <a:cs typeface="+mn-cs"/>
          <a:sym typeface="Palatino" charset="0"/>
        </a:defRPr>
      </a:lvl1pPr>
      <a:lvl2pPr marL="1006475" indent="-307975" algn="l" rtl="0" fontAlgn="base">
        <a:spcBef>
          <a:spcPts val="3200"/>
        </a:spcBef>
        <a:spcAft>
          <a:spcPct val="0"/>
        </a:spcAft>
        <a:buSzPct val="52000"/>
        <a:buChar char="•"/>
        <a:defRPr sz="3200">
          <a:solidFill>
            <a:srgbClr val="5F7BAE"/>
          </a:solidFill>
          <a:latin typeface="+mn-lt"/>
          <a:ea typeface="+mn-ea"/>
          <a:cs typeface="+mn-cs"/>
          <a:sym typeface="Palatino" charset="0"/>
        </a:defRPr>
      </a:lvl2pPr>
      <a:lvl3pPr marL="1349375" indent="-307975" algn="l" rtl="0" fontAlgn="base">
        <a:spcBef>
          <a:spcPts val="3200"/>
        </a:spcBef>
        <a:spcAft>
          <a:spcPct val="0"/>
        </a:spcAft>
        <a:buSzPct val="52000"/>
        <a:buChar char="•"/>
        <a:defRPr sz="3200">
          <a:solidFill>
            <a:srgbClr val="5F7BAE"/>
          </a:solidFill>
          <a:latin typeface="+mn-lt"/>
          <a:ea typeface="+mn-ea"/>
          <a:cs typeface="+mn-cs"/>
          <a:sym typeface="Palatino" charset="0"/>
        </a:defRPr>
      </a:lvl3pPr>
      <a:lvl4pPr marL="1704975" indent="-307975" algn="l" rtl="0" fontAlgn="base">
        <a:spcBef>
          <a:spcPts val="3200"/>
        </a:spcBef>
        <a:spcAft>
          <a:spcPct val="0"/>
        </a:spcAft>
        <a:buSzPct val="52000"/>
        <a:buChar char="•"/>
        <a:defRPr sz="3200">
          <a:solidFill>
            <a:srgbClr val="5F7BAE"/>
          </a:solidFill>
          <a:latin typeface="+mn-lt"/>
          <a:ea typeface="+mn-ea"/>
          <a:cs typeface="+mn-cs"/>
          <a:sym typeface="Palatino" charset="0"/>
        </a:defRPr>
      </a:lvl4pPr>
      <a:lvl5pPr marL="2060575" indent="-307975" algn="l" rtl="0" fontAlgn="base">
        <a:spcBef>
          <a:spcPts val="3200"/>
        </a:spcBef>
        <a:spcAft>
          <a:spcPct val="0"/>
        </a:spcAft>
        <a:buSzPct val="52000"/>
        <a:buChar char="•"/>
        <a:defRPr sz="3200">
          <a:solidFill>
            <a:srgbClr val="5F7BAE"/>
          </a:solidFill>
          <a:latin typeface="+mn-lt"/>
          <a:ea typeface="+mn-ea"/>
          <a:cs typeface="+mn-cs"/>
          <a:sym typeface="Palatino" charset="0"/>
        </a:defRPr>
      </a:lvl5pPr>
      <a:lvl6pPr marL="2517775" indent="-307975" algn="l" rtl="0" fontAlgn="base">
        <a:spcBef>
          <a:spcPts val="3200"/>
        </a:spcBef>
        <a:spcAft>
          <a:spcPct val="0"/>
        </a:spcAft>
        <a:buSzPct val="52000"/>
        <a:buChar char="•"/>
        <a:defRPr sz="3200">
          <a:solidFill>
            <a:srgbClr val="5F7BAE"/>
          </a:solidFill>
          <a:latin typeface="+mn-lt"/>
          <a:ea typeface="+mn-ea"/>
          <a:cs typeface="+mn-cs"/>
          <a:sym typeface="Palatino" charset="0"/>
        </a:defRPr>
      </a:lvl6pPr>
      <a:lvl7pPr marL="2974975" indent="-307975" algn="l" rtl="0" fontAlgn="base">
        <a:spcBef>
          <a:spcPts val="3200"/>
        </a:spcBef>
        <a:spcAft>
          <a:spcPct val="0"/>
        </a:spcAft>
        <a:buSzPct val="52000"/>
        <a:buChar char="•"/>
        <a:defRPr sz="3200">
          <a:solidFill>
            <a:srgbClr val="5F7BAE"/>
          </a:solidFill>
          <a:latin typeface="+mn-lt"/>
          <a:ea typeface="+mn-ea"/>
          <a:cs typeface="+mn-cs"/>
          <a:sym typeface="Palatino" charset="0"/>
        </a:defRPr>
      </a:lvl7pPr>
      <a:lvl8pPr marL="3432175" indent="-307975" algn="l" rtl="0" fontAlgn="base">
        <a:spcBef>
          <a:spcPts val="3200"/>
        </a:spcBef>
        <a:spcAft>
          <a:spcPct val="0"/>
        </a:spcAft>
        <a:buSzPct val="52000"/>
        <a:buChar char="•"/>
        <a:defRPr sz="3200">
          <a:solidFill>
            <a:srgbClr val="5F7BAE"/>
          </a:solidFill>
          <a:latin typeface="+mn-lt"/>
          <a:ea typeface="+mn-ea"/>
          <a:cs typeface="+mn-cs"/>
          <a:sym typeface="Palatino" charset="0"/>
        </a:defRPr>
      </a:lvl8pPr>
      <a:lvl9pPr marL="3889375" indent="-307975" algn="l" rtl="0" fontAlgn="base">
        <a:spcBef>
          <a:spcPts val="3200"/>
        </a:spcBef>
        <a:spcAft>
          <a:spcPct val="0"/>
        </a:spcAft>
        <a:buSzPct val="52000"/>
        <a:buChar char="•"/>
        <a:defRPr sz="3200">
          <a:solidFill>
            <a:srgbClr val="5F7BAE"/>
          </a:solidFill>
          <a:latin typeface="+mn-lt"/>
          <a:ea typeface="+mn-ea"/>
          <a:cs typeface="+mn-cs"/>
          <a:sym typeface="Palatino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5" name="Rectangle 1"/>
          <p:cNvSpPr>
            <a:spLocks noChangeArrowheads="1"/>
          </p:cNvSpPr>
          <p:nvPr>
            <p:ph type="title"/>
          </p:nvPr>
        </p:nvSpPr>
        <p:spPr bwMode="auto">
          <a:xfrm>
            <a:off x="342900" y="114300"/>
            <a:ext cx="946150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38100" tIns="38100" rIns="38100" bIns="381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rculanum" charset="0"/>
              </a:rPr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908" r:id="rId1"/>
    <p:sldLayoutId id="2147484909" r:id="rId2"/>
    <p:sldLayoutId id="2147484910" r:id="rId3"/>
    <p:sldLayoutId id="2147484911" r:id="rId4"/>
    <p:sldLayoutId id="2147484912" r:id="rId5"/>
    <p:sldLayoutId id="2147484913" r:id="rId6"/>
    <p:sldLayoutId id="2147484914" r:id="rId7"/>
    <p:sldLayoutId id="2147484915" r:id="rId8"/>
    <p:sldLayoutId id="2147484916" r:id="rId9"/>
    <p:sldLayoutId id="2147484917" r:id="rId10"/>
    <p:sldLayoutId id="2147484918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6000">
          <a:solidFill>
            <a:srgbClr val="3F3F3F"/>
          </a:solidFill>
          <a:latin typeface="+mj-lt"/>
          <a:ea typeface="+mj-ea"/>
          <a:cs typeface="+mj-cs"/>
          <a:sym typeface="Herculanum" charset="0"/>
        </a:defRPr>
      </a:lvl1pPr>
      <a:lvl2pPr algn="ctr" rtl="0" fontAlgn="base">
        <a:spcBef>
          <a:spcPct val="0"/>
        </a:spcBef>
        <a:spcAft>
          <a:spcPct val="0"/>
        </a:spcAft>
        <a:defRPr sz="6000">
          <a:solidFill>
            <a:srgbClr val="3F3F3F"/>
          </a:solidFill>
          <a:latin typeface="Herculanum" charset="0"/>
          <a:ea typeface="ヒラギノ明朝 ProN W3" charset="0"/>
          <a:cs typeface="ヒラギノ明朝 ProN W3" charset="0"/>
          <a:sym typeface="Herculanum" charset="0"/>
        </a:defRPr>
      </a:lvl2pPr>
      <a:lvl3pPr algn="ctr" rtl="0" fontAlgn="base">
        <a:spcBef>
          <a:spcPct val="0"/>
        </a:spcBef>
        <a:spcAft>
          <a:spcPct val="0"/>
        </a:spcAft>
        <a:defRPr sz="6000">
          <a:solidFill>
            <a:srgbClr val="3F3F3F"/>
          </a:solidFill>
          <a:latin typeface="Herculanum" charset="0"/>
          <a:ea typeface="ヒラギノ明朝 ProN W3" charset="0"/>
          <a:cs typeface="ヒラギノ明朝 ProN W3" charset="0"/>
          <a:sym typeface="Herculanum" charset="0"/>
        </a:defRPr>
      </a:lvl3pPr>
      <a:lvl4pPr algn="ctr" rtl="0" fontAlgn="base">
        <a:spcBef>
          <a:spcPct val="0"/>
        </a:spcBef>
        <a:spcAft>
          <a:spcPct val="0"/>
        </a:spcAft>
        <a:defRPr sz="6000">
          <a:solidFill>
            <a:srgbClr val="3F3F3F"/>
          </a:solidFill>
          <a:latin typeface="Herculanum" charset="0"/>
          <a:ea typeface="ヒラギノ明朝 ProN W3" charset="0"/>
          <a:cs typeface="ヒラギノ明朝 ProN W3" charset="0"/>
          <a:sym typeface="Herculanum" charset="0"/>
        </a:defRPr>
      </a:lvl4pPr>
      <a:lvl5pPr algn="ctr" rtl="0" fontAlgn="base">
        <a:spcBef>
          <a:spcPct val="0"/>
        </a:spcBef>
        <a:spcAft>
          <a:spcPct val="0"/>
        </a:spcAft>
        <a:defRPr sz="6000">
          <a:solidFill>
            <a:srgbClr val="3F3F3F"/>
          </a:solidFill>
          <a:latin typeface="Herculanum" charset="0"/>
          <a:ea typeface="ヒラギノ明朝 ProN W3" charset="0"/>
          <a:cs typeface="ヒラギノ明朝 ProN W3" charset="0"/>
          <a:sym typeface="Herculanum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6000">
          <a:solidFill>
            <a:srgbClr val="3F3F3F"/>
          </a:solidFill>
          <a:latin typeface="Herculanum" charset="0"/>
          <a:ea typeface="ヒラギノ明朝 ProN W3" charset="0"/>
          <a:cs typeface="ヒラギノ明朝 ProN W3" charset="0"/>
          <a:sym typeface="Herculanum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6000">
          <a:solidFill>
            <a:srgbClr val="3F3F3F"/>
          </a:solidFill>
          <a:latin typeface="Herculanum" charset="0"/>
          <a:ea typeface="ヒラギノ明朝 ProN W3" charset="0"/>
          <a:cs typeface="ヒラギノ明朝 ProN W3" charset="0"/>
          <a:sym typeface="Herculanum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6000">
          <a:solidFill>
            <a:srgbClr val="3F3F3F"/>
          </a:solidFill>
          <a:latin typeface="Herculanum" charset="0"/>
          <a:ea typeface="ヒラギノ明朝 ProN W3" charset="0"/>
          <a:cs typeface="ヒラギノ明朝 ProN W3" charset="0"/>
          <a:sym typeface="Herculanum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6000">
          <a:solidFill>
            <a:srgbClr val="3F3F3F"/>
          </a:solidFill>
          <a:latin typeface="Herculanum" charset="0"/>
          <a:ea typeface="ヒラギノ明朝 ProN W3" charset="0"/>
          <a:cs typeface="ヒラギノ明朝 ProN W3" charset="0"/>
          <a:sym typeface="Herculanum" charset="0"/>
        </a:defRPr>
      </a:lvl9pPr>
    </p:titleStyle>
    <p:bodyStyle>
      <a:lvl1pPr marL="688975" indent="-307975" algn="l" rtl="0" fontAlgn="base">
        <a:spcBef>
          <a:spcPts val="2800"/>
        </a:spcBef>
        <a:spcAft>
          <a:spcPct val="0"/>
        </a:spcAft>
        <a:buSzPct val="52000"/>
        <a:buChar char="•"/>
        <a:defRPr sz="3200">
          <a:solidFill>
            <a:srgbClr val="5F7BAE"/>
          </a:solidFill>
          <a:latin typeface="+mn-lt"/>
          <a:ea typeface="+mn-ea"/>
          <a:cs typeface="+mn-cs"/>
          <a:sym typeface="Palatino" charset="0"/>
        </a:defRPr>
      </a:lvl1pPr>
      <a:lvl2pPr marL="1044575" indent="-307975" algn="l" rtl="0" fontAlgn="base">
        <a:spcBef>
          <a:spcPts val="2800"/>
        </a:spcBef>
        <a:spcAft>
          <a:spcPct val="0"/>
        </a:spcAft>
        <a:buSzPct val="52000"/>
        <a:buChar char="•"/>
        <a:defRPr sz="3200">
          <a:solidFill>
            <a:srgbClr val="5F7BAE"/>
          </a:solidFill>
          <a:latin typeface="+mn-lt"/>
          <a:ea typeface="+mn-ea"/>
          <a:cs typeface="+mn-cs"/>
          <a:sym typeface="Palatino" charset="0"/>
        </a:defRPr>
      </a:lvl2pPr>
      <a:lvl3pPr marL="1387475" indent="-307975" algn="l" rtl="0" fontAlgn="base">
        <a:spcBef>
          <a:spcPts val="2800"/>
        </a:spcBef>
        <a:spcAft>
          <a:spcPct val="0"/>
        </a:spcAft>
        <a:buSzPct val="52000"/>
        <a:buChar char="•"/>
        <a:defRPr sz="3200">
          <a:solidFill>
            <a:srgbClr val="5F7BAE"/>
          </a:solidFill>
          <a:latin typeface="+mn-lt"/>
          <a:ea typeface="+mn-ea"/>
          <a:cs typeface="+mn-cs"/>
          <a:sym typeface="Palatino" charset="0"/>
        </a:defRPr>
      </a:lvl3pPr>
      <a:lvl4pPr marL="1743075" indent="-307975" algn="l" rtl="0" fontAlgn="base">
        <a:spcBef>
          <a:spcPts val="2800"/>
        </a:spcBef>
        <a:spcAft>
          <a:spcPct val="0"/>
        </a:spcAft>
        <a:buSzPct val="52000"/>
        <a:buChar char="•"/>
        <a:defRPr sz="3200">
          <a:solidFill>
            <a:srgbClr val="5F7BAE"/>
          </a:solidFill>
          <a:latin typeface="+mn-lt"/>
          <a:ea typeface="+mn-ea"/>
          <a:cs typeface="+mn-cs"/>
          <a:sym typeface="Palatino" charset="0"/>
        </a:defRPr>
      </a:lvl4pPr>
      <a:lvl5pPr marL="2098675" indent="-307975" algn="l" rtl="0" fontAlgn="base">
        <a:spcBef>
          <a:spcPts val="2800"/>
        </a:spcBef>
        <a:spcAft>
          <a:spcPct val="0"/>
        </a:spcAft>
        <a:buSzPct val="52000"/>
        <a:buChar char="•"/>
        <a:defRPr sz="3200">
          <a:solidFill>
            <a:srgbClr val="5F7BAE"/>
          </a:solidFill>
          <a:latin typeface="+mn-lt"/>
          <a:ea typeface="+mn-ea"/>
          <a:cs typeface="+mn-cs"/>
          <a:sym typeface="Palatino" charset="0"/>
        </a:defRPr>
      </a:lvl5pPr>
      <a:lvl6pPr marL="2555875" indent="-307975" algn="l" rtl="0" fontAlgn="base">
        <a:spcBef>
          <a:spcPts val="2800"/>
        </a:spcBef>
        <a:spcAft>
          <a:spcPct val="0"/>
        </a:spcAft>
        <a:buSzPct val="52000"/>
        <a:buChar char="•"/>
        <a:defRPr sz="3200">
          <a:solidFill>
            <a:srgbClr val="5F7BAE"/>
          </a:solidFill>
          <a:latin typeface="+mn-lt"/>
          <a:ea typeface="+mn-ea"/>
          <a:cs typeface="+mn-cs"/>
          <a:sym typeface="Palatino" charset="0"/>
        </a:defRPr>
      </a:lvl6pPr>
      <a:lvl7pPr marL="3013075" indent="-307975" algn="l" rtl="0" fontAlgn="base">
        <a:spcBef>
          <a:spcPts val="2800"/>
        </a:spcBef>
        <a:spcAft>
          <a:spcPct val="0"/>
        </a:spcAft>
        <a:buSzPct val="52000"/>
        <a:buChar char="•"/>
        <a:defRPr sz="3200">
          <a:solidFill>
            <a:srgbClr val="5F7BAE"/>
          </a:solidFill>
          <a:latin typeface="+mn-lt"/>
          <a:ea typeface="+mn-ea"/>
          <a:cs typeface="+mn-cs"/>
          <a:sym typeface="Palatino" charset="0"/>
        </a:defRPr>
      </a:lvl7pPr>
      <a:lvl8pPr marL="3470275" indent="-307975" algn="l" rtl="0" fontAlgn="base">
        <a:spcBef>
          <a:spcPts val="2800"/>
        </a:spcBef>
        <a:spcAft>
          <a:spcPct val="0"/>
        </a:spcAft>
        <a:buSzPct val="52000"/>
        <a:buChar char="•"/>
        <a:defRPr sz="3200">
          <a:solidFill>
            <a:srgbClr val="5F7BAE"/>
          </a:solidFill>
          <a:latin typeface="+mn-lt"/>
          <a:ea typeface="+mn-ea"/>
          <a:cs typeface="+mn-cs"/>
          <a:sym typeface="Palatino" charset="0"/>
        </a:defRPr>
      </a:lvl8pPr>
      <a:lvl9pPr marL="3927475" indent="-307975" algn="l" rtl="0" fontAlgn="base">
        <a:spcBef>
          <a:spcPts val="2800"/>
        </a:spcBef>
        <a:spcAft>
          <a:spcPct val="0"/>
        </a:spcAft>
        <a:buSzPct val="52000"/>
        <a:buChar char="•"/>
        <a:defRPr sz="3200">
          <a:solidFill>
            <a:srgbClr val="5F7BAE"/>
          </a:solidFill>
          <a:latin typeface="+mn-lt"/>
          <a:ea typeface="+mn-ea"/>
          <a:cs typeface="+mn-cs"/>
          <a:sym typeface="Palatino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49" name="Rectangle 1"/>
          <p:cNvSpPr>
            <a:spLocks noChangeArrowheads="1"/>
          </p:cNvSpPr>
          <p:nvPr>
            <p:ph type="title"/>
          </p:nvPr>
        </p:nvSpPr>
        <p:spPr bwMode="auto">
          <a:xfrm>
            <a:off x="342900" y="114300"/>
            <a:ext cx="946150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38100" tIns="38100" rIns="38100" bIns="381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rculanum" charset="0"/>
              </a:rPr>
              <a:t>Click to edit Master title style</a:t>
            </a:r>
          </a:p>
        </p:txBody>
      </p:sp>
      <p:sp>
        <p:nvSpPr>
          <p:cNvPr id="104450" name="Rectangle 2"/>
          <p:cNvSpPr>
            <a:spLocks noChangeArrowheads="1"/>
          </p:cNvSpPr>
          <p:nvPr>
            <p:ph type="body" idx="1"/>
          </p:nvPr>
        </p:nvSpPr>
        <p:spPr bwMode="auto">
          <a:xfrm>
            <a:off x="342900" y="1854200"/>
            <a:ext cx="5130800" cy="508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38100" tIns="38100" rIns="38100" bIns="381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Palatino" charset="0"/>
              </a:rPr>
              <a:t>Click to edit Master text styles</a:t>
            </a:r>
          </a:p>
          <a:p>
            <a:pPr lvl="1"/>
            <a:r>
              <a:rPr lang="en-US">
                <a:sym typeface="Palatino" charset="0"/>
              </a:rPr>
              <a:t>Second level</a:t>
            </a:r>
          </a:p>
          <a:p>
            <a:pPr lvl="2"/>
            <a:r>
              <a:rPr lang="en-US">
                <a:sym typeface="Palatino" charset="0"/>
              </a:rPr>
              <a:t>Third level</a:t>
            </a:r>
          </a:p>
          <a:p>
            <a:pPr lvl="3"/>
            <a:r>
              <a:rPr lang="en-US">
                <a:sym typeface="Palatino" charset="0"/>
              </a:rPr>
              <a:t>Fourth level</a:t>
            </a:r>
          </a:p>
          <a:p>
            <a:pPr lvl="4"/>
            <a:r>
              <a:rPr lang="en-US">
                <a:sym typeface="Palatino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919" r:id="rId1"/>
    <p:sldLayoutId id="2147484920" r:id="rId2"/>
    <p:sldLayoutId id="2147484921" r:id="rId3"/>
    <p:sldLayoutId id="2147484922" r:id="rId4"/>
    <p:sldLayoutId id="2147484923" r:id="rId5"/>
    <p:sldLayoutId id="2147484924" r:id="rId6"/>
    <p:sldLayoutId id="2147484925" r:id="rId7"/>
    <p:sldLayoutId id="2147484926" r:id="rId8"/>
    <p:sldLayoutId id="2147484927" r:id="rId9"/>
    <p:sldLayoutId id="2147484928" r:id="rId10"/>
    <p:sldLayoutId id="2147484929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6000">
          <a:solidFill>
            <a:srgbClr val="3F3F3F"/>
          </a:solidFill>
          <a:latin typeface="+mj-lt"/>
          <a:ea typeface="+mj-ea"/>
          <a:cs typeface="+mj-cs"/>
          <a:sym typeface="Herculanum" charset="0"/>
        </a:defRPr>
      </a:lvl1pPr>
      <a:lvl2pPr algn="ctr" rtl="0" fontAlgn="base">
        <a:spcBef>
          <a:spcPct val="0"/>
        </a:spcBef>
        <a:spcAft>
          <a:spcPct val="0"/>
        </a:spcAft>
        <a:defRPr sz="6000">
          <a:solidFill>
            <a:srgbClr val="3F3F3F"/>
          </a:solidFill>
          <a:latin typeface="Herculanum" charset="0"/>
          <a:ea typeface="ヒラギノ明朝 ProN W3" charset="0"/>
          <a:cs typeface="ヒラギノ明朝 ProN W3" charset="0"/>
          <a:sym typeface="Herculanum" charset="0"/>
        </a:defRPr>
      </a:lvl2pPr>
      <a:lvl3pPr algn="ctr" rtl="0" fontAlgn="base">
        <a:spcBef>
          <a:spcPct val="0"/>
        </a:spcBef>
        <a:spcAft>
          <a:spcPct val="0"/>
        </a:spcAft>
        <a:defRPr sz="6000">
          <a:solidFill>
            <a:srgbClr val="3F3F3F"/>
          </a:solidFill>
          <a:latin typeface="Herculanum" charset="0"/>
          <a:ea typeface="ヒラギノ明朝 ProN W3" charset="0"/>
          <a:cs typeface="ヒラギノ明朝 ProN W3" charset="0"/>
          <a:sym typeface="Herculanum" charset="0"/>
        </a:defRPr>
      </a:lvl3pPr>
      <a:lvl4pPr algn="ctr" rtl="0" fontAlgn="base">
        <a:spcBef>
          <a:spcPct val="0"/>
        </a:spcBef>
        <a:spcAft>
          <a:spcPct val="0"/>
        </a:spcAft>
        <a:defRPr sz="6000">
          <a:solidFill>
            <a:srgbClr val="3F3F3F"/>
          </a:solidFill>
          <a:latin typeface="Herculanum" charset="0"/>
          <a:ea typeface="ヒラギノ明朝 ProN W3" charset="0"/>
          <a:cs typeface="ヒラギノ明朝 ProN W3" charset="0"/>
          <a:sym typeface="Herculanum" charset="0"/>
        </a:defRPr>
      </a:lvl4pPr>
      <a:lvl5pPr algn="ctr" rtl="0" fontAlgn="base">
        <a:spcBef>
          <a:spcPct val="0"/>
        </a:spcBef>
        <a:spcAft>
          <a:spcPct val="0"/>
        </a:spcAft>
        <a:defRPr sz="6000">
          <a:solidFill>
            <a:srgbClr val="3F3F3F"/>
          </a:solidFill>
          <a:latin typeface="Herculanum" charset="0"/>
          <a:ea typeface="ヒラギノ明朝 ProN W3" charset="0"/>
          <a:cs typeface="ヒラギノ明朝 ProN W3" charset="0"/>
          <a:sym typeface="Herculanum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6000">
          <a:solidFill>
            <a:srgbClr val="3F3F3F"/>
          </a:solidFill>
          <a:latin typeface="Herculanum" charset="0"/>
          <a:ea typeface="ヒラギノ明朝 ProN W3" charset="0"/>
          <a:cs typeface="ヒラギノ明朝 ProN W3" charset="0"/>
          <a:sym typeface="Herculanum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6000">
          <a:solidFill>
            <a:srgbClr val="3F3F3F"/>
          </a:solidFill>
          <a:latin typeface="Herculanum" charset="0"/>
          <a:ea typeface="ヒラギノ明朝 ProN W3" charset="0"/>
          <a:cs typeface="ヒラギノ明朝 ProN W3" charset="0"/>
          <a:sym typeface="Herculanum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6000">
          <a:solidFill>
            <a:srgbClr val="3F3F3F"/>
          </a:solidFill>
          <a:latin typeface="Herculanum" charset="0"/>
          <a:ea typeface="ヒラギノ明朝 ProN W3" charset="0"/>
          <a:cs typeface="ヒラギノ明朝 ProN W3" charset="0"/>
          <a:sym typeface="Herculanum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6000">
          <a:solidFill>
            <a:srgbClr val="3F3F3F"/>
          </a:solidFill>
          <a:latin typeface="Herculanum" charset="0"/>
          <a:ea typeface="ヒラギノ明朝 ProN W3" charset="0"/>
          <a:cs typeface="ヒラギノ明朝 ProN W3" charset="0"/>
          <a:sym typeface="Herculanum" charset="0"/>
        </a:defRPr>
      </a:lvl9pPr>
    </p:titleStyle>
    <p:bodyStyle>
      <a:lvl1pPr marL="620713" indent="-277813" algn="l" rtl="0" fontAlgn="base">
        <a:spcBef>
          <a:spcPts val="3500"/>
        </a:spcBef>
        <a:spcAft>
          <a:spcPct val="0"/>
        </a:spcAft>
        <a:buSzPct val="52000"/>
        <a:buChar char="•"/>
        <a:defRPr sz="2600">
          <a:solidFill>
            <a:srgbClr val="5F7BAE"/>
          </a:solidFill>
          <a:latin typeface="+mn-lt"/>
          <a:ea typeface="+mn-ea"/>
          <a:cs typeface="+mn-cs"/>
          <a:sym typeface="Palatino" charset="0"/>
        </a:defRPr>
      </a:lvl1pPr>
      <a:lvl2pPr marL="976313" indent="-277813" algn="l" rtl="0" fontAlgn="base">
        <a:spcBef>
          <a:spcPts val="3500"/>
        </a:spcBef>
        <a:spcAft>
          <a:spcPct val="0"/>
        </a:spcAft>
        <a:buSzPct val="52000"/>
        <a:buChar char="•"/>
        <a:defRPr sz="2600">
          <a:solidFill>
            <a:srgbClr val="5F7BAE"/>
          </a:solidFill>
          <a:latin typeface="+mn-lt"/>
          <a:ea typeface="+mn-ea"/>
          <a:cs typeface="+mn-cs"/>
          <a:sym typeface="Palatino" charset="0"/>
        </a:defRPr>
      </a:lvl2pPr>
      <a:lvl3pPr marL="1319213" indent="-277813" algn="l" rtl="0" fontAlgn="base">
        <a:spcBef>
          <a:spcPts val="3500"/>
        </a:spcBef>
        <a:spcAft>
          <a:spcPct val="0"/>
        </a:spcAft>
        <a:buSzPct val="52000"/>
        <a:buChar char="•"/>
        <a:defRPr sz="2600">
          <a:solidFill>
            <a:srgbClr val="5F7BAE"/>
          </a:solidFill>
          <a:latin typeface="+mn-lt"/>
          <a:ea typeface="+mn-ea"/>
          <a:cs typeface="+mn-cs"/>
          <a:sym typeface="Palatino" charset="0"/>
        </a:defRPr>
      </a:lvl3pPr>
      <a:lvl4pPr marL="1674813" indent="-277813" algn="l" rtl="0" fontAlgn="base">
        <a:spcBef>
          <a:spcPts val="3500"/>
        </a:spcBef>
        <a:spcAft>
          <a:spcPct val="0"/>
        </a:spcAft>
        <a:buSzPct val="52000"/>
        <a:buChar char="•"/>
        <a:defRPr sz="2600">
          <a:solidFill>
            <a:srgbClr val="5F7BAE"/>
          </a:solidFill>
          <a:latin typeface="+mn-lt"/>
          <a:ea typeface="+mn-ea"/>
          <a:cs typeface="+mn-cs"/>
          <a:sym typeface="Palatino" charset="0"/>
        </a:defRPr>
      </a:lvl4pPr>
      <a:lvl5pPr marL="2030413" indent="-277813" algn="l" rtl="0" fontAlgn="base">
        <a:spcBef>
          <a:spcPts val="3500"/>
        </a:spcBef>
        <a:spcAft>
          <a:spcPct val="0"/>
        </a:spcAft>
        <a:buSzPct val="52000"/>
        <a:buChar char="•"/>
        <a:defRPr sz="2600">
          <a:solidFill>
            <a:srgbClr val="5F7BAE"/>
          </a:solidFill>
          <a:latin typeface="+mn-lt"/>
          <a:ea typeface="+mn-ea"/>
          <a:cs typeface="+mn-cs"/>
          <a:sym typeface="Palatino" charset="0"/>
        </a:defRPr>
      </a:lvl5pPr>
      <a:lvl6pPr marL="2487613" indent="-277813" algn="l" rtl="0" fontAlgn="base">
        <a:spcBef>
          <a:spcPts val="3500"/>
        </a:spcBef>
        <a:spcAft>
          <a:spcPct val="0"/>
        </a:spcAft>
        <a:buSzPct val="52000"/>
        <a:buChar char="•"/>
        <a:defRPr sz="2600">
          <a:solidFill>
            <a:srgbClr val="5F7BAE"/>
          </a:solidFill>
          <a:latin typeface="+mn-lt"/>
          <a:ea typeface="+mn-ea"/>
          <a:cs typeface="+mn-cs"/>
          <a:sym typeface="Palatino" charset="0"/>
        </a:defRPr>
      </a:lvl6pPr>
      <a:lvl7pPr marL="2944813" indent="-277813" algn="l" rtl="0" fontAlgn="base">
        <a:spcBef>
          <a:spcPts val="3500"/>
        </a:spcBef>
        <a:spcAft>
          <a:spcPct val="0"/>
        </a:spcAft>
        <a:buSzPct val="52000"/>
        <a:buChar char="•"/>
        <a:defRPr sz="2600">
          <a:solidFill>
            <a:srgbClr val="5F7BAE"/>
          </a:solidFill>
          <a:latin typeface="+mn-lt"/>
          <a:ea typeface="+mn-ea"/>
          <a:cs typeface="+mn-cs"/>
          <a:sym typeface="Palatino" charset="0"/>
        </a:defRPr>
      </a:lvl7pPr>
      <a:lvl8pPr marL="3402013" indent="-277813" algn="l" rtl="0" fontAlgn="base">
        <a:spcBef>
          <a:spcPts val="3500"/>
        </a:spcBef>
        <a:spcAft>
          <a:spcPct val="0"/>
        </a:spcAft>
        <a:buSzPct val="52000"/>
        <a:buChar char="•"/>
        <a:defRPr sz="2600">
          <a:solidFill>
            <a:srgbClr val="5F7BAE"/>
          </a:solidFill>
          <a:latin typeface="+mn-lt"/>
          <a:ea typeface="+mn-ea"/>
          <a:cs typeface="+mn-cs"/>
          <a:sym typeface="Palatino" charset="0"/>
        </a:defRPr>
      </a:lvl8pPr>
      <a:lvl9pPr marL="3859213" indent="-277813" algn="l" rtl="0" fontAlgn="base">
        <a:spcBef>
          <a:spcPts val="3500"/>
        </a:spcBef>
        <a:spcAft>
          <a:spcPct val="0"/>
        </a:spcAft>
        <a:buSzPct val="52000"/>
        <a:buChar char="•"/>
        <a:defRPr sz="2600">
          <a:solidFill>
            <a:srgbClr val="5F7BAE"/>
          </a:solidFill>
          <a:latin typeface="+mn-lt"/>
          <a:ea typeface="+mn-ea"/>
          <a:cs typeface="+mn-cs"/>
          <a:sym typeface="Palatino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3" name="Rectangle 1"/>
          <p:cNvSpPr>
            <a:spLocks noChangeArrowheads="1"/>
          </p:cNvSpPr>
          <p:nvPr>
            <p:ph type="title"/>
          </p:nvPr>
        </p:nvSpPr>
        <p:spPr bwMode="auto">
          <a:xfrm>
            <a:off x="342900" y="114300"/>
            <a:ext cx="946150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38100" tIns="38100" rIns="38100" bIns="381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rculanum" charset="0"/>
              </a:rPr>
              <a:t>Click to edit Master title style</a:t>
            </a:r>
          </a:p>
        </p:txBody>
      </p:sp>
      <p:sp>
        <p:nvSpPr>
          <p:cNvPr id="105474" name="Rectangle 2"/>
          <p:cNvSpPr>
            <a:spLocks noChangeArrowheads="1"/>
          </p:cNvSpPr>
          <p:nvPr>
            <p:ph type="body" idx="1"/>
          </p:nvPr>
        </p:nvSpPr>
        <p:spPr bwMode="auto">
          <a:xfrm>
            <a:off x="342900" y="1854200"/>
            <a:ext cx="9461500" cy="508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38100" tIns="38100" rIns="38100" bIns="381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Palatino" charset="0"/>
              </a:rPr>
              <a:t>Click to edit Master text styles</a:t>
            </a:r>
          </a:p>
          <a:p>
            <a:pPr lvl="1"/>
            <a:r>
              <a:rPr lang="en-US">
                <a:sym typeface="Palatino" charset="0"/>
              </a:rPr>
              <a:t>Second level</a:t>
            </a:r>
          </a:p>
          <a:p>
            <a:pPr lvl="2"/>
            <a:r>
              <a:rPr lang="en-US">
                <a:sym typeface="Palatino" charset="0"/>
              </a:rPr>
              <a:t>Third level</a:t>
            </a:r>
          </a:p>
          <a:p>
            <a:pPr lvl="3"/>
            <a:r>
              <a:rPr lang="en-US">
                <a:sym typeface="Palatino" charset="0"/>
              </a:rPr>
              <a:t>Fourth level</a:t>
            </a:r>
          </a:p>
          <a:p>
            <a:pPr lvl="4"/>
            <a:r>
              <a:rPr lang="en-US">
                <a:sym typeface="Palatino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930" r:id="rId1"/>
    <p:sldLayoutId id="2147484931" r:id="rId2"/>
    <p:sldLayoutId id="2147484932" r:id="rId3"/>
    <p:sldLayoutId id="2147484933" r:id="rId4"/>
    <p:sldLayoutId id="2147484934" r:id="rId5"/>
    <p:sldLayoutId id="2147484935" r:id="rId6"/>
    <p:sldLayoutId id="2147484936" r:id="rId7"/>
    <p:sldLayoutId id="2147484937" r:id="rId8"/>
    <p:sldLayoutId id="2147484938" r:id="rId9"/>
    <p:sldLayoutId id="2147484939" r:id="rId10"/>
    <p:sldLayoutId id="2147484940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6000">
          <a:solidFill>
            <a:srgbClr val="3F3F3F"/>
          </a:solidFill>
          <a:latin typeface="+mj-lt"/>
          <a:ea typeface="+mj-ea"/>
          <a:cs typeface="+mj-cs"/>
          <a:sym typeface="Herculanum" charset="0"/>
        </a:defRPr>
      </a:lvl1pPr>
      <a:lvl2pPr algn="ctr" rtl="0" fontAlgn="base">
        <a:spcBef>
          <a:spcPct val="0"/>
        </a:spcBef>
        <a:spcAft>
          <a:spcPct val="0"/>
        </a:spcAft>
        <a:defRPr sz="6000">
          <a:solidFill>
            <a:srgbClr val="3F3F3F"/>
          </a:solidFill>
          <a:latin typeface="Herculanum" charset="0"/>
          <a:ea typeface="ヒラギノ明朝 ProN W3" charset="0"/>
          <a:cs typeface="ヒラギノ明朝 ProN W3" charset="0"/>
          <a:sym typeface="Herculanum" charset="0"/>
        </a:defRPr>
      </a:lvl2pPr>
      <a:lvl3pPr algn="ctr" rtl="0" fontAlgn="base">
        <a:spcBef>
          <a:spcPct val="0"/>
        </a:spcBef>
        <a:spcAft>
          <a:spcPct val="0"/>
        </a:spcAft>
        <a:defRPr sz="6000">
          <a:solidFill>
            <a:srgbClr val="3F3F3F"/>
          </a:solidFill>
          <a:latin typeface="Herculanum" charset="0"/>
          <a:ea typeface="ヒラギノ明朝 ProN W3" charset="0"/>
          <a:cs typeface="ヒラギノ明朝 ProN W3" charset="0"/>
          <a:sym typeface="Herculanum" charset="0"/>
        </a:defRPr>
      </a:lvl3pPr>
      <a:lvl4pPr algn="ctr" rtl="0" fontAlgn="base">
        <a:spcBef>
          <a:spcPct val="0"/>
        </a:spcBef>
        <a:spcAft>
          <a:spcPct val="0"/>
        </a:spcAft>
        <a:defRPr sz="6000">
          <a:solidFill>
            <a:srgbClr val="3F3F3F"/>
          </a:solidFill>
          <a:latin typeface="Herculanum" charset="0"/>
          <a:ea typeface="ヒラギノ明朝 ProN W3" charset="0"/>
          <a:cs typeface="ヒラギノ明朝 ProN W3" charset="0"/>
          <a:sym typeface="Herculanum" charset="0"/>
        </a:defRPr>
      </a:lvl4pPr>
      <a:lvl5pPr algn="ctr" rtl="0" fontAlgn="base">
        <a:spcBef>
          <a:spcPct val="0"/>
        </a:spcBef>
        <a:spcAft>
          <a:spcPct val="0"/>
        </a:spcAft>
        <a:defRPr sz="6000">
          <a:solidFill>
            <a:srgbClr val="3F3F3F"/>
          </a:solidFill>
          <a:latin typeface="Herculanum" charset="0"/>
          <a:ea typeface="ヒラギノ明朝 ProN W3" charset="0"/>
          <a:cs typeface="ヒラギノ明朝 ProN W3" charset="0"/>
          <a:sym typeface="Herculanum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6000">
          <a:solidFill>
            <a:srgbClr val="3F3F3F"/>
          </a:solidFill>
          <a:latin typeface="Herculanum" charset="0"/>
          <a:ea typeface="ヒラギノ明朝 ProN W3" charset="0"/>
          <a:cs typeface="ヒラギノ明朝 ProN W3" charset="0"/>
          <a:sym typeface="Herculanum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6000">
          <a:solidFill>
            <a:srgbClr val="3F3F3F"/>
          </a:solidFill>
          <a:latin typeface="Herculanum" charset="0"/>
          <a:ea typeface="ヒラギノ明朝 ProN W3" charset="0"/>
          <a:cs typeface="ヒラギノ明朝 ProN W3" charset="0"/>
          <a:sym typeface="Herculanum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6000">
          <a:solidFill>
            <a:srgbClr val="3F3F3F"/>
          </a:solidFill>
          <a:latin typeface="Herculanum" charset="0"/>
          <a:ea typeface="ヒラギノ明朝 ProN W3" charset="0"/>
          <a:cs typeface="ヒラギノ明朝 ProN W3" charset="0"/>
          <a:sym typeface="Herculanum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6000">
          <a:solidFill>
            <a:srgbClr val="3F3F3F"/>
          </a:solidFill>
          <a:latin typeface="Herculanum" charset="0"/>
          <a:ea typeface="ヒラギノ明朝 ProN W3" charset="0"/>
          <a:cs typeface="ヒラギノ明朝 ProN W3" charset="0"/>
          <a:sym typeface="Herculanum" charset="0"/>
        </a:defRPr>
      </a:lvl9pPr>
    </p:titleStyle>
    <p:bodyStyle>
      <a:lvl1pPr marL="620713" indent="-277813" algn="l" rtl="0" fontAlgn="base">
        <a:spcBef>
          <a:spcPts val="3500"/>
        </a:spcBef>
        <a:spcAft>
          <a:spcPct val="0"/>
        </a:spcAft>
        <a:buSzPct val="52000"/>
        <a:buChar char="•"/>
        <a:defRPr sz="2600">
          <a:solidFill>
            <a:srgbClr val="5F7BAE"/>
          </a:solidFill>
          <a:latin typeface="+mn-lt"/>
          <a:ea typeface="+mn-ea"/>
          <a:cs typeface="+mn-cs"/>
          <a:sym typeface="Palatino" charset="0"/>
        </a:defRPr>
      </a:lvl1pPr>
      <a:lvl2pPr marL="976313" indent="-277813" algn="l" rtl="0" fontAlgn="base">
        <a:spcBef>
          <a:spcPts val="3500"/>
        </a:spcBef>
        <a:spcAft>
          <a:spcPct val="0"/>
        </a:spcAft>
        <a:buSzPct val="52000"/>
        <a:buChar char="•"/>
        <a:defRPr sz="2600">
          <a:solidFill>
            <a:srgbClr val="5F7BAE"/>
          </a:solidFill>
          <a:latin typeface="+mn-lt"/>
          <a:ea typeface="+mn-ea"/>
          <a:cs typeface="+mn-cs"/>
          <a:sym typeface="Palatino" charset="0"/>
        </a:defRPr>
      </a:lvl2pPr>
      <a:lvl3pPr marL="1319213" indent="-277813" algn="l" rtl="0" fontAlgn="base">
        <a:spcBef>
          <a:spcPts val="3500"/>
        </a:spcBef>
        <a:spcAft>
          <a:spcPct val="0"/>
        </a:spcAft>
        <a:buSzPct val="52000"/>
        <a:buChar char="•"/>
        <a:defRPr sz="2600">
          <a:solidFill>
            <a:srgbClr val="5F7BAE"/>
          </a:solidFill>
          <a:latin typeface="+mn-lt"/>
          <a:ea typeface="+mn-ea"/>
          <a:cs typeface="+mn-cs"/>
          <a:sym typeface="Palatino" charset="0"/>
        </a:defRPr>
      </a:lvl3pPr>
      <a:lvl4pPr marL="1674813" indent="-277813" algn="l" rtl="0" fontAlgn="base">
        <a:spcBef>
          <a:spcPts val="3500"/>
        </a:spcBef>
        <a:spcAft>
          <a:spcPct val="0"/>
        </a:spcAft>
        <a:buSzPct val="52000"/>
        <a:buChar char="•"/>
        <a:defRPr sz="2600">
          <a:solidFill>
            <a:srgbClr val="5F7BAE"/>
          </a:solidFill>
          <a:latin typeface="+mn-lt"/>
          <a:ea typeface="+mn-ea"/>
          <a:cs typeface="+mn-cs"/>
          <a:sym typeface="Palatino" charset="0"/>
        </a:defRPr>
      </a:lvl4pPr>
      <a:lvl5pPr marL="2030413" indent="-277813" algn="l" rtl="0" fontAlgn="base">
        <a:spcBef>
          <a:spcPts val="3500"/>
        </a:spcBef>
        <a:spcAft>
          <a:spcPct val="0"/>
        </a:spcAft>
        <a:buSzPct val="52000"/>
        <a:buChar char="•"/>
        <a:defRPr sz="2600">
          <a:solidFill>
            <a:srgbClr val="5F7BAE"/>
          </a:solidFill>
          <a:latin typeface="+mn-lt"/>
          <a:ea typeface="+mn-ea"/>
          <a:cs typeface="+mn-cs"/>
          <a:sym typeface="Palatino" charset="0"/>
        </a:defRPr>
      </a:lvl5pPr>
      <a:lvl6pPr marL="2487613" indent="-277813" algn="l" rtl="0" fontAlgn="base">
        <a:spcBef>
          <a:spcPts val="3500"/>
        </a:spcBef>
        <a:spcAft>
          <a:spcPct val="0"/>
        </a:spcAft>
        <a:buSzPct val="52000"/>
        <a:buChar char="•"/>
        <a:defRPr sz="2600">
          <a:solidFill>
            <a:srgbClr val="5F7BAE"/>
          </a:solidFill>
          <a:latin typeface="+mn-lt"/>
          <a:ea typeface="+mn-ea"/>
          <a:cs typeface="+mn-cs"/>
          <a:sym typeface="Palatino" charset="0"/>
        </a:defRPr>
      </a:lvl6pPr>
      <a:lvl7pPr marL="2944813" indent="-277813" algn="l" rtl="0" fontAlgn="base">
        <a:spcBef>
          <a:spcPts val="3500"/>
        </a:spcBef>
        <a:spcAft>
          <a:spcPct val="0"/>
        </a:spcAft>
        <a:buSzPct val="52000"/>
        <a:buChar char="•"/>
        <a:defRPr sz="2600">
          <a:solidFill>
            <a:srgbClr val="5F7BAE"/>
          </a:solidFill>
          <a:latin typeface="+mn-lt"/>
          <a:ea typeface="+mn-ea"/>
          <a:cs typeface="+mn-cs"/>
          <a:sym typeface="Palatino" charset="0"/>
        </a:defRPr>
      </a:lvl7pPr>
      <a:lvl8pPr marL="3402013" indent="-277813" algn="l" rtl="0" fontAlgn="base">
        <a:spcBef>
          <a:spcPts val="3500"/>
        </a:spcBef>
        <a:spcAft>
          <a:spcPct val="0"/>
        </a:spcAft>
        <a:buSzPct val="52000"/>
        <a:buChar char="•"/>
        <a:defRPr sz="2600">
          <a:solidFill>
            <a:srgbClr val="5F7BAE"/>
          </a:solidFill>
          <a:latin typeface="+mn-lt"/>
          <a:ea typeface="+mn-ea"/>
          <a:cs typeface="+mn-cs"/>
          <a:sym typeface="Palatino" charset="0"/>
        </a:defRPr>
      </a:lvl8pPr>
      <a:lvl9pPr marL="3859213" indent="-277813" algn="l" rtl="0" fontAlgn="base">
        <a:spcBef>
          <a:spcPts val="3500"/>
        </a:spcBef>
        <a:spcAft>
          <a:spcPct val="0"/>
        </a:spcAft>
        <a:buSzPct val="52000"/>
        <a:buChar char="•"/>
        <a:defRPr sz="2600">
          <a:solidFill>
            <a:srgbClr val="5F7BAE"/>
          </a:solidFill>
          <a:latin typeface="+mn-lt"/>
          <a:ea typeface="+mn-ea"/>
          <a:cs typeface="+mn-cs"/>
          <a:sym typeface="Palatino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6497" name="Picture 1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160000" cy="762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6498" name="Rectangle 2"/>
          <p:cNvSpPr>
            <a:spLocks noChangeArrowheads="1"/>
          </p:cNvSpPr>
          <p:nvPr>
            <p:ph type="title"/>
          </p:nvPr>
        </p:nvSpPr>
        <p:spPr bwMode="auto">
          <a:xfrm>
            <a:off x="342900" y="114300"/>
            <a:ext cx="946150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38100" tIns="38100" rIns="38100" bIns="381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rculanum" charset="0"/>
              </a:rPr>
              <a:t>Click to edit Master title style</a:t>
            </a:r>
          </a:p>
        </p:txBody>
      </p:sp>
      <p:sp>
        <p:nvSpPr>
          <p:cNvPr id="106499" name="Rectangle 3"/>
          <p:cNvSpPr>
            <a:spLocks noChangeArrowheads="1"/>
          </p:cNvSpPr>
          <p:nvPr>
            <p:ph type="body" idx="1"/>
          </p:nvPr>
        </p:nvSpPr>
        <p:spPr bwMode="auto">
          <a:xfrm>
            <a:off x="342900" y="1854200"/>
            <a:ext cx="5130800" cy="508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38100" tIns="38100" rIns="38100" bIns="381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Palatino" charset="0"/>
              </a:rPr>
              <a:t>Click to edit Master text styles</a:t>
            </a:r>
          </a:p>
          <a:p>
            <a:pPr lvl="1"/>
            <a:r>
              <a:rPr lang="en-US">
                <a:sym typeface="Palatino" charset="0"/>
              </a:rPr>
              <a:t>Second level</a:t>
            </a:r>
          </a:p>
          <a:p>
            <a:pPr lvl="2"/>
            <a:r>
              <a:rPr lang="en-US">
                <a:sym typeface="Palatino" charset="0"/>
              </a:rPr>
              <a:t>Third level</a:t>
            </a:r>
          </a:p>
          <a:p>
            <a:pPr lvl="3"/>
            <a:r>
              <a:rPr lang="en-US">
                <a:sym typeface="Palatino" charset="0"/>
              </a:rPr>
              <a:t>Fourth level</a:t>
            </a:r>
          </a:p>
          <a:p>
            <a:pPr lvl="4"/>
            <a:r>
              <a:rPr lang="en-US">
                <a:sym typeface="Palatino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941" r:id="rId1"/>
    <p:sldLayoutId id="2147484942" r:id="rId2"/>
    <p:sldLayoutId id="2147484943" r:id="rId3"/>
    <p:sldLayoutId id="2147484944" r:id="rId4"/>
    <p:sldLayoutId id="2147484945" r:id="rId5"/>
    <p:sldLayoutId id="2147484946" r:id="rId6"/>
    <p:sldLayoutId id="2147484947" r:id="rId7"/>
    <p:sldLayoutId id="2147484948" r:id="rId8"/>
    <p:sldLayoutId id="2147484949" r:id="rId9"/>
    <p:sldLayoutId id="2147484950" r:id="rId10"/>
    <p:sldLayoutId id="2147484951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6000">
          <a:solidFill>
            <a:srgbClr val="3F3F3F"/>
          </a:solidFill>
          <a:latin typeface="+mj-lt"/>
          <a:ea typeface="+mj-ea"/>
          <a:cs typeface="+mj-cs"/>
          <a:sym typeface="Herculanum" charset="0"/>
        </a:defRPr>
      </a:lvl1pPr>
      <a:lvl2pPr algn="ctr" rtl="0" fontAlgn="base">
        <a:spcBef>
          <a:spcPct val="0"/>
        </a:spcBef>
        <a:spcAft>
          <a:spcPct val="0"/>
        </a:spcAft>
        <a:defRPr sz="6000">
          <a:solidFill>
            <a:srgbClr val="3F3F3F"/>
          </a:solidFill>
          <a:latin typeface="Herculanum" charset="0"/>
          <a:ea typeface="ヒラギノ明朝 ProN W3" charset="0"/>
          <a:cs typeface="ヒラギノ明朝 ProN W3" charset="0"/>
          <a:sym typeface="Herculanum" charset="0"/>
        </a:defRPr>
      </a:lvl2pPr>
      <a:lvl3pPr algn="ctr" rtl="0" fontAlgn="base">
        <a:spcBef>
          <a:spcPct val="0"/>
        </a:spcBef>
        <a:spcAft>
          <a:spcPct val="0"/>
        </a:spcAft>
        <a:defRPr sz="6000">
          <a:solidFill>
            <a:srgbClr val="3F3F3F"/>
          </a:solidFill>
          <a:latin typeface="Herculanum" charset="0"/>
          <a:ea typeface="ヒラギノ明朝 ProN W3" charset="0"/>
          <a:cs typeface="ヒラギノ明朝 ProN W3" charset="0"/>
          <a:sym typeface="Herculanum" charset="0"/>
        </a:defRPr>
      </a:lvl3pPr>
      <a:lvl4pPr algn="ctr" rtl="0" fontAlgn="base">
        <a:spcBef>
          <a:spcPct val="0"/>
        </a:spcBef>
        <a:spcAft>
          <a:spcPct val="0"/>
        </a:spcAft>
        <a:defRPr sz="6000">
          <a:solidFill>
            <a:srgbClr val="3F3F3F"/>
          </a:solidFill>
          <a:latin typeface="Herculanum" charset="0"/>
          <a:ea typeface="ヒラギノ明朝 ProN W3" charset="0"/>
          <a:cs typeface="ヒラギノ明朝 ProN W3" charset="0"/>
          <a:sym typeface="Herculanum" charset="0"/>
        </a:defRPr>
      </a:lvl4pPr>
      <a:lvl5pPr algn="ctr" rtl="0" fontAlgn="base">
        <a:spcBef>
          <a:spcPct val="0"/>
        </a:spcBef>
        <a:spcAft>
          <a:spcPct val="0"/>
        </a:spcAft>
        <a:defRPr sz="6000">
          <a:solidFill>
            <a:srgbClr val="3F3F3F"/>
          </a:solidFill>
          <a:latin typeface="Herculanum" charset="0"/>
          <a:ea typeface="ヒラギノ明朝 ProN W3" charset="0"/>
          <a:cs typeface="ヒラギノ明朝 ProN W3" charset="0"/>
          <a:sym typeface="Herculanum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6000">
          <a:solidFill>
            <a:srgbClr val="3F3F3F"/>
          </a:solidFill>
          <a:latin typeface="Herculanum" charset="0"/>
          <a:ea typeface="ヒラギノ明朝 ProN W3" charset="0"/>
          <a:cs typeface="ヒラギノ明朝 ProN W3" charset="0"/>
          <a:sym typeface="Herculanum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6000">
          <a:solidFill>
            <a:srgbClr val="3F3F3F"/>
          </a:solidFill>
          <a:latin typeface="Herculanum" charset="0"/>
          <a:ea typeface="ヒラギノ明朝 ProN W3" charset="0"/>
          <a:cs typeface="ヒラギノ明朝 ProN W3" charset="0"/>
          <a:sym typeface="Herculanum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6000">
          <a:solidFill>
            <a:srgbClr val="3F3F3F"/>
          </a:solidFill>
          <a:latin typeface="Herculanum" charset="0"/>
          <a:ea typeface="ヒラギノ明朝 ProN W3" charset="0"/>
          <a:cs typeface="ヒラギノ明朝 ProN W3" charset="0"/>
          <a:sym typeface="Herculanum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6000">
          <a:solidFill>
            <a:srgbClr val="3F3F3F"/>
          </a:solidFill>
          <a:latin typeface="Herculanum" charset="0"/>
          <a:ea typeface="ヒラギノ明朝 ProN W3" charset="0"/>
          <a:cs typeface="ヒラギノ明朝 ProN W3" charset="0"/>
          <a:sym typeface="Herculanum" charset="0"/>
        </a:defRPr>
      </a:lvl9pPr>
    </p:titleStyle>
    <p:bodyStyle>
      <a:lvl1pPr marL="620713" indent="-277813" algn="l" rtl="0" fontAlgn="base">
        <a:spcBef>
          <a:spcPts val="3500"/>
        </a:spcBef>
        <a:spcAft>
          <a:spcPct val="0"/>
        </a:spcAft>
        <a:buSzPct val="52000"/>
        <a:buChar char="•"/>
        <a:defRPr sz="2600">
          <a:solidFill>
            <a:srgbClr val="5F7BAE"/>
          </a:solidFill>
          <a:latin typeface="+mn-lt"/>
          <a:ea typeface="+mn-ea"/>
          <a:cs typeface="+mn-cs"/>
          <a:sym typeface="Palatino" charset="0"/>
        </a:defRPr>
      </a:lvl1pPr>
      <a:lvl2pPr marL="976313" indent="-277813" algn="l" rtl="0" fontAlgn="base">
        <a:spcBef>
          <a:spcPts val="3500"/>
        </a:spcBef>
        <a:spcAft>
          <a:spcPct val="0"/>
        </a:spcAft>
        <a:buSzPct val="52000"/>
        <a:buChar char="•"/>
        <a:defRPr sz="2600">
          <a:solidFill>
            <a:srgbClr val="5F7BAE"/>
          </a:solidFill>
          <a:latin typeface="+mn-lt"/>
          <a:ea typeface="+mn-ea"/>
          <a:cs typeface="+mn-cs"/>
          <a:sym typeface="Palatino" charset="0"/>
        </a:defRPr>
      </a:lvl2pPr>
      <a:lvl3pPr marL="1319213" indent="-277813" algn="l" rtl="0" fontAlgn="base">
        <a:spcBef>
          <a:spcPts val="3500"/>
        </a:spcBef>
        <a:spcAft>
          <a:spcPct val="0"/>
        </a:spcAft>
        <a:buSzPct val="52000"/>
        <a:buChar char="•"/>
        <a:defRPr sz="2600">
          <a:solidFill>
            <a:srgbClr val="5F7BAE"/>
          </a:solidFill>
          <a:latin typeface="+mn-lt"/>
          <a:ea typeface="+mn-ea"/>
          <a:cs typeface="+mn-cs"/>
          <a:sym typeface="Palatino" charset="0"/>
        </a:defRPr>
      </a:lvl3pPr>
      <a:lvl4pPr marL="1674813" indent="-277813" algn="l" rtl="0" fontAlgn="base">
        <a:spcBef>
          <a:spcPts val="3500"/>
        </a:spcBef>
        <a:spcAft>
          <a:spcPct val="0"/>
        </a:spcAft>
        <a:buSzPct val="52000"/>
        <a:buChar char="•"/>
        <a:defRPr sz="2600">
          <a:solidFill>
            <a:srgbClr val="5F7BAE"/>
          </a:solidFill>
          <a:latin typeface="+mn-lt"/>
          <a:ea typeface="+mn-ea"/>
          <a:cs typeface="+mn-cs"/>
          <a:sym typeface="Palatino" charset="0"/>
        </a:defRPr>
      </a:lvl4pPr>
      <a:lvl5pPr marL="2030413" indent="-277813" algn="l" rtl="0" fontAlgn="base">
        <a:spcBef>
          <a:spcPts val="3500"/>
        </a:spcBef>
        <a:spcAft>
          <a:spcPct val="0"/>
        </a:spcAft>
        <a:buSzPct val="52000"/>
        <a:buChar char="•"/>
        <a:defRPr sz="2600">
          <a:solidFill>
            <a:srgbClr val="5F7BAE"/>
          </a:solidFill>
          <a:latin typeface="+mn-lt"/>
          <a:ea typeface="+mn-ea"/>
          <a:cs typeface="+mn-cs"/>
          <a:sym typeface="Palatino" charset="0"/>
        </a:defRPr>
      </a:lvl5pPr>
      <a:lvl6pPr marL="2487613" indent="-277813" algn="l" rtl="0" fontAlgn="base">
        <a:spcBef>
          <a:spcPts val="3500"/>
        </a:spcBef>
        <a:spcAft>
          <a:spcPct val="0"/>
        </a:spcAft>
        <a:buSzPct val="52000"/>
        <a:buChar char="•"/>
        <a:defRPr sz="2600">
          <a:solidFill>
            <a:srgbClr val="5F7BAE"/>
          </a:solidFill>
          <a:latin typeface="+mn-lt"/>
          <a:ea typeface="+mn-ea"/>
          <a:cs typeface="+mn-cs"/>
          <a:sym typeface="Palatino" charset="0"/>
        </a:defRPr>
      </a:lvl6pPr>
      <a:lvl7pPr marL="2944813" indent="-277813" algn="l" rtl="0" fontAlgn="base">
        <a:spcBef>
          <a:spcPts val="3500"/>
        </a:spcBef>
        <a:spcAft>
          <a:spcPct val="0"/>
        </a:spcAft>
        <a:buSzPct val="52000"/>
        <a:buChar char="•"/>
        <a:defRPr sz="2600">
          <a:solidFill>
            <a:srgbClr val="5F7BAE"/>
          </a:solidFill>
          <a:latin typeface="+mn-lt"/>
          <a:ea typeface="+mn-ea"/>
          <a:cs typeface="+mn-cs"/>
          <a:sym typeface="Palatino" charset="0"/>
        </a:defRPr>
      </a:lvl7pPr>
      <a:lvl8pPr marL="3402013" indent="-277813" algn="l" rtl="0" fontAlgn="base">
        <a:spcBef>
          <a:spcPts val="3500"/>
        </a:spcBef>
        <a:spcAft>
          <a:spcPct val="0"/>
        </a:spcAft>
        <a:buSzPct val="52000"/>
        <a:buChar char="•"/>
        <a:defRPr sz="2600">
          <a:solidFill>
            <a:srgbClr val="5F7BAE"/>
          </a:solidFill>
          <a:latin typeface="+mn-lt"/>
          <a:ea typeface="+mn-ea"/>
          <a:cs typeface="+mn-cs"/>
          <a:sym typeface="Palatino" charset="0"/>
        </a:defRPr>
      </a:lvl8pPr>
      <a:lvl9pPr marL="3859213" indent="-277813" algn="l" rtl="0" fontAlgn="base">
        <a:spcBef>
          <a:spcPts val="3500"/>
        </a:spcBef>
        <a:spcAft>
          <a:spcPct val="0"/>
        </a:spcAft>
        <a:buSzPct val="52000"/>
        <a:buChar char="•"/>
        <a:defRPr sz="2600">
          <a:solidFill>
            <a:srgbClr val="5F7BAE"/>
          </a:solidFill>
          <a:latin typeface="+mn-lt"/>
          <a:ea typeface="+mn-ea"/>
          <a:cs typeface="+mn-cs"/>
          <a:sym typeface="Palatino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1" name="Rectangle 1"/>
          <p:cNvSpPr>
            <a:spLocks noChangeArrowheads="1"/>
          </p:cNvSpPr>
          <p:nvPr>
            <p:ph type="title"/>
          </p:nvPr>
        </p:nvSpPr>
        <p:spPr bwMode="auto">
          <a:xfrm>
            <a:off x="342900" y="114300"/>
            <a:ext cx="946150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38100" tIns="38100" rIns="38100" bIns="381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rculanum" charset="0"/>
              </a:rPr>
              <a:t>Click to edit Master title style</a:t>
            </a:r>
          </a:p>
        </p:txBody>
      </p:sp>
      <p:sp>
        <p:nvSpPr>
          <p:cNvPr id="107522" name="Rectangle 2"/>
          <p:cNvSpPr>
            <a:spLocks noChangeArrowheads="1"/>
          </p:cNvSpPr>
          <p:nvPr>
            <p:ph type="body" idx="1"/>
          </p:nvPr>
        </p:nvSpPr>
        <p:spPr bwMode="auto">
          <a:xfrm>
            <a:off x="6070600" y="1854200"/>
            <a:ext cx="3746500" cy="508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38100" tIns="38100" rIns="38100" bIns="381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Palatino" charset="0"/>
              </a:rPr>
              <a:t>Click to edit Master text styles</a:t>
            </a:r>
          </a:p>
          <a:p>
            <a:pPr lvl="1"/>
            <a:r>
              <a:rPr lang="en-US">
                <a:sym typeface="Palatino" charset="0"/>
              </a:rPr>
              <a:t>Second level</a:t>
            </a:r>
          </a:p>
          <a:p>
            <a:pPr lvl="2"/>
            <a:r>
              <a:rPr lang="en-US">
                <a:sym typeface="Palatino" charset="0"/>
              </a:rPr>
              <a:t>Third level</a:t>
            </a:r>
          </a:p>
          <a:p>
            <a:pPr lvl="3"/>
            <a:r>
              <a:rPr lang="en-US">
                <a:sym typeface="Palatino" charset="0"/>
              </a:rPr>
              <a:t>Fourth level</a:t>
            </a:r>
          </a:p>
          <a:p>
            <a:pPr lvl="4"/>
            <a:r>
              <a:rPr lang="en-US">
                <a:sym typeface="Palatino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952" r:id="rId1"/>
    <p:sldLayoutId id="2147484953" r:id="rId2"/>
    <p:sldLayoutId id="2147484954" r:id="rId3"/>
    <p:sldLayoutId id="2147484955" r:id="rId4"/>
    <p:sldLayoutId id="2147484956" r:id="rId5"/>
    <p:sldLayoutId id="2147484957" r:id="rId6"/>
    <p:sldLayoutId id="2147484958" r:id="rId7"/>
    <p:sldLayoutId id="2147484959" r:id="rId8"/>
    <p:sldLayoutId id="2147484960" r:id="rId9"/>
    <p:sldLayoutId id="2147484961" r:id="rId10"/>
    <p:sldLayoutId id="2147484962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6000">
          <a:solidFill>
            <a:srgbClr val="3F3F3F"/>
          </a:solidFill>
          <a:latin typeface="+mj-lt"/>
          <a:ea typeface="+mj-ea"/>
          <a:cs typeface="+mj-cs"/>
          <a:sym typeface="Herculanum" charset="0"/>
        </a:defRPr>
      </a:lvl1pPr>
      <a:lvl2pPr algn="ctr" rtl="0" fontAlgn="base">
        <a:spcBef>
          <a:spcPct val="0"/>
        </a:spcBef>
        <a:spcAft>
          <a:spcPct val="0"/>
        </a:spcAft>
        <a:defRPr sz="6000">
          <a:solidFill>
            <a:srgbClr val="3F3F3F"/>
          </a:solidFill>
          <a:latin typeface="Herculanum" charset="0"/>
          <a:ea typeface="ヒラギノ明朝 ProN W3" charset="0"/>
          <a:cs typeface="ヒラギノ明朝 ProN W3" charset="0"/>
          <a:sym typeface="Herculanum" charset="0"/>
        </a:defRPr>
      </a:lvl2pPr>
      <a:lvl3pPr algn="ctr" rtl="0" fontAlgn="base">
        <a:spcBef>
          <a:spcPct val="0"/>
        </a:spcBef>
        <a:spcAft>
          <a:spcPct val="0"/>
        </a:spcAft>
        <a:defRPr sz="6000">
          <a:solidFill>
            <a:srgbClr val="3F3F3F"/>
          </a:solidFill>
          <a:latin typeface="Herculanum" charset="0"/>
          <a:ea typeface="ヒラギノ明朝 ProN W3" charset="0"/>
          <a:cs typeface="ヒラギノ明朝 ProN W3" charset="0"/>
          <a:sym typeface="Herculanum" charset="0"/>
        </a:defRPr>
      </a:lvl3pPr>
      <a:lvl4pPr algn="ctr" rtl="0" fontAlgn="base">
        <a:spcBef>
          <a:spcPct val="0"/>
        </a:spcBef>
        <a:spcAft>
          <a:spcPct val="0"/>
        </a:spcAft>
        <a:defRPr sz="6000">
          <a:solidFill>
            <a:srgbClr val="3F3F3F"/>
          </a:solidFill>
          <a:latin typeface="Herculanum" charset="0"/>
          <a:ea typeface="ヒラギノ明朝 ProN W3" charset="0"/>
          <a:cs typeface="ヒラギノ明朝 ProN W3" charset="0"/>
          <a:sym typeface="Herculanum" charset="0"/>
        </a:defRPr>
      </a:lvl4pPr>
      <a:lvl5pPr algn="ctr" rtl="0" fontAlgn="base">
        <a:spcBef>
          <a:spcPct val="0"/>
        </a:spcBef>
        <a:spcAft>
          <a:spcPct val="0"/>
        </a:spcAft>
        <a:defRPr sz="6000">
          <a:solidFill>
            <a:srgbClr val="3F3F3F"/>
          </a:solidFill>
          <a:latin typeface="Herculanum" charset="0"/>
          <a:ea typeface="ヒラギノ明朝 ProN W3" charset="0"/>
          <a:cs typeface="ヒラギノ明朝 ProN W3" charset="0"/>
          <a:sym typeface="Herculanum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6000">
          <a:solidFill>
            <a:srgbClr val="3F3F3F"/>
          </a:solidFill>
          <a:latin typeface="Herculanum" charset="0"/>
          <a:ea typeface="ヒラギノ明朝 ProN W3" charset="0"/>
          <a:cs typeface="ヒラギノ明朝 ProN W3" charset="0"/>
          <a:sym typeface="Herculanum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6000">
          <a:solidFill>
            <a:srgbClr val="3F3F3F"/>
          </a:solidFill>
          <a:latin typeface="Herculanum" charset="0"/>
          <a:ea typeface="ヒラギノ明朝 ProN W3" charset="0"/>
          <a:cs typeface="ヒラギノ明朝 ProN W3" charset="0"/>
          <a:sym typeface="Herculanum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6000">
          <a:solidFill>
            <a:srgbClr val="3F3F3F"/>
          </a:solidFill>
          <a:latin typeface="Herculanum" charset="0"/>
          <a:ea typeface="ヒラギノ明朝 ProN W3" charset="0"/>
          <a:cs typeface="ヒラギノ明朝 ProN W3" charset="0"/>
          <a:sym typeface="Herculanum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6000">
          <a:solidFill>
            <a:srgbClr val="3F3F3F"/>
          </a:solidFill>
          <a:latin typeface="Herculanum" charset="0"/>
          <a:ea typeface="ヒラギノ明朝 ProN W3" charset="0"/>
          <a:cs typeface="ヒラギノ明朝 ProN W3" charset="0"/>
          <a:sym typeface="Herculanum" charset="0"/>
        </a:defRPr>
      </a:lvl9pPr>
    </p:titleStyle>
    <p:bodyStyle>
      <a:lvl1pPr marL="620713" indent="-277813" algn="l" rtl="0" fontAlgn="base">
        <a:spcBef>
          <a:spcPts val="3500"/>
        </a:spcBef>
        <a:spcAft>
          <a:spcPct val="0"/>
        </a:spcAft>
        <a:buSzPct val="52000"/>
        <a:buChar char="•"/>
        <a:defRPr sz="2600">
          <a:solidFill>
            <a:srgbClr val="5F7BAE"/>
          </a:solidFill>
          <a:latin typeface="+mn-lt"/>
          <a:ea typeface="+mn-ea"/>
          <a:cs typeface="+mn-cs"/>
          <a:sym typeface="Palatino" charset="0"/>
        </a:defRPr>
      </a:lvl1pPr>
      <a:lvl2pPr marL="976313" indent="-277813" algn="l" rtl="0" fontAlgn="base">
        <a:spcBef>
          <a:spcPts val="3500"/>
        </a:spcBef>
        <a:spcAft>
          <a:spcPct val="0"/>
        </a:spcAft>
        <a:buSzPct val="52000"/>
        <a:buChar char="•"/>
        <a:defRPr sz="2600">
          <a:solidFill>
            <a:srgbClr val="5F7BAE"/>
          </a:solidFill>
          <a:latin typeface="+mn-lt"/>
          <a:ea typeface="+mn-ea"/>
          <a:cs typeface="+mn-cs"/>
          <a:sym typeface="Palatino" charset="0"/>
        </a:defRPr>
      </a:lvl2pPr>
      <a:lvl3pPr marL="1319213" indent="-277813" algn="l" rtl="0" fontAlgn="base">
        <a:spcBef>
          <a:spcPts val="3500"/>
        </a:spcBef>
        <a:spcAft>
          <a:spcPct val="0"/>
        </a:spcAft>
        <a:buSzPct val="52000"/>
        <a:buChar char="•"/>
        <a:defRPr sz="2600">
          <a:solidFill>
            <a:srgbClr val="5F7BAE"/>
          </a:solidFill>
          <a:latin typeface="+mn-lt"/>
          <a:ea typeface="+mn-ea"/>
          <a:cs typeface="+mn-cs"/>
          <a:sym typeface="Palatino" charset="0"/>
        </a:defRPr>
      </a:lvl3pPr>
      <a:lvl4pPr marL="1674813" indent="-277813" algn="l" rtl="0" fontAlgn="base">
        <a:spcBef>
          <a:spcPts val="3500"/>
        </a:spcBef>
        <a:spcAft>
          <a:spcPct val="0"/>
        </a:spcAft>
        <a:buSzPct val="52000"/>
        <a:buChar char="•"/>
        <a:defRPr sz="2600">
          <a:solidFill>
            <a:srgbClr val="5F7BAE"/>
          </a:solidFill>
          <a:latin typeface="+mn-lt"/>
          <a:ea typeface="+mn-ea"/>
          <a:cs typeface="+mn-cs"/>
          <a:sym typeface="Palatino" charset="0"/>
        </a:defRPr>
      </a:lvl4pPr>
      <a:lvl5pPr marL="2030413" indent="-277813" algn="l" rtl="0" fontAlgn="base">
        <a:spcBef>
          <a:spcPts val="3500"/>
        </a:spcBef>
        <a:spcAft>
          <a:spcPct val="0"/>
        </a:spcAft>
        <a:buSzPct val="52000"/>
        <a:buChar char="•"/>
        <a:defRPr sz="2600">
          <a:solidFill>
            <a:srgbClr val="5F7BAE"/>
          </a:solidFill>
          <a:latin typeface="+mn-lt"/>
          <a:ea typeface="+mn-ea"/>
          <a:cs typeface="+mn-cs"/>
          <a:sym typeface="Palatino" charset="0"/>
        </a:defRPr>
      </a:lvl5pPr>
      <a:lvl6pPr marL="2487613" indent="-277813" algn="l" rtl="0" fontAlgn="base">
        <a:spcBef>
          <a:spcPts val="3500"/>
        </a:spcBef>
        <a:spcAft>
          <a:spcPct val="0"/>
        </a:spcAft>
        <a:buSzPct val="52000"/>
        <a:buChar char="•"/>
        <a:defRPr sz="2600">
          <a:solidFill>
            <a:srgbClr val="5F7BAE"/>
          </a:solidFill>
          <a:latin typeface="+mn-lt"/>
          <a:ea typeface="+mn-ea"/>
          <a:cs typeface="+mn-cs"/>
          <a:sym typeface="Palatino" charset="0"/>
        </a:defRPr>
      </a:lvl6pPr>
      <a:lvl7pPr marL="2944813" indent="-277813" algn="l" rtl="0" fontAlgn="base">
        <a:spcBef>
          <a:spcPts val="3500"/>
        </a:spcBef>
        <a:spcAft>
          <a:spcPct val="0"/>
        </a:spcAft>
        <a:buSzPct val="52000"/>
        <a:buChar char="•"/>
        <a:defRPr sz="2600">
          <a:solidFill>
            <a:srgbClr val="5F7BAE"/>
          </a:solidFill>
          <a:latin typeface="+mn-lt"/>
          <a:ea typeface="+mn-ea"/>
          <a:cs typeface="+mn-cs"/>
          <a:sym typeface="Palatino" charset="0"/>
        </a:defRPr>
      </a:lvl7pPr>
      <a:lvl8pPr marL="3402013" indent="-277813" algn="l" rtl="0" fontAlgn="base">
        <a:spcBef>
          <a:spcPts val="3500"/>
        </a:spcBef>
        <a:spcAft>
          <a:spcPct val="0"/>
        </a:spcAft>
        <a:buSzPct val="52000"/>
        <a:buChar char="•"/>
        <a:defRPr sz="2600">
          <a:solidFill>
            <a:srgbClr val="5F7BAE"/>
          </a:solidFill>
          <a:latin typeface="+mn-lt"/>
          <a:ea typeface="+mn-ea"/>
          <a:cs typeface="+mn-cs"/>
          <a:sym typeface="Palatino" charset="0"/>
        </a:defRPr>
      </a:lvl8pPr>
      <a:lvl9pPr marL="3859213" indent="-277813" algn="l" rtl="0" fontAlgn="base">
        <a:spcBef>
          <a:spcPts val="3500"/>
        </a:spcBef>
        <a:spcAft>
          <a:spcPct val="0"/>
        </a:spcAft>
        <a:buSzPct val="52000"/>
        <a:buChar char="•"/>
        <a:defRPr sz="2600">
          <a:solidFill>
            <a:srgbClr val="5F7BAE"/>
          </a:solidFill>
          <a:latin typeface="+mn-lt"/>
          <a:ea typeface="+mn-ea"/>
          <a:cs typeface="+mn-cs"/>
          <a:sym typeface="Palatino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5" name="Rectangle 1"/>
          <p:cNvSpPr>
            <a:spLocks noChangeArrowheads="1"/>
          </p:cNvSpPr>
          <p:nvPr>
            <p:ph type="body" idx="1"/>
          </p:nvPr>
        </p:nvSpPr>
        <p:spPr bwMode="auto">
          <a:xfrm>
            <a:off x="990600" y="990600"/>
            <a:ext cx="8178800" cy="5638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38100" tIns="38100" rIns="38100" bIns="381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Gill Sans" charset="0"/>
              </a:rPr>
              <a:t>Click to edit Master text styles</a:t>
            </a:r>
          </a:p>
          <a:p>
            <a:pPr lvl="1"/>
            <a:r>
              <a:rPr lang="en-US">
                <a:sym typeface="Gill Sans" charset="0"/>
              </a:rPr>
              <a:t>Second level</a:t>
            </a:r>
          </a:p>
          <a:p>
            <a:pPr lvl="2"/>
            <a:r>
              <a:rPr lang="en-US">
                <a:sym typeface="Gill Sans" charset="0"/>
              </a:rPr>
              <a:t>Third level</a:t>
            </a:r>
          </a:p>
          <a:p>
            <a:pPr lvl="3"/>
            <a:r>
              <a:rPr lang="en-US">
                <a:sym typeface="Gill Sans" charset="0"/>
              </a:rPr>
              <a:t>Fourth level</a:t>
            </a:r>
          </a:p>
          <a:p>
            <a:pPr lvl="4"/>
            <a:r>
              <a:rPr lang="en-US">
                <a:sym typeface="Gill Sans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963" r:id="rId1"/>
    <p:sldLayoutId id="2147484964" r:id="rId2"/>
    <p:sldLayoutId id="2147484965" r:id="rId3"/>
    <p:sldLayoutId id="2147484966" r:id="rId4"/>
    <p:sldLayoutId id="2147484967" r:id="rId5"/>
    <p:sldLayoutId id="2147484968" r:id="rId6"/>
    <p:sldLayoutId id="2147484969" r:id="rId7"/>
    <p:sldLayoutId id="2147484970" r:id="rId8"/>
    <p:sldLayoutId id="2147484971" r:id="rId9"/>
    <p:sldLayoutId id="2147484972" r:id="rId10"/>
    <p:sldLayoutId id="2147484973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+mj-lt"/>
          <a:ea typeface="+mj-ea"/>
          <a:cs typeface="+mj-cs"/>
          <a:sym typeface="Gill Sans" charset="0"/>
        </a:defRPr>
      </a:lvl1pPr>
      <a:lvl2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2pPr>
      <a:lvl3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3pPr>
      <a:lvl4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4pPr>
      <a:lvl5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9pPr>
    </p:titleStyle>
    <p:bodyStyle>
      <a:lvl1pPr marL="660400" indent="-444500" algn="l" rtl="0" fontAlgn="base">
        <a:spcBef>
          <a:spcPts val="37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1pPr>
      <a:lvl2pPr marL="1003300" indent="-444500" algn="l" rtl="0" fontAlgn="base">
        <a:spcBef>
          <a:spcPts val="37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2pPr>
      <a:lvl3pPr marL="1346200" indent="-444500" algn="l" rtl="0" fontAlgn="base">
        <a:spcBef>
          <a:spcPts val="37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3pPr>
      <a:lvl4pPr marL="1701800" indent="-444500" algn="l" rtl="0" fontAlgn="base">
        <a:spcBef>
          <a:spcPts val="37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4pPr>
      <a:lvl5pPr marL="2044700" indent="-444500" algn="l" rtl="0" fontAlgn="base">
        <a:spcBef>
          <a:spcPts val="37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5pPr>
      <a:lvl6pPr marL="2501900" indent="-444500" algn="l" rtl="0" fontAlgn="base">
        <a:spcBef>
          <a:spcPts val="37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6pPr>
      <a:lvl7pPr marL="2959100" indent="-444500" algn="l" rtl="0" fontAlgn="base">
        <a:spcBef>
          <a:spcPts val="37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7pPr>
      <a:lvl8pPr marL="3416300" indent="-444500" algn="l" rtl="0" fontAlgn="base">
        <a:spcBef>
          <a:spcPts val="37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8pPr>
      <a:lvl9pPr marL="3873500" indent="-444500" algn="l" rtl="0" fontAlgn="base">
        <a:spcBef>
          <a:spcPts val="37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69" name="Rectangle 1"/>
          <p:cNvSpPr>
            <a:spLocks noChangeArrowheads="1"/>
          </p:cNvSpPr>
          <p:nvPr>
            <p:ph type="title"/>
          </p:nvPr>
        </p:nvSpPr>
        <p:spPr bwMode="auto">
          <a:xfrm>
            <a:off x="990600" y="203200"/>
            <a:ext cx="8178800" cy="190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38100" tIns="38100" rIns="38100" bIns="381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Gill Sans" charset="0"/>
              </a:rPr>
              <a:t>Click to edit Master title style</a:t>
            </a:r>
          </a:p>
        </p:txBody>
      </p:sp>
      <p:sp>
        <p:nvSpPr>
          <p:cNvPr id="109570" name="Rectangle 2"/>
          <p:cNvSpPr>
            <a:spLocks noChangeArrowheads="1"/>
          </p:cNvSpPr>
          <p:nvPr>
            <p:ph type="body" idx="1"/>
          </p:nvPr>
        </p:nvSpPr>
        <p:spPr bwMode="auto">
          <a:xfrm>
            <a:off x="990600" y="2159000"/>
            <a:ext cx="8178800" cy="4470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38100" tIns="38100" rIns="38100" bIns="381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Gill Sans" charset="0"/>
              </a:rPr>
              <a:t>Click to edit Master text styles</a:t>
            </a:r>
          </a:p>
          <a:p>
            <a:pPr lvl="1"/>
            <a:r>
              <a:rPr lang="en-US">
                <a:sym typeface="Gill Sans" charset="0"/>
              </a:rPr>
              <a:t>Second level</a:t>
            </a:r>
          </a:p>
          <a:p>
            <a:pPr lvl="2"/>
            <a:r>
              <a:rPr lang="en-US">
                <a:sym typeface="Gill Sans" charset="0"/>
              </a:rPr>
              <a:t>Third level</a:t>
            </a:r>
          </a:p>
          <a:p>
            <a:pPr lvl="3"/>
            <a:r>
              <a:rPr lang="en-US">
                <a:sym typeface="Gill Sans" charset="0"/>
              </a:rPr>
              <a:t>Fourth level</a:t>
            </a:r>
          </a:p>
          <a:p>
            <a:pPr lvl="4"/>
            <a:r>
              <a:rPr lang="en-US">
                <a:sym typeface="Gill Sans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974" r:id="rId1"/>
    <p:sldLayoutId id="2147484975" r:id="rId2"/>
    <p:sldLayoutId id="2147484976" r:id="rId3"/>
    <p:sldLayoutId id="2147484977" r:id="rId4"/>
    <p:sldLayoutId id="2147484978" r:id="rId5"/>
    <p:sldLayoutId id="2147484979" r:id="rId6"/>
    <p:sldLayoutId id="2147484980" r:id="rId7"/>
    <p:sldLayoutId id="2147484981" r:id="rId8"/>
    <p:sldLayoutId id="2147484982" r:id="rId9"/>
    <p:sldLayoutId id="2147484983" r:id="rId10"/>
    <p:sldLayoutId id="2147484984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+mj-lt"/>
          <a:ea typeface="+mj-ea"/>
          <a:cs typeface="+mj-cs"/>
          <a:sym typeface="Gill Sans" charset="0"/>
        </a:defRPr>
      </a:lvl1pPr>
      <a:lvl2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2pPr>
      <a:lvl3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3pPr>
      <a:lvl4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4pPr>
      <a:lvl5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9pPr>
    </p:titleStyle>
    <p:bodyStyle>
      <a:lvl1pPr marL="660400" indent="-444500" algn="l" rtl="0" fontAlgn="base">
        <a:spcBef>
          <a:spcPts val="1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1pPr>
      <a:lvl2pPr marL="1003300" indent="-444500" algn="l" rtl="0" fontAlgn="base">
        <a:spcBef>
          <a:spcPts val="1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2pPr>
      <a:lvl3pPr marL="1346200" indent="-444500" algn="l" rtl="0" fontAlgn="base">
        <a:spcBef>
          <a:spcPts val="1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3pPr>
      <a:lvl4pPr marL="1701800" indent="-444500" algn="l" rtl="0" fontAlgn="base">
        <a:spcBef>
          <a:spcPts val="1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4pPr>
      <a:lvl5pPr marL="2044700" indent="-444500" algn="l" rtl="0" fontAlgn="base">
        <a:spcBef>
          <a:spcPts val="1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5pPr>
      <a:lvl6pPr marL="2501900" indent="-444500" algn="l" rtl="0" fontAlgn="base">
        <a:spcBef>
          <a:spcPts val="1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6pPr>
      <a:lvl7pPr marL="2959100" indent="-444500" algn="l" rtl="0" fontAlgn="base">
        <a:spcBef>
          <a:spcPts val="1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7pPr>
      <a:lvl8pPr marL="3416300" indent="-444500" algn="l" rtl="0" fontAlgn="base">
        <a:spcBef>
          <a:spcPts val="1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8pPr>
      <a:lvl9pPr marL="3873500" indent="-444500" algn="l" rtl="0" fontAlgn="base">
        <a:spcBef>
          <a:spcPts val="1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3" name="Rectangle 1"/>
          <p:cNvSpPr>
            <a:spLocks noChangeArrowheads="1"/>
          </p:cNvSpPr>
          <p:nvPr>
            <p:ph type="title"/>
          </p:nvPr>
        </p:nvSpPr>
        <p:spPr bwMode="auto">
          <a:xfrm>
            <a:off x="990600" y="2324100"/>
            <a:ext cx="8178800" cy="2971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38100" tIns="38100" rIns="38100" bIns="381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Gill Sans" charset="0"/>
              </a:rPr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985" r:id="rId1"/>
    <p:sldLayoutId id="2147484986" r:id="rId2"/>
    <p:sldLayoutId id="2147484987" r:id="rId3"/>
    <p:sldLayoutId id="2147484988" r:id="rId4"/>
    <p:sldLayoutId id="2147484989" r:id="rId5"/>
    <p:sldLayoutId id="2147484990" r:id="rId6"/>
    <p:sldLayoutId id="2147484991" r:id="rId7"/>
    <p:sldLayoutId id="2147484992" r:id="rId8"/>
    <p:sldLayoutId id="2147484993" r:id="rId9"/>
    <p:sldLayoutId id="2147484994" r:id="rId10"/>
    <p:sldLayoutId id="2147484995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+mj-lt"/>
          <a:ea typeface="+mj-ea"/>
          <a:cs typeface="+mj-cs"/>
          <a:sym typeface="Gill Sans" charset="0"/>
        </a:defRPr>
      </a:lvl1pPr>
      <a:lvl2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2pPr>
      <a:lvl3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3pPr>
      <a:lvl4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4pPr>
      <a:lvl5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9pPr>
    </p:titleStyle>
    <p:bodyStyle>
      <a:lvl1pPr algn="ctr" rtl="0" fontAlgn="base"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1pPr>
      <a:lvl2pPr algn="ctr" rtl="0" fontAlgn="base"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2pPr>
      <a:lvl3pPr algn="ctr" rtl="0" fontAlgn="base"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3pPr>
      <a:lvl4pPr algn="ctr" rtl="0" fontAlgn="base"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4pPr>
      <a:lvl5pPr algn="ctr" rtl="0" fontAlgn="base"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7" name="Rectangle 1"/>
          <p:cNvSpPr>
            <a:spLocks noChangeArrowheads="1"/>
          </p:cNvSpPr>
          <p:nvPr>
            <p:ph type="title"/>
          </p:nvPr>
        </p:nvSpPr>
        <p:spPr bwMode="auto">
          <a:xfrm>
            <a:off x="990600" y="1282700"/>
            <a:ext cx="8178800" cy="257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38100" tIns="38100" rIns="38100" bIns="3810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Gill Sans" charset="0"/>
              </a:rPr>
              <a:t>Click to edit Master title style</a:t>
            </a:r>
          </a:p>
        </p:txBody>
      </p:sp>
      <p:sp>
        <p:nvSpPr>
          <p:cNvPr id="111618" name="Rectangle 2"/>
          <p:cNvSpPr>
            <a:spLocks noChangeArrowheads="1"/>
          </p:cNvSpPr>
          <p:nvPr>
            <p:ph type="body" idx="1"/>
          </p:nvPr>
        </p:nvSpPr>
        <p:spPr bwMode="auto">
          <a:xfrm>
            <a:off x="990600" y="3924300"/>
            <a:ext cx="8178800" cy="889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38100" tIns="38100" rIns="38100" bIns="381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Gill Sans" charset="0"/>
              </a:rPr>
              <a:t>Click to edit Master text styles</a:t>
            </a:r>
          </a:p>
          <a:p>
            <a:pPr lvl="1"/>
            <a:r>
              <a:rPr lang="en-US">
                <a:sym typeface="Gill Sans" charset="0"/>
              </a:rPr>
              <a:t>Second level</a:t>
            </a:r>
          </a:p>
          <a:p>
            <a:pPr lvl="2"/>
            <a:r>
              <a:rPr lang="en-US">
                <a:sym typeface="Gill Sans" charset="0"/>
              </a:rPr>
              <a:t>Third level</a:t>
            </a:r>
          </a:p>
          <a:p>
            <a:pPr lvl="3"/>
            <a:r>
              <a:rPr lang="en-US">
                <a:sym typeface="Gill Sans" charset="0"/>
              </a:rPr>
              <a:t>Fourth level</a:t>
            </a:r>
          </a:p>
          <a:p>
            <a:pPr lvl="4"/>
            <a:r>
              <a:rPr lang="en-US">
                <a:sym typeface="Gill Sans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996" r:id="rId1"/>
    <p:sldLayoutId id="2147484997" r:id="rId2"/>
    <p:sldLayoutId id="2147484998" r:id="rId3"/>
    <p:sldLayoutId id="2147484999" r:id="rId4"/>
    <p:sldLayoutId id="2147485000" r:id="rId5"/>
    <p:sldLayoutId id="2147485001" r:id="rId6"/>
    <p:sldLayoutId id="2147485002" r:id="rId7"/>
    <p:sldLayoutId id="2147485003" r:id="rId8"/>
    <p:sldLayoutId id="2147485004" r:id="rId9"/>
    <p:sldLayoutId id="2147485005" r:id="rId10"/>
    <p:sldLayoutId id="2147485006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+mj-lt"/>
          <a:ea typeface="+mj-ea"/>
          <a:cs typeface="+mj-cs"/>
          <a:sym typeface="Gill Sans" charset="0"/>
        </a:defRPr>
      </a:lvl1pPr>
      <a:lvl2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2pPr>
      <a:lvl3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3pPr>
      <a:lvl4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4pPr>
      <a:lvl5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9pPr>
    </p:titleStyle>
    <p:bodyStyle>
      <a:lvl1pPr algn="ctr" rtl="0" fontAlgn="base"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1pPr>
      <a:lvl2pPr algn="ctr" rtl="0" fontAlgn="base"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2pPr>
      <a:lvl3pPr algn="ctr" rtl="0" fontAlgn="base"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3pPr>
      <a:lvl4pPr algn="ctr" rtl="0" fontAlgn="base"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4pPr>
      <a:lvl5pPr algn="ctr" rtl="0" fontAlgn="base"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918" r:id="rId1"/>
    <p:sldLayoutId id="2147483919" r:id="rId2"/>
    <p:sldLayoutId id="2147483920" r:id="rId3"/>
    <p:sldLayoutId id="2147483921" r:id="rId4"/>
    <p:sldLayoutId id="2147483922" r:id="rId5"/>
    <p:sldLayoutId id="2147483923" r:id="rId6"/>
    <p:sldLayoutId id="2147483924" r:id="rId7"/>
    <p:sldLayoutId id="2147483925" r:id="rId8"/>
    <p:sldLayoutId id="2147483926" r:id="rId9"/>
    <p:sldLayoutId id="2147483927" r:id="rId10"/>
    <p:sldLayoutId id="2147483928" r:id="rId11"/>
  </p:sldLayoutIdLst>
  <p:transition xmlns:p14="http://schemas.microsoft.com/office/powerpoint/2010/main"/>
  <p:txStyles>
    <p:titleStyle>
      <a:lvl1pPr marL="241300" indent="-241300" algn="l" rtl="0" fontAlgn="base">
        <a:spcBef>
          <a:spcPct val="0"/>
        </a:spcBef>
        <a:spcAft>
          <a:spcPct val="0"/>
        </a:spcAft>
        <a:defRPr sz="7000">
          <a:solidFill>
            <a:srgbClr val="FFFFFF"/>
          </a:solidFill>
          <a:latin typeface="+mj-lt"/>
          <a:ea typeface="+mj-ea"/>
          <a:cs typeface="+mj-cs"/>
          <a:sym typeface="Futura Condensed" charset="0"/>
        </a:defRPr>
      </a:lvl1pPr>
      <a:lvl2pPr marL="241300" indent="-241300" algn="l" rtl="0" fontAlgn="base">
        <a:spcBef>
          <a:spcPct val="0"/>
        </a:spcBef>
        <a:spcAft>
          <a:spcPct val="0"/>
        </a:spcAft>
        <a:defRPr sz="7000">
          <a:solidFill>
            <a:srgbClr val="FFFFFF"/>
          </a:solidFill>
          <a:latin typeface="Futura Condensed" charset="0"/>
          <a:ea typeface="ヒラギノ角ゴ ProN W3" charset="0"/>
          <a:cs typeface="ヒラギノ角ゴ ProN W3" charset="0"/>
          <a:sym typeface="Futura Condensed" charset="0"/>
        </a:defRPr>
      </a:lvl2pPr>
      <a:lvl3pPr marL="241300" indent="-241300" algn="l" rtl="0" fontAlgn="base">
        <a:spcBef>
          <a:spcPct val="0"/>
        </a:spcBef>
        <a:spcAft>
          <a:spcPct val="0"/>
        </a:spcAft>
        <a:defRPr sz="7000">
          <a:solidFill>
            <a:srgbClr val="FFFFFF"/>
          </a:solidFill>
          <a:latin typeface="Futura Condensed" charset="0"/>
          <a:ea typeface="ヒラギノ角ゴ ProN W3" charset="0"/>
          <a:cs typeface="ヒラギノ角ゴ ProN W3" charset="0"/>
          <a:sym typeface="Futura Condensed" charset="0"/>
        </a:defRPr>
      </a:lvl3pPr>
      <a:lvl4pPr marL="241300" indent="-241300" algn="l" rtl="0" fontAlgn="base">
        <a:spcBef>
          <a:spcPct val="0"/>
        </a:spcBef>
        <a:spcAft>
          <a:spcPct val="0"/>
        </a:spcAft>
        <a:defRPr sz="7000">
          <a:solidFill>
            <a:srgbClr val="FFFFFF"/>
          </a:solidFill>
          <a:latin typeface="Futura Condensed" charset="0"/>
          <a:ea typeface="ヒラギノ角ゴ ProN W3" charset="0"/>
          <a:cs typeface="ヒラギノ角ゴ ProN W3" charset="0"/>
          <a:sym typeface="Futura Condensed" charset="0"/>
        </a:defRPr>
      </a:lvl4pPr>
      <a:lvl5pPr marL="241300" indent="-241300" algn="l" rtl="0" fontAlgn="base">
        <a:spcBef>
          <a:spcPct val="0"/>
        </a:spcBef>
        <a:spcAft>
          <a:spcPct val="0"/>
        </a:spcAft>
        <a:defRPr sz="7000">
          <a:solidFill>
            <a:srgbClr val="FFFFFF"/>
          </a:solidFill>
          <a:latin typeface="Futura Condensed" charset="0"/>
          <a:ea typeface="ヒラギノ角ゴ ProN W3" charset="0"/>
          <a:cs typeface="ヒラギノ角ゴ ProN W3" charset="0"/>
          <a:sym typeface="Futura Condensed" charset="0"/>
        </a:defRPr>
      </a:lvl5pPr>
      <a:lvl6pPr marL="698500" indent="-241300" algn="l" rtl="0" fontAlgn="base">
        <a:spcBef>
          <a:spcPct val="0"/>
        </a:spcBef>
        <a:spcAft>
          <a:spcPct val="0"/>
        </a:spcAft>
        <a:defRPr sz="7000">
          <a:solidFill>
            <a:srgbClr val="FFFFFF"/>
          </a:solidFill>
          <a:latin typeface="Futura Condensed" charset="0"/>
          <a:ea typeface="ヒラギノ角ゴ ProN W3" charset="0"/>
          <a:cs typeface="ヒラギノ角ゴ ProN W3" charset="0"/>
          <a:sym typeface="Futura Condensed" charset="0"/>
        </a:defRPr>
      </a:lvl6pPr>
      <a:lvl7pPr marL="1155700" indent="-241300" algn="l" rtl="0" fontAlgn="base">
        <a:spcBef>
          <a:spcPct val="0"/>
        </a:spcBef>
        <a:spcAft>
          <a:spcPct val="0"/>
        </a:spcAft>
        <a:defRPr sz="7000">
          <a:solidFill>
            <a:srgbClr val="FFFFFF"/>
          </a:solidFill>
          <a:latin typeface="Futura Condensed" charset="0"/>
          <a:ea typeface="ヒラギノ角ゴ ProN W3" charset="0"/>
          <a:cs typeface="ヒラギノ角ゴ ProN W3" charset="0"/>
          <a:sym typeface="Futura Condensed" charset="0"/>
        </a:defRPr>
      </a:lvl7pPr>
      <a:lvl8pPr marL="1612900" indent="-241300" algn="l" rtl="0" fontAlgn="base">
        <a:spcBef>
          <a:spcPct val="0"/>
        </a:spcBef>
        <a:spcAft>
          <a:spcPct val="0"/>
        </a:spcAft>
        <a:defRPr sz="7000">
          <a:solidFill>
            <a:srgbClr val="FFFFFF"/>
          </a:solidFill>
          <a:latin typeface="Futura Condensed" charset="0"/>
          <a:ea typeface="ヒラギノ角ゴ ProN W3" charset="0"/>
          <a:cs typeface="ヒラギノ角ゴ ProN W3" charset="0"/>
          <a:sym typeface="Futura Condensed" charset="0"/>
        </a:defRPr>
      </a:lvl8pPr>
      <a:lvl9pPr marL="2070100" indent="-241300" algn="l" rtl="0" fontAlgn="base">
        <a:spcBef>
          <a:spcPct val="0"/>
        </a:spcBef>
        <a:spcAft>
          <a:spcPct val="0"/>
        </a:spcAft>
        <a:defRPr sz="7000">
          <a:solidFill>
            <a:srgbClr val="FFFFFF"/>
          </a:solidFill>
          <a:latin typeface="Futura Condensed" charset="0"/>
          <a:ea typeface="ヒラギノ角ゴ ProN W3" charset="0"/>
          <a:cs typeface="ヒラギノ角ゴ ProN W3" charset="0"/>
          <a:sym typeface="Futura Condensed" charset="0"/>
        </a:defRPr>
      </a:lvl9pPr>
    </p:titleStyle>
    <p:bodyStyle>
      <a:lvl1pPr marL="1236663" indent="-1198563" algn="l" rtl="0" fontAlgn="base">
        <a:spcBef>
          <a:spcPts val="2200"/>
        </a:spcBef>
        <a:spcAft>
          <a:spcPct val="0"/>
        </a:spcAft>
        <a:buSzPct val="155000"/>
        <a:buChar char="•"/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1pPr>
      <a:lvl2pPr marL="1744663" indent="-741363" algn="l" rtl="0" fontAlgn="base">
        <a:spcBef>
          <a:spcPts val="2200"/>
        </a:spcBef>
        <a:spcAft>
          <a:spcPct val="0"/>
        </a:spcAft>
        <a:buSzPct val="155000"/>
        <a:buChar char="•"/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2pPr>
      <a:lvl3pPr marL="2290763" indent="-741363" algn="l" rtl="0" fontAlgn="base">
        <a:spcBef>
          <a:spcPts val="2200"/>
        </a:spcBef>
        <a:spcAft>
          <a:spcPct val="0"/>
        </a:spcAft>
        <a:buSzPct val="155000"/>
        <a:buChar char="•"/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3pPr>
      <a:lvl4pPr marL="2824163" indent="-741363" algn="l" rtl="0" fontAlgn="base">
        <a:spcBef>
          <a:spcPts val="2200"/>
        </a:spcBef>
        <a:spcAft>
          <a:spcPct val="0"/>
        </a:spcAft>
        <a:buSzPct val="155000"/>
        <a:buChar char="•"/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4pPr>
      <a:lvl5pPr marL="3357563" indent="-741363" algn="l" rtl="0" fontAlgn="base">
        <a:spcBef>
          <a:spcPts val="2200"/>
        </a:spcBef>
        <a:spcAft>
          <a:spcPct val="0"/>
        </a:spcAft>
        <a:buSzPct val="155000"/>
        <a:buChar char="•"/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5pPr>
      <a:lvl6pPr marL="3814763" indent="-741363" algn="l" rtl="0" fontAlgn="base">
        <a:spcBef>
          <a:spcPts val="2200"/>
        </a:spcBef>
        <a:spcAft>
          <a:spcPct val="0"/>
        </a:spcAft>
        <a:buSzPct val="155000"/>
        <a:buChar char="•"/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6pPr>
      <a:lvl7pPr marL="4271963" indent="-741363" algn="l" rtl="0" fontAlgn="base">
        <a:spcBef>
          <a:spcPts val="2200"/>
        </a:spcBef>
        <a:spcAft>
          <a:spcPct val="0"/>
        </a:spcAft>
        <a:buSzPct val="155000"/>
        <a:buChar char="•"/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7pPr>
      <a:lvl8pPr marL="4729163" indent="-741363" algn="l" rtl="0" fontAlgn="base">
        <a:spcBef>
          <a:spcPts val="2200"/>
        </a:spcBef>
        <a:spcAft>
          <a:spcPct val="0"/>
        </a:spcAft>
        <a:buSzPct val="155000"/>
        <a:buChar char="•"/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8pPr>
      <a:lvl9pPr marL="5186363" indent="-741363" algn="l" rtl="0" fontAlgn="base">
        <a:spcBef>
          <a:spcPts val="2200"/>
        </a:spcBef>
        <a:spcAft>
          <a:spcPct val="0"/>
        </a:spcAft>
        <a:buSzPct val="155000"/>
        <a:buChar char="•"/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41" name="Picture 1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160000" cy="762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642" name="Rectangle 2"/>
          <p:cNvSpPr>
            <a:spLocks noChangeArrowheads="1"/>
          </p:cNvSpPr>
          <p:nvPr>
            <p:ph type="title"/>
          </p:nvPr>
        </p:nvSpPr>
        <p:spPr bwMode="auto">
          <a:xfrm>
            <a:off x="990600" y="5753100"/>
            <a:ext cx="8178800" cy="1333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38100" tIns="38100" rIns="38100" bIns="381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Gill Sans" charset="0"/>
              </a:rPr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007" r:id="rId1"/>
    <p:sldLayoutId id="2147485008" r:id="rId2"/>
    <p:sldLayoutId id="2147485009" r:id="rId3"/>
    <p:sldLayoutId id="2147485010" r:id="rId4"/>
    <p:sldLayoutId id="2147485011" r:id="rId5"/>
    <p:sldLayoutId id="2147485012" r:id="rId6"/>
    <p:sldLayoutId id="2147485013" r:id="rId7"/>
    <p:sldLayoutId id="2147485014" r:id="rId8"/>
    <p:sldLayoutId id="2147485015" r:id="rId9"/>
    <p:sldLayoutId id="2147485016" r:id="rId10"/>
    <p:sldLayoutId id="2147485017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+mj-lt"/>
          <a:ea typeface="+mj-ea"/>
          <a:cs typeface="+mj-cs"/>
          <a:sym typeface="Gill Sans" charset="0"/>
        </a:defRPr>
      </a:lvl1pPr>
      <a:lvl2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2pPr>
      <a:lvl3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3pPr>
      <a:lvl4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4pPr>
      <a:lvl5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9pPr>
    </p:titleStyle>
    <p:bodyStyle>
      <a:lvl1pPr algn="ctr" rtl="0" fontAlgn="base"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1pPr>
      <a:lvl2pPr algn="ctr" rtl="0" fontAlgn="base"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2pPr>
      <a:lvl3pPr algn="ctr" rtl="0" fontAlgn="base"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3pPr>
      <a:lvl4pPr algn="ctr" rtl="0" fontAlgn="base"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4pPr>
      <a:lvl5pPr algn="ctr" rtl="0" fontAlgn="base"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5" name="Rectangle 1"/>
          <p:cNvSpPr>
            <a:spLocks noChangeArrowheads="1"/>
          </p:cNvSpPr>
          <p:nvPr>
            <p:ph type="title"/>
          </p:nvPr>
        </p:nvSpPr>
        <p:spPr bwMode="auto">
          <a:xfrm>
            <a:off x="990600" y="5753100"/>
            <a:ext cx="8178800" cy="1333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38100" tIns="38100" rIns="38100" bIns="381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Gill Sans" charset="0"/>
              </a:rPr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018" r:id="rId1"/>
    <p:sldLayoutId id="2147485019" r:id="rId2"/>
    <p:sldLayoutId id="2147485020" r:id="rId3"/>
    <p:sldLayoutId id="2147485021" r:id="rId4"/>
    <p:sldLayoutId id="2147485022" r:id="rId5"/>
    <p:sldLayoutId id="2147485023" r:id="rId6"/>
    <p:sldLayoutId id="2147485024" r:id="rId7"/>
    <p:sldLayoutId id="2147485025" r:id="rId8"/>
    <p:sldLayoutId id="2147485026" r:id="rId9"/>
    <p:sldLayoutId id="2147485027" r:id="rId10"/>
    <p:sldLayoutId id="2147485028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+mj-lt"/>
          <a:ea typeface="+mj-ea"/>
          <a:cs typeface="+mj-cs"/>
          <a:sym typeface="Gill Sans" charset="0"/>
        </a:defRPr>
      </a:lvl1pPr>
      <a:lvl2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2pPr>
      <a:lvl3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3pPr>
      <a:lvl4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4pPr>
      <a:lvl5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9pPr>
    </p:titleStyle>
    <p:bodyStyle>
      <a:lvl1pPr algn="ctr" rtl="0" fontAlgn="base"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1pPr>
      <a:lvl2pPr algn="ctr" rtl="0" fontAlgn="base"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2pPr>
      <a:lvl3pPr algn="ctr" rtl="0" fontAlgn="base"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3pPr>
      <a:lvl4pPr algn="ctr" rtl="0" fontAlgn="base"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4pPr>
      <a:lvl5pPr algn="ctr" rtl="0" fontAlgn="base"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4689" name="Picture 1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160000" cy="762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4690" name="Rectangle 2"/>
          <p:cNvSpPr>
            <a:spLocks noChangeArrowheads="1"/>
          </p:cNvSpPr>
          <p:nvPr>
            <p:ph type="body" idx="1"/>
          </p:nvPr>
        </p:nvSpPr>
        <p:spPr bwMode="auto">
          <a:xfrm>
            <a:off x="495300" y="3835400"/>
            <a:ext cx="4584700" cy="257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38100" tIns="38100" rIns="38100" bIns="381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Gill Sans" charset="0"/>
              </a:rPr>
              <a:t>Click to edit Master text styles</a:t>
            </a:r>
          </a:p>
          <a:p>
            <a:pPr lvl="1"/>
            <a:r>
              <a:rPr lang="en-US">
                <a:sym typeface="Gill Sans" charset="0"/>
              </a:rPr>
              <a:t>Second level</a:t>
            </a:r>
          </a:p>
          <a:p>
            <a:pPr lvl="2"/>
            <a:r>
              <a:rPr lang="en-US">
                <a:sym typeface="Gill Sans" charset="0"/>
              </a:rPr>
              <a:t>Third level</a:t>
            </a:r>
          </a:p>
          <a:p>
            <a:pPr lvl="3"/>
            <a:r>
              <a:rPr lang="en-US">
                <a:sym typeface="Gill Sans" charset="0"/>
              </a:rPr>
              <a:t>Fourth level</a:t>
            </a:r>
          </a:p>
          <a:p>
            <a:pPr lvl="4"/>
            <a:r>
              <a:rPr lang="en-US">
                <a:sym typeface="Gill Sans" charset="0"/>
              </a:rPr>
              <a:t>Fifth level</a:t>
            </a:r>
          </a:p>
        </p:txBody>
      </p:sp>
      <p:sp>
        <p:nvSpPr>
          <p:cNvPr id="114691" name="Rectangle 3"/>
          <p:cNvSpPr>
            <a:spLocks noChangeArrowheads="1"/>
          </p:cNvSpPr>
          <p:nvPr>
            <p:ph type="title"/>
          </p:nvPr>
        </p:nvSpPr>
        <p:spPr bwMode="auto">
          <a:xfrm>
            <a:off x="495300" y="1193800"/>
            <a:ext cx="4584700" cy="257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38100" tIns="38100" rIns="38100" bIns="3810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Gill Sans" charset="0"/>
              </a:rPr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029" r:id="rId1"/>
    <p:sldLayoutId id="2147485030" r:id="rId2"/>
    <p:sldLayoutId id="2147485031" r:id="rId3"/>
    <p:sldLayoutId id="2147485032" r:id="rId4"/>
    <p:sldLayoutId id="2147485033" r:id="rId5"/>
    <p:sldLayoutId id="2147485034" r:id="rId6"/>
    <p:sldLayoutId id="2147485035" r:id="rId7"/>
    <p:sldLayoutId id="2147485036" r:id="rId8"/>
    <p:sldLayoutId id="2147485037" r:id="rId9"/>
    <p:sldLayoutId id="2147485038" r:id="rId10"/>
    <p:sldLayoutId id="2147485039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5400">
          <a:solidFill>
            <a:srgbClr val="FFFFFF"/>
          </a:solidFill>
          <a:latin typeface="+mj-lt"/>
          <a:ea typeface="+mj-ea"/>
          <a:cs typeface="+mj-cs"/>
          <a:sym typeface="Gill Sans" charset="0"/>
        </a:defRPr>
      </a:lvl1pPr>
      <a:lvl2pPr algn="ctr" rtl="0" fontAlgn="base">
        <a:spcBef>
          <a:spcPct val="0"/>
        </a:spcBef>
        <a:spcAft>
          <a:spcPct val="0"/>
        </a:spcAft>
        <a:defRPr sz="54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2pPr>
      <a:lvl3pPr algn="ctr" rtl="0" fontAlgn="base">
        <a:spcBef>
          <a:spcPct val="0"/>
        </a:spcBef>
        <a:spcAft>
          <a:spcPct val="0"/>
        </a:spcAft>
        <a:defRPr sz="54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3pPr>
      <a:lvl4pPr algn="ctr" rtl="0" fontAlgn="base">
        <a:spcBef>
          <a:spcPct val="0"/>
        </a:spcBef>
        <a:spcAft>
          <a:spcPct val="0"/>
        </a:spcAft>
        <a:defRPr sz="54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4pPr>
      <a:lvl5pPr algn="ctr" rtl="0" fontAlgn="base">
        <a:spcBef>
          <a:spcPct val="0"/>
        </a:spcBef>
        <a:spcAft>
          <a:spcPct val="0"/>
        </a:spcAft>
        <a:defRPr sz="54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54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54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54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54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9pPr>
    </p:titleStyle>
    <p:bodyStyle>
      <a:lvl1pPr algn="ctr" rtl="0" fontAlgn="base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1pPr>
      <a:lvl2pPr algn="ctr" rtl="0" fontAlgn="base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2pPr>
      <a:lvl3pPr algn="ctr" rtl="0" fontAlgn="base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3pPr>
      <a:lvl4pPr algn="ctr" rtl="0" fontAlgn="base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4pPr>
      <a:lvl5pPr algn="ctr" rtl="0" fontAlgn="base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3" name="Rectangle 1"/>
          <p:cNvSpPr>
            <a:spLocks noChangeArrowheads="1"/>
          </p:cNvSpPr>
          <p:nvPr>
            <p:ph type="body" idx="1"/>
          </p:nvPr>
        </p:nvSpPr>
        <p:spPr bwMode="auto">
          <a:xfrm>
            <a:off x="495300" y="3835400"/>
            <a:ext cx="4584700" cy="257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38100" tIns="38100" rIns="38100" bIns="381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Gill Sans" charset="0"/>
              </a:rPr>
              <a:t>Click to edit Master text styles</a:t>
            </a:r>
          </a:p>
          <a:p>
            <a:pPr lvl="1"/>
            <a:r>
              <a:rPr lang="en-US">
                <a:sym typeface="Gill Sans" charset="0"/>
              </a:rPr>
              <a:t>Second level</a:t>
            </a:r>
          </a:p>
          <a:p>
            <a:pPr lvl="2"/>
            <a:r>
              <a:rPr lang="en-US">
                <a:sym typeface="Gill Sans" charset="0"/>
              </a:rPr>
              <a:t>Third level</a:t>
            </a:r>
          </a:p>
          <a:p>
            <a:pPr lvl="3"/>
            <a:r>
              <a:rPr lang="en-US">
                <a:sym typeface="Gill Sans" charset="0"/>
              </a:rPr>
              <a:t>Fourth level</a:t>
            </a:r>
          </a:p>
          <a:p>
            <a:pPr lvl="4"/>
            <a:r>
              <a:rPr lang="en-US">
                <a:sym typeface="Gill Sans" charset="0"/>
              </a:rPr>
              <a:t>Fifth level</a:t>
            </a:r>
          </a:p>
        </p:txBody>
      </p:sp>
      <p:sp>
        <p:nvSpPr>
          <p:cNvPr id="115714" name="Rectangle 2"/>
          <p:cNvSpPr>
            <a:spLocks noChangeArrowheads="1"/>
          </p:cNvSpPr>
          <p:nvPr>
            <p:ph type="title"/>
          </p:nvPr>
        </p:nvSpPr>
        <p:spPr bwMode="auto">
          <a:xfrm>
            <a:off x="495300" y="1193800"/>
            <a:ext cx="4584700" cy="257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38100" tIns="38100" rIns="38100" bIns="3810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Gill Sans" charset="0"/>
              </a:rPr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040" r:id="rId1"/>
    <p:sldLayoutId id="2147485041" r:id="rId2"/>
    <p:sldLayoutId id="2147485042" r:id="rId3"/>
    <p:sldLayoutId id="2147485043" r:id="rId4"/>
    <p:sldLayoutId id="2147485044" r:id="rId5"/>
    <p:sldLayoutId id="2147485045" r:id="rId6"/>
    <p:sldLayoutId id="2147485046" r:id="rId7"/>
    <p:sldLayoutId id="2147485047" r:id="rId8"/>
    <p:sldLayoutId id="2147485048" r:id="rId9"/>
    <p:sldLayoutId id="2147485049" r:id="rId10"/>
    <p:sldLayoutId id="2147485050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5400">
          <a:solidFill>
            <a:srgbClr val="FFFFFF"/>
          </a:solidFill>
          <a:latin typeface="+mj-lt"/>
          <a:ea typeface="+mj-ea"/>
          <a:cs typeface="+mj-cs"/>
          <a:sym typeface="Gill Sans" charset="0"/>
        </a:defRPr>
      </a:lvl1pPr>
      <a:lvl2pPr algn="ctr" rtl="0" fontAlgn="base">
        <a:spcBef>
          <a:spcPct val="0"/>
        </a:spcBef>
        <a:spcAft>
          <a:spcPct val="0"/>
        </a:spcAft>
        <a:defRPr sz="54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2pPr>
      <a:lvl3pPr algn="ctr" rtl="0" fontAlgn="base">
        <a:spcBef>
          <a:spcPct val="0"/>
        </a:spcBef>
        <a:spcAft>
          <a:spcPct val="0"/>
        </a:spcAft>
        <a:defRPr sz="54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3pPr>
      <a:lvl4pPr algn="ctr" rtl="0" fontAlgn="base">
        <a:spcBef>
          <a:spcPct val="0"/>
        </a:spcBef>
        <a:spcAft>
          <a:spcPct val="0"/>
        </a:spcAft>
        <a:defRPr sz="54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4pPr>
      <a:lvl5pPr algn="ctr" rtl="0" fontAlgn="base">
        <a:spcBef>
          <a:spcPct val="0"/>
        </a:spcBef>
        <a:spcAft>
          <a:spcPct val="0"/>
        </a:spcAft>
        <a:defRPr sz="54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54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54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54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54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9pPr>
    </p:titleStyle>
    <p:bodyStyle>
      <a:lvl1pPr algn="ctr" rtl="0" fontAlgn="base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1pPr>
      <a:lvl2pPr algn="ctr" rtl="0" fontAlgn="base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2pPr>
      <a:lvl3pPr algn="ctr" rtl="0" fontAlgn="base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3pPr>
      <a:lvl4pPr algn="ctr" rtl="0" fontAlgn="base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4pPr>
      <a:lvl5pPr algn="ctr" rtl="0" fontAlgn="base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7" name="Rectangle 1"/>
          <p:cNvSpPr>
            <a:spLocks noChangeArrowheads="1"/>
          </p:cNvSpPr>
          <p:nvPr>
            <p:ph type="title"/>
          </p:nvPr>
        </p:nvSpPr>
        <p:spPr bwMode="auto">
          <a:xfrm>
            <a:off x="990600" y="203200"/>
            <a:ext cx="8178800" cy="190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38100" tIns="38100" rIns="38100" bIns="381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Gill Sans" charset="0"/>
              </a:rPr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051" r:id="rId1"/>
    <p:sldLayoutId id="2147485052" r:id="rId2"/>
    <p:sldLayoutId id="2147485053" r:id="rId3"/>
    <p:sldLayoutId id="2147485054" r:id="rId4"/>
    <p:sldLayoutId id="2147485055" r:id="rId5"/>
    <p:sldLayoutId id="2147485056" r:id="rId6"/>
    <p:sldLayoutId id="2147485057" r:id="rId7"/>
    <p:sldLayoutId id="2147485058" r:id="rId8"/>
    <p:sldLayoutId id="2147485059" r:id="rId9"/>
    <p:sldLayoutId id="2147485060" r:id="rId10"/>
    <p:sldLayoutId id="2147485061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+mj-lt"/>
          <a:ea typeface="+mj-ea"/>
          <a:cs typeface="+mj-cs"/>
          <a:sym typeface="Gill Sans" charset="0"/>
        </a:defRPr>
      </a:lvl1pPr>
      <a:lvl2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2pPr>
      <a:lvl3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3pPr>
      <a:lvl4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4pPr>
      <a:lvl5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9pPr>
    </p:titleStyle>
    <p:bodyStyle>
      <a:lvl1pPr marL="698500" indent="-444500" algn="l" rtl="0" fontAlgn="base">
        <a:spcBef>
          <a:spcPts val="1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1pPr>
      <a:lvl2pPr marL="1041400" indent="-444500" algn="l" rtl="0" fontAlgn="base">
        <a:spcBef>
          <a:spcPts val="1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2pPr>
      <a:lvl3pPr marL="1384300" indent="-444500" algn="l" rtl="0" fontAlgn="base">
        <a:spcBef>
          <a:spcPts val="1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3pPr>
      <a:lvl4pPr marL="1739900" indent="-444500" algn="l" rtl="0" fontAlgn="base">
        <a:spcBef>
          <a:spcPts val="1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4pPr>
      <a:lvl5pPr marL="2082800" indent="-444500" algn="l" rtl="0" fontAlgn="base">
        <a:spcBef>
          <a:spcPts val="1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5pPr>
      <a:lvl6pPr marL="2540000" indent="-444500" algn="l" rtl="0" fontAlgn="base">
        <a:spcBef>
          <a:spcPts val="1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6pPr>
      <a:lvl7pPr marL="2997200" indent="-444500" algn="l" rtl="0" fontAlgn="base">
        <a:spcBef>
          <a:spcPts val="1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7pPr>
      <a:lvl8pPr marL="3454400" indent="-444500" algn="l" rtl="0" fontAlgn="base">
        <a:spcBef>
          <a:spcPts val="1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8pPr>
      <a:lvl9pPr marL="3911600" indent="-444500" algn="l" rtl="0" fontAlgn="base">
        <a:spcBef>
          <a:spcPts val="1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5062" r:id="rId1"/>
    <p:sldLayoutId id="2147485063" r:id="rId2"/>
    <p:sldLayoutId id="2147485064" r:id="rId3"/>
    <p:sldLayoutId id="2147485065" r:id="rId4"/>
    <p:sldLayoutId id="2147485066" r:id="rId5"/>
    <p:sldLayoutId id="2147485067" r:id="rId6"/>
    <p:sldLayoutId id="2147485068" r:id="rId7"/>
    <p:sldLayoutId id="2147485069" r:id="rId8"/>
    <p:sldLayoutId id="2147485070" r:id="rId9"/>
    <p:sldLayoutId id="2147485071" r:id="rId10"/>
    <p:sldLayoutId id="2147485072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+mj-lt"/>
          <a:ea typeface="+mj-ea"/>
          <a:cs typeface="+mj-cs"/>
          <a:sym typeface="Gill Sans" charset="0"/>
        </a:defRPr>
      </a:lvl1pPr>
      <a:lvl2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2pPr>
      <a:lvl3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3pPr>
      <a:lvl4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4pPr>
      <a:lvl5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9pPr>
    </p:titleStyle>
    <p:bodyStyle>
      <a:lvl1pPr marL="698500" indent="-444500" algn="l" rtl="0" fontAlgn="base">
        <a:spcBef>
          <a:spcPts val="1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1pPr>
      <a:lvl2pPr marL="1041400" indent="-444500" algn="l" rtl="0" fontAlgn="base">
        <a:spcBef>
          <a:spcPts val="1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2pPr>
      <a:lvl3pPr marL="1384300" indent="-444500" algn="l" rtl="0" fontAlgn="base">
        <a:spcBef>
          <a:spcPts val="1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3pPr>
      <a:lvl4pPr marL="1739900" indent="-444500" algn="l" rtl="0" fontAlgn="base">
        <a:spcBef>
          <a:spcPts val="1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4pPr>
      <a:lvl5pPr marL="2082800" indent="-444500" algn="l" rtl="0" fontAlgn="base">
        <a:spcBef>
          <a:spcPts val="1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5pPr>
      <a:lvl6pPr marL="2540000" indent="-444500" algn="l" rtl="0" fontAlgn="base">
        <a:spcBef>
          <a:spcPts val="1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6pPr>
      <a:lvl7pPr marL="2997200" indent="-444500" algn="l" rtl="0" fontAlgn="base">
        <a:spcBef>
          <a:spcPts val="1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7pPr>
      <a:lvl8pPr marL="3454400" indent="-444500" algn="l" rtl="0" fontAlgn="base">
        <a:spcBef>
          <a:spcPts val="1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8pPr>
      <a:lvl9pPr marL="3911600" indent="-444500" algn="l" rtl="0" fontAlgn="base">
        <a:spcBef>
          <a:spcPts val="1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5" name="Rectangle 1"/>
          <p:cNvSpPr>
            <a:spLocks noChangeArrowheads="1"/>
          </p:cNvSpPr>
          <p:nvPr>
            <p:ph type="body" idx="1"/>
          </p:nvPr>
        </p:nvSpPr>
        <p:spPr bwMode="auto">
          <a:xfrm>
            <a:off x="990600" y="2159000"/>
            <a:ext cx="3937000" cy="4470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38100" tIns="38100" rIns="38100" bIns="381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Gill Sans" charset="0"/>
              </a:rPr>
              <a:t>Click to edit Master text styles</a:t>
            </a:r>
          </a:p>
          <a:p>
            <a:pPr lvl="1"/>
            <a:r>
              <a:rPr lang="en-US">
                <a:sym typeface="Gill Sans" charset="0"/>
              </a:rPr>
              <a:t>Second level</a:t>
            </a:r>
          </a:p>
          <a:p>
            <a:pPr lvl="2"/>
            <a:r>
              <a:rPr lang="en-US">
                <a:sym typeface="Gill Sans" charset="0"/>
              </a:rPr>
              <a:t>Third level</a:t>
            </a:r>
          </a:p>
          <a:p>
            <a:pPr lvl="3"/>
            <a:r>
              <a:rPr lang="en-US">
                <a:sym typeface="Gill Sans" charset="0"/>
              </a:rPr>
              <a:t>Fourth level</a:t>
            </a:r>
          </a:p>
          <a:p>
            <a:pPr lvl="4"/>
            <a:r>
              <a:rPr lang="en-US">
                <a:sym typeface="Gill Sans" charset="0"/>
              </a:rPr>
              <a:t>Fifth level</a:t>
            </a:r>
          </a:p>
        </p:txBody>
      </p:sp>
      <p:sp>
        <p:nvSpPr>
          <p:cNvPr id="118786" name="Rectangle 2"/>
          <p:cNvSpPr>
            <a:spLocks noChangeArrowheads="1"/>
          </p:cNvSpPr>
          <p:nvPr>
            <p:ph type="title"/>
          </p:nvPr>
        </p:nvSpPr>
        <p:spPr bwMode="auto">
          <a:xfrm>
            <a:off x="990600" y="203200"/>
            <a:ext cx="8178800" cy="190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38100" tIns="38100" rIns="38100" bIns="381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Gill Sans" charset="0"/>
              </a:rPr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073" r:id="rId1"/>
    <p:sldLayoutId id="2147485074" r:id="rId2"/>
    <p:sldLayoutId id="2147485075" r:id="rId3"/>
    <p:sldLayoutId id="2147485076" r:id="rId4"/>
    <p:sldLayoutId id="2147485077" r:id="rId5"/>
    <p:sldLayoutId id="2147485078" r:id="rId6"/>
    <p:sldLayoutId id="2147485079" r:id="rId7"/>
    <p:sldLayoutId id="2147485080" r:id="rId8"/>
    <p:sldLayoutId id="2147485081" r:id="rId9"/>
    <p:sldLayoutId id="2147485082" r:id="rId10"/>
    <p:sldLayoutId id="2147485083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+mj-lt"/>
          <a:ea typeface="+mj-ea"/>
          <a:cs typeface="+mj-cs"/>
          <a:sym typeface="Gill Sans" charset="0"/>
        </a:defRPr>
      </a:lvl1pPr>
      <a:lvl2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2pPr>
      <a:lvl3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3pPr>
      <a:lvl4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4pPr>
      <a:lvl5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9pPr>
    </p:titleStyle>
    <p:bodyStyle>
      <a:lvl1pPr marL="601663" indent="-385763" algn="l" rtl="0" fontAlgn="base">
        <a:spcBef>
          <a:spcPts val="3000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1pPr>
      <a:lvl2pPr marL="944563" indent="-385763" algn="l" rtl="0" fontAlgn="base">
        <a:spcBef>
          <a:spcPts val="3000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2pPr>
      <a:lvl3pPr marL="1287463" indent="-385763" algn="l" rtl="0" fontAlgn="base">
        <a:spcBef>
          <a:spcPts val="3000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3pPr>
      <a:lvl4pPr marL="1643063" indent="-385763" algn="l" rtl="0" fontAlgn="base">
        <a:spcBef>
          <a:spcPts val="3000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4pPr>
      <a:lvl5pPr marL="1985963" indent="-385763" algn="l" rtl="0" fontAlgn="base">
        <a:spcBef>
          <a:spcPts val="3000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5pPr>
      <a:lvl6pPr marL="2443163" indent="-385763" algn="l" rtl="0" fontAlgn="base">
        <a:spcBef>
          <a:spcPts val="3000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6pPr>
      <a:lvl7pPr marL="2900363" indent="-385763" algn="l" rtl="0" fontAlgn="base">
        <a:spcBef>
          <a:spcPts val="3000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7pPr>
      <a:lvl8pPr marL="3357563" indent="-385763" algn="l" rtl="0" fontAlgn="base">
        <a:spcBef>
          <a:spcPts val="3000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8pPr>
      <a:lvl9pPr marL="3814763" indent="-385763" algn="l" rtl="0" fontAlgn="base">
        <a:spcBef>
          <a:spcPts val="3000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09" name="Rectangle 1"/>
          <p:cNvSpPr>
            <a:spLocks noChangeArrowheads="1"/>
          </p:cNvSpPr>
          <p:nvPr>
            <p:ph type="body" idx="1"/>
          </p:nvPr>
        </p:nvSpPr>
        <p:spPr bwMode="auto">
          <a:xfrm>
            <a:off x="990600" y="2159000"/>
            <a:ext cx="8178800" cy="4470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38100" tIns="38100" rIns="38100" bIns="381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Gill Sans" charset="0"/>
              </a:rPr>
              <a:t>Click to edit Master text styles</a:t>
            </a:r>
          </a:p>
          <a:p>
            <a:pPr lvl="1"/>
            <a:r>
              <a:rPr lang="en-US">
                <a:sym typeface="Gill Sans" charset="0"/>
              </a:rPr>
              <a:t>Second level</a:t>
            </a:r>
          </a:p>
          <a:p>
            <a:pPr lvl="2"/>
            <a:r>
              <a:rPr lang="en-US">
                <a:sym typeface="Gill Sans" charset="0"/>
              </a:rPr>
              <a:t>Third level</a:t>
            </a:r>
          </a:p>
          <a:p>
            <a:pPr lvl="3"/>
            <a:r>
              <a:rPr lang="en-US">
                <a:sym typeface="Gill Sans" charset="0"/>
              </a:rPr>
              <a:t>Fourth level</a:t>
            </a:r>
          </a:p>
          <a:p>
            <a:pPr lvl="4"/>
            <a:r>
              <a:rPr lang="en-US">
                <a:sym typeface="Gill Sans" charset="0"/>
              </a:rPr>
              <a:t>Fifth level</a:t>
            </a:r>
          </a:p>
        </p:txBody>
      </p:sp>
      <p:sp>
        <p:nvSpPr>
          <p:cNvPr id="119810" name="Rectangle 2"/>
          <p:cNvSpPr>
            <a:spLocks noChangeArrowheads="1"/>
          </p:cNvSpPr>
          <p:nvPr>
            <p:ph type="title"/>
          </p:nvPr>
        </p:nvSpPr>
        <p:spPr bwMode="auto">
          <a:xfrm>
            <a:off x="990600" y="203200"/>
            <a:ext cx="8178800" cy="190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38100" tIns="38100" rIns="38100" bIns="381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Gill Sans" charset="0"/>
              </a:rPr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084" r:id="rId1"/>
    <p:sldLayoutId id="2147485085" r:id="rId2"/>
    <p:sldLayoutId id="2147485086" r:id="rId3"/>
    <p:sldLayoutId id="2147485087" r:id="rId4"/>
    <p:sldLayoutId id="2147485088" r:id="rId5"/>
    <p:sldLayoutId id="2147485089" r:id="rId6"/>
    <p:sldLayoutId id="2147485090" r:id="rId7"/>
    <p:sldLayoutId id="2147485091" r:id="rId8"/>
    <p:sldLayoutId id="2147485092" r:id="rId9"/>
    <p:sldLayoutId id="2147485093" r:id="rId10"/>
    <p:sldLayoutId id="2147485094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+mj-lt"/>
          <a:ea typeface="+mj-ea"/>
          <a:cs typeface="+mj-cs"/>
          <a:sym typeface="Gill Sans" charset="0"/>
        </a:defRPr>
      </a:lvl1pPr>
      <a:lvl2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2pPr>
      <a:lvl3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3pPr>
      <a:lvl4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4pPr>
      <a:lvl5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9pPr>
    </p:titleStyle>
    <p:bodyStyle>
      <a:lvl1pPr marL="601663" indent="-385763" algn="l" rtl="0" fontAlgn="base">
        <a:spcBef>
          <a:spcPts val="3000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1pPr>
      <a:lvl2pPr marL="944563" indent="-385763" algn="l" rtl="0" fontAlgn="base">
        <a:spcBef>
          <a:spcPts val="3000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2pPr>
      <a:lvl3pPr marL="1287463" indent="-385763" algn="l" rtl="0" fontAlgn="base">
        <a:spcBef>
          <a:spcPts val="3000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3pPr>
      <a:lvl4pPr marL="1643063" indent="-385763" algn="l" rtl="0" fontAlgn="base">
        <a:spcBef>
          <a:spcPts val="3000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4pPr>
      <a:lvl5pPr marL="1985963" indent="-385763" algn="l" rtl="0" fontAlgn="base">
        <a:spcBef>
          <a:spcPts val="3000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5pPr>
      <a:lvl6pPr marL="2443163" indent="-385763" algn="l" rtl="0" fontAlgn="base">
        <a:spcBef>
          <a:spcPts val="3000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6pPr>
      <a:lvl7pPr marL="2900363" indent="-385763" algn="l" rtl="0" fontAlgn="base">
        <a:spcBef>
          <a:spcPts val="3000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7pPr>
      <a:lvl8pPr marL="3357563" indent="-385763" algn="l" rtl="0" fontAlgn="base">
        <a:spcBef>
          <a:spcPts val="3000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8pPr>
      <a:lvl9pPr marL="3814763" indent="-385763" algn="l" rtl="0" fontAlgn="base">
        <a:spcBef>
          <a:spcPts val="3000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3" name="Rectangle 1"/>
          <p:cNvSpPr>
            <a:spLocks noChangeArrowheads="1"/>
          </p:cNvSpPr>
          <p:nvPr>
            <p:ph type="body" idx="1"/>
          </p:nvPr>
        </p:nvSpPr>
        <p:spPr bwMode="auto">
          <a:xfrm>
            <a:off x="6070600" y="2159000"/>
            <a:ext cx="3098800" cy="4470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38100" tIns="38100" rIns="38100" bIns="381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Gill Sans" charset="0"/>
              </a:rPr>
              <a:t>Click to edit Master text styles</a:t>
            </a:r>
          </a:p>
          <a:p>
            <a:pPr lvl="1"/>
            <a:r>
              <a:rPr lang="en-US">
                <a:sym typeface="Gill Sans" charset="0"/>
              </a:rPr>
              <a:t>Second level</a:t>
            </a:r>
          </a:p>
          <a:p>
            <a:pPr lvl="2"/>
            <a:r>
              <a:rPr lang="en-US">
                <a:sym typeface="Gill Sans" charset="0"/>
              </a:rPr>
              <a:t>Third level</a:t>
            </a:r>
          </a:p>
          <a:p>
            <a:pPr lvl="3"/>
            <a:r>
              <a:rPr lang="en-US">
                <a:sym typeface="Gill Sans" charset="0"/>
              </a:rPr>
              <a:t>Fourth level</a:t>
            </a:r>
          </a:p>
          <a:p>
            <a:pPr lvl="4"/>
            <a:r>
              <a:rPr lang="en-US">
                <a:sym typeface="Gill Sans" charset="0"/>
              </a:rPr>
              <a:t>Fifth level</a:t>
            </a:r>
          </a:p>
        </p:txBody>
      </p:sp>
      <p:sp>
        <p:nvSpPr>
          <p:cNvPr id="120834" name="Rectangle 2"/>
          <p:cNvSpPr>
            <a:spLocks noChangeArrowheads="1"/>
          </p:cNvSpPr>
          <p:nvPr>
            <p:ph type="title"/>
          </p:nvPr>
        </p:nvSpPr>
        <p:spPr bwMode="auto">
          <a:xfrm>
            <a:off x="990600" y="203200"/>
            <a:ext cx="8178800" cy="190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38100" tIns="38100" rIns="38100" bIns="381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Gill Sans" charset="0"/>
              </a:rPr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095" r:id="rId1"/>
    <p:sldLayoutId id="2147485096" r:id="rId2"/>
    <p:sldLayoutId id="2147485097" r:id="rId3"/>
    <p:sldLayoutId id="2147485098" r:id="rId4"/>
    <p:sldLayoutId id="2147485099" r:id="rId5"/>
    <p:sldLayoutId id="2147485100" r:id="rId6"/>
    <p:sldLayoutId id="2147485101" r:id="rId7"/>
    <p:sldLayoutId id="2147485102" r:id="rId8"/>
    <p:sldLayoutId id="2147485103" r:id="rId9"/>
    <p:sldLayoutId id="2147485104" r:id="rId10"/>
    <p:sldLayoutId id="2147485105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+mj-lt"/>
          <a:ea typeface="+mj-ea"/>
          <a:cs typeface="+mj-cs"/>
          <a:sym typeface="Gill Sans" charset="0"/>
        </a:defRPr>
      </a:lvl1pPr>
      <a:lvl2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2pPr>
      <a:lvl3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3pPr>
      <a:lvl4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4pPr>
      <a:lvl5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9pPr>
    </p:titleStyle>
    <p:bodyStyle>
      <a:lvl1pPr marL="601663" indent="-385763" algn="l" rtl="0" fontAlgn="base">
        <a:spcBef>
          <a:spcPts val="3000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1pPr>
      <a:lvl2pPr marL="944563" indent="-385763" algn="l" rtl="0" fontAlgn="base">
        <a:spcBef>
          <a:spcPts val="3000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2pPr>
      <a:lvl3pPr marL="1287463" indent="-385763" algn="l" rtl="0" fontAlgn="base">
        <a:spcBef>
          <a:spcPts val="3000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3pPr>
      <a:lvl4pPr marL="1643063" indent="-385763" algn="l" rtl="0" fontAlgn="base">
        <a:spcBef>
          <a:spcPts val="3000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4pPr>
      <a:lvl5pPr marL="1985963" indent="-385763" algn="l" rtl="0" fontAlgn="base">
        <a:spcBef>
          <a:spcPts val="3000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5pPr>
      <a:lvl6pPr marL="2443163" indent="-385763" algn="l" rtl="0" fontAlgn="base">
        <a:spcBef>
          <a:spcPts val="3000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6pPr>
      <a:lvl7pPr marL="2900363" indent="-385763" algn="l" rtl="0" fontAlgn="base">
        <a:spcBef>
          <a:spcPts val="3000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7pPr>
      <a:lvl8pPr marL="3357563" indent="-385763" algn="l" rtl="0" fontAlgn="base">
        <a:spcBef>
          <a:spcPts val="3000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8pPr>
      <a:lvl9pPr marL="3814763" indent="-385763" algn="l" rtl="0" fontAlgn="base">
        <a:spcBef>
          <a:spcPts val="3000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1857" name="Picture 1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160000" cy="762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1858" name="Rectangle 2"/>
          <p:cNvSpPr>
            <a:spLocks noChangeArrowheads="1"/>
          </p:cNvSpPr>
          <p:nvPr>
            <p:ph type="body" idx="1"/>
          </p:nvPr>
        </p:nvSpPr>
        <p:spPr bwMode="auto">
          <a:xfrm>
            <a:off x="990600" y="2159000"/>
            <a:ext cx="3937000" cy="4470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38100" tIns="38100" rIns="38100" bIns="381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Gill Sans" charset="0"/>
              </a:rPr>
              <a:t>Click to edit Master text styles</a:t>
            </a:r>
          </a:p>
          <a:p>
            <a:pPr lvl="1"/>
            <a:r>
              <a:rPr lang="en-US">
                <a:sym typeface="Gill Sans" charset="0"/>
              </a:rPr>
              <a:t>Second level</a:t>
            </a:r>
          </a:p>
          <a:p>
            <a:pPr lvl="2"/>
            <a:r>
              <a:rPr lang="en-US">
                <a:sym typeface="Gill Sans" charset="0"/>
              </a:rPr>
              <a:t>Third level</a:t>
            </a:r>
          </a:p>
          <a:p>
            <a:pPr lvl="3"/>
            <a:r>
              <a:rPr lang="en-US">
                <a:sym typeface="Gill Sans" charset="0"/>
              </a:rPr>
              <a:t>Fourth level</a:t>
            </a:r>
          </a:p>
          <a:p>
            <a:pPr lvl="4"/>
            <a:r>
              <a:rPr lang="en-US">
                <a:sym typeface="Gill Sans" charset="0"/>
              </a:rPr>
              <a:t>Fifth level</a:t>
            </a:r>
          </a:p>
        </p:txBody>
      </p:sp>
      <p:sp>
        <p:nvSpPr>
          <p:cNvPr id="121859" name="Rectangle 3"/>
          <p:cNvSpPr>
            <a:spLocks noChangeArrowheads="1"/>
          </p:cNvSpPr>
          <p:nvPr>
            <p:ph type="title"/>
          </p:nvPr>
        </p:nvSpPr>
        <p:spPr bwMode="auto">
          <a:xfrm>
            <a:off x="990600" y="203200"/>
            <a:ext cx="8178800" cy="190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38100" tIns="38100" rIns="38100" bIns="381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Gill Sans" charset="0"/>
              </a:rPr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106" r:id="rId1"/>
    <p:sldLayoutId id="2147485107" r:id="rId2"/>
    <p:sldLayoutId id="2147485108" r:id="rId3"/>
    <p:sldLayoutId id="2147485109" r:id="rId4"/>
    <p:sldLayoutId id="2147485110" r:id="rId5"/>
    <p:sldLayoutId id="2147485111" r:id="rId6"/>
    <p:sldLayoutId id="2147485112" r:id="rId7"/>
    <p:sldLayoutId id="2147485113" r:id="rId8"/>
    <p:sldLayoutId id="2147485114" r:id="rId9"/>
    <p:sldLayoutId id="2147485115" r:id="rId10"/>
    <p:sldLayoutId id="2147485116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+mj-lt"/>
          <a:ea typeface="+mj-ea"/>
          <a:cs typeface="+mj-cs"/>
          <a:sym typeface="Gill Sans" charset="0"/>
        </a:defRPr>
      </a:lvl1pPr>
      <a:lvl2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2pPr>
      <a:lvl3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3pPr>
      <a:lvl4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4pPr>
      <a:lvl5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9pPr>
    </p:titleStyle>
    <p:bodyStyle>
      <a:lvl1pPr marL="601663" indent="-385763" algn="l" rtl="0" fontAlgn="base">
        <a:spcBef>
          <a:spcPts val="3000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1pPr>
      <a:lvl2pPr marL="944563" indent="-385763" algn="l" rtl="0" fontAlgn="base">
        <a:spcBef>
          <a:spcPts val="3000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2pPr>
      <a:lvl3pPr marL="1287463" indent="-385763" algn="l" rtl="0" fontAlgn="base">
        <a:spcBef>
          <a:spcPts val="3000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3pPr>
      <a:lvl4pPr marL="1643063" indent="-385763" algn="l" rtl="0" fontAlgn="base">
        <a:spcBef>
          <a:spcPts val="3000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4pPr>
      <a:lvl5pPr marL="1985963" indent="-385763" algn="l" rtl="0" fontAlgn="base">
        <a:spcBef>
          <a:spcPts val="3000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5pPr>
      <a:lvl6pPr marL="2443163" indent="-385763" algn="l" rtl="0" fontAlgn="base">
        <a:spcBef>
          <a:spcPts val="3000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6pPr>
      <a:lvl7pPr marL="2900363" indent="-385763" algn="l" rtl="0" fontAlgn="base">
        <a:spcBef>
          <a:spcPts val="3000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7pPr>
      <a:lvl8pPr marL="3357563" indent="-385763" algn="l" rtl="0" fontAlgn="base">
        <a:spcBef>
          <a:spcPts val="3000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8pPr>
      <a:lvl9pPr marL="3814763" indent="-385763" algn="l" rtl="0" fontAlgn="base">
        <a:spcBef>
          <a:spcPts val="3000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929" r:id="rId1"/>
    <p:sldLayoutId id="2147483930" r:id="rId2"/>
    <p:sldLayoutId id="2147483931" r:id="rId3"/>
    <p:sldLayoutId id="2147483932" r:id="rId4"/>
    <p:sldLayoutId id="2147483933" r:id="rId5"/>
    <p:sldLayoutId id="2147483934" r:id="rId6"/>
    <p:sldLayoutId id="2147483935" r:id="rId7"/>
    <p:sldLayoutId id="2147483936" r:id="rId8"/>
    <p:sldLayoutId id="2147483937" r:id="rId9"/>
    <p:sldLayoutId id="2147483938" r:id="rId10"/>
    <p:sldLayoutId id="2147483939" r:id="rId11"/>
  </p:sldLayoutIdLst>
  <p:transition xmlns:p14="http://schemas.microsoft.com/office/powerpoint/2010/main"/>
  <p:txStyles>
    <p:titleStyle>
      <a:lvl1pPr marL="241300" indent="-241300" algn="l" rtl="0" fontAlgn="base">
        <a:spcBef>
          <a:spcPct val="0"/>
        </a:spcBef>
        <a:spcAft>
          <a:spcPct val="0"/>
        </a:spcAft>
        <a:defRPr sz="7000">
          <a:solidFill>
            <a:srgbClr val="FFFFFF"/>
          </a:solidFill>
          <a:latin typeface="+mj-lt"/>
          <a:ea typeface="+mj-ea"/>
          <a:cs typeface="+mj-cs"/>
          <a:sym typeface="Futura Condensed" charset="0"/>
        </a:defRPr>
      </a:lvl1pPr>
      <a:lvl2pPr marL="241300" indent="-241300" algn="l" rtl="0" fontAlgn="base">
        <a:spcBef>
          <a:spcPct val="0"/>
        </a:spcBef>
        <a:spcAft>
          <a:spcPct val="0"/>
        </a:spcAft>
        <a:defRPr sz="7000">
          <a:solidFill>
            <a:srgbClr val="FFFFFF"/>
          </a:solidFill>
          <a:latin typeface="Futura Condensed" charset="0"/>
          <a:ea typeface="ヒラギノ角ゴ ProN W3" charset="0"/>
          <a:cs typeface="ヒラギノ角ゴ ProN W3" charset="0"/>
          <a:sym typeface="Futura Condensed" charset="0"/>
        </a:defRPr>
      </a:lvl2pPr>
      <a:lvl3pPr marL="241300" indent="-241300" algn="l" rtl="0" fontAlgn="base">
        <a:spcBef>
          <a:spcPct val="0"/>
        </a:spcBef>
        <a:spcAft>
          <a:spcPct val="0"/>
        </a:spcAft>
        <a:defRPr sz="7000">
          <a:solidFill>
            <a:srgbClr val="FFFFFF"/>
          </a:solidFill>
          <a:latin typeface="Futura Condensed" charset="0"/>
          <a:ea typeface="ヒラギノ角ゴ ProN W3" charset="0"/>
          <a:cs typeface="ヒラギノ角ゴ ProN W3" charset="0"/>
          <a:sym typeface="Futura Condensed" charset="0"/>
        </a:defRPr>
      </a:lvl3pPr>
      <a:lvl4pPr marL="241300" indent="-241300" algn="l" rtl="0" fontAlgn="base">
        <a:spcBef>
          <a:spcPct val="0"/>
        </a:spcBef>
        <a:spcAft>
          <a:spcPct val="0"/>
        </a:spcAft>
        <a:defRPr sz="7000">
          <a:solidFill>
            <a:srgbClr val="FFFFFF"/>
          </a:solidFill>
          <a:latin typeface="Futura Condensed" charset="0"/>
          <a:ea typeface="ヒラギノ角ゴ ProN W3" charset="0"/>
          <a:cs typeface="ヒラギノ角ゴ ProN W3" charset="0"/>
          <a:sym typeface="Futura Condensed" charset="0"/>
        </a:defRPr>
      </a:lvl4pPr>
      <a:lvl5pPr marL="241300" indent="-241300" algn="l" rtl="0" fontAlgn="base">
        <a:spcBef>
          <a:spcPct val="0"/>
        </a:spcBef>
        <a:spcAft>
          <a:spcPct val="0"/>
        </a:spcAft>
        <a:defRPr sz="7000">
          <a:solidFill>
            <a:srgbClr val="FFFFFF"/>
          </a:solidFill>
          <a:latin typeface="Futura Condensed" charset="0"/>
          <a:ea typeface="ヒラギノ角ゴ ProN W3" charset="0"/>
          <a:cs typeface="ヒラギノ角ゴ ProN W3" charset="0"/>
          <a:sym typeface="Futura Condensed" charset="0"/>
        </a:defRPr>
      </a:lvl5pPr>
      <a:lvl6pPr marL="698500" indent="-241300" algn="l" rtl="0" fontAlgn="base">
        <a:spcBef>
          <a:spcPct val="0"/>
        </a:spcBef>
        <a:spcAft>
          <a:spcPct val="0"/>
        </a:spcAft>
        <a:defRPr sz="7000">
          <a:solidFill>
            <a:srgbClr val="FFFFFF"/>
          </a:solidFill>
          <a:latin typeface="Futura Condensed" charset="0"/>
          <a:ea typeface="ヒラギノ角ゴ ProN W3" charset="0"/>
          <a:cs typeface="ヒラギノ角ゴ ProN W3" charset="0"/>
          <a:sym typeface="Futura Condensed" charset="0"/>
        </a:defRPr>
      </a:lvl6pPr>
      <a:lvl7pPr marL="1155700" indent="-241300" algn="l" rtl="0" fontAlgn="base">
        <a:spcBef>
          <a:spcPct val="0"/>
        </a:spcBef>
        <a:spcAft>
          <a:spcPct val="0"/>
        </a:spcAft>
        <a:defRPr sz="7000">
          <a:solidFill>
            <a:srgbClr val="FFFFFF"/>
          </a:solidFill>
          <a:latin typeface="Futura Condensed" charset="0"/>
          <a:ea typeface="ヒラギノ角ゴ ProN W3" charset="0"/>
          <a:cs typeface="ヒラギノ角ゴ ProN W3" charset="0"/>
          <a:sym typeface="Futura Condensed" charset="0"/>
        </a:defRPr>
      </a:lvl7pPr>
      <a:lvl8pPr marL="1612900" indent="-241300" algn="l" rtl="0" fontAlgn="base">
        <a:spcBef>
          <a:spcPct val="0"/>
        </a:spcBef>
        <a:spcAft>
          <a:spcPct val="0"/>
        </a:spcAft>
        <a:defRPr sz="7000">
          <a:solidFill>
            <a:srgbClr val="FFFFFF"/>
          </a:solidFill>
          <a:latin typeface="Futura Condensed" charset="0"/>
          <a:ea typeface="ヒラギノ角ゴ ProN W3" charset="0"/>
          <a:cs typeface="ヒラギノ角ゴ ProN W3" charset="0"/>
          <a:sym typeface="Futura Condensed" charset="0"/>
        </a:defRPr>
      </a:lvl8pPr>
      <a:lvl9pPr marL="2070100" indent="-241300" algn="l" rtl="0" fontAlgn="base">
        <a:spcBef>
          <a:spcPct val="0"/>
        </a:spcBef>
        <a:spcAft>
          <a:spcPct val="0"/>
        </a:spcAft>
        <a:defRPr sz="7000">
          <a:solidFill>
            <a:srgbClr val="FFFFFF"/>
          </a:solidFill>
          <a:latin typeface="Futura Condensed" charset="0"/>
          <a:ea typeface="ヒラギノ角ゴ ProN W3" charset="0"/>
          <a:cs typeface="ヒラギノ角ゴ ProN W3" charset="0"/>
          <a:sym typeface="Futura Condensed" charset="0"/>
        </a:defRPr>
      </a:lvl9pPr>
    </p:titleStyle>
    <p:bodyStyle>
      <a:lvl1pPr marL="1236663" indent="-1198563" algn="l" rtl="0" fontAlgn="base">
        <a:spcBef>
          <a:spcPts val="2200"/>
        </a:spcBef>
        <a:spcAft>
          <a:spcPct val="0"/>
        </a:spcAft>
        <a:buSzPct val="155000"/>
        <a:buChar char="•"/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1pPr>
      <a:lvl2pPr marL="1744663" indent="-741363" algn="l" rtl="0" fontAlgn="base">
        <a:spcBef>
          <a:spcPts val="2200"/>
        </a:spcBef>
        <a:spcAft>
          <a:spcPct val="0"/>
        </a:spcAft>
        <a:buSzPct val="155000"/>
        <a:buChar char="•"/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2pPr>
      <a:lvl3pPr marL="2290763" indent="-741363" algn="l" rtl="0" fontAlgn="base">
        <a:spcBef>
          <a:spcPts val="2200"/>
        </a:spcBef>
        <a:spcAft>
          <a:spcPct val="0"/>
        </a:spcAft>
        <a:buSzPct val="155000"/>
        <a:buChar char="•"/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3pPr>
      <a:lvl4pPr marL="2824163" indent="-741363" algn="l" rtl="0" fontAlgn="base">
        <a:spcBef>
          <a:spcPts val="2200"/>
        </a:spcBef>
        <a:spcAft>
          <a:spcPct val="0"/>
        </a:spcAft>
        <a:buSzPct val="155000"/>
        <a:buChar char="•"/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4pPr>
      <a:lvl5pPr marL="3357563" indent="-741363" algn="l" rtl="0" fontAlgn="base">
        <a:spcBef>
          <a:spcPts val="2200"/>
        </a:spcBef>
        <a:spcAft>
          <a:spcPct val="0"/>
        </a:spcAft>
        <a:buSzPct val="155000"/>
        <a:buChar char="•"/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5pPr>
      <a:lvl6pPr marL="3814763" indent="-741363" algn="l" rtl="0" fontAlgn="base">
        <a:spcBef>
          <a:spcPts val="2200"/>
        </a:spcBef>
        <a:spcAft>
          <a:spcPct val="0"/>
        </a:spcAft>
        <a:buSzPct val="155000"/>
        <a:buChar char="•"/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6pPr>
      <a:lvl7pPr marL="4271963" indent="-741363" algn="l" rtl="0" fontAlgn="base">
        <a:spcBef>
          <a:spcPts val="2200"/>
        </a:spcBef>
        <a:spcAft>
          <a:spcPct val="0"/>
        </a:spcAft>
        <a:buSzPct val="155000"/>
        <a:buChar char="•"/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7pPr>
      <a:lvl8pPr marL="4729163" indent="-741363" algn="l" rtl="0" fontAlgn="base">
        <a:spcBef>
          <a:spcPts val="2200"/>
        </a:spcBef>
        <a:spcAft>
          <a:spcPct val="0"/>
        </a:spcAft>
        <a:buSzPct val="155000"/>
        <a:buChar char="•"/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8pPr>
      <a:lvl9pPr marL="5186363" indent="-741363" algn="l" rtl="0" fontAlgn="base">
        <a:spcBef>
          <a:spcPts val="2200"/>
        </a:spcBef>
        <a:spcAft>
          <a:spcPct val="0"/>
        </a:spcAft>
        <a:buSzPct val="155000"/>
        <a:buChar char="•"/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1" name="Rectangle 1"/>
          <p:cNvSpPr>
            <a:spLocks noChangeArrowheads="1"/>
          </p:cNvSpPr>
          <p:nvPr>
            <p:ph type="body" idx="1"/>
          </p:nvPr>
        </p:nvSpPr>
        <p:spPr bwMode="auto">
          <a:xfrm>
            <a:off x="990600" y="990600"/>
            <a:ext cx="8178800" cy="5638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38100" tIns="38100" rIns="38100" bIns="381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Gill Sans" charset="0"/>
              </a:rPr>
              <a:t>Click to edit Master text styles</a:t>
            </a:r>
          </a:p>
          <a:p>
            <a:pPr lvl="1"/>
            <a:r>
              <a:rPr lang="en-US">
                <a:sym typeface="Gill Sans" charset="0"/>
              </a:rPr>
              <a:t>Second level</a:t>
            </a:r>
          </a:p>
          <a:p>
            <a:pPr lvl="2"/>
            <a:r>
              <a:rPr lang="en-US">
                <a:sym typeface="Gill Sans" charset="0"/>
              </a:rPr>
              <a:t>Third level</a:t>
            </a:r>
          </a:p>
          <a:p>
            <a:pPr lvl="3"/>
            <a:r>
              <a:rPr lang="en-US">
                <a:sym typeface="Gill Sans" charset="0"/>
              </a:rPr>
              <a:t>Fourth level</a:t>
            </a:r>
          </a:p>
          <a:p>
            <a:pPr lvl="4"/>
            <a:r>
              <a:rPr lang="en-US">
                <a:sym typeface="Gill Sans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117" r:id="rId1"/>
    <p:sldLayoutId id="2147485118" r:id="rId2"/>
    <p:sldLayoutId id="2147485119" r:id="rId3"/>
    <p:sldLayoutId id="2147485120" r:id="rId4"/>
    <p:sldLayoutId id="2147485121" r:id="rId5"/>
    <p:sldLayoutId id="2147485122" r:id="rId6"/>
    <p:sldLayoutId id="2147485123" r:id="rId7"/>
    <p:sldLayoutId id="2147485124" r:id="rId8"/>
    <p:sldLayoutId id="2147485125" r:id="rId9"/>
    <p:sldLayoutId id="2147485126" r:id="rId10"/>
    <p:sldLayoutId id="2147485127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+mj-lt"/>
          <a:ea typeface="+mj-ea"/>
          <a:cs typeface="+mj-cs"/>
          <a:sym typeface="Gill Sans" charset="0"/>
        </a:defRPr>
      </a:lvl1pPr>
      <a:lvl2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2pPr>
      <a:lvl3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3pPr>
      <a:lvl4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4pPr>
      <a:lvl5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9pPr>
    </p:titleStyle>
    <p:bodyStyle>
      <a:lvl1pPr marL="660400" indent="-444500" algn="l" rtl="0" fontAlgn="base">
        <a:spcBef>
          <a:spcPts val="37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1pPr>
      <a:lvl2pPr marL="1003300" indent="-444500" algn="l" rtl="0" fontAlgn="base">
        <a:spcBef>
          <a:spcPts val="37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2pPr>
      <a:lvl3pPr marL="1346200" indent="-444500" algn="l" rtl="0" fontAlgn="base">
        <a:spcBef>
          <a:spcPts val="37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3pPr>
      <a:lvl4pPr marL="1701800" indent="-444500" algn="l" rtl="0" fontAlgn="base">
        <a:spcBef>
          <a:spcPts val="37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4pPr>
      <a:lvl5pPr marL="2044700" indent="-444500" algn="l" rtl="0" fontAlgn="base">
        <a:spcBef>
          <a:spcPts val="37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5pPr>
      <a:lvl6pPr marL="2501900" indent="-444500" algn="l" rtl="0" fontAlgn="base">
        <a:spcBef>
          <a:spcPts val="37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6pPr>
      <a:lvl7pPr marL="2959100" indent="-444500" algn="l" rtl="0" fontAlgn="base">
        <a:spcBef>
          <a:spcPts val="37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7pPr>
      <a:lvl8pPr marL="3416300" indent="-444500" algn="l" rtl="0" fontAlgn="base">
        <a:spcBef>
          <a:spcPts val="37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8pPr>
      <a:lvl9pPr marL="3873500" indent="-444500" algn="l" rtl="0" fontAlgn="base">
        <a:spcBef>
          <a:spcPts val="37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5" name="Rectangle 1"/>
          <p:cNvSpPr>
            <a:spLocks noChangeArrowheads="1"/>
          </p:cNvSpPr>
          <p:nvPr>
            <p:ph type="title"/>
          </p:nvPr>
        </p:nvSpPr>
        <p:spPr bwMode="auto">
          <a:xfrm>
            <a:off x="990600" y="203200"/>
            <a:ext cx="8178800" cy="190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38100" tIns="38100" rIns="38100" bIns="381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Gill Sans" charset="0"/>
              </a:rPr>
              <a:t>Click to edit Master title style</a:t>
            </a:r>
          </a:p>
        </p:txBody>
      </p:sp>
      <p:sp>
        <p:nvSpPr>
          <p:cNvPr id="123906" name="Rectangle 2"/>
          <p:cNvSpPr>
            <a:spLocks noChangeArrowheads="1"/>
          </p:cNvSpPr>
          <p:nvPr>
            <p:ph type="body" idx="1"/>
          </p:nvPr>
        </p:nvSpPr>
        <p:spPr bwMode="auto">
          <a:xfrm>
            <a:off x="990600" y="2159000"/>
            <a:ext cx="8178800" cy="4470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38100" tIns="38100" rIns="38100" bIns="381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Gill Sans" charset="0"/>
              </a:rPr>
              <a:t>Click to edit Master text styles</a:t>
            </a:r>
          </a:p>
          <a:p>
            <a:pPr lvl="1"/>
            <a:r>
              <a:rPr lang="en-US">
                <a:sym typeface="Gill Sans" charset="0"/>
              </a:rPr>
              <a:t>Second level</a:t>
            </a:r>
          </a:p>
          <a:p>
            <a:pPr lvl="2"/>
            <a:r>
              <a:rPr lang="en-US">
                <a:sym typeface="Gill Sans" charset="0"/>
              </a:rPr>
              <a:t>Third level</a:t>
            </a:r>
          </a:p>
          <a:p>
            <a:pPr lvl="3"/>
            <a:r>
              <a:rPr lang="en-US">
                <a:sym typeface="Gill Sans" charset="0"/>
              </a:rPr>
              <a:t>Fourth level</a:t>
            </a:r>
          </a:p>
          <a:p>
            <a:pPr lvl="4"/>
            <a:r>
              <a:rPr lang="en-US">
                <a:sym typeface="Gill Sans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128" r:id="rId1"/>
    <p:sldLayoutId id="2147485129" r:id="rId2"/>
    <p:sldLayoutId id="2147485130" r:id="rId3"/>
    <p:sldLayoutId id="2147485131" r:id="rId4"/>
    <p:sldLayoutId id="2147485132" r:id="rId5"/>
    <p:sldLayoutId id="2147485133" r:id="rId6"/>
    <p:sldLayoutId id="2147485134" r:id="rId7"/>
    <p:sldLayoutId id="2147485135" r:id="rId8"/>
    <p:sldLayoutId id="2147485136" r:id="rId9"/>
    <p:sldLayoutId id="2147485137" r:id="rId10"/>
    <p:sldLayoutId id="2147485138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+mj-lt"/>
          <a:ea typeface="+mj-ea"/>
          <a:cs typeface="+mj-cs"/>
          <a:sym typeface="Gill Sans" charset="0"/>
        </a:defRPr>
      </a:lvl1pPr>
      <a:lvl2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2pPr>
      <a:lvl3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3pPr>
      <a:lvl4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4pPr>
      <a:lvl5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9pPr>
    </p:titleStyle>
    <p:bodyStyle>
      <a:lvl1pPr marL="660400" indent="-444500" algn="l" rtl="0" fontAlgn="base">
        <a:spcBef>
          <a:spcPts val="1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1pPr>
      <a:lvl2pPr marL="1003300" indent="-444500" algn="l" rtl="0" fontAlgn="base">
        <a:spcBef>
          <a:spcPts val="1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2pPr>
      <a:lvl3pPr marL="1346200" indent="-444500" algn="l" rtl="0" fontAlgn="base">
        <a:spcBef>
          <a:spcPts val="1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3pPr>
      <a:lvl4pPr marL="1701800" indent="-444500" algn="l" rtl="0" fontAlgn="base">
        <a:spcBef>
          <a:spcPts val="1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4pPr>
      <a:lvl5pPr marL="2044700" indent="-444500" algn="l" rtl="0" fontAlgn="base">
        <a:spcBef>
          <a:spcPts val="1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5pPr>
      <a:lvl6pPr marL="2501900" indent="-444500" algn="l" rtl="0" fontAlgn="base">
        <a:spcBef>
          <a:spcPts val="1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6pPr>
      <a:lvl7pPr marL="2959100" indent="-444500" algn="l" rtl="0" fontAlgn="base">
        <a:spcBef>
          <a:spcPts val="1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7pPr>
      <a:lvl8pPr marL="3416300" indent="-444500" algn="l" rtl="0" fontAlgn="base">
        <a:spcBef>
          <a:spcPts val="1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8pPr>
      <a:lvl9pPr marL="3873500" indent="-444500" algn="l" rtl="0" fontAlgn="base">
        <a:spcBef>
          <a:spcPts val="1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29" name="Rectangle 1"/>
          <p:cNvSpPr>
            <a:spLocks noChangeArrowheads="1"/>
          </p:cNvSpPr>
          <p:nvPr>
            <p:ph type="title"/>
          </p:nvPr>
        </p:nvSpPr>
        <p:spPr bwMode="auto">
          <a:xfrm>
            <a:off x="990600" y="2324100"/>
            <a:ext cx="8178800" cy="2971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38100" tIns="38100" rIns="38100" bIns="381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Gill Sans" charset="0"/>
              </a:rPr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139" r:id="rId1"/>
    <p:sldLayoutId id="2147485140" r:id="rId2"/>
    <p:sldLayoutId id="2147485141" r:id="rId3"/>
    <p:sldLayoutId id="2147485142" r:id="rId4"/>
    <p:sldLayoutId id="2147485143" r:id="rId5"/>
    <p:sldLayoutId id="2147485144" r:id="rId6"/>
    <p:sldLayoutId id="2147485145" r:id="rId7"/>
    <p:sldLayoutId id="2147485146" r:id="rId8"/>
    <p:sldLayoutId id="2147485147" r:id="rId9"/>
    <p:sldLayoutId id="2147485148" r:id="rId10"/>
    <p:sldLayoutId id="2147485149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+mj-lt"/>
          <a:ea typeface="+mj-ea"/>
          <a:cs typeface="+mj-cs"/>
          <a:sym typeface="Gill Sans" charset="0"/>
        </a:defRPr>
      </a:lvl1pPr>
      <a:lvl2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2pPr>
      <a:lvl3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3pPr>
      <a:lvl4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4pPr>
      <a:lvl5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9pPr>
    </p:titleStyle>
    <p:bodyStyle>
      <a:lvl1pPr algn="ctr" rtl="0" fontAlgn="base"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1pPr>
      <a:lvl2pPr algn="ctr" rtl="0" fontAlgn="base"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2pPr>
      <a:lvl3pPr algn="ctr" rtl="0" fontAlgn="base"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3pPr>
      <a:lvl4pPr algn="ctr" rtl="0" fontAlgn="base"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4pPr>
      <a:lvl5pPr algn="ctr" rtl="0" fontAlgn="base"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3" name="Rectangle 1"/>
          <p:cNvSpPr>
            <a:spLocks noChangeArrowheads="1"/>
          </p:cNvSpPr>
          <p:nvPr>
            <p:ph type="title"/>
          </p:nvPr>
        </p:nvSpPr>
        <p:spPr bwMode="auto">
          <a:xfrm>
            <a:off x="990600" y="1282700"/>
            <a:ext cx="8178800" cy="257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38100" tIns="38100" rIns="38100" bIns="3810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Gill Sans" charset="0"/>
              </a:rPr>
              <a:t>Click to edit Master title style</a:t>
            </a:r>
          </a:p>
        </p:txBody>
      </p:sp>
      <p:sp>
        <p:nvSpPr>
          <p:cNvPr id="125954" name="Rectangle 2"/>
          <p:cNvSpPr>
            <a:spLocks noChangeArrowheads="1"/>
          </p:cNvSpPr>
          <p:nvPr>
            <p:ph type="body" idx="1"/>
          </p:nvPr>
        </p:nvSpPr>
        <p:spPr bwMode="auto">
          <a:xfrm>
            <a:off x="990600" y="3924300"/>
            <a:ext cx="8178800" cy="889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38100" tIns="38100" rIns="38100" bIns="381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Gill Sans" charset="0"/>
              </a:rPr>
              <a:t>Click to edit Master text styles</a:t>
            </a:r>
          </a:p>
          <a:p>
            <a:pPr lvl="1"/>
            <a:r>
              <a:rPr lang="en-US">
                <a:sym typeface="Gill Sans" charset="0"/>
              </a:rPr>
              <a:t>Second level</a:t>
            </a:r>
          </a:p>
          <a:p>
            <a:pPr lvl="2"/>
            <a:r>
              <a:rPr lang="en-US">
                <a:sym typeface="Gill Sans" charset="0"/>
              </a:rPr>
              <a:t>Third level</a:t>
            </a:r>
          </a:p>
          <a:p>
            <a:pPr lvl="3"/>
            <a:r>
              <a:rPr lang="en-US">
                <a:sym typeface="Gill Sans" charset="0"/>
              </a:rPr>
              <a:t>Fourth level</a:t>
            </a:r>
          </a:p>
          <a:p>
            <a:pPr lvl="4"/>
            <a:r>
              <a:rPr lang="en-US">
                <a:sym typeface="Gill Sans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150" r:id="rId1"/>
    <p:sldLayoutId id="2147485151" r:id="rId2"/>
    <p:sldLayoutId id="2147485152" r:id="rId3"/>
    <p:sldLayoutId id="2147485153" r:id="rId4"/>
    <p:sldLayoutId id="2147485154" r:id="rId5"/>
    <p:sldLayoutId id="2147485155" r:id="rId6"/>
    <p:sldLayoutId id="2147485156" r:id="rId7"/>
    <p:sldLayoutId id="2147485157" r:id="rId8"/>
    <p:sldLayoutId id="2147485158" r:id="rId9"/>
    <p:sldLayoutId id="2147485159" r:id="rId10"/>
    <p:sldLayoutId id="2147485160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+mj-lt"/>
          <a:ea typeface="+mj-ea"/>
          <a:cs typeface="+mj-cs"/>
          <a:sym typeface="Gill Sans" charset="0"/>
        </a:defRPr>
      </a:lvl1pPr>
      <a:lvl2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2pPr>
      <a:lvl3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3pPr>
      <a:lvl4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4pPr>
      <a:lvl5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9pPr>
    </p:titleStyle>
    <p:bodyStyle>
      <a:lvl1pPr algn="ctr" rtl="0" fontAlgn="base"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1pPr>
      <a:lvl2pPr algn="ctr" rtl="0" fontAlgn="base"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2pPr>
      <a:lvl3pPr algn="ctr" rtl="0" fontAlgn="base"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3pPr>
      <a:lvl4pPr algn="ctr" rtl="0" fontAlgn="base"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4pPr>
      <a:lvl5pPr algn="ctr" rtl="0" fontAlgn="base"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6977" name="Picture 1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160000" cy="762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6978" name="Rectangle 2"/>
          <p:cNvSpPr>
            <a:spLocks noChangeArrowheads="1"/>
          </p:cNvSpPr>
          <p:nvPr>
            <p:ph type="title"/>
          </p:nvPr>
        </p:nvSpPr>
        <p:spPr bwMode="auto">
          <a:xfrm>
            <a:off x="990600" y="5753100"/>
            <a:ext cx="8178800" cy="1333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38100" tIns="38100" rIns="38100" bIns="381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Gill Sans" charset="0"/>
              </a:rPr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161" r:id="rId1"/>
    <p:sldLayoutId id="2147485162" r:id="rId2"/>
    <p:sldLayoutId id="2147485163" r:id="rId3"/>
    <p:sldLayoutId id="2147485164" r:id="rId4"/>
    <p:sldLayoutId id="2147485165" r:id="rId5"/>
    <p:sldLayoutId id="2147485166" r:id="rId6"/>
    <p:sldLayoutId id="2147485167" r:id="rId7"/>
    <p:sldLayoutId id="2147485168" r:id="rId8"/>
    <p:sldLayoutId id="2147485169" r:id="rId9"/>
    <p:sldLayoutId id="2147485170" r:id="rId10"/>
    <p:sldLayoutId id="2147485171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+mj-lt"/>
          <a:ea typeface="+mj-ea"/>
          <a:cs typeface="+mj-cs"/>
          <a:sym typeface="Gill Sans" charset="0"/>
        </a:defRPr>
      </a:lvl1pPr>
      <a:lvl2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2pPr>
      <a:lvl3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3pPr>
      <a:lvl4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4pPr>
      <a:lvl5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9pPr>
    </p:titleStyle>
    <p:bodyStyle>
      <a:lvl1pPr algn="ctr" rtl="0" fontAlgn="base"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1pPr>
      <a:lvl2pPr algn="ctr" rtl="0" fontAlgn="base"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2pPr>
      <a:lvl3pPr algn="ctr" rtl="0" fontAlgn="base"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3pPr>
      <a:lvl4pPr algn="ctr" rtl="0" fontAlgn="base"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4pPr>
      <a:lvl5pPr algn="ctr" rtl="0" fontAlgn="base"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1" name="Rectangle 1"/>
          <p:cNvSpPr>
            <a:spLocks noChangeArrowheads="1"/>
          </p:cNvSpPr>
          <p:nvPr>
            <p:ph type="title"/>
          </p:nvPr>
        </p:nvSpPr>
        <p:spPr bwMode="auto">
          <a:xfrm>
            <a:off x="990600" y="5753100"/>
            <a:ext cx="8178800" cy="1333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38100" tIns="38100" rIns="38100" bIns="381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Gill Sans" charset="0"/>
              </a:rPr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172" r:id="rId1"/>
    <p:sldLayoutId id="2147485173" r:id="rId2"/>
    <p:sldLayoutId id="2147485174" r:id="rId3"/>
    <p:sldLayoutId id="2147485175" r:id="rId4"/>
    <p:sldLayoutId id="2147485176" r:id="rId5"/>
    <p:sldLayoutId id="2147485177" r:id="rId6"/>
    <p:sldLayoutId id="2147485178" r:id="rId7"/>
    <p:sldLayoutId id="2147485179" r:id="rId8"/>
    <p:sldLayoutId id="2147485180" r:id="rId9"/>
    <p:sldLayoutId id="2147485181" r:id="rId10"/>
    <p:sldLayoutId id="2147485182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+mj-lt"/>
          <a:ea typeface="+mj-ea"/>
          <a:cs typeface="+mj-cs"/>
          <a:sym typeface="Gill Sans" charset="0"/>
        </a:defRPr>
      </a:lvl1pPr>
      <a:lvl2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2pPr>
      <a:lvl3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3pPr>
      <a:lvl4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4pPr>
      <a:lvl5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9pPr>
    </p:titleStyle>
    <p:bodyStyle>
      <a:lvl1pPr algn="ctr" rtl="0" fontAlgn="base"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1pPr>
      <a:lvl2pPr algn="ctr" rtl="0" fontAlgn="base"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2pPr>
      <a:lvl3pPr algn="ctr" rtl="0" fontAlgn="base"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3pPr>
      <a:lvl4pPr algn="ctr" rtl="0" fontAlgn="base"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4pPr>
      <a:lvl5pPr algn="ctr" rtl="0" fontAlgn="base"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9025" name="Picture 1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160000" cy="762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9026" name="Rectangle 2"/>
          <p:cNvSpPr>
            <a:spLocks noChangeArrowheads="1"/>
          </p:cNvSpPr>
          <p:nvPr>
            <p:ph type="body" idx="1"/>
          </p:nvPr>
        </p:nvSpPr>
        <p:spPr bwMode="auto">
          <a:xfrm>
            <a:off x="495300" y="3835400"/>
            <a:ext cx="4584700" cy="257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38100" tIns="38100" rIns="38100" bIns="381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Gill Sans" charset="0"/>
              </a:rPr>
              <a:t>Click to edit Master text styles</a:t>
            </a:r>
          </a:p>
          <a:p>
            <a:pPr lvl="1"/>
            <a:r>
              <a:rPr lang="en-US">
                <a:sym typeface="Gill Sans" charset="0"/>
              </a:rPr>
              <a:t>Second level</a:t>
            </a:r>
          </a:p>
          <a:p>
            <a:pPr lvl="2"/>
            <a:r>
              <a:rPr lang="en-US">
                <a:sym typeface="Gill Sans" charset="0"/>
              </a:rPr>
              <a:t>Third level</a:t>
            </a:r>
          </a:p>
          <a:p>
            <a:pPr lvl="3"/>
            <a:r>
              <a:rPr lang="en-US">
                <a:sym typeface="Gill Sans" charset="0"/>
              </a:rPr>
              <a:t>Fourth level</a:t>
            </a:r>
          </a:p>
          <a:p>
            <a:pPr lvl="4"/>
            <a:r>
              <a:rPr lang="en-US">
                <a:sym typeface="Gill Sans" charset="0"/>
              </a:rPr>
              <a:t>Fifth level</a:t>
            </a:r>
          </a:p>
        </p:txBody>
      </p:sp>
      <p:sp>
        <p:nvSpPr>
          <p:cNvPr id="129027" name="Rectangle 3"/>
          <p:cNvSpPr>
            <a:spLocks noChangeArrowheads="1"/>
          </p:cNvSpPr>
          <p:nvPr>
            <p:ph type="title"/>
          </p:nvPr>
        </p:nvSpPr>
        <p:spPr bwMode="auto">
          <a:xfrm>
            <a:off x="495300" y="1193800"/>
            <a:ext cx="4584700" cy="257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38100" tIns="38100" rIns="38100" bIns="3810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Gill Sans" charset="0"/>
              </a:rPr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183" r:id="rId1"/>
    <p:sldLayoutId id="2147485184" r:id="rId2"/>
    <p:sldLayoutId id="2147485185" r:id="rId3"/>
    <p:sldLayoutId id="2147485186" r:id="rId4"/>
    <p:sldLayoutId id="2147485187" r:id="rId5"/>
    <p:sldLayoutId id="2147485188" r:id="rId6"/>
    <p:sldLayoutId id="2147485189" r:id="rId7"/>
    <p:sldLayoutId id="2147485190" r:id="rId8"/>
    <p:sldLayoutId id="2147485191" r:id="rId9"/>
    <p:sldLayoutId id="2147485192" r:id="rId10"/>
    <p:sldLayoutId id="2147485193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5400">
          <a:solidFill>
            <a:srgbClr val="FFFFFF"/>
          </a:solidFill>
          <a:latin typeface="+mj-lt"/>
          <a:ea typeface="+mj-ea"/>
          <a:cs typeface="+mj-cs"/>
          <a:sym typeface="Gill Sans" charset="0"/>
        </a:defRPr>
      </a:lvl1pPr>
      <a:lvl2pPr algn="ctr" rtl="0" fontAlgn="base">
        <a:spcBef>
          <a:spcPct val="0"/>
        </a:spcBef>
        <a:spcAft>
          <a:spcPct val="0"/>
        </a:spcAft>
        <a:defRPr sz="54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2pPr>
      <a:lvl3pPr algn="ctr" rtl="0" fontAlgn="base">
        <a:spcBef>
          <a:spcPct val="0"/>
        </a:spcBef>
        <a:spcAft>
          <a:spcPct val="0"/>
        </a:spcAft>
        <a:defRPr sz="54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3pPr>
      <a:lvl4pPr algn="ctr" rtl="0" fontAlgn="base">
        <a:spcBef>
          <a:spcPct val="0"/>
        </a:spcBef>
        <a:spcAft>
          <a:spcPct val="0"/>
        </a:spcAft>
        <a:defRPr sz="54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4pPr>
      <a:lvl5pPr algn="ctr" rtl="0" fontAlgn="base">
        <a:spcBef>
          <a:spcPct val="0"/>
        </a:spcBef>
        <a:spcAft>
          <a:spcPct val="0"/>
        </a:spcAft>
        <a:defRPr sz="54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54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54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54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54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9pPr>
    </p:titleStyle>
    <p:bodyStyle>
      <a:lvl1pPr algn="ctr" rtl="0" fontAlgn="base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1pPr>
      <a:lvl2pPr algn="ctr" rtl="0" fontAlgn="base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2pPr>
      <a:lvl3pPr algn="ctr" rtl="0" fontAlgn="base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3pPr>
      <a:lvl4pPr algn="ctr" rtl="0" fontAlgn="base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4pPr>
      <a:lvl5pPr algn="ctr" rtl="0" fontAlgn="base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49" name="Rectangle 1"/>
          <p:cNvSpPr>
            <a:spLocks noChangeArrowheads="1"/>
          </p:cNvSpPr>
          <p:nvPr>
            <p:ph type="body" idx="1"/>
          </p:nvPr>
        </p:nvSpPr>
        <p:spPr bwMode="auto">
          <a:xfrm>
            <a:off x="495300" y="3835400"/>
            <a:ext cx="4584700" cy="257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38100" tIns="38100" rIns="38100" bIns="381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Gill Sans" charset="0"/>
              </a:rPr>
              <a:t>Click to edit Master text styles</a:t>
            </a:r>
          </a:p>
          <a:p>
            <a:pPr lvl="1"/>
            <a:r>
              <a:rPr lang="en-US">
                <a:sym typeface="Gill Sans" charset="0"/>
              </a:rPr>
              <a:t>Second level</a:t>
            </a:r>
          </a:p>
          <a:p>
            <a:pPr lvl="2"/>
            <a:r>
              <a:rPr lang="en-US">
                <a:sym typeface="Gill Sans" charset="0"/>
              </a:rPr>
              <a:t>Third level</a:t>
            </a:r>
          </a:p>
          <a:p>
            <a:pPr lvl="3"/>
            <a:r>
              <a:rPr lang="en-US">
                <a:sym typeface="Gill Sans" charset="0"/>
              </a:rPr>
              <a:t>Fourth level</a:t>
            </a:r>
          </a:p>
          <a:p>
            <a:pPr lvl="4"/>
            <a:r>
              <a:rPr lang="en-US">
                <a:sym typeface="Gill Sans" charset="0"/>
              </a:rPr>
              <a:t>Fifth level</a:t>
            </a:r>
          </a:p>
        </p:txBody>
      </p:sp>
      <p:sp>
        <p:nvSpPr>
          <p:cNvPr id="130050" name="Rectangle 2"/>
          <p:cNvSpPr>
            <a:spLocks noChangeArrowheads="1"/>
          </p:cNvSpPr>
          <p:nvPr>
            <p:ph type="title"/>
          </p:nvPr>
        </p:nvSpPr>
        <p:spPr bwMode="auto">
          <a:xfrm>
            <a:off x="495300" y="1193800"/>
            <a:ext cx="4584700" cy="257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38100" tIns="38100" rIns="38100" bIns="3810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Gill Sans" charset="0"/>
              </a:rPr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194" r:id="rId1"/>
    <p:sldLayoutId id="2147485195" r:id="rId2"/>
    <p:sldLayoutId id="2147485196" r:id="rId3"/>
    <p:sldLayoutId id="2147485197" r:id="rId4"/>
    <p:sldLayoutId id="2147485198" r:id="rId5"/>
    <p:sldLayoutId id="2147485199" r:id="rId6"/>
    <p:sldLayoutId id="2147485200" r:id="rId7"/>
    <p:sldLayoutId id="2147485201" r:id="rId8"/>
    <p:sldLayoutId id="2147485202" r:id="rId9"/>
    <p:sldLayoutId id="2147485203" r:id="rId10"/>
    <p:sldLayoutId id="2147485204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5400">
          <a:solidFill>
            <a:srgbClr val="FFFFFF"/>
          </a:solidFill>
          <a:latin typeface="+mj-lt"/>
          <a:ea typeface="+mj-ea"/>
          <a:cs typeface="+mj-cs"/>
          <a:sym typeface="Gill Sans" charset="0"/>
        </a:defRPr>
      </a:lvl1pPr>
      <a:lvl2pPr algn="ctr" rtl="0" fontAlgn="base">
        <a:spcBef>
          <a:spcPct val="0"/>
        </a:spcBef>
        <a:spcAft>
          <a:spcPct val="0"/>
        </a:spcAft>
        <a:defRPr sz="54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2pPr>
      <a:lvl3pPr algn="ctr" rtl="0" fontAlgn="base">
        <a:spcBef>
          <a:spcPct val="0"/>
        </a:spcBef>
        <a:spcAft>
          <a:spcPct val="0"/>
        </a:spcAft>
        <a:defRPr sz="54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3pPr>
      <a:lvl4pPr algn="ctr" rtl="0" fontAlgn="base">
        <a:spcBef>
          <a:spcPct val="0"/>
        </a:spcBef>
        <a:spcAft>
          <a:spcPct val="0"/>
        </a:spcAft>
        <a:defRPr sz="54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4pPr>
      <a:lvl5pPr algn="ctr" rtl="0" fontAlgn="base">
        <a:spcBef>
          <a:spcPct val="0"/>
        </a:spcBef>
        <a:spcAft>
          <a:spcPct val="0"/>
        </a:spcAft>
        <a:defRPr sz="54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54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54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54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54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9pPr>
    </p:titleStyle>
    <p:bodyStyle>
      <a:lvl1pPr algn="ctr" rtl="0" fontAlgn="base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1pPr>
      <a:lvl2pPr algn="ctr" rtl="0" fontAlgn="base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2pPr>
      <a:lvl3pPr algn="ctr" rtl="0" fontAlgn="base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3pPr>
      <a:lvl4pPr algn="ctr" rtl="0" fontAlgn="base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4pPr>
      <a:lvl5pPr algn="ctr" rtl="0" fontAlgn="base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073" name="Rectangle 1"/>
          <p:cNvSpPr>
            <a:spLocks noChangeArrowheads="1"/>
          </p:cNvSpPr>
          <p:nvPr>
            <p:ph type="title"/>
          </p:nvPr>
        </p:nvSpPr>
        <p:spPr bwMode="auto">
          <a:xfrm>
            <a:off x="990600" y="203200"/>
            <a:ext cx="8178800" cy="190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38100" tIns="38100" rIns="38100" bIns="381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Gill Sans" charset="0"/>
              </a:rPr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205" r:id="rId1"/>
    <p:sldLayoutId id="2147485206" r:id="rId2"/>
    <p:sldLayoutId id="2147485207" r:id="rId3"/>
    <p:sldLayoutId id="2147485208" r:id="rId4"/>
    <p:sldLayoutId id="2147485209" r:id="rId5"/>
    <p:sldLayoutId id="2147485210" r:id="rId6"/>
    <p:sldLayoutId id="2147485211" r:id="rId7"/>
    <p:sldLayoutId id="2147485212" r:id="rId8"/>
    <p:sldLayoutId id="2147485213" r:id="rId9"/>
    <p:sldLayoutId id="2147485214" r:id="rId10"/>
    <p:sldLayoutId id="2147485215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+mj-lt"/>
          <a:ea typeface="+mj-ea"/>
          <a:cs typeface="+mj-cs"/>
          <a:sym typeface="Gill Sans" charset="0"/>
        </a:defRPr>
      </a:lvl1pPr>
      <a:lvl2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2pPr>
      <a:lvl3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3pPr>
      <a:lvl4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4pPr>
      <a:lvl5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9pPr>
    </p:titleStyle>
    <p:bodyStyle>
      <a:lvl1pPr marL="698500" indent="-444500" algn="l" rtl="0" fontAlgn="base">
        <a:spcBef>
          <a:spcPts val="1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1pPr>
      <a:lvl2pPr marL="1041400" indent="-444500" algn="l" rtl="0" fontAlgn="base">
        <a:spcBef>
          <a:spcPts val="1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2pPr>
      <a:lvl3pPr marL="1384300" indent="-444500" algn="l" rtl="0" fontAlgn="base">
        <a:spcBef>
          <a:spcPts val="1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3pPr>
      <a:lvl4pPr marL="1739900" indent="-444500" algn="l" rtl="0" fontAlgn="base">
        <a:spcBef>
          <a:spcPts val="1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4pPr>
      <a:lvl5pPr marL="2082800" indent="-444500" algn="l" rtl="0" fontAlgn="base">
        <a:spcBef>
          <a:spcPts val="1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5pPr>
      <a:lvl6pPr marL="2540000" indent="-444500" algn="l" rtl="0" fontAlgn="base">
        <a:spcBef>
          <a:spcPts val="1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6pPr>
      <a:lvl7pPr marL="2997200" indent="-444500" algn="l" rtl="0" fontAlgn="base">
        <a:spcBef>
          <a:spcPts val="1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7pPr>
      <a:lvl8pPr marL="3454400" indent="-444500" algn="l" rtl="0" fontAlgn="base">
        <a:spcBef>
          <a:spcPts val="1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8pPr>
      <a:lvl9pPr marL="3911600" indent="-444500" algn="l" rtl="0" fontAlgn="base">
        <a:spcBef>
          <a:spcPts val="1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5216" r:id="rId1"/>
    <p:sldLayoutId id="2147485217" r:id="rId2"/>
    <p:sldLayoutId id="2147485218" r:id="rId3"/>
    <p:sldLayoutId id="2147485219" r:id="rId4"/>
    <p:sldLayoutId id="2147485220" r:id="rId5"/>
    <p:sldLayoutId id="2147485221" r:id="rId6"/>
    <p:sldLayoutId id="2147485222" r:id="rId7"/>
    <p:sldLayoutId id="2147485223" r:id="rId8"/>
    <p:sldLayoutId id="2147485224" r:id="rId9"/>
    <p:sldLayoutId id="2147485225" r:id="rId10"/>
    <p:sldLayoutId id="2147485226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+mj-lt"/>
          <a:ea typeface="+mj-ea"/>
          <a:cs typeface="+mj-cs"/>
          <a:sym typeface="Gill Sans" charset="0"/>
        </a:defRPr>
      </a:lvl1pPr>
      <a:lvl2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2pPr>
      <a:lvl3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3pPr>
      <a:lvl4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4pPr>
      <a:lvl5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9pPr>
    </p:titleStyle>
    <p:bodyStyle>
      <a:lvl1pPr marL="698500" indent="-444500" algn="l" rtl="0" fontAlgn="base">
        <a:spcBef>
          <a:spcPts val="1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1pPr>
      <a:lvl2pPr marL="1041400" indent="-444500" algn="l" rtl="0" fontAlgn="base">
        <a:spcBef>
          <a:spcPts val="1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2pPr>
      <a:lvl3pPr marL="1384300" indent="-444500" algn="l" rtl="0" fontAlgn="base">
        <a:spcBef>
          <a:spcPts val="1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3pPr>
      <a:lvl4pPr marL="1739900" indent="-444500" algn="l" rtl="0" fontAlgn="base">
        <a:spcBef>
          <a:spcPts val="1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4pPr>
      <a:lvl5pPr marL="2082800" indent="-444500" algn="l" rtl="0" fontAlgn="base">
        <a:spcBef>
          <a:spcPts val="1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5pPr>
      <a:lvl6pPr marL="2540000" indent="-444500" algn="l" rtl="0" fontAlgn="base">
        <a:spcBef>
          <a:spcPts val="1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6pPr>
      <a:lvl7pPr marL="2997200" indent="-444500" algn="l" rtl="0" fontAlgn="base">
        <a:spcBef>
          <a:spcPts val="1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7pPr>
      <a:lvl8pPr marL="3454400" indent="-444500" algn="l" rtl="0" fontAlgn="base">
        <a:spcBef>
          <a:spcPts val="1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8pPr>
      <a:lvl9pPr marL="3911600" indent="-444500" algn="l" rtl="0" fontAlgn="base">
        <a:spcBef>
          <a:spcPts val="1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3" name="Picture 1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160000" cy="762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14" name="Rectangle 2"/>
          <p:cNvSpPr>
            <a:spLocks noChangeArrowheads="1"/>
          </p:cNvSpPr>
          <p:nvPr>
            <p:ph type="title"/>
          </p:nvPr>
        </p:nvSpPr>
        <p:spPr bwMode="auto">
          <a:xfrm>
            <a:off x="596900" y="5740400"/>
            <a:ext cx="8966200" cy="1231900"/>
          </a:xfrm>
          <a:prstGeom prst="rect">
            <a:avLst/>
          </a:prstGeom>
          <a:noFill/>
          <a:ln>
            <a:noFill/>
          </a:ln>
          <a:effectLst>
            <a:outerShdw blurRad="25400" dist="38099" dir="2700000" algn="ctr" rotWithShape="0">
              <a:schemeClr val="bg2">
                <a:alpha val="89999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38100" tIns="38100" rIns="38100" bIns="381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Baskerville" charset="0"/>
              </a:rPr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40" r:id="rId1"/>
    <p:sldLayoutId id="2147483941" r:id="rId2"/>
    <p:sldLayoutId id="2147483942" r:id="rId3"/>
    <p:sldLayoutId id="2147483943" r:id="rId4"/>
    <p:sldLayoutId id="2147483944" r:id="rId5"/>
    <p:sldLayoutId id="2147483945" r:id="rId6"/>
    <p:sldLayoutId id="2147483946" r:id="rId7"/>
    <p:sldLayoutId id="2147483947" r:id="rId8"/>
    <p:sldLayoutId id="2147483948" r:id="rId9"/>
    <p:sldLayoutId id="2147483949" r:id="rId10"/>
    <p:sldLayoutId id="2147483950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6400">
          <a:solidFill>
            <a:srgbClr val="595650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  <a:sym typeface="Baskerville" charset="0"/>
        </a:defRPr>
      </a:lvl1pPr>
      <a:lvl2pPr algn="ctr" rtl="0" fontAlgn="base">
        <a:spcBef>
          <a:spcPct val="0"/>
        </a:spcBef>
        <a:spcAft>
          <a:spcPct val="0"/>
        </a:spcAft>
        <a:defRPr sz="6400">
          <a:solidFill>
            <a:srgbClr val="595650"/>
          </a:solidFill>
          <a:effectLst>
            <a:outerShdw blurRad="38100" dist="38100" dir="2700000" algn="tl">
              <a:srgbClr val="000000"/>
            </a:outerShdw>
          </a:effectLst>
          <a:latin typeface="Baskerville" charset="0"/>
          <a:ea typeface="ヒラギノ明朝 ProN W3" charset="0"/>
          <a:cs typeface="ヒラギノ明朝 ProN W3" charset="0"/>
          <a:sym typeface="Baskerville" charset="0"/>
        </a:defRPr>
      </a:lvl2pPr>
      <a:lvl3pPr algn="ctr" rtl="0" fontAlgn="base">
        <a:spcBef>
          <a:spcPct val="0"/>
        </a:spcBef>
        <a:spcAft>
          <a:spcPct val="0"/>
        </a:spcAft>
        <a:defRPr sz="6400">
          <a:solidFill>
            <a:srgbClr val="595650"/>
          </a:solidFill>
          <a:effectLst>
            <a:outerShdw blurRad="38100" dist="38100" dir="2700000" algn="tl">
              <a:srgbClr val="000000"/>
            </a:outerShdw>
          </a:effectLst>
          <a:latin typeface="Baskerville" charset="0"/>
          <a:ea typeface="ヒラギノ明朝 ProN W3" charset="0"/>
          <a:cs typeface="ヒラギノ明朝 ProN W3" charset="0"/>
          <a:sym typeface="Baskerville" charset="0"/>
        </a:defRPr>
      </a:lvl3pPr>
      <a:lvl4pPr algn="ctr" rtl="0" fontAlgn="base">
        <a:spcBef>
          <a:spcPct val="0"/>
        </a:spcBef>
        <a:spcAft>
          <a:spcPct val="0"/>
        </a:spcAft>
        <a:defRPr sz="6400">
          <a:solidFill>
            <a:srgbClr val="595650"/>
          </a:solidFill>
          <a:effectLst>
            <a:outerShdw blurRad="38100" dist="38100" dir="2700000" algn="tl">
              <a:srgbClr val="000000"/>
            </a:outerShdw>
          </a:effectLst>
          <a:latin typeface="Baskerville" charset="0"/>
          <a:ea typeface="ヒラギノ明朝 ProN W3" charset="0"/>
          <a:cs typeface="ヒラギノ明朝 ProN W3" charset="0"/>
          <a:sym typeface="Baskerville" charset="0"/>
        </a:defRPr>
      </a:lvl4pPr>
      <a:lvl5pPr algn="ctr" rtl="0" fontAlgn="base">
        <a:spcBef>
          <a:spcPct val="0"/>
        </a:spcBef>
        <a:spcAft>
          <a:spcPct val="0"/>
        </a:spcAft>
        <a:defRPr sz="6400">
          <a:solidFill>
            <a:srgbClr val="595650"/>
          </a:solidFill>
          <a:effectLst>
            <a:outerShdw blurRad="38100" dist="38100" dir="2700000" algn="tl">
              <a:srgbClr val="000000"/>
            </a:outerShdw>
          </a:effectLst>
          <a:latin typeface="Baskerville" charset="0"/>
          <a:ea typeface="ヒラギノ明朝 ProN W3" charset="0"/>
          <a:cs typeface="ヒラギノ明朝 ProN W3" charset="0"/>
          <a:sym typeface="Baskerville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6400">
          <a:solidFill>
            <a:srgbClr val="595650"/>
          </a:solidFill>
          <a:effectLst>
            <a:outerShdw blurRad="38100" dist="38100" dir="2700000" algn="tl">
              <a:srgbClr val="000000"/>
            </a:outerShdw>
          </a:effectLst>
          <a:latin typeface="Baskerville" charset="0"/>
          <a:ea typeface="ヒラギノ明朝 ProN W3" charset="0"/>
          <a:cs typeface="ヒラギノ明朝 ProN W3" charset="0"/>
          <a:sym typeface="Baskerville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6400">
          <a:solidFill>
            <a:srgbClr val="595650"/>
          </a:solidFill>
          <a:effectLst>
            <a:outerShdw blurRad="38100" dist="38100" dir="2700000" algn="tl">
              <a:srgbClr val="000000"/>
            </a:outerShdw>
          </a:effectLst>
          <a:latin typeface="Baskerville" charset="0"/>
          <a:ea typeface="ヒラギノ明朝 ProN W3" charset="0"/>
          <a:cs typeface="ヒラギノ明朝 ProN W3" charset="0"/>
          <a:sym typeface="Baskerville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6400">
          <a:solidFill>
            <a:srgbClr val="595650"/>
          </a:solidFill>
          <a:effectLst>
            <a:outerShdw blurRad="38100" dist="38100" dir="2700000" algn="tl">
              <a:srgbClr val="000000"/>
            </a:outerShdw>
          </a:effectLst>
          <a:latin typeface="Baskerville" charset="0"/>
          <a:ea typeface="ヒラギノ明朝 ProN W3" charset="0"/>
          <a:cs typeface="ヒラギノ明朝 ProN W3" charset="0"/>
          <a:sym typeface="Baskerville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6400">
          <a:solidFill>
            <a:srgbClr val="595650"/>
          </a:solidFill>
          <a:effectLst>
            <a:outerShdw blurRad="38100" dist="38100" dir="2700000" algn="tl">
              <a:srgbClr val="000000"/>
            </a:outerShdw>
          </a:effectLst>
          <a:latin typeface="Baskerville" charset="0"/>
          <a:ea typeface="ヒラギノ明朝 ProN W3" charset="0"/>
          <a:cs typeface="ヒラギノ明朝 ProN W3" charset="0"/>
          <a:sym typeface="Baskerville" charset="0"/>
        </a:defRPr>
      </a:lvl9pPr>
    </p:titleStyle>
    <p:bodyStyle>
      <a:lvl1pPr algn="ctr" rtl="0" fontAlgn="base">
        <a:spcBef>
          <a:spcPct val="0"/>
        </a:spcBef>
        <a:spcAft>
          <a:spcPct val="0"/>
        </a:spcAft>
        <a:defRPr sz="3200">
          <a:solidFill>
            <a:srgbClr val="595650"/>
          </a:solidFill>
          <a:latin typeface="+mn-lt"/>
          <a:ea typeface="+mn-ea"/>
          <a:cs typeface="+mn-cs"/>
          <a:sym typeface="Baskerville Italic" charset="0"/>
        </a:defRPr>
      </a:lvl1pPr>
      <a:lvl2pPr algn="ctr" rtl="0" fontAlgn="base">
        <a:spcBef>
          <a:spcPct val="0"/>
        </a:spcBef>
        <a:spcAft>
          <a:spcPct val="0"/>
        </a:spcAft>
        <a:defRPr sz="3200">
          <a:solidFill>
            <a:srgbClr val="595650"/>
          </a:solidFill>
          <a:latin typeface="+mn-lt"/>
          <a:ea typeface="+mn-ea"/>
          <a:cs typeface="+mn-cs"/>
          <a:sym typeface="Baskerville Italic" charset="0"/>
        </a:defRPr>
      </a:lvl2pPr>
      <a:lvl3pPr algn="ctr" rtl="0" fontAlgn="base">
        <a:spcBef>
          <a:spcPct val="0"/>
        </a:spcBef>
        <a:spcAft>
          <a:spcPct val="0"/>
        </a:spcAft>
        <a:defRPr sz="3200">
          <a:solidFill>
            <a:srgbClr val="595650"/>
          </a:solidFill>
          <a:latin typeface="+mn-lt"/>
          <a:ea typeface="+mn-ea"/>
          <a:cs typeface="+mn-cs"/>
          <a:sym typeface="Baskerville Italic" charset="0"/>
        </a:defRPr>
      </a:lvl3pPr>
      <a:lvl4pPr algn="ctr" rtl="0" fontAlgn="base">
        <a:spcBef>
          <a:spcPct val="0"/>
        </a:spcBef>
        <a:spcAft>
          <a:spcPct val="0"/>
        </a:spcAft>
        <a:defRPr sz="3200">
          <a:solidFill>
            <a:srgbClr val="595650"/>
          </a:solidFill>
          <a:latin typeface="+mn-lt"/>
          <a:ea typeface="+mn-ea"/>
          <a:cs typeface="+mn-cs"/>
          <a:sym typeface="Baskerville Italic" charset="0"/>
        </a:defRPr>
      </a:lvl4pPr>
      <a:lvl5pPr algn="ctr" rtl="0" fontAlgn="base">
        <a:spcBef>
          <a:spcPct val="0"/>
        </a:spcBef>
        <a:spcAft>
          <a:spcPct val="0"/>
        </a:spcAft>
        <a:defRPr sz="3200">
          <a:solidFill>
            <a:srgbClr val="595650"/>
          </a:solidFill>
          <a:latin typeface="+mn-lt"/>
          <a:ea typeface="+mn-ea"/>
          <a:cs typeface="+mn-cs"/>
          <a:sym typeface="Baskerville Italic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200">
          <a:solidFill>
            <a:srgbClr val="595650"/>
          </a:solidFill>
          <a:latin typeface="+mn-lt"/>
          <a:ea typeface="+mn-ea"/>
          <a:cs typeface="+mn-cs"/>
          <a:sym typeface="Baskerville Italic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200">
          <a:solidFill>
            <a:srgbClr val="595650"/>
          </a:solidFill>
          <a:latin typeface="+mn-lt"/>
          <a:ea typeface="+mn-ea"/>
          <a:cs typeface="+mn-cs"/>
          <a:sym typeface="Baskerville Italic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200">
          <a:solidFill>
            <a:srgbClr val="595650"/>
          </a:solidFill>
          <a:latin typeface="+mn-lt"/>
          <a:ea typeface="+mn-ea"/>
          <a:cs typeface="+mn-cs"/>
          <a:sym typeface="Baskerville Italic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200">
          <a:solidFill>
            <a:srgbClr val="595650"/>
          </a:solidFill>
          <a:latin typeface="+mn-lt"/>
          <a:ea typeface="+mn-ea"/>
          <a:cs typeface="+mn-cs"/>
          <a:sym typeface="Baskerville Italic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21" name="Rectangle 1"/>
          <p:cNvSpPr>
            <a:spLocks noChangeArrowheads="1"/>
          </p:cNvSpPr>
          <p:nvPr>
            <p:ph type="title"/>
          </p:nvPr>
        </p:nvSpPr>
        <p:spPr bwMode="auto">
          <a:xfrm>
            <a:off x="990600" y="203200"/>
            <a:ext cx="8178800" cy="190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38100" tIns="38100" rIns="38100" bIns="381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Gill Sans" charset="0"/>
              </a:rPr>
              <a:t>Click to edit Master title style</a:t>
            </a:r>
          </a:p>
        </p:txBody>
      </p:sp>
      <p:sp>
        <p:nvSpPr>
          <p:cNvPr id="133122" name="Rectangle 2"/>
          <p:cNvSpPr>
            <a:spLocks noChangeArrowheads="1"/>
          </p:cNvSpPr>
          <p:nvPr>
            <p:ph type="body" idx="1"/>
          </p:nvPr>
        </p:nvSpPr>
        <p:spPr bwMode="auto">
          <a:xfrm>
            <a:off x="990600" y="2159000"/>
            <a:ext cx="3937000" cy="4470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38100" tIns="38100" rIns="38100" bIns="381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Gill Sans" charset="0"/>
              </a:rPr>
              <a:t>Click to edit Master text styles</a:t>
            </a:r>
          </a:p>
          <a:p>
            <a:pPr lvl="1"/>
            <a:r>
              <a:rPr lang="en-US">
                <a:sym typeface="Gill Sans" charset="0"/>
              </a:rPr>
              <a:t>Second level</a:t>
            </a:r>
          </a:p>
          <a:p>
            <a:pPr lvl="2"/>
            <a:r>
              <a:rPr lang="en-US">
                <a:sym typeface="Gill Sans" charset="0"/>
              </a:rPr>
              <a:t>Third level</a:t>
            </a:r>
          </a:p>
          <a:p>
            <a:pPr lvl="3"/>
            <a:r>
              <a:rPr lang="en-US">
                <a:sym typeface="Gill Sans" charset="0"/>
              </a:rPr>
              <a:t>Fourth level</a:t>
            </a:r>
          </a:p>
          <a:p>
            <a:pPr lvl="4"/>
            <a:r>
              <a:rPr lang="en-US">
                <a:sym typeface="Gill Sans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227" r:id="rId1"/>
    <p:sldLayoutId id="2147485228" r:id="rId2"/>
    <p:sldLayoutId id="2147485229" r:id="rId3"/>
    <p:sldLayoutId id="2147485230" r:id="rId4"/>
    <p:sldLayoutId id="2147485231" r:id="rId5"/>
    <p:sldLayoutId id="2147485232" r:id="rId6"/>
    <p:sldLayoutId id="2147485233" r:id="rId7"/>
    <p:sldLayoutId id="2147485234" r:id="rId8"/>
    <p:sldLayoutId id="2147485235" r:id="rId9"/>
    <p:sldLayoutId id="2147485236" r:id="rId10"/>
    <p:sldLayoutId id="2147485237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+mj-lt"/>
          <a:ea typeface="+mj-ea"/>
          <a:cs typeface="+mj-cs"/>
          <a:sym typeface="Gill Sans" charset="0"/>
        </a:defRPr>
      </a:lvl1pPr>
      <a:lvl2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2pPr>
      <a:lvl3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3pPr>
      <a:lvl4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4pPr>
      <a:lvl5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9pPr>
    </p:titleStyle>
    <p:bodyStyle>
      <a:lvl1pPr marL="601663" indent="-385763" algn="l" rtl="0" fontAlgn="base">
        <a:spcBef>
          <a:spcPts val="3000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1pPr>
      <a:lvl2pPr marL="944563" indent="-385763" algn="l" rtl="0" fontAlgn="base">
        <a:spcBef>
          <a:spcPts val="3000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2pPr>
      <a:lvl3pPr marL="1287463" indent="-385763" algn="l" rtl="0" fontAlgn="base">
        <a:spcBef>
          <a:spcPts val="3000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3pPr>
      <a:lvl4pPr marL="1643063" indent="-385763" algn="l" rtl="0" fontAlgn="base">
        <a:spcBef>
          <a:spcPts val="3000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4pPr>
      <a:lvl5pPr marL="1985963" indent="-385763" algn="l" rtl="0" fontAlgn="base">
        <a:spcBef>
          <a:spcPts val="3000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5pPr>
      <a:lvl6pPr marL="2443163" indent="-385763" algn="l" rtl="0" fontAlgn="base">
        <a:spcBef>
          <a:spcPts val="3000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6pPr>
      <a:lvl7pPr marL="2900363" indent="-385763" algn="l" rtl="0" fontAlgn="base">
        <a:spcBef>
          <a:spcPts val="3000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7pPr>
      <a:lvl8pPr marL="3357563" indent="-385763" algn="l" rtl="0" fontAlgn="base">
        <a:spcBef>
          <a:spcPts val="3000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8pPr>
      <a:lvl9pPr marL="3814763" indent="-385763" algn="l" rtl="0" fontAlgn="base">
        <a:spcBef>
          <a:spcPts val="3000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145" name="Rectangle 1"/>
          <p:cNvSpPr>
            <a:spLocks noChangeArrowheads="1"/>
          </p:cNvSpPr>
          <p:nvPr>
            <p:ph type="title"/>
          </p:nvPr>
        </p:nvSpPr>
        <p:spPr bwMode="auto">
          <a:xfrm>
            <a:off x="990600" y="203200"/>
            <a:ext cx="8178800" cy="190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38100" tIns="38100" rIns="38100" bIns="381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Gill Sans" charset="0"/>
              </a:rPr>
              <a:t>Click to edit Master title style</a:t>
            </a:r>
          </a:p>
        </p:txBody>
      </p:sp>
      <p:sp>
        <p:nvSpPr>
          <p:cNvPr id="134146" name="Rectangle 2"/>
          <p:cNvSpPr>
            <a:spLocks noChangeArrowheads="1"/>
          </p:cNvSpPr>
          <p:nvPr>
            <p:ph type="body" idx="1"/>
          </p:nvPr>
        </p:nvSpPr>
        <p:spPr bwMode="auto">
          <a:xfrm>
            <a:off x="990600" y="2159000"/>
            <a:ext cx="8178800" cy="4470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38100" tIns="38100" rIns="38100" bIns="381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Gill Sans" charset="0"/>
              </a:rPr>
              <a:t>Click to edit Master text styles</a:t>
            </a:r>
          </a:p>
          <a:p>
            <a:pPr lvl="1"/>
            <a:r>
              <a:rPr lang="en-US">
                <a:sym typeface="Gill Sans" charset="0"/>
              </a:rPr>
              <a:t>Second level</a:t>
            </a:r>
          </a:p>
          <a:p>
            <a:pPr lvl="2"/>
            <a:r>
              <a:rPr lang="en-US">
                <a:sym typeface="Gill Sans" charset="0"/>
              </a:rPr>
              <a:t>Third level</a:t>
            </a:r>
          </a:p>
          <a:p>
            <a:pPr lvl="3"/>
            <a:r>
              <a:rPr lang="en-US">
                <a:sym typeface="Gill Sans" charset="0"/>
              </a:rPr>
              <a:t>Fourth level</a:t>
            </a:r>
          </a:p>
          <a:p>
            <a:pPr lvl="4"/>
            <a:r>
              <a:rPr lang="en-US">
                <a:sym typeface="Gill Sans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238" r:id="rId1"/>
    <p:sldLayoutId id="2147485239" r:id="rId2"/>
    <p:sldLayoutId id="2147485240" r:id="rId3"/>
    <p:sldLayoutId id="2147485241" r:id="rId4"/>
    <p:sldLayoutId id="2147485242" r:id="rId5"/>
    <p:sldLayoutId id="2147485243" r:id="rId6"/>
    <p:sldLayoutId id="2147485244" r:id="rId7"/>
    <p:sldLayoutId id="2147485245" r:id="rId8"/>
    <p:sldLayoutId id="2147485246" r:id="rId9"/>
    <p:sldLayoutId id="2147485247" r:id="rId10"/>
    <p:sldLayoutId id="2147485248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+mj-lt"/>
          <a:ea typeface="+mj-ea"/>
          <a:cs typeface="+mj-cs"/>
          <a:sym typeface="Gill Sans" charset="0"/>
        </a:defRPr>
      </a:lvl1pPr>
      <a:lvl2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2pPr>
      <a:lvl3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3pPr>
      <a:lvl4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4pPr>
      <a:lvl5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9pPr>
    </p:titleStyle>
    <p:bodyStyle>
      <a:lvl1pPr marL="601663" indent="-385763" algn="l" rtl="0" fontAlgn="base">
        <a:spcBef>
          <a:spcPts val="3000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1pPr>
      <a:lvl2pPr marL="944563" indent="-385763" algn="l" rtl="0" fontAlgn="base">
        <a:spcBef>
          <a:spcPts val="3000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2pPr>
      <a:lvl3pPr marL="1287463" indent="-385763" algn="l" rtl="0" fontAlgn="base">
        <a:spcBef>
          <a:spcPts val="3000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3pPr>
      <a:lvl4pPr marL="1643063" indent="-385763" algn="l" rtl="0" fontAlgn="base">
        <a:spcBef>
          <a:spcPts val="3000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4pPr>
      <a:lvl5pPr marL="1985963" indent="-385763" algn="l" rtl="0" fontAlgn="base">
        <a:spcBef>
          <a:spcPts val="3000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5pPr>
      <a:lvl6pPr marL="2443163" indent="-385763" algn="l" rtl="0" fontAlgn="base">
        <a:spcBef>
          <a:spcPts val="3000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6pPr>
      <a:lvl7pPr marL="2900363" indent="-385763" algn="l" rtl="0" fontAlgn="base">
        <a:spcBef>
          <a:spcPts val="3000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7pPr>
      <a:lvl8pPr marL="3357563" indent="-385763" algn="l" rtl="0" fontAlgn="base">
        <a:spcBef>
          <a:spcPts val="3000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8pPr>
      <a:lvl9pPr marL="3814763" indent="-385763" algn="l" rtl="0" fontAlgn="base">
        <a:spcBef>
          <a:spcPts val="3000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69" name="Rectangle 1"/>
          <p:cNvSpPr>
            <a:spLocks noChangeArrowheads="1"/>
          </p:cNvSpPr>
          <p:nvPr>
            <p:ph type="title"/>
          </p:nvPr>
        </p:nvSpPr>
        <p:spPr bwMode="auto">
          <a:xfrm>
            <a:off x="990600" y="203200"/>
            <a:ext cx="8178800" cy="190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38100" tIns="38100" rIns="38100" bIns="381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Gill Sans" charset="0"/>
              </a:rPr>
              <a:t>Click to edit Master title style</a:t>
            </a:r>
          </a:p>
        </p:txBody>
      </p:sp>
      <p:sp>
        <p:nvSpPr>
          <p:cNvPr id="135170" name="Rectangle 2"/>
          <p:cNvSpPr>
            <a:spLocks noChangeArrowheads="1"/>
          </p:cNvSpPr>
          <p:nvPr>
            <p:ph type="body" idx="1"/>
          </p:nvPr>
        </p:nvSpPr>
        <p:spPr bwMode="auto">
          <a:xfrm>
            <a:off x="6070600" y="2159000"/>
            <a:ext cx="3098800" cy="4470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38100" tIns="38100" rIns="38100" bIns="381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Gill Sans" charset="0"/>
              </a:rPr>
              <a:t>Click to edit Master text styles</a:t>
            </a:r>
          </a:p>
          <a:p>
            <a:pPr lvl="1"/>
            <a:r>
              <a:rPr lang="en-US">
                <a:sym typeface="Gill Sans" charset="0"/>
              </a:rPr>
              <a:t>Second level</a:t>
            </a:r>
          </a:p>
          <a:p>
            <a:pPr lvl="2"/>
            <a:r>
              <a:rPr lang="en-US">
                <a:sym typeface="Gill Sans" charset="0"/>
              </a:rPr>
              <a:t>Third level</a:t>
            </a:r>
          </a:p>
          <a:p>
            <a:pPr lvl="3"/>
            <a:r>
              <a:rPr lang="en-US">
                <a:sym typeface="Gill Sans" charset="0"/>
              </a:rPr>
              <a:t>Fourth level</a:t>
            </a:r>
          </a:p>
          <a:p>
            <a:pPr lvl="4"/>
            <a:r>
              <a:rPr lang="en-US">
                <a:sym typeface="Gill Sans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249" r:id="rId1"/>
    <p:sldLayoutId id="2147485250" r:id="rId2"/>
    <p:sldLayoutId id="2147485251" r:id="rId3"/>
    <p:sldLayoutId id="2147485252" r:id="rId4"/>
    <p:sldLayoutId id="2147485253" r:id="rId5"/>
    <p:sldLayoutId id="2147485254" r:id="rId6"/>
    <p:sldLayoutId id="2147485255" r:id="rId7"/>
    <p:sldLayoutId id="2147485256" r:id="rId8"/>
    <p:sldLayoutId id="2147485257" r:id="rId9"/>
    <p:sldLayoutId id="2147485258" r:id="rId10"/>
    <p:sldLayoutId id="2147485259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+mj-lt"/>
          <a:ea typeface="+mj-ea"/>
          <a:cs typeface="+mj-cs"/>
          <a:sym typeface="Gill Sans" charset="0"/>
        </a:defRPr>
      </a:lvl1pPr>
      <a:lvl2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2pPr>
      <a:lvl3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3pPr>
      <a:lvl4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4pPr>
      <a:lvl5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9pPr>
    </p:titleStyle>
    <p:bodyStyle>
      <a:lvl1pPr marL="601663" indent="-385763" algn="l" rtl="0" fontAlgn="base">
        <a:spcBef>
          <a:spcPts val="3000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1pPr>
      <a:lvl2pPr marL="944563" indent="-385763" algn="l" rtl="0" fontAlgn="base">
        <a:spcBef>
          <a:spcPts val="3000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2pPr>
      <a:lvl3pPr marL="1287463" indent="-385763" algn="l" rtl="0" fontAlgn="base">
        <a:spcBef>
          <a:spcPts val="3000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3pPr>
      <a:lvl4pPr marL="1643063" indent="-385763" algn="l" rtl="0" fontAlgn="base">
        <a:spcBef>
          <a:spcPts val="3000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4pPr>
      <a:lvl5pPr marL="1985963" indent="-385763" algn="l" rtl="0" fontAlgn="base">
        <a:spcBef>
          <a:spcPts val="3000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5pPr>
      <a:lvl6pPr marL="2443163" indent="-385763" algn="l" rtl="0" fontAlgn="base">
        <a:spcBef>
          <a:spcPts val="3000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6pPr>
      <a:lvl7pPr marL="2900363" indent="-385763" algn="l" rtl="0" fontAlgn="base">
        <a:spcBef>
          <a:spcPts val="3000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7pPr>
      <a:lvl8pPr marL="3357563" indent="-385763" algn="l" rtl="0" fontAlgn="base">
        <a:spcBef>
          <a:spcPts val="3000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8pPr>
      <a:lvl9pPr marL="3814763" indent="-385763" algn="l" rtl="0" fontAlgn="base">
        <a:spcBef>
          <a:spcPts val="3000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6193" name="Picture 1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160000" cy="762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6194" name="Rectangle 2"/>
          <p:cNvSpPr>
            <a:spLocks noChangeArrowheads="1"/>
          </p:cNvSpPr>
          <p:nvPr>
            <p:ph type="body" idx="1"/>
          </p:nvPr>
        </p:nvSpPr>
        <p:spPr bwMode="auto">
          <a:xfrm>
            <a:off x="990600" y="2159000"/>
            <a:ext cx="3937000" cy="4470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38100" tIns="38100" rIns="38100" bIns="381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Gill Sans" charset="0"/>
              </a:rPr>
              <a:t>Click to edit Master text styles</a:t>
            </a:r>
          </a:p>
          <a:p>
            <a:pPr lvl="1"/>
            <a:r>
              <a:rPr lang="en-US">
                <a:sym typeface="Gill Sans" charset="0"/>
              </a:rPr>
              <a:t>Second level</a:t>
            </a:r>
          </a:p>
          <a:p>
            <a:pPr lvl="2"/>
            <a:r>
              <a:rPr lang="en-US">
                <a:sym typeface="Gill Sans" charset="0"/>
              </a:rPr>
              <a:t>Third level</a:t>
            </a:r>
          </a:p>
          <a:p>
            <a:pPr lvl="3"/>
            <a:r>
              <a:rPr lang="en-US">
                <a:sym typeface="Gill Sans" charset="0"/>
              </a:rPr>
              <a:t>Fourth level</a:t>
            </a:r>
          </a:p>
          <a:p>
            <a:pPr lvl="4"/>
            <a:r>
              <a:rPr lang="en-US">
                <a:sym typeface="Gill Sans" charset="0"/>
              </a:rPr>
              <a:t>Fifth level</a:t>
            </a:r>
          </a:p>
        </p:txBody>
      </p:sp>
      <p:sp>
        <p:nvSpPr>
          <p:cNvPr id="136195" name="Rectangle 3"/>
          <p:cNvSpPr>
            <a:spLocks noChangeArrowheads="1"/>
          </p:cNvSpPr>
          <p:nvPr>
            <p:ph type="title"/>
          </p:nvPr>
        </p:nvSpPr>
        <p:spPr bwMode="auto">
          <a:xfrm>
            <a:off x="990600" y="203200"/>
            <a:ext cx="8178800" cy="190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38100" tIns="38100" rIns="38100" bIns="381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Gill Sans" charset="0"/>
              </a:rPr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260" r:id="rId1"/>
    <p:sldLayoutId id="2147485261" r:id="rId2"/>
    <p:sldLayoutId id="2147485262" r:id="rId3"/>
    <p:sldLayoutId id="2147485263" r:id="rId4"/>
    <p:sldLayoutId id="2147485264" r:id="rId5"/>
    <p:sldLayoutId id="2147485265" r:id="rId6"/>
    <p:sldLayoutId id="2147485266" r:id="rId7"/>
    <p:sldLayoutId id="2147485267" r:id="rId8"/>
    <p:sldLayoutId id="2147485268" r:id="rId9"/>
    <p:sldLayoutId id="2147485269" r:id="rId10"/>
    <p:sldLayoutId id="2147485270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+mj-lt"/>
          <a:ea typeface="+mj-ea"/>
          <a:cs typeface="+mj-cs"/>
          <a:sym typeface="Gill Sans" charset="0"/>
        </a:defRPr>
      </a:lvl1pPr>
      <a:lvl2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2pPr>
      <a:lvl3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3pPr>
      <a:lvl4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4pPr>
      <a:lvl5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9pPr>
    </p:titleStyle>
    <p:bodyStyle>
      <a:lvl1pPr marL="601663" indent="-385763" algn="l" rtl="0" fontAlgn="base">
        <a:spcBef>
          <a:spcPts val="3000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1pPr>
      <a:lvl2pPr marL="944563" indent="-385763" algn="l" rtl="0" fontAlgn="base">
        <a:spcBef>
          <a:spcPts val="3000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2pPr>
      <a:lvl3pPr marL="1287463" indent="-385763" algn="l" rtl="0" fontAlgn="base">
        <a:spcBef>
          <a:spcPts val="3000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3pPr>
      <a:lvl4pPr marL="1643063" indent="-385763" algn="l" rtl="0" fontAlgn="base">
        <a:spcBef>
          <a:spcPts val="3000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4pPr>
      <a:lvl5pPr marL="1985963" indent="-385763" algn="l" rtl="0" fontAlgn="base">
        <a:spcBef>
          <a:spcPts val="3000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5pPr>
      <a:lvl6pPr marL="2443163" indent="-385763" algn="l" rtl="0" fontAlgn="base">
        <a:spcBef>
          <a:spcPts val="3000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6pPr>
      <a:lvl7pPr marL="2900363" indent="-385763" algn="l" rtl="0" fontAlgn="base">
        <a:spcBef>
          <a:spcPts val="3000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7pPr>
      <a:lvl8pPr marL="3357563" indent="-385763" algn="l" rtl="0" fontAlgn="base">
        <a:spcBef>
          <a:spcPts val="3000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8pPr>
      <a:lvl9pPr marL="3814763" indent="-385763" algn="l" rtl="0" fontAlgn="base">
        <a:spcBef>
          <a:spcPts val="3000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17" name="Rectangle 1"/>
          <p:cNvSpPr>
            <a:spLocks noChangeArrowheads="1"/>
          </p:cNvSpPr>
          <p:nvPr>
            <p:ph type="title"/>
          </p:nvPr>
        </p:nvSpPr>
        <p:spPr bwMode="auto">
          <a:xfrm>
            <a:off x="990600" y="241300"/>
            <a:ext cx="8178800" cy="149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38100" tIns="38100" rIns="38100" bIns="381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Futura Condensed" charset="0"/>
              </a:rPr>
              <a:t>Click to edit Master title style</a:t>
            </a:r>
          </a:p>
        </p:txBody>
      </p:sp>
      <p:sp>
        <p:nvSpPr>
          <p:cNvPr id="137218" name="Rectangle 2"/>
          <p:cNvSpPr>
            <a:spLocks noChangeArrowheads="1"/>
          </p:cNvSpPr>
          <p:nvPr>
            <p:ph type="body" idx="1"/>
          </p:nvPr>
        </p:nvSpPr>
        <p:spPr bwMode="auto">
          <a:xfrm>
            <a:off x="12700" y="2171700"/>
            <a:ext cx="10134600" cy="4864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38100" tIns="38100" rIns="38100" bIns="381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Futura Condensed" charset="0"/>
              </a:rPr>
              <a:t>Click to edit Master text styles</a:t>
            </a:r>
          </a:p>
          <a:p>
            <a:pPr lvl="1"/>
            <a:r>
              <a:rPr lang="en-US">
                <a:sym typeface="Futura Condensed" charset="0"/>
              </a:rPr>
              <a:t>Second level</a:t>
            </a:r>
          </a:p>
          <a:p>
            <a:pPr lvl="2"/>
            <a:r>
              <a:rPr lang="en-US">
                <a:sym typeface="Futura Condensed" charset="0"/>
              </a:rPr>
              <a:t>Third level</a:t>
            </a:r>
          </a:p>
          <a:p>
            <a:pPr lvl="3"/>
            <a:r>
              <a:rPr lang="en-US">
                <a:sym typeface="Futura Condensed" charset="0"/>
              </a:rPr>
              <a:t>Fourth level</a:t>
            </a:r>
          </a:p>
          <a:p>
            <a:pPr lvl="4"/>
            <a:r>
              <a:rPr lang="en-US">
                <a:sym typeface="Futura Condensed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271" r:id="rId1"/>
    <p:sldLayoutId id="2147485272" r:id="rId2"/>
    <p:sldLayoutId id="2147485273" r:id="rId3"/>
    <p:sldLayoutId id="2147485274" r:id="rId4"/>
    <p:sldLayoutId id="2147485275" r:id="rId5"/>
    <p:sldLayoutId id="2147485276" r:id="rId6"/>
    <p:sldLayoutId id="2147485277" r:id="rId7"/>
    <p:sldLayoutId id="2147485278" r:id="rId8"/>
    <p:sldLayoutId id="2147485279" r:id="rId9"/>
    <p:sldLayoutId id="2147485280" r:id="rId10"/>
    <p:sldLayoutId id="2147485281" r:id="rId11"/>
  </p:sldLayoutIdLst>
  <p:transition xmlns:p14="http://schemas.microsoft.com/office/powerpoint/2010/main"/>
  <p:txStyles>
    <p:titleStyle>
      <a:lvl1pPr marL="241300" indent="-241300" algn="l" rtl="0" fontAlgn="base">
        <a:spcBef>
          <a:spcPct val="0"/>
        </a:spcBef>
        <a:spcAft>
          <a:spcPct val="0"/>
        </a:spcAft>
        <a:defRPr sz="7000">
          <a:solidFill>
            <a:srgbClr val="FFFFFF"/>
          </a:solidFill>
          <a:latin typeface="+mj-lt"/>
          <a:ea typeface="+mj-ea"/>
          <a:cs typeface="+mj-cs"/>
          <a:sym typeface="Futura Condensed" charset="0"/>
        </a:defRPr>
      </a:lvl1pPr>
      <a:lvl2pPr marL="241300" indent="-241300" algn="l" rtl="0" fontAlgn="base">
        <a:spcBef>
          <a:spcPct val="0"/>
        </a:spcBef>
        <a:spcAft>
          <a:spcPct val="0"/>
        </a:spcAft>
        <a:defRPr sz="7000">
          <a:solidFill>
            <a:srgbClr val="FFFFFF"/>
          </a:solidFill>
          <a:latin typeface="Futura Condensed" charset="0"/>
          <a:ea typeface="ヒラギノ角ゴ ProN W3" charset="0"/>
          <a:cs typeface="ヒラギノ角ゴ ProN W3" charset="0"/>
          <a:sym typeface="Futura Condensed" charset="0"/>
        </a:defRPr>
      </a:lvl2pPr>
      <a:lvl3pPr marL="241300" indent="-241300" algn="l" rtl="0" fontAlgn="base">
        <a:spcBef>
          <a:spcPct val="0"/>
        </a:spcBef>
        <a:spcAft>
          <a:spcPct val="0"/>
        </a:spcAft>
        <a:defRPr sz="7000">
          <a:solidFill>
            <a:srgbClr val="FFFFFF"/>
          </a:solidFill>
          <a:latin typeface="Futura Condensed" charset="0"/>
          <a:ea typeface="ヒラギノ角ゴ ProN W3" charset="0"/>
          <a:cs typeface="ヒラギノ角ゴ ProN W3" charset="0"/>
          <a:sym typeface="Futura Condensed" charset="0"/>
        </a:defRPr>
      </a:lvl3pPr>
      <a:lvl4pPr marL="241300" indent="-241300" algn="l" rtl="0" fontAlgn="base">
        <a:spcBef>
          <a:spcPct val="0"/>
        </a:spcBef>
        <a:spcAft>
          <a:spcPct val="0"/>
        </a:spcAft>
        <a:defRPr sz="7000">
          <a:solidFill>
            <a:srgbClr val="FFFFFF"/>
          </a:solidFill>
          <a:latin typeface="Futura Condensed" charset="0"/>
          <a:ea typeface="ヒラギノ角ゴ ProN W3" charset="0"/>
          <a:cs typeface="ヒラギノ角ゴ ProN W3" charset="0"/>
          <a:sym typeface="Futura Condensed" charset="0"/>
        </a:defRPr>
      </a:lvl4pPr>
      <a:lvl5pPr marL="241300" indent="-241300" algn="l" rtl="0" fontAlgn="base">
        <a:spcBef>
          <a:spcPct val="0"/>
        </a:spcBef>
        <a:spcAft>
          <a:spcPct val="0"/>
        </a:spcAft>
        <a:defRPr sz="7000">
          <a:solidFill>
            <a:srgbClr val="FFFFFF"/>
          </a:solidFill>
          <a:latin typeface="Futura Condensed" charset="0"/>
          <a:ea typeface="ヒラギノ角ゴ ProN W3" charset="0"/>
          <a:cs typeface="ヒラギノ角ゴ ProN W3" charset="0"/>
          <a:sym typeface="Futura Condensed" charset="0"/>
        </a:defRPr>
      </a:lvl5pPr>
      <a:lvl6pPr marL="698500" indent="-241300" algn="l" rtl="0" fontAlgn="base">
        <a:spcBef>
          <a:spcPct val="0"/>
        </a:spcBef>
        <a:spcAft>
          <a:spcPct val="0"/>
        </a:spcAft>
        <a:defRPr sz="7000">
          <a:solidFill>
            <a:srgbClr val="FFFFFF"/>
          </a:solidFill>
          <a:latin typeface="Futura Condensed" charset="0"/>
          <a:ea typeface="ヒラギノ角ゴ ProN W3" charset="0"/>
          <a:cs typeface="ヒラギノ角ゴ ProN W3" charset="0"/>
          <a:sym typeface="Futura Condensed" charset="0"/>
        </a:defRPr>
      </a:lvl6pPr>
      <a:lvl7pPr marL="1155700" indent="-241300" algn="l" rtl="0" fontAlgn="base">
        <a:spcBef>
          <a:spcPct val="0"/>
        </a:spcBef>
        <a:spcAft>
          <a:spcPct val="0"/>
        </a:spcAft>
        <a:defRPr sz="7000">
          <a:solidFill>
            <a:srgbClr val="FFFFFF"/>
          </a:solidFill>
          <a:latin typeface="Futura Condensed" charset="0"/>
          <a:ea typeface="ヒラギノ角ゴ ProN W3" charset="0"/>
          <a:cs typeface="ヒラギノ角ゴ ProN W3" charset="0"/>
          <a:sym typeface="Futura Condensed" charset="0"/>
        </a:defRPr>
      </a:lvl7pPr>
      <a:lvl8pPr marL="1612900" indent="-241300" algn="l" rtl="0" fontAlgn="base">
        <a:spcBef>
          <a:spcPct val="0"/>
        </a:spcBef>
        <a:spcAft>
          <a:spcPct val="0"/>
        </a:spcAft>
        <a:defRPr sz="7000">
          <a:solidFill>
            <a:srgbClr val="FFFFFF"/>
          </a:solidFill>
          <a:latin typeface="Futura Condensed" charset="0"/>
          <a:ea typeface="ヒラギノ角ゴ ProN W3" charset="0"/>
          <a:cs typeface="ヒラギノ角ゴ ProN W3" charset="0"/>
          <a:sym typeface="Futura Condensed" charset="0"/>
        </a:defRPr>
      </a:lvl8pPr>
      <a:lvl9pPr marL="2070100" indent="-241300" algn="l" rtl="0" fontAlgn="base">
        <a:spcBef>
          <a:spcPct val="0"/>
        </a:spcBef>
        <a:spcAft>
          <a:spcPct val="0"/>
        </a:spcAft>
        <a:defRPr sz="7000">
          <a:solidFill>
            <a:srgbClr val="FFFFFF"/>
          </a:solidFill>
          <a:latin typeface="Futura Condensed" charset="0"/>
          <a:ea typeface="ヒラギノ角ゴ ProN W3" charset="0"/>
          <a:cs typeface="ヒラギノ角ゴ ProN W3" charset="0"/>
          <a:sym typeface="Futura Condensed" charset="0"/>
        </a:defRPr>
      </a:lvl9pPr>
    </p:titleStyle>
    <p:bodyStyle>
      <a:lvl1pPr marL="1198563" indent="-1198563" algn="l" rtl="0" fontAlgn="base">
        <a:spcBef>
          <a:spcPts val="2200"/>
        </a:spcBef>
        <a:spcAft>
          <a:spcPct val="0"/>
        </a:spcAft>
        <a:buSzPct val="155000"/>
        <a:buChar char="•"/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1pPr>
      <a:lvl2pPr marL="1706563" indent="-741363" algn="l" rtl="0" fontAlgn="base">
        <a:spcBef>
          <a:spcPts val="2200"/>
        </a:spcBef>
        <a:spcAft>
          <a:spcPct val="0"/>
        </a:spcAft>
        <a:buSzPct val="155000"/>
        <a:buChar char="•"/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2pPr>
      <a:lvl3pPr marL="2252663" indent="-741363" algn="l" rtl="0" fontAlgn="base">
        <a:spcBef>
          <a:spcPts val="2200"/>
        </a:spcBef>
        <a:spcAft>
          <a:spcPct val="0"/>
        </a:spcAft>
        <a:buSzPct val="155000"/>
        <a:buChar char="•"/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3pPr>
      <a:lvl4pPr marL="2786063" indent="-741363" algn="l" rtl="0" fontAlgn="base">
        <a:spcBef>
          <a:spcPts val="2200"/>
        </a:spcBef>
        <a:spcAft>
          <a:spcPct val="0"/>
        </a:spcAft>
        <a:buSzPct val="155000"/>
        <a:buChar char="•"/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4pPr>
      <a:lvl5pPr marL="3319463" indent="-741363" algn="l" rtl="0" fontAlgn="base">
        <a:spcBef>
          <a:spcPts val="2200"/>
        </a:spcBef>
        <a:spcAft>
          <a:spcPct val="0"/>
        </a:spcAft>
        <a:buSzPct val="155000"/>
        <a:buChar char="•"/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5pPr>
      <a:lvl6pPr marL="3776663" indent="-741363" algn="l" rtl="0" fontAlgn="base">
        <a:spcBef>
          <a:spcPts val="2200"/>
        </a:spcBef>
        <a:spcAft>
          <a:spcPct val="0"/>
        </a:spcAft>
        <a:buSzPct val="155000"/>
        <a:buChar char="•"/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6pPr>
      <a:lvl7pPr marL="4233863" indent="-741363" algn="l" rtl="0" fontAlgn="base">
        <a:spcBef>
          <a:spcPts val="2200"/>
        </a:spcBef>
        <a:spcAft>
          <a:spcPct val="0"/>
        </a:spcAft>
        <a:buSzPct val="155000"/>
        <a:buChar char="•"/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7pPr>
      <a:lvl8pPr marL="4691063" indent="-741363" algn="l" rtl="0" fontAlgn="base">
        <a:spcBef>
          <a:spcPts val="2200"/>
        </a:spcBef>
        <a:spcAft>
          <a:spcPct val="0"/>
        </a:spcAft>
        <a:buSzPct val="155000"/>
        <a:buChar char="•"/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8pPr>
      <a:lvl9pPr marL="5148263" indent="-741363" algn="l" rtl="0" fontAlgn="base">
        <a:spcBef>
          <a:spcPts val="2200"/>
        </a:spcBef>
        <a:spcAft>
          <a:spcPct val="0"/>
        </a:spcAft>
        <a:buSzPct val="155000"/>
        <a:buChar char="•"/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41" name="Rectangle 1"/>
          <p:cNvSpPr>
            <a:spLocks noChangeArrowheads="1"/>
          </p:cNvSpPr>
          <p:nvPr>
            <p:ph type="title"/>
          </p:nvPr>
        </p:nvSpPr>
        <p:spPr bwMode="auto">
          <a:xfrm>
            <a:off x="990600" y="241300"/>
            <a:ext cx="8178800" cy="149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38100" tIns="38100" rIns="38100" bIns="381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Futura Condensed" charset="0"/>
              </a:rPr>
              <a:t>Click to edit Master title style</a:t>
            </a:r>
          </a:p>
        </p:txBody>
      </p:sp>
      <p:sp>
        <p:nvSpPr>
          <p:cNvPr id="138242" name="Rectangle 2"/>
          <p:cNvSpPr>
            <a:spLocks noChangeArrowheads="1"/>
          </p:cNvSpPr>
          <p:nvPr>
            <p:ph type="body" idx="1"/>
          </p:nvPr>
        </p:nvSpPr>
        <p:spPr bwMode="auto">
          <a:xfrm>
            <a:off x="12700" y="2171700"/>
            <a:ext cx="5334000" cy="4864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38100" tIns="38100" rIns="38100" bIns="381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Futura Condensed" charset="0"/>
              </a:rPr>
              <a:t>Click to edit Master text styles</a:t>
            </a:r>
          </a:p>
          <a:p>
            <a:pPr lvl="1"/>
            <a:r>
              <a:rPr lang="en-US">
                <a:sym typeface="Futura Condensed" charset="0"/>
              </a:rPr>
              <a:t>Second level</a:t>
            </a:r>
          </a:p>
          <a:p>
            <a:pPr lvl="2"/>
            <a:r>
              <a:rPr lang="en-US">
                <a:sym typeface="Futura Condensed" charset="0"/>
              </a:rPr>
              <a:t>Third level</a:t>
            </a:r>
          </a:p>
          <a:p>
            <a:pPr lvl="3"/>
            <a:r>
              <a:rPr lang="en-US">
                <a:sym typeface="Futura Condensed" charset="0"/>
              </a:rPr>
              <a:t>Fourth level</a:t>
            </a:r>
          </a:p>
          <a:p>
            <a:pPr lvl="4"/>
            <a:r>
              <a:rPr lang="en-US">
                <a:sym typeface="Futura Condensed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282" r:id="rId1"/>
    <p:sldLayoutId id="2147485283" r:id="rId2"/>
    <p:sldLayoutId id="2147485284" r:id="rId3"/>
    <p:sldLayoutId id="2147485285" r:id="rId4"/>
    <p:sldLayoutId id="2147485286" r:id="rId5"/>
    <p:sldLayoutId id="2147485287" r:id="rId6"/>
    <p:sldLayoutId id="2147485288" r:id="rId7"/>
    <p:sldLayoutId id="2147485289" r:id="rId8"/>
    <p:sldLayoutId id="2147485290" r:id="rId9"/>
    <p:sldLayoutId id="2147485291" r:id="rId10"/>
    <p:sldLayoutId id="2147485292" r:id="rId11"/>
  </p:sldLayoutIdLst>
  <p:transition xmlns:p14="http://schemas.microsoft.com/office/powerpoint/2010/main"/>
  <p:txStyles>
    <p:titleStyle>
      <a:lvl1pPr marL="241300" indent="-241300" algn="l" rtl="0" fontAlgn="base">
        <a:spcBef>
          <a:spcPct val="0"/>
        </a:spcBef>
        <a:spcAft>
          <a:spcPct val="0"/>
        </a:spcAft>
        <a:defRPr sz="7000">
          <a:solidFill>
            <a:srgbClr val="FFFFFF"/>
          </a:solidFill>
          <a:latin typeface="+mj-lt"/>
          <a:ea typeface="+mj-ea"/>
          <a:cs typeface="+mj-cs"/>
          <a:sym typeface="Futura Condensed" charset="0"/>
        </a:defRPr>
      </a:lvl1pPr>
      <a:lvl2pPr marL="241300" indent="-241300" algn="l" rtl="0" fontAlgn="base">
        <a:spcBef>
          <a:spcPct val="0"/>
        </a:spcBef>
        <a:spcAft>
          <a:spcPct val="0"/>
        </a:spcAft>
        <a:defRPr sz="7000">
          <a:solidFill>
            <a:srgbClr val="FFFFFF"/>
          </a:solidFill>
          <a:latin typeface="Futura Condensed" charset="0"/>
          <a:ea typeface="ヒラギノ角ゴ ProN W3" charset="0"/>
          <a:cs typeface="ヒラギノ角ゴ ProN W3" charset="0"/>
          <a:sym typeface="Futura Condensed" charset="0"/>
        </a:defRPr>
      </a:lvl2pPr>
      <a:lvl3pPr marL="241300" indent="-241300" algn="l" rtl="0" fontAlgn="base">
        <a:spcBef>
          <a:spcPct val="0"/>
        </a:spcBef>
        <a:spcAft>
          <a:spcPct val="0"/>
        </a:spcAft>
        <a:defRPr sz="7000">
          <a:solidFill>
            <a:srgbClr val="FFFFFF"/>
          </a:solidFill>
          <a:latin typeface="Futura Condensed" charset="0"/>
          <a:ea typeface="ヒラギノ角ゴ ProN W3" charset="0"/>
          <a:cs typeface="ヒラギノ角ゴ ProN W3" charset="0"/>
          <a:sym typeface="Futura Condensed" charset="0"/>
        </a:defRPr>
      </a:lvl3pPr>
      <a:lvl4pPr marL="241300" indent="-241300" algn="l" rtl="0" fontAlgn="base">
        <a:spcBef>
          <a:spcPct val="0"/>
        </a:spcBef>
        <a:spcAft>
          <a:spcPct val="0"/>
        </a:spcAft>
        <a:defRPr sz="7000">
          <a:solidFill>
            <a:srgbClr val="FFFFFF"/>
          </a:solidFill>
          <a:latin typeface="Futura Condensed" charset="0"/>
          <a:ea typeface="ヒラギノ角ゴ ProN W3" charset="0"/>
          <a:cs typeface="ヒラギノ角ゴ ProN W3" charset="0"/>
          <a:sym typeface="Futura Condensed" charset="0"/>
        </a:defRPr>
      </a:lvl4pPr>
      <a:lvl5pPr marL="241300" indent="-241300" algn="l" rtl="0" fontAlgn="base">
        <a:spcBef>
          <a:spcPct val="0"/>
        </a:spcBef>
        <a:spcAft>
          <a:spcPct val="0"/>
        </a:spcAft>
        <a:defRPr sz="7000">
          <a:solidFill>
            <a:srgbClr val="FFFFFF"/>
          </a:solidFill>
          <a:latin typeface="Futura Condensed" charset="0"/>
          <a:ea typeface="ヒラギノ角ゴ ProN W3" charset="0"/>
          <a:cs typeface="ヒラギノ角ゴ ProN W3" charset="0"/>
          <a:sym typeface="Futura Condensed" charset="0"/>
        </a:defRPr>
      </a:lvl5pPr>
      <a:lvl6pPr marL="698500" indent="-241300" algn="l" rtl="0" fontAlgn="base">
        <a:spcBef>
          <a:spcPct val="0"/>
        </a:spcBef>
        <a:spcAft>
          <a:spcPct val="0"/>
        </a:spcAft>
        <a:defRPr sz="7000">
          <a:solidFill>
            <a:srgbClr val="FFFFFF"/>
          </a:solidFill>
          <a:latin typeface="Futura Condensed" charset="0"/>
          <a:ea typeface="ヒラギノ角ゴ ProN W3" charset="0"/>
          <a:cs typeface="ヒラギノ角ゴ ProN W3" charset="0"/>
          <a:sym typeface="Futura Condensed" charset="0"/>
        </a:defRPr>
      </a:lvl6pPr>
      <a:lvl7pPr marL="1155700" indent="-241300" algn="l" rtl="0" fontAlgn="base">
        <a:spcBef>
          <a:spcPct val="0"/>
        </a:spcBef>
        <a:spcAft>
          <a:spcPct val="0"/>
        </a:spcAft>
        <a:defRPr sz="7000">
          <a:solidFill>
            <a:srgbClr val="FFFFFF"/>
          </a:solidFill>
          <a:latin typeface="Futura Condensed" charset="0"/>
          <a:ea typeface="ヒラギノ角ゴ ProN W3" charset="0"/>
          <a:cs typeface="ヒラギノ角ゴ ProN W3" charset="0"/>
          <a:sym typeface="Futura Condensed" charset="0"/>
        </a:defRPr>
      </a:lvl7pPr>
      <a:lvl8pPr marL="1612900" indent="-241300" algn="l" rtl="0" fontAlgn="base">
        <a:spcBef>
          <a:spcPct val="0"/>
        </a:spcBef>
        <a:spcAft>
          <a:spcPct val="0"/>
        </a:spcAft>
        <a:defRPr sz="7000">
          <a:solidFill>
            <a:srgbClr val="FFFFFF"/>
          </a:solidFill>
          <a:latin typeface="Futura Condensed" charset="0"/>
          <a:ea typeface="ヒラギノ角ゴ ProN W3" charset="0"/>
          <a:cs typeface="ヒラギノ角ゴ ProN W3" charset="0"/>
          <a:sym typeface="Futura Condensed" charset="0"/>
        </a:defRPr>
      </a:lvl8pPr>
      <a:lvl9pPr marL="2070100" indent="-241300" algn="l" rtl="0" fontAlgn="base">
        <a:spcBef>
          <a:spcPct val="0"/>
        </a:spcBef>
        <a:spcAft>
          <a:spcPct val="0"/>
        </a:spcAft>
        <a:defRPr sz="7000">
          <a:solidFill>
            <a:srgbClr val="FFFFFF"/>
          </a:solidFill>
          <a:latin typeface="Futura Condensed" charset="0"/>
          <a:ea typeface="ヒラギノ角ゴ ProN W3" charset="0"/>
          <a:cs typeface="ヒラギノ角ゴ ProN W3" charset="0"/>
          <a:sym typeface="Futura Condensed" charset="0"/>
        </a:defRPr>
      </a:lvl9pPr>
    </p:titleStyle>
    <p:bodyStyle>
      <a:lvl1pPr marL="1198563" indent="-1198563" algn="l" rtl="0" fontAlgn="base">
        <a:spcBef>
          <a:spcPts val="2200"/>
        </a:spcBef>
        <a:spcAft>
          <a:spcPct val="0"/>
        </a:spcAft>
        <a:buSzPct val="155000"/>
        <a:buChar char="•"/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1pPr>
      <a:lvl2pPr marL="1706563" indent="-741363" algn="l" rtl="0" fontAlgn="base">
        <a:spcBef>
          <a:spcPts val="2200"/>
        </a:spcBef>
        <a:spcAft>
          <a:spcPct val="0"/>
        </a:spcAft>
        <a:buSzPct val="155000"/>
        <a:buChar char="•"/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2pPr>
      <a:lvl3pPr marL="2252663" indent="-741363" algn="l" rtl="0" fontAlgn="base">
        <a:spcBef>
          <a:spcPts val="2200"/>
        </a:spcBef>
        <a:spcAft>
          <a:spcPct val="0"/>
        </a:spcAft>
        <a:buSzPct val="155000"/>
        <a:buChar char="•"/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3pPr>
      <a:lvl4pPr marL="2786063" indent="-741363" algn="l" rtl="0" fontAlgn="base">
        <a:spcBef>
          <a:spcPts val="2200"/>
        </a:spcBef>
        <a:spcAft>
          <a:spcPct val="0"/>
        </a:spcAft>
        <a:buSzPct val="155000"/>
        <a:buChar char="•"/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4pPr>
      <a:lvl5pPr marL="3319463" indent="-741363" algn="l" rtl="0" fontAlgn="base">
        <a:spcBef>
          <a:spcPts val="2200"/>
        </a:spcBef>
        <a:spcAft>
          <a:spcPct val="0"/>
        </a:spcAft>
        <a:buSzPct val="155000"/>
        <a:buChar char="•"/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5pPr>
      <a:lvl6pPr marL="3776663" indent="-741363" algn="l" rtl="0" fontAlgn="base">
        <a:spcBef>
          <a:spcPts val="2200"/>
        </a:spcBef>
        <a:spcAft>
          <a:spcPct val="0"/>
        </a:spcAft>
        <a:buSzPct val="155000"/>
        <a:buChar char="•"/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6pPr>
      <a:lvl7pPr marL="4233863" indent="-741363" algn="l" rtl="0" fontAlgn="base">
        <a:spcBef>
          <a:spcPts val="2200"/>
        </a:spcBef>
        <a:spcAft>
          <a:spcPct val="0"/>
        </a:spcAft>
        <a:buSzPct val="155000"/>
        <a:buChar char="•"/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7pPr>
      <a:lvl8pPr marL="4691063" indent="-741363" algn="l" rtl="0" fontAlgn="base">
        <a:spcBef>
          <a:spcPts val="2200"/>
        </a:spcBef>
        <a:spcAft>
          <a:spcPct val="0"/>
        </a:spcAft>
        <a:buSzPct val="155000"/>
        <a:buChar char="•"/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8pPr>
      <a:lvl9pPr marL="5148263" indent="-741363" algn="l" rtl="0" fontAlgn="base">
        <a:spcBef>
          <a:spcPts val="2200"/>
        </a:spcBef>
        <a:spcAft>
          <a:spcPct val="0"/>
        </a:spcAft>
        <a:buSzPct val="155000"/>
        <a:buChar char="•"/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5" name="Rectangle 1"/>
          <p:cNvSpPr>
            <a:spLocks noChangeArrowheads="1"/>
          </p:cNvSpPr>
          <p:nvPr>
            <p:ph type="title"/>
          </p:nvPr>
        </p:nvSpPr>
        <p:spPr bwMode="auto">
          <a:xfrm>
            <a:off x="990600" y="241300"/>
            <a:ext cx="8178800" cy="149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38100" tIns="38100" rIns="38100" bIns="381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Futura Condensed" charset="0"/>
              </a:rPr>
              <a:t>Click to edit Master title style</a:t>
            </a:r>
          </a:p>
        </p:txBody>
      </p:sp>
      <p:sp>
        <p:nvSpPr>
          <p:cNvPr id="139266" name="Rectangle 2"/>
          <p:cNvSpPr>
            <a:spLocks noChangeArrowheads="1"/>
          </p:cNvSpPr>
          <p:nvPr>
            <p:ph type="body" idx="1"/>
          </p:nvPr>
        </p:nvSpPr>
        <p:spPr bwMode="auto">
          <a:xfrm>
            <a:off x="12700" y="2171700"/>
            <a:ext cx="10134600" cy="4864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38100" tIns="38100" rIns="38100" bIns="381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Futura Condensed" charset="0"/>
              </a:rPr>
              <a:t>Click to edit Master text styles</a:t>
            </a:r>
          </a:p>
          <a:p>
            <a:pPr lvl="1"/>
            <a:r>
              <a:rPr lang="en-US">
                <a:sym typeface="Futura Condensed" charset="0"/>
              </a:rPr>
              <a:t>Second level</a:t>
            </a:r>
          </a:p>
          <a:p>
            <a:pPr lvl="2"/>
            <a:r>
              <a:rPr lang="en-US">
                <a:sym typeface="Futura Condensed" charset="0"/>
              </a:rPr>
              <a:t>Third level</a:t>
            </a:r>
          </a:p>
          <a:p>
            <a:pPr lvl="3"/>
            <a:r>
              <a:rPr lang="en-US">
                <a:sym typeface="Futura Condensed" charset="0"/>
              </a:rPr>
              <a:t>Fourth level</a:t>
            </a:r>
          </a:p>
          <a:p>
            <a:pPr lvl="4"/>
            <a:r>
              <a:rPr lang="en-US">
                <a:sym typeface="Futura Condensed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293" r:id="rId1"/>
    <p:sldLayoutId id="2147485294" r:id="rId2"/>
    <p:sldLayoutId id="2147485295" r:id="rId3"/>
    <p:sldLayoutId id="2147485296" r:id="rId4"/>
    <p:sldLayoutId id="2147485297" r:id="rId5"/>
    <p:sldLayoutId id="2147485298" r:id="rId6"/>
    <p:sldLayoutId id="2147485299" r:id="rId7"/>
    <p:sldLayoutId id="2147485300" r:id="rId8"/>
    <p:sldLayoutId id="2147485301" r:id="rId9"/>
    <p:sldLayoutId id="2147485302" r:id="rId10"/>
    <p:sldLayoutId id="2147485303" r:id="rId11"/>
  </p:sldLayoutIdLst>
  <p:transition xmlns:p14="http://schemas.microsoft.com/office/powerpoint/2010/main"/>
  <p:txStyles>
    <p:titleStyle>
      <a:lvl1pPr marL="241300" indent="-241300" algn="l" rtl="0" fontAlgn="base">
        <a:spcBef>
          <a:spcPct val="0"/>
        </a:spcBef>
        <a:spcAft>
          <a:spcPct val="0"/>
        </a:spcAft>
        <a:defRPr sz="7000">
          <a:solidFill>
            <a:srgbClr val="FFFFFF"/>
          </a:solidFill>
          <a:latin typeface="+mj-lt"/>
          <a:ea typeface="+mj-ea"/>
          <a:cs typeface="+mj-cs"/>
          <a:sym typeface="Futura Condensed" charset="0"/>
        </a:defRPr>
      </a:lvl1pPr>
      <a:lvl2pPr marL="241300" indent="-241300" algn="l" rtl="0" fontAlgn="base">
        <a:spcBef>
          <a:spcPct val="0"/>
        </a:spcBef>
        <a:spcAft>
          <a:spcPct val="0"/>
        </a:spcAft>
        <a:defRPr sz="7000">
          <a:solidFill>
            <a:srgbClr val="FFFFFF"/>
          </a:solidFill>
          <a:latin typeface="Futura Condensed" charset="0"/>
          <a:ea typeface="ヒラギノ角ゴ ProN W3" charset="0"/>
          <a:cs typeface="ヒラギノ角ゴ ProN W3" charset="0"/>
          <a:sym typeface="Futura Condensed" charset="0"/>
        </a:defRPr>
      </a:lvl2pPr>
      <a:lvl3pPr marL="241300" indent="-241300" algn="l" rtl="0" fontAlgn="base">
        <a:spcBef>
          <a:spcPct val="0"/>
        </a:spcBef>
        <a:spcAft>
          <a:spcPct val="0"/>
        </a:spcAft>
        <a:defRPr sz="7000">
          <a:solidFill>
            <a:srgbClr val="FFFFFF"/>
          </a:solidFill>
          <a:latin typeface="Futura Condensed" charset="0"/>
          <a:ea typeface="ヒラギノ角ゴ ProN W3" charset="0"/>
          <a:cs typeface="ヒラギノ角ゴ ProN W3" charset="0"/>
          <a:sym typeface="Futura Condensed" charset="0"/>
        </a:defRPr>
      </a:lvl3pPr>
      <a:lvl4pPr marL="241300" indent="-241300" algn="l" rtl="0" fontAlgn="base">
        <a:spcBef>
          <a:spcPct val="0"/>
        </a:spcBef>
        <a:spcAft>
          <a:spcPct val="0"/>
        </a:spcAft>
        <a:defRPr sz="7000">
          <a:solidFill>
            <a:srgbClr val="FFFFFF"/>
          </a:solidFill>
          <a:latin typeface="Futura Condensed" charset="0"/>
          <a:ea typeface="ヒラギノ角ゴ ProN W3" charset="0"/>
          <a:cs typeface="ヒラギノ角ゴ ProN W3" charset="0"/>
          <a:sym typeface="Futura Condensed" charset="0"/>
        </a:defRPr>
      </a:lvl4pPr>
      <a:lvl5pPr marL="241300" indent="-241300" algn="l" rtl="0" fontAlgn="base">
        <a:spcBef>
          <a:spcPct val="0"/>
        </a:spcBef>
        <a:spcAft>
          <a:spcPct val="0"/>
        </a:spcAft>
        <a:defRPr sz="7000">
          <a:solidFill>
            <a:srgbClr val="FFFFFF"/>
          </a:solidFill>
          <a:latin typeface="Futura Condensed" charset="0"/>
          <a:ea typeface="ヒラギノ角ゴ ProN W3" charset="0"/>
          <a:cs typeface="ヒラギノ角ゴ ProN W3" charset="0"/>
          <a:sym typeface="Futura Condensed" charset="0"/>
        </a:defRPr>
      </a:lvl5pPr>
      <a:lvl6pPr marL="698500" indent="-241300" algn="l" rtl="0" fontAlgn="base">
        <a:spcBef>
          <a:spcPct val="0"/>
        </a:spcBef>
        <a:spcAft>
          <a:spcPct val="0"/>
        </a:spcAft>
        <a:defRPr sz="7000">
          <a:solidFill>
            <a:srgbClr val="FFFFFF"/>
          </a:solidFill>
          <a:latin typeface="Futura Condensed" charset="0"/>
          <a:ea typeface="ヒラギノ角ゴ ProN W3" charset="0"/>
          <a:cs typeface="ヒラギノ角ゴ ProN W3" charset="0"/>
          <a:sym typeface="Futura Condensed" charset="0"/>
        </a:defRPr>
      </a:lvl6pPr>
      <a:lvl7pPr marL="1155700" indent="-241300" algn="l" rtl="0" fontAlgn="base">
        <a:spcBef>
          <a:spcPct val="0"/>
        </a:spcBef>
        <a:spcAft>
          <a:spcPct val="0"/>
        </a:spcAft>
        <a:defRPr sz="7000">
          <a:solidFill>
            <a:srgbClr val="FFFFFF"/>
          </a:solidFill>
          <a:latin typeface="Futura Condensed" charset="0"/>
          <a:ea typeface="ヒラギノ角ゴ ProN W3" charset="0"/>
          <a:cs typeface="ヒラギノ角ゴ ProN W3" charset="0"/>
          <a:sym typeface="Futura Condensed" charset="0"/>
        </a:defRPr>
      </a:lvl7pPr>
      <a:lvl8pPr marL="1612900" indent="-241300" algn="l" rtl="0" fontAlgn="base">
        <a:spcBef>
          <a:spcPct val="0"/>
        </a:spcBef>
        <a:spcAft>
          <a:spcPct val="0"/>
        </a:spcAft>
        <a:defRPr sz="7000">
          <a:solidFill>
            <a:srgbClr val="FFFFFF"/>
          </a:solidFill>
          <a:latin typeface="Futura Condensed" charset="0"/>
          <a:ea typeface="ヒラギノ角ゴ ProN W3" charset="0"/>
          <a:cs typeface="ヒラギノ角ゴ ProN W3" charset="0"/>
          <a:sym typeface="Futura Condensed" charset="0"/>
        </a:defRPr>
      </a:lvl8pPr>
      <a:lvl9pPr marL="2070100" indent="-241300" algn="l" rtl="0" fontAlgn="base">
        <a:spcBef>
          <a:spcPct val="0"/>
        </a:spcBef>
        <a:spcAft>
          <a:spcPct val="0"/>
        </a:spcAft>
        <a:defRPr sz="7000">
          <a:solidFill>
            <a:srgbClr val="FFFFFF"/>
          </a:solidFill>
          <a:latin typeface="Futura Condensed" charset="0"/>
          <a:ea typeface="ヒラギノ角ゴ ProN W3" charset="0"/>
          <a:cs typeface="ヒラギノ角ゴ ProN W3" charset="0"/>
          <a:sym typeface="Futura Condensed" charset="0"/>
        </a:defRPr>
      </a:lvl9pPr>
    </p:titleStyle>
    <p:bodyStyle>
      <a:lvl1pPr marL="1198563" indent="-1198563" algn="l" rtl="0" fontAlgn="base">
        <a:spcBef>
          <a:spcPts val="2200"/>
        </a:spcBef>
        <a:spcAft>
          <a:spcPct val="0"/>
        </a:spcAft>
        <a:buSzPct val="155000"/>
        <a:buChar char="•"/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1pPr>
      <a:lvl2pPr marL="1706563" indent="-741363" algn="l" rtl="0" fontAlgn="base">
        <a:spcBef>
          <a:spcPts val="2200"/>
        </a:spcBef>
        <a:spcAft>
          <a:spcPct val="0"/>
        </a:spcAft>
        <a:buSzPct val="155000"/>
        <a:buChar char="•"/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2pPr>
      <a:lvl3pPr marL="2252663" indent="-741363" algn="l" rtl="0" fontAlgn="base">
        <a:spcBef>
          <a:spcPts val="2200"/>
        </a:spcBef>
        <a:spcAft>
          <a:spcPct val="0"/>
        </a:spcAft>
        <a:buSzPct val="155000"/>
        <a:buChar char="•"/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3pPr>
      <a:lvl4pPr marL="2786063" indent="-741363" algn="l" rtl="0" fontAlgn="base">
        <a:spcBef>
          <a:spcPts val="2200"/>
        </a:spcBef>
        <a:spcAft>
          <a:spcPct val="0"/>
        </a:spcAft>
        <a:buSzPct val="155000"/>
        <a:buChar char="•"/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4pPr>
      <a:lvl5pPr marL="3319463" indent="-741363" algn="l" rtl="0" fontAlgn="base">
        <a:spcBef>
          <a:spcPts val="2200"/>
        </a:spcBef>
        <a:spcAft>
          <a:spcPct val="0"/>
        </a:spcAft>
        <a:buSzPct val="155000"/>
        <a:buChar char="•"/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5pPr>
      <a:lvl6pPr marL="3776663" indent="-741363" algn="l" rtl="0" fontAlgn="base">
        <a:spcBef>
          <a:spcPts val="2200"/>
        </a:spcBef>
        <a:spcAft>
          <a:spcPct val="0"/>
        </a:spcAft>
        <a:buSzPct val="155000"/>
        <a:buChar char="•"/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6pPr>
      <a:lvl7pPr marL="4233863" indent="-741363" algn="l" rtl="0" fontAlgn="base">
        <a:spcBef>
          <a:spcPts val="2200"/>
        </a:spcBef>
        <a:spcAft>
          <a:spcPct val="0"/>
        </a:spcAft>
        <a:buSzPct val="155000"/>
        <a:buChar char="•"/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7pPr>
      <a:lvl8pPr marL="4691063" indent="-741363" algn="l" rtl="0" fontAlgn="base">
        <a:spcBef>
          <a:spcPts val="2200"/>
        </a:spcBef>
        <a:spcAft>
          <a:spcPct val="0"/>
        </a:spcAft>
        <a:buSzPct val="155000"/>
        <a:buChar char="•"/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8pPr>
      <a:lvl9pPr marL="5148263" indent="-741363" algn="l" rtl="0" fontAlgn="base">
        <a:spcBef>
          <a:spcPts val="2200"/>
        </a:spcBef>
        <a:spcAft>
          <a:spcPct val="0"/>
        </a:spcAft>
        <a:buSzPct val="155000"/>
        <a:buChar char="•"/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0289" name="Picture 1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160000" cy="762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0290" name="Rectangle 2"/>
          <p:cNvSpPr>
            <a:spLocks noChangeArrowheads="1"/>
          </p:cNvSpPr>
          <p:nvPr>
            <p:ph type="title"/>
          </p:nvPr>
        </p:nvSpPr>
        <p:spPr bwMode="auto">
          <a:xfrm>
            <a:off x="990600" y="241300"/>
            <a:ext cx="8178800" cy="149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38100" tIns="38100" rIns="38100" bIns="381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Futura Condensed" charset="0"/>
              </a:rPr>
              <a:t>Click to edit Master title style</a:t>
            </a:r>
          </a:p>
        </p:txBody>
      </p:sp>
      <p:sp>
        <p:nvSpPr>
          <p:cNvPr id="140291" name="Rectangle 3"/>
          <p:cNvSpPr>
            <a:spLocks noChangeArrowheads="1"/>
          </p:cNvSpPr>
          <p:nvPr>
            <p:ph type="body" idx="1"/>
          </p:nvPr>
        </p:nvSpPr>
        <p:spPr bwMode="auto">
          <a:xfrm>
            <a:off x="12700" y="2171700"/>
            <a:ext cx="5334000" cy="4864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38100" tIns="38100" rIns="38100" bIns="381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Futura Condensed" charset="0"/>
              </a:rPr>
              <a:t>Click to edit Master text styles</a:t>
            </a:r>
          </a:p>
          <a:p>
            <a:pPr lvl="1"/>
            <a:r>
              <a:rPr lang="en-US">
                <a:sym typeface="Futura Condensed" charset="0"/>
              </a:rPr>
              <a:t>Second level</a:t>
            </a:r>
          </a:p>
          <a:p>
            <a:pPr lvl="2"/>
            <a:r>
              <a:rPr lang="en-US">
                <a:sym typeface="Futura Condensed" charset="0"/>
              </a:rPr>
              <a:t>Third level</a:t>
            </a:r>
          </a:p>
          <a:p>
            <a:pPr lvl="3"/>
            <a:r>
              <a:rPr lang="en-US">
                <a:sym typeface="Futura Condensed" charset="0"/>
              </a:rPr>
              <a:t>Fourth level</a:t>
            </a:r>
          </a:p>
          <a:p>
            <a:pPr lvl="4"/>
            <a:r>
              <a:rPr lang="en-US">
                <a:sym typeface="Futura Condensed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304" r:id="rId1"/>
    <p:sldLayoutId id="2147485305" r:id="rId2"/>
    <p:sldLayoutId id="2147485306" r:id="rId3"/>
    <p:sldLayoutId id="2147485307" r:id="rId4"/>
    <p:sldLayoutId id="2147485308" r:id="rId5"/>
    <p:sldLayoutId id="2147485309" r:id="rId6"/>
    <p:sldLayoutId id="2147485310" r:id="rId7"/>
    <p:sldLayoutId id="2147485311" r:id="rId8"/>
    <p:sldLayoutId id="2147485312" r:id="rId9"/>
    <p:sldLayoutId id="2147485313" r:id="rId10"/>
    <p:sldLayoutId id="2147485314" r:id="rId11"/>
  </p:sldLayoutIdLst>
  <p:transition xmlns:p14="http://schemas.microsoft.com/office/powerpoint/2010/main"/>
  <p:txStyles>
    <p:titleStyle>
      <a:lvl1pPr marL="241300" indent="-241300" algn="l" rtl="0" fontAlgn="base">
        <a:spcBef>
          <a:spcPct val="0"/>
        </a:spcBef>
        <a:spcAft>
          <a:spcPct val="0"/>
        </a:spcAft>
        <a:defRPr sz="7000">
          <a:solidFill>
            <a:srgbClr val="FFFFFF"/>
          </a:solidFill>
          <a:latin typeface="+mj-lt"/>
          <a:ea typeface="+mj-ea"/>
          <a:cs typeface="+mj-cs"/>
          <a:sym typeface="Futura Condensed" charset="0"/>
        </a:defRPr>
      </a:lvl1pPr>
      <a:lvl2pPr marL="241300" indent="-241300" algn="l" rtl="0" fontAlgn="base">
        <a:spcBef>
          <a:spcPct val="0"/>
        </a:spcBef>
        <a:spcAft>
          <a:spcPct val="0"/>
        </a:spcAft>
        <a:defRPr sz="7000">
          <a:solidFill>
            <a:srgbClr val="FFFFFF"/>
          </a:solidFill>
          <a:latin typeface="Futura Condensed" charset="0"/>
          <a:ea typeface="ヒラギノ角ゴ ProN W3" charset="0"/>
          <a:cs typeface="ヒラギノ角ゴ ProN W3" charset="0"/>
          <a:sym typeface="Futura Condensed" charset="0"/>
        </a:defRPr>
      </a:lvl2pPr>
      <a:lvl3pPr marL="241300" indent="-241300" algn="l" rtl="0" fontAlgn="base">
        <a:spcBef>
          <a:spcPct val="0"/>
        </a:spcBef>
        <a:spcAft>
          <a:spcPct val="0"/>
        </a:spcAft>
        <a:defRPr sz="7000">
          <a:solidFill>
            <a:srgbClr val="FFFFFF"/>
          </a:solidFill>
          <a:latin typeface="Futura Condensed" charset="0"/>
          <a:ea typeface="ヒラギノ角ゴ ProN W3" charset="0"/>
          <a:cs typeface="ヒラギノ角ゴ ProN W3" charset="0"/>
          <a:sym typeface="Futura Condensed" charset="0"/>
        </a:defRPr>
      </a:lvl3pPr>
      <a:lvl4pPr marL="241300" indent="-241300" algn="l" rtl="0" fontAlgn="base">
        <a:spcBef>
          <a:spcPct val="0"/>
        </a:spcBef>
        <a:spcAft>
          <a:spcPct val="0"/>
        </a:spcAft>
        <a:defRPr sz="7000">
          <a:solidFill>
            <a:srgbClr val="FFFFFF"/>
          </a:solidFill>
          <a:latin typeface="Futura Condensed" charset="0"/>
          <a:ea typeface="ヒラギノ角ゴ ProN W3" charset="0"/>
          <a:cs typeface="ヒラギノ角ゴ ProN W3" charset="0"/>
          <a:sym typeface="Futura Condensed" charset="0"/>
        </a:defRPr>
      </a:lvl4pPr>
      <a:lvl5pPr marL="241300" indent="-241300" algn="l" rtl="0" fontAlgn="base">
        <a:spcBef>
          <a:spcPct val="0"/>
        </a:spcBef>
        <a:spcAft>
          <a:spcPct val="0"/>
        </a:spcAft>
        <a:defRPr sz="7000">
          <a:solidFill>
            <a:srgbClr val="FFFFFF"/>
          </a:solidFill>
          <a:latin typeface="Futura Condensed" charset="0"/>
          <a:ea typeface="ヒラギノ角ゴ ProN W3" charset="0"/>
          <a:cs typeface="ヒラギノ角ゴ ProN W3" charset="0"/>
          <a:sym typeface="Futura Condensed" charset="0"/>
        </a:defRPr>
      </a:lvl5pPr>
      <a:lvl6pPr marL="698500" indent="-241300" algn="l" rtl="0" fontAlgn="base">
        <a:spcBef>
          <a:spcPct val="0"/>
        </a:spcBef>
        <a:spcAft>
          <a:spcPct val="0"/>
        </a:spcAft>
        <a:defRPr sz="7000">
          <a:solidFill>
            <a:srgbClr val="FFFFFF"/>
          </a:solidFill>
          <a:latin typeface="Futura Condensed" charset="0"/>
          <a:ea typeface="ヒラギノ角ゴ ProN W3" charset="0"/>
          <a:cs typeface="ヒラギノ角ゴ ProN W3" charset="0"/>
          <a:sym typeface="Futura Condensed" charset="0"/>
        </a:defRPr>
      </a:lvl6pPr>
      <a:lvl7pPr marL="1155700" indent="-241300" algn="l" rtl="0" fontAlgn="base">
        <a:spcBef>
          <a:spcPct val="0"/>
        </a:spcBef>
        <a:spcAft>
          <a:spcPct val="0"/>
        </a:spcAft>
        <a:defRPr sz="7000">
          <a:solidFill>
            <a:srgbClr val="FFFFFF"/>
          </a:solidFill>
          <a:latin typeface="Futura Condensed" charset="0"/>
          <a:ea typeface="ヒラギノ角ゴ ProN W3" charset="0"/>
          <a:cs typeface="ヒラギノ角ゴ ProN W3" charset="0"/>
          <a:sym typeface="Futura Condensed" charset="0"/>
        </a:defRPr>
      </a:lvl7pPr>
      <a:lvl8pPr marL="1612900" indent="-241300" algn="l" rtl="0" fontAlgn="base">
        <a:spcBef>
          <a:spcPct val="0"/>
        </a:spcBef>
        <a:spcAft>
          <a:spcPct val="0"/>
        </a:spcAft>
        <a:defRPr sz="7000">
          <a:solidFill>
            <a:srgbClr val="FFFFFF"/>
          </a:solidFill>
          <a:latin typeface="Futura Condensed" charset="0"/>
          <a:ea typeface="ヒラギノ角ゴ ProN W3" charset="0"/>
          <a:cs typeface="ヒラギノ角ゴ ProN W3" charset="0"/>
          <a:sym typeface="Futura Condensed" charset="0"/>
        </a:defRPr>
      </a:lvl8pPr>
      <a:lvl9pPr marL="2070100" indent="-241300" algn="l" rtl="0" fontAlgn="base">
        <a:spcBef>
          <a:spcPct val="0"/>
        </a:spcBef>
        <a:spcAft>
          <a:spcPct val="0"/>
        </a:spcAft>
        <a:defRPr sz="7000">
          <a:solidFill>
            <a:srgbClr val="FFFFFF"/>
          </a:solidFill>
          <a:latin typeface="Futura Condensed" charset="0"/>
          <a:ea typeface="ヒラギノ角ゴ ProN W3" charset="0"/>
          <a:cs typeface="ヒラギノ角ゴ ProN W3" charset="0"/>
          <a:sym typeface="Futura Condensed" charset="0"/>
        </a:defRPr>
      </a:lvl9pPr>
    </p:titleStyle>
    <p:bodyStyle>
      <a:lvl1pPr marL="1198563" indent="-1198563" algn="l" rtl="0" fontAlgn="base">
        <a:spcBef>
          <a:spcPts val="2200"/>
        </a:spcBef>
        <a:spcAft>
          <a:spcPct val="0"/>
        </a:spcAft>
        <a:buSzPct val="155000"/>
        <a:buChar char="•"/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1pPr>
      <a:lvl2pPr marL="1706563" indent="-741363" algn="l" rtl="0" fontAlgn="base">
        <a:spcBef>
          <a:spcPts val="2200"/>
        </a:spcBef>
        <a:spcAft>
          <a:spcPct val="0"/>
        </a:spcAft>
        <a:buSzPct val="155000"/>
        <a:buChar char="•"/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2pPr>
      <a:lvl3pPr marL="2252663" indent="-741363" algn="l" rtl="0" fontAlgn="base">
        <a:spcBef>
          <a:spcPts val="2200"/>
        </a:spcBef>
        <a:spcAft>
          <a:spcPct val="0"/>
        </a:spcAft>
        <a:buSzPct val="155000"/>
        <a:buChar char="•"/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3pPr>
      <a:lvl4pPr marL="2786063" indent="-741363" algn="l" rtl="0" fontAlgn="base">
        <a:spcBef>
          <a:spcPts val="2200"/>
        </a:spcBef>
        <a:spcAft>
          <a:spcPct val="0"/>
        </a:spcAft>
        <a:buSzPct val="155000"/>
        <a:buChar char="•"/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4pPr>
      <a:lvl5pPr marL="3319463" indent="-741363" algn="l" rtl="0" fontAlgn="base">
        <a:spcBef>
          <a:spcPts val="2200"/>
        </a:spcBef>
        <a:spcAft>
          <a:spcPct val="0"/>
        </a:spcAft>
        <a:buSzPct val="155000"/>
        <a:buChar char="•"/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5pPr>
      <a:lvl6pPr marL="3776663" indent="-741363" algn="l" rtl="0" fontAlgn="base">
        <a:spcBef>
          <a:spcPts val="2200"/>
        </a:spcBef>
        <a:spcAft>
          <a:spcPct val="0"/>
        </a:spcAft>
        <a:buSzPct val="155000"/>
        <a:buChar char="•"/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6pPr>
      <a:lvl7pPr marL="4233863" indent="-741363" algn="l" rtl="0" fontAlgn="base">
        <a:spcBef>
          <a:spcPts val="2200"/>
        </a:spcBef>
        <a:spcAft>
          <a:spcPct val="0"/>
        </a:spcAft>
        <a:buSzPct val="155000"/>
        <a:buChar char="•"/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7pPr>
      <a:lvl8pPr marL="4691063" indent="-741363" algn="l" rtl="0" fontAlgn="base">
        <a:spcBef>
          <a:spcPts val="2200"/>
        </a:spcBef>
        <a:spcAft>
          <a:spcPct val="0"/>
        </a:spcAft>
        <a:buSzPct val="155000"/>
        <a:buChar char="•"/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8pPr>
      <a:lvl9pPr marL="5148263" indent="-741363" algn="l" rtl="0" fontAlgn="base">
        <a:spcBef>
          <a:spcPts val="2200"/>
        </a:spcBef>
        <a:spcAft>
          <a:spcPct val="0"/>
        </a:spcAft>
        <a:buSzPct val="155000"/>
        <a:buChar char="•"/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313" name="Rectangle 1"/>
          <p:cNvSpPr>
            <a:spLocks noChangeArrowheads="1"/>
          </p:cNvSpPr>
          <p:nvPr>
            <p:ph type="title"/>
          </p:nvPr>
        </p:nvSpPr>
        <p:spPr bwMode="auto">
          <a:xfrm>
            <a:off x="990600" y="241300"/>
            <a:ext cx="8178800" cy="149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38100" tIns="38100" rIns="38100" bIns="381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Futura Condensed" charset="0"/>
              </a:rPr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315" r:id="rId1"/>
    <p:sldLayoutId id="2147485316" r:id="rId2"/>
    <p:sldLayoutId id="2147485317" r:id="rId3"/>
    <p:sldLayoutId id="2147485318" r:id="rId4"/>
    <p:sldLayoutId id="2147485319" r:id="rId5"/>
    <p:sldLayoutId id="2147485320" r:id="rId6"/>
    <p:sldLayoutId id="2147485321" r:id="rId7"/>
    <p:sldLayoutId id="2147485322" r:id="rId8"/>
    <p:sldLayoutId id="2147485323" r:id="rId9"/>
    <p:sldLayoutId id="2147485324" r:id="rId10"/>
    <p:sldLayoutId id="2147485325" r:id="rId11"/>
  </p:sldLayoutIdLst>
  <p:transition xmlns:p14="http://schemas.microsoft.com/office/powerpoint/2010/main"/>
  <p:txStyles>
    <p:titleStyle>
      <a:lvl1pPr marL="241300" indent="-241300" algn="l" rtl="0" fontAlgn="base">
        <a:spcBef>
          <a:spcPct val="0"/>
        </a:spcBef>
        <a:spcAft>
          <a:spcPct val="0"/>
        </a:spcAft>
        <a:defRPr sz="7000">
          <a:solidFill>
            <a:srgbClr val="FFFFFF"/>
          </a:solidFill>
          <a:latin typeface="+mj-lt"/>
          <a:ea typeface="+mj-ea"/>
          <a:cs typeface="+mj-cs"/>
          <a:sym typeface="Futura Condensed" charset="0"/>
        </a:defRPr>
      </a:lvl1pPr>
      <a:lvl2pPr marL="241300" indent="-241300" algn="l" rtl="0" fontAlgn="base">
        <a:spcBef>
          <a:spcPct val="0"/>
        </a:spcBef>
        <a:spcAft>
          <a:spcPct val="0"/>
        </a:spcAft>
        <a:defRPr sz="7000">
          <a:solidFill>
            <a:srgbClr val="FFFFFF"/>
          </a:solidFill>
          <a:latin typeface="Futura Condensed" charset="0"/>
          <a:ea typeface="ヒラギノ角ゴ ProN W3" charset="0"/>
          <a:cs typeface="ヒラギノ角ゴ ProN W3" charset="0"/>
          <a:sym typeface="Futura Condensed" charset="0"/>
        </a:defRPr>
      </a:lvl2pPr>
      <a:lvl3pPr marL="241300" indent="-241300" algn="l" rtl="0" fontAlgn="base">
        <a:spcBef>
          <a:spcPct val="0"/>
        </a:spcBef>
        <a:spcAft>
          <a:spcPct val="0"/>
        </a:spcAft>
        <a:defRPr sz="7000">
          <a:solidFill>
            <a:srgbClr val="FFFFFF"/>
          </a:solidFill>
          <a:latin typeface="Futura Condensed" charset="0"/>
          <a:ea typeface="ヒラギノ角ゴ ProN W3" charset="0"/>
          <a:cs typeface="ヒラギノ角ゴ ProN W3" charset="0"/>
          <a:sym typeface="Futura Condensed" charset="0"/>
        </a:defRPr>
      </a:lvl3pPr>
      <a:lvl4pPr marL="241300" indent="-241300" algn="l" rtl="0" fontAlgn="base">
        <a:spcBef>
          <a:spcPct val="0"/>
        </a:spcBef>
        <a:spcAft>
          <a:spcPct val="0"/>
        </a:spcAft>
        <a:defRPr sz="7000">
          <a:solidFill>
            <a:srgbClr val="FFFFFF"/>
          </a:solidFill>
          <a:latin typeface="Futura Condensed" charset="0"/>
          <a:ea typeface="ヒラギノ角ゴ ProN W3" charset="0"/>
          <a:cs typeface="ヒラギノ角ゴ ProN W3" charset="0"/>
          <a:sym typeface="Futura Condensed" charset="0"/>
        </a:defRPr>
      </a:lvl4pPr>
      <a:lvl5pPr marL="241300" indent="-241300" algn="l" rtl="0" fontAlgn="base">
        <a:spcBef>
          <a:spcPct val="0"/>
        </a:spcBef>
        <a:spcAft>
          <a:spcPct val="0"/>
        </a:spcAft>
        <a:defRPr sz="7000">
          <a:solidFill>
            <a:srgbClr val="FFFFFF"/>
          </a:solidFill>
          <a:latin typeface="Futura Condensed" charset="0"/>
          <a:ea typeface="ヒラギノ角ゴ ProN W3" charset="0"/>
          <a:cs typeface="ヒラギノ角ゴ ProN W3" charset="0"/>
          <a:sym typeface="Futura Condensed" charset="0"/>
        </a:defRPr>
      </a:lvl5pPr>
      <a:lvl6pPr marL="698500" indent="-241300" algn="l" rtl="0" fontAlgn="base">
        <a:spcBef>
          <a:spcPct val="0"/>
        </a:spcBef>
        <a:spcAft>
          <a:spcPct val="0"/>
        </a:spcAft>
        <a:defRPr sz="7000">
          <a:solidFill>
            <a:srgbClr val="FFFFFF"/>
          </a:solidFill>
          <a:latin typeface="Futura Condensed" charset="0"/>
          <a:ea typeface="ヒラギノ角ゴ ProN W3" charset="0"/>
          <a:cs typeface="ヒラギノ角ゴ ProN W3" charset="0"/>
          <a:sym typeface="Futura Condensed" charset="0"/>
        </a:defRPr>
      </a:lvl6pPr>
      <a:lvl7pPr marL="1155700" indent="-241300" algn="l" rtl="0" fontAlgn="base">
        <a:spcBef>
          <a:spcPct val="0"/>
        </a:spcBef>
        <a:spcAft>
          <a:spcPct val="0"/>
        </a:spcAft>
        <a:defRPr sz="7000">
          <a:solidFill>
            <a:srgbClr val="FFFFFF"/>
          </a:solidFill>
          <a:latin typeface="Futura Condensed" charset="0"/>
          <a:ea typeface="ヒラギノ角ゴ ProN W3" charset="0"/>
          <a:cs typeface="ヒラギノ角ゴ ProN W3" charset="0"/>
          <a:sym typeface="Futura Condensed" charset="0"/>
        </a:defRPr>
      </a:lvl7pPr>
      <a:lvl8pPr marL="1612900" indent="-241300" algn="l" rtl="0" fontAlgn="base">
        <a:spcBef>
          <a:spcPct val="0"/>
        </a:spcBef>
        <a:spcAft>
          <a:spcPct val="0"/>
        </a:spcAft>
        <a:defRPr sz="7000">
          <a:solidFill>
            <a:srgbClr val="FFFFFF"/>
          </a:solidFill>
          <a:latin typeface="Futura Condensed" charset="0"/>
          <a:ea typeface="ヒラギノ角ゴ ProN W3" charset="0"/>
          <a:cs typeface="ヒラギノ角ゴ ProN W3" charset="0"/>
          <a:sym typeface="Futura Condensed" charset="0"/>
        </a:defRPr>
      </a:lvl8pPr>
      <a:lvl9pPr marL="2070100" indent="-241300" algn="l" rtl="0" fontAlgn="base">
        <a:spcBef>
          <a:spcPct val="0"/>
        </a:spcBef>
        <a:spcAft>
          <a:spcPct val="0"/>
        </a:spcAft>
        <a:defRPr sz="7000">
          <a:solidFill>
            <a:srgbClr val="FFFFFF"/>
          </a:solidFill>
          <a:latin typeface="Futura Condensed" charset="0"/>
          <a:ea typeface="ヒラギノ角ゴ ProN W3" charset="0"/>
          <a:cs typeface="ヒラギノ角ゴ ProN W3" charset="0"/>
          <a:sym typeface="Futura Condensed" charset="0"/>
        </a:defRPr>
      </a:lvl9pPr>
    </p:titleStyle>
    <p:bodyStyle>
      <a:lvl1pPr marL="1236663" indent="-1198563" algn="l" rtl="0" fontAlgn="base">
        <a:spcBef>
          <a:spcPts val="2200"/>
        </a:spcBef>
        <a:spcAft>
          <a:spcPct val="0"/>
        </a:spcAft>
        <a:buSzPct val="155000"/>
        <a:buChar char="•"/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1pPr>
      <a:lvl2pPr marL="1744663" indent="-741363" algn="l" rtl="0" fontAlgn="base">
        <a:spcBef>
          <a:spcPts val="2200"/>
        </a:spcBef>
        <a:spcAft>
          <a:spcPct val="0"/>
        </a:spcAft>
        <a:buSzPct val="155000"/>
        <a:buChar char="•"/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2pPr>
      <a:lvl3pPr marL="2290763" indent="-741363" algn="l" rtl="0" fontAlgn="base">
        <a:spcBef>
          <a:spcPts val="2200"/>
        </a:spcBef>
        <a:spcAft>
          <a:spcPct val="0"/>
        </a:spcAft>
        <a:buSzPct val="155000"/>
        <a:buChar char="•"/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3pPr>
      <a:lvl4pPr marL="2824163" indent="-741363" algn="l" rtl="0" fontAlgn="base">
        <a:spcBef>
          <a:spcPts val="2200"/>
        </a:spcBef>
        <a:spcAft>
          <a:spcPct val="0"/>
        </a:spcAft>
        <a:buSzPct val="155000"/>
        <a:buChar char="•"/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4pPr>
      <a:lvl5pPr marL="3357563" indent="-741363" algn="l" rtl="0" fontAlgn="base">
        <a:spcBef>
          <a:spcPts val="2200"/>
        </a:spcBef>
        <a:spcAft>
          <a:spcPct val="0"/>
        </a:spcAft>
        <a:buSzPct val="155000"/>
        <a:buChar char="•"/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5pPr>
      <a:lvl6pPr marL="3814763" indent="-741363" algn="l" rtl="0" fontAlgn="base">
        <a:spcBef>
          <a:spcPts val="2200"/>
        </a:spcBef>
        <a:spcAft>
          <a:spcPct val="0"/>
        </a:spcAft>
        <a:buSzPct val="155000"/>
        <a:buChar char="•"/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6pPr>
      <a:lvl7pPr marL="4271963" indent="-741363" algn="l" rtl="0" fontAlgn="base">
        <a:spcBef>
          <a:spcPts val="2200"/>
        </a:spcBef>
        <a:spcAft>
          <a:spcPct val="0"/>
        </a:spcAft>
        <a:buSzPct val="155000"/>
        <a:buChar char="•"/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7pPr>
      <a:lvl8pPr marL="4729163" indent="-741363" algn="l" rtl="0" fontAlgn="base">
        <a:spcBef>
          <a:spcPts val="2200"/>
        </a:spcBef>
        <a:spcAft>
          <a:spcPct val="0"/>
        </a:spcAft>
        <a:buSzPct val="155000"/>
        <a:buChar char="•"/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8pPr>
      <a:lvl9pPr marL="5186363" indent="-741363" algn="l" rtl="0" fontAlgn="base">
        <a:spcBef>
          <a:spcPts val="2200"/>
        </a:spcBef>
        <a:spcAft>
          <a:spcPct val="0"/>
        </a:spcAft>
        <a:buSzPct val="155000"/>
        <a:buChar char="•"/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5326" r:id="rId1"/>
    <p:sldLayoutId id="2147485327" r:id="rId2"/>
    <p:sldLayoutId id="2147485328" r:id="rId3"/>
    <p:sldLayoutId id="2147485329" r:id="rId4"/>
    <p:sldLayoutId id="2147485330" r:id="rId5"/>
    <p:sldLayoutId id="2147485331" r:id="rId6"/>
    <p:sldLayoutId id="2147485332" r:id="rId7"/>
    <p:sldLayoutId id="2147485333" r:id="rId8"/>
    <p:sldLayoutId id="2147485334" r:id="rId9"/>
    <p:sldLayoutId id="2147485335" r:id="rId10"/>
    <p:sldLayoutId id="2147485336" r:id="rId11"/>
  </p:sldLayoutIdLst>
  <p:transition xmlns:p14="http://schemas.microsoft.com/office/powerpoint/2010/main"/>
  <p:txStyles>
    <p:titleStyle>
      <a:lvl1pPr marL="241300" indent="-241300" algn="l" rtl="0" fontAlgn="base">
        <a:spcBef>
          <a:spcPct val="0"/>
        </a:spcBef>
        <a:spcAft>
          <a:spcPct val="0"/>
        </a:spcAft>
        <a:defRPr sz="7000">
          <a:solidFill>
            <a:srgbClr val="FFFFFF"/>
          </a:solidFill>
          <a:latin typeface="+mj-lt"/>
          <a:ea typeface="+mj-ea"/>
          <a:cs typeface="+mj-cs"/>
          <a:sym typeface="Futura Condensed" charset="0"/>
        </a:defRPr>
      </a:lvl1pPr>
      <a:lvl2pPr marL="241300" indent="-241300" algn="l" rtl="0" fontAlgn="base">
        <a:spcBef>
          <a:spcPct val="0"/>
        </a:spcBef>
        <a:spcAft>
          <a:spcPct val="0"/>
        </a:spcAft>
        <a:defRPr sz="7000">
          <a:solidFill>
            <a:srgbClr val="FFFFFF"/>
          </a:solidFill>
          <a:latin typeface="Futura Condensed" charset="0"/>
          <a:ea typeface="ヒラギノ角ゴ ProN W3" charset="0"/>
          <a:cs typeface="ヒラギノ角ゴ ProN W3" charset="0"/>
          <a:sym typeface="Futura Condensed" charset="0"/>
        </a:defRPr>
      </a:lvl2pPr>
      <a:lvl3pPr marL="241300" indent="-241300" algn="l" rtl="0" fontAlgn="base">
        <a:spcBef>
          <a:spcPct val="0"/>
        </a:spcBef>
        <a:spcAft>
          <a:spcPct val="0"/>
        </a:spcAft>
        <a:defRPr sz="7000">
          <a:solidFill>
            <a:srgbClr val="FFFFFF"/>
          </a:solidFill>
          <a:latin typeface="Futura Condensed" charset="0"/>
          <a:ea typeface="ヒラギノ角ゴ ProN W3" charset="0"/>
          <a:cs typeface="ヒラギノ角ゴ ProN W3" charset="0"/>
          <a:sym typeface="Futura Condensed" charset="0"/>
        </a:defRPr>
      </a:lvl3pPr>
      <a:lvl4pPr marL="241300" indent="-241300" algn="l" rtl="0" fontAlgn="base">
        <a:spcBef>
          <a:spcPct val="0"/>
        </a:spcBef>
        <a:spcAft>
          <a:spcPct val="0"/>
        </a:spcAft>
        <a:defRPr sz="7000">
          <a:solidFill>
            <a:srgbClr val="FFFFFF"/>
          </a:solidFill>
          <a:latin typeface="Futura Condensed" charset="0"/>
          <a:ea typeface="ヒラギノ角ゴ ProN W3" charset="0"/>
          <a:cs typeface="ヒラギノ角ゴ ProN W3" charset="0"/>
          <a:sym typeface="Futura Condensed" charset="0"/>
        </a:defRPr>
      </a:lvl4pPr>
      <a:lvl5pPr marL="241300" indent="-241300" algn="l" rtl="0" fontAlgn="base">
        <a:spcBef>
          <a:spcPct val="0"/>
        </a:spcBef>
        <a:spcAft>
          <a:spcPct val="0"/>
        </a:spcAft>
        <a:defRPr sz="7000">
          <a:solidFill>
            <a:srgbClr val="FFFFFF"/>
          </a:solidFill>
          <a:latin typeface="Futura Condensed" charset="0"/>
          <a:ea typeface="ヒラギノ角ゴ ProN W3" charset="0"/>
          <a:cs typeface="ヒラギノ角ゴ ProN W3" charset="0"/>
          <a:sym typeface="Futura Condensed" charset="0"/>
        </a:defRPr>
      </a:lvl5pPr>
      <a:lvl6pPr marL="698500" indent="-241300" algn="l" rtl="0" fontAlgn="base">
        <a:spcBef>
          <a:spcPct val="0"/>
        </a:spcBef>
        <a:spcAft>
          <a:spcPct val="0"/>
        </a:spcAft>
        <a:defRPr sz="7000">
          <a:solidFill>
            <a:srgbClr val="FFFFFF"/>
          </a:solidFill>
          <a:latin typeface="Futura Condensed" charset="0"/>
          <a:ea typeface="ヒラギノ角ゴ ProN W3" charset="0"/>
          <a:cs typeface="ヒラギノ角ゴ ProN W3" charset="0"/>
          <a:sym typeface="Futura Condensed" charset="0"/>
        </a:defRPr>
      </a:lvl6pPr>
      <a:lvl7pPr marL="1155700" indent="-241300" algn="l" rtl="0" fontAlgn="base">
        <a:spcBef>
          <a:spcPct val="0"/>
        </a:spcBef>
        <a:spcAft>
          <a:spcPct val="0"/>
        </a:spcAft>
        <a:defRPr sz="7000">
          <a:solidFill>
            <a:srgbClr val="FFFFFF"/>
          </a:solidFill>
          <a:latin typeface="Futura Condensed" charset="0"/>
          <a:ea typeface="ヒラギノ角ゴ ProN W3" charset="0"/>
          <a:cs typeface="ヒラギノ角ゴ ProN W3" charset="0"/>
          <a:sym typeface="Futura Condensed" charset="0"/>
        </a:defRPr>
      </a:lvl7pPr>
      <a:lvl8pPr marL="1612900" indent="-241300" algn="l" rtl="0" fontAlgn="base">
        <a:spcBef>
          <a:spcPct val="0"/>
        </a:spcBef>
        <a:spcAft>
          <a:spcPct val="0"/>
        </a:spcAft>
        <a:defRPr sz="7000">
          <a:solidFill>
            <a:srgbClr val="FFFFFF"/>
          </a:solidFill>
          <a:latin typeface="Futura Condensed" charset="0"/>
          <a:ea typeface="ヒラギノ角ゴ ProN W3" charset="0"/>
          <a:cs typeface="ヒラギノ角ゴ ProN W3" charset="0"/>
          <a:sym typeface="Futura Condensed" charset="0"/>
        </a:defRPr>
      </a:lvl8pPr>
      <a:lvl9pPr marL="2070100" indent="-241300" algn="l" rtl="0" fontAlgn="base">
        <a:spcBef>
          <a:spcPct val="0"/>
        </a:spcBef>
        <a:spcAft>
          <a:spcPct val="0"/>
        </a:spcAft>
        <a:defRPr sz="7000">
          <a:solidFill>
            <a:srgbClr val="FFFFFF"/>
          </a:solidFill>
          <a:latin typeface="Futura Condensed" charset="0"/>
          <a:ea typeface="ヒラギノ角ゴ ProN W3" charset="0"/>
          <a:cs typeface="ヒラギノ角ゴ ProN W3" charset="0"/>
          <a:sym typeface="Futura Condensed" charset="0"/>
        </a:defRPr>
      </a:lvl9pPr>
    </p:titleStyle>
    <p:bodyStyle>
      <a:lvl1pPr marL="1236663" indent="-1198563" algn="l" rtl="0" fontAlgn="base">
        <a:spcBef>
          <a:spcPts val="2200"/>
        </a:spcBef>
        <a:spcAft>
          <a:spcPct val="0"/>
        </a:spcAft>
        <a:buSzPct val="155000"/>
        <a:buChar char="•"/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1pPr>
      <a:lvl2pPr marL="1744663" indent="-741363" algn="l" rtl="0" fontAlgn="base">
        <a:spcBef>
          <a:spcPts val="2200"/>
        </a:spcBef>
        <a:spcAft>
          <a:spcPct val="0"/>
        </a:spcAft>
        <a:buSzPct val="155000"/>
        <a:buChar char="•"/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2pPr>
      <a:lvl3pPr marL="2290763" indent="-741363" algn="l" rtl="0" fontAlgn="base">
        <a:spcBef>
          <a:spcPts val="2200"/>
        </a:spcBef>
        <a:spcAft>
          <a:spcPct val="0"/>
        </a:spcAft>
        <a:buSzPct val="155000"/>
        <a:buChar char="•"/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3pPr>
      <a:lvl4pPr marL="2824163" indent="-741363" algn="l" rtl="0" fontAlgn="base">
        <a:spcBef>
          <a:spcPts val="2200"/>
        </a:spcBef>
        <a:spcAft>
          <a:spcPct val="0"/>
        </a:spcAft>
        <a:buSzPct val="155000"/>
        <a:buChar char="•"/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4pPr>
      <a:lvl5pPr marL="3357563" indent="-741363" algn="l" rtl="0" fontAlgn="base">
        <a:spcBef>
          <a:spcPts val="2200"/>
        </a:spcBef>
        <a:spcAft>
          <a:spcPct val="0"/>
        </a:spcAft>
        <a:buSzPct val="155000"/>
        <a:buChar char="•"/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5pPr>
      <a:lvl6pPr marL="3814763" indent="-741363" algn="l" rtl="0" fontAlgn="base">
        <a:spcBef>
          <a:spcPts val="2200"/>
        </a:spcBef>
        <a:spcAft>
          <a:spcPct val="0"/>
        </a:spcAft>
        <a:buSzPct val="155000"/>
        <a:buChar char="•"/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6pPr>
      <a:lvl7pPr marL="4271963" indent="-741363" algn="l" rtl="0" fontAlgn="base">
        <a:spcBef>
          <a:spcPts val="2200"/>
        </a:spcBef>
        <a:spcAft>
          <a:spcPct val="0"/>
        </a:spcAft>
        <a:buSzPct val="155000"/>
        <a:buChar char="•"/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7pPr>
      <a:lvl8pPr marL="4729163" indent="-741363" algn="l" rtl="0" fontAlgn="base">
        <a:spcBef>
          <a:spcPts val="2200"/>
        </a:spcBef>
        <a:spcAft>
          <a:spcPct val="0"/>
        </a:spcAft>
        <a:buSzPct val="155000"/>
        <a:buChar char="•"/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8pPr>
      <a:lvl9pPr marL="5186363" indent="-741363" algn="l" rtl="0" fontAlgn="base">
        <a:spcBef>
          <a:spcPts val="2200"/>
        </a:spcBef>
        <a:spcAft>
          <a:spcPct val="0"/>
        </a:spcAft>
        <a:buSzPct val="155000"/>
        <a:buChar char="•"/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Picture 1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160000" cy="762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38" name="Rectangle 2"/>
          <p:cNvSpPr>
            <a:spLocks noChangeArrowheads="1"/>
          </p:cNvSpPr>
          <p:nvPr>
            <p:ph type="title"/>
          </p:nvPr>
        </p:nvSpPr>
        <p:spPr bwMode="auto">
          <a:xfrm>
            <a:off x="495300" y="1079500"/>
            <a:ext cx="4191000" cy="2603500"/>
          </a:xfrm>
          <a:prstGeom prst="rect">
            <a:avLst/>
          </a:prstGeom>
          <a:noFill/>
          <a:ln>
            <a:noFill/>
          </a:ln>
          <a:effectLst>
            <a:outerShdw blurRad="25400" dist="38099" dir="2700000" algn="ctr" rotWithShape="0">
              <a:schemeClr val="bg2">
                <a:alpha val="89999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38100" tIns="38100" rIns="38100" bIns="3810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Baskerville" charset="0"/>
              </a:rPr>
              <a:t>Click to edit Master title style</a:t>
            </a:r>
          </a:p>
        </p:txBody>
      </p:sp>
      <p:sp>
        <p:nvSpPr>
          <p:cNvPr id="14339" name="Rectangle 3"/>
          <p:cNvSpPr>
            <a:spLocks noChangeArrowheads="1"/>
          </p:cNvSpPr>
          <p:nvPr>
            <p:ph type="body" idx="1"/>
          </p:nvPr>
        </p:nvSpPr>
        <p:spPr bwMode="auto">
          <a:xfrm>
            <a:off x="495300" y="4025900"/>
            <a:ext cx="4191000" cy="2603500"/>
          </a:xfrm>
          <a:prstGeom prst="rect">
            <a:avLst/>
          </a:prstGeom>
          <a:noFill/>
          <a:ln>
            <a:noFill/>
          </a:ln>
          <a:effectLst>
            <a:outerShdw blurRad="12700" dist="38099" dir="2700000" algn="ctr" rotWithShape="0">
              <a:schemeClr val="bg2">
                <a:alpha val="89999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38100" tIns="38100" rIns="38100" bIns="381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Baskerville Italic" charset="0"/>
              </a:rPr>
              <a:t>Click to edit Master text styles</a:t>
            </a:r>
          </a:p>
          <a:p>
            <a:pPr lvl="1"/>
            <a:r>
              <a:rPr lang="en-US">
                <a:sym typeface="Baskerville Italic" charset="0"/>
              </a:rPr>
              <a:t>Second level</a:t>
            </a:r>
          </a:p>
          <a:p>
            <a:pPr lvl="2"/>
            <a:r>
              <a:rPr lang="en-US">
                <a:sym typeface="Baskerville Italic" charset="0"/>
              </a:rPr>
              <a:t>Third level</a:t>
            </a:r>
          </a:p>
          <a:p>
            <a:pPr lvl="3"/>
            <a:r>
              <a:rPr lang="en-US">
                <a:sym typeface="Baskerville Italic" charset="0"/>
              </a:rPr>
              <a:t>Fourth level</a:t>
            </a:r>
          </a:p>
          <a:p>
            <a:pPr lvl="4"/>
            <a:r>
              <a:rPr lang="en-US">
                <a:sym typeface="Baskerville Italic" charset="0"/>
              </a:rPr>
              <a:t>Fifth level</a:t>
            </a:r>
          </a:p>
        </p:txBody>
      </p:sp>
      <p:pic>
        <p:nvPicPr>
          <p:cNvPr id="14340" name="Picture 4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00" y="3810000"/>
            <a:ext cx="3009900" cy="68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51" r:id="rId1"/>
    <p:sldLayoutId id="2147483952" r:id="rId2"/>
    <p:sldLayoutId id="2147483953" r:id="rId3"/>
    <p:sldLayoutId id="2147483954" r:id="rId4"/>
    <p:sldLayoutId id="2147483955" r:id="rId5"/>
    <p:sldLayoutId id="2147483956" r:id="rId6"/>
    <p:sldLayoutId id="2147483957" r:id="rId7"/>
    <p:sldLayoutId id="2147483958" r:id="rId8"/>
    <p:sldLayoutId id="2147483959" r:id="rId9"/>
    <p:sldLayoutId id="2147483960" r:id="rId10"/>
    <p:sldLayoutId id="2147483961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6400">
          <a:solidFill>
            <a:srgbClr val="595650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  <a:sym typeface="Baskerville" charset="0"/>
        </a:defRPr>
      </a:lvl1pPr>
      <a:lvl2pPr algn="ctr" rtl="0" fontAlgn="base">
        <a:spcBef>
          <a:spcPct val="0"/>
        </a:spcBef>
        <a:spcAft>
          <a:spcPct val="0"/>
        </a:spcAft>
        <a:defRPr sz="6400">
          <a:solidFill>
            <a:srgbClr val="595650"/>
          </a:solidFill>
          <a:effectLst>
            <a:outerShdw blurRad="38100" dist="38100" dir="2700000" algn="tl">
              <a:srgbClr val="000000"/>
            </a:outerShdw>
          </a:effectLst>
          <a:latin typeface="Baskerville" charset="0"/>
          <a:ea typeface="ヒラギノ明朝 ProN W3" charset="0"/>
          <a:cs typeface="ヒラギノ明朝 ProN W3" charset="0"/>
          <a:sym typeface="Baskerville" charset="0"/>
        </a:defRPr>
      </a:lvl2pPr>
      <a:lvl3pPr algn="ctr" rtl="0" fontAlgn="base">
        <a:spcBef>
          <a:spcPct val="0"/>
        </a:spcBef>
        <a:spcAft>
          <a:spcPct val="0"/>
        </a:spcAft>
        <a:defRPr sz="6400">
          <a:solidFill>
            <a:srgbClr val="595650"/>
          </a:solidFill>
          <a:effectLst>
            <a:outerShdw blurRad="38100" dist="38100" dir="2700000" algn="tl">
              <a:srgbClr val="000000"/>
            </a:outerShdw>
          </a:effectLst>
          <a:latin typeface="Baskerville" charset="0"/>
          <a:ea typeface="ヒラギノ明朝 ProN W3" charset="0"/>
          <a:cs typeface="ヒラギノ明朝 ProN W3" charset="0"/>
          <a:sym typeface="Baskerville" charset="0"/>
        </a:defRPr>
      </a:lvl3pPr>
      <a:lvl4pPr algn="ctr" rtl="0" fontAlgn="base">
        <a:spcBef>
          <a:spcPct val="0"/>
        </a:spcBef>
        <a:spcAft>
          <a:spcPct val="0"/>
        </a:spcAft>
        <a:defRPr sz="6400">
          <a:solidFill>
            <a:srgbClr val="595650"/>
          </a:solidFill>
          <a:effectLst>
            <a:outerShdw blurRad="38100" dist="38100" dir="2700000" algn="tl">
              <a:srgbClr val="000000"/>
            </a:outerShdw>
          </a:effectLst>
          <a:latin typeface="Baskerville" charset="0"/>
          <a:ea typeface="ヒラギノ明朝 ProN W3" charset="0"/>
          <a:cs typeface="ヒラギノ明朝 ProN W3" charset="0"/>
          <a:sym typeface="Baskerville" charset="0"/>
        </a:defRPr>
      </a:lvl4pPr>
      <a:lvl5pPr algn="ctr" rtl="0" fontAlgn="base">
        <a:spcBef>
          <a:spcPct val="0"/>
        </a:spcBef>
        <a:spcAft>
          <a:spcPct val="0"/>
        </a:spcAft>
        <a:defRPr sz="6400">
          <a:solidFill>
            <a:srgbClr val="595650"/>
          </a:solidFill>
          <a:effectLst>
            <a:outerShdw blurRad="38100" dist="38100" dir="2700000" algn="tl">
              <a:srgbClr val="000000"/>
            </a:outerShdw>
          </a:effectLst>
          <a:latin typeface="Baskerville" charset="0"/>
          <a:ea typeface="ヒラギノ明朝 ProN W3" charset="0"/>
          <a:cs typeface="ヒラギノ明朝 ProN W3" charset="0"/>
          <a:sym typeface="Baskerville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6400">
          <a:solidFill>
            <a:srgbClr val="595650"/>
          </a:solidFill>
          <a:effectLst>
            <a:outerShdw blurRad="38100" dist="38100" dir="2700000" algn="tl">
              <a:srgbClr val="000000"/>
            </a:outerShdw>
          </a:effectLst>
          <a:latin typeface="Baskerville" charset="0"/>
          <a:ea typeface="ヒラギノ明朝 ProN W3" charset="0"/>
          <a:cs typeface="ヒラギノ明朝 ProN W3" charset="0"/>
          <a:sym typeface="Baskerville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6400">
          <a:solidFill>
            <a:srgbClr val="595650"/>
          </a:solidFill>
          <a:effectLst>
            <a:outerShdw blurRad="38100" dist="38100" dir="2700000" algn="tl">
              <a:srgbClr val="000000"/>
            </a:outerShdw>
          </a:effectLst>
          <a:latin typeface="Baskerville" charset="0"/>
          <a:ea typeface="ヒラギノ明朝 ProN W3" charset="0"/>
          <a:cs typeface="ヒラギノ明朝 ProN W3" charset="0"/>
          <a:sym typeface="Baskerville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6400">
          <a:solidFill>
            <a:srgbClr val="595650"/>
          </a:solidFill>
          <a:effectLst>
            <a:outerShdw blurRad="38100" dist="38100" dir="2700000" algn="tl">
              <a:srgbClr val="000000"/>
            </a:outerShdw>
          </a:effectLst>
          <a:latin typeface="Baskerville" charset="0"/>
          <a:ea typeface="ヒラギノ明朝 ProN W3" charset="0"/>
          <a:cs typeface="ヒラギノ明朝 ProN W3" charset="0"/>
          <a:sym typeface="Baskerville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6400">
          <a:solidFill>
            <a:srgbClr val="595650"/>
          </a:solidFill>
          <a:effectLst>
            <a:outerShdw blurRad="38100" dist="38100" dir="2700000" algn="tl">
              <a:srgbClr val="000000"/>
            </a:outerShdw>
          </a:effectLst>
          <a:latin typeface="Baskerville" charset="0"/>
          <a:ea typeface="ヒラギノ明朝 ProN W3" charset="0"/>
          <a:cs typeface="ヒラギノ明朝 ProN W3" charset="0"/>
          <a:sym typeface="Baskerville" charset="0"/>
        </a:defRPr>
      </a:lvl9pPr>
    </p:titleStyle>
    <p:bodyStyle>
      <a:lvl1pPr algn="ctr" rtl="0" fontAlgn="base">
        <a:spcBef>
          <a:spcPct val="0"/>
        </a:spcBef>
        <a:spcAft>
          <a:spcPct val="0"/>
        </a:spcAft>
        <a:defRPr sz="2800">
          <a:solidFill>
            <a:srgbClr val="595650"/>
          </a:solidFill>
          <a:latin typeface="+mn-lt"/>
          <a:ea typeface="+mn-ea"/>
          <a:cs typeface="+mn-cs"/>
          <a:sym typeface="Baskerville Italic" charset="0"/>
        </a:defRPr>
      </a:lvl1pPr>
      <a:lvl2pPr algn="ctr" rtl="0" fontAlgn="base">
        <a:spcBef>
          <a:spcPct val="0"/>
        </a:spcBef>
        <a:spcAft>
          <a:spcPct val="0"/>
        </a:spcAft>
        <a:defRPr sz="2800">
          <a:solidFill>
            <a:srgbClr val="595650"/>
          </a:solidFill>
          <a:latin typeface="+mn-lt"/>
          <a:ea typeface="+mn-ea"/>
          <a:cs typeface="+mn-cs"/>
          <a:sym typeface="Baskerville Italic" charset="0"/>
        </a:defRPr>
      </a:lvl2pPr>
      <a:lvl3pPr algn="ctr" rtl="0" fontAlgn="base">
        <a:spcBef>
          <a:spcPct val="0"/>
        </a:spcBef>
        <a:spcAft>
          <a:spcPct val="0"/>
        </a:spcAft>
        <a:defRPr sz="2800">
          <a:solidFill>
            <a:srgbClr val="595650"/>
          </a:solidFill>
          <a:latin typeface="+mn-lt"/>
          <a:ea typeface="+mn-ea"/>
          <a:cs typeface="+mn-cs"/>
          <a:sym typeface="Baskerville Italic" charset="0"/>
        </a:defRPr>
      </a:lvl3pPr>
      <a:lvl4pPr algn="ctr" rtl="0" fontAlgn="base">
        <a:spcBef>
          <a:spcPct val="0"/>
        </a:spcBef>
        <a:spcAft>
          <a:spcPct val="0"/>
        </a:spcAft>
        <a:defRPr sz="2800">
          <a:solidFill>
            <a:srgbClr val="595650"/>
          </a:solidFill>
          <a:latin typeface="+mn-lt"/>
          <a:ea typeface="+mn-ea"/>
          <a:cs typeface="+mn-cs"/>
          <a:sym typeface="Baskerville Italic" charset="0"/>
        </a:defRPr>
      </a:lvl4pPr>
      <a:lvl5pPr algn="ctr" rtl="0" fontAlgn="base">
        <a:spcBef>
          <a:spcPct val="0"/>
        </a:spcBef>
        <a:spcAft>
          <a:spcPct val="0"/>
        </a:spcAft>
        <a:defRPr sz="2800">
          <a:solidFill>
            <a:srgbClr val="595650"/>
          </a:solidFill>
          <a:latin typeface="+mn-lt"/>
          <a:ea typeface="+mn-ea"/>
          <a:cs typeface="+mn-cs"/>
          <a:sym typeface="Baskerville Italic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800">
          <a:solidFill>
            <a:srgbClr val="595650"/>
          </a:solidFill>
          <a:latin typeface="+mn-lt"/>
          <a:ea typeface="+mn-ea"/>
          <a:cs typeface="+mn-cs"/>
          <a:sym typeface="Baskerville Italic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800">
          <a:solidFill>
            <a:srgbClr val="595650"/>
          </a:solidFill>
          <a:latin typeface="+mn-lt"/>
          <a:ea typeface="+mn-ea"/>
          <a:cs typeface="+mn-cs"/>
          <a:sym typeface="Baskerville Italic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800">
          <a:solidFill>
            <a:srgbClr val="595650"/>
          </a:solidFill>
          <a:latin typeface="+mn-lt"/>
          <a:ea typeface="+mn-ea"/>
          <a:cs typeface="+mn-cs"/>
          <a:sym typeface="Baskerville Italic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800">
          <a:solidFill>
            <a:srgbClr val="595650"/>
          </a:solidFill>
          <a:latin typeface="+mn-lt"/>
          <a:ea typeface="+mn-ea"/>
          <a:cs typeface="+mn-cs"/>
          <a:sym typeface="Baskerville Italic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61" name="Rectangle 1"/>
          <p:cNvSpPr>
            <a:spLocks noChangeArrowheads="1"/>
          </p:cNvSpPr>
          <p:nvPr>
            <p:ph type="body" idx="1"/>
          </p:nvPr>
        </p:nvSpPr>
        <p:spPr bwMode="auto">
          <a:xfrm>
            <a:off x="12700" y="850900"/>
            <a:ext cx="10134600" cy="5918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38100" tIns="38100" rIns="38100" bIns="381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Futura Condensed" charset="0"/>
              </a:rPr>
              <a:t>Click to edit Master text styles</a:t>
            </a:r>
          </a:p>
          <a:p>
            <a:pPr lvl="1"/>
            <a:r>
              <a:rPr lang="en-US">
                <a:sym typeface="Futura Condensed" charset="0"/>
              </a:rPr>
              <a:t>Second level</a:t>
            </a:r>
          </a:p>
          <a:p>
            <a:pPr lvl="2"/>
            <a:r>
              <a:rPr lang="en-US">
                <a:sym typeface="Futura Condensed" charset="0"/>
              </a:rPr>
              <a:t>Third level</a:t>
            </a:r>
          </a:p>
          <a:p>
            <a:pPr lvl="3"/>
            <a:r>
              <a:rPr lang="en-US">
                <a:sym typeface="Futura Condensed" charset="0"/>
              </a:rPr>
              <a:t>Fourth level</a:t>
            </a:r>
          </a:p>
          <a:p>
            <a:pPr lvl="4"/>
            <a:r>
              <a:rPr lang="en-US">
                <a:sym typeface="Futura Condensed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337" r:id="rId1"/>
    <p:sldLayoutId id="2147485338" r:id="rId2"/>
    <p:sldLayoutId id="2147485339" r:id="rId3"/>
    <p:sldLayoutId id="2147485340" r:id="rId4"/>
    <p:sldLayoutId id="2147485341" r:id="rId5"/>
    <p:sldLayoutId id="2147485342" r:id="rId6"/>
    <p:sldLayoutId id="2147485343" r:id="rId7"/>
    <p:sldLayoutId id="2147485344" r:id="rId8"/>
    <p:sldLayoutId id="2147485345" r:id="rId9"/>
    <p:sldLayoutId id="2147485346" r:id="rId10"/>
    <p:sldLayoutId id="2147485347" r:id="rId11"/>
  </p:sldLayoutIdLst>
  <p:transition xmlns:p14="http://schemas.microsoft.com/office/powerpoint/2010/main"/>
  <p:txStyles>
    <p:titleStyle>
      <a:lvl1pPr marL="241300" indent="-241300" algn="l" rtl="0" fontAlgn="base">
        <a:spcBef>
          <a:spcPct val="0"/>
        </a:spcBef>
        <a:spcAft>
          <a:spcPct val="0"/>
        </a:spcAft>
        <a:defRPr sz="7000">
          <a:solidFill>
            <a:srgbClr val="FFFFFF"/>
          </a:solidFill>
          <a:latin typeface="+mj-lt"/>
          <a:ea typeface="+mj-ea"/>
          <a:cs typeface="+mj-cs"/>
          <a:sym typeface="Futura Condensed" charset="0"/>
        </a:defRPr>
      </a:lvl1pPr>
      <a:lvl2pPr marL="241300" indent="-241300" algn="l" rtl="0" fontAlgn="base">
        <a:spcBef>
          <a:spcPct val="0"/>
        </a:spcBef>
        <a:spcAft>
          <a:spcPct val="0"/>
        </a:spcAft>
        <a:defRPr sz="7000">
          <a:solidFill>
            <a:srgbClr val="FFFFFF"/>
          </a:solidFill>
          <a:latin typeface="Futura Condensed" charset="0"/>
          <a:ea typeface="ヒラギノ角ゴ ProN W3" charset="0"/>
          <a:cs typeface="ヒラギノ角ゴ ProN W3" charset="0"/>
          <a:sym typeface="Futura Condensed" charset="0"/>
        </a:defRPr>
      </a:lvl2pPr>
      <a:lvl3pPr marL="241300" indent="-241300" algn="l" rtl="0" fontAlgn="base">
        <a:spcBef>
          <a:spcPct val="0"/>
        </a:spcBef>
        <a:spcAft>
          <a:spcPct val="0"/>
        </a:spcAft>
        <a:defRPr sz="7000">
          <a:solidFill>
            <a:srgbClr val="FFFFFF"/>
          </a:solidFill>
          <a:latin typeface="Futura Condensed" charset="0"/>
          <a:ea typeface="ヒラギノ角ゴ ProN W3" charset="0"/>
          <a:cs typeface="ヒラギノ角ゴ ProN W3" charset="0"/>
          <a:sym typeface="Futura Condensed" charset="0"/>
        </a:defRPr>
      </a:lvl3pPr>
      <a:lvl4pPr marL="241300" indent="-241300" algn="l" rtl="0" fontAlgn="base">
        <a:spcBef>
          <a:spcPct val="0"/>
        </a:spcBef>
        <a:spcAft>
          <a:spcPct val="0"/>
        </a:spcAft>
        <a:defRPr sz="7000">
          <a:solidFill>
            <a:srgbClr val="FFFFFF"/>
          </a:solidFill>
          <a:latin typeface="Futura Condensed" charset="0"/>
          <a:ea typeface="ヒラギノ角ゴ ProN W3" charset="0"/>
          <a:cs typeface="ヒラギノ角ゴ ProN W3" charset="0"/>
          <a:sym typeface="Futura Condensed" charset="0"/>
        </a:defRPr>
      </a:lvl4pPr>
      <a:lvl5pPr marL="241300" indent="-241300" algn="l" rtl="0" fontAlgn="base">
        <a:spcBef>
          <a:spcPct val="0"/>
        </a:spcBef>
        <a:spcAft>
          <a:spcPct val="0"/>
        </a:spcAft>
        <a:defRPr sz="7000">
          <a:solidFill>
            <a:srgbClr val="FFFFFF"/>
          </a:solidFill>
          <a:latin typeface="Futura Condensed" charset="0"/>
          <a:ea typeface="ヒラギノ角ゴ ProN W3" charset="0"/>
          <a:cs typeface="ヒラギノ角ゴ ProN W3" charset="0"/>
          <a:sym typeface="Futura Condensed" charset="0"/>
        </a:defRPr>
      </a:lvl5pPr>
      <a:lvl6pPr marL="698500" indent="-241300" algn="l" rtl="0" fontAlgn="base">
        <a:spcBef>
          <a:spcPct val="0"/>
        </a:spcBef>
        <a:spcAft>
          <a:spcPct val="0"/>
        </a:spcAft>
        <a:defRPr sz="7000">
          <a:solidFill>
            <a:srgbClr val="FFFFFF"/>
          </a:solidFill>
          <a:latin typeface="Futura Condensed" charset="0"/>
          <a:ea typeface="ヒラギノ角ゴ ProN W3" charset="0"/>
          <a:cs typeface="ヒラギノ角ゴ ProN W3" charset="0"/>
          <a:sym typeface="Futura Condensed" charset="0"/>
        </a:defRPr>
      </a:lvl6pPr>
      <a:lvl7pPr marL="1155700" indent="-241300" algn="l" rtl="0" fontAlgn="base">
        <a:spcBef>
          <a:spcPct val="0"/>
        </a:spcBef>
        <a:spcAft>
          <a:spcPct val="0"/>
        </a:spcAft>
        <a:defRPr sz="7000">
          <a:solidFill>
            <a:srgbClr val="FFFFFF"/>
          </a:solidFill>
          <a:latin typeface="Futura Condensed" charset="0"/>
          <a:ea typeface="ヒラギノ角ゴ ProN W3" charset="0"/>
          <a:cs typeface="ヒラギノ角ゴ ProN W3" charset="0"/>
          <a:sym typeface="Futura Condensed" charset="0"/>
        </a:defRPr>
      </a:lvl7pPr>
      <a:lvl8pPr marL="1612900" indent="-241300" algn="l" rtl="0" fontAlgn="base">
        <a:spcBef>
          <a:spcPct val="0"/>
        </a:spcBef>
        <a:spcAft>
          <a:spcPct val="0"/>
        </a:spcAft>
        <a:defRPr sz="7000">
          <a:solidFill>
            <a:srgbClr val="FFFFFF"/>
          </a:solidFill>
          <a:latin typeface="Futura Condensed" charset="0"/>
          <a:ea typeface="ヒラギノ角ゴ ProN W3" charset="0"/>
          <a:cs typeface="ヒラギノ角ゴ ProN W3" charset="0"/>
          <a:sym typeface="Futura Condensed" charset="0"/>
        </a:defRPr>
      </a:lvl8pPr>
      <a:lvl9pPr marL="2070100" indent="-241300" algn="l" rtl="0" fontAlgn="base">
        <a:spcBef>
          <a:spcPct val="0"/>
        </a:spcBef>
        <a:spcAft>
          <a:spcPct val="0"/>
        </a:spcAft>
        <a:defRPr sz="7000">
          <a:solidFill>
            <a:srgbClr val="FFFFFF"/>
          </a:solidFill>
          <a:latin typeface="Futura Condensed" charset="0"/>
          <a:ea typeface="ヒラギノ角ゴ ProN W3" charset="0"/>
          <a:cs typeface="ヒラギノ角ゴ ProN W3" charset="0"/>
          <a:sym typeface="Futura Condensed" charset="0"/>
        </a:defRPr>
      </a:lvl9pPr>
    </p:titleStyle>
    <p:bodyStyle>
      <a:lvl1pPr marL="1198563" indent="-1198563" algn="l" rtl="0" fontAlgn="base">
        <a:spcBef>
          <a:spcPts val="2200"/>
        </a:spcBef>
        <a:spcAft>
          <a:spcPct val="0"/>
        </a:spcAft>
        <a:buSzPct val="155000"/>
        <a:buChar char="•"/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1pPr>
      <a:lvl2pPr marL="1706563" indent="-741363" algn="l" rtl="0" fontAlgn="base">
        <a:spcBef>
          <a:spcPts val="2200"/>
        </a:spcBef>
        <a:spcAft>
          <a:spcPct val="0"/>
        </a:spcAft>
        <a:buSzPct val="155000"/>
        <a:buChar char="•"/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2pPr>
      <a:lvl3pPr marL="2252663" indent="-741363" algn="l" rtl="0" fontAlgn="base">
        <a:spcBef>
          <a:spcPts val="2200"/>
        </a:spcBef>
        <a:spcAft>
          <a:spcPct val="0"/>
        </a:spcAft>
        <a:buSzPct val="155000"/>
        <a:buChar char="•"/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3pPr>
      <a:lvl4pPr marL="2786063" indent="-741363" algn="l" rtl="0" fontAlgn="base">
        <a:spcBef>
          <a:spcPts val="2200"/>
        </a:spcBef>
        <a:spcAft>
          <a:spcPct val="0"/>
        </a:spcAft>
        <a:buSzPct val="155000"/>
        <a:buChar char="•"/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4pPr>
      <a:lvl5pPr marL="3319463" indent="-741363" algn="l" rtl="0" fontAlgn="base">
        <a:spcBef>
          <a:spcPts val="2200"/>
        </a:spcBef>
        <a:spcAft>
          <a:spcPct val="0"/>
        </a:spcAft>
        <a:buSzPct val="155000"/>
        <a:buChar char="•"/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5pPr>
      <a:lvl6pPr marL="3776663" indent="-741363" algn="l" rtl="0" fontAlgn="base">
        <a:spcBef>
          <a:spcPts val="2200"/>
        </a:spcBef>
        <a:spcAft>
          <a:spcPct val="0"/>
        </a:spcAft>
        <a:buSzPct val="155000"/>
        <a:buChar char="•"/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6pPr>
      <a:lvl7pPr marL="4233863" indent="-741363" algn="l" rtl="0" fontAlgn="base">
        <a:spcBef>
          <a:spcPts val="2200"/>
        </a:spcBef>
        <a:spcAft>
          <a:spcPct val="0"/>
        </a:spcAft>
        <a:buSzPct val="155000"/>
        <a:buChar char="•"/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7pPr>
      <a:lvl8pPr marL="4691063" indent="-741363" algn="l" rtl="0" fontAlgn="base">
        <a:spcBef>
          <a:spcPts val="2200"/>
        </a:spcBef>
        <a:spcAft>
          <a:spcPct val="0"/>
        </a:spcAft>
        <a:buSzPct val="155000"/>
        <a:buChar char="•"/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8pPr>
      <a:lvl9pPr marL="5148263" indent="-741363" algn="l" rtl="0" fontAlgn="base">
        <a:spcBef>
          <a:spcPts val="2200"/>
        </a:spcBef>
        <a:spcAft>
          <a:spcPct val="0"/>
        </a:spcAft>
        <a:buSzPct val="155000"/>
        <a:buChar char="•"/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385" name="Rectangle 1"/>
          <p:cNvSpPr>
            <a:spLocks noChangeArrowheads="1"/>
          </p:cNvSpPr>
          <p:nvPr>
            <p:ph type="title"/>
          </p:nvPr>
        </p:nvSpPr>
        <p:spPr bwMode="auto">
          <a:xfrm>
            <a:off x="990600" y="850900"/>
            <a:ext cx="8178800" cy="2882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38100" tIns="38100" rIns="38100" bIns="3810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Futura Condensed" charset="0"/>
              </a:rPr>
              <a:t>Click to edit Master title style</a:t>
            </a:r>
          </a:p>
        </p:txBody>
      </p:sp>
      <p:sp>
        <p:nvSpPr>
          <p:cNvPr id="144386" name="Rectangle 2"/>
          <p:cNvSpPr>
            <a:spLocks noChangeArrowheads="1"/>
          </p:cNvSpPr>
          <p:nvPr>
            <p:ph type="body" idx="1"/>
          </p:nvPr>
        </p:nvSpPr>
        <p:spPr bwMode="auto">
          <a:xfrm>
            <a:off x="990600" y="3810000"/>
            <a:ext cx="8178800" cy="1739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38100" tIns="38100" rIns="38100" bIns="381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Futura Condensed" charset="0"/>
              </a:rPr>
              <a:t>Click to edit Master text styles</a:t>
            </a:r>
          </a:p>
          <a:p>
            <a:pPr lvl="1"/>
            <a:r>
              <a:rPr lang="en-US">
                <a:sym typeface="Futura Condensed" charset="0"/>
              </a:rPr>
              <a:t>Second level</a:t>
            </a:r>
          </a:p>
          <a:p>
            <a:pPr lvl="2"/>
            <a:r>
              <a:rPr lang="en-US">
                <a:sym typeface="Futura Condensed" charset="0"/>
              </a:rPr>
              <a:t>Third level</a:t>
            </a:r>
          </a:p>
          <a:p>
            <a:pPr lvl="3"/>
            <a:r>
              <a:rPr lang="en-US">
                <a:sym typeface="Futura Condensed" charset="0"/>
              </a:rPr>
              <a:t>Fourth level</a:t>
            </a:r>
          </a:p>
          <a:p>
            <a:pPr lvl="4"/>
            <a:r>
              <a:rPr lang="en-US">
                <a:sym typeface="Futura Condensed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348" r:id="rId1"/>
    <p:sldLayoutId id="2147485349" r:id="rId2"/>
    <p:sldLayoutId id="2147485350" r:id="rId3"/>
    <p:sldLayoutId id="2147485351" r:id="rId4"/>
    <p:sldLayoutId id="2147485352" r:id="rId5"/>
    <p:sldLayoutId id="2147485353" r:id="rId6"/>
    <p:sldLayoutId id="2147485354" r:id="rId7"/>
    <p:sldLayoutId id="2147485355" r:id="rId8"/>
    <p:sldLayoutId id="2147485356" r:id="rId9"/>
    <p:sldLayoutId id="2147485357" r:id="rId10"/>
    <p:sldLayoutId id="2147485358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8400">
          <a:solidFill>
            <a:srgbClr val="FFFFFF"/>
          </a:solidFill>
          <a:latin typeface="+mj-lt"/>
          <a:ea typeface="+mj-ea"/>
          <a:cs typeface="+mj-cs"/>
          <a:sym typeface="Futura Condensed" charset="0"/>
        </a:defRPr>
      </a:lvl1pPr>
      <a:lvl2pPr algn="ctr" rtl="0" fontAlgn="base">
        <a:spcBef>
          <a:spcPct val="0"/>
        </a:spcBef>
        <a:spcAft>
          <a:spcPct val="0"/>
        </a:spcAft>
        <a:defRPr sz="8400">
          <a:solidFill>
            <a:srgbClr val="FFFFFF"/>
          </a:solidFill>
          <a:latin typeface="Futura Condensed" charset="0"/>
          <a:ea typeface="ヒラギノ角ゴ ProN W3" charset="0"/>
          <a:cs typeface="ヒラギノ角ゴ ProN W3" charset="0"/>
          <a:sym typeface="Futura Condensed" charset="0"/>
        </a:defRPr>
      </a:lvl2pPr>
      <a:lvl3pPr algn="ctr" rtl="0" fontAlgn="base">
        <a:spcBef>
          <a:spcPct val="0"/>
        </a:spcBef>
        <a:spcAft>
          <a:spcPct val="0"/>
        </a:spcAft>
        <a:defRPr sz="8400">
          <a:solidFill>
            <a:srgbClr val="FFFFFF"/>
          </a:solidFill>
          <a:latin typeface="Futura Condensed" charset="0"/>
          <a:ea typeface="ヒラギノ角ゴ ProN W3" charset="0"/>
          <a:cs typeface="ヒラギノ角ゴ ProN W3" charset="0"/>
          <a:sym typeface="Futura Condensed" charset="0"/>
        </a:defRPr>
      </a:lvl3pPr>
      <a:lvl4pPr algn="ctr" rtl="0" fontAlgn="base">
        <a:spcBef>
          <a:spcPct val="0"/>
        </a:spcBef>
        <a:spcAft>
          <a:spcPct val="0"/>
        </a:spcAft>
        <a:defRPr sz="8400">
          <a:solidFill>
            <a:srgbClr val="FFFFFF"/>
          </a:solidFill>
          <a:latin typeface="Futura Condensed" charset="0"/>
          <a:ea typeface="ヒラギノ角ゴ ProN W3" charset="0"/>
          <a:cs typeface="ヒラギノ角ゴ ProN W3" charset="0"/>
          <a:sym typeface="Futura Condensed" charset="0"/>
        </a:defRPr>
      </a:lvl4pPr>
      <a:lvl5pPr algn="ctr" rtl="0" fontAlgn="base">
        <a:spcBef>
          <a:spcPct val="0"/>
        </a:spcBef>
        <a:spcAft>
          <a:spcPct val="0"/>
        </a:spcAft>
        <a:defRPr sz="8400">
          <a:solidFill>
            <a:srgbClr val="FFFFFF"/>
          </a:solidFill>
          <a:latin typeface="Futura Condensed" charset="0"/>
          <a:ea typeface="ヒラギノ角ゴ ProN W3" charset="0"/>
          <a:cs typeface="ヒラギノ角ゴ ProN W3" charset="0"/>
          <a:sym typeface="Futura Condensed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8400">
          <a:solidFill>
            <a:srgbClr val="FFFFFF"/>
          </a:solidFill>
          <a:latin typeface="Futura Condensed" charset="0"/>
          <a:ea typeface="ヒラギノ角ゴ ProN W3" charset="0"/>
          <a:cs typeface="ヒラギノ角ゴ ProN W3" charset="0"/>
          <a:sym typeface="Futura Condensed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8400">
          <a:solidFill>
            <a:srgbClr val="FFFFFF"/>
          </a:solidFill>
          <a:latin typeface="Futura Condensed" charset="0"/>
          <a:ea typeface="ヒラギノ角ゴ ProN W3" charset="0"/>
          <a:cs typeface="ヒラギノ角ゴ ProN W3" charset="0"/>
          <a:sym typeface="Futura Condensed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8400">
          <a:solidFill>
            <a:srgbClr val="FFFFFF"/>
          </a:solidFill>
          <a:latin typeface="Futura Condensed" charset="0"/>
          <a:ea typeface="ヒラギノ角ゴ ProN W3" charset="0"/>
          <a:cs typeface="ヒラギノ角ゴ ProN W3" charset="0"/>
          <a:sym typeface="Futura Condensed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8400">
          <a:solidFill>
            <a:srgbClr val="FFFFFF"/>
          </a:solidFill>
          <a:latin typeface="Futura Condensed" charset="0"/>
          <a:ea typeface="ヒラギノ角ゴ ProN W3" charset="0"/>
          <a:cs typeface="ヒラギノ角ゴ ProN W3" charset="0"/>
          <a:sym typeface="Futura Condensed" charset="0"/>
        </a:defRPr>
      </a:lvl9pPr>
    </p:titleStyle>
    <p:bodyStyle>
      <a:lvl1pPr algn="ctr" rtl="0" fontAlgn="base">
        <a:spcBef>
          <a:spcPct val="0"/>
        </a:spcBef>
        <a:spcAft>
          <a:spcPct val="0"/>
        </a:spcAft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1pPr>
      <a:lvl2pPr algn="ctr" rtl="0" fontAlgn="base">
        <a:spcBef>
          <a:spcPct val="0"/>
        </a:spcBef>
        <a:spcAft>
          <a:spcPct val="0"/>
        </a:spcAft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2pPr>
      <a:lvl3pPr algn="ctr" rtl="0" fontAlgn="base">
        <a:spcBef>
          <a:spcPct val="0"/>
        </a:spcBef>
        <a:spcAft>
          <a:spcPct val="0"/>
        </a:spcAft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3pPr>
      <a:lvl4pPr algn="ctr" rtl="0" fontAlgn="base">
        <a:spcBef>
          <a:spcPct val="0"/>
        </a:spcBef>
        <a:spcAft>
          <a:spcPct val="0"/>
        </a:spcAft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4pPr>
      <a:lvl5pPr algn="ctr" rtl="0" fontAlgn="base">
        <a:spcBef>
          <a:spcPct val="0"/>
        </a:spcBef>
        <a:spcAft>
          <a:spcPct val="0"/>
        </a:spcAft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409" name="Rectangle 1"/>
          <p:cNvSpPr>
            <a:spLocks noChangeArrowheads="1"/>
          </p:cNvSpPr>
          <p:nvPr>
            <p:ph type="title"/>
          </p:nvPr>
        </p:nvSpPr>
        <p:spPr bwMode="auto">
          <a:xfrm>
            <a:off x="990600" y="2413000"/>
            <a:ext cx="8178800" cy="2781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38100" tIns="38100" rIns="38100" bIns="381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Futura Condensed" charset="0"/>
              </a:rPr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359" r:id="rId1"/>
    <p:sldLayoutId id="2147485360" r:id="rId2"/>
    <p:sldLayoutId id="2147485361" r:id="rId3"/>
    <p:sldLayoutId id="2147485362" r:id="rId4"/>
    <p:sldLayoutId id="2147485363" r:id="rId5"/>
    <p:sldLayoutId id="2147485364" r:id="rId6"/>
    <p:sldLayoutId id="2147485365" r:id="rId7"/>
    <p:sldLayoutId id="2147485366" r:id="rId8"/>
    <p:sldLayoutId id="2147485367" r:id="rId9"/>
    <p:sldLayoutId id="2147485368" r:id="rId10"/>
    <p:sldLayoutId id="2147485369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8400">
          <a:solidFill>
            <a:srgbClr val="FFFFFF"/>
          </a:solidFill>
          <a:latin typeface="+mj-lt"/>
          <a:ea typeface="+mj-ea"/>
          <a:cs typeface="+mj-cs"/>
          <a:sym typeface="Futura Condensed" charset="0"/>
        </a:defRPr>
      </a:lvl1pPr>
      <a:lvl2pPr algn="ctr" rtl="0" fontAlgn="base">
        <a:spcBef>
          <a:spcPct val="0"/>
        </a:spcBef>
        <a:spcAft>
          <a:spcPct val="0"/>
        </a:spcAft>
        <a:defRPr sz="8400">
          <a:solidFill>
            <a:srgbClr val="FFFFFF"/>
          </a:solidFill>
          <a:latin typeface="Futura Condensed" charset="0"/>
          <a:ea typeface="ヒラギノ角ゴ ProN W3" charset="0"/>
          <a:cs typeface="ヒラギノ角ゴ ProN W3" charset="0"/>
          <a:sym typeface="Futura Condensed" charset="0"/>
        </a:defRPr>
      </a:lvl2pPr>
      <a:lvl3pPr algn="ctr" rtl="0" fontAlgn="base">
        <a:spcBef>
          <a:spcPct val="0"/>
        </a:spcBef>
        <a:spcAft>
          <a:spcPct val="0"/>
        </a:spcAft>
        <a:defRPr sz="8400">
          <a:solidFill>
            <a:srgbClr val="FFFFFF"/>
          </a:solidFill>
          <a:latin typeface="Futura Condensed" charset="0"/>
          <a:ea typeface="ヒラギノ角ゴ ProN W3" charset="0"/>
          <a:cs typeface="ヒラギノ角ゴ ProN W3" charset="0"/>
          <a:sym typeface="Futura Condensed" charset="0"/>
        </a:defRPr>
      </a:lvl3pPr>
      <a:lvl4pPr algn="ctr" rtl="0" fontAlgn="base">
        <a:spcBef>
          <a:spcPct val="0"/>
        </a:spcBef>
        <a:spcAft>
          <a:spcPct val="0"/>
        </a:spcAft>
        <a:defRPr sz="8400">
          <a:solidFill>
            <a:srgbClr val="FFFFFF"/>
          </a:solidFill>
          <a:latin typeface="Futura Condensed" charset="0"/>
          <a:ea typeface="ヒラギノ角ゴ ProN W3" charset="0"/>
          <a:cs typeface="ヒラギノ角ゴ ProN W3" charset="0"/>
          <a:sym typeface="Futura Condensed" charset="0"/>
        </a:defRPr>
      </a:lvl4pPr>
      <a:lvl5pPr algn="ctr" rtl="0" fontAlgn="base">
        <a:spcBef>
          <a:spcPct val="0"/>
        </a:spcBef>
        <a:spcAft>
          <a:spcPct val="0"/>
        </a:spcAft>
        <a:defRPr sz="8400">
          <a:solidFill>
            <a:srgbClr val="FFFFFF"/>
          </a:solidFill>
          <a:latin typeface="Futura Condensed" charset="0"/>
          <a:ea typeface="ヒラギノ角ゴ ProN W3" charset="0"/>
          <a:cs typeface="ヒラギノ角ゴ ProN W3" charset="0"/>
          <a:sym typeface="Futura Condensed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8400">
          <a:solidFill>
            <a:srgbClr val="FFFFFF"/>
          </a:solidFill>
          <a:latin typeface="Futura Condensed" charset="0"/>
          <a:ea typeface="ヒラギノ角ゴ ProN W3" charset="0"/>
          <a:cs typeface="ヒラギノ角ゴ ProN W3" charset="0"/>
          <a:sym typeface="Futura Condensed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8400">
          <a:solidFill>
            <a:srgbClr val="FFFFFF"/>
          </a:solidFill>
          <a:latin typeface="Futura Condensed" charset="0"/>
          <a:ea typeface="ヒラギノ角ゴ ProN W3" charset="0"/>
          <a:cs typeface="ヒラギノ角ゴ ProN W3" charset="0"/>
          <a:sym typeface="Futura Condensed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8400">
          <a:solidFill>
            <a:srgbClr val="FFFFFF"/>
          </a:solidFill>
          <a:latin typeface="Futura Condensed" charset="0"/>
          <a:ea typeface="ヒラギノ角ゴ ProN W3" charset="0"/>
          <a:cs typeface="ヒラギノ角ゴ ProN W3" charset="0"/>
          <a:sym typeface="Futura Condensed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8400">
          <a:solidFill>
            <a:srgbClr val="FFFFFF"/>
          </a:solidFill>
          <a:latin typeface="Futura Condensed" charset="0"/>
          <a:ea typeface="ヒラギノ角ゴ ProN W3" charset="0"/>
          <a:cs typeface="ヒラギノ角ゴ ProN W3" charset="0"/>
          <a:sym typeface="Futura Condensed" charset="0"/>
        </a:defRPr>
      </a:lvl9pPr>
    </p:titleStyle>
    <p:bodyStyle>
      <a:lvl1pPr algn="ctr" rtl="0" fontAlgn="base">
        <a:spcBef>
          <a:spcPct val="0"/>
        </a:spcBef>
        <a:spcAft>
          <a:spcPct val="0"/>
        </a:spcAft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1pPr>
      <a:lvl2pPr algn="ctr" rtl="0" fontAlgn="base">
        <a:spcBef>
          <a:spcPct val="0"/>
        </a:spcBef>
        <a:spcAft>
          <a:spcPct val="0"/>
        </a:spcAft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2pPr>
      <a:lvl3pPr algn="ctr" rtl="0" fontAlgn="base">
        <a:spcBef>
          <a:spcPct val="0"/>
        </a:spcBef>
        <a:spcAft>
          <a:spcPct val="0"/>
        </a:spcAft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3pPr>
      <a:lvl4pPr algn="ctr" rtl="0" fontAlgn="base">
        <a:spcBef>
          <a:spcPct val="0"/>
        </a:spcBef>
        <a:spcAft>
          <a:spcPct val="0"/>
        </a:spcAft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4pPr>
      <a:lvl5pPr algn="ctr" rtl="0" fontAlgn="base">
        <a:spcBef>
          <a:spcPct val="0"/>
        </a:spcBef>
        <a:spcAft>
          <a:spcPct val="0"/>
        </a:spcAft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6433" name="Picture 1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160000" cy="762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6434" name="Rectangle 2"/>
          <p:cNvSpPr>
            <a:spLocks noChangeArrowheads="1"/>
          </p:cNvSpPr>
          <p:nvPr>
            <p:ph type="title"/>
          </p:nvPr>
        </p:nvSpPr>
        <p:spPr bwMode="auto">
          <a:xfrm>
            <a:off x="990600" y="5397500"/>
            <a:ext cx="8178800" cy="149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38100" tIns="38100" rIns="38100" bIns="381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Futura Condensed" charset="0"/>
              </a:rPr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370" r:id="rId1"/>
    <p:sldLayoutId id="2147485371" r:id="rId2"/>
    <p:sldLayoutId id="2147485372" r:id="rId3"/>
    <p:sldLayoutId id="2147485373" r:id="rId4"/>
    <p:sldLayoutId id="2147485374" r:id="rId5"/>
    <p:sldLayoutId id="2147485375" r:id="rId6"/>
    <p:sldLayoutId id="2147485376" r:id="rId7"/>
    <p:sldLayoutId id="2147485377" r:id="rId8"/>
    <p:sldLayoutId id="2147485378" r:id="rId9"/>
    <p:sldLayoutId id="2147485379" r:id="rId10"/>
    <p:sldLayoutId id="2147485380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8400">
          <a:solidFill>
            <a:srgbClr val="FFFFFF"/>
          </a:solidFill>
          <a:latin typeface="+mj-lt"/>
          <a:ea typeface="+mj-ea"/>
          <a:cs typeface="+mj-cs"/>
          <a:sym typeface="Futura Condensed" charset="0"/>
        </a:defRPr>
      </a:lvl1pPr>
      <a:lvl2pPr algn="ctr" rtl="0" fontAlgn="base">
        <a:spcBef>
          <a:spcPct val="0"/>
        </a:spcBef>
        <a:spcAft>
          <a:spcPct val="0"/>
        </a:spcAft>
        <a:defRPr sz="8400">
          <a:solidFill>
            <a:srgbClr val="FFFFFF"/>
          </a:solidFill>
          <a:latin typeface="Futura Condensed" charset="0"/>
          <a:ea typeface="ヒラギノ角ゴ ProN W3" charset="0"/>
          <a:cs typeface="ヒラギノ角ゴ ProN W3" charset="0"/>
          <a:sym typeface="Futura Condensed" charset="0"/>
        </a:defRPr>
      </a:lvl2pPr>
      <a:lvl3pPr algn="ctr" rtl="0" fontAlgn="base">
        <a:spcBef>
          <a:spcPct val="0"/>
        </a:spcBef>
        <a:spcAft>
          <a:spcPct val="0"/>
        </a:spcAft>
        <a:defRPr sz="8400">
          <a:solidFill>
            <a:srgbClr val="FFFFFF"/>
          </a:solidFill>
          <a:latin typeface="Futura Condensed" charset="0"/>
          <a:ea typeface="ヒラギノ角ゴ ProN W3" charset="0"/>
          <a:cs typeface="ヒラギノ角ゴ ProN W3" charset="0"/>
          <a:sym typeface="Futura Condensed" charset="0"/>
        </a:defRPr>
      </a:lvl3pPr>
      <a:lvl4pPr algn="ctr" rtl="0" fontAlgn="base">
        <a:spcBef>
          <a:spcPct val="0"/>
        </a:spcBef>
        <a:spcAft>
          <a:spcPct val="0"/>
        </a:spcAft>
        <a:defRPr sz="8400">
          <a:solidFill>
            <a:srgbClr val="FFFFFF"/>
          </a:solidFill>
          <a:latin typeface="Futura Condensed" charset="0"/>
          <a:ea typeface="ヒラギノ角ゴ ProN W3" charset="0"/>
          <a:cs typeface="ヒラギノ角ゴ ProN W3" charset="0"/>
          <a:sym typeface="Futura Condensed" charset="0"/>
        </a:defRPr>
      </a:lvl4pPr>
      <a:lvl5pPr algn="ctr" rtl="0" fontAlgn="base">
        <a:spcBef>
          <a:spcPct val="0"/>
        </a:spcBef>
        <a:spcAft>
          <a:spcPct val="0"/>
        </a:spcAft>
        <a:defRPr sz="8400">
          <a:solidFill>
            <a:srgbClr val="FFFFFF"/>
          </a:solidFill>
          <a:latin typeface="Futura Condensed" charset="0"/>
          <a:ea typeface="ヒラギノ角ゴ ProN W3" charset="0"/>
          <a:cs typeface="ヒラギノ角ゴ ProN W3" charset="0"/>
          <a:sym typeface="Futura Condensed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8400">
          <a:solidFill>
            <a:srgbClr val="FFFFFF"/>
          </a:solidFill>
          <a:latin typeface="Futura Condensed" charset="0"/>
          <a:ea typeface="ヒラギノ角ゴ ProN W3" charset="0"/>
          <a:cs typeface="ヒラギノ角ゴ ProN W3" charset="0"/>
          <a:sym typeface="Futura Condensed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8400">
          <a:solidFill>
            <a:srgbClr val="FFFFFF"/>
          </a:solidFill>
          <a:latin typeface="Futura Condensed" charset="0"/>
          <a:ea typeface="ヒラギノ角ゴ ProN W3" charset="0"/>
          <a:cs typeface="ヒラギノ角ゴ ProN W3" charset="0"/>
          <a:sym typeface="Futura Condensed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8400">
          <a:solidFill>
            <a:srgbClr val="FFFFFF"/>
          </a:solidFill>
          <a:latin typeface="Futura Condensed" charset="0"/>
          <a:ea typeface="ヒラギノ角ゴ ProN W3" charset="0"/>
          <a:cs typeface="ヒラギノ角ゴ ProN W3" charset="0"/>
          <a:sym typeface="Futura Condensed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8400">
          <a:solidFill>
            <a:srgbClr val="FFFFFF"/>
          </a:solidFill>
          <a:latin typeface="Futura Condensed" charset="0"/>
          <a:ea typeface="ヒラギノ角ゴ ProN W3" charset="0"/>
          <a:cs typeface="ヒラギノ角ゴ ProN W3" charset="0"/>
          <a:sym typeface="Futura Condensed" charset="0"/>
        </a:defRPr>
      </a:lvl9pPr>
    </p:titleStyle>
    <p:bodyStyle>
      <a:lvl1pPr algn="ctr" rtl="0" fontAlgn="base">
        <a:spcBef>
          <a:spcPct val="0"/>
        </a:spcBef>
        <a:spcAft>
          <a:spcPct val="0"/>
        </a:spcAft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1pPr>
      <a:lvl2pPr algn="ctr" rtl="0" fontAlgn="base">
        <a:spcBef>
          <a:spcPct val="0"/>
        </a:spcBef>
        <a:spcAft>
          <a:spcPct val="0"/>
        </a:spcAft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2pPr>
      <a:lvl3pPr algn="ctr" rtl="0" fontAlgn="base">
        <a:spcBef>
          <a:spcPct val="0"/>
        </a:spcBef>
        <a:spcAft>
          <a:spcPct val="0"/>
        </a:spcAft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3pPr>
      <a:lvl4pPr algn="ctr" rtl="0" fontAlgn="base">
        <a:spcBef>
          <a:spcPct val="0"/>
        </a:spcBef>
        <a:spcAft>
          <a:spcPct val="0"/>
        </a:spcAft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4pPr>
      <a:lvl5pPr algn="ctr" rtl="0" fontAlgn="base">
        <a:spcBef>
          <a:spcPct val="0"/>
        </a:spcBef>
        <a:spcAft>
          <a:spcPct val="0"/>
        </a:spcAft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7457" name="Picture 1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160000" cy="762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7458" name="Rectangle 2"/>
          <p:cNvSpPr>
            <a:spLocks noChangeArrowheads="1"/>
          </p:cNvSpPr>
          <p:nvPr>
            <p:ph type="title"/>
          </p:nvPr>
        </p:nvSpPr>
        <p:spPr bwMode="auto">
          <a:xfrm>
            <a:off x="495300" y="1104900"/>
            <a:ext cx="4584700" cy="257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38100" tIns="38100" rIns="38100" bIns="3810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Futura Condensed" charset="0"/>
              </a:rPr>
              <a:t>Click to edit Master title style</a:t>
            </a:r>
          </a:p>
        </p:txBody>
      </p:sp>
      <p:sp>
        <p:nvSpPr>
          <p:cNvPr id="147459" name="Rectangle 3"/>
          <p:cNvSpPr>
            <a:spLocks noChangeArrowheads="1"/>
          </p:cNvSpPr>
          <p:nvPr>
            <p:ph type="body" idx="1"/>
          </p:nvPr>
        </p:nvSpPr>
        <p:spPr bwMode="auto">
          <a:xfrm>
            <a:off x="495300" y="3746500"/>
            <a:ext cx="4584700" cy="228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38100" tIns="38100" rIns="38100" bIns="381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Futura Condensed" charset="0"/>
              </a:rPr>
              <a:t>Click to edit Master text styles</a:t>
            </a:r>
          </a:p>
          <a:p>
            <a:pPr lvl="1"/>
            <a:r>
              <a:rPr lang="en-US">
                <a:sym typeface="Futura Condensed" charset="0"/>
              </a:rPr>
              <a:t>Second level</a:t>
            </a:r>
          </a:p>
          <a:p>
            <a:pPr lvl="2"/>
            <a:r>
              <a:rPr lang="en-US">
                <a:sym typeface="Futura Condensed" charset="0"/>
              </a:rPr>
              <a:t>Third level</a:t>
            </a:r>
          </a:p>
          <a:p>
            <a:pPr lvl="3"/>
            <a:r>
              <a:rPr lang="en-US">
                <a:sym typeface="Futura Condensed" charset="0"/>
              </a:rPr>
              <a:t>Fourth level</a:t>
            </a:r>
          </a:p>
          <a:p>
            <a:pPr lvl="4"/>
            <a:r>
              <a:rPr lang="en-US">
                <a:sym typeface="Futura Condensed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381" r:id="rId1"/>
    <p:sldLayoutId id="2147485382" r:id="rId2"/>
    <p:sldLayoutId id="2147485383" r:id="rId3"/>
    <p:sldLayoutId id="2147485384" r:id="rId4"/>
    <p:sldLayoutId id="2147485385" r:id="rId5"/>
    <p:sldLayoutId id="2147485386" r:id="rId6"/>
    <p:sldLayoutId id="2147485387" r:id="rId7"/>
    <p:sldLayoutId id="2147485388" r:id="rId8"/>
    <p:sldLayoutId id="2147485389" r:id="rId9"/>
    <p:sldLayoutId id="2147485390" r:id="rId10"/>
    <p:sldLayoutId id="2147485391" r:id="rId11"/>
  </p:sldLayoutIdLst>
  <p:transition xmlns:p14="http://schemas.microsoft.com/office/powerpoint/2010/main"/>
  <p:txStyles>
    <p:titleStyle>
      <a:lvl1pPr marL="339725" indent="-339725" algn="ctr" rtl="0" fontAlgn="base">
        <a:spcBef>
          <a:spcPct val="0"/>
        </a:spcBef>
        <a:spcAft>
          <a:spcPct val="0"/>
        </a:spcAft>
        <a:defRPr sz="6200">
          <a:solidFill>
            <a:srgbClr val="FFFBF2"/>
          </a:solidFill>
          <a:latin typeface="+mj-lt"/>
          <a:ea typeface="+mj-ea"/>
          <a:cs typeface="+mj-cs"/>
          <a:sym typeface="Futura Condensed" charset="0"/>
        </a:defRPr>
      </a:lvl1pPr>
      <a:lvl2pPr marL="339725" indent="-339725" algn="ctr" rtl="0" fontAlgn="base">
        <a:spcBef>
          <a:spcPct val="0"/>
        </a:spcBef>
        <a:spcAft>
          <a:spcPct val="0"/>
        </a:spcAft>
        <a:defRPr sz="6200">
          <a:solidFill>
            <a:srgbClr val="FFFBF2"/>
          </a:solidFill>
          <a:latin typeface="Futura Condensed" charset="0"/>
          <a:ea typeface="ヒラギノ角ゴ ProN W3" charset="0"/>
          <a:cs typeface="ヒラギノ角ゴ ProN W3" charset="0"/>
          <a:sym typeface="Futura Condensed" charset="0"/>
        </a:defRPr>
      </a:lvl2pPr>
      <a:lvl3pPr marL="339725" indent="-339725" algn="ctr" rtl="0" fontAlgn="base">
        <a:spcBef>
          <a:spcPct val="0"/>
        </a:spcBef>
        <a:spcAft>
          <a:spcPct val="0"/>
        </a:spcAft>
        <a:defRPr sz="6200">
          <a:solidFill>
            <a:srgbClr val="FFFBF2"/>
          </a:solidFill>
          <a:latin typeface="Futura Condensed" charset="0"/>
          <a:ea typeface="ヒラギノ角ゴ ProN W3" charset="0"/>
          <a:cs typeface="ヒラギノ角ゴ ProN W3" charset="0"/>
          <a:sym typeface="Futura Condensed" charset="0"/>
        </a:defRPr>
      </a:lvl3pPr>
      <a:lvl4pPr marL="339725" indent="-339725" algn="ctr" rtl="0" fontAlgn="base">
        <a:spcBef>
          <a:spcPct val="0"/>
        </a:spcBef>
        <a:spcAft>
          <a:spcPct val="0"/>
        </a:spcAft>
        <a:defRPr sz="6200">
          <a:solidFill>
            <a:srgbClr val="FFFBF2"/>
          </a:solidFill>
          <a:latin typeface="Futura Condensed" charset="0"/>
          <a:ea typeface="ヒラギノ角ゴ ProN W3" charset="0"/>
          <a:cs typeface="ヒラギノ角ゴ ProN W3" charset="0"/>
          <a:sym typeface="Futura Condensed" charset="0"/>
        </a:defRPr>
      </a:lvl4pPr>
      <a:lvl5pPr marL="339725" indent="-339725" algn="ctr" rtl="0" fontAlgn="base">
        <a:spcBef>
          <a:spcPct val="0"/>
        </a:spcBef>
        <a:spcAft>
          <a:spcPct val="0"/>
        </a:spcAft>
        <a:defRPr sz="6200">
          <a:solidFill>
            <a:srgbClr val="FFFBF2"/>
          </a:solidFill>
          <a:latin typeface="Futura Condensed" charset="0"/>
          <a:ea typeface="ヒラギノ角ゴ ProN W3" charset="0"/>
          <a:cs typeface="ヒラギノ角ゴ ProN W3" charset="0"/>
          <a:sym typeface="Futura Condensed" charset="0"/>
        </a:defRPr>
      </a:lvl5pPr>
      <a:lvl6pPr marL="796925" indent="-339725" algn="ctr" rtl="0" fontAlgn="base">
        <a:spcBef>
          <a:spcPct val="0"/>
        </a:spcBef>
        <a:spcAft>
          <a:spcPct val="0"/>
        </a:spcAft>
        <a:defRPr sz="6200">
          <a:solidFill>
            <a:srgbClr val="FFFBF2"/>
          </a:solidFill>
          <a:latin typeface="Futura Condensed" charset="0"/>
          <a:ea typeface="ヒラギノ角ゴ ProN W3" charset="0"/>
          <a:cs typeface="ヒラギノ角ゴ ProN W3" charset="0"/>
          <a:sym typeface="Futura Condensed" charset="0"/>
        </a:defRPr>
      </a:lvl6pPr>
      <a:lvl7pPr marL="1254125" indent="-339725" algn="ctr" rtl="0" fontAlgn="base">
        <a:spcBef>
          <a:spcPct val="0"/>
        </a:spcBef>
        <a:spcAft>
          <a:spcPct val="0"/>
        </a:spcAft>
        <a:defRPr sz="6200">
          <a:solidFill>
            <a:srgbClr val="FFFBF2"/>
          </a:solidFill>
          <a:latin typeface="Futura Condensed" charset="0"/>
          <a:ea typeface="ヒラギノ角ゴ ProN W3" charset="0"/>
          <a:cs typeface="ヒラギノ角ゴ ProN W3" charset="0"/>
          <a:sym typeface="Futura Condensed" charset="0"/>
        </a:defRPr>
      </a:lvl7pPr>
      <a:lvl8pPr marL="1711325" indent="-339725" algn="ctr" rtl="0" fontAlgn="base">
        <a:spcBef>
          <a:spcPct val="0"/>
        </a:spcBef>
        <a:spcAft>
          <a:spcPct val="0"/>
        </a:spcAft>
        <a:defRPr sz="6200">
          <a:solidFill>
            <a:srgbClr val="FFFBF2"/>
          </a:solidFill>
          <a:latin typeface="Futura Condensed" charset="0"/>
          <a:ea typeface="ヒラギノ角ゴ ProN W3" charset="0"/>
          <a:cs typeface="ヒラギノ角ゴ ProN W3" charset="0"/>
          <a:sym typeface="Futura Condensed" charset="0"/>
        </a:defRPr>
      </a:lvl8pPr>
      <a:lvl9pPr marL="2168525" indent="-339725" algn="ctr" rtl="0" fontAlgn="base">
        <a:spcBef>
          <a:spcPct val="0"/>
        </a:spcBef>
        <a:spcAft>
          <a:spcPct val="0"/>
        </a:spcAft>
        <a:defRPr sz="6200">
          <a:solidFill>
            <a:srgbClr val="FFFBF2"/>
          </a:solidFill>
          <a:latin typeface="Futura Condensed" charset="0"/>
          <a:ea typeface="ヒラギノ角ゴ ProN W3" charset="0"/>
          <a:cs typeface="ヒラギノ角ゴ ProN W3" charset="0"/>
          <a:sym typeface="Futura Condensed" charset="0"/>
        </a:defRPr>
      </a:lvl9pPr>
    </p:titleStyle>
    <p:bodyStyle>
      <a:lvl1pPr algn="ctr" rtl="0" fontAlgn="base">
        <a:spcBef>
          <a:spcPct val="0"/>
        </a:spcBef>
        <a:spcAft>
          <a:spcPct val="0"/>
        </a:spcAft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1pPr>
      <a:lvl2pPr algn="ctr" rtl="0" fontAlgn="base">
        <a:spcBef>
          <a:spcPct val="0"/>
        </a:spcBef>
        <a:spcAft>
          <a:spcPct val="0"/>
        </a:spcAft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2pPr>
      <a:lvl3pPr algn="ctr" rtl="0" fontAlgn="base">
        <a:spcBef>
          <a:spcPct val="0"/>
        </a:spcBef>
        <a:spcAft>
          <a:spcPct val="0"/>
        </a:spcAft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3pPr>
      <a:lvl4pPr algn="ctr" rtl="0" fontAlgn="base">
        <a:spcBef>
          <a:spcPct val="0"/>
        </a:spcBef>
        <a:spcAft>
          <a:spcPct val="0"/>
        </a:spcAft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4pPr>
      <a:lvl5pPr algn="ctr" rtl="0" fontAlgn="base">
        <a:spcBef>
          <a:spcPct val="0"/>
        </a:spcBef>
        <a:spcAft>
          <a:spcPct val="0"/>
        </a:spcAft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481" name="Rectangle 1"/>
          <p:cNvSpPr>
            <a:spLocks noChangeArrowheads="1"/>
          </p:cNvSpPr>
          <p:nvPr>
            <p:ph type="body" idx="1"/>
          </p:nvPr>
        </p:nvSpPr>
        <p:spPr bwMode="auto">
          <a:xfrm>
            <a:off x="990600" y="990600"/>
            <a:ext cx="8178800" cy="5638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38100" tIns="38100" rIns="38100" bIns="381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Gill Sans" charset="0"/>
              </a:rPr>
              <a:t>Click to edit Master text styles</a:t>
            </a:r>
          </a:p>
          <a:p>
            <a:pPr lvl="1"/>
            <a:r>
              <a:rPr lang="en-US">
                <a:sym typeface="Gill Sans" charset="0"/>
              </a:rPr>
              <a:t>Second level</a:t>
            </a:r>
          </a:p>
          <a:p>
            <a:pPr lvl="2"/>
            <a:r>
              <a:rPr lang="en-US">
                <a:sym typeface="Gill Sans" charset="0"/>
              </a:rPr>
              <a:t>Third level</a:t>
            </a:r>
          </a:p>
          <a:p>
            <a:pPr lvl="3"/>
            <a:r>
              <a:rPr lang="en-US">
                <a:sym typeface="Gill Sans" charset="0"/>
              </a:rPr>
              <a:t>Fourth level</a:t>
            </a:r>
          </a:p>
          <a:p>
            <a:pPr lvl="4"/>
            <a:r>
              <a:rPr lang="en-US">
                <a:sym typeface="Gill Sans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392" r:id="rId1"/>
    <p:sldLayoutId id="2147485393" r:id="rId2"/>
    <p:sldLayoutId id="2147485394" r:id="rId3"/>
    <p:sldLayoutId id="2147485395" r:id="rId4"/>
    <p:sldLayoutId id="2147485396" r:id="rId5"/>
    <p:sldLayoutId id="2147485397" r:id="rId6"/>
    <p:sldLayoutId id="2147485398" r:id="rId7"/>
    <p:sldLayoutId id="2147485399" r:id="rId8"/>
    <p:sldLayoutId id="2147485400" r:id="rId9"/>
    <p:sldLayoutId id="2147485401" r:id="rId10"/>
    <p:sldLayoutId id="2147485402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+mj-lt"/>
          <a:ea typeface="+mj-ea"/>
          <a:cs typeface="+mj-cs"/>
          <a:sym typeface="Gill Sans" charset="0"/>
        </a:defRPr>
      </a:lvl1pPr>
      <a:lvl2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2pPr>
      <a:lvl3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3pPr>
      <a:lvl4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4pPr>
      <a:lvl5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9pPr>
    </p:titleStyle>
    <p:bodyStyle>
      <a:lvl1pPr marL="660400" indent="-444500" algn="l" rtl="0" fontAlgn="base">
        <a:spcBef>
          <a:spcPts val="37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1pPr>
      <a:lvl2pPr marL="1003300" indent="-444500" algn="l" rtl="0" fontAlgn="base">
        <a:spcBef>
          <a:spcPts val="37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2pPr>
      <a:lvl3pPr marL="1346200" indent="-444500" algn="l" rtl="0" fontAlgn="base">
        <a:spcBef>
          <a:spcPts val="37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3pPr>
      <a:lvl4pPr marL="1701800" indent="-444500" algn="l" rtl="0" fontAlgn="base">
        <a:spcBef>
          <a:spcPts val="37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4pPr>
      <a:lvl5pPr marL="2044700" indent="-444500" algn="l" rtl="0" fontAlgn="base">
        <a:spcBef>
          <a:spcPts val="37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5pPr>
      <a:lvl6pPr marL="2501900" indent="-444500" algn="l" rtl="0" fontAlgn="base">
        <a:spcBef>
          <a:spcPts val="37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6pPr>
      <a:lvl7pPr marL="2959100" indent="-444500" algn="l" rtl="0" fontAlgn="base">
        <a:spcBef>
          <a:spcPts val="37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7pPr>
      <a:lvl8pPr marL="3416300" indent="-444500" algn="l" rtl="0" fontAlgn="base">
        <a:spcBef>
          <a:spcPts val="37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8pPr>
      <a:lvl9pPr marL="3873500" indent="-444500" algn="l" rtl="0" fontAlgn="base">
        <a:spcBef>
          <a:spcPts val="37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505" name="Rectangle 1"/>
          <p:cNvSpPr>
            <a:spLocks noChangeArrowheads="1"/>
          </p:cNvSpPr>
          <p:nvPr>
            <p:ph type="title"/>
          </p:nvPr>
        </p:nvSpPr>
        <p:spPr bwMode="auto">
          <a:xfrm>
            <a:off x="990600" y="2324100"/>
            <a:ext cx="8178800" cy="2971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38100" tIns="38100" rIns="38100" bIns="381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Gill Sans" charset="0"/>
              </a:rPr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403" r:id="rId1"/>
    <p:sldLayoutId id="2147485404" r:id="rId2"/>
    <p:sldLayoutId id="2147485405" r:id="rId3"/>
    <p:sldLayoutId id="2147485406" r:id="rId4"/>
    <p:sldLayoutId id="2147485407" r:id="rId5"/>
    <p:sldLayoutId id="2147485408" r:id="rId6"/>
    <p:sldLayoutId id="2147485409" r:id="rId7"/>
    <p:sldLayoutId id="2147485410" r:id="rId8"/>
    <p:sldLayoutId id="2147485411" r:id="rId9"/>
    <p:sldLayoutId id="2147485412" r:id="rId10"/>
    <p:sldLayoutId id="2147485413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+mj-lt"/>
          <a:ea typeface="+mj-ea"/>
          <a:cs typeface="+mj-cs"/>
          <a:sym typeface="Gill Sans" charset="0"/>
        </a:defRPr>
      </a:lvl1pPr>
      <a:lvl2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2pPr>
      <a:lvl3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3pPr>
      <a:lvl4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4pPr>
      <a:lvl5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9pPr>
    </p:titleStyle>
    <p:bodyStyle>
      <a:lvl1pPr algn="ctr" rtl="0" fontAlgn="base"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1pPr>
      <a:lvl2pPr algn="ctr" rtl="0" fontAlgn="base"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2pPr>
      <a:lvl3pPr algn="ctr" rtl="0" fontAlgn="base"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3pPr>
      <a:lvl4pPr algn="ctr" rtl="0" fontAlgn="base"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4pPr>
      <a:lvl5pPr algn="ctr" rtl="0" fontAlgn="base"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0529" name="Picture 1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160000" cy="762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0530" name="Rectangle 2"/>
          <p:cNvSpPr>
            <a:spLocks noChangeArrowheads="1"/>
          </p:cNvSpPr>
          <p:nvPr>
            <p:ph type="title"/>
          </p:nvPr>
        </p:nvSpPr>
        <p:spPr bwMode="auto">
          <a:xfrm>
            <a:off x="990600" y="5753100"/>
            <a:ext cx="8178800" cy="1333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38100" tIns="38100" rIns="38100" bIns="381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Gill Sans" charset="0"/>
              </a:rPr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414" r:id="rId1"/>
    <p:sldLayoutId id="2147485415" r:id="rId2"/>
    <p:sldLayoutId id="2147485416" r:id="rId3"/>
    <p:sldLayoutId id="2147485417" r:id="rId4"/>
    <p:sldLayoutId id="2147485418" r:id="rId5"/>
    <p:sldLayoutId id="2147485419" r:id="rId6"/>
    <p:sldLayoutId id="2147485420" r:id="rId7"/>
    <p:sldLayoutId id="2147485421" r:id="rId8"/>
    <p:sldLayoutId id="2147485422" r:id="rId9"/>
    <p:sldLayoutId id="2147485423" r:id="rId10"/>
    <p:sldLayoutId id="2147485424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+mj-lt"/>
          <a:ea typeface="+mj-ea"/>
          <a:cs typeface="+mj-cs"/>
          <a:sym typeface="Gill Sans" charset="0"/>
        </a:defRPr>
      </a:lvl1pPr>
      <a:lvl2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2pPr>
      <a:lvl3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3pPr>
      <a:lvl4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4pPr>
      <a:lvl5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9pPr>
    </p:titleStyle>
    <p:bodyStyle>
      <a:lvl1pPr algn="ctr" rtl="0" fontAlgn="base"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1pPr>
      <a:lvl2pPr algn="ctr" rtl="0" fontAlgn="base"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2pPr>
      <a:lvl3pPr algn="ctr" rtl="0" fontAlgn="base"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3pPr>
      <a:lvl4pPr algn="ctr" rtl="0" fontAlgn="base"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4pPr>
      <a:lvl5pPr algn="ctr" rtl="0" fontAlgn="base"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553" name="Rectangle 1"/>
          <p:cNvSpPr>
            <a:spLocks noChangeArrowheads="1"/>
          </p:cNvSpPr>
          <p:nvPr>
            <p:ph type="title"/>
          </p:nvPr>
        </p:nvSpPr>
        <p:spPr bwMode="auto">
          <a:xfrm>
            <a:off x="990600" y="5753100"/>
            <a:ext cx="8178800" cy="1333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38100" tIns="38100" rIns="38100" bIns="381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Gill Sans" charset="0"/>
              </a:rPr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425" r:id="rId1"/>
    <p:sldLayoutId id="2147485426" r:id="rId2"/>
    <p:sldLayoutId id="2147485427" r:id="rId3"/>
    <p:sldLayoutId id="2147485428" r:id="rId4"/>
    <p:sldLayoutId id="2147485429" r:id="rId5"/>
    <p:sldLayoutId id="2147485430" r:id="rId6"/>
    <p:sldLayoutId id="2147485431" r:id="rId7"/>
    <p:sldLayoutId id="2147485432" r:id="rId8"/>
    <p:sldLayoutId id="2147485433" r:id="rId9"/>
    <p:sldLayoutId id="2147485434" r:id="rId10"/>
    <p:sldLayoutId id="2147485435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+mj-lt"/>
          <a:ea typeface="+mj-ea"/>
          <a:cs typeface="+mj-cs"/>
          <a:sym typeface="Gill Sans" charset="0"/>
        </a:defRPr>
      </a:lvl1pPr>
      <a:lvl2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2pPr>
      <a:lvl3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3pPr>
      <a:lvl4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4pPr>
      <a:lvl5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9pPr>
    </p:titleStyle>
    <p:bodyStyle>
      <a:lvl1pPr algn="ctr" rtl="0" fontAlgn="base"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1pPr>
      <a:lvl2pPr algn="ctr" rtl="0" fontAlgn="base"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2pPr>
      <a:lvl3pPr algn="ctr" rtl="0" fontAlgn="base"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3pPr>
      <a:lvl4pPr algn="ctr" rtl="0" fontAlgn="base"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4pPr>
      <a:lvl5pPr algn="ctr" rtl="0" fontAlgn="base"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2577" name="Picture 1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160000" cy="762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2578" name="Rectangle 2"/>
          <p:cNvSpPr>
            <a:spLocks noChangeArrowheads="1"/>
          </p:cNvSpPr>
          <p:nvPr>
            <p:ph type="body" idx="1"/>
          </p:nvPr>
        </p:nvSpPr>
        <p:spPr bwMode="auto">
          <a:xfrm>
            <a:off x="495300" y="3835400"/>
            <a:ext cx="4584700" cy="257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38100" tIns="38100" rIns="38100" bIns="381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Gill Sans" charset="0"/>
              </a:rPr>
              <a:t>Click to edit Master text styles</a:t>
            </a:r>
          </a:p>
          <a:p>
            <a:pPr lvl="1"/>
            <a:r>
              <a:rPr lang="en-US">
                <a:sym typeface="Gill Sans" charset="0"/>
              </a:rPr>
              <a:t>Second level</a:t>
            </a:r>
          </a:p>
          <a:p>
            <a:pPr lvl="2"/>
            <a:r>
              <a:rPr lang="en-US">
                <a:sym typeface="Gill Sans" charset="0"/>
              </a:rPr>
              <a:t>Third level</a:t>
            </a:r>
          </a:p>
          <a:p>
            <a:pPr lvl="3"/>
            <a:r>
              <a:rPr lang="en-US">
                <a:sym typeface="Gill Sans" charset="0"/>
              </a:rPr>
              <a:t>Fourth level</a:t>
            </a:r>
          </a:p>
          <a:p>
            <a:pPr lvl="4"/>
            <a:r>
              <a:rPr lang="en-US">
                <a:sym typeface="Gill Sans" charset="0"/>
              </a:rPr>
              <a:t>Fifth level</a:t>
            </a:r>
          </a:p>
        </p:txBody>
      </p:sp>
      <p:sp>
        <p:nvSpPr>
          <p:cNvPr id="152579" name="Rectangle 3"/>
          <p:cNvSpPr>
            <a:spLocks noChangeArrowheads="1"/>
          </p:cNvSpPr>
          <p:nvPr>
            <p:ph type="title"/>
          </p:nvPr>
        </p:nvSpPr>
        <p:spPr bwMode="auto">
          <a:xfrm>
            <a:off x="495300" y="1193800"/>
            <a:ext cx="4584700" cy="257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38100" tIns="38100" rIns="38100" bIns="3810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Gill Sans" charset="0"/>
              </a:rPr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436" r:id="rId1"/>
    <p:sldLayoutId id="2147485437" r:id="rId2"/>
    <p:sldLayoutId id="2147485438" r:id="rId3"/>
    <p:sldLayoutId id="2147485439" r:id="rId4"/>
    <p:sldLayoutId id="2147485440" r:id="rId5"/>
    <p:sldLayoutId id="2147485441" r:id="rId6"/>
    <p:sldLayoutId id="2147485442" r:id="rId7"/>
    <p:sldLayoutId id="2147485443" r:id="rId8"/>
    <p:sldLayoutId id="2147485444" r:id="rId9"/>
    <p:sldLayoutId id="2147485445" r:id="rId10"/>
    <p:sldLayoutId id="2147485446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5400">
          <a:solidFill>
            <a:srgbClr val="FFFFFF"/>
          </a:solidFill>
          <a:latin typeface="+mj-lt"/>
          <a:ea typeface="+mj-ea"/>
          <a:cs typeface="+mj-cs"/>
          <a:sym typeface="Gill Sans" charset="0"/>
        </a:defRPr>
      </a:lvl1pPr>
      <a:lvl2pPr algn="ctr" rtl="0" fontAlgn="base">
        <a:spcBef>
          <a:spcPct val="0"/>
        </a:spcBef>
        <a:spcAft>
          <a:spcPct val="0"/>
        </a:spcAft>
        <a:defRPr sz="54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2pPr>
      <a:lvl3pPr algn="ctr" rtl="0" fontAlgn="base">
        <a:spcBef>
          <a:spcPct val="0"/>
        </a:spcBef>
        <a:spcAft>
          <a:spcPct val="0"/>
        </a:spcAft>
        <a:defRPr sz="54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3pPr>
      <a:lvl4pPr algn="ctr" rtl="0" fontAlgn="base">
        <a:spcBef>
          <a:spcPct val="0"/>
        </a:spcBef>
        <a:spcAft>
          <a:spcPct val="0"/>
        </a:spcAft>
        <a:defRPr sz="54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4pPr>
      <a:lvl5pPr algn="ctr" rtl="0" fontAlgn="base">
        <a:spcBef>
          <a:spcPct val="0"/>
        </a:spcBef>
        <a:spcAft>
          <a:spcPct val="0"/>
        </a:spcAft>
        <a:defRPr sz="54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54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54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54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54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9pPr>
    </p:titleStyle>
    <p:bodyStyle>
      <a:lvl1pPr algn="ctr" rtl="0" fontAlgn="base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1pPr>
      <a:lvl2pPr algn="ctr" rtl="0" fontAlgn="base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2pPr>
      <a:lvl3pPr algn="ctr" rtl="0" fontAlgn="base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3pPr>
      <a:lvl4pPr algn="ctr" rtl="0" fontAlgn="base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4pPr>
      <a:lvl5pPr algn="ctr" rtl="0" fontAlgn="base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1"/>
          <p:cNvSpPr>
            <a:spLocks noChangeArrowheads="1"/>
          </p:cNvSpPr>
          <p:nvPr>
            <p:ph type="title"/>
          </p:nvPr>
        </p:nvSpPr>
        <p:spPr bwMode="auto">
          <a:xfrm>
            <a:off x="990600" y="1600200"/>
            <a:ext cx="8178800" cy="1905000"/>
          </a:xfrm>
          <a:prstGeom prst="rect">
            <a:avLst/>
          </a:prstGeom>
          <a:noFill/>
          <a:ln>
            <a:noFill/>
          </a:ln>
          <a:effectLst>
            <a:outerShdw blurRad="25400" dist="38099" dir="2700000" algn="ctr" rotWithShape="0">
              <a:schemeClr val="bg2">
                <a:alpha val="89999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38100" tIns="38100" rIns="38100" bIns="3810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Baskerville" charset="0"/>
              </a:rPr>
              <a:t>Click to edit Master title style</a:t>
            </a:r>
          </a:p>
        </p:txBody>
      </p:sp>
      <p:sp>
        <p:nvSpPr>
          <p:cNvPr id="15362" name="Rectangle 2"/>
          <p:cNvSpPr>
            <a:spLocks noChangeArrowheads="1"/>
          </p:cNvSpPr>
          <p:nvPr>
            <p:ph type="body" idx="1"/>
          </p:nvPr>
        </p:nvSpPr>
        <p:spPr bwMode="auto">
          <a:xfrm>
            <a:off x="990600" y="4191000"/>
            <a:ext cx="8178800" cy="1447800"/>
          </a:xfrm>
          <a:prstGeom prst="rect">
            <a:avLst/>
          </a:prstGeom>
          <a:noFill/>
          <a:ln>
            <a:noFill/>
          </a:ln>
          <a:effectLst>
            <a:outerShdw blurRad="25400" dist="38099" dir="2700000" algn="ctr" rotWithShape="0">
              <a:schemeClr val="bg2">
                <a:alpha val="89999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38100" tIns="38100" rIns="38100" bIns="381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Baskerville Italic" charset="0"/>
              </a:rPr>
              <a:t>Click to edit Master text styles</a:t>
            </a:r>
          </a:p>
          <a:p>
            <a:pPr lvl="1"/>
            <a:r>
              <a:rPr lang="en-US">
                <a:sym typeface="Baskerville Italic" charset="0"/>
              </a:rPr>
              <a:t>Second level</a:t>
            </a:r>
          </a:p>
          <a:p>
            <a:pPr lvl="2"/>
            <a:r>
              <a:rPr lang="en-US">
                <a:sym typeface="Baskerville Italic" charset="0"/>
              </a:rPr>
              <a:t>Third level</a:t>
            </a:r>
          </a:p>
          <a:p>
            <a:pPr lvl="3"/>
            <a:r>
              <a:rPr lang="en-US">
                <a:sym typeface="Baskerville Italic" charset="0"/>
              </a:rPr>
              <a:t>Fourth level</a:t>
            </a:r>
          </a:p>
          <a:p>
            <a:pPr lvl="4"/>
            <a:r>
              <a:rPr lang="en-US">
                <a:sym typeface="Baskerville Italic" charset="0"/>
              </a:rPr>
              <a:t>Fifth level</a:t>
            </a:r>
          </a:p>
        </p:txBody>
      </p:sp>
      <p:pic>
        <p:nvPicPr>
          <p:cNvPr id="15363" name="Picture 3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05300" y="3670300"/>
            <a:ext cx="1570038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62" r:id="rId1"/>
    <p:sldLayoutId id="2147483963" r:id="rId2"/>
    <p:sldLayoutId id="2147483964" r:id="rId3"/>
    <p:sldLayoutId id="2147483965" r:id="rId4"/>
    <p:sldLayoutId id="2147483966" r:id="rId5"/>
    <p:sldLayoutId id="2147483967" r:id="rId6"/>
    <p:sldLayoutId id="2147483968" r:id="rId7"/>
    <p:sldLayoutId id="2147483969" r:id="rId8"/>
    <p:sldLayoutId id="2147483970" r:id="rId9"/>
    <p:sldLayoutId id="2147483971" r:id="rId10"/>
    <p:sldLayoutId id="2147483972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6000">
          <a:solidFill>
            <a:srgbClr val="B0955A"/>
          </a:solidFill>
          <a:effectLst>
            <a:outerShdw blurRad="38100" dist="38100" dir="2700000" algn="tl">
              <a:srgbClr val="DDDDDD"/>
            </a:outerShdw>
          </a:effectLst>
          <a:latin typeface="+mj-lt"/>
          <a:ea typeface="+mj-ea"/>
          <a:cs typeface="+mj-cs"/>
          <a:sym typeface="Baskerville" charset="0"/>
        </a:defRPr>
      </a:lvl1pPr>
      <a:lvl2pPr algn="ctr" rtl="0" fontAlgn="base">
        <a:spcBef>
          <a:spcPct val="0"/>
        </a:spcBef>
        <a:spcAft>
          <a:spcPct val="0"/>
        </a:spcAft>
        <a:defRPr sz="6000">
          <a:solidFill>
            <a:srgbClr val="B0955A"/>
          </a:solidFill>
          <a:effectLst>
            <a:outerShdw blurRad="38100" dist="38100" dir="2700000" algn="tl">
              <a:srgbClr val="DDDDDD"/>
            </a:outerShdw>
          </a:effectLst>
          <a:latin typeface="Baskerville" charset="0"/>
          <a:ea typeface="ヒラギノ明朝 ProN W3" charset="0"/>
          <a:cs typeface="ヒラギノ明朝 ProN W3" charset="0"/>
          <a:sym typeface="Baskerville" charset="0"/>
        </a:defRPr>
      </a:lvl2pPr>
      <a:lvl3pPr algn="ctr" rtl="0" fontAlgn="base">
        <a:spcBef>
          <a:spcPct val="0"/>
        </a:spcBef>
        <a:spcAft>
          <a:spcPct val="0"/>
        </a:spcAft>
        <a:defRPr sz="6000">
          <a:solidFill>
            <a:srgbClr val="B0955A"/>
          </a:solidFill>
          <a:effectLst>
            <a:outerShdw blurRad="38100" dist="38100" dir="2700000" algn="tl">
              <a:srgbClr val="DDDDDD"/>
            </a:outerShdw>
          </a:effectLst>
          <a:latin typeface="Baskerville" charset="0"/>
          <a:ea typeface="ヒラギノ明朝 ProN W3" charset="0"/>
          <a:cs typeface="ヒラギノ明朝 ProN W3" charset="0"/>
          <a:sym typeface="Baskerville" charset="0"/>
        </a:defRPr>
      </a:lvl3pPr>
      <a:lvl4pPr algn="ctr" rtl="0" fontAlgn="base">
        <a:spcBef>
          <a:spcPct val="0"/>
        </a:spcBef>
        <a:spcAft>
          <a:spcPct val="0"/>
        </a:spcAft>
        <a:defRPr sz="6000">
          <a:solidFill>
            <a:srgbClr val="B0955A"/>
          </a:solidFill>
          <a:effectLst>
            <a:outerShdw blurRad="38100" dist="38100" dir="2700000" algn="tl">
              <a:srgbClr val="DDDDDD"/>
            </a:outerShdw>
          </a:effectLst>
          <a:latin typeface="Baskerville" charset="0"/>
          <a:ea typeface="ヒラギノ明朝 ProN W3" charset="0"/>
          <a:cs typeface="ヒラギノ明朝 ProN W3" charset="0"/>
          <a:sym typeface="Baskerville" charset="0"/>
        </a:defRPr>
      </a:lvl4pPr>
      <a:lvl5pPr algn="ctr" rtl="0" fontAlgn="base">
        <a:spcBef>
          <a:spcPct val="0"/>
        </a:spcBef>
        <a:spcAft>
          <a:spcPct val="0"/>
        </a:spcAft>
        <a:defRPr sz="6000">
          <a:solidFill>
            <a:srgbClr val="B0955A"/>
          </a:solidFill>
          <a:effectLst>
            <a:outerShdw blurRad="38100" dist="38100" dir="2700000" algn="tl">
              <a:srgbClr val="DDDDDD"/>
            </a:outerShdw>
          </a:effectLst>
          <a:latin typeface="Baskerville" charset="0"/>
          <a:ea typeface="ヒラギノ明朝 ProN W3" charset="0"/>
          <a:cs typeface="ヒラギノ明朝 ProN W3" charset="0"/>
          <a:sym typeface="Baskerville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6000">
          <a:solidFill>
            <a:srgbClr val="B0955A"/>
          </a:solidFill>
          <a:effectLst>
            <a:outerShdw blurRad="38100" dist="38100" dir="2700000" algn="tl">
              <a:srgbClr val="DDDDDD"/>
            </a:outerShdw>
          </a:effectLst>
          <a:latin typeface="Baskerville" charset="0"/>
          <a:ea typeface="ヒラギノ明朝 ProN W3" charset="0"/>
          <a:cs typeface="ヒラギノ明朝 ProN W3" charset="0"/>
          <a:sym typeface="Baskerville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6000">
          <a:solidFill>
            <a:srgbClr val="B0955A"/>
          </a:solidFill>
          <a:effectLst>
            <a:outerShdw blurRad="38100" dist="38100" dir="2700000" algn="tl">
              <a:srgbClr val="DDDDDD"/>
            </a:outerShdw>
          </a:effectLst>
          <a:latin typeface="Baskerville" charset="0"/>
          <a:ea typeface="ヒラギノ明朝 ProN W3" charset="0"/>
          <a:cs typeface="ヒラギノ明朝 ProN W3" charset="0"/>
          <a:sym typeface="Baskerville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6000">
          <a:solidFill>
            <a:srgbClr val="B0955A"/>
          </a:solidFill>
          <a:effectLst>
            <a:outerShdw blurRad="38100" dist="38100" dir="2700000" algn="tl">
              <a:srgbClr val="DDDDDD"/>
            </a:outerShdw>
          </a:effectLst>
          <a:latin typeface="Baskerville" charset="0"/>
          <a:ea typeface="ヒラギノ明朝 ProN W3" charset="0"/>
          <a:cs typeface="ヒラギノ明朝 ProN W3" charset="0"/>
          <a:sym typeface="Baskerville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6000">
          <a:solidFill>
            <a:srgbClr val="B0955A"/>
          </a:solidFill>
          <a:effectLst>
            <a:outerShdw blurRad="38100" dist="38100" dir="2700000" algn="tl">
              <a:srgbClr val="DDDDDD"/>
            </a:outerShdw>
          </a:effectLst>
          <a:latin typeface="Baskerville" charset="0"/>
          <a:ea typeface="ヒラギノ明朝 ProN W3" charset="0"/>
          <a:cs typeface="ヒラギノ明朝 ProN W3" charset="0"/>
          <a:sym typeface="Baskerville" charset="0"/>
        </a:defRPr>
      </a:lvl9pPr>
    </p:titleStyle>
    <p:bodyStyle>
      <a:lvl1pPr algn="ctr" rtl="0" fontAlgn="base">
        <a:spcBef>
          <a:spcPct val="0"/>
        </a:spcBef>
        <a:spcAft>
          <a:spcPct val="0"/>
        </a:spcAft>
        <a:defRPr sz="4000">
          <a:solidFill>
            <a:srgbClr val="B0955A"/>
          </a:solidFill>
          <a:effectLst>
            <a:outerShdw blurRad="38100" dist="38100" dir="2700000" algn="tl">
              <a:srgbClr val="DDDDDD"/>
            </a:outerShdw>
          </a:effectLst>
          <a:latin typeface="+mn-lt"/>
          <a:ea typeface="+mn-ea"/>
          <a:cs typeface="+mn-cs"/>
          <a:sym typeface="Baskerville Italic" charset="0"/>
        </a:defRPr>
      </a:lvl1pPr>
      <a:lvl2pPr algn="ctr" rtl="0" fontAlgn="base">
        <a:spcBef>
          <a:spcPct val="0"/>
        </a:spcBef>
        <a:spcAft>
          <a:spcPct val="0"/>
        </a:spcAft>
        <a:defRPr sz="4000">
          <a:solidFill>
            <a:srgbClr val="B0955A"/>
          </a:solidFill>
          <a:effectLst>
            <a:outerShdw blurRad="38100" dist="38100" dir="2700000" algn="tl">
              <a:srgbClr val="DDDDDD"/>
            </a:outerShdw>
          </a:effectLst>
          <a:latin typeface="+mn-lt"/>
          <a:ea typeface="+mn-ea"/>
          <a:cs typeface="+mn-cs"/>
          <a:sym typeface="Baskerville Italic" charset="0"/>
        </a:defRPr>
      </a:lvl2pPr>
      <a:lvl3pPr algn="ctr" rtl="0" fontAlgn="base">
        <a:spcBef>
          <a:spcPct val="0"/>
        </a:spcBef>
        <a:spcAft>
          <a:spcPct val="0"/>
        </a:spcAft>
        <a:defRPr sz="4000">
          <a:solidFill>
            <a:srgbClr val="B0955A"/>
          </a:solidFill>
          <a:effectLst>
            <a:outerShdw blurRad="38100" dist="38100" dir="2700000" algn="tl">
              <a:srgbClr val="DDDDDD"/>
            </a:outerShdw>
          </a:effectLst>
          <a:latin typeface="+mn-lt"/>
          <a:ea typeface="+mn-ea"/>
          <a:cs typeface="+mn-cs"/>
          <a:sym typeface="Baskerville Italic" charset="0"/>
        </a:defRPr>
      </a:lvl3pPr>
      <a:lvl4pPr algn="ctr" rtl="0" fontAlgn="base">
        <a:spcBef>
          <a:spcPct val="0"/>
        </a:spcBef>
        <a:spcAft>
          <a:spcPct val="0"/>
        </a:spcAft>
        <a:defRPr sz="4000">
          <a:solidFill>
            <a:srgbClr val="B0955A"/>
          </a:solidFill>
          <a:effectLst>
            <a:outerShdw blurRad="38100" dist="38100" dir="2700000" algn="tl">
              <a:srgbClr val="DDDDDD"/>
            </a:outerShdw>
          </a:effectLst>
          <a:latin typeface="+mn-lt"/>
          <a:ea typeface="+mn-ea"/>
          <a:cs typeface="+mn-cs"/>
          <a:sym typeface="Baskerville Italic" charset="0"/>
        </a:defRPr>
      </a:lvl4pPr>
      <a:lvl5pPr algn="ctr" rtl="0" fontAlgn="base">
        <a:spcBef>
          <a:spcPct val="0"/>
        </a:spcBef>
        <a:spcAft>
          <a:spcPct val="0"/>
        </a:spcAft>
        <a:defRPr sz="4000">
          <a:solidFill>
            <a:srgbClr val="B0955A"/>
          </a:solidFill>
          <a:effectLst>
            <a:outerShdw blurRad="38100" dist="38100" dir="2700000" algn="tl">
              <a:srgbClr val="DDDDDD"/>
            </a:outerShdw>
          </a:effectLst>
          <a:latin typeface="+mn-lt"/>
          <a:ea typeface="+mn-ea"/>
          <a:cs typeface="+mn-cs"/>
          <a:sym typeface="Baskerville Italic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000">
          <a:solidFill>
            <a:srgbClr val="B0955A"/>
          </a:solidFill>
          <a:effectLst>
            <a:outerShdw blurRad="38100" dist="38100" dir="2700000" algn="tl">
              <a:srgbClr val="DDDDDD"/>
            </a:outerShdw>
          </a:effectLst>
          <a:latin typeface="+mn-lt"/>
          <a:ea typeface="+mn-ea"/>
          <a:cs typeface="+mn-cs"/>
          <a:sym typeface="Baskerville Italic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000">
          <a:solidFill>
            <a:srgbClr val="B0955A"/>
          </a:solidFill>
          <a:effectLst>
            <a:outerShdw blurRad="38100" dist="38100" dir="2700000" algn="tl">
              <a:srgbClr val="DDDDDD"/>
            </a:outerShdw>
          </a:effectLst>
          <a:latin typeface="+mn-lt"/>
          <a:ea typeface="+mn-ea"/>
          <a:cs typeface="+mn-cs"/>
          <a:sym typeface="Baskerville Italic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000">
          <a:solidFill>
            <a:srgbClr val="B0955A"/>
          </a:solidFill>
          <a:effectLst>
            <a:outerShdw blurRad="38100" dist="38100" dir="2700000" algn="tl">
              <a:srgbClr val="DDDDDD"/>
            </a:outerShdw>
          </a:effectLst>
          <a:latin typeface="+mn-lt"/>
          <a:ea typeface="+mn-ea"/>
          <a:cs typeface="+mn-cs"/>
          <a:sym typeface="Baskerville Italic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000">
          <a:solidFill>
            <a:srgbClr val="B0955A"/>
          </a:solidFill>
          <a:effectLst>
            <a:outerShdw blurRad="38100" dist="38100" dir="2700000" algn="tl">
              <a:srgbClr val="DDDDDD"/>
            </a:outerShdw>
          </a:effectLst>
          <a:latin typeface="+mn-lt"/>
          <a:ea typeface="+mn-ea"/>
          <a:cs typeface="+mn-cs"/>
          <a:sym typeface="Baskerville Italic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01" name="Rectangle 1"/>
          <p:cNvSpPr>
            <a:spLocks noChangeArrowheads="1"/>
          </p:cNvSpPr>
          <p:nvPr>
            <p:ph type="body" idx="1"/>
          </p:nvPr>
        </p:nvSpPr>
        <p:spPr bwMode="auto">
          <a:xfrm>
            <a:off x="495300" y="3835400"/>
            <a:ext cx="4584700" cy="257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38100" tIns="38100" rIns="38100" bIns="381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Gill Sans" charset="0"/>
              </a:rPr>
              <a:t>Click to edit Master text styles</a:t>
            </a:r>
          </a:p>
          <a:p>
            <a:pPr lvl="1"/>
            <a:r>
              <a:rPr lang="en-US">
                <a:sym typeface="Gill Sans" charset="0"/>
              </a:rPr>
              <a:t>Second level</a:t>
            </a:r>
          </a:p>
          <a:p>
            <a:pPr lvl="2"/>
            <a:r>
              <a:rPr lang="en-US">
                <a:sym typeface="Gill Sans" charset="0"/>
              </a:rPr>
              <a:t>Third level</a:t>
            </a:r>
          </a:p>
          <a:p>
            <a:pPr lvl="3"/>
            <a:r>
              <a:rPr lang="en-US">
                <a:sym typeface="Gill Sans" charset="0"/>
              </a:rPr>
              <a:t>Fourth level</a:t>
            </a:r>
          </a:p>
          <a:p>
            <a:pPr lvl="4"/>
            <a:r>
              <a:rPr lang="en-US">
                <a:sym typeface="Gill Sans" charset="0"/>
              </a:rPr>
              <a:t>Fifth level</a:t>
            </a:r>
          </a:p>
        </p:txBody>
      </p:sp>
      <p:sp>
        <p:nvSpPr>
          <p:cNvPr id="153602" name="Rectangle 2"/>
          <p:cNvSpPr>
            <a:spLocks noChangeArrowheads="1"/>
          </p:cNvSpPr>
          <p:nvPr>
            <p:ph type="title"/>
          </p:nvPr>
        </p:nvSpPr>
        <p:spPr bwMode="auto">
          <a:xfrm>
            <a:off x="495300" y="1193800"/>
            <a:ext cx="4584700" cy="257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38100" tIns="38100" rIns="38100" bIns="3810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Gill Sans" charset="0"/>
              </a:rPr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447" r:id="rId1"/>
    <p:sldLayoutId id="2147485448" r:id="rId2"/>
    <p:sldLayoutId id="2147485449" r:id="rId3"/>
    <p:sldLayoutId id="2147485450" r:id="rId4"/>
    <p:sldLayoutId id="2147485451" r:id="rId5"/>
    <p:sldLayoutId id="2147485452" r:id="rId6"/>
    <p:sldLayoutId id="2147485453" r:id="rId7"/>
    <p:sldLayoutId id="2147485454" r:id="rId8"/>
    <p:sldLayoutId id="2147485455" r:id="rId9"/>
    <p:sldLayoutId id="2147485456" r:id="rId10"/>
    <p:sldLayoutId id="2147485457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5400">
          <a:solidFill>
            <a:srgbClr val="FFFFFF"/>
          </a:solidFill>
          <a:latin typeface="+mj-lt"/>
          <a:ea typeface="+mj-ea"/>
          <a:cs typeface="+mj-cs"/>
          <a:sym typeface="Gill Sans" charset="0"/>
        </a:defRPr>
      </a:lvl1pPr>
      <a:lvl2pPr algn="ctr" rtl="0" fontAlgn="base">
        <a:spcBef>
          <a:spcPct val="0"/>
        </a:spcBef>
        <a:spcAft>
          <a:spcPct val="0"/>
        </a:spcAft>
        <a:defRPr sz="54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2pPr>
      <a:lvl3pPr algn="ctr" rtl="0" fontAlgn="base">
        <a:spcBef>
          <a:spcPct val="0"/>
        </a:spcBef>
        <a:spcAft>
          <a:spcPct val="0"/>
        </a:spcAft>
        <a:defRPr sz="54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3pPr>
      <a:lvl4pPr algn="ctr" rtl="0" fontAlgn="base">
        <a:spcBef>
          <a:spcPct val="0"/>
        </a:spcBef>
        <a:spcAft>
          <a:spcPct val="0"/>
        </a:spcAft>
        <a:defRPr sz="54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4pPr>
      <a:lvl5pPr algn="ctr" rtl="0" fontAlgn="base">
        <a:spcBef>
          <a:spcPct val="0"/>
        </a:spcBef>
        <a:spcAft>
          <a:spcPct val="0"/>
        </a:spcAft>
        <a:defRPr sz="54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54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54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54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54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9pPr>
    </p:titleStyle>
    <p:bodyStyle>
      <a:lvl1pPr algn="ctr" rtl="0" fontAlgn="base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1pPr>
      <a:lvl2pPr algn="ctr" rtl="0" fontAlgn="base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2pPr>
      <a:lvl3pPr algn="ctr" rtl="0" fontAlgn="base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3pPr>
      <a:lvl4pPr algn="ctr" rtl="0" fontAlgn="base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4pPr>
      <a:lvl5pPr algn="ctr" rtl="0" fontAlgn="base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625" name="Rectangle 1"/>
          <p:cNvSpPr>
            <a:spLocks noChangeArrowheads="1"/>
          </p:cNvSpPr>
          <p:nvPr>
            <p:ph type="title"/>
          </p:nvPr>
        </p:nvSpPr>
        <p:spPr bwMode="auto">
          <a:xfrm>
            <a:off x="990600" y="203200"/>
            <a:ext cx="8178800" cy="190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38100" tIns="38100" rIns="38100" bIns="381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Gill Sans" charset="0"/>
              </a:rPr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458" r:id="rId1"/>
    <p:sldLayoutId id="2147485459" r:id="rId2"/>
    <p:sldLayoutId id="2147485460" r:id="rId3"/>
    <p:sldLayoutId id="2147485461" r:id="rId4"/>
    <p:sldLayoutId id="2147485462" r:id="rId5"/>
    <p:sldLayoutId id="2147485463" r:id="rId6"/>
    <p:sldLayoutId id="2147485464" r:id="rId7"/>
    <p:sldLayoutId id="2147485465" r:id="rId8"/>
    <p:sldLayoutId id="2147485466" r:id="rId9"/>
    <p:sldLayoutId id="2147485467" r:id="rId10"/>
    <p:sldLayoutId id="2147485468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+mj-lt"/>
          <a:ea typeface="+mj-ea"/>
          <a:cs typeface="+mj-cs"/>
          <a:sym typeface="Gill Sans" charset="0"/>
        </a:defRPr>
      </a:lvl1pPr>
      <a:lvl2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2pPr>
      <a:lvl3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3pPr>
      <a:lvl4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4pPr>
      <a:lvl5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9pPr>
    </p:titleStyle>
    <p:bodyStyle>
      <a:lvl1pPr marL="698500" indent="-444500" algn="l" rtl="0" fontAlgn="base">
        <a:spcBef>
          <a:spcPts val="1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1pPr>
      <a:lvl2pPr marL="1041400" indent="-444500" algn="l" rtl="0" fontAlgn="base">
        <a:spcBef>
          <a:spcPts val="1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2pPr>
      <a:lvl3pPr marL="1384300" indent="-444500" algn="l" rtl="0" fontAlgn="base">
        <a:spcBef>
          <a:spcPts val="1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3pPr>
      <a:lvl4pPr marL="1739900" indent="-444500" algn="l" rtl="0" fontAlgn="base">
        <a:spcBef>
          <a:spcPts val="1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4pPr>
      <a:lvl5pPr marL="2082800" indent="-444500" algn="l" rtl="0" fontAlgn="base">
        <a:spcBef>
          <a:spcPts val="1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5pPr>
      <a:lvl6pPr marL="2540000" indent="-444500" algn="l" rtl="0" fontAlgn="base">
        <a:spcBef>
          <a:spcPts val="1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6pPr>
      <a:lvl7pPr marL="2997200" indent="-444500" algn="l" rtl="0" fontAlgn="base">
        <a:spcBef>
          <a:spcPts val="1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7pPr>
      <a:lvl8pPr marL="3454400" indent="-444500" algn="l" rtl="0" fontAlgn="base">
        <a:spcBef>
          <a:spcPts val="1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8pPr>
      <a:lvl9pPr marL="3911600" indent="-444500" algn="l" rtl="0" fontAlgn="base">
        <a:spcBef>
          <a:spcPts val="1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649" name="Rectangle 1"/>
          <p:cNvSpPr>
            <a:spLocks noChangeArrowheads="1"/>
          </p:cNvSpPr>
          <p:nvPr>
            <p:ph type="title"/>
          </p:nvPr>
        </p:nvSpPr>
        <p:spPr bwMode="auto">
          <a:xfrm>
            <a:off x="990600" y="304800"/>
            <a:ext cx="8178800" cy="1549400"/>
          </a:xfrm>
          <a:prstGeom prst="rect">
            <a:avLst/>
          </a:prstGeom>
          <a:noFill/>
          <a:ln>
            <a:noFill/>
          </a:ln>
          <a:effectLst>
            <a:outerShdw blurRad="25400" dist="25399" dir="2700000" algn="ctr" rotWithShape="0">
              <a:schemeClr val="bg2">
                <a:alpha val="75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38100" tIns="38100" rIns="38100" bIns="381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oefler Text" charset="0"/>
              </a:rPr>
              <a:t>Click to edit Master title style</a:t>
            </a:r>
          </a:p>
        </p:txBody>
      </p:sp>
      <p:sp>
        <p:nvSpPr>
          <p:cNvPr id="155650" name="Rectangle 2"/>
          <p:cNvSpPr>
            <a:spLocks noChangeArrowheads="1"/>
          </p:cNvSpPr>
          <p:nvPr>
            <p:ph type="body" idx="1"/>
          </p:nvPr>
        </p:nvSpPr>
        <p:spPr bwMode="auto">
          <a:xfrm>
            <a:off x="990600" y="1943100"/>
            <a:ext cx="3835400" cy="4965700"/>
          </a:xfrm>
          <a:prstGeom prst="rect">
            <a:avLst/>
          </a:prstGeom>
          <a:noFill/>
          <a:ln>
            <a:noFill/>
          </a:ln>
          <a:effectLst>
            <a:outerShdw blurRad="25400" dist="25399" dir="2700000" algn="ctr" rotWithShape="0">
              <a:schemeClr val="bg2">
                <a:alpha val="75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38100" tIns="38100" rIns="38100" bIns="381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oefler Text" charset="0"/>
              </a:rPr>
              <a:t>Click to edit Master text styles</a:t>
            </a:r>
          </a:p>
          <a:p>
            <a:pPr lvl="1"/>
            <a:r>
              <a:rPr lang="en-US">
                <a:sym typeface="Hoefler Text" charset="0"/>
              </a:rPr>
              <a:t>Second level</a:t>
            </a:r>
          </a:p>
          <a:p>
            <a:pPr lvl="2"/>
            <a:r>
              <a:rPr lang="en-US">
                <a:sym typeface="Hoefler Text" charset="0"/>
              </a:rPr>
              <a:t>Third level</a:t>
            </a:r>
          </a:p>
          <a:p>
            <a:pPr lvl="3"/>
            <a:r>
              <a:rPr lang="en-US">
                <a:sym typeface="Hoefler Text" charset="0"/>
              </a:rPr>
              <a:t>Fourth level</a:t>
            </a:r>
          </a:p>
          <a:p>
            <a:pPr lvl="4"/>
            <a:r>
              <a:rPr lang="en-US">
                <a:sym typeface="Hoefler Text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469" r:id="rId1"/>
    <p:sldLayoutId id="2147485470" r:id="rId2"/>
    <p:sldLayoutId id="2147485471" r:id="rId3"/>
    <p:sldLayoutId id="2147485472" r:id="rId4"/>
    <p:sldLayoutId id="2147485473" r:id="rId5"/>
    <p:sldLayoutId id="2147485474" r:id="rId6"/>
    <p:sldLayoutId id="2147485475" r:id="rId7"/>
    <p:sldLayoutId id="2147485476" r:id="rId8"/>
    <p:sldLayoutId id="2147485477" r:id="rId9"/>
    <p:sldLayoutId id="2147485478" r:id="rId10"/>
    <p:sldLayoutId id="2147485479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5000">
          <a:solidFill>
            <a:srgbClr val="44422C"/>
          </a:solidFill>
          <a:latin typeface="+mj-lt"/>
          <a:ea typeface="+mj-ea"/>
          <a:cs typeface="+mj-cs"/>
          <a:sym typeface="Hoefler Text" charset="0"/>
        </a:defRPr>
      </a:lvl1pPr>
      <a:lvl2pPr algn="ctr" rtl="0" fontAlgn="base">
        <a:spcBef>
          <a:spcPct val="0"/>
        </a:spcBef>
        <a:spcAft>
          <a:spcPct val="0"/>
        </a:spcAft>
        <a:defRPr sz="5000">
          <a:solidFill>
            <a:srgbClr val="44422C"/>
          </a:solidFill>
          <a:latin typeface="Hoefler Text" charset="0"/>
          <a:ea typeface="ヒラギノ明朝 ProN W3" charset="0"/>
          <a:cs typeface="ヒラギノ明朝 ProN W3" charset="0"/>
          <a:sym typeface="Hoefler Text" charset="0"/>
        </a:defRPr>
      </a:lvl2pPr>
      <a:lvl3pPr algn="ctr" rtl="0" fontAlgn="base">
        <a:spcBef>
          <a:spcPct val="0"/>
        </a:spcBef>
        <a:spcAft>
          <a:spcPct val="0"/>
        </a:spcAft>
        <a:defRPr sz="5000">
          <a:solidFill>
            <a:srgbClr val="44422C"/>
          </a:solidFill>
          <a:latin typeface="Hoefler Text" charset="0"/>
          <a:ea typeface="ヒラギノ明朝 ProN W3" charset="0"/>
          <a:cs typeface="ヒラギノ明朝 ProN W3" charset="0"/>
          <a:sym typeface="Hoefler Text" charset="0"/>
        </a:defRPr>
      </a:lvl3pPr>
      <a:lvl4pPr algn="ctr" rtl="0" fontAlgn="base">
        <a:spcBef>
          <a:spcPct val="0"/>
        </a:spcBef>
        <a:spcAft>
          <a:spcPct val="0"/>
        </a:spcAft>
        <a:defRPr sz="5000">
          <a:solidFill>
            <a:srgbClr val="44422C"/>
          </a:solidFill>
          <a:latin typeface="Hoefler Text" charset="0"/>
          <a:ea typeface="ヒラギノ明朝 ProN W3" charset="0"/>
          <a:cs typeface="ヒラギノ明朝 ProN W3" charset="0"/>
          <a:sym typeface="Hoefler Text" charset="0"/>
        </a:defRPr>
      </a:lvl4pPr>
      <a:lvl5pPr algn="ctr" rtl="0" fontAlgn="base">
        <a:spcBef>
          <a:spcPct val="0"/>
        </a:spcBef>
        <a:spcAft>
          <a:spcPct val="0"/>
        </a:spcAft>
        <a:defRPr sz="5000">
          <a:solidFill>
            <a:srgbClr val="44422C"/>
          </a:solidFill>
          <a:latin typeface="Hoefler Text" charset="0"/>
          <a:ea typeface="ヒラギノ明朝 ProN W3" charset="0"/>
          <a:cs typeface="ヒラギノ明朝 ProN W3" charset="0"/>
          <a:sym typeface="Hoefler Text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5000">
          <a:solidFill>
            <a:srgbClr val="44422C"/>
          </a:solidFill>
          <a:latin typeface="Hoefler Text" charset="0"/>
          <a:ea typeface="ヒラギノ明朝 ProN W3" charset="0"/>
          <a:cs typeface="ヒラギノ明朝 ProN W3" charset="0"/>
          <a:sym typeface="Hoefler Text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5000">
          <a:solidFill>
            <a:srgbClr val="44422C"/>
          </a:solidFill>
          <a:latin typeface="Hoefler Text" charset="0"/>
          <a:ea typeface="ヒラギノ明朝 ProN W3" charset="0"/>
          <a:cs typeface="ヒラギノ明朝 ProN W3" charset="0"/>
          <a:sym typeface="Hoefler Text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5000">
          <a:solidFill>
            <a:srgbClr val="44422C"/>
          </a:solidFill>
          <a:latin typeface="Hoefler Text" charset="0"/>
          <a:ea typeface="ヒラギノ明朝 ProN W3" charset="0"/>
          <a:cs typeface="ヒラギノ明朝 ProN W3" charset="0"/>
          <a:sym typeface="Hoefler Text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5000">
          <a:solidFill>
            <a:srgbClr val="44422C"/>
          </a:solidFill>
          <a:latin typeface="Hoefler Text" charset="0"/>
          <a:ea typeface="ヒラギノ明朝 ProN W3" charset="0"/>
          <a:cs typeface="ヒラギノ明朝 ProN W3" charset="0"/>
          <a:sym typeface="Hoefler Text" charset="0"/>
        </a:defRPr>
      </a:lvl9pPr>
    </p:titleStyle>
    <p:bodyStyle>
      <a:lvl1pPr marL="455613" indent="-269875" algn="l" rtl="0" fontAlgn="base">
        <a:spcBef>
          <a:spcPts val="3200"/>
        </a:spcBef>
        <a:spcAft>
          <a:spcPct val="0"/>
        </a:spcAft>
        <a:buSzPct val="125000"/>
        <a:buFont typeface="Hoefler Text" charset="0"/>
        <a:buChar char="•"/>
        <a:defRPr sz="2400">
          <a:solidFill>
            <a:srgbClr val="44422C"/>
          </a:solidFill>
          <a:latin typeface="+mn-lt"/>
          <a:ea typeface="+mn-ea"/>
          <a:cs typeface="+mn-cs"/>
          <a:sym typeface="Hoefler Text" charset="0"/>
        </a:defRPr>
      </a:lvl1pPr>
      <a:lvl2pPr marL="852488" indent="-268288" algn="l" rtl="0" fontAlgn="base">
        <a:spcBef>
          <a:spcPts val="3200"/>
        </a:spcBef>
        <a:spcAft>
          <a:spcPct val="0"/>
        </a:spcAft>
        <a:buSzPct val="125000"/>
        <a:buFont typeface="Hoefler Text" charset="0"/>
        <a:buChar char="•"/>
        <a:defRPr sz="2400">
          <a:solidFill>
            <a:srgbClr val="44422C"/>
          </a:solidFill>
          <a:latin typeface="+mn-lt"/>
          <a:ea typeface="+mn-ea"/>
          <a:cs typeface="+mn-cs"/>
          <a:sym typeface="Hoefler Text" charset="0"/>
        </a:defRPr>
      </a:lvl2pPr>
      <a:lvl3pPr marL="1258888" indent="-268288" algn="l" rtl="0" fontAlgn="base">
        <a:spcBef>
          <a:spcPts val="3200"/>
        </a:spcBef>
        <a:spcAft>
          <a:spcPct val="0"/>
        </a:spcAft>
        <a:buSzPct val="125000"/>
        <a:buFont typeface="Hoefler Text" charset="0"/>
        <a:buChar char="•"/>
        <a:defRPr sz="2400">
          <a:solidFill>
            <a:srgbClr val="44422C"/>
          </a:solidFill>
          <a:latin typeface="+mn-lt"/>
          <a:ea typeface="+mn-ea"/>
          <a:cs typeface="+mn-cs"/>
          <a:sym typeface="Hoefler Text" charset="0"/>
        </a:defRPr>
      </a:lvl3pPr>
      <a:lvl4pPr marL="1665288" indent="-268288" algn="l" rtl="0" fontAlgn="base">
        <a:spcBef>
          <a:spcPts val="3200"/>
        </a:spcBef>
        <a:spcAft>
          <a:spcPct val="0"/>
        </a:spcAft>
        <a:buSzPct val="125000"/>
        <a:buFont typeface="Hoefler Text" charset="0"/>
        <a:buChar char="•"/>
        <a:defRPr sz="2400">
          <a:solidFill>
            <a:srgbClr val="44422C"/>
          </a:solidFill>
          <a:latin typeface="+mn-lt"/>
          <a:ea typeface="+mn-ea"/>
          <a:cs typeface="+mn-cs"/>
          <a:sym typeface="Hoefler Text" charset="0"/>
        </a:defRPr>
      </a:lvl4pPr>
      <a:lvl5pPr marL="2071688" indent="-268288" algn="l" rtl="0" fontAlgn="base">
        <a:spcBef>
          <a:spcPts val="3200"/>
        </a:spcBef>
        <a:spcAft>
          <a:spcPct val="0"/>
        </a:spcAft>
        <a:buSzPct val="125000"/>
        <a:buFont typeface="Hoefler Text" charset="0"/>
        <a:buChar char="•"/>
        <a:defRPr sz="2400">
          <a:solidFill>
            <a:srgbClr val="44422C"/>
          </a:solidFill>
          <a:latin typeface="+mn-lt"/>
          <a:ea typeface="+mn-ea"/>
          <a:cs typeface="+mn-cs"/>
          <a:sym typeface="Hoefler Text" charset="0"/>
        </a:defRPr>
      </a:lvl5pPr>
      <a:lvl6pPr marL="2528888" indent="-268288" algn="l" rtl="0" fontAlgn="base">
        <a:spcBef>
          <a:spcPts val="3200"/>
        </a:spcBef>
        <a:spcAft>
          <a:spcPct val="0"/>
        </a:spcAft>
        <a:buSzPct val="125000"/>
        <a:buFont typeface="Hoefler Text" charset="0"/>
        <a:buChar char="•"/>
        <a:defRPr sz="2400">
          <a:solidFill>
            <a:srgbClr val="44422C"/>
          </a:solidFill>
          <a:latin typeface="+mn-lt"/>
          <a:ea typeface="+mn-ea"/>
          <a:cs typeface="+mn-cs"/>
          <a:sym typeface="Hoefler Text" charset="0"/>
        </a:defRPr>
      </a:lvl6pPr>
      <a:lvl7pPr marL="2986088" indent="-268288" algn="l" rtl="0" fontAlgn="base">
        <a:spcBef>
          <a:spcPts val="3200"/>
        </a:spcBef>
        <a:spcAft>
          <a:spcPct val="0"/>
        </a:spcAft>
        <a:buSzPct val="125000"/>
        <a:buFont typeface="Hoefler Text" charset="0"/>
        <a:buChar char="•"/>
        <a:defRPr sz="2400">
          <a:solidFill>
            <a:srgbClr val="44422C"/>
          </a:solidFill>
          <a:latin typeface="+mn-lt"/>
          <a:ea typeface="+mn-ea"/>
          <a:cs typeface="+mn-cs"/>
          <a:sym typeface="Hoefler Text" charset="0"/>
        </a:defRPr>
      </a:lvl7pPr>
      <a:lvl8pPr marL="3443288" indent="-268288" algn="l" rtl="0" fontAlgn="base">
        <a:spcBef>
          <a:spcPts val="3200"/>
        </a:spcBef>
        <a:spcAft>
          <a:spcPct val="0"/>
        </a:spcAft>
        <a:buSzPct val="125000"/>
        <a:buFont typeface="Hoefler Text" charset="0"/>
        <a:buChar char="•"/>
        <a:defRPr sz="2400">
          <a:solidFill>
            <a:srgbClr val="44422C"/>
          </a:solidFill>
          <a:latin typeface="+mn-lt"/>
          <a:ea typeface="+mn-ea"/>
          <a:cs typeface="+mn-cs"/>
          <a:sym typeface="Hoefler Text" charset="0"/>
        </a:defRPr>
      </a:lvl8pPr>
      <a:lvl9pPr marL="3900488" indent="-268288" algn="l" rtl="0" fontAlgn="base">
        <a:spcBef>
          <a:spcPts val="3200"/>
        </a:spcBef>
        <a:spcAft>
          <a:spcPct val="0"/>
        </a:spcAft>
        <a:buSzPct val="125000"/>
        <a:buFont typeface="Hoefler Text" charset="0"/>
        <a:buChar char="•"/>
        <a:defRPr sz="2400">
          <a:solidFill>
            <a:srgbClr val="44422C"/>
          </a:solidFill>
          <a:latin typeface="+mn-lt"/>
          <a:ea typeface="+mn-ea"/>
          <a:cs typeface="+mn-cs"/>
          <a:sym typeface="Hoefler Text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673" name="Rectangle 1"/>
          <p:cNvSpPr>
            <a:spLocks noChangeArrowheads="1"/>
          </p:cNvSpPr>
          <p:nvPr>
            <p:ph type="title"/>
          </p:nvPr>
        </p:nvSpPr>
        <p:spPr bwMode="auto">
          <a:xfrm>
            <a:off x="990600" y="203200"/>
            <a:ext cx="8178800" cy="190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38100" tIns="38100" rIns="38100" bIns="381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Gill Sans" charset="0"/>
              </a:rPr>
              <a:t>Click to edit Master title style</a:t>
            </a:r>
          </a:p>
        </p:txBody>
      </p:sp>
      <p:sp>
        <p:nvSpPr>
          <p:cNvPr id="156674" name="Rectangle 2"/>
          <p:cNvSpPr>
            <a:spLocks noChangeArrowheads="1"/>
          </p:cNvSpPr>
          <p:nvPr>
            <p:ph type="body" idx="1"/>
          </p:nvPr>
        </p:nvSpPr>
        <p:spPr bwMode="auto">
          <a:xfrm>
            <a:off x="990600" y="2159000"/>
            <a:ext cx="3937000" cy="4470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38100" tIns="38100" rIns="38100" bIns="381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Gill Sans" charset="0"/>
              </a:rPr>
              <a:t>Click to edit Master text styles</a:t>
            </a:r>
          </a:p>
          <a:p>
            <a:pPr lvl="1"/>
            <a:r>
              <a:rPr lang="en-US">
                <a:sym typeface="Gill Sans" charset="0"/>
              </a:rPr>
              <a:t>Second level</a:t>
            </a:r>
          </a:p>
          <a:p>
            <a:pPr lvl="2"/>
            <a:r>
              <a:rPr lang="en-US">
                <a:sym typeface="Gill Sans" charset="0"/>
              </a:rPr>
              <a:t>Third level</a:t>
            </a:r>
          </a:p>
          <a:p>
            <a:pPr lvl="3"/>
            <a:r>
              <a:rPr lang="en-US">
                <a:sym typeface="Gill Sans" charset="0"/>
              </a:rPr>
              <a:t>Fourth level</a:t>
            </a:r>
          </a:p>
          <a:p>
            <a:pPr lvl="4"/>
            <a:r>
              <a:rPr lang="en-US">
                <a:sym typeface="Gill Sans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480" r:id="rId1"/>
    <p:sldLayoutId id="2147485481" r:id="rId2"/>
    <p:sldLayoutId id="2147485482" r:id="rId3"/>
    <p:sldLayoutId id="2147485483" r:id="rId4"/>
    <p:sldLayoutId id="2147485484" r:id="rId5"/>
    <p:sldLayoutId id="2147485485" r:id="rId6"/>
    <p:sldLayoutId id="2147485486" r:id="rId7"/>
    <p:sldLayoutId id="2147485487" r:id="rId8"/>
    <p:sldLayoutId id="2147485488" r:id="rId9"/>
    <p:sldLayoutId id="2147485489" r:id="rId10"/>
    <p:sldLayoutId id="2147485490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+mj-lt"/>
          <a:ea typeface="+mj-ea"/>
          <a:cs typeface="+mj-cs"/>
          <a:sym typeface="Gill Sans" charset="0"/>
        </a:defRPr>
      </a:lvl1pPr>
      <a:lvl2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2pPr>
      <a:lvl3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3pPr>
      <a:lvl4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4pPr>
      <a:lvl5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9pPr>
    </p:titleStyle>
    <p:bodyStyle>
      <a:lvl1pPr marL="601663" indent="-385763" algn="l" rtl="0" fontAlgn="base">
        <a:spcBef>
          <a:spcPts val="3000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1pPr>
      <a:lvl2pPr marL="944563" indent="-385763" algn="l" rtl="0" fontAlgn="base">
        <a:spcBef>
          <a:spcPts val="3000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2pPr>
      <a:lvl3pPr marL="1287463" indent="-385763" algn="l" rtl="0" fontAlgn="base">
        <a:spcBef>
          <a:spcPts val="3000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3pPr>
      <a:lvl4pPr marL="1643063" indent="-385763" algn="l" rtl="0" fontAlgn="base">
        <a:spcBef>
          <a:spcPts val="3000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4pPr>
      <a:lvl5pPr marL="1985963" indent="-385763" algn="l" rtl="0" fontAlgn="base">
        <a:spcBef>
          <a:spcPts val="3000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5pPr>
      <a:lvl6pPr marL="2443163" indent="-385763" algn="l" rtl="0" fontAlgn="base">
        <a:spcBef>
          <a:spcPts val="3000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6pPr>
      <a:lvl7pPr marL="2900363" indent="-385763" algn="l" rtl="0" fontAlgn="base">
        <a:spcBef>
          <a:spcPts val="3000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7pPr>
      <a:lvl8pPr marL="3357563" indent="-385763" algn="l" rtl="0" fontAlgn="base">
        <a:spcBef>
          <a:spcPts val="3000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8pPr>
      <a:lvl9pPr marL="3814763" indent="-385763" algn="l" rtl="0" fontAlgn="base">
        <a:spcBef>
          <a:spcPts val="3000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697" name="Rectangle 1"/>
          <p:cNvSpPr>
            <a:spLocks noChangeArrowheads="1"/>
          </p:cNvSpPr>
          <p:nvPr>
            <p:ph type="title"/>
          </p:nvPr>
        </p:nvSpPr>
        <p:spPr bwMode="auto">
          <a:xfrm>
            <a:off x="990600" y="203200"/>
            <a:ext cx="8178800" cy="190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38100" tIns="38100" rIns="38100" bIns="381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Gill Sans" charset="0"/>
              </a:rPr>
              <a:t>Click to edit Master title style</a:t>
            </a:r>
          </a:p>
        </p:txBody>
      </p:sp>
      <p:sp>
        <p:nvSpPr>
          <p:cNvPr id="157698" name="Rectangle 2"/>
          <p:cNvSpPr>
            <a:spLocks noChangeArrowheads="1"/>
          </p:cNvSpPr>
          <p:nvPr>
            <p:ph type="body" idx="1"/>
          </p:nvPr>
        </p:nvSpPr>
        <p:spPr bwMode="auto">
          <a:xfrm>
            <a:off x="990600" y="2159000"/>
            <a:ext cx="8178800" cy="4470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38100" tIns="38100" rIns="38100" bIns="381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Gill Sans" charset="0"/>
              </a:rPr>
              <a:t>Click to edit Master text styles</a:t>
            </a:r>
          </a:p>
          <a:p>
            <a:pPr lvl="1"/>
            <a:r>
              <a:rPr lang="en-US">
                <a:sym typeface="Gill Sans" charset="0"/>
              </a:rPr>
              <a:t>Second level</a:t>
            </a:r>
          </a:p>
          <a:p>
            <a:pPr lvl="2"/>
            <a:r>
              <a:rPr lang="en-US">
                <a:sym typeface="Gill Sans" charset="0"/>
              </a:rPr>
              <a:t>Third level</a:t>
            </a:r>
          </a:p>
          <a:p>
            <a:pPr lvl="3"/>
            <a:r>
              <a:rPr lang="en-US">
                <a:sym typeface="Gill Sans" charset="0"/>
              </a:rPr>
              <a:t>Fourth level</a:t>
            </a:r>
          </a:p>
          <a:p>
            <a:pPr lvl="4"/>
            <a:r>
              <a:rPr lang="en-US">
                <a:sym typeface="Gill Sans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491" r:id="rId1"/>
    <p:sldLayoutId id="2147485492" r:id="rId2"/>
    <p:sldLayoutId id="2147485493" r:id="rId3"/>
    <p:sldLayoutId id="2147485494" r:id="rId4"/>
    <p:sldLayoutId id="2147485495" r:id="rId5"/>
    <p:sldLayoutId id="2147485496" r:id="rId6"/>
    <p:sldLayoutId id="2147485497" r:id="rId7"/>
    <p:sldLayoutId id="2147485498" r:id="rId8"/>
    <p:sldLayoutId id="2147485499" r:id="rId9"/>
    <p:sldLayoutId id="2147485500" r:id="rId10"/>
    <p:sldLayoutId id="2147485501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+mj-lt"/>
          <a:ea typeface="+mj-ea"/>
          <a:cs typeface="+mj-cs"/>
          <a:sym typeface="Gill Sans" charset="0"/>
        </a:defRPr>
      </a:lvl1pPr>
      <a:lvl2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2pPr>
      <a:lvl3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3pPr>
      <a:lvl4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4pPr>
      <a:lvl5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9pPr>
    </p:titleStyle>
    <p:bodyStyle>
      <a:lvl1pPr marL="601663" indent="-385763" algn="l" rtl="0" fontAlgn="base">
        <a:spcBef>
          <a:spcPts val="3000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1pPr>
      <a:lvl2pPr marL="944563" indent="-385763" algn="l" rtl="0" fontAlgn="base">
        <a:spcBef>
          <a:spcPts val="3000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2pPr>
      <a:lvl3pPr marL="1287463" indent="-385763" algn="l" rtl="0" fontAlgn="base">
        <a:spcBef>
          <a:spcPts val="3000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3pPr>
      <a:lvl4pPr marL="1643063" indent="-385763" algn="l" rtl="0" fontAlgn="base">
        <a:spcBef>
          <a:spcPts val="3000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4pPr>
      <a:lvl5pPr marL="1985963" indent="-385763" algn="l" rtl="0" fontAlgn="base">
        <a:spcBef>
          <a:spcPts val="3000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5pPr>
      <a:lvl6pPr marL="2443163" indent="-385763" algn="l" rtl="0" fontAlgn="base">
        <a:spcBef>
          <a:spcPts val="3000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6pPr>
      <a:lvl7pPr marL="2900363" indent="-385763" algn="l" rtl="0" fontAlgn="base">
        <a:spcBef>
          <a:spcPts val="3000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7pPr>
      <a:lvl8pPr marL="3357563" indent="-385763" algn="l" rtl="0" fontAlgn="base">
        <a:spcBef>
          <a:spcPts val="3000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8pPr>
      <a:lvl9pPr marL="3814763" indent="-385763" algn="l" rtl="0" fontAlgn="base">
        <a:spcBef>
          <a:spcPts val="3000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721" name="Rectangle 1"/>
          <p:cNvSpPr>
            <a:spLocks noChangeArrowheads="1"/>
          </p:cNvSpPr>
          <p:nvPr>
            <p:ph type="title"/>
          </p:nvPr>
        </p:nvSpPr>
        <p:spPr bwMode="auto">
          <a:xfrm>
            <a:off x="990600" y="203200"/>
            <a:ext cx="8178800" cy="190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38100" tIns="38100" rIns="38100" bIns="381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Gill Sans" charset="0"/>
              </a:rPr>
              <a:t>Click to edit Master title style</a:t>
            </a:r>
          </a:p>
        </p:txBody>
      </p:sp>
      <p:sp>
        <p:nvSpPr>
          <p:cNvPr id="158722" name="Rectangle 2"/>
          <p:cNvSpPr>
            <a:spLocks noChangeArrowheads="1"/>
          </p:cNvSpPr>
          <p:nvPr>
            <p:ph type="body" idx="1"/>
          </p:nvPr>
        </p:nvSpPr>
        <p:spPr bwMode="auto">
          <a:xfrm>
            <a:off x="6070600" y="2159000"/>
            <a:ext cx="3098800" cy="4470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38100" tIns="38100" rIns="38100" bIns="381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Gill Sans" charset="0"/>
              </a:rPr>
              <a:t>Click to edit Master text styles</a:t>
            </a:r>
          </a:p>
          <a:p>
            <a:pPr lvl="1"/>
            <a:r>
              <a:rPr lang="en-US">
                <a:sym typeface="Gill Sans" charset="0"/>
              </a:rPr>
              <a:t>Second level</a:t>
            </a:r>
          </a:p>
          <a:p>
            <a:pPr lvl="2"/>
            <a:r>
              <a:rPr lang="en-US">
                <a:sym typeface="Gill Sans" charset="0"/>
              </a:rPr>
              <a:t>Third level</a:t>
            </a:r>
          </a:p>
          <a:p>
            <a:pPr lvl="3"/>
            <a:r>
              <a:rPr lang="en-US">
                <a:sym typeface="Gill Sans" charset="0"/>
              </a:rPr>
              <a:t>Fourth level</a:t>
            </a:r>
          </a:p>
          <a:p>
            <a:pPr lvl="4"/>
            <a:r>
              <a:rPr lang="en-US">
                <a:sym typeface="Gill Sans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502" r:id="rId1"/>
    <p:sldLayoutId id="2147485503" r:id="rId2"/>
    <p:sldLayoutId id="2147485504" r:id="rId3"/>
    <p:sldLayoutId id="2147485505" r:id="rId4"/>
    <p:sldLayoutId id="2147485506" r:id="rId5"/>
    <p:sldLayoutId id="2147485507" r:id="rId6"/>
    <p:sldLayoutId id="2147485508" r:id="rId7"/>
    <p:sldLayoutId id="2147485509" r:id="rId8"/>
    <p:sldLayoutId id="2147485510" r:id="rId9"/>
    <p:sldLayoutId id="2147485511" r:id="rId10"/>
    <p:sldLayoutId id="2147485512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+mj-lt"/>
          <a:ea typeface="+mj-ea"/>
          <a:cs typeface="+mj-cs"/>
          <a:sym typeface="Gill Sans" charset="0"/>
        </a:defRPr>
      </a:lvl1pPr>
      <a:lvl2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2pPr>
      <a:lvl3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3pPr>
      <a:lvl4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4pPr>
      <a:lvl5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9pPr>
    </p:titleStyle>
    <p:bodyStyle>
      <a:lvl1pPr marL="601663" indent="-385763" algn="l" rtl="0" fontAlgn="base">
        <a:spcBef>
          <a:spcPts val="3000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1pPr>
      <a:lvl2pPr marL="944563" indent="-385763" algn="l" rtl="0" fontAlgn="base">
        <a:spcBef>
          <a:spcPts val="3000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2pPr>
      <a:lvl3pPr marL="1287463" indent="-385763" algn="l" rtl="0" fontAlgn="base">
        <a:spcBef>
          <a:spcPts val="3000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3pPr>
      <a:lvl4pPr marL="1643063" indent="-385763" algn="l" rtl="0" fontAlgn="base">
        <a:spcBef>
          <a:spcPts val="3000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4pPr>
      <a:lvl5pPr marL="1985963" indent="-385763" algn="l" rtl="0" fontAlgn="base">
        <a:spcBef>
          <a:spcPts val="3000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5pPr>
      <a:lvl6pPr marL="2443163" indent="-385763" algn="l" rtl="0" fontAlgn="base">
        <a:spcBef>
          <a:spcPts val="3000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6pPr>
      <a:lvl7pPr marL="2900363" indent="-385763" algn="l" rtl="0" fontAlgn="base">
        <a:spcBef>
          <a:spcPts val="3000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7pPr>
      <a:lvl8pPr marL="3357563" indent="-385763" algn="l" rtl="0" fontAlgn="base">
        <a:spcBef>
          <a:spcPts val="3000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8pPr>
      <a:lvl9pPr marL="3814763" indent="-385763" algn="l" rtl="0" fontAlgn="base">
        <a:spcBef>
          <a:spcPts val="3000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9745" name="Picture 1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160000" cy="762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9746" name="Rectangle 2"/>
          <p:cNvSpPr>
            <a:spLocks noChangeArrowheads="1"/>
          </p:cNvSpPr>
          <p:nvPr>
            <p:ph type="body" idx="1"/>
          </p:nvPr>
        </p:nvSpPr>
        <p:spPr bwMode="auto">
          <a:xfrm>
            <a:off x="990600" y="2159000"/>
            <a:ext cx="3937000" cy="4470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38100" tIns="38100" rIns="38100" bIns="381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Gill Sans" charset="0"/>
              </a:rPr>
              <a:t>Click to edit Master text styles</a:t>
            </a:r>
          </a:p>
          <a:p>
            <a:pPr lvl="1"/>
            <a:r>
              <a:rPr lang="en-US">
                <a:sym typeface="Gill Sans" charset="0"/>
              </a:rPr>
              <a:t>Second level</a:t>
            </a:r>
          </a:p>
          <a:p>
            <a:pPr lvl="2"/>
            <a:r>
              <a:rPr lang="en-US">
                <a:sym typeface="Gill Sans" charset="0"/>
              </a:rPr>
              <a:t>Third level</a:t>
            </a:r>
          </a:p>
          <a:p>
            <a:pPr lvl="3"/>
            <a:r>
              <a:rPr lang="en-US">
                <a:sym typeface="Gill Sans" charset="0"/>
              </a:rPr>
              <a:t>Fourth level</a:t>
            </a:r>
          </a:p>
          <a:p>
            <a:pPr lvl="4"/>
            <a:r>
              <a:rPr lang="en-US">
                <a:sym typeface="Gill Sans" charset="0"/>
              </a:rPr>
              <a:t>Fifth level</a:t>
            </a:r>
          </a:p>
        </p:txBody>
      </p:sp>
      <p:sp>
        <p:nvSpPr>
          <p:cNvPr id="159747" name="Rectangle 3"/>
          <p:cNvSpPr>
            <a:spLocks noChangeArrowheads="1"/>
          </p:cNvSpPr>
          <p:nvPr>
            <p:ph type="title"/>
          </p:nvPr>
        </p:nvSpPr>
        <p:spPr bwMode="auto">
          <a:xfrm>
            <a:off x="990600" y="203200"/>
            <a:ext cx="8178800" cy="190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38100" tIns="38100" rIns="38100" bIns="381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Gill Sans" charset="0"/>
              </a:rPr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513" r:id="rId1"/>
    <p:sldLayoutId id="2147485514" r:id="rId2"/>
    <p:sldLayoutId id="2147485515" r:id="rId3"/>
    <p:sldLayoutId id="2147485516" r:id="rId4"/>
    <p:sldLayoutId id="2147485517" r:id="rId5"/>
    <p:sldLayoutId id="2147485518" r:id="rId6"/>
    <p:sldLayoutId id="2147485519" r:id="rId7"/>
    <p:sldLayoutId id="2147485520" r:id="rId8"/>
    <p:sldLayoutId id="2147485521" r:id="rId9"/>
    <p:sldLayoutId id="2147485522" r:id="rId10"/>
    <p:sldLayoutId id="2147485523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+mj-lt"/>
          <a:ea typeface="+mj-ea"/>
          <a:cs typeface="+mj-cs"/>
          <a:sym typeface="Gill Sans" charset="0"/>
        </a:defRPr>
      </a:lvl1pPr>
      <a:lvl2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2pPr>
      <a:lvl3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3pPr>
      <a:lvl4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4pPr>
      <a:lvl5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9pPr>
    </p:titleStyle>
    <p:bodyStyle>
      <a:lvl1pPr marL="601663" indent="-385763" algn="l" rtl="0" fontAlgn="base">
        <a:spcBef>
          <a:spcPts val="3000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1pPr>
      <a:lvl2pPr marL="944563" indent="-385763" algn="l" rtl="0" fontAlgn="base">
        <a:spcBef>
          <a:spcPts val="3000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2pPr>
      <a:lvl3pPr marL="1287463" indent="-385763" algn="l" rtl="0" fontAlgn="base">
        <a:spcBef>
          <a:spcPts val="3000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3pPr>
      <a:lvl4pPr marL="1643063" indent="-385763" algn="l" rtl="0" fontAlgn="base">
        <a:spcBef>
          <a:spcPts val="3000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4pPr>
      <a:lvl5pPr marL="1985963" indent="-385763" algn="l" rtl="0" fontAlgn="base">
        <a:spcBef>
          <a:spcPts val="3000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5pPr>
      <a:lvl6pPr marL="2443163" indent="-385763" algn="l" rtl="0" fontAlgn="base">
        <a:spcBef>
          <a:spcPts val="3000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6pPr>
      <a:lvl7pPr marL="2900363" indent="-385763" algn="l" rtl="0" fontAlgn="base">
        <a:spcBef>
          <a:spcPts val="3000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7pPr>
      <a:lvl8pPr marL="3357563" indent="-385763" algn="l" rtl="0" fontAlgn="base">
        <a:spcBef>
          <a:spcPts val="3000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8pPr>
      <a:lvl9pPr marL="3814763" indent="-385763" algn="l" rtl="0" fontAlgn="base">
        <a:spcBef>
          <a:spcPts val="3000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0769" name="Picture 1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160000" cy="762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0770" name="Rectangle 2"/>
          <p:cNvSpPr>
            <a:spLocks noChangeArrowheads="1"/>
          </p:cNvSpPr>
          <p:nvPr>
            <p:ph type="title"/>
          </p:nvPr>
        </p:nvSpPr>
        <p:spPr bwMode="auto">
          <a:xfrm>
            <a:off x="990600" y="304800"/>
            <a:ext cx="8178800" cy="1549400"/>
          </a:xfrm>
          <a:prstGeom prst="rect">
            <a:avLst/>
          </a:prstGeom>
          <a:noFill/>
          <a:ln>
            <a:noFill/>
          </a:ln>
          <a:effectLst>
            <a:outerShdw blurRad="25400" dist="25399" dir="2700000" algn="ctr" rotWithShape="0">
              <a:schemeClr val="bg2">
                <a:alpha val="75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38100" tIns="38100" rIns="38100" bIns="381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oefler Text" charset="0"/>
              </a:rPr>
              <a:t>Click to edit Master title style</a:t>
            </a:r>
          </a:p>
        </p:txBody>
      </p:sp>
      <p:sp>
        <p:nvSpPr>
          <p:cNvPr id="160771" name="Rectangle 3"/>
          <p:cNvSpPr>
            <a:spLocks noChangeArrowheads="1"/>
          </p:cNvSpPr>
          <p:nvPr>
            <p:ph type="body" idx="1"/>
          </p:nvPr>
        </p:nvSpPr>
        <p:spPr bwMode="auto">
          <a:xfrm>
            <a:off x="990600" y="1943100"/>
            <a:ext cx="3835400" cy="4965700"/>
          </a:xfrm>
          <a:prstGeom prst="rect">
            <a:avLst/>
          </a:prstGeom>
          <a:noFill/>
          <a:ln>
            <a:noFill/>
          </a:ln>
          <a:effectLst>
            <a:outerShdw blurRad="25400" dist="25399" dir="2700000" algn="ctr" rotWithShape="0">
              <a:schemeClr val="bg2">
                <a:alpha val="75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38100" tIns="38100" rIns="38100" bIns="381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oefler Text" charset="0"/>
              </a:rPr>
              <a:t>Click to edit Master text styles</a:t>
            </a:r>
          </a:p>
          <a:p>
            <a:pPr lvl="1"/>
            <a:r>
              <a:rPr lang="en-US">
                <a:sym typeface="Hoefler Text" charset="0"/>
              </a:rPr>
              <a:t>Second level</a:t>
            </a:r>
          </a:p>
          <a:p>
            <a:pPr lvl="2"/>
            <a:r>
              <a:rPr lang="en-US">
                <a:sym typeface="Hoefler Text" charset="0"/>
              </a:rPr>
              <a:t>Third level</a:t>
            </a:r>
          </a:p>
          <a:p>
            <a:pPr lvl="3"/>
            <a:r>
              <a:rPr lang="en-US">
                <a:sym typeface="Hoefler Text" charset="0"/>
              </a:rPr>
              <a:t>Fourth level</a:t>
            </a:r>
          </a:p>
          <a:p>
            <a:pPr lvl="4"/>
            <a:r>
              <a:rPr lang="en-US">
                <a:sym typeface="Hoefler Text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524" r:id="rId1"/>
    <p:sldLayoutId id="2147485525" r:id="rId2"/>
    <p:sldLayoutId id="2147485526" r:id="rId3"/>
    <p:sldLayoutId id="2147485527" r:id="rId4"/>
    <p:sldLayoutId id="2147485528" r:id="rId5"/>
    <p:sldLayoutId id="2147485529" r:id="rId6"/>
    <p:sldLayoutId id="2147485530" r:id="rId7"/>
    <p:sldLayoutId id="2147485531" r:id="rId8"/>
    <p:sldLayoutId id="2147485532" r:id="rId9"/>
    <p:sldLayoutId id="2147485533" r:id="rId10"/>
    <p:sldLayoutId id="2147485534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5000">
          <a:solidFill>
            <a:srgbClr val="44422C"/>
          </a:solidFill>
          <a:latin typeface="+mj-lt"/>
          <a:ea typeface="+mj-ea"/>
          <a:cs typeface="+mj-cs"/>
          <a:sym typeface="Hoefler Text" charset="0"/>
        </a:defRPr>
      </a:lvl1pPr>
      <a:lvl2pPr algn="ctr" rtl="0" fontAlgn="base">
        <a:spcBef>
          <a:spcPct val="0"/>
        </a:spcBef>
        <a:spcAft>
          <a:spcPct val="0"/>
        </a:spcAft>
        <a:defRPr sz="5000">
          <a:solidFill>
            <a:srgbClr val="44422C"/>
          </a:solidFill>
          <a:latin typeface="Hoefler Text" charset="0"/>
          <a:ea typeface="ヒラギノ明朝 ProN W3" charset="0"/>
          <a:cs typeface="ヒラギノ明朝 ProN W3" charset="0"/>
          <a:sym typeface="Hoefler Text" charset="0"/>
        </a:defRPr>
      </a:lvl2pPr>
      <a:lvl3pPr algn="ctr" rtl="0" fontAlgn="base">
        <a:spcBef>
          <a:spcPct val="0"/>
        </a:spcBef>
        <a:spcAft>
          <a:spcPct val="0"/>
        </a:spcAft>
        <a:defRPr sz="5000">
          <a:solidFill>
            <a:srgbClr val="44422C"/>
          </a:solidFill>
          <a:latin typeface="Hoefler Text" charset="0"/>
          <a:ea typeface="ヒラギノ明朝 ProN W3" charset="0"/>
          <a:cs typeface="ヒラギノ明朝 ProN W3" charset="0"/>
          <a:sym typeface="Hoefler Text" charset="0"/>
        </a:defRPr>
      </a:lvl3pPr>
      <a:lvl4pPr algn="ctr" rtl="0" fontAlgn="base">
        <a:spcBef>
          <a:spcPct val="0"/>
        </a:spcBef>
        <a:spcAft>
          <a:spcPct val="0"/>
        </a:spcAft>
        <a:defRPr sz="5000">
          <a:solidFill>
            <a:srgbClr val="44422C"/>
          </a:solidFill>
          <a:latin typeface="Hoefler Text" charset="0"/>
          <a:ea typeface="ヒラギノ明朝 ProN W3" charset="0"/>
          <a:cs typeface="ヒラギノ明朝 ProN W3" charset="0"/>
          <a:sym typeface="Hoefler Text" charset="0"/>
        </a:defRPr>
      </a:lvl4pPr>
      <a:lvl5pPr algn="ctr" rtl="0" fontAlgn="base">
        <a:spcBef>
          <a:spcPct val="0"/>
        </a:spcBef>
        <a:spcAft>
          <a:spcPct val="0"/>
        </a:spcAft>
        <a:defRPr sz="5000">
          <a:solidFill>
            <a:srgbClr val="44422C"/>
          </a:solidFill>
          <a:latin typeface="Hoefler Text" charset="0"/>
          <a:ea typeface="ヒラギノ明朝 ProN W3" charset="0"/>
          <a:cs typeface="ヒラギノ明朝 ProN W3" charset="0"/>
          <a:sym typeface="Hoefler Text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5000">
          <a:solidFill>
            <a:srgbClr val="44422C"/>
          </a:solidFill>
          <a:latin typeface="Hoefler Text" charset="0"/>
          <a:ea typeface="ヒラギノ明朝 ProN W3" charset="0"/>
          <a:cs typeface="ヒラギノ明朝 ProN W3" charset="0"/>
          <a:sym typeface="Hoefler Text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5000">
          <a:solidFill>
            <a:srgbClr val="44422C"/>
          </a:solidFill>
          <a:latin typeface="Hoefler Text" charset="0"/>
          <a:ea typeface="ヒラギノ明朝 ProN W3" charset="0"/>
          <a:cs typeface="ヒラギノ明朝 ProN W3" charset="0"/>
          <a:sym typeface="Hoefler Text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5000">
          <a:solidFill>
            <a:srgbClr val="44422C"/>
          </a:solidFill>
          <a:latin typeface="Hoefler Text" charset="0"/>
          <a:ea typeface="ヒラギノ明朝 ProN W3" charset="0"/>
          <a:cs typeface="ヒラギノ明朝 ProN W3" charset="0"/>
          <a:sym typeface="Hoefler Text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5000">
          <a:solidFill>
            <a:srgbClr val="44422C"/>
          </a:solidFill>
          <a:latin typeface="Hoefler Text" charset="0"/>
          <a:ea typeface="ヒラギノ明朝 ProN W3" charset="0"/>
          <a:cs typeface="ヒラギノ明朝 ProN W3" charset="0"/>
          <a:sym typeface="Hoefler Text" charset="0"/>
        </a:defRPr>
      </a:lvl9pPr>
    </p:titleStyle>
    <p:bodyStyle>
      <a:lvl1pPr marL="455613" indent="-269875" algn="l" rtl="0" fontAlgn="base">
        <a:spcBef>
          <a:spcPts val="3200"/>
        </a:spcBef>
        <a:spcAft>
          <a:spcPct val="0"/>
        </a:spcAft>
        <a:buSzPct val="125000"/>
        <a:buFont typeface="Hoefler Text" charset="0"/>
        <a:buChar char="•"/>
        <a:defRPr sz="2400">
          <a:solidFill>
            <a:srgbClr val="44422C"/>
          </a:solidFill>
          <a:latin typeface="+mn-lt"/>
          <a:ea typeface="+mn-ea"/>
          <a:cs typeface="+mn-cs"/>
          <a:sym typeface="Hoefler Text" charset="0"/>
        </a:defRPr>
      </a:lvl1pPr>
      <a:lvl2pPr marL="852488" indent="-268288" algn="l" rtl="0" fontAlgn="base">
        <a:spcBef>
          <a:spcPts val="3200"/>
        </a:spcBef>
        <a:spcAft>
          <a:spcPct val="0"/>
        </a:spcAft>
        <a:buSzPct val="125000"/>
        <a:buFont typeface="Hoefler Text" charset="0"/>
        <a:buChar char="•"/>
        <a:defRPr sz="2400">
          <a:solidFill>
            <a:srgbClr val="44422C"/>
          </a:solidFill>
          <a:latin typeface="+mn-lt"/>
          <a:ea typeface="+mn-ea"/>
          <a:cs typeface="+mn-cs"/>
          <a:sym typeface="Hoefler Text" charset="0"/>
        </a:defRPr>
      </a:lvl2pPr>
      <a:lvl3pPr marL="1258888" indent="-268288" algn="l" rtl="0" fontAlgn="base">
        <a:spcBef>
          <a:spcPts val="3200"/>
        </a:spcBef>
        <a:spcAft>
          <a:spcPct val="0"/>
        </a:spcAft>
        <a:buSzPct val="125000"/>
        <a:buFont typeface="Hoefler Text" charset="0"/>
        <a:buChar char="•"/>
        <a:defRPr sz="2400">
          <a:solidFill>
            <a:srgbClr val="44422C"/>
          </a:solidFill>
          <a:latin typeface="+mn-lt"/>
          <a:ea typeface="+mn-ea"/>
          <a:cs typeface="+mn-cs"/>
          <a:sym typeface="Hoefler Text" charset="0"/>
        </a:defRPr>
      </a:lvl3pPr>
      <a:lvl4pPr marL="1665288" indent="-268288" algn="l" rtl="0" fontAlgn="base">
        <a:spcBef>
          <a:spcPts val="3200"/>
        </a:spcBef>
        <a:spcAft>
          <a:spcPct val="0"/>
        </a:spcAft>
        <a:buSzPct val="125000"/>
        <a:buFont typeface="Hoefler Text" charset="0"/>
        <a:buChar char="•"/>
        <a:defRPr sz="2400">
          <a:solidFill>
            <a:srgbClr val="44422C"/>
          </a:solidFill>
          <a:latin typeface="+mn-lt"/>
          <a:ea typeface="+mn-ea"/>
          <a:cs typeface="+mn-cs"/>
          <a:sym typeface="Hoefler Text" charset="0"/>
        </a:defRPr>
      </a:lvl4pPr>
      <a:lvl5pPr marL="2071688" indent="-268288" algn="l" rtl="0" fontAlgn="base">
        <a:spcBef>
          <a:spcPts val="3200"/>
        </a:spcBef>
        <a:spcAft>
          <a:spcPct val="0"/>
        </a:spcAft>
        <a:buSzPct val="125000"/>
        <a:buFont typeface="Hoefler Text" charset="0"/>
        <a:buChar char="•"/>
        <a:defRPr sz="2400">
          <a:solidFill>
            <a:srgbClr val="44422C"/>
          </a:solidFill>
          <a:latin typeface="+mn-lt"/>
          <a:ea typeface="+mn-ea"/>
          <a:cs typeface="+mn-cs"/>
          <a:sym typeface="Hoefler Text" charset="0"/>
        </a:defRPr>
      </a:lvl5pPr>
      <a:lvl6pPr marL="2528888" indent="-268288" algn="l" rtl="0" fontAlgn="base">
        <a:spcBef>
          <a:spcPts val="3200"/>
        </a:spcBef>
        <a:spcAft>
          <a:spcPct val="0"/>
        </a:spcAft>
        <a:buSzPct val="125000"/>
        <a:buFont typeface="Hoefler Text" charset="0"/>
        <a:buChar char="•"/>
        <a:defRPr sz="2400">
          <a:solidFill>
            <a:srgbClr val="44422C"/>
          </a:solidFill>
          <a:latin typeface="+mn-lt"/>
          <a:ea typeface="+mn-ea"/>
          <a:cs typeface="+mn-cs"/>
          <a:sym typeface="Hoefler Text" charset="0"/>
        </a:defRPr>
      </a:lvl6pPr>
      <a:lvl7pPr marL="2986088" indent="-268288" algn="l" rtl="0" fontAlgn="base">
        <a:spcBef>
          <a:spcPts val="3200"/>
        </a:spcBef>
        <a:spcAft>
          <a:spcPct val="0"/>
        </a:spcAft>
        <a:buSzPct val="125000"/>
        <a:buFont typeface="Hoefler Text" charset="0"/>
        <a:buChar char="•"/>
        <a:defRPr sz="2400">
          <a:solidFill>
            <a:srgbClr val="44422C"/>
          </a:solidFill>
          <a:latin typeface="+mn-lt"/>
          <a:ea typeface="+mn-ea"/>
          <a:cs typeface="+mn-cs"/>
          <a:sym typeface="Hoefler Text" charset="0"/>
        </a:defRPr>
      </a:lvl7pPr>
      <a:lvl8pPr marL="3443288" indent="-268288" algn="l" rtl="0" fontAlgn="base">
        <a:spcBef>
          <a:spcPts val="3200"/>
        </a:spcBef>
        <a:spcAft>
          <a:spcPct val="0"/>
        </a:spcAft>
        <a:buSzPct val="125000"/>
        <a:buFont typeface="Hoefler Text" charset="0"/>
        <a:buChar char="•"/>
        <a:defRPr sz="2400">
          <a:solidFill>
            <a:srgbClr val="44422C"/>
          </a:solidFill>
          <a:latin typeface="+mn-lt"/>
          <a:ea typeface="+mn-ea"/>
          <a:cs typeface="+mn-cs"/>
          <a:sym typeface="Hoefler Text" charset="0"/>
        </a:defRPr>
      </a:lvl8pPr>
      <a:lvl9pPr marL="3900488" indent="-268288" algn="l" rtl="0" fontAlgn="base">
        <a:spcBef>
          <a:spcPts val="3200"/>
        </a:spcBef>
        <a:spcAft>
          <a:spcPct val="0"/>
        </a:spcAft>
        <a:buSzPct val="125000"/>
        <a:buFont typeface="Hoefler Text" charset="0"/>
        <a:buChar char="•"/>
        <a:defRPr sz="2400">
          <a:solidFill>
            <a:srgbClr val="44422C"/>
          </a:solidFill>
          <a:latin typeface="+mn-lt"/>
          <a:ea typeface="+mn-ea"/>
          <a:cs typeface="+mn-cs"/>
          <a:sym typeface="Hoefler Text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793" name="Rectangle 1"/>
          <p:cNvSpPr>
            <a:spLocks noChangeArrowheads="1"/>
          </p:cNvSpPr>
          <p:nvPr>
            <p:ph type="title"/>
          </p:nvPr>
        </p:nvSpPr>
        <p:spPr bwMode="auto">
          <a:xfrm>
            <a:off x="596900" y="292100"/>
            <a:ext cx="8966200" cy="1193800"/>
          </a:xfrm>
          <a:prstGeom prst="rect">
            <a:avLst/>
          </a:prstGeom>
          <a:noFill/>
          <a:ln>
            <a:noFill/>
          </a:ln>
          <a:effectLst>
            <a:outerShdw blurRad="25400" dist="38099" dir="2700000" algn="ctr" rotWithShape="0">
              <a:schemeClr val="bg2">
                <a:alpha val="89999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38100" tIns="38100" rIns="38100" bIns="381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Baskerville" charset="0"/>
              </a:rPr>
              <a:t>Click to edit Master title style</a:t>
            </a:r>
          </a:p>
        </p:txBody>
      </p:sp>
      <p:sp>
        <p:nvSpPr>
          <p:cNvPr id="161794" name="Rectangle 2"/>
          <p:cNvSpPr>
            <a:spLocks noChangeArrowheads="1"/>
          </p:cNvSpPr>
          <p:nvPr>
            <p:ph type="body" idx="1"/>
          </p:nvPr>
        </p:nvSpPr>
        <p:spPr bwMode="auto">
          <a:xfrm>
            <a:off x="596900" y="2159000"/>
            <a:ext cx="8966200" cy="4470400"/>
          </a:xfrm>
          <a:prstGeom prst="rect">
            <a:avLst/>
          </a:prstGeom>
          <a:noFill/>
          <a:ln>
            <a:noFill/>
          </a:ln>
          <a:effectLst>
            <a:outerShdw blurRad="12700" dist="38099" dir="2700000" algn="ctr" rotWithShape="0">
              <a:schemeClr val="bg2">
                <a:alpha val="89999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38100" tIns="38100" rIns="38100" bIns="381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Baskerville" charset="0"/>
              </a:rPr>
              <a:t>Click to edit Master text styles</a:t>
            </a:r>
          </a:p>
          <a:p>
            <a:pPr lvl="1"/>
            <a:r>
              <a:rPr lang="en-US">
                <a:sym typeface="Baskerville" charset="0"/>
              </a:rPr>
              <a:t>Second level</a:t>
            </a:r>
          </a:p>
          <a:p>
            <a:pPr lvl="2"/>
            <a:r>
              <a:rPr lang="en-US">
                <a:sym typeface="Baskerville" charset="0"/>
              </a:rPr>
              <a:t>Third level</a:t>
            </a:r>
          </a:p>
          <a:p>
            <a:pPr lvl="3"/>
            <a:r>
              <a:rPr lang="en-US">
                <a:sym typeface="Baskerville" charset="0"/>
              </a:rPr>
              <a:t>Fourth level</a:t>
            </a:r>
          </a:p>
          <a:p>
            <a:pPr lvl="4"/>
            <a:r>
              <a:rPr lang="en-US">
                <a:sym typeface="Baskerville" charset="0"/>
              </a:rPr>
              <a:t>Fifth level</a:t>
            </a:r>
          </a:p>
        </p:txBody>
      </p:sp>
      <p:pic>
        <p:nvPicPr>
          <p:cNvPr id="161795" name="Picture 3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74900" y="1536700"/>
            <a:ext cx="5422900" cy="68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5535" r:id="rId1"/>
    <p:sldLayoutId id="2147485536" r:id="rId2"/>
    <p:sldLayoutId id="2147485537" r:id="rId3"/>
    <p:sldLayoutId id="2147485538" r:id="rId4"/>
    <p:sldLayoutId id="2147485539" r:id="rId5"/>
    <p:sldLayoutId id="2147485540" r:id="rId6"/>
    <p:sldLayoutId id="2147485541" r:id="rId7"/>
    <p:sldLayoutId id="2147485542" r:id="rId8"/>
    <p:sldLayoutId id="2147485543" r:id="rId9"/>
    <p:sldLayoutId id="2147485544" r:id="rId10"/>
    <p:sldLayoutId id="2147485545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5000">
          <a:solidFill>
            <a:srgbClr val="595650"/>
          </a:solidFill>
          <a:effectLst>
            <a:outerShdw blurRad="38100" dist="38100" dir="2700000" algn="tl">
              <a:srgbClr val="DDDDDD"/>
            </a:outerShdw>
          </a:effectLst>
          <a:latin typeface="+mj-lt"/>
          <a:ea typeface="+mj-ea"/>
          <a:cs typeface="+mj-cs"/>
          <a:sym typeface="Baskerville" charset="0"/>
        </a:defRPr>
      </a:lvl1pPr>
      <a:lvl2pPr algn="ctr" rtl="0" fontAlgn="base">
        <a:spcBef>
          <a:spcPct val="0"/>
        </a:spcBef>
        <a:spcAft>
          <a:spcPct val="0"/>
        </a:spcAft>
        <a:defRPr sz="5000">
          <a:solidFill>
            <a:srgbClr val="595650"/>
          </a:solidFill>
          <a:effectLst>
            <a:outerShdw blurRad="38100" dist="38100" dir="2700000" algn="tl">
              <a:srgbClr val="DDDDDD"/>
            </a:outerShdw>
          </a:effectLst>
          <a:latin typeface="Baskerville" charset="0"/>
          <a:ea typeface="ヒラギノ明朝 ProN W3" charset="0"/>
          <a:cs typeface="ヒラギノ明朝 ProN W3" charset="0"/>
          <a:sym typeface="Baskerville" charset="0"/>
        </a:defRPr>
      </a:lvl2pPr>
      <a:lvl3pPr algn="ctr" rtl="0" fontAlgn="base">
        <a:spcBef>
          <a:spcPct val="0"/>
        </a:spcBef>
        <a:spcAft>
          <a:spcPct val="0"/>
        </a:spcAft>
        <a:defRPr sz="5000">
          <a:solidFill>
            <a:srgbClr val="595650"/>
          </a:solidFill>
          <a:effectLst>
            <a:outerShdw blurRad="38100" dist="38100" dir="2700000" algn="tl">
              <a:srgbClr val="DDDDDD"/>
            </a:outerShdw>
          </a:effectLst>
          <a:latin typeface="Baskerville" charset="0"/>
          <a:ea typeface="ヒラギノ明朝 ProN W3" charset="0"/>
          <a:cs typeface="ヒラギノ明朝 ProN W3" charset="0"/>
          <a:sym typeface="Baskerville" charset="0"/>
        </a:defRPr>
      </a:lvl3pPr>
      <a:lvl4pPr algn="ctr" rtl="0" fontAlgn="base">
        <a:spcBef>
          <a:spcPct val="0"/>
        </a:spcBef>
        <a:spcAft>
          <a:spcPct val="0"/>
        </a:spcAft>
        <a:defRPr sz="5000">
          <a:solidFill>
            <a:srgbClr val="595650"/>
          </a:solidFill>
          <a:effectLst>
            <a:outerShdw blurRad="38100" dist="38100" dir="2700000" algn="tl">
              <a:srgbClr val="DDDDDD"/>
            </a:outerShdw>
          </a:effectLst>
          <a:latin typeface="Baskerville" charset="0"/>
          <a:ea typeface="ヒラギノ明朝 ProN W3" charset="0"/>
          <a:cs typeface="ヒラギノ明朝 ProN W3" charset="0"/>
          <a:sym typeface="Baskerville" charset="0"/>
        </a:defRPr>
      </a:lvl4pPr>
      <a:lvl5pPr algn="ctr" rtl="0" fontAlgn="base">
        <a:spcBef>
          <a:spcPct val="0"/>
        </a:spcBef>
        <a:spcAft>
          <a:spcPct val="0"/>
        </a:spcAft>
        <a:defRPr sz="5000">
          <a:solidFill>
            <a:srgbClr val="595650"/>
          </a:solidFill>
          <a:effectLst>
            <a:outerShdw blurRad="38100" dist="38100" dir="2700000" algn="tl">
              <a:srgbClr val="DDDDDD"/>
            </a:outerShdw>
          </a:effectLst>
          <a:latin typeface="Baskerville" charset="0"/>
          <a:ea typeface="ヒラギノ明朝 ProN W3" charset="0"/>
          <a:cs typeface="ヒラギノ明朝 ProN W3" charset="0"/>
          <a:sym typeface="Baskerville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5000">
          <a:solidFill>
            <a:srgbClr val="595650"/>
          </a:solidFill>
          <a:effectLst>
            <a:outerShdw blurRad="38100" dist="38100" dir="2700000" algn="tl">
              <a:srgbClr val="DDDDDD"/>
            </a:outerShdw>
          </a:effectLst>
          <a:latin typeface="Baskerville" charset="0"/>
          <a:ea typeface="ヒラギノ明朝 ProN W3" charset="0"/>
          <a:cs typeface="ヒラギノ明朝 ProN W3" charset="0"/>
          <a:sym typeface="Baskerville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5000">
          <a:solidFill>
            <a:srgbClr val="595650"/>
          </a:solidFill>
          <a:effectLst>
            <a:outerShdw blurRad="38100" dist="38100" dir="2700000" algn="tl">
              <a:srgbClr val="DDDDDD"/>
            </a:outerShdw>
          </a:effectLst>
          <a:latin typeface="Baskerville" charset="0"/>
          <a:ea typeface="ヒラギノ明朝 ProN W3" charset="0"/>
          <a:cs typeface="ヒラギノ明朝 ProN W3" charset="0"/>
          <a:sym typeface="Baskerville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5000">
          <a:solidFill>
            <a:srgbClr val="595650"/>
          </a:solidFill>
          <a:effectLst>
            <a:outerShdw blurRad="38100" dist="38100" dir="2700000" algn="tl">
              <a:srgbClr val="DDDDDD"/>
            </a:outerShdw>
          </a:effectLst>
          <a:latin typeface="Baskerville" charset="0"/>
          <a:ea typeface="ヒラギノ明朝 ProN W3" charset="0"/>
          <a:cs typeface="ヒラギノ明朝 ProN W3" charset="0"/>
          <a:sym typeface="Baskerville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5000">
          <a:solidFill>
            <a:srgbClr val="595650"/>
          </a:solidFill>
          <a:effectLst>
            <a:outerShdw blurRad="38100" dist="38100" dir="2700000" algn="tl">
              <a:srgbClr val="DDDDDD"/>
            </a:outerShdw>
          </a:effectLst>
          <a:latin typeface="Baskerville" charset="0"/>
          <a:ea typeface="ヒラギノ明朝 ProN W3" charset="0"/>
          <a:cs typeface="ヒラギノ明朝 ProN W3" charset="0"/>
          <a:sym typeface="Baskerville" charset="0"/>
        </a:defRPr>
      </a:lvl9pPr>
    </p:titleStyle>
    <p:bodyStyle>
      <a:lvl1pPr marL="660400" indent="-444500" algn="l" rtl="0" fontAlgn="base">
        <a:spcBef>
          <a:spcPts val="2000"/>
        </a:spcBef>
        <a:spcAft>
          <a:spcPct val="0"/>
        </a:spcAft>
        <a:buSzPct val="54000"/>
        <a:buChar char="•"/>
        <a:defRPr sz="3200">
          <a:solidFill>
            <a:srgbClr val="595650"/>
          </a:solidFill>
          <a:latin typeface="+mn-lt"/>
          <a:ea typeface="+mn-ea"/>
          <a:cs typeface="+mn-cs"/>
          <a:sym typeface="Baskerville" charset="0"/>
        </a:defRPr>
      </a:lvl1pPr>
      <a:lvl2pPr marL="1003300" indent="-444500" algn="l" rtl="0" fontAlgn="base">
        <a:spcBef>
          <a:spcPts val="2000"/>
        </a:spcBef>
        <a:spcAft>
          <a:spcPct val="0"/>
        </a:spcAft>
        <a:buSzPct val="54000"/>
        <a:buChar char="•"/>
        <a:defRPr sz="3200">
          <a:solidFill>
            <a:srgbClr val="595650"/>
          </a:solidFill>
          <a:latin typeface="+mn-lt"/>
          <a:ea typeface="+mn-ea"/>
          <a:cs typeface="+mn-cs"/>
          <a:sym typeface="Baskerville" charset="0"/>
        </a:defRPr>
      </a:lvl2pPr>
      <a:lvl3pPr marL="1346200" indent="-444500" algn="l" rtl="0" fontAlgn="base">
        <a:spcBef>
          <a:spcPts val="2000"/>
        </a:spcBef>
        <a:spcAft>
          <a:spcPct val="0"/>
        </a:spcAft>
        <a:buSzPct val="54000"/>
        <a:buChar char="•"/>
        <a:defRPr sz="3200">
          <a:solidFill>
            <a:srgbClr val="595650"/>
          </a:solidFill>
          <a:latin typeface="+mn-lt"/>
          <a:ea typeface="+mn-ea"/>
          <a:cs typeface="+mn-cs"/>
          <a:sym typeface="Baskerville" charset="0"/>
        </a:defRPr>
      </a:lvl3pPr>
      <a:lvl4pPr marL="1689100" indent="-444500" algn="l" rtl="0" fontAlgn="base">
        <a:spcBef>
          <a:spcPts val="2000"/>
        </a:spcBef>
        <a:spcAft>
          <a:spcPct val="0"/>
        </a:spcAft>
        <a:buSzPct val="54000"/>
        <a:buChar char="•"/>
        <a:defRPr sz="3200">
          <a:solidFill>
            <a:srgbClr val="595650"/>
          </a:solidFill>
          <a:latin typeface="+mn-lt"/>
          <a:ea typeface="+mn-ea"/>
          <a:cs typeface="+mn-cs"/>
          <a:sym typeface="Baskerville" charset="0"/>
        </a:defRPr>
      </a:lvl4pPr>
      <a:lvl5pPr marL="2032000" indent="-444500" algn="l" rtl="0" fontAlgn="base">
        <a:spcBef>
          <a:spcPts val="2000"/>
        </a:spcBef>
        <a:spcAft>
          <a:spcPct val="0"/>
        </a:spcAft>
        <a:buSzPct val="54000"/>
        <a:buChar char="•"/>
        <a:defRPr sz="3200">
          <a:solidFill>
            <a:srgbClr val="595650"/>
          </a:solidFill>
          <a:latin typeface="+mn-lt"/>
          <a:ea typeface="+mn-ea"/>
          <a:cs typeface="+mn-cs"/>
          <a:sym typeface="Baskerville" charset="0"/>
        </a:defRPr>
      </a:lvl5pPr>
      <a:lvl6pPr marL="2489200" indent="-444500" algn="l" rtl="0" fontAlgn="base">
        <a:spcBef>
          <a:spcPts val="2000"/>
        </a:spcBef>
        <a:spcAft>
          <a:spcPct val="0"/>
        </a:spcAft>
        <a:buSzPct val="54000"/>
        <a:buChar char="•"/>
        <a:defRPr sz="3200">
          <a:solidFill>
            <a:srgbClr val="595650"/>
          </a:solidFill>
          <a:latin typeface="+mn-lt"/>
          <a:ea typeface="+mn-ea"/>
          <a:cs typeface="+mn-cs"/>
          <a:sym typeface="Baskerville" charset="0"/>
        </a:defRPr>
      </a:lvl6pPr>
      <a:lvl7pPr marL="2946400" indent="-444500" algn="l" rtl="0" fontAlgn="base">
        <a:spcBef>
          <a:spcPts val="2000"/>
        </a:spcBef>
        <a:spcAft>
          <a:spcPct val="0"/>
        </a:spcAft>
        <a:buSzPct val="54000"/>
        <a:buChar char="•"/>
        <a:defRPr sz="3200">
          <a:solidFill>
            <a:srgbClr val="595650"/>
          </a:solidFill>
          <a:latin typeface="+mn-lt"/>
          <a:ea typeface="+mn-ea"/>
          <a:cs typeface="+mn-cs"/>
          <a:sym typeface="Baskerville" charset="0"/>
        </a:defRPr>
      </a:lvl7pPr>
      <a:lvl8pPr marL="3403600" indent="-444500" algn="l" rtl="0" fontAlgn="base">
        <a:spcBef>
          <a:spcPts val="2000"/>
        </a:spcBef>
        <a:spcAft>
          <a:spcPct val="0"/>
        </a:spcAft>
        <a:buSzPct val="54000"/>
        <a:buChar char="•"/>
        <a:defRPr sz="3200">
          <a:solidFill>
            <a:srgbClr val="595650"/>
          </a:solidFill>
          <a:latin typeface="+mn-lt"/>
          <a:ea typeface="+mn-ea"/>
          <a:cs typeface="+mn-cs"/>
          <a:sym typeface="Baskerville" charset="0"/>
        </a:defRPr>
      </a:lvl8pPr>
      <a:lvl9pPr marL="3860800" indent="-444500" algn="l" rtl="0" fontAlgn="base">
        <a:spcBef>
          <a:spcPts val="2000"/>
        </a:spcBef>
        <a:spcAft>
          <a:spcPct val="0"/>
        </a:spcAft>
        <a:buSzPct val="54000"/>
        <a:buChar char="•"/>
        <a:defRPr sz="3200">
          <a:solidFill>
            <a:srgbClr val="595650"/>
          </a:solidFill>
          <a:latin typeface="+mn-lt"/>
          <a:ea typeface="+mn-ea"/>
          <a:cs typeface="+mn-cs"/>
          <a:sym typeface="Baskerville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817" name="Rectangle 1"/>
          <p:cNvSpPr>
            <a:spLocks noChangeArrowheads="1"/>
          </p:cNvSpPr>
          <p:nvPr>
            <p:ph type="title"/>
          </p:nvPr>
        </p:nvSpPr>
        <p:spPr bwMode="auto">
          <a:xfrm>
            <a:off x="596900" y="292100"/>
            <a:ext cx="8966200" cy="1193800"/>
          </a:xfrm>
          <a:prstGeom prst="rect">
            <a:avLst/>
          </a:prstGeom>
          <a:noFill/>
          <a:ln>
            <a:noFill/>
          </a:ln>
          <a:effectLst>
            <a:outerShdw blurRad="25400" dist="38099" dir="2700000" algn="ctr" rotWithShape="0">
              <a:schemeClr val="bg2">
                <a:alpha val="89999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38100" tIns="38100" rIns="38100" bIns="381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Baskerville" charset="0"/>
              </a:rPr>
              <a:t>Click to edit Master title style</a:t>
            </a:r>
          </a:p>
        </p:txBody>
      </p:sp>
      <p:pic>
        <p:nvPicPr>
          <p:cNvPr id="162818" name="Picture 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74900" y="1536700"/>
            <a:ext cx="5422900" cy="68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5546" r:id="rId1"/>
    <p:sldLayoutId id="2147485547" r:id="rId2"/>
    <p:sldLayoutId id="2147485548" r:id="rId3"/>
    <p:sldLayoutId id="2147485549" r:id="rId4"/>
    <p:sldLayoutId id="2147485550" r:id="rId5"/>
    <p:sldLayoutId id="2147485551" r:id="rId6"/>
    <p:sldLayoutId id="2147485552" r:id="rId7"/>
    <p:sldLayoutId id="2147485553" r:id="rId8"/>
    <p:sldLayoutId id="2147485554" r:id="rId9"/>
    <p:sldLayoutId id="2147485555" r:id="rId10"/>
    <p:sldLayoutId id="2147485556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5000">
          <a:solidFill>
            <a:srgbClr val="595650"/>
          </a:solidFill>
          <a:effectLst>
            <a:outerShdw blurRad="38100" dist="38100" dir="2700000" algn="tl">
              <a:srgbClr val="DDDDDD"/>
            </a:outerShdw>
          </a:effectLst>
          <a:latin typeface="+mj-lt"/>
          <a:ea typeface="+mj-ea"/>
          <a:cs typeface="+mj-cs"/>
          <a:sym typeface="Baskerville" charset="0"/>
        </a:defRPr>
      </a:lvl1pPr>
      <a:lvl2pPr algn="ctr" rtl="0" fontAlgn="base">
        <a:spcBef>
          <a:spcPct val="0"/>
        </a:spcBef>
        <a:spcAft>
          <a:spcPct val="0"/>
        </a:spcAft>
        <a:defRPr sz="5000">
          <a:solidFill>
            <a:srgbClr val="595650"/>
          </a:solidFill>
          <a:effectLst>
            <a:outerShdw blurRad="38100" dist="38100" dir="2700000" algn="tl">
              <a:srgbClr val="DDDDDD"/>
            </a:outerShdw>
          </a:effectLst>
          <a:latin typeface="Baskerville" charset="0"/>
          <a:ea typeface="ヒラギノ明朝 ProN W3" charset="0"/>
          <a:cs typeface="ヒラギノ明朝 ProN W3" charset="0"/>
          <a:sym typeface="Baskerville" charset="0"/>
        </a:defRPr>
      </a:lvl2pPr>
      <a:lvl3pPr algn="ctr" rtl="0" fontAlgn="base">
        <a:spcBef>
          <a:spcPct val="0"/>
        </a:spcBef>
        <a:spcAft>
          <a:spcPct val="0"/>
        </a:spcAft>
        <a:defRPr sz="5000">
          <a:solidFill>
            <a:srgbClr val="595650"/>
          </a:solidFill>
          <a:effectLst>
            <a:outerShdw blurRad="38100" dist="38100" dir="2700000" algn="tl">
              <a:srgbClr val="DDDDDD"/>
            </a:outerShdw>
          </a:effectLst>
          <a:latin typeface="Baskerville" charset="0"/>
          <a:ea typeface="ヒラギノ明朝 ProN W3" charset="0"/>
          <a:cs typeface="ヒラギノ明朝 ProN W3" charset="0"/>
          <a:sym typeface="Baskerville" charset="0"/>
        </a:defRPr>
      </a:lvl3pPr>
      <a:lvl4pPr algn="ctr" rtl="0" fontAlgn="base">
        <a:spcBef>
          <a:spcPct val="0"/>
        </a:spcBef>
        <a:spcAft>
          <a:spcPct val="0"/>
        </a:spcAft>
        <a:defRPr sz="5000">
          <a:solidFill>
            <a:srgbClr val="595650"/>
          </a:solidFill>
          <a:effectLst>
            <a:outerShdw blurRad="38100" dist="38100" dir="2700000" algn="tl">
              <a:srgbClr val="DDDDDD"/>
            </a:outerShdw>
          </a:effectLst>
          <a:latin typeface="Baskerville" charset="0"/>
          <a:ea typeface="ヒラギノ明朝 ProN W3" charset="0"/>
          <a:cs typeface="ヒラギノ明朝 ProN W3" charset="0"/>
          <a:sym typeface="Baskerville" charset="0"/>
        </a:defRPr>
      </a:lvl4pPr>
      <a:lvl5pPr algn="ctr" rtl="0" fontAlgn="base">
        <a:spcBef>
          <a:spcPct val="0"/>
        </a:spcBef>
        <a:spcAft>
          <a:spcPct val="0"/>
        </a:spcAft>
        <a:defRPr sz="5000">
          <a:solidFill>
            <a:srgbClr val="595650"/>
          </a:solidFill>
          <a:effectLst>
            <a:outerShdw blurRad="38100" dist="38100" dir="2700000" algn="tl">
              <a:srgbClr val="DDDDDD"/>
            </a:outerShdw>
          </a:effectLst>
          <a:latin typeface="Baskerville" charset="0"/>
          <a:ea typeface="ヒラギノ明朝 ProN W3" charset="0"/>
          <a:cs typeface="ヒラギノ明朝 ProN W3" charset="0"/>
          <a:sym typeface="Baskerville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5000">
          <a:solidFill>
            <a:srgbClr val="595650"/>
          </a:solidFill>
          <a:effectLst>
            <a:outerShdw blurRad="38100" dist="38100" dir="2700000" algn="tl">
              <a:srgbClr val="DDDDDD"/>
            </a:outerShdw>
          </a:effectLst>
          <a:latin typeface="Baskerville" charset="0"/>
          <a:ea typeface="ヒラギノ明朝 ProN W3" charset="0"/>
          <a:cs typeface="ヒラギノ明朝 ProN W3" charset="0"/>
          <a:sym typeface="Baskerville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5000">
          <a:solidFill>
            <a:srgbClr val="595650"/>
          </a:solidFill>
          <a:effectLst>
            <a:outerShdw blurRad="38100" dist="38100" dir="2700000" algn="tl">
              <a:srgbClr val="DDDDDD"/>
            </a:outerShdw>
          </a:effectLst>
          <a:latin typeface="Baskerville" charset="0"/>
          <a:ea typeface="ヒラギノ明朝 ProN W3" charset="0"/>
          <a:cs typeface="ヒラギノ明朝 ProN W3" charset="0"/>
          <a:sym typeface="Baskerville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5000">
          <a:solidFill>
            <a:srgbClr val="595650"/>
          </a:solidFill>
          <a:effectLst>
            <a:outerShdw blurRad="38100" dist="38100" dir="2700000" algn="tl">
              <a:srgbClr val="DDDDDD"/>
            </a:outerShdw>
          </a:effectLst>
          <a:latin typeface="Baskerville" charset="0"/>
          <a:ea typeface="ヒラギノ明朝 ProN W3" charset="0"/>
          <a:cs typeface="ヒラギノ明朝 ProN W3" charset="0"/>
          <a:sym typeface="Baskerville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5000">
          <a:solidFill>
            <a:srgbClr val="595650"/>
          </a:solidFill>
          <a:effectLst>
            <a:outerShdw blurRad="38100" dist="38100" dir="2700000" algn="tl">
              <a:srgbClr val="DDDDDD"/>
            </a:outerShdw>
          </a:effectLst>
          <a:latin typeface="Baskerville" charset="0"/>
          <a:ea typeface="ヒラギノ明朝 ProN W3" charset="0"/>
          <a:cs typeface="ヒラギノ明朝 ProN W3" charset="0"/>
          <a:sym typeface="Baskerville" charset="0"/>
        </a:defRPr>
      </a:lvl9pPr>
    </p:titleStyle>
    <p:bodyStyle>
      <a:lvl1pPr marL="698500" indent="-444500" algn="l" rtl="0" fontAlgn="base">
        <a:spcBef>
          <a:spcPts val="2000"/>
        </a:spcBef>
        <a:spcAft>
          <a:spcPct val="0"/>
        </a:spcAft>
        <a:buSzPct val="54000"/>
        <a:buChar char="•"/>
        <a:defRPr sz="3200">
          <a:solidFill>
            <a:srgbClr val="595650"/>
          </a:solidFill>
          <a:latin typeface="+mn-lt"/>
          <a:ea typeface="+mn-ea"/>
          <a:cs typeface="+mn-cs"/>
          <a:sym typeface="Baskerville" charset="0"/>
        </a:defRPr>
      </a:lvl1pPr>
      <a:lvl2pPr marL="1041400" indent="-444500" algn="l" rtl="0" fontAlgn="base">
        <a:spcBef>
          <a:spcPts val="2000"/>
        </a:spcBef>
        <a:spcAft>
          <a:spcPct val="0"/>
        </a:spcAft>
        <a:buSzPct val="54000"/>
        <a:buChar char="•"/>
        <a:defRPr sz="3200">
          <a:solidFill>
            <a:srgbClr val="595650"/>
          </a:solidFill>
          <a:latin typeface="+mn-lt"/>
          <a:ea typeface="+mn-ea"/>
          <a:cs typeface="+mn-cs"/>
          <a:sym typeface="Baskerville" charset="0"/>
        </a:defRPr>
      </a:lvl2pPr>
      <a:lvl3pPr marL="1384300" indent="-444500" algn="l" rtl="0" fontAlgn="base">
        <a:spcBef>
          <a:spcPts val="2000"/>
        </a:spcBef>
        <a:spcAft>
          <a:spcPct val="0"/>
        </a:spcAft>
        <a:buSzPct val="54000"/>
        <a:buChar char="•"/>
        <a:defRPr sz="3200">
          <a:solidFill>
            <a:srgbClr val="595650"/>
          </a:solidFill>
          <a:latin typeface="+mn-lt"/>
          <a:ea typeface="+mn-ea"/>
          <a:cs typeface="+mn-cs"/>
          <a:sym typeface="Baskerville" charset="0"/>
        </a:defRPr>
      </a:lvl3pPr>
      <a:lvl4pPr marL="1727200" indent="-444500" algn="l" rtl="0" fontAlgn="base">
        <a:spcBef>
          <a:spcPts val="2000"/>
        </a:spcBef>
        <a:spcAft>
          <a:spcPct val="0"/>
        </a:spcAft>
        <a:buSzPct val="54000"/>
        <a:buChar char="•"/>
        <a:defRPr sz="3200">
          <a:solidFill>
            <a:srgbClr val="595650"/>
          </a:solidFill>
          <a:latin typeface="+mn-lt"/>
          <a:ea typeface="+mn-ea"/>
          <a:cs typeface="+mn-cs"/>
          <a:sym typeface="Baskerville" charset="0"/>
        </a:defRPr>
      </a:lvl4pPr>
      <a:lvl5pPr marL="2070100" indent="-444500" algn="l" rtl="0" fontAlgn="base">
        <a:spcBef>
          <a:spcPts val="2000"/>
        </a:spcBef>
        <a:spcAft>
          <a:spcPct val="0"/>
        </a:spcAft>
        <a:buSzPct val="54000"/>
        <a:buChar char="•"/>
        <a:defRPr sz="3200">
          <a:solidFill>
            <a:srgbClr val="595650"/>
          </a:solidFill>
          <a:latin typeface="+mn-lt"/>
          <a:ea typeface="+mn-ea"/>
          <a:cs typeface="+mn-cs"/>
          <a:sym typeface="Baskerville" charset="0"/>
        </a:defRPr>
      </a:lvl5pPr>
      <a:lvl6pPr marL="2527300" indent="-444500" algn="l" rtl="0" fontAlgn="base">
        <a:spcBef>
          <a:spcPts val="2000"/>
        </a:spcBef>
        <a:spcAft>
          <a:spcPct val="0"/>
        </a:spcAft>
        <a:buSzPct val="54000"/>
        <a:buChar char="•"/>
        <a:defRPr sz="3200">
          <a:solidFill>
            <a:srgbClr val="595650"/>
          </a:solidFill>
          <a:latin typeface="+mn-lt"/>
          <a:ea typeface="+mn-ea"/>
          <a:cs typeface="+mn-cs"/>
          <a:sym typeface="Baskerville" charset="0"/>
        </a:defRPr>
      </a:lvl6pPr>
      <a:lvl7pPr marL="2984500" indent="-444500" algn="l" rtl="0" fontAlgn="base">
        <a:spcBef>
          <a:spcPts val="2000"/>
        </a:spcBef>
        <a:spcAft>
          <a:spcPct val="0"/>
        </a:spcAft>
        <a:buSzPct val="54000"/>
        <a:buChar char="•"/>
        <a:defRPr sz="3200">
          <a:solidFill>
            <a:srgbClr val="595650"/>
          </a:solidFill>
          <a:latin typeface="+mn-lt"/>
          <a:ea typeface="+mn-ea"/>
          <a:cs typeface="+mn-cs"/>
          <a:sym typeface="Baskerville" charset="0"/>
        </a:defRPr>
      </a:lvl7pPr>
      <a:lvl8pPr marL="3441700" indent="-444500" algn="l" rtl="0" fontAlgn="base">
        <a:spcBef>
          <a:spcPts val="2000"/>
        </a:spcBef>
        <a:spcAft>
          <a:spcPct val="0"/>
        </a:spcAft>
        <a:buSzPct val="54000"/>
        <a:buChar char="•"/>
        <a:defRPr sz="3200">
          <a:solidFill>
            <a:srgbClr val="595650"/>
          </a:solidFill>
          <a:latin typeface="+mn-lt"/>
          <a:ea typeface="+mn-ea"/>
          <a:cs typeface="+mn-cs"/>
          <a:sym typeface="Baskerville" charset="0"/>
        </a:defRPr>
      </a:lvl8pPr>
      <a:lvl9pPr marL="3898900" indent="-444500" algn="l" rtl="0" fontAlgn="base">
        <a:spcBef>
          <a:spcPts val="2000"/>
        </a:spcBef>
        <a:spcAft>
          <a:spcPct val="0"/>
        </a:spcAft>
        <a:buSzPct val="54000"/>
        <a:buChar char="•"/>
        <a:defRPr sz="3200">
          <a:solidFill>
            <a:srgbClr val="595650"/>
          </a:solidFill>
          <a:latin typeface="+mn-lt"/>
          <a:ea typeface="+mn-ea"/>
          <a:cs typeface="+mn-cs"/>
          <a:sym typeface="Baskerville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Picture 1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160000" cy="762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74900" y="1536700"/>
            <a:ext cx="5422900" cy="68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87" name="Rectangle 3"/>
          <p:cNvSpPr>
            <a:spLocks noChangeArrowheads="1"/>
          </p:cNvSpPr>
          <p:nvPr>
            <p:ph type="title"/>
          </p:nvPr>
        </p:nvSpPr>
        <p:spPr bwMode="auto">
          <a:xfrm>
            <a:off x="596900" y="292100"/>
            <a:ext cx="8966200" cy="1193800"/>
          </a:xfrm>
          <a:prstGeom prst="rect">
            <a:avLst/>
          </a:prstGeom>
          <a:noFill/>
          <a:ln>
            <a:noFill/>
          </a:ln>
          <a:effectLst>
            <a:outerShdw blurRad="25400" dist="38099" dir="2700000" algn="ctr" rotWithShape="0">
              <a:schemeClr val="bg2">
                <a:alpha val="89999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38100" tIns="38100" rIns="38100" bIns="381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Baskerville" charset="0"/>
              </a:rPr>
              <a:t>Click to edit Master title style</a:t>
            </a:r>
          </a:p>
        </p:txBody>
      </p:sp>
      <p:sp>
        <p:nvSpPr>
          <p:cNvPr id="16388" name="Rectangle 4"/>
          <p:cNvSpPr>
            <a:spLocks noChangeArrowheads="1"/>
          </p:cNvSpPr>
          <p:nvPr>
            <p:ph type="body" idx="1"/>
          </p:nvPr>
        </p:nvSpPr>
        <p:spPr bwMode="auto">
          <a:xfrm>
            <a:off x="596900" y="2070100"/>
            <a:ext cx="4165600" cy="4800600"/>
          </a:xfrm>
          <a:prstGeom prst="rect">
            <a:avLst/>
          </a:prstGeom>
          <a:noFill/>
          <a:ln>
            <a:noFill/>
          </a:ln>
          <a:effectLst>
            <a:outerShdw blurRad="12700" dist="38099" dir="2700000" algn="ctr" rotWithShape="0">
              <a:schemeClr val="bg2">
                <a:alpha val="89999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38100" tIns="38100" rIns="38100" bIns="381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Baskerville" charset="0"/>
              </a:rPr>
              <a:t>Click to edit Master text styles</a:t>
            </a:r>
          </a:p>
          <a:p>
            <a:pPr lvl="1"/>
            <a:r>
              <a:rPr lang="en-US">
                <a:sym typeface="Baskerville" charset="0"/>
              </a:rPr>
              <a:t>Second level</a:t>
            </a:r>
          </a:p>
          <a:p>
            <a:pPr lvl="2"/>
            <a:r>
              <a:rPr lang="en-US">
                <a:sym typeface="Baskerville" charset="0"/>
              </a:rPr>
              <a:t>Third level</a:t>
            </a:r>
          </a:p>
          <a:p>
            <a:pPr lvl="3"/>
            <a:r>
              <a:rPr lang="en-US">
                <a:sym typeface="Baskerville" charset="0"/>
              </a:rPr>
              <a:t>Fourth level</a:t>
            </a:r>
          </a:p>
          <a:p>
            <a:pPr lvl="4"/>
            <a:r>
              <a:rPr lang="en-US">
                <a:sym typeface="Baskerville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73" r:id="rId1"/>
    <p:sldLayoutId id="2147483974" r:id="rId2"/>
    <p:sldLayoutId id="2147483975" r:id="rId3"/>
    <p:sldLayoutId id="2147483976" r:id="rId4"/>
    <p:sldLayoutId id="2147483977" r:id="rId5"/>
    <p:sldLayoutId id="2147483978" r:id="rId6"/>
    <p:sldLayoutId id="2147483979" r:id="rId7"/>
    <p:sldLayoutId id="2147483980" r:id="rId8"/>
    <p:sldLayoutId id="2147483981" r:id="rId9"/>
    <p:sldLayoutId id="2147483982" r:id="rId10"/>
    <p:sldLayoutId id="2147483983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5000">
          <a:solidFill>
            <a:srgbClr val="595650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  <a:sym typeface="Baskerville" charset="0"/>
        </a:defRPr>
      </a:lvl1pPr>
      <a:lvl2pPr algn="ctr" rtl="0" fontAlgn="base">
        <a:spcBef>
          <a:spcPct val="0"/>
        </a:spcBef>
        <a:spcAft>
          <a:spcPct val="0"/>
        </a:spcAft>
        <a:defRPr sz="5000">
          <a:solidFill>
            <a:srgbClr val="595650"/>
          </a:solidFill>
          <a:effectLst>
            <a:outerShdw blurRad="38100" dist="38100" dir="2700000" algn="tl">
              <a:srgbClr val="000000"/>
            </a:outerShdw>
          </a:effectLst>
          <a:latin typeface="Baskerville" charset="0"/>
          <a:ea typeface="ヒラギノ明朝 ProN W3" charset="0"/>
          <a:cs typeface="ヒラギノ明朝 ProN W3" charset="0"/>
          <a:sym typeface="Baskerville" charset="0"/>
        </a:defRPr>
      </a:lvl2pPr>
      <a:lvl3pPr algn="ctr" rtl="0" fontAlgn="base">
        <a:spcBef>
          <a:spcPct val="0"/>
        </a:spcBef>
        <a:spcAft>
          <a:spcPct val="0"/>
        </a:spcAft>
        <a:defRPr sz="5000">
          <a:solidFill>
            <a:srgbClr val="595650"/>
          </a:solidFill>
          <a:effectLst>
            <a:outerShdw blurRad="38100" dist="38100" dir="2700000" algn="tl">
              <a:srgbClr val="000000"/>
            </a:outerShdw>
          </a:effectLst>
          <a:latin typeface="Baskerville" charset="0"/>
          <a:ea typeface="ヒラギノ明朝 ProN W3" charset="0"/>
          <a:cs typeface="ヒラギノ明朝 ProN W3" charset="0"/>
          <a:sym typeface="Baskerville" charset="0"/>
        </a:defRPr>
      </a:lvl3pPr>
      <a:lvl4pPr algn="ctr" rtl="0" fontAlgn="base">
        <a:spcBef>
          <a:spcPct val="0"/>
        </a:spcBef>
        <a:spcAft>
          <a:spcPct val="0"/>
        </a:spcAft>
        <a:defRPr sz="5000">
          <a:solidFill>
            <a:srgbClr val="595650"/>
          </a:solidFill>
          <a:effectLst>
            <a:outerShdw blurRad="38100" dist="38100" dir="2700000" algn="tl">
              <a:srgbClr val="000000"/>
            </a:outerShdw>
          </a:effectLst>
          <a:latin typeface="Baskerville" charset="0"/>
          <a:ea typeface="ヒラギノ明朝 ProN W3" charset="0"/>
          <a:cs typeface="ヒラギノ明朝 ProN W3" charset="0"/>
          <a:sym typeface="Baskerville" charset="0"/>
        </a:defRPr>
      </a:lvl4pPr>
      <a:lvl5pPr algn="ctr" rtl="0" fontAlgn="base">
        <a:spcBef>
          <a:spcPct val="0"/>
        </a:spcBef>
        <a:spcAft>
          <a:spcPct val="0"/>
        </a:spcAft>
        <a:defRPr sz="5000">
          <a:solidFill>
            <a:srgbClr val="595650"/>
          </a:solidFill>
          <a:effectLst>
            <a:outerShdw blurRad="38100" dist="38100" dir="2700000" algn="tl">
              <a:srgbClr val="000000"/>
            </a:outerShdw>
          </a:effectLst>
          <a:latin typeface="Baskerville" charset="0"/>
          <a:ea typeface="ヒラギノ明朝 ProN W3" charset="0"/>
          <a:cs typeface="ヒラギノ明朝 ProN W3" charset="0"/>
          <a:sym typeface="Baskerville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5000">
          <a:solidFill>
            <a:srgbClr val="595650"/>
          </a:solidFill>
          <a:effectLst>
            <a:outerShdw blurRad="38100" dist="38100" dir="2700000" algn="tl">
              <a:srgbClr val="000000"/>
            </a:outerShdw>
          </a:effectLst>
          <a:latin typeface="Baskerville" charset="0"/>
          <a:ea typeface="ヒラギノ明朝 ProN W3" charset="0"/>
          <a:cs typeface="ヒラギノ明朝 ProN W3" charset="0"/>
          <a:sym typeface="Baskerville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5000">
          <a:solidFill>
            <a:srgbClr val="595650"/>
          </a:solidFill>
          <a:effectLst>
            <a:outerShdw blurRad="38100" dist="38100" dir="2700000" algn="tl">
              <a:srgbClr val="000000"/>
            </a:outerShdw>
          </a:effectLst>
          <a:latin typeface="Baskerville" charset="0"/>
          <a:ea typeface="ヒラギノ明朝 ProN W3" charset="0"/>
          <a:cs typeface="ヒラギノ明朝 ProN W3" charset="0"/>
          <a:sym typeface="Baskerville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5000">
          <a:solidFill>
            <a:srgbClr val="595650"/>
          </a:solidFill>
          <a:effectLst>
            <a:outerShdw blurRad="38100" dist="38100" dir="2700000" algn="tl">
              <a:srgbClr val="000000"/>
            </a:outerShdw>
          </a:effectLst>
          <a:latin typeface="Baskerville" charset="0"/>
          <a:ea typeface="ヒラギノ明朝 ProN W3" charset="0"/>
          <a:cs typeface="ヒラギノ明朝 ProN W3" charset="0"/>
          <a:sym typeface="Baskerville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5000">
          <a:solidFill>
            <a:srgbClr val="595650"/>
          </a:solidFill>
          <a:effectLst>
            <a:outerShdw blurRad="38100" dist="38100" dir="2700000" algn="tl">
              <a:srgbClr val="000000"/>
            </a:outerShdw>
          </a:effectLst>
          <a:latin typeface="Baskerville" charset="0"/>
          <a:ea typeface="ヒラギノ明朝 ProN W3" charset="0"/>
          <a:cs typeface="ヒラギノ明朝 ProN W3" charset="0"/>
          <a:sym typeface="Baskerville" charset="0"/>
        </a:defRPr>
      </a:lvl9pPr>
    </p:titleStyle>
    <p:bodyStyle>
      <a:lvl1pPr marL="508000" indent="-292100" algn="l" rtl="0" fontAlgn="base">
        <a:spcBef>
          <a:spcPts val="3800"/>
        </a:spcBef>
        <a:spcAft>
          <a:spcPct val="0"/>
        </a:spcAft>
        <a:buSzPct val="54000"/>
        <a:buChar char="•"/>
        <a:defRPr sz="2400">
          <a:solidFill>
            <a:srgbClr val="595650"/>
          </a:solidFill>
          <a:latin typeface="+mn-lt"/>
          <a:ea typeface="+mn-ea"/>
          <a:cs typeface="+mn-cs"/>
          <a:sym typeface="Baskerville" charset="0"/>
        </a:defRPr>
      </a:lvl1pPr>
      <a:lvl2pPr marL="850900" indent="-292100" algn="l" rtl="0" fontAlgn="base">
        <a:spcBef>
          <a:spcPts val="3800"/>
        </a:spcBef>
        <a:spcAft>
          <a:spcPct val="0"/>
        </a:spcAft>
        <a:buSzPct val="54000"/>
        <a:buChar char="•"/>
        <a:defRPr sz="2400">
          <a:solidFill>
            <a:srgbClr val="595650"/>
          </a:solidFill>
          <a:latin typeface="+mn-lt"/>
          <a:ea typeface="+mn-ea"/>
          <a:cs typeface="+mn-cs"/>
          <a:sym typeface="Baskerville" charset="0"/>
        </a:defRPr>
      </a:lvl2pPr>
      <a:lvl3pPr marL="1193800" indent="-292100" algn="l" rtl="0" fontAlgn="base">
        <a:spcBef>
          <a:spcPts val="3800"/>
        </a:spcBef>
        <a:spcAft>
          <a:spcPct val="0"/>
        </a:spcAft>
        <a:buSzPct val="54000"/>
        <a:buChar char="•"/>
        <a:defRPr sz="2400">
          <a:solidFill>
            <a:srgbClr val="595650"/>
          </a:solidFill>
          <a:latin typeface="+mn-lt"/>
          <a:ea typeface="+mn-ea"/>
          <a:cs typeface="+mn-cs"/>
          <a:sym typeface="Baskerville" charset="0"/>
        </a:defRPr>
      </a:lvl3pPr>
      <a:lvl4pPr marL="1536700" indent="-292100" algn="l" rtl="0" fontAlgn="base">
        <a:spcBef>
          <a:spcPts val="3800"/>
        </a:spcBef>
        <a:spcAft>
          <a:spcPct val="0"/>
        </a:spcAft>
        <a:buSzPct val="54000"/>
        <a:buChar char="•"/>
        <a:defRPr sz="2400">
          <a:solidFill>
            <a:srgbClr val="595650"/>
          </a:solidFill>
          <a:latin typeface="+mn-lt"/>
          <a:ea typeface="+mn-ea"/>
          <a:cs typeface="+mn-cs"/>
          <a:sym typeface="Baskerville" charset="0"/>
        </a:defRPr>
      </a:lvl4pPr>
      <a:lvl5pPr marL="1879600" indent="-292100" algn="l" rtl="0" fontAlgn="base">
        <a:spcBef>
          <a:spcPts val="3800"/>
        </a:spcBef>
        <a:spcAft>
          <a:spcPct val="0"/>
        </a:spcAft>
        <a:buSzPct val="54000"/>
        <a:buChar char="•"/>
        <a:defRPr sz="2400">
          <a:solidFill>
            <a:srgbClr val="595650"/>
          </a:solidFill>
          <a:latin typeface="+mn-lt"/>
          <a:ea typeface="+mn-ea"/>
          <a:cs typeface="+mn-cs"/>
          <a:sym typeface="Baskerville" charset="0"/>
        </a:defRPr>
      </a:lvl5pPr>
      <a:lvl6pPr marL="2336800" indent="-292100" algn="l" rtl="0" fontAlgn="base">
        <a:spcBef>
          <a:spcPts val="3800"/>
        </a:spcBef>
        <a:spcAft>
          <a:spcPct val="0"/>
        </a:spcAft>
        <a:buSzPct val="54000"/>
        <a:buChar char="•"/>
        <a:defRPr sz="2400">
          <a:solidFill>
            <a:srgbClr val="595650"/>
          </a:solidFill>
          <a:latin typeface="+mn-lt"/>
          <a:ea typeface="+mn-ea"/>
          <a:cs typeface="+mn-cs"/>
          <a:sym typeface="Baskerville" charset="0"/>
        </a:defRPr>
      </a:lvl6pPr>
      <a:lvl7pPr marL="2794000" indent="-292100" algn="l" rtl="0" fontAlgn="base">
        <a:spcBef>
          <a:spcPts val="3800"/>
        </a:spcBef>
        <a:spcAft>
          <a:spcPct val="0"/>
        </a:spcAft>
        <a:buSzPct val="54000"/>
        <a:buChar char="•"/>
        <a:defRPr sz="2400">
          <a:solidFill>
            <a:srgbClr val="595650"/>
          </a:solidFill>
          <a:latin typeface="+mn-lt"/>
          <a:ea typeface="+mn-ea"/>
          <a:cs typeface="+mn-cs"/>
          <a:sym typeface="Baskerville" charset="0"/>
        </a:defRPr>
      </a:lvl7pPr>
      <a:lvl8pPr marL="3251200" indent="-292100" algn="l" rtl="0" fontAlgn="base">
        <a:spcBef>
          <a:spcPts val="3800"/>
        </a:spcBef>
        <a:spcAft>
          <a:spcPct val="0"/>
        </a:spcAft>
        <a:buSzPct val="54000"/>
        <a:buChar char="•"/>
        <a:defRPr sz="2400">
          <a:solidFill>
            <a:srgbClr val="595650"/>
          </a:solidFill>
          <a:latin typeface="+mn-lt"/>
          <a:ea typeface="+mn-ea"/>
          <a:cs typeface="+mn-cs"/>
          <a:sym typeface="Baskerville" charset="0"/>
        </a:defRPr>
      </a:lvl8pPr>
      <a:lvl9pPr marL="3708400" indent="-292100" algn="l" rtl="0" fontAlgn="base">
        <a:spcBef>
          <a:spcPts val="3800"/>
        </a:spcBef>
        <a:spcAft>
          <a:spcPct val="0"/>
        </a:spcAft>
        <a:buSzPct val="54000"/>
        <a:buChar char="•"/>
        <a:defRPr sz="2400">
          <a:solidFill>
            <a:srgbClr val="595650"/>
          </a:solidFill>
          <a:latin typeface="+mn-lt"/>
          <a:ea typeface="+mn-ea"/>
          <a:cs typeface="+mn-cs"/>
          <a:sym typeface="Baskerville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6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41" name="Rectangle 1"/>
          <p:cNvSpPr>
            <a:spLocks noChangeArrowheads="1"/>
          </p:cNvSpPr>
          <p:nvPr>
            <p:ph type="title"/>
          </p:nvPr>
        </p:nvSpPr>
        <p:spPr bwMode="auto">
          <a:xfrm>
            <a:off x="596900" y="292100"/>
            <a:ext cx="8966200" cy="1193800"/>
          </a:xfrm>
          <a:prstGeom prst="rect">
            <a:avLst/>
          </a:prstGeom>
          <a:noFill/>
          <a:ln>
            <a:noFill/>
          </a:ln>
          <a:effectLst>
            <a:outerShdw blurRad="25400" dist="38099" dir="2700000" algn="ctr" rotWithShape="0">
              <a:schemeClr val="bg2">
                <a:alpha val="89999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38100" tIns="38100" rIns="38100" bIns="381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Baskerville" charset="0"/>
              </a:rPr>
              <a:t>Click to edit Master title style</a:t>
            </a:r>
          </a:p>
        </p:txBody>
      </p:sp>
      <p:sp>
        <p:nvSpPr>
          <p:cNvPr id="163842" name="Rectangle 2"/>
          <p:cNvSpPr>
            <a:spLocks noChangeArrowheads="1"/>
          </p:cNvSpPr>
          <p:nvPr>
            <p:ph type="body" idx="1"/>
          </p:nvPr>
        </p:nvSpPr>
        <p:spPr bwMode="auto">
          <a:xfrm>
            <a:off x="596900" y="2159000"/>
            <a:ext cx="8966200" cy="4470400"/>
          </a:xfrm>
          <a:prstGeom prst="rect">
            <a:avLst/>
          </a:prstGeom>
          <a:noFill/>
          <a:ln>
            <a:noFill/>
          </a:ln>
          <a:effectLst>
            <a:outerShdw blurRad="12700" dist="38099" dir="2700000" algn="ctr" rotWithShape="0">
              <a:schemeClr val="bg2">
                <a:alpha val="89999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38100" tIns="38100" rIns="38100" bIns="381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Baskerville" charset="0"/>
              </a:rPr>
              <a:t>Click to edit Master text styles</a:t>
            </a:r>
          </a:p>
          <a:p>
            <a:pPr lvl="1"/>
            <a:r>
              <a:rPr lang="en-US">
                <a:sym typeface="Baskerville" charset="0"/>
              </a:rPr>
              <a:t>Second level</a:t>
            </a:r>
          </a:p>
          <a:p>
            <a:pPr lvl="2"/>
            <a:r>
              <a:rPr lang="en-US">
                <a:sym typeface="Baskerville" charset="0"/>
              </a:rPr>
              <a:t>Third level</a:t>
            </a:r>
          </a:p>
          <a:p>
            <a:pPr lvl="3"/>
            <a:r>
              <a:rPr lang="en-US">
                <a:sym typeface="Baskerville" charset="0"/>
              </a:rPr>
              <a:t>Fourth level</a:t>
            </a:r>
          </a:p>
          <a:p>
            <a:pPr lvl="4"/>
            <a:r>
              <a:rPr lang="en-US">
                <a:sym typeface="Baskerville" charset="0"/>
              </a:rPr>
              <a:t>Fifth level</a:t>
            </a:r>
          </a:p>
        </p:txBody>
      </p:sp>
      <p:pic>
        <p:nvPicPr>
          <p:cNvPr id="163843" name="Picture 3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74900" y="1536700"/>
            <a:ext cx="5422900" cy="68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5557" r:id="rId1"/>
    <p:sldLayoutId id="2147485558" r:id="rId2"/>
    <p:sldLayoutId id="2147485559" r:id="rId3"/>
    <p:sldLayoutId id="2147485560" r:id="rId4"/>
    <p:sldLayoutId id="2147485561" r:id="rId5"/>
    <p:sldLayoutId id="2147485562" r:id="rId6"/>
    <p:sldLayoutId id="2147485563" r:id="rId7"/>
    <p:sldLayoutId id="2147485564" r:id="rId8"/>
    <p:sldLayoutId id="2147485565" r:id="rId9"/>
    <p:sldLayoutId id="2147485566" r:id="rId10"/>
    <p:sldLayoutId id="2147485567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5000">
          <a:solidFill>
            <a:srgbClr val="595650"/>
          </a:solidFill>
          <a:effectLst>
            <a:outerShdw blurRad="38100" dist="38100" dir="2700000" algn="tl">
              <a:srgbClr val="DDDDDD"/>
            </a:outerShdw>
          </a:effectLst>
          <a:latin typeface="+mj-lt"/>
          <a:ea typeface="+mj-ea"/>
          <a:cs typeface="+mj-cs"/>
          <a:sym typeface="Baskerville" charset="0"/>
        </a:defRPr>
      </a:lvl1pPr>
      <a:lvl2pPr algn="ctr" rtl="0" fontAlgn="base">
        <a:spcBef>
          <a:spcPct val="0"/>
        </a:spcBef>
        <a:spcAft>
          <a:spcPct val="0"/>
        </a:spcAft>
        <a:defRPr sz="5000">
          <a:solidFill>
            <a:srgbClr val="595650"/>
          </a:solidFill>
          <a:effectLst>
            <a:outerShdw blurRad="38100" dist="38100" dir="2700000" algn="tl">
              <a:srgbClr val="DDDDDD"/>
            </a:outerShdw>
          </a:effectLst>
          <a:latin typeface="Baskerville" charset="0"/>
          <a:ea typeface="ヒラギノ明朝 ProN W3" charset="0"/>
          <a:cs typeface="ヒラギノ明朝 ProN W3" charset="0"/>
          <a:sym typeface="Baskerville" charset="0"/>
        </a:defRPr>
      </a:lvl2pPr>
      <a:lvl3pPr algn="ctr" rtl="0" fontAlgn="base">
        <a:spcBef>
          <a:spcPct val="0"/>
        </a:spcBef>
        <a:spcAft>
          <a:spcPct val="0"/>
        </a:spcAft>
        <a:defRPr sz="5000">
          <a:solidFill>
            <a:srgbClr val="595650"/>
          </a:solidFill>
          <a:effectLst>
            <a:outerShdw blurRad="38100" dist="38100" dir="2700000" algn="tl">
              <a:srgbClr val="DDDDDD"/>
            </a:outerShdw>
          </a:effectLst>
          <a:latin typeface="Baskerville" charset="0"/>
          <a:ea typeface="ヒラギノ明朝 ProN W3" charset="0"/>
          <a:cs typeface="ヒラギノ明朝 ProN W3" charset="0"/>
          <a:sym typeface="Baskerville" charset="0"/>
        </a:defRPr>
      </a:lvl3pPr>
      <a:lvl4pPr algn="ctr" rtl="0" fontAlgn="base">
        <a:spcBef>
          <a:spcPct val="0"/>
        </a:spcBef>
        <a:spcAft>
          <a:spcPct val="0"/>
        </a:spcAft>
        <a:defRPr sz="5000">
          <a:solidFill>
            <a:srgbClr val="595650"/>
          </a:solidFill>
          <a:effectLst>
            <a:outerShdw blurRad="38100" dist="38100" dir="2700000" algn="tl">
              <a:srgbClr val="DDDDDD"/>
            </a:outerShdw>
          </a:effectLst>
          <a:latin typeface="Baskerville" charset="0"/>
          <a:ea typeface="ヒラギノ明朝 ProN W3" charset="0"/>
          <a:cs typeface="ヒラギノ明朝 ProN W3" charset="0"/>
          <a:sym typeface="Baskerville" charset="0"/>
        </a:defRPr>
      </a:lvl4pPr>
      <a:lvl5pPr algn="ctr" rtl="0" fontAlgn="base">
        <a:spcBef>
          <a:spcPct val="0"/>
        </a:spcBef>
        <a:spcAft>
          <a:spcPct val="0"/>
        </a:spcAft>
        <a:defRPr sz="5000">
          <a:solidFill>
            <a:srgbClr val="595650"/>
          </a:solidFill>
          <a:effectLst>
            <a:outerShdw blurRad="38100" dist="38100" dir="2700000" algn="tl">
              <a:srgbClr val="DDDDDD"/>
            </a:outerShdw>
          </a:effectLst>
          <a:latin typeface="Baskerville" charset="0"/>
          <a:ea typeface="ヒラギノ明朝 ProN W3" charset="0"/>
          <a:cs typeface="ヒラギノ明朝 ProN W3" charset="0"/>
          <a:sym typeface="Baskerville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5000">
          <a:solidFill>
            <a:srgbClr val="595650"/>
          </a:solidFill>
          <a:effectLst>
            <a:outerShdw blurRad="38100" dist="38100" dir="2700000" algn="tl">
              <a:srgbClr val="DDDDDD"/>
            </a:outerShdw>
          </a:effectLst>
          <a:latin typeface="Baskerville" charset="0"/>
          <a:ea typeface="ヒラギノ明朝 ProN W3" charset="0"/>
          <a:cs typeface="ヒラギノ明朝 ProN W3" charset="0"/>
          <a:sym typeface="Baskerville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5000">
          <a:solidFill>
            <a:srgbClr val="595650"/>
          </a:solidFill>
          <a:effectLst>
            <a:outerShdw blurRad="38100" dist="38100" dir="2700000" algn="tl">
              <a:srgbClr val="DDDDDD"/>
            </a:outerShdw>
          </a:effectLst>
          <a:latin typeface="Baskerville" charset="0"/>
          <a:ea typeface="ヒラギノ明朝 ProN W3" charset="0"/>
          <a:cs typeface="ヒラギノ明朝 ProN W3" charset="0"/>
          <a:sym typeface="Baskerville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5000">
          <a:solidFill>
            <a:srgbClr val="595650"/>
          </a:solidFill>
          <a:effectLst>
            <a:outerShdw blurRad="38100" dist="38100" dir="2700000" algn="tl">
              <a:srgbClr val="DDDDDD"/>
            </a:outerShdw>
          </a:effectLst>
          <a:latin typeface="Baskerville" charset="0"/>
          <a:ea typeface="ヒラギノ明朝 ProN W3" charset="0"/>
          <a:cs typeface="ヒラギノ明朝 ProN W3" charset="0"/>
          <a:sym typeface="Baskerville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5000">
          <a:solidFill>
            <a:srgbClr val="595650"/>
          </a:solidFill>
          <a:effectLst>
            <a:outerShdw blurRad="38100" dist="38100" dir="2700000" algn="tl">
              <a:srgbClr val="DDDDDD"/>
            </a:outerShdw>
          </a:effectLst>
          <a:latin typeface="Baskerville" charset="0"/>
          <a:ea typeface="ヒラギノ明朝 ProN W3" charset="0"/>
          <a:cs typeface="ヒラギノ明朝 ProN W3" charset="0"/>
          <a:sym typeface="Baskerville" charset="0"/>
        </a:defRPr>
      </a:lvl9pPr>
    </p:titleStyle>
    <p:bodyStyle>
      <a:lvl1pPr marL="660400" indent="-444500" algn="l" rtl="0" fontAlgn="base">
        <a:spcBef>
          <a:spcPts val="2000"/>
        </a:spcBef>
        <a:spcAft>
          <a:spcPct val="0"/>
        </a:spcAft>
        <a:buSzPct val="54000"/>
        <a:buChar char="•"/>
        <a:defRPr sz="2400">
          <a:solidFill>
            <a:srgbClr val="595650"/>
          </a:solidFill>
          <a:latin typeface="+mn-lt"/>
          <a:ea typeface="+mn-ea"/>
          <a:cs typeface="+mn-cs"/>
          <a:sym typeface="Baskerville" charset="0"/>
        </a:defRPr>
      </a:lvl1pPr>
      <a:lvl2pPr marL="1003300" indent="-444500" algn="l" rtl="0" fontAlgn="base">
        <a:spcBef>
          <a:spcPts val="2000"/>
        </a:spcBef>
        <a:spcAft>
          <a:spcPct val="0"/>
        </a:spcAft>
        <a:buSzPct val="54000"/>
        <a:buChar char="•"/>
        <a:defRPr sz="2400">
          <a:solidFill>
            <a:srgbClr val="595650"/>
          </a:solidFill>
          <a:latin typeface="+mn-lt"/>
          <a:ea typeface="+mn-ea"/>
          <a:cs typeface="+mn-cs"/>
          <a:sym typeface="Baskerville" charset="0"/>
        </a:defRPr>
      </a:lvl2pPr>
      <a:lvl3pPr marL="1346200" indent="-444500" algn="l" rtl="0" fontAlgn="base">
        <a:spcBef>
          <a:spcPts val="2000"/>
        </a:spcBef>
        <a:spcAft>
          <a:spcPct val="0"/>
        </a:spcAft>
        <a:buSzPct val="54000"/>
        <a:buChar char="•"/>
        <a:defRPr sz="2400">
          <a:solidFill>
            <a:srgbClr val="595650"/>
          </a:solidFill>
          <a:latin typeface="+mn-lt"/>
          <a:ea typeface="+mn-ea"/>
          <a:cs typeface="+mn-cs"/>
          <a:sym typeface="Baskerville" charset="0"/>
        </a:defRPr>
      </a:lvl3pPr>
      <a:lvl4pPr marL="1689100" indent="-444500" algn="l" rtl="0" fontAlgn="base">
        <a:spcBef>
          <a:spcPts val="2000"/>
        </a:spcBef>
        <a:spcAft>
          <a:spcPct val="0"/>
        </a:spcAft>
        <a:buSzPct val="54000"/>
        <a:buChar char="•"/>
        <a:defRPr sz="2400">
          <a:solidFill>
            <a:srgbClr val="595650"/>
          </a:solidFill>
          <a:latin typeface="+mn-lt"/>
          <a:ea typeface="+mn-ea"/>
          <a:cs typeface="+mn-cs"/>
          <a:sym typeface="Baskerville" charset="0"/>
        </a:defRPr>
      </a:lvl4pPr>
      <a:lvl5pPr marL="2032000" indent="-444500" algn="l" rtl="0" fontAlgn="base">
        <a:spcBef>
          <a:spcPts val="2000"/>
        </a:spcBef>
        <a:spcAft>
          <a:spcPct val="0"/>
        </a:spcAft>
        <a:buSzPct val="54000"/>
        <a:buChar char="•"/>
        <a:defRPr sz="2400">
          <a:solidFill>
            <a:srgbClr val="595650"/>
          </a:solidFill>
          <a:latin typeface="+mn-lt"/>
          <a:ea typeface="+mn-ea"/>
          <a:cs typeface="+mn-cs"/>
          <a:sym typeface="Baskerville" charset="0"/>
        </a:defRPr>
      </a:lvl5pPr>
      <a:lvl6pPr marL="2489200" indent="-444500" algn="l" rtl="0" fontAlgn="base">
        <a:spcBef>
          <a:spcPts val="2000"/>
        </a:spcBef>
        <a:spcAft>
          <a:spcPct val="0"/>
        </a:spcAft>
        <a:buSzPct val="54000"/>
        <a:buChar char="•"/>
        <a:defRPr sz="2400">
          <a:solidFill>
            <a:srgbClr val="595650"/>
          </a:solidFill>
          <a:latin typeface="+mn-lt"/>
          <a:ea typeface="+mn-ea"/>
          <a:cs typeface="+mn-cs"/>
          <a:sym typeface="Baskerville" charset="0"/>
        </a:defRPr>
      </a:lvl6pPr>
      <a:lvl7pPr marL="2946400" indent="-444500" algn="l" rtl="0" fontAlgn="base">
        <a:spcBef>
          <a:spcPts val="2000"/>
        </a:spcBef>
        <a:spcAft>
          <a:spcPct val="0"/>
        </a:spcAft>
        <a:buSzPct val="54000"/>
        <a:buChar char="•"/>
        <a:defRPr sz="2400">
          <a:solidFill>
            <a:srgbClr val="595650"/>
          </a:solidFill>
          <a:latin typeface="+mn-lt"/>
          <a:ea typeface="+mn-ea"/>
          <a:cs typeface="+mn-cs"/>
          <a:sym typeface="Baskerville" charset="0"/>
        </a:defRPr>
      </a:lvl7pPr>
      <a:lvl8pPr marL="3403600" indent="-444500" algn="l" rtl="0" fontAlgn="base">
        <a:spcBef>
          <a:spcPts val="2000"/>
        </a:spcBef>
        <a:spcAft>
          <a:spcPct val="0"/>
        </a:spcAft>
        <a:buSzPct val="54000"/>
        <a:buChar char="•"/>
        <a:defRPr sz="2400">
          <a:solidFill>
            <a:srgbClr val="595650"/>
          </a:solidFill>
          <a:latin typeface="+mn-lt"/>
          <a:ea typeface="+mn-ea"/>
          <a:cs typeface="+mn-cs"/>
          <a:sym typeface="Baskerville" charset="0"/>
        </a:defRPr>
      </a:lvl8pPr>
      <a:lvl9pPr marL="3860800" indent="-444500" algn="l" rtl="0" fontAlgn="base">
        <a:spcBef>
          <a:spcPts val="2000"/>
        </a:spcBef>
        <a:spcAft>
          <a:spcPct val="0"/>
        </a:spcAft>
        <a:buSzPct val="54000"/>
        <a:buChar char="•"/>
        <a:defRPr sz="2400">
          <a:solidFill>
            <a:srgbClr val="595650"/>
          </a:solidFill>
          <a:latin typeface="+mn-lt"/>
          <a:ea typeface="+mn-ea"/>
          <a:cs typeface="+mn-cs"/>
          <a:sym typeface="Baskerville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1"/>
          <p:cNvSpPr>
            <a:spLocks noChangeArrowheads="1"/>
          </p:cNvSpPr>
          <p:nvPr>
            <p:ph type="title"/>
          </p:nvPr>
        </p:nvSpPr>
        <p:spPr bwMode="auto">
          <a:xfrm>
            <a:off x="596900" y="292100"/>
            <a:ext cx="8966200" cy="1193800"/>
          </a:xfrm>
          <a:prstGeom prst="rect">
            <a:avLst/>
          </a:prstGeom>
          <a:noFill/>
          <a:ln>
            <a:noFill/>
          </a:ln>
          <a:effectLst>
            <a:outerShdw blurRad="25400" dist="38099" dir="2700000" algn="ctr" rotWithShape="0">
              <a:schemeClr val="bg2">
                <a:alpha val="89999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38100" tIns="38100" rIns="38100" bIns="381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Baskerville" charset="0"/>
              </a:rPr>
              <a:t>Click to edit Master title style</a:t>
            </a:r>
          </a:p>
        </p:txBody>
      </p:sp>
      <p:sp>
        <p:nvSpPr>
          <p:cNvPr id="17410" name="Rectangle 2"/>
          <p:cNvSpPr>
            <a:spLocks noChangeArrowheads="1"/>
          </p:cNvSpPr>
          <p:nvPr>
            <p:ph type="body" idx="1"/>
          </p:nvPr>
        </p:nvSpPr>
        <p:spPr bwMode="auto">
          <a:xfrm>
            <a:off x="596900" y="2070100"/>
            <a:ext cx="4165600" cy="4800600"/>
          </a:xfrm>
          <a:prstGeom prst="rect">
            <a:avLst/>
          </a:prstGeom>
          <a:noFill/>
          <a:ln>
            <a:noFill/>
          </a:ln>
          <a:effectLst>
            <a:outerShdw blurRad="12700" dist="38099" dir="2700000" algn="ctr" rotWithShape="0">
              <a:schemeClr val="bg2">
                <a:alpha val="89999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38100" tIns="38100" rIns="38100" bIns="381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Baskerville" charset="0"/>
              </a:rPr>
              <a:t>Click to edit Master text styles</a:t>
            </a:r>
          </a:p>
          <a:p>
            <a:pPr lvl="1"/>
            <a:r>
              <a:rPr lang="en-US">
                <a:sym typeface="Baskerville" charset="0"/>
              </a:rPr>
              <a:t>Second level</a:t>
            </a:r>
          </a:p>
          <a:p>
            <a:pPr lvl="2"/>
            <a:r>
              <a:rPr lang="en-US">
                <a:sym typeface="Baskerville" charset="0"/>
              </a:rPr>
              <a:t>Third level</a:t>
            </a:r>
          </a:p>
          <a:p>
            <a:pPr lvl="3"/>
            <a:r>
              <a:rPr lang="en-US">
                <a:sym typeface="Baskerville" charset="0"/>
              </a:rPr>
              <a:t>Fourth level</a:t>
            </a:r>
          </a:p>
          <a:p>
            <a:pPr lvl="4"/>
            <a:r>
              <a:rPr lang="en-US">
                <a:sym typeface="Baskerville" charset="0"/>
              </a:rPr>
              <a:t>Fifth level</a:t>
            </a:r>
          </a:p>
        </p:txBody>
      </p:sp>
      <p:pic>
        <p:nvPicPr>
          <p:cNvPr id="17411" name="Picture 3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74900" y="1536700"/>
            <a:ext cx="5422900" cy="68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84" r:id="rId1"/>
    <p:sldLayoutId id="2147483985" r:id="rId2"/>
    <p:sldLayoutId id="2147483986" r:id="rId3"/>
    <p:sldLayoutId id="2147483987" r:id="rId4"/>
    <p:sldLayoutId id="2147483988" r:id="rId5"/>
    <p:sldLayoutId id="2147483989" r:id="rId6"/>
    <p:sldLayoutId id="2147483990" r:id="rId7"/>
    <p:sldLayoutId id="2147483991" r:id="rId8"/>
    <p:sldLayoutId id="2147483992" r:id="rId9"/>
    <p:sldLayoutId id="2147483993" r:id="rId10"/>
    <p:sldLayoutId id="2147483994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5000">
          <a:solidFill>
            <a:srgbClr val="595650"/>
          </a:solidFill>
          <a:effectLst>
            <a:outerShdw blurRad="38100" dist="38100" dir="2700000" algn="tl">
              <a:srgbClr val="DDDDDD"/>
            </a:outerShdw>
          </a:effectLst>
          <a:latin typeface="+mj-lt"/>
          <a:ea typeface="+mj-ea"/>
          <a:cs typeface="+mj-cs"/>
          <a:sym typeface="Baskerville" charset="0"/>
        </a:defRPr>
      </a:lvl1pPr>
      <a:lvl2pPr algn="ctr" rtl="0" fontAlgn="base">
        <a:spcBef>
          <a:spcPct val="0"/>
        </a:spcBef>
        <a:spcAft>
          <a:spcPct val="0"/>
        </a:spcAft>
        <a:defRPr sz="5000">
          <a:solidFill>
            <a:srgbClr val="595650"/>
          </a:solidFill>
          <a:effectLst>
            <a:outerShdw blurRad="38100" dist="38100" dir="2700000" algn="tl">
              <a:srgbClr val="DDDDDD"/>
            </a:outerShdw>
          </a:effectLst>
          <a:latin typeface="Baskerville" charset="0"/>
          <a:ea typeface="ヒラギノ明朝 ProN W3" charset="0"/>
          <a:cs typeface="ヒラギノ明朝 ProN W3" charset="0"/>
          <a:sym typeface="Baskerville" charset="0"/>
        </a:defRPr>
      </a:lvl2pPr>
      <a:lvl3pPr algn="ctr" rtl="0" fontAlgn="base">
        <a:spcBef>
          <a:spcPct val="0"/>
        </a:spcBef>
        <a:spcAft>
          <a:spcPct val="0"/>
        </a:spcAft>
        <a:defRPr sz="5000">
          <a:solidFill>
            <a:srgbClr val="595650"/>
          </a:solidFill>
          <a:effectLst>
            <a:outerShdw blurRad="38100" dist="38100" dir="2700000" algn="tl">
              <a:srgbClr val="DDDDDD"/>
            </a:outerShdw>
          </a:effectLst>
          <a:latin typeface="Baskerville" charset="0"/>
          <a:ea typeface="ヒラギノ明朝 ProN W3" charset="0"/>
          <a:cs typeface="ヒラギノ明朝 ProN W3" charset="0"/>
          <a:sym typeface="Baskerville" charset="0"/>
        </a:defRPr>
      </a:lvl3pPr>
      <a:lvl4pPr algn="ctr" rtl="0" fontAlgn="base">
        <a:spcBef>
          <a:spcPct val="0"/>
        </a:spcBef>
        <a:spcAft>
          <a:spcPct val="0"/>
        </a:spcAft>
        <a:defRPr sz="5000">
          <a:solidFill>
            <a:srgbClr val="595650"/>
          </a:solidFill>
          <a:effectLst>
            <a:outerShdw blurRad="38100" dist="38100" dir="2700000" algn="tl">
              <a:srgbClr val="DDDDDD"/>
            </a:outerShdw>
          </a:effectLst>
          <a:latin typeface="Baskerville" charset="0"/>
          <a:ea typeface="ヒラギノ明朝 ProN W3" charset="0"/>
          <a:cs typeface="ヒラギノ明朝 ProN W3" charset="0"/>
          <a:sym typeface="Baskerville" charset="0"/>
        </a:defRPr>
      </a:lvl4pPr>
      <a:lvl5pPr algn="ctr" rtl="0" fontAlgn="base">
        <a:spcBef>
          <a:spcPct val="0"/>
        </a:spcBef>
        <a:spcAft>
          <a:spcPct val="0"/>
        </a:spcAft>
        <a:defRPr sz="5000">
          <a:solidFill>
            <a:srgbClr val="595650"/>
          </a:solidFill>
          <a:effectLst>
            <a:outerShdw blurRad="38100" dist="38100" dir="2700000" algn="tl">
              <a:srgbClr val="DDDDDD"/>
            </a:outerShdw>
          </a:effectLst>
          <a:latin typeface="Baskerville" charset="0"/>
          <a:ea typeface="ヒラギノ明朝 ProN W3" charset="0"/>
          <a:cs typeface="ヒラギノ明朝 ProN W3" charset="0"/>
          <a:sym typeface="Baskerville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5000">
          <a:solidFill>
            <a:srgbClr val="595650"/>
          </a:solidFill>
          <a:effectLst>
            <a:outerShdw blurRad="38100" dist="38100" dir="2700000" algn="tl">
              <a:srgbClr val="DDDDDD"/>
            </a:outerShdw>
          </a:effectLst>
          <a:latin typeface="Baskerville" charset="0"/>
          <a:ea typeface="ヒラギノ明朝 ProN W3" charset="0"/>
          <a:cs typeface="ヒラギノ明朝 ProN W3" charset="0"/>
          <a:sym typeface="Baskerville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5000">
          <a:solidFill>
            <a:srgbClr val="595650"/>
          </a:solidFill>
          <a:effectLst>
            <a:outerShdw blurRad="38100" dist="38100" dir="2700000" algn="tl">
              <a:srgbClr val="DDDDDD"/>
            </a:outerShdw>
          </a:effectLst>
          <a:latin typeface="Baskerville" charset="0"/>
          <a:ea typeface="ヒラギノ明朝 ProN W3" charset="0"/>
          <a:cs typeface="ヒラギノ明朝 ProN W3" charset="0"/>
          <a:sym typeface="Baskerville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5000">
          <a:solidFill>
            <a:srgbClr val="595650"/>
          </a:solidFill>
          <a:effectLst>
            <a:outerShdw blurRad="38100" dist="38100" dir="2700000" algn="tl">
              <a:srgbClr val="DDDDDD"/>
            </a:outerShdw>
          </a:effectLst>
          <a:latin typeface="Baskerville" charset="0"/>
          <a:ea typeface="ヒラギノ明朝 ProN W3" charset="0"/>
          <a:cs typeface="ヒラギノ明朝 ProN W3" charset="0"/>
          <a:sym typeface="Baskerville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5000">
          <a:solidFill>
            <a:srgbClr val="595650"/>
          </a:solidFill>
          <a:effectLst>
            <a:outerShdw blurRad="38100" dist="38100" dir="2700000" algn="tl">
              <a:srgbClr val="DDDDDD"/>
            </a:outerShdw>
          </a:effectLst>
          <a:latin typeface="Baskerville" charset="0"/>
          <a:ea typeface="ヒラギノ明朝 ProN W3" charset="0"/>
          <a:cs typeface="ヒラギノ明朝 ProN W3" charset="0"/>
          <a:sym typeface="Baskerville" charset="0"/>
        </a:defRPr>
      </a:lvl9pPr>
    </p:titleStyle>
    <p:bodyStyle>
      <a:lvl1pPr marL="508000" indent="-292100" algn="l" rtl="0" fontAlgn="base">
        <a:spcBef>
          <a:spcPts val="3800"/>
        </a:spcBef>
        <a:spcAft>
          <a:spcPct val="0"/>
        </a:spcAft>
        <a:buSzPct val="54000"/>
        <a:buChar char="•"/>
        <a:defRPr sz="2400">
          <a:solidFill>
            <a:srgbClr val="595650"/>
          </a:solidFill>
          <a:latin typeface="+mn-lt"/>
          <a:ea typeface="+mn-ea"/>
          <a:cs typeface="+mn-cs"/>
          <a:sym typeface="Baskerville" charset="0"/>
        </a:defRPr>
      </a:lvl1pPr>
      <a:lvl2pPr marL="850900" indent="-292100" algn="l" rtl="0" fontAlgn="base">
        <a:spcBef>
          <a:spcPts val="3800"/>
        </a:spcBef>
        <a:spcAft>
          <a:spcPct val="0"/>
        </a:spcAft>
        <a:buSzPct val="54000"/>
        <a:buChar char="•"/>
        <a:defRPr sz="2400">
          <a:solidFill>
            <a:srgbClr val="595650"/>
          </a:solidFill>
          <a:latin typeface="+mn-lt"/>
          <a:ea typeface="+mn-ea"/>
          <a:cs typeface="+mn-cs"/>
          <a:sym typeface="Baskerville" charset="0"/>
        </a:defRPr>
      </a:lvl2pPr>
      <a:lvl3pPr marL="1193800" indent="-292100" algn="l" rtl="0" fontAlgn="base">
        <a:spcBef>
          <a:spcPts val="3800"/>
        </a:spcBef>
        <a:spcAft>
          <a:spcPct val="0"/>
        </a:spcAft>
        <a:buSzPct val="54000"/>
        <a:buChar char="•"/>
        <a:defRPr sz="2400">
          <a:solidFill>
            <a:srgbClr val="595650"/>
          </a:solidFill>
          <a:latin typeface="+mn-lt"/>
          <a:ea typeface="+mn-ea"/>
          <a:cs typeface="+mn-cs"/>
          <a:sym typeface="Baskerville" charset="0"/>
        </a:defRPr>
      </a:lvl3pPr>
      <a:lvl4pPr marL="1536700" indent="-292100" algn="l" rtl="0" fontAlgn="base">
        <a:spcBef>
          <a:spcPts val="3800"/>
        </a:spcBef>
        <a:spcAft>
          <a:spcPct val="0"/>
        </a:spcAft>
        <a:buSzPct val="54000"/>
        <a:buChar char="•"/>
        <a:defRPr sz="2400">
          <a:solidFill>
            <a:srgbClr val="595650"/>
          </a:solidFill>
          <a:latin typeface="+mn-lt"/>
          <a:ea typeface="+mn-ea"/>
          <a:cs typeface="+mn-cs"/>
          <a:sym typeface="Baskerville" charset="0"/>
        </a:defRPr>
      </a:lvl4pPr>
      <a:lvl5pPr marL="1879600" indent="-292100" algn="l" rtl="0" fontAlgn="base">
        <a:spcBef>
          <a:spcPts val="3800"/>
        </a:spcBef>
        <a:spcAft>
          <a:spcPct val="0"/>
        </a:spcAft>
        <a:buSzPct val="54000"/>
        <a:buChar char="•"/>
        <a:defRPr sz="2400">
          <a:solidFill>
            <a:srgbClr val="595650"/>
          </a:solidFill>
          <a:latin typeface="+mn-lt"/>
          <a:ea typeface="+mn-ea"/>
          <a:cs typeface="+mn-cs"/>
          <a:sym typeface="Baskerville" charset="0"/>
        </a:defRPr>
      </a:lvl5pPr>
      <a:lvl6pPr marL="2336800" indent="-292100" algn="l" rtl="0" fontAlgn="base">
        <a:spcBef>
          <a:spcPts val="3800"/>
        </a:spcBef>
        <a:spcAft>
          <a:spcPct val="0"/>
        </a:spcAft>
        <a:buSzPct val="54000"/>
        <a:buChar char="•"/>
        <a:defRPr sz="2400">
          <a:solidFill>
            <a:srgbClr val="595650"/>
          </a:solidFill>
          <a:latin typeface="+mn-lt"/>
          <a:ea typeface="+mn-ea"/>
          <a:cs typeface="+mn-cs"/>
          <a:sym typeface="Baskerville" charset="0"/>
        </a:defRPr>
      </a:lvl6pPr>
      <a:lvl7pPr marL="2794000" indent="-292100" algn="l" rtl="0" fontAlgn="base">
        <a:spcBef>
          <a:spcPts val="3800"/>
        </a:spcBef>
        <a:spcAft>
          <a:spcPct val="0"/>
        </a:spcAft>
        <a:buSzPct val="54000"/>
        <a:buChar char="•"/>
        <a:defRPr sz="2400">
          <a:solidFill>
            <a:srgbClr val="595650"/>
          </a:solidFill>
          <a:latin typeface="+mn-lt"/>
          <a:ea typeface="+mn-ea"/>
          <a:cs typeface="+mn-cs"/>
          <a:sym typeface="Baskerville" charset="0"/>
        </a:defRPr>
      </a:lvl7pPr>
      <a:lvl8pPr marL="3251200" indent="-292100" algn="l" rtl="0" fontAlgn="base">
        <a:spcBef>
          <a:spcPts val="3800"/>
        </a:spcBef>
        <a:spcAft>
          <a:spcPct val="0"/>
        </a:spcAft>
        <a:buSzPct val="54000"/>
        <a:buChar char="•"/>
        <a:defRPr sz="2400">
          <a:solidFill>
            <a:srgbClr val="595650"/>
          </a:solidFill>
          <a:latin typeface="+mn-lt"/>
          <a:ea typeface="+mn-ea"/>
          <a:cs typeface="+mn-cs"/>
          <a:sym typeface="Baskerville" charset="0"/>
        </a:defRPr>
      </a:lvl8pPr>
      <a:lvl9pPr marL="3708400" indent="-292100" algn="l" rtl="0" fontAlgn="base">
        <a:spcBef>
          <a:spcPts val="3800"/>
        </a:spcBef>
        <a:spcAft>
          <a:spcPct val="0"/>
        </a:spcAft>
        <a:buSzPct val="54000"/>
        <a:buChar char="•"/>
        <a:defRPr sz="2400">
          <a:solidFill>
            <a:srgbClr val="595650"/>
          </a:solidFill>
          <a:latin typeface="+mn-lt"/>
          <a:ea typeface="+mn-ea"/>
          <a:cs typeface="+mn-cs"/>
          <a:sym typeface="Baskerville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ChangeArrowheads="1"/>
          </p:cNvSpPr>
          <p:nvPr>
            <p:ph type="title"/>
          </p:nvPr>
        </p:nvSpPr>
        <p:spPr bwMode="auto">
          <a:xfrm>
            <a:off x="596900" y="292100"/>
            <a:ext cx="8966200" cy="1193800"/>
          </a:xfrm>
          <a:prstGeom prst="rect">
            <a:avLst/>
          </a:prstGeom>
          <a:noFill/>
          <a:ln>
            <a:noFill/>
          </a:ln>
          <a:effectLst>
            <a:outerShdw blurRad="25400" dist="38099" dir="2700000" algn="ctr" rotWithShape="0">
              <a:schemeClr val="bg2">
                <a:alpha val="89999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38100" tIns="38100" rIns="38100" bIns="381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Baskerville" charset="0"/>
              </a:rPr>
              <a:t>Click to edit Master title style</a:t>
            </a:r>
          </a:p>
        </p:txBody>
      </p:sp>
      <p:sp>
        <p:nvSpPr>
          <p:cNvPr id="18434" name="Rectangle 2"/>
          <p:cNvSpPr>
            <a:spLocks noChangeArrowheads="1"/>
          </p:cNvSpPr>
          <p:nvPr>
            <p:ph type="body" idx="1"/>
          </p:nvPr>
        </p:nvSpPr>
        <p:spPr bwMode="auto">
          <a:xfrm>
            <a:off x="5892800" y="2070100"/>
            <a:ext cx="3670300" cy="4800600"/>
          </a:xfrm>
          <a:prstGeom prst="rect">
            <a:avLst/>
          </a:prstGeom>
          <a:noFill/>
          <a:ln>
            <a:noFill/>
          </a:ln>
          <a:effectLst>
            <a:outerShdw blurRad="12700" dist="38099" dir="2700000" algn="ctr" rotWithShape="0">
              <a:schemeClr val="bg2">
                <a:alpha val="89999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38100" tIns="38100" rIns="38100" bIns="381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Baskerville" charset="0"/>
              </a:rPr>
              <a:t>Click to edit Master text styles</a:t>
            </a:r>
          </a:p>
          <a:p>
            <a:pPr lvl="1"/>
            <a:r>
              <a:rPr lang="en-US">
                <a:sym typeface="Baskerville" charset="0"/>
              </a:rPr>
              <a:t>Second level</a:t>
            </a:r>
          </a:p>
          <a:p>
            <a:pPr lvl="2"/>
            <a:r>
              <a:rPr lang="en-US">
                <a:sym typeface="Baskerville" charset="0"/>
              </a:rPr>
              <a:t>Third level</a:t>
            </a:r>
          </a:p>
          <a:p>
            <a:pPr lvl="3"/>
            <a:r>
              <a:rPr lang="en-US">
                <a:sym typeface="Baskerville" charset="0"/>
              </a:rPr>
              <a:t>Fourth level</a:t>
            </a:r>
          </a:p>
          <a:p>
            <a:pPr lvl="4"/>
            <a:r>
              <a:rPr lang="en-US">
                <a:sym typeface="Baskerville" charset="0"/>
              </a:rPr>
              <a:t>Fifth level</a:t>
            </a:r>
          </a:p>
        </p:txBody>
      </p:sp>
      <p:pic>
        <p:nvPicPr>
          <p:cNvPr id="18435" name="Picture 3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74900" y="1536700"/>
            <a:ext cx="5422900" cy="68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95" r:id="rId1"/>
    <p:sldLayoutId id="2147483996" r:id="rId2"/>
    <p:sldLayoutId id="2147483997" r:id="rId3"/>
    <p:sldLayoutId id="2147483998" r:id="rId4"/>
    <p:sldLayoutId id="2147483999" r:id="rId5"/>
    <p:sldLayoutId id="2147484000" r:id="rId6"/>
    <p:sldLayoutId id="2147484001" r:id="rId7"/>
    <p:sldLayoutId id="2147484002" r:id="rId8"/>
    <p:sldLayoutId id="2147484003" r:id="rId9"/>
    <p:sldLayoutId id="2147484004" r:id="rId10"/>
    <p:sldLayoutId id="2147484005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5000">
          <a:solidFill>
            <a:srgbClr val="595650"/>
          </a:solidFill>
          <a:effectLst>
            <a:outerShdw blurRad="38100" dist="38100" dir="2700000" algn="tl">
              <a:srgbClr val="DDDDDD"/>
            </a:outerShdw>
          </a:effectLst>
          <a:latin typeface="+mj-lt"/>
          <a:ea typeface="+mj-ea"/>
          <a:cs typeface="+mj-cs"/>
          <a:sym typeface="Baskerville" charset="0"/>
        </a:defRPr>
      </a:lvl1pPr>
      <a:lvl2pPr algn="ctr" rtl="0" fontAlgn="base">
        <a:spcBef>
          <a:spcPct val="0"/>
        </a:spcBef>
        <a:spcAft>
          <a:spcPct val="0"/>
        </a:spcAft>
        <a:defRPr sz="5000">
          <a:solidFill>
            <a:srgbClr val="595650"/>
          </a:solidFill>
          <a:effectLst>
            <a:outerShdw blurRad="38100" dist="38100" dir="2700000" algn="tl">
              <a:srgbClr val="DDDDDD"/>
            </a:outerShdw>
          </a:effectLst>
          <a:latin typeface="Baskerville" charset="0"/>
          <a:ea typeface="ヒラギノ明朝 ProN W3" charset="0"/>
          <a:cs typeface="ヒラギノ明朝 ProN W3" charset="0"/>
          <a:sym typeface="Baskerville" charset="0"/>
        </a:defRPr>
      </a:lvl2pPr>
      <a:lvl3pPr algn="ctr" rtl="0" fontAlgn="base">
        <a:spcBef>
          <a:spcPct val="0"/>
        </a:spcBef>
        <a:spcAft>
          <a:spcPct val="0"/>
        </a:spcAft>
        <a:defRPr sz="5000">
          <a:solidFill>
            <a:srgbClr val="595650"/>
          </a:solidFill>
          <a:effectLst>
            <a:outerShdw blurRad="38100" dist="38100" dir="2700000" algn="tl">
              <a:srgbClr val="DDDDDD"/>
            </a:outerShdw>
          </a:effectLst>
          <a:latin typeface="Baskerville" charset="0"/>
          <a:ea typeface="ヒラギノ明朝 ProN W3" charset="0"/>
          <a:cs typeface="ヒラギノ明朝 ProN W3" charset="0"/>
          <a:sym typeface="Baskerville" charset="0"/>
        </a:defRPr>
      </a:lvl3pPr>
      <a:lvl4pPr algn="ctr" rtl="0" fontAlgn="base">
        <a:spcBef>
          <a:spcPct val="0"/>
        </a:spcBef>
        <a:spcAft>
          <a:spcPct val="0"/>
        </a:spcAft>
        <a:defRPr sz="5000">
          <a:solidFill>
            <a:srgbClr val="595650"/>
          </a:solidFill>
          <a:effectLst>
            <a:outerShdw blurRad="38100" dist="38100" dir="2700000" algn="tl">
              <a:srgbClr val="DDDDDD"/>
            </a:outerShdw>
          </a:effectLst>
          <a:latin typeface="Baskerville" charset="0"/>
          <a:ea typeface="ヒラギノ明朝 ProN W3" charset="0"/>
          <a:cs typeface="ヒラギノ明朝 ProN W3" charset="0"/>
          <a:sym typeface="Baskerville" charset="0"/>
        </a:defRPr>
      </a:lvl4pPr>
      <a:lvl5pPr algn="ctr" rtl="0" fontAlgn="base">
        <a:spcBef>
          <a:spcPct val="0"/>
        </a:spcBef>
        <a:spcAft>
          <a:spcPct val="0"/>
        </a:spcAft>
        <a:defRPr sz="5000">
          <a:solidFill>
            <a:srgbClr val="595650"/>
          </a:solidFill>
          <a:effectLst>
            <a:outerShdw blurRad="38100" dist="38100" dir="2700000" algn="tl">
              <a:srgbClr val="DDDDDD"/>
            </a:outerShdw>
          </a:effectLst>
          <a:latin typeface="Baskerville" charset="0"/>
          <a:ea typeface="ヒラギノ明朝 ProN W3" charset="0"/>
          <a:cs typeface="ヒラギノ明朝 ProN W3" charset="0"/>
          <a:sym typeface="Baskerville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5000">
          <a:solidFill>
            <a:srgbClr val="595650"/>
          </a:solidFill>
          <a:effectLst>
            <a:outerShdw blurRad="38100" dist="38100" dir="2700000" algn="tl">
              <a:srgbClr val="DDDDDD"/>
            </a:outerShdw>
          </a:effectLst>
          <a:latin typeface="Baskerville" charset="0"/>
          <a:ea typeface="ヒラギノ明朝 ProN W3" charset="0"/>
          <a:cs typeface="ヒラギノ明朝 ProN W3" charset="0"/>
          <a:sym typeface="Baskerville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5000">
          <a:solidFill>
            <a:srgbClr val="595650"/>
          </a:solidFill>
          <a:effectLst>
            <a:outerShdw blurRad="38100" dist="38100" dir="2700000" algn="tl">
              <a:srgbClr val="DDDDDD"/>
            </a:outerShdw>
          </a:effectLst>
          <a:latin typeface="Baskerville" charset="0"/>
          <a:ea typeface="ヒラギノ明朝 ProN W3" charset="0"/>
          <a:cs typeface="ヒラギノ明朝 ProN W3" charset="0"/>
          <a:sym typeface="Baskerville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5000">
          <a:solidFill>
            <a:srgbClr val="595650"/>
          </a:solidFill>
          <a:effectLst>
            <a:outerShdw blurRad="38100" dist="38100" dir="2700000" algn="tl">
              <a:srgbClr val="DDDDDD"/>
            </a:outerShdw>
          </a:effectLst>
          <a:latin typeface="Baskerville" charset="0"/>
          <a:ea typeface="ヒラギノ明朝 ProN W3" charset="0"/>
          <a:cs typeface="ヒラギノ明朝 ProN W3" charset="0"/>
          <a:sym typeface="Baskerville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5000">
          <a:solidFill>
            <a:srgbClr val="595650"/>
          </a:solidFill>
          <a:effectLst>
            <a:outerShdw blurRad="38100" dist="38100" dir="2700000" algn="tl">
              <a:srgbClr val="DDDDDD"/>
            </a:outerShdw>
          </a:effectLst>
          <a:latin typeface="Baskerville" charset="0"/>
          <a:ea typeface="ヒラギノ明朝 ProN W3" charset="0"/>
          <a:cs typeface="ヒラギノ明朝 ProN W3" charset="0"/>
          <a:sym typeface="Baskerville" charset="0"/>
        </a:defRPr>
      </a:lvl9pPr>
    </p:titleStyle>
    <p:bodyStyle>
      <a:lvl1pPr marL="508000" indent="-292100" algn="l" rtl="0" fontAlgn="base">
        <a:spcBef>
          <a:spcPts val="3800"/>
        </a:spcBef>
        <a:spcAft>
          <a:spcPct val="0"/>
        </a:spcAft>
        <a:buSzPct val="54000"/>
        <a:buChar char="•"/>
        <a:defRPr sz="2400">
          <a:solidFill>
            <a:srgbClr val="595650"/>
          </a:solidFill>
          <a:latin typeface="+mn-lt"/>
          <a:ea typeface="+mn-ea"/>
          <a:cs typeface="+mn-cs"/>
          <a:sym typeface="Baskerville" charset="0"/>
        </a:defRPr>
      </a:lvl1pPr>
      <a:lvl2pPr marL="850900" indent="-292100" algn="l" rtl="0" fontAlgn="base">
        <a:spcBef>
          <a:spcPts val="3800"/>
        </a:spcBef>
        <a:spcAft>
          <a:spcPct val="0"/>
        </a:spcAft>
        <a:buSzPct val="54000"/>
        <a:buChar char="•"/>
        <a:defRPr sz="2400">
          <a:solidFill>
            <a:srgbClr val="595650"/>
          </a:solidFill>
          <a:latin typeface="+mn-lt"/>
          <a:ea typeface="+mn-ea"/>
          <a:cs typeface="+mn-cs"/>
          <a:sym typeface="Baskerville" charset="0"/>
        </a:defRPr>
      </a:lvl2pPr>
      <a:lvl3pPr marL="1193800" indent="-292100" algn="l" rtl="0" fontAlgn="base">
        <a:spcBef>
          <a:spcPts val="3800"/>
        </a:spcBef>
        <a:spcAft>
          <a:spcPct val="0"/>
        </a:spcAft>
        <a:buSzPct val="54000"/>
        <a:buChar char="•"/>
        <a:defRPr sz="2400">
          <a:solidFill>
            <a:srgbClr val="595650"/>
          </a:solidFill>
          <a:latin typeface="+mn-lt"/>
          <a:ea typeface="+mn-ea"/>
          <a:cs typeface="+mn-cs"/>
          <a:sym typeface="Baskerville" charset="0"/>
        </a:defRPr>
      </a:lvl3pPr>
      <a:lvl4pPr marL="1536700" indent="-292100" algn="l" rtl="0" fontAlgn="base">
        <a:spcBef>
          <a:spcPts val="3800"/>
        </a:spcBef>
        <a:spcAft>
          <a:spcPct val="0"/>
        </a:spcAft>
        <a:buSzPct val="54000"/>
        <a:buChar char="•"/>
        <a:defRPr sz="2400">
          <a:solidFill>
            <a:srgbClr val="595650"/>
          </a:solidFill>
          <a:latin typeface="+mn-lt"/>
          <a:ea typeface="+mn-ea"/>
          <a:cs typeface="+mn-cs"/>
          <a:sym typeface="Baskerville" charset="0"/>
        </a:defRPr>
      </a:lvl4pPr>
      <a:lvl5pPr marL="1879600" indent="-292100" algn="l" rtl="0" fontAlgn="base">
        <a:spcBef>
          <a:spcPts val="3800"/>
        </a:spcBef>
        <a:spcAft>
          <a:spcPct val="0"/>
        </a:spcAft>
        <a:buSzPct val="54000"/>
        <a:buChar char="•"/>
        <a:defRPr sz="2400">
          <a:solidFill>
            <a:srgbClr val="595650"/>
          </a:solidFill>
          <a:latin typeface="+mn-lt"/>
          <a:ea typeface="+mn-ea"/>
          <a:cs typeface="+mn-cs"/>
          <a:sym typeface="Baskerville" charset="0"/>
        </a:defRPr>
      </a:lvl5pPr>
      <a:lvl6pPr marL="2336800" indent="-292100" algn="l" rtl="0" fontAlgn="base">
        <a:spcBef>
          <a:spcPts val="3800"/>
        </a:spcBef>
        <a:spcAft>
          <a:spcPct val="0"/>
        </a:spcAft>
        <a:buSzPct val="54000"/>
        <a:buChar char="•"/>
        <a:defRPr sz="2400">
          <a:solidFill>
            <a:srgbClr val="595650"/>
          </a:solidFill>
          <a:latin typeface="+mn-lt"/>
          <a:ea typeface="+mn-ea"/>
          <a:cs typeface="+mn-cs"/>
          <a:sym typeface="Baskerville" charset="0"/>
        </a:defRPr>
      </a:lvl6pPr>
      <a:lvl7pPr marL="2794000" indent="-292100" algn="l" rtl="0" fontAlgn="base">
        <a:spcBef>
          <a:spcPts val="3800"/>
        </a:spcBef>
        <a:spcAft>
          <a:spcPct val="0"/>
        </a:spcAft>
        <a:buSzPct val="54000"/>
        <a:buChar char="•"/>
        <a:defRPr sz="2400">
          <a:solidFill>
            <a:srgbClr val="595650"/>
          </a:solidFill>
          <a:latin typeface="+mn-lt"/>
          <a:ea typeface="+mn-ea"/>
          <a:cs typeface="+mn-cs"/>
          <a:sym typeface="Baskerville" charset="0"/>
        </a:defRPr>
      </a:lvl7pPr>
      <a:lvl8pPr marL="3251200" indent="-292100" algn="l" rtl="0" fontAlgn="base">
        <a:spcBef>
          <a:spcPts val="3800"/>
        </a:spcBef>
        <a:spcAft>
          <a:spcPct val="0"/>
        </a:spcAft>
        <a:buSzPct val="54000"/>
        <a:buChar char="•"/>
        <a:defRPr sz="2400">
          <a:solidFill>
            <a:srgbClr val="595650"/>
          </a:solidFill>
          <a:latin typeface="+mn-lt"/>
          <a:ea typeface="+mn-ea"/>
          <a:cs typeface="+mn-cs"/>
          <a:sym typeface="Baskerville" charset="0"/>
        </a:defRPr>
      </a:lvl8pPr>
      <a:lvl9pPr marL="3708400" indent="-292100" algn="l" rtl="0" fontAlgn="base">
        <a:spcBef>
          <a:spcPts val="3800"/>
        </a:spcBef>
        <a:spcAft>
          <a:spcPct val="0"/>
        </a:spcAft>
        <a:buSzPct val="54000"/>
        <a:buChar char="•"/>
        <a:defRPr sz="2400">
          <a:solidFill>
            <a:srgbClr val="595650"/>
          </a:solidFill>
          <a:latin typeface="+mn-lt"/>
          <a:ea typeface="+mn-ea"/>
          <a:cs typeface="+mn-cs"/>
          <a:sym typeface="Baskerville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1"/>
          <p:cNvSpPr>
            <a:spLocks noChangeArrowheads="1"/>
          </p:cNvSpPr>
          <p:nvPr>
            <p:ph type="body" idx="1"/>
          </p:nvPr>
        </p:nvSpPr>
        <p:spPr bwMode="auto">
          <a:xfrm>
            <a:off x="596900" y="571500"/>
            <a:ext cx="8966200" cy="6477000"/>
          </a:xfrm>
          <a:prstGeom prst="rect">
            <a:avLst/>
          </a:prstGeom>
          <a:noFill/>
          <a:ln>
            <a:noFill/>
          </a:ln>
          <a:effectLst>
            <a:outerShdw blurRad="12700" dist="38099" dir="2700000" algn="ctr" rotWithShape="0">
              <a:schemeClr val="bg2">
                <a:alpha val="89999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38100" tIns="38100" rIns="38100" bIns="381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Baskerville" charset="0"/>
              </a:rPr>
              <a:t>Click to edit Master text styles</a:t>
            </a:r>
          </a:p>
          <a:p>
            <a:pPr lvl="1"/>
            <a:r>
              <a:rPr lang="en-US">
                <a:sym typeface="Baskerville" charset="0"/>
              </a:rPr>
              <a:t>Second level</a:t>
            </a:r>
          </a:p>
          <a:p>
            <a:pPr lvl="2"/>
            <a:r>
              <a:rPr lang="en-US">
                <a:sym typeface="Baskerville" charset="0"/>
              </a:rPr>
              <a:t>Third level</a:t>
            </a:r>
          </a:p>
          <a:p>
            <a:pPr lvl="3"/>
            <a:r>
              <a:rPr lang="en-US">
                <a:sym typeface="Baskerville" charset="0"/>
              </a:rPr>
              <a:t>Fourth level</a:t>
            </a:r>
          </a:p>
          <a:p>
            <a:pPr lvl="4"/>
            <a:r>
              <a:rPr lang="en-US">
                <a:sym typeface="Baskerville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06" r:id="rId1"/>
    <p:sldLayoutId id="2147484007" r:id="rId2"/>
    <p:sldLayoutId id="2147484008" r:id="rId3"/>
    <p:sldLayoutId id="2147484009" r:id="rId4"/>
    <p:sldLayoutId id="2147484010" r:id="rId5"/>
    <p:sldLayoutId id="2147484011" r:id="rId6"/>
    <p:sldLayoutId id="2147484012" r:id="rId7"/>
    <p:sldLayoutId id="2147484013" r:id="rId8"/>
    <p:sldLayoutId id="2147484014" r:id="rId9"/>
    <p:sldLayoutId id="2147484015" r:id="rId10"/>
    <p:sldLayoutId id="2147484016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5000">
          <a:solidFill>
            <a:srgbClr val="595650"/>
          </a:solidFill>
          <a:effectLst>
            <a:outerShdw blurRad="38100" dist="38100" dir="2700000" algn="tl">
              <a:srgbClr val="DDDDDD"/>
            </a:outerShdw>
          </a:effectLst>
          <a:latin typeface="+mj-lt"/>
          <a:ea typeface="+mj-ea"/>
          <a:cs typeface="+mj-cs"/>
          <a:sym typeface="Baskerville" charset="0"/>
        </a:defRPr>
      </a:lvl1pPr>
      <a:lvl2pPr algn="ctr" rtl="0" fontAlgn="base">
        <a:spcBef>
          <a:spcPct val="0"/>
        </a:spcBef>
        <a:spcAft>
          <a:spcPct val="0"/>
        </a:spcAft>
        <a:defRPr sz="5000">
          <a:solidFill>
            <a:srgbClr val="595650"/>
          </a:solidFill>
          <a:effectLst>
            <a:outerShdw blurRad="38100" dist="38100" dir="2700000" algn="tl">
              <a:srgbClr val="DDDDDD"/>
            </a:outerShdw>
          </a:effectLst>
          <a:latin typeface="Baskerville" charset="0"/>
          <a:ea typeface="ヒラギノ明朝 ProN W3" charset="0"/>
          <a:cs typeface="ヒラギノ明朝 ProN W3" charset="0"/>
          <a:sym typeface="Baskerville" charset="0"/>
        </a:defRPr>
      </a:lvl2pPr>
      <a:lvl3pPr algn="ctr" rtl="0" fontAlgn="base">
        <a:spcBef>
          <a:spcPct val="0"/>
        </a:spcBef>
        <a:spcAft>
          <a:spcPct val="0"/>
        </a:spcAft>
        <a:defRPr sz="5000">
          <a:solidFill>
            <a:srgbClr val="595650"/>
          </a:solidFill>
          <a:effectLst>
            <a:outerShdw blurRad="38100" dist="38100" dir="2700000" algn="tl">
              <a:srgbClr val="DDDDDD"/>
            </a:outerShdw>
          </a:effectLst>
          <a:latin typeface="Baskerville" charset="0"/>
          <a:ea typeface="ヒラギノ明朝 ProN W3" charset="0"/>
          <a:cs typeface="ヒラギノ明朝 ProN W3" charset="0"/>
          <a:sym typeface="Baskerville" charset="0"/>
        </a:defRPr>
      </a:lvl3pPr>
      <a:lvl4pPr algn="ctr" rtl="0" fontAlgn="base">
        <a:spcBef>
          <a:spcPct val="0"/>
        </a:spcBef>
        <a:spcAft>
          <a:spcPct val="0"/>
        </a:spcAft>
        <a:defRPr sz="5000">
          <a:solidFill>
            <a:srgbClr val="595650"/>
          </a:solidFill>
          <a:effectLst>
            <a:outerShdw blurRad="38100" dist="38100" dir="2700000" algn="tl">
              <a:srgbClr val="DDDDDD"/>
            </a:outerShdw>
          </a:effectLst>
          <a:latin typeface="Baskerville" charset="0"/>
          <a:ea typeface="ヒラギノ明朝 ProN W3" charset="0"/>
          <a:cs typeface="ヒラギノ明朝 ProN W3" charset="0"/>
          <a:sym typeface="Baskerville" charset="0"/>
        </a:defRPr>
      </a:lvl4pPr>
      <a:lvl5pPr algn="ctr" rtl="0" fontAlgn="base">
        <a:spcBef>
          <a:spcPct val="0"/>
        </a:spcBef>
        <a:spcAft>
          <a:spcPct val="0"/>
        </a:spcAft>
        <a:defRPr sz="5000">
          <a:solidFill>
            <a:srgbClr val="595650"/>
          </a:solidFill>
          <a:effectLst>
            <a:outerShdw blurRad="38100" dist="38100" dir="2700000" algn="tl">
              <a:srgbClr val="DDDDDD"/>
            </a:outerShdw>
          </a:effectLst>
          <a:latin typeface="Baskerville" charset="0"/>
          <a:ea typeface="ヒラギノ明朝 ProN W3" charset="0"/>
          <a:cs typeface="ヒラギノ明朝 ProN W3" charset="0"/>
          <a:sym typeface="Baskerville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5000">
          <a:solidFill>
            <a:srgbClr val="595650"/>
          </a:solidFill>
          <a:effectLst>
            <a:outerShdw blurRad="38100" dist="38100" dir="2700000" algn="tl">
              <a:srgbClr val="DDDDDD"/>
            </a:outerShdw>
          </a:effectLst>
          <a:latin typeface="Baskerville" charset="0"/>
          <a:ea typeface="ヒラギノ明朝 ProN W3" charset="0"/>
          <a:cs typeface="ヒラギノ明朝 ProN W3" charset="0"/>
          <a:sym typeface="Baskerville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5000">
          <a:solidFill>
            <a:srgbClr val="595650"/>
          </a:solidFill>
          <a:effectLst>
            <a:outerShdw blurRad="38100" dist="38100" dir="2700000" algn="tl">
              <a:srgbClr val="DDDDDD"/>
            </a:outerShdw>
          </a:effectLst>
          <a:latin typeface="Baskerville" charset="0"/>
          <a:ea typeface="ヒラギノ明朝 ProN W3" charset="0"/>
          <a:cs typeface="ヒラギノ明朝 ProN W3" charset="0"/>
          <a:sym typeface="Baskerville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5000">
          <a:solidFill>
            <a:srgbClr val="595650"/>
          </a:solidFill>
          <a:effectLst>
            <a:outerShdw blurRad="38100" dist="38100" dir="2700000" algn="tl">
              <a:srgbClr val="DDDDDD"/>
            </a:outerShdw>
          </a:effectLst>
          <a:latin typeface="Baskerville" charset="0"/>
          <a:ea typeface="ヒラギノ明朝 ProN W3" charset="0"/>
          <a:cs typeface="ヒラギノ明朝 ProN W3" charset="0"/>
          <a:sym typeface="Baskerville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5000">
          <a:solidFill>
            <a:srgbClr val="595650"/>
          </a:solidFill>
          <a:effectLst>
            <a:outerShdw blurRad="38100" dist="38100" dir="2700000" algn="tl">
              <a:srgbClr val="DDDDDD"/>
            </a:outerShdw>
          </a:effectLst>
          <a:latin typeface="Baskerville" charset="0"/>
          <a:ea typeface="ヒラギノ明朝 ProN W3" charset="0"/>
          <a:cs typeface="ヒラギノ明朝 ProN W3" charset="0"/>
          <a:sym typeface="Baskerville" charset="0"/>
        </a:defRPr>
      </a:lvl9pPr>
    </p:titleStyle>
    <p:bodyStyle>
      <a:lvl1pPr marL="660400" indent="-444500" algn="l" rtl="0" fontAlgn="base">
        <a:spcBef>
          <a:spcPts val="3900"/>
        </a:spcBef>
        <a:spcAft>
          <a:spcPct val="0"/>
        </a:spcAft>
        <a:buSzPct val="54000"/>
        <a:buChar char="•"/>
        <a:defRPr sz="3200">
          <a:solidFill>
            <a:srgbClr val="595650"/>
          </a:solidFill>
          <a:latin typeface="+mn-lt"/>
          <a:ea typeface="+mn-ea"/>
          <a:cs typeface="+mn-cs"/>
          <a:sym typeface="Baskerville" charset="0"/>
        </a:defRPr>
      </a:lvl1pPr>
      <a:lvl2pPr marL="1003300" indent="-444500" algn="l" rtl="0" fontAlgn="base">
        <a:spcBef>
          <a:spcPts val="3900"/>
        </a:spcBef>
        <a:spcAft>
          <a:spcPct val="0"/>
        </a:spcAft>
        <a:buSzPct val="54000"/>
        <a:buChar char="•"/>
        <a:defRPr sz="3200">
          <a:solidFill>
            <a:srgbClr val="595650"/>
          </a:solidFill>
          <a:latin typeface="+mn-lt"/>
          <a:ea typeface="+mn-ea"/>
          <a:cs typeface="+mn-cs"/>
          <a:sym typeface="Baskerville" charset="0"/>
        </a:defRPr>
      </a:lvl2pPr>
      <a:lvl3pPr marL="1346200" indent="-444500" algn="l" rtl="0" fontAlgn="base">
        <a:spcBef>
          <a:spcPts val="3900"/>
        </a:spcBef>
        <a:spcAft>
          <a:spcPct val="0"/>
        </a:spcAft>
        <a:buSzPct val="54000"/>
        <a:buChar char="•"/>
        <a:defRPr sz="3200">
          <a:solidFill>
            <a:srgbClr val="595650"/>
          </a:solidFill>
          <a:latin typeface="+mn-lt"/>
          <a:ea typeface="+mn-ea"/>
          <a:cs typeface="+mn-cs"/>
          <a:sym typeface="Baskerville" charset="0"/>
        </a:defRPr>
      </a:lvl3pPr>
      <a:lvl4pPr marL="1689100" indent="-444500" algn="l" rtl="0" fontAlgn="base">
        <a:spcBef>
          <a:spcPts val="3900"/>
        </a:spcBef>
        <a:spcAft>
          <a:spcPct val="0"/>
        </a:spcAft>
        <a:buSzPct val="54000"/>
        <a:buChar char="•"/>
        <a:defRPr sz="3200">
          <a:solidFill>
            <a:srgbClr val="595650"/>
          </a:solidFill>
          <a:latin typeface="+mn-lt"/>
          <a:ea typeface="+mn-ea"/>
          <a:cs typeface="+mn-cs"/>
          <a:sym typeface="Baskerville" charset="0"/>
        </a:defRPr>
      </a:lvl4pPr>
      <a:lvl5pPr marL="2032000" indent="-444500" algn="l" rtl="0" fontAlgn="base">
        <a:spcBef>
          <a:spcPts val="3900"/>
        </a:spcBef>
        <a:spcAft>
          <a:spcPct val="0"/>
        </a:spcAft>
        <a:buSzPct val="54000"/>
        <a:buChar char="•"/>
        <a:defRPr sz="3200">
          <a:solidFill>
            <a:srgbClr val="595650"/>
          </a:solidFill>
          <a:latin typeface="+mn-lt"/>
          <a:ea typeface="+mn-ea"/>
          <a:cs typeface="+mn-cs"/>
          <a:sym typeface="Baskerville" charset="0"/>
        </a:defRPr>
      </a:lvl5pPr>
      <a:lvl6pPr marL="2489200" indent="-444500" algn="l" rtl="0" fontAlgn="base">
        <a:spcBef>
          <a:spcPts val="3900"/>
        </a:spcBef>
        <a:spcAft>
          <a:spcPct val="0"/>
        </a:spcAft>
        <a:buSzPct val="54000"/>
        <a:buChar char="•"/>
        <a:defRPr sz="3200">
          <a:solidFill>
            <a:srgbClr val="595650"/>
          </a:solidFill>
          <a:latin typeface="+mn-lt"/>
          <a:ea typeface="+mn-ea"/>
          <a:cs typeface="+mn-cs"/>
          <a:sym typeface="Baskerville" charset="0"/>
        </a:defRPr>
      </a:lvl6pPr>
      <a:lvl7pPr marL="2946400" indent="-444500" algn="l" rtl="0" fontAlgn="base">
        <a:spcBef>
          <a:spcPts val="3900"/>
        </a:spcBef>
        <a:spcAft>
          <a:spcPct val="0"/>
        </a:spcAft>
        <a:buSzPct val="54000"/>
        <a:buChar char="•"/>
        <a:defRPr sz="3200">
          <a:solidFill>
            <a:srgbClr val="595650"/>
          </a:solidFill>
          <a:latin typeface="+mn-lt"/>
          <a:ea typeface="+mn-ea"/>
          <a:cs typeface="+mn-cs"/>
          <a:sym typeface="Baskerville" charset="0"/>
        </a:defRPr>
      </a:lvl7pPr>
      <a:lvl8pPr marL="3403600" indent="-444500" algn="l" rtl="0" fontAlgn="base">
        <a:spcBef>
          <a:spcPts val="3900"/>
        </a:spcBef>
        <a:spcAft>
          <a:spcPct val="0"/>
        </a:spcAft>
        <a:buSzPct val="54000"/>
        <a:buChar char="•"/>
        <a:defRPr sz="3200">
          <a:solidFill>
            <a:srgbClr val="595650"/>
          </a:solidFill>
          <a:latin typeface="+mn-lt"/>
          <a:ea typeface="+mn-ea"/>
          <a:cs typeface="+mn-cs"/>
          <a:sym typeface="Baskerville" charset="0"/>
        </a:defRPr>
      </a:lvl8pPr>
      <a:lvl9pPr marL="3860800" indent="-444500" algn="l" rtl="0" fontAlgn="base">
        <a:spcBef>
          <a:spcPts val="3900"/>
        </a:spcBef>
        <a:spcAft>
          <a:spcPct val="0"/>
        </a:spcAft>
        <a:buSzPct val="54000"/>
        <a:buChar char="•"/>
        <a:defRPr sz="3200">
          <a:solidFill>
            <a:srgbClr val="595650"/>
          </a:solidFill>
          <a:latin typeface="+mn-lt"/>
          <a:ea typeface="+mn-ea"/>
          <a:cs typeface="+mn-cs"/>
          <a:sym typeface="Baskerville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819" r:id="rId1"/>
    <p:sldLayoutId id="2147483820" r:id="rId2"/>
    <p:sldLayoutId id="2147483821" r:id="rId3"/>
    <p:sldLayoutId id="2147483822" r:id="rId4"/>
    <p:sldLayoutId id="2147483823" r:id="rId5"/>
    <p:sldLayoutId id="2147483824" r:id="rId6"/>
    <p:sldLayoutId id="2147483825" r:id="rId7"/>
    <p:sldLayoutId id="2147483826" r:id="rId8"/>
    <p:sldLayoutId id="2147483827" r:id="rId9"/>
    <p:sldLayoutId id="2147483828" r:id="rId10"/>
    <p:sldLayoutId id="2147483829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5600">
          <a:solidFill>
            <a:srgbClr val="FFFFFF"/>
          </a:solidFill>
          <a:latin typeface="+mj-lt"/>
          <a:ea typeface="+mj-ea"/>
          <a:cs typeface="+mj-cs"/>
          <a:sym typeface="Chalkboard" charset="0"/>
        </a:defRPr>
      </a:lvl1pPr>
      <a:lvl2pPr algn="ctr" rtl="0" fontAlgn="base">
        <a:spcBef>
          <a:spcPct val="0"/>
        </a:spcBef>
        <a:spcAft>
          <a:spcPct val="0"/>
        </a:spcAft>
        <a:defRPr sz="5600">
          <a:solidFill>
            <a:srgbClr val="FFFFFF"/>
          </a:solidFill>
          <a:latin typeface="Chalkboard" charset="0"/>
          <a:ea typeface="ヒラギノ角ゴ ProN W3" charset="0"/>
          <a:cs typeface="ヒラギノ角ゴ ProN W3" charset="0"/>
          <a:sym typeface="Chalkboard" charset="0"/>
        </a:defRPr>
      </a:lvl2pPr>
      <a:lvl3pPr algn="ctr" rtl="0" fontAlgn="base">
        <a:spcBef>
          <a:spcPct val="0"/>
        </a:spcBef>
        <a:spcAft>
          <a:spcPct val="0"/>
        </a:spcAft>
        <a:defRPr sz="5600">
          <a:solidFill>
            <a:srgbClr val="FFFFFF"/>
          </a:solidFill>
          <a:latin typeface="Chalkboard" charset="0"/>
          <a:ea typeface="ヒラギノ角ゴ ProN W3" charset="0"/>
          <a:cs typeface="ヒラギノ角ゴ ProN W3" charset="0"/>
          <a:sym typeface="Chalkboard" charset="0"/>
        </a:defRPr>
      </a:lvl3pPr>
      <a:lvl4pPr algn="ctr" rtl="0" fontAlgn="base">
        <a:spcBef>
          <a:spcPct val="0"/>
        </a:spcBef>
        <a:spcAft>
          <a:spcPct val="0"/>
        </a:spcAft>
        <a:defRPr sz="5600">
          <a:solidFill>
            <a:srgbClr val="FFFFFF"/>
          </a:solidFill>
          <a:latin typeface="Chalkboard" charset="0"/>
          <a:ea typeface="ヒラギノ角ゴ ProN W3" charset="0"/>
          <a:cs typeface="ヒラギノ角ゴ ProN W3" charset="0"/>
          <a:sym typeface="Chalkboard" charset="0"/>
        </a:defRPr>
      </a:lvl4pPr>
      <a:lvl5pPr algn="ctr" rtl="0" fontAlgn="base">
        <a:spcBef>
          <a:spcPct val="0"/>
        </a:spcBef>
        <a:spcAft>
          <a:spcPct val="0"/>
        </a:spcAft>
        <a:defRPr sz="5600">
          <a:solidFill>
            <a:srgbClr val="FFFFFF"/>
          </a:solidFill>
          <a:latin typeface="Chalkboard" charset="0"/>
          <a:ea typeface="ヒラギノ角ゴ ProN W3" charset="0"/>
          <a:cs typeface="ヒラギノ角ゴ ProN W3" charset="0"/>
          <a:sym typeface="Chalkboard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5600">
          <a:solidFill>
            <a:srgbClr val="FFFFFF"/>
          </a:solidFill>
          <a:latin typeface="Chalkboard" charset="0"/>
          <a:ea typeface="ヒラギノ角ゴ ProN W3" charset="0"/>
          <a:cs typeface="ヒラギノ角ゴ ProN W3" charset="0"/>
          <a:sym typeface="Chalkboard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5600">
          <a:solidFill>
            <a:srgbClr val="FFFFFF"/>
          </a:solidFill>
          <a:latin typeface="Chalkboard" charset="0"/>
          <a:ea typeface="ヒラギノ角ゴ ProN W3" charset="0"/>
          <a:cs typeface="ヒラギノ角ゴ ProN W3" charset="0"/>
          <a:sym typeface="Chalkboard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5600">
          <a:solidFill>
            <a:srgbClr val="FFFFFF"/>
          </a:solidFill>
          <a:latin typeface="Chalkboard" charset="0"/>
          <a:ea typeface="ヒラギノ角ゴ ProN W3" charset="0"/>
          <a:cs typeface="ヒラギノ角ゴ ProN W3" charset="0"/>
          <a:sym typeface="Chalkboard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5600">
          <a:solidFill>
            <a:srgbClr val="FFFFFF"/>
          </a:solidFill>
          <a:latin typeface="Chalkboard" charset="0"/>
          <a:ea typeface="ヒラギノ角ゴ ProN W3" charset="0"/>
          <a:cs typeface="ヒラギノ角ゴ ProN W3" charset="0"/>
          <a:sym typeface="Chalkboard" charset="0"/>
        </a:defRPr>
      </a:lvl9pPr>
    </p:titleStyle>
    <p:bodyStyle>
      <a:lvl1pPr marL="695325" indent="-339725" algn="l" rtl="0" fontAlgn="base">
        <a:spcBef>
          <a:spcPts val="2300"/>
        </a:spcBef>
        <a:spcAft>
          <a:spcPct val="0"/>
        </a:spcAft>
        <a:buSzPct val="66000"/>
        <a:buChar char="•"/>
        <a:defRPr sz="2800">
          <a:solidFill>
            <a:srgbClr val="FFFFFF"/>
          </a:solidFill>
          <a:latin typeface="+mn-lt"/>
          <a:ea typeface="+mn-ea"/>
          <a:cs typeface="+mn-cs"/>
          <a:sym typeface="Chalkboard" charset="0"/>
        </a:defRPr>
      </a:lvl1pPr>
      <a:lvl2pPr marL="1127125" indent="-339725" algn="l" rtl="0" fontAlgn="base">
        <a:spcBef>
          <a:spcPts val="2300"/>
        </a:spcBef>
        <a:spcAft>
          <a:spcPct val="0"/>
        </a:spcAft>
        <a:buSzPct val="66000"/>
        <a:buChar char="•"/>
        <a:defRPr sz="2800">
          <a:solidFill>
            <a:srgbClr val="FFFFFF"/>
          </a:solidFill>
          <a:latin typeface="+mn-lt"/>
          <a:ea typeface="+mn-ea"/>
          <a:cs typeface="+mn-cs"/>
          <a:sym typeface="Chalkboard" charset="0"/>
        </a:defRPr>
      </a:lvl2pPr>
      <a:lvl3pPr marL="1546225" indent="-339725" algn="l" rtl="0" fontAlgn="base">
        <a:spcBef>
          <a:spcPts val="2300"/>
        </a:spcBef>
        <a:spcAft>
          <a:spcPct val="0"/>
        </a:spcAft>
        <a:buSzPct val="66000"/>
        <a:buChar char="•"/>
        <a:defRPr sz="2800">
          <a:solidFill>
            <a:srgbClr val="FFFFFF"/>
          </a:solidFill>
          <a:latin typeface="+mn-lt"/>
          <a:ea typeface="+mn-ea"/>
          <a:cs typeface="+mn-cs"/>
          <a:sym typeface="Chalkboard" charset="0"/>
        </a:defRPr>
      </a:lvl3pPr>
      <a:lvl4pPr marL="1990725" indent="-339725" algn="l" rtl="0" fontAlgn="base">
        <a:spcBef>
          <a:spcPts val="2300"/>
        </a:spcBef>
        <a:spcAft>
          <a:spcPct val="0"/>
        </a:spcAft>
        <a:buSzPct val="66000"/>
        <a:buChar char="•"/>
        <a:defRPr sz="2800">
          <a:solidFill>
            <a:srgbClr val="FFFFFF"/>
          </a:solidFill>
          <a:latin typeface="+mn-lt"/>
          <a:ea typeface="+mn-ea"/>
          <a:cs typeface="+mn-cs"/>
          <a:sym typeface="Chalkboard" charset="0"/>
        </a:defRPr>
      </a:lvl4pPr>
      <a:lvl5pPr marL="2447925" indent="-339725" algn="l" rtl="0" fontAlgn="base">
        <a:spcBef>
          <a:spcPts val="2300"/>
        </a:spcBef>
        <a:spcAft>
          <a:spcPct val="0"/>
        </a:spcAft>
        <a:buSzPct val="66000"/>
        <a:buChar char="•"/>
        <a:defRPr sz="2800">
          <a:solidFill>
            <a:srgbClr val="FFFFFF"/>
          </a:solidFill>
          <a:latin typeface="+mn-lt"/>
          <a:ea typeface="+mn-ea"/>
          <a:cs typeface="+mn-cs"/>
          <a:sym typeface="Chalkboard" charset="0"/>
        </a:defRPr>
      </a:lvl5pPr>
      <a:lvl6pPr marL="2905125" indent="-339725" algn="l" rtl="0" fontAlgn="base">
        <a:spcBef>
          <a:spcPts val="2300"/>
        </a:spcBef>
        <a:spcAft>
          <a:spcPct val="0"/>
        </a:spcAft>
        <a:buSzPct val="66000"/>
        <a:buChar char="•"/>
        <a:defRPr sz="2800">
          <a:solidFill>
            <a:srgbClr val="FFFFFF"/>
          </a:solidFill>
          <a:latin typeface="+mn-lt"/>
          <a:ea typeface="+mn-ea"/>
          <a:cs typeface="+mn-cs"/>
          <a:sym typeface="Chalkboard" charset="0"/>
        </a:defRPr>
      </a:lvl6pPr>
      <a:lvl7pPr marL="3362325" indent="-339725" algn="l" rtl="0" fontAlgn="base">
        <a:spcBef>
          <a:spcPts val="2300"/>
        </a:spcBef>
        <a:spcAft>
          <a:spcPct val="0"/>
        </a:spcAft>
        <a:buSzPct val="66000"/>
        <a:buChar char="•"/>
        <a:defRPr sz="2800">
          <a:solidFill>
            <a:srgbClr val="FFFFFF"/>
          </a:solidFill>
          <a:latin typeface="+mn-lt"/>
          <a:ea typeface="+mn-ea"/>
          <a:cs typeface="+mn-cs"/>
          <a:sym typeface="Chalkboard" charset="0"/>
        </a:defRPr>
      </a:lvl7pPr>
      <a:lvl8pPr marL="3819525" indent="-339725" algn="l" rtl="0" fontAlgn="base">
        <a:spcBef>
          <a:spcPts val="2300"/>
        </a:spcBef>
        <a:spcAft>
          <a:spcPct val="0"/>
        </a:spcAft>
        <a:buSzPct val="66000"/>
        <a:buChar char="•"/>
        <a:defRPr sz="2800">
          <a:solidFill>
            <a:srgbClr val="FFFFFF"/>
          </a:solidFill>
          <a:latin typeface="+mn-lt"/>
          <a:ea typeface="+mn-ea"/>
          <a:cs typeface="+mn-cs"/>
          <a:sym typeface="Chalkboard" charset="0"/>
        </a:defRPr>
      </a:lvl8pPr>
      <a:lvl9pPr marL="4276725" indent="-339725" algn="l" rtl="0" fontAlgn="base">
        <a:spcBef>
          <a:spcPts val="2300"/>
        </a:spcBef>
        <a:spcAft>
          <a:spcPct val="0"/>
        </a:spcAft>
        <a:buSzPct val="66000"/>
        <a:buChar char="•"/>
        <a:defRPr sz="2800">
          <a:solidFill>
            <a:srgbClr val="FFFFFF"/>
          </a:solidFill>
          <a:latin typeface="+mn-lt"/>
          <a:ea typeface="+mn-ea"/>
          <a:cs typeface="+mn-cs"/>
          <a:sym typeface="Chalkboard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4017" r:id="rId1"/>
    <p:sldLayoutId id="2147484018" r:id="rId2"/>
    <p:sldLayoutId id="2147484019" r:id="rId3"/>
    <p:sldLayoutId id="2147484020" r:id="rId4"/>
    <p:sldLayoutId id="2147484021" r:id="rId5"/>
    <p:sldLayoutId id="2147484022" r:id="rId6"/>
    <p:sldLayoutId id="2147484023" r:id="rId7"/>
    <p:sldLayoutId id="2147484024" r:id="rId8"/>
    <p:sldLayoutId id="2147484025" r:id="rId9"/>
    <p:sldLayoutId id="2147484026" r:id="rId10"/>
    <p:sldLayoutId id="2147484027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5000">
          <a:solidFill>
            <a:srgbClr val="595650"/>
          </a:solidFill>
          <a:effectLst>
            <a:outerShdw blurRad="38100" dist="38100" dir="2700000" algn="tl">
              <a:srgbClr val="DDDDDD"/>
            </a:outerShdw>
          </a:effectLst>
          <a:latin typeface="+mj-lt"/>
          <a:ea typeface="+mj-ea"/>
          <a:cs typeface="+mj-cs"/>
          <a:sym typeface="Baskerville" charset="0"/>
        </a:defRPr>
      </a:lvl1pPr>
      <a:lvl2pPr algn="ctr" rtl="0" fontAlgn="base">
        <a:spcBef>
          <a:spcPct val="0"/>
        </a:spcBef>
        <a:spcAft>
          <a:spcPct val="0"/>
        </a:spcAft>
        <a:defRPr sz="5000">
          <a:solidFill>
            <a:srgbClr val="595650"/>
          </a:solidFill>
          <a:effectLst>
            <a:outerShdw blurRad="38100" dist="38100" dir="2700000" algn="tl">
              <a:srgbClr val="DDDDDD"/>
            </a:outerShdw>
          </a:effectLst>
          <a:latin typeface="Baskerville" charset="0"/>
          <a:ea typeface="ヒラギノ明朝 ProN W3" charset="0"/>
          <a:cs typeface="ヒラギノ明朝 ProN W3" charset="0"/>
          <a:sym typeface="Baskerville" charset="0"/>
        </a:defRPr>
      </a:lvl2pPr>
      <a:lvl3pPr algn="ctr" rtl="0" fontAlgn="base">
        <a:spcBef>
          <a:spcPct val="0"/>
        </a:spcBef>
        <a:spcAft>
          <a:spcPct val="0"/>
        </a:spcAft>
        <a:defRPr sz="5000">
          <a:solidFill>
            <a:srgbClr val="595650"/>
          </a:solidFill>
          <a:effectLst>
            <a:outerShdw blurRad="38100" dist="38100" dir="2700000" algn="tl">
              <a:srgbClr val="DDDDDD"/>
            </a:outerShdw>
          </a:effectLst>
          <a:latin typeface="Baskerville" charset="0"/>
          <a:ea typeface="ヒラギノ明朝 ProN W3" charset="0"/>
          <a:cs typeface="ヒラギノ明朝 ProN W3" charset="0"/>
          <a:sym typeface="Baskerville" charset="0"/>
        </a:defRPr>
      </a:lvl3pPr>
      <a:lvl4pPr algn="ctr" rtl="0" fontAlgn="base">
        <a:spcBef>
          <a:spcPct val="0"/>
        </a:spcBef>
        <a:spcAft>
          <a:spcPct val="0"/>
        </a:spcAft>
        <a:defRPr sz="5000">
          <a:solidFill>
            <a:srgbClr val="595650"/>
          </a:solidFill>
          <a:effectLst>
            <a:outerShdw blurRad="38100" dist="38100" dir="2700000" algn="tl">
              <a:srgbClr val="DDDDDD"/>
            </a:outerShdw>
          </a:effectLst>
          <a:latin typeface="Baskerville" charset="0"/>
          <a:ea typeface="ヒラギノ明朝 ProN W3" charset="0"/>
          <a:cs typeface="ヒラギノ明朝 ProN W3" charset="0"/>
          <a:sym typeface="Baskerville" charset="0"/>
        </a:defRPr>
      </a:lvl4pPr>
      <a:lvl5pPr algn="ctr" rtl="0" fontAlgn="base">
        <a:spcBef>
          <a:spcPct val="0"/>
        </a:spcBef>
        <a:spcAft>
          <a:spcPct val="0"/>
        </a:spcAft>
        <a:defRPr sz="5000">
          <a:solidFill>
            <a:srgbClr val="595650"/>
          </a:solidFill>
          <a:effectLst>
            <a:outerShdw blurRad="38100" dist="38100" dir="2700000" algn="tl">
              <a:srgbClr val="DDDDDD"/>
            </a:outerShdw>
          </a:effectLst>
          <a:latin typeface="Baskerville" charset="0"/>
          <a:ea typeface="ヒラギノ明朝 ProN W3" charset="0"/>
          <a:cs typeface="ヒラギノ明朝 ProN W3" charset="0"/>
          <a:sym typeface="Baskerville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5000">
          <a:solidFill>
            <a:srgbClr val="595650"/>
          </a:solidFill>
          <a:effectLst>
            <a:outerShdw blurRad="38100" dist="38100" dir="2700000" algn="tl">
              <a:srgbClr val="DDDDDD"/>
            </a:outerShdw>
          </a:effectLst>
          <a:latin typeface="Baskerville" charset="0"/>
          <a:ea typeface="ヒラギノ明朝 ProN W3" charset="0"/>
          <a:cs typeface="ヒラギノ明朝 ProN W3" charset="0"/>
          <a:sym typeface="Baskerville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5000">
          <a:solidFill>
            <a:srgbClr val="595650"/>
          </a:solidFill>
          <a:effectLst>
            <a:outerShdw blurRad="38100" dist="38100" dir="2700000" algn="tl">
              <a:srgbClr val="DDDDDD"/>
            </a:outerShdw>
          </a:effectLst>
          <a:latin typeface="Baskerville" charset="0"/>
          <a:ea typeface="ヒラギノ明朝 ProN W3" charset="0"/>
          <a:cs typeface="ヒラギノ明朝 ProN W3" charset="0"/>
          <a:sym typeface="Baskerville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5000">
          <a:solidFill>
            <a:srgbClr val="595650"/>
          </a:solidFill>
          <a:effectLst>
            <a:outerShdw blurRad="38100" dist="38100" dir="2700000" algn="tl">
              <a:srgbClr val="DDDDDD"/>
            </a:outerShdw>
          </a:effectLst>
          <a:latin typeface="Baskerville" charset="0"/>
          <a:ea typeface="ヒラギノ明朝 ProN W3" charset="0"/>
          <a:cs typeface="ヒラギノ明朝 ProN W3" charset="0"/>
          <a:sym typeface="Baskerville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5000">
          <a:solidFill>
            <a:srgbClr val="595650"/>
          </a:solidFill>
          <a:effectLst>
            <a:outerShdw blurRad="38100" dist="38100" dir="2700000" algn="tl">
              <a:srgbClr val="DDDDDD"/>
            </a:outerShdw>
          </a:effectLst>
          <a:latin typeface="Baskerville" charset="0"/>
          <a:ea typeface="ヒラギノ明朝 ProN W3" charset="0"/>
          <a:cs typeface="ヒラギノ明朝 ProN W3" charset="0"/>
          <a:sym typeface="Baskerville" charset="0"/>
        </a:defRPr>
      </a:lvl9pPr>
    </p:titleStyle>
    <p:bodyStyle>
      <a:lvl1pPr marL="698500" indent="-444500" algn="l" rtl="0" fontAlgn="base">
        <a:spcBef>
          <a:spcPts val="2000"/>
        </a:spcBef>
        <a:spcAft>
          <a:spcPct val="0"/>
        </a:spcAft>
        <a:buSzPct val="54000"/>
        <a:buChar char="•"/>
        <a:defRPr sz="3200">
          <a:solidFill>
            <a:srgbClr val="595650"/>
          </a:solidFill>
          <a:latin typeface="+mn-lt"/>
          <a:ea typeface="+mn-ea"/>
          <a:cs typeface="+mn-cs"/>
          <a:sym typeface="Baskerville" charset="0"/>
        </a:defRPr>
      </a:lvl1pPr>
      <a:lvl2pPr marL="1041400" indent="-444500" algn="l" rtl="0" fontAlgn="base">
        <a:spcBef>
          <a:spcPts val="2000"/>
        </a:spcBef>
        <a:spcAft>
          <a:spcPct val="0"/>
        </a:spcAft>
        <a:buSzPct val="54000"/>
        <a:buChar char="•"/>
        <a:defRPr sz="3200">
          <a:solidFill>
            <a:srgbClr val="595650"/>
          </a:solidFill>
          <a:latin typeface="+mn-lt"/>
          <a:ea typeface="+mn-ea"/>
          <a:cs typeface="+mn-cs"/>
          <a:sym typeface="Baskerville" charset="0"/>
        </a:defRPr>
      </a:lvl2pPr>
      <a:lvl3pPr marL="1384300" indent="-444500" algn="l" rtl="0" fontAlgn="base">
        <a:spcBef>
          <a:spcPts val="2000"/>
        </a:spcBef>
        <a:spcAft>
          <a:spcPct val="0"/>
        </a:spcAft>
        <a:buSzPct val="54000"/>
        <a:buChar char="•"/>
        <a:defRPr sz="3200">
          <a:solidFill>
            <a:srgbClr val="595650"/>
          </a:solidFill>
          <a:latin typeface="+mn-lt"/>
          <a:ea typeface="+mn-ea"/>
          <a:cs typeface="+mn-cs"/>
          <a:sym typeface="Baskerville" charset="0"/>
        </a:defRPr>
      </a:lvl3pPr>
      <a:lvl4pPr marL="1727200" indent="-444500" algn="l" rtl="0" fontAlgn="base">
        <a:spcBef>
          <a:spcPts val="2000"/>
        </a:spcBef>
        <a:spcAft>
          <a:spcPct val="0"/>
        </a:spcAft>
        <a:buSzPct val="54000"/>
        <a:buChar char="•"/>
        <a:defRPr sz="3200">
          <a:solidFill>
            <a:srgbClr val="595650"/>
          </a:solidFill>
          <a:latin typeface="+mn-lt"/>
          <a:ea typeface="+mn-ea"/>
          <a:cs typeface="+mn-cs"/>
          <a:sym typeface="Baskerville" charset="0"/>
        </a:defRPr>
      </a:lvl4pPr>
      <a:lvl5pPr marL="2070100" indent="-444500" algn="l" rtl="0" fontAlgn="base">
        <a:spcBef>
          <a:spcPts val="2000"/>
        </a:spcBef>
        <a:spcAft>
          <a:spcPct val="0"/>
        </a:spcAft>
        <a:buSzPct val="54000"/>
        <a:buChar char="•"/>
        <a:defRPr sz="3200">
          <a:solidFill>
            <a:srgbClr val="595650"/>
          </a:solidFill>
          <a:latin typeface="+mn-lt"/>
          <a:ea typeface="+mn-ea"/>
          <a:cs typeface="+mn-cs"/>
          <a:sym typeface="Baskerville" charset="0"/>
        </a:defRPr>
      </a:lvl5pPr>
      <a:lvl6pPr marL="2527300" indent="-444500" algn="l" rtl="0" fontAlgn="base">
        <a:spcBef>
          <a:spcPts val="2000"/>
        </a:spcBef>
        <a:spcAft>
          <a:spcPct val="0"/>
        </a:spcAft>
        <a:buSzPct val="54000"/>
        <a:buChar char="•"/>
        <a:defRPr sz="3200">
          <a:solidFill>
            <a:srgbClr val="595650"/>
          </a:solidFill>
          <a:latin typeface="+mn-lt"/>
          <a:ea typeface="+mn-ea"/>
          <a:cs typeface="+mn-cs"/>
          <a:sym typeface="Baskerville" charset="0"/>
        </a:defRPr>
      </a:lvl6pPr>
      <a:lvl7pPr marL="2984500" indent="-444500" algn="l" rtl="0" fontAlgn="base">
        <a:spcBef>
          <a:spcPts val="2000"/>
        </a:spcBef>
        <a:spcAft>
          <a:spcPct val="0"/>
        </a:spcAft>
        <a:buSzPct val="54000"/>
        <a:buChar char="•"/>
        <a:defRPr sz="3200">
          <a:solidFill>
            <a:srgbClr val="595650"/>
          </a:solidFill>
          <a:latin typeface="+mn-lt"/>
          <a:ea typeface="+mn-ea"/>
          <a:cs typeface="+mn-cs"/>
          <a:sym typeface="Baskerville" charset="0"/>
        </a:defRPr>
      </a:lvl7pPr>
      <a:lvl8pPr marL="3441700" indent="-444500" algn="l" rtl="0" fontAlgn="base">
        <a:spcBef>
          <a:spcPts val="2000"/>
        </a:spcBef>
        <a:spcAft>
          <a:spcPct val="0"/>
        </a:spcAft>
        <a:buSzPct val="54000"/>
        <a:buChar char="•"/>
        <a:defRPr sz="3200">
          <a:solidFill>
            <a:srgbClr val="595650"/>
          </a:solidFill>
          <a:latin typeface="+mn-lt"/>
          <a:ea typeface="+mn-ea"/>
          <a:cs typeface="+mn-cs"/>
          <a:sym typeface="Baskerville" charset="0"/>
        </a:defRPr>
      </a:lvl8pPr>
      <a:lvl9pPr marL="3898900" indent="-444500" algn="l" rtl="0" fontAlgn="base">
        <a:spcBef>
          <a:spcPts val="2000"/>
        </a:spcBef>
        <a:spcAft>
          <a:spcPct val="0"/>
        </a:spcAft>
        <a:buSzPct val="54000"/>
        <a:buChar char="•"/>
        <a:defRPr sz="3200">
          <a:solidFill>
            <a:srgbClr val="595650"/>
          </a:solidFill>
          <a:latin typeface="+mn-lt"/>
          <a:ea typeface="+mn-ea"/>
          <a:cs typeface="+mn-cs"/>
          <a:sym typeface="Baskerville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1"/>
          <p:cNvSpPr>
            <a:spLocks noChangeArrowheads="1"/>
          </p:cNvSpPr>
          <p:nvPr>
            <p:ph type="body" idx="1"/>
          </p:nvPr>
        </p:nvSpPr>
        <p:spPr bwMode="auto">
          <a:xfrm>
            <a:off x="990600" y="990600"/>
            <a:ext cx="8178800" cy="5638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38100" tIns="38100" rIns="38100" bIns="381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Gill Sans" charset="0"/>
              </a:rPr>
              <a:t>Click to edit Master text styles</a:t>
            </a:r>
          </a:p>
          <a:p>
            <a:pPr lvl="1"/>
            <a:r>
              <a:rPr lang="en-US">
                <a:sym typeface="Gill Sans" charset="0"/>
              </a:rPr>
              <a:t>Second level</a:t>
            </a:r>
          </a:p>
          <a:p>
            <a:pPr lvl="2"/>
            <a:r>
              <a:rPr lang="en-US">
                <a:sym typeface="Gill Sans" charset="0"/>
              </a:rPr>
              <a:t>Third level</a:t>
            </a:r>
          </a:p>
          <a:p>
            <a:pPr lvl="3"/>
            <a:r>
              <a:rPr lang="en-US">
                <a:sym typeface="Gill Sans" charset="0"/>
              </a:rPr>
              <a:t>Fourth level</a:t>
            </a:r>
          </a:p>
          <a:p>
            <a:pPr lvl="4"/>
            <a:r>
              <a:rPr lang="en-US">
                <a:sym typeface="Gill Sans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28" r:id="rId1"/>
    <p:sldLayoutId id="2147484029" r:id="rId2"/>
    <p:sldLayoutId id="2147484030" r:id="rId3"/>
    <p:sldLayoutId id="2147484031" r:id="rId4"/>
    <p:sldLayoutId id="2147484032" r:id="rId5"/>
    <p:sldLayoutId id="2147484033" r:id="rId6"/>
    <p:sldLayoutId id="2147484034" r:id="rId7"/>
    <p:sldLayoutId id="2147484035" r:id="rId8"/>
    <p:sldLayoutId id="2147484036" r:id="rId9"/>
    <p:sldLayoutId id="2147484037" r:id="rId10"/>
    <p:sldLayoutId id="2147484038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+mj-lt"/>
          <a:ea typeface="+mj-ea"/>
          <a:cs typeface="+mj-cs"/>
          <a:sym typeface="Gill Sans" charset="0"/>
        </a:defRPr>
      </a:lvl1pPr>
      <a:lvl2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2pPr>
      <a:lvl3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3pPr>
      <a:lvl4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4pPr>
      <a:lvl5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9pPr>
    </p:titleStyle>
    <p:bodyStyle>
      <a:lvl1pPr marL="660400" indent="-444500" algn="l" rtl="0" fontAlgn="base">
        <a:spcBef>
          <a:spcPts val="37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1pPr>
      <a:lvl2pPr marL="1003300" indent="-444500" algn="l" rtl="0" fontAlgn="base">
        <a:spcBef>
          <a:spcPts val="37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2pPr>
      <a:lvl3pPr marL="1346200" indent="-444500" algn="l" rtl="0" fontAlgn="base">
        <a:spcBef>
          <a:spcPts val="37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3pPr>
      <a:lvl4pPr marL="1701800" indent="-444500" algn="l" rtl="0" fontAlgn="base">
        <a:spcBef>
          <a:spcPts val="37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4pPr>
      <a:lvl5pPr marL="2044700" indent="-444500" algn="l" rtl="0" fontAlgn="base">
        <a:spcBef>
          <a:spcPts val="37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5pPr>
      <a:lvl6pPr marL="2501900" indent="-444500" algn="l" rtl="0" fontAlgn="base">
        <a:spcBef>
          <a:spcPts val="37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6pPr>
      <a:lvl7pPr marL="2959100" indent="-444500" algn="l" rtl="0" fontAlgn="base">
        <a:spcBef>
          <a:spcPts val="37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7pPr>
      <a:lvl8pPr marL="3416300" indent="-444500" algn="l" rtl="0" fontAlgn="base">
        <a:spcBef>
          <a:spcPts val="37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8pPr>
      <a:lvl9pPr marL="3873500" indent="-444500" algn="l" rtl="0" fontAlgn="base">
        <a:spcBef>
          <a:spcPts val="37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"/>
          <p:cNvSpPr>
            <a:spLocks noChangeArrowheads="1"/>
          </p:cNvSpPr>
          <p:nvPr>
            <p:ph type="title"/>
          </p:nvPr>
        </p:nvSpPr>
        <p:spPr bwMode="auto">
          <a:xfrm>
            <a:off x="990600" y="203200"/>
            <a:ext cx="8178800" cy="190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38100" tIns="38100" rIns="38100" bIns="381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Gill Sans" charset="0"/>
              </a:rPr>
              <a:t>Click to edit Master title style</a:t>
            </a:r>
          </a:p>
        </p:txBody>
      </p:sp>
      <p:sp>
        <p:nvSpPr>
          <p:cNvPr id="22530" name="Rectangle 2"/>
          <p:cNvSpPr>
            <a:spLocks noChangeArrowheads="1"/>
          </p:cNvSpPr>
          <p:nvPr>
            <p:ph type="body" idx="1"/>
          </p:nvPr>
        </p:nvSpPr>
        <p:spPr bwMode="auto">
          <a:xfrm>
            <a:off x="990600" y="2159000"/>
            <a:ext cx="8178800" cy="4470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38100" tIns="38100" rIns="38100" bIns="381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Gill Sans" charset="0"/>
              </a:rPr>
              <a:t>Click to edit Master text styles</a:t>
            </a:r>
          </a:p>
          <a:p>
            <a:pPr lvl="1"/>
            <a:r>
              <a:rPr lang="en-US">
                <a:sym typeface="Gill Sans" charset="0"/>
              </a:rPr>
              <a:t>Second level</a:t>
            </a:r>
          </a:p>
          <a:p>
            <a:pPr lvl="2"/>
            <a:r>
              <a:rPr lang="en-US">
                <a:sym typeface="Gill Sans" charset="0"/>
              </a:rPr>
              <a:t>Third level</a:t>
            </a:r>
          </a:p>
          <a:p>
            <a:pPr lvl="3"/>
            <a:r>
              <a:rPr lang="en-US">
                <a:sym typeface="Gill Sans" charset="0"/>
              </a:rPr>
              <a:t>Fourth level</a:t>
            </a:r>
          </a:p>
          <a:p>
            <a:pPr lvl="4"/>
            <a:r>
              <a:rPr lang="en-US">
                <a:sym typeface="Gill Sans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39" r:id="rId1"/>
    <p:sldLayoutId id="2147484040" r:id="rId2"/>
    <p:sldLayoutId id="2147484041" r:id="rId3"/>
    <p:sldLayoutId id="2147484042" r:id="rId4"/>
    <p:sldLayoutId id="2147484043" r:id="rId5"/>
    <p:sldLayoutId id="2147484044" r:id="rId6"/>
    <p:sldLayoutId id="2147484045" r:id="rId7"/>
    <p:sldLayoutId id="2147484046" r:id="rId8"/>
    <p:sldLayoutId id="2147484047" r:id="rId9"/>
    <p:sldLayoutId id="2147484048" r:id="rId10"/>
    <p:sldLayoutId id="2147484049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+mj-lt"/>
          <a:ea typeface="+mj-ea"/>
          <a:cs typeface="+mj-cs"/>
          <a:sym typeface="Gill Sans" charset="0"/>
        </a:defRPr>
      </a:lvl1pPr>
      <a:lvl2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2pPr>
      <a:lvl3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3pPr>
      <a:lvl4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4pPr>
      <a:lvl5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9pPr>
    </p:titleStyle>
    <p:bodyStyle>
      <a:lvl1pPr marL="660400" indent="-444500" algn="l" rtl="0" fontAlgn="base">
        <a:spcBef>
          <a:spcPts val="1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1pPr>
      <a:lvl2pPr marL="1003300" indent="-444500" algn="l" rtl="0" fontAlgn="base">
        <a:spcBef>
          <a:spcPts val="1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2pPr>
      <a:lvl3pPr marL="1346200" indent="-444500" algn="l" rtl="0" fontAlgn="base">
        <a:spcBef>
          <a:spcPts val="1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3pPr>
      <a:lvl4pPr marL="1701800" indent="-444500" algn="l" rtl="0" fontAlgn="base">
        <a:spcBef>
          <a:spcPts val="1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4pPr>
      <a:lvl5pPr marL="2044700" indent="-444500" algn="l" rtl="0" fontAlgn="base">
        <a:spcBef>
          <a:spcPts val="1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5pPr>
      <a:lvl6pPr marL="2501900" indent="-444500" algn="l" rtl="0" fontAlgn="base">
        <a:spcBef>
          <a:spcPts val="1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6pPr>
      <a:lvl7pPr marL="2959100" indent="-444500" algn="l" rtl="0" fontAlgn="base">
        <a:spcBef>
          <a:spcPts val="1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7pPr>
      <a:lvl8pPr marL="3416300" indent="-444500" algn="l" rtl="0" fontAlgn="base">
        <a:spcBef>
          <a:spcPts val="1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8pPr>
      <a:lvl9pPr marL="3873500" indent="-444500" algn="l" rtl="0" fontAlgn="base">
        <a:spcBef>
          <a:spcPts val="1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1"/>
          <p:cNvSpPr>
            <a:spLocks noChangeArrowheads="1"/>
          </p:cNvSpPr>
          <p:nvPr>
            <p:ph type="title"/>
          </p:nvPr>
        </p:nvSpPr>
        <p:spPr bwMode="auto">
          <a:xfrm>
            <a:off x="990600" y="2324100"/>
            <a:ext cx="8178800" cy="2971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38100" tIns="38100" rIns="38100" bIns="381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Gill Sans" charset="0"/>
              </a:rPr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50" r:id="rId1"/>
    <p:sldLayoutId id="2147484051" r:id="rId2"/>
    <p:sldLayoutId id="2147484052" r:id="rId3"/>
    <p:sldLayoutId id="2147484053" r:id="rId4"/>
    <p:sldLayoutId id="2147484054" r:id="rId5"/>
    <p:sldLayoutId id="2147484055" r:id="rId6"/>
    <p:sldLayoutId id="2147484056" r:id="rId7"/>
    <p:sldLayoutId id="2147484057" r:id="rId8"/>
    <p:sldLayoutId id="2147484058" r:id="rId9"/>
    <p:sldLayoutId id="2147484059" r:id="rId10"/>
    <p:sldLayoutId id="2147484060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+mj-lt"/>
          <a:ea typeface="+mj-ea"/>
          <a:cs typeface="+mj-cs"/>
          <a:sym typeface="Gill Sans" charset="0"/>
        </a:defRPr>
      </a:lvl1pPr>
      <a:lvl2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2pPr>
      <a:lvl3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3pPr>
      <a:lvl4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4pPr>
      <a:lvl5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9pPr>
    </p:titleStyle>
    <p:bodyStyle>
      <a:lvl1pPr algn="ctr" rtl="0" fontAlgn="base"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1pPr>
      <a:lvl2pPr algn="ctr" rtl="0" fontAlgn="base"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2pPr>
      <a:lvl3pPr algn="ctr" rtl="0" fontAlgn="base"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3pPr>
      <a:lvl4pPr algn="ctr" rtl="0" fontAlgn="base"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4pPr>
      <a:lvl5pPr algn="ctr" rtl="0" fontAlgn="base"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1"/>
          <p:cNvSpPr>
            <a:spLocks noChangeArrowheads="1"/>
          </p:cNvSpPr>
          <p:nvPr>
            <p:ph type="title"/>
          </p:nvPr>
        </p:nvSpPr>
        <p:spPr bwMode="auto">
          <a:xfrm>
            <a:off x="990600" y="1282700"/>
            <a:ext cx="8178800" cy="257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38100" tIns="38100" rIns="38100" bIns="3810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Gill Sans" charset="0"/>
              </a:rPr>
              <a:t>Click to edit Master title style</a:t>
            </a:r>
          </a:p>
        </p:txBody>
      </p:sp>
      <p:sp>
        <p:nvSpPr>
          <p:cNvPr id="24578" name="Rectangle 2"/>
          <p:cNvSpPr>
            <a:spLocks noChangeArrowheads="1"/>
          </p:cNvSpPr>
          <p:nvPr>
            <p:ph type="body" idx="1"/>
          </p:nvPr>
        </p:nvSpPr>
        <p:spPr bwMode="auto">
          <a:xfrm>
            <a:off x="990600" y="3924300"/>
            <a:ext cx="8178800" cy="889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38100" tIns="38100" rIns="38100" bIns="381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Gill Sans" charset="0"/>
              </a:rPr>
              <a:t>Click to edit Master text styles</a:t>
            </a:r>
          </a:p>
          <a:p>
            <a:pPr lvl="1"/>
            <a:r>
              <a:rPr lang="en-US">
                <a:sym typeface="Gill Sans" charset="0"/>
              </a:rPr>
              <a:t>Second level</a:t>
            </a:r>
          </a:p>
          <a:p>
            <a:pPr lvl="2"/>
            <a:r>
              <a:rPr lang="en-US">
                <a:sym typeface="Gill Sans" charset="0"/>
              </a:rPr>
              <a:t>Third level</a:t>
            </a:r>
          </a:p>
          <a:p>
            <a:pPr lvl="3"/>
            <a:r>
              <a:rPr lang="en-US">
                <a:sym typeface="Gill Sans" charset="0"/>
              </a:rPr>
              <a:t>Fourth level</a:t>
            </a:r>
          </a:p>
          <a:p>
            <a:pPr lvl="4"/>
            <a:r>
              <a:rPr lang="en-US">
                <a:sym typeface="Gill Sans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61" r:id="rId1"/>
    <p:sldLayoutId id="2147484062" r:id="rId2"/>
    <p:sldLayoutId id="2147484063" r:id="rId3"/>
    <p:sldLayoutId id="2147484064" r:id="rId4"/>
    <p:sldLayoutId id="2147484065" r:id="rId5"/>
    <p:sldLayoutId id="2147484066" r:id="rId6"/>
    <p:sldLayoutId id="2147484067" r:id="rId7"/>
    <p:sldLayoutId id="2147484068" r:id="rId8"/>
    <p:sldLayoutId id="2147484069" r:id="rId9"/>
    <p:sldLayoutId id="2147484070" r:id="rId10"/>
    <p:sldLayoutId id="2147484071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+mj-lt"/>
          <a:ea typeface="+mj-ea"/>
          <a:cs typeface="+mj-cs"/>
          <a:sym typeface="Gill Sans" charset="0"/>
        </a:defRPr>
      </a:lvl1pPr>
      <a:lvl2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2pPr>
      <a:lvl3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3pPr>
      <a:lvl4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4pPr>
      <a:lvl5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9pPr>
    </p:titleStyle>
    <p:bodyStyle>
      <a:lvl1pPr algn="ctr" rtl="0" fontAlgn="base"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1pPr>
      <a:lvl2pPr algn="ctr" rtl="0" fontAlgn="base"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2pPr>
      <a:lvl3pPr algn="ctr" rtl="0" fontAlgn="base"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3pPr>
      <a:lvl4pPr algn="ctr" rtl="0" fontAlgn="base"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4pPr>
      <a:lvl5pPr algn="ctr" rtl="0" fontAlgn="base"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1" name="Picture 1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160000" cy="762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602" name="Rectangle 2"/>
          <p:cNvSpPr>
            <a:spLocks noChangeArrowheads="1"/>
          </p:cNvSpPr>
          <p:nvPr>
            <p:ph type="title"/>
          </p:nvPr>
        </p:nvSpPr>
        <p:spPr bwMode="auto">
          <a:xfrm>
            <a:off x="990600" y="5753100"/>
            <a:ext cx="8178800" cy="1333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38100" tIns="38100" rIns="38100" bIns="381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Gill Sans" charset="0"/>
              </a:rPr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72" r:id="rId1"/>
    <p:sldLayoutId id="2147484073" r:id="rId2"/>
    <p:sldLayoutId id="2147484074" r:id="rId3"/>
    <p:sldLayoutId id="2147484075" r:id="rId4"/>
    <p:sldLayoutId id="2147484076" r:id="rId5"/>
    <p:sldLayoutId id="2147484077" r:id="rId6"/>
    <p:sldLayoutId id="2147484078" r:id="rId7"/>
    <p:sldLayoutId id="2147484079" r:id="rId8"/>
    <p:sldLayoutId id="2147484080" r:id="rId9"/>
    <p:sldLayoutId id="2147484081" r:id="rId10"/>
    <p:sldLayoutId id="2147484082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+mj-lt"/>
          <a:ea typeface="+mj-ea"/>
          <a:cs typeface="+mj-cs"/>
          <a:sym typeface="Gill Sans" charset="0"/>
        </a:defRPr>
      </a:lvl1pPr>
      <a:lvl2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2pPr>
      <a:lvl3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3pPr>
      <a:lvl4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4pPr>
      <a:lvl5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9pPr>
    </p:titleStyle>
    <p:bodyStyle>
      <a:lvl1pPr algn="ctr" rtl="0" fontAlgn="base"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1pPr>
      <a:lvl2pPr algn="ctr" rtl="0" fontAlgn="base"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2pPr>
      <a:lvl3pPr algn="ctr" rtl="0" fontAlgn="base"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3pPr>
      <a:lvl4pPr algn="ctr" rtl="0" fontAlgn="base"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4pPr>
      <a:lvl5pPr algn="ctr" rtl="0" fontAlgn="base"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1"/>
          <p:cNvSpPr>
            <a:spLocks noChangeArrowheads="1"/>
          </p:cNvSpPr>
          <p:nvPr>
            <p:ph type="title"/>
          </p:nvPr>
        </p:nvSpPr>
        <p:spPr bwMode="auto">
          <a:xfrm>
            <a:off x="990600" y="5753100"/>
            <a:ext cx="8178800" cy="1333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38100" tIns="38100" rIns="38100" bIns="381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Gill Sans" charset="0"/>
              </a:rPr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83" r:id="rId1"/>
    <p:sldLayoutId id="2147484084" r:id="rId2"/>
    <p:sldLayoutId id="2147484085" r:id="rId3"/>
    <p:sldLayoutId id="2147484086" r:id="rId4"/>
    <p:sldLayoutId id="2147484087" r:id="rId5"/>
    <p:sldLayoutId id="2147484088" r:id="rId6"/>
    <p:sldLayoutId id="2147484089" r:id="rId7"/>
    <p:sldLayoutId id="2147484090" r:id="rId8"/>
    <p:sldLayoutId id="2147484091" r:id="rId9"/>
    <p:sldLayoutId id="2147484092" r:id="rId10"/>
    <p:sldLayoutId id="2147484093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+mj-lt"/>
          <a:ea typeface="+mj-ea"/>
          <a:cs typeface="+mj-cs"/>
          <a:sym typeface="Gill Sans" charset="0"/>
        </a:defRPr>
      </a:lvl1pPr>
      <a:lvl2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2pPr>
      <a:lvl3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3pPr>
      <a:lvl4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4pPr>
      <a:lvl5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9pPr>
    </p:titleStyle>
    <p:bodyStyle>
      <a:lvl1pPr algn="ctr" rtl="0" fontAlgn="base"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1pPr>
      <a:lvl2pPr algn="ctr" rtl="0" fontAlgn="base"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2pPr>
      <a:lvl3pPr algn="ctr" rtl="0" fontAlgn="base"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3pPr>
      <a:lvl4pPr algn="ctr" rtl="0" fontAlgn="base"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4pPr>
      <a:lvl5pPr algn="ctr" rtl="0" fontAlgn="base"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49" name="Picture 1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160000" cy="762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650" name="Rectangle 2"/>
          <p:cNvSpPr>
            <a:spLocks noChangeArrowheads="1"/>
          </p:cNvSpPr>
          <p:nvPr>
            <p:ph type="body" idx="1"/>
          </p:nvPr>
        </p:nvSpPr>
        <p:spPr bwMode="auto">
          <a:xfrm>
            <a:off x="495300" y="3835400"/>
            <a:ext cx="4584700" cy="257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38100" tIns="38100" rIns="38100" bIns="381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Gill Sans" charset="0"/>
              </a:rPr>
              <a:t>Click to edit Master text styles</a:t>
            </a:r>
          </a:p>
          <a:p>
            <a:pPr lvl="1"/>
            <a:r>
              <a:rPr lang="en-US">
                <a:sym typeface="Gill Sans" charset="0"/>
              </a:rPr>
              <a:t>Second level</a:t>
            </a:r>
          </a:p>
          <a:p>
            <a:pPr lvl="2"/>
            <a:r>
              <a:rPr lang="en-US">
                <a:sym typeface="Gill Sans" charset="0"/>
              </a:rPr>
              <a:t>Third level</a:t>
            </a:r>
          </a:p>
          <a:p>
            <a:pPr lvl="3"/>
            <a:r>
              <a:rPr lang="en-US">
                <a:sym typeface="Gill Sans" charset="0"/>
              </a:rPr>
              <a:t>Fourth level</a:t>
            </a:r>
          </a:p>
          <a:p>
            <a:pPr lvl="4"/>
            <a:r>
              <a:rPr lang="en-US">
                <a:sym typeface="Gill Sans" charset="0"/>
              </a:rPr>
              <a:t>Fifth level</a:t>
            </a:r>
          </a:p>
        </p:txBody>
      </p:sp>
      <p:sp>
        <p:nvSpPr>
          <p:cNvPr id="27651" name="Rectangle 3"/>
          <p:cNvSpPr>
            <a:spLocks noChangeArrowheads="1"/>
          </p:cNvSpPr>
          <p:nvPr>
            <p:ph type="title"/>
          </p:nvPr>
        </p:nvSpPr>
        <p:spPr bwMode="auto">
          <a:xfrm>
            <a:off x="495300" y="1193800"/>
            <a:ext cx="4584700" cy="257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38100" tIns="38100" rIns="38100" bIns="3810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Gill Sans" charset="0"/>
              </a:rPr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94" r:id="rId1"/>
    <p:sldLayoutId id="2147484095" r:id="rId2"/>
    <p:sldLayoutId id="2147484096" r:id="rId3"/>
    <p:sldLayoutId id="2147484097" r:id="rId4"/>
    <p:sldLayoutId id="2147484098" r:id="rId5"/>
    <p:sldLayoutId id="2147484099" r:id="rId6"/>
    <p:sldLayoutId id="2147484100" r:id="rId7"/>
    <p:sldLayoutId id="2147484101" r:id="rId8"/>
    <p:sldLayoutId id="2147484102" r:id="rId9"/>
    <p:sldLayoutId id="2147484103" r:id="rId10"/>
    <p:sldLayoutId id="2147484104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5400">
          <a:solidFill>
            <a:srgbClr val="FFFFFF"/>
          </a:solidFill>
          <a:latin typeface="+mj-lt"/>
          <a:ea typeface="+mj-ea"/>
          <a:cs typeface="+mj-cs"/>
          <a:sym typeface="Gill Sans" charset="0"/>
        </a:defRPr>
      </a:lvl1pPr>
      <a:lvl2pPr algn="ctr" rtl="0" fontAlgn="base">
        <a:spcBef>
          <a:spcPct val="0"/>
        </a:spcBef>
        <a:spcAft>
          <a:spcPct val="0"/>
        </a:spcAft>
        <a:defRPr sz="54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2pPr>
      <a:lvl3pPr algn="ctr" rtl="0" fontAlgn="base">
        <a:spcBef>
          <a:spcPct val="0"/>
        </a:spcBef>
        <a:spcAft>
          <a:spcPct val="0"/>
        </a:spcAft>
        <a:defRPr sz="54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3pPr>
      <a:lvl4pPr algn="ctr" rtl="0" fontAlgn="base">
        <a:spcBef>
          <a:spcPct val="0"/>
        </a:spcBef>
        <a:spcAft>
          <a:spcPct val="0"/>
        </a:spcAft>
        <a:defRPr sz="54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4pPr>
      <a:lvl5pPr algn="ctr" rtl="0" fontAlgn="base">
        <a:spcBef>
          <a:spcPct val="0"/>
        </a:spcBef>
        <a:spcAft>
          <a:spcPct val="0"/>
        </a:spcAft>
        <a:defRPr sz="54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54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54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54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54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9pPr>
    </p:titleStyle>
    <p:bodyStyle>
      <a:lvl1pPr algn="ctr" rtl="0" fontAlgn="base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1pPr>
      <a:lvl2pPr algn="ctr" rtl="0" fontAlgn="base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2pPr>
      <a:lvl3pPr algn="ctr" rtl="0" fontAlgn="base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3pPr>
      <a:lvl4pPr algn="ctr" rtl="0" fontAlgn="base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4pPr>
      <a:lvl5pPr algn="ctr" rtl="0" fontAlgn="base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1"/>
          <p:cNvSpPr>
            <a:spLocks noChangeArrowheads="1"/>
          </p:cNvSpPr>
          <p:nvPr>
            <p:ph type="body" idx="1"/>
          </p:nvPr>
        </p:nvSpPr>
        <p:spPr bwMode="auto">
          <a:xfrm>
            <a:off x="495300" y="3835400"/>
            <a:ext cx="4584700" cy="257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38100" tIns="38100" rIns="38100" bIns="381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Gill Sans" charset="0"/>
              </a:rPr>
              <a:t>Click to edit Master text styles</a:t>
            </a:r>
          </a:p>
          <a:p>
            <a:pPr lvl="1"/>
            <a:r>
              <a:rPr lang="en-US">
                <a:sym typeface="Gill Sans" charset="0"/>
              </a:rPr>
              <a:t>Second level</a:t>
            </a:r>
          </a:p>
          <a:p>
            <a:pPr lvl="2"/>
            <a:r>
              <a:rPr lang="en-US">
                <a:sym typeface="Gill Sans" charset="0"/>
              </a:rPr>
              <a:t>Third level</a:t>
            </a:r>
          </a:p>
          <a:p>
            <a:pPr lvl="3"/>
            <a:r>
              <a:rPr lang="en-US">
                <a:sym typeface="Gill Sans" charset="0"/>
              </a:rPr>
              <a:t>Fourth level</a:t>
            </a:r>
          </a:p>
          <a:p>
            <a:pPr lvl="4"/>
            <a:r>
              <a:rPr lang="en-US">
                <a:sym typeface="Gill Sans" charset="0"/>
              </a:rPr>
              <a:t>Fifth level</a:t>
            </a:r>
          </a:p>
        </p:txBody>
      </p:sp>
      <p:sp>
        <p:nvSpPr>
          <p:cNvPr id="28674" name="Rectangle 2"/>
          <p:cNvSpPr>
            <a:spLocks noChangeArrowheads="1"/>
          </p:cNvSpPr>
          <p:nvPr>
            <p:ph type="title"/>
          </p:nvPr>
        </p:nvSpPr>
        <p:spPr bwMode="auto">
          <a:xfrm>
            <a:off x="495300" y="1193800"/>
            <a:ext cx="4584700" cy="257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38100" tIns="38100" rIns="38100" bIns="3810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Gill Sans" charset="0"/>
              </a:rPr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05" r:id="rId1"/>
    <p:sldLayoutId id="2147484106" r:id="rId2"/>
    <p:sldLayoutId id="2147484107" r:id="rId3"/>
    <p:sldLayoutId id="2147484108" r:id="rId4"/>
    <p:sldLayoutId id="2147484109" r:id="rId5"/>
    <p:sldLayoutId id="2147484110" r:id="rId6"/>
    <p:sldLayoutId id="2147484111" r:id="rId7"/>
    <p:sldLayoutId id="2147484112" r:id="rId8"/>
    <p:sldLayoutId id="2147484113" r:id="rId9"/>
    <p:sldLayoutId id="2147484114" r:id="rId10"/>
    <p:sldLayoutId id="2147484115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5400">
          <a:solidFill>
            <a:srgbClr val="FFFFFF"/>
          </a:solidFill>
          <a:latin typeface="+mj-lt"/>
          <a:ea typeface="+mj-ea"/>
          <a:cs typeface="+mj-cs"/>
          <a:sym typeface="Gill Sans" charset="0"/>
        </a:defRPr>
      </a:lvl1pPr>
      <a:lvl2pPr algn="ctr" rtl="0" fontAlgn="base">
        <a:spcBef>
          <a:spcPct val="0"/>
        </a:spcBef>
        <a:spcAft>
          <a:spcPct val="0"/>
        </a:spcAft>
        <a:defRPr sz="54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2pPr>
      <a:lvl3pPr algn="ctr" rtl="0" fontAlgn="base">
        <a:spcBef>
          <a:spcPct val="0"/>
        </a:spcBef>
        <a:spcAft>
          <a:spcPct val="0"/>
        </a:spcAft>
        <a:defRPr sz="54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3pPr>
      <a:lvl4pPr algn="ctr" rtl="0" fontAlgn="base">
        <a:spcBef>
          <a:spcPct val="0"/>
        </a:spcBef>
        <a:spcAft>
          <a:spcPct val="0"/>
        </a:spcAft>
        <a:defRPr sz="54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4pPr>
      <a:lvl5pPr algn="ctr" rtl="0" fontAlgn="base">
        <a:spcBef>
          <a:spcPct val="0"/>
        </a:spcBef>
        <a:spcAft>
          <a:spcPct val="0"/>
        </a:spcAft>
        <a:defRPr sz="54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54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54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54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54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9pPr>
    </p:titleStyle>
    <p:bodyStyle>
      <a:lvl1pPr algn="ctr" rtl="0" fontAlgn="base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1pPr>
      <a:lvl2pPr algn="ctr" rtl="0" fontAlgn="base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2pPr>
      <a:lvl3pPr algn="ctr" rtl="0" fontAlgn="base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3pPr>
      <a:lvl4pPr algn="ctr" rtl="0" fontAlgn="base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4pPr>
      <a:lvl5pPr algn="ctr" rtl="0" fontAlgn="base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1"/>
          <p:cNvSpPr>
            <a:spLocks noChangeArrowheads="1"/>
          </p:cNvSpPr>
          <p:nvPr>
            <p:ph type="title"/>
          </p:nvPr>
        </p:nvSpPr>
        <p:spPr bwMode="auto">
          <a:xfrm>
            <a:off x="990600" y="203200"/>
            <a:ext cx="8178800" cy="190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38100" tIns="38100" rIns="38100" bIns="381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Gill Sans" charset="0"/>
              </a:rPr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16" r:id="rId1"/>
    <p:sldLayoutId id="2147484117" r:id="rId2"/>
    <p:sldLayoutId id="2147484118" r:id="rId3"/>
    <p:sldLayoutId id="2147484119" r:id="rId4"/>
    <p:sldLayoutId id="2147484120" r:id="rId5"/>
    <p:sldLayoutId id="2147484121" r:id="rId6"/>
    <p:sldLayoutId id="2147484122" r:id="rId7"/>
    <p:sldLayoutId id="2147484123" r:id="rId8"/>
    <p:sldLayoutId id="2147484124" r:id="rId9"/>
    <p:sldLayoutId id="2147484125" r:id="rId10"/>
    <p:sldLayoutId id="2147484126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+mj-lt"/>
          <a:ea typeface="+mj-ea"/>
          <a:cs typeface="+mj-cs"/>
          <a:sym typeface="Gill Sans" charset="0"/>
        </a:defRPr>
      </a:lvl1pPr>
      <a:lvl2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2pPr>
      <a:lvl3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3pPr>
      <a:lvl4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4pPr>
      <a:lvl5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9pPr>
    </p:titleStyle>
    <p:bodyStyle>
      <a:lvl1pPr marL="698500" indent="-444500" algn="l" rtl="0" fontAlgn="base">
        <a:spcBef>
          <a:spcPts val="1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1pPr>
      <a:lvl2pPr marL="1041400" indent="-444500" algn="l" rtl="0" fontAlgn="base">
        <a:spcBef>
          <a:spcPts val="1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2pPr>
      <a:lvl3pPr marL="1384300" indent="-444500" algn="l" rtl="0" fontAlgn="base">
        <a:spcBef>
          <a:spcPts val="1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3pPr>
      <a:lvl4pPr marL="1739900" indent="-444500" algn="l" rtl="0" fontAlgn="base">
        <a:spcBef>
          <a:spcPts val="1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4pPr>
      <a:lvl5pPr marL="2082800" indent="-444500" algn="l" rtl="0" fontAlgn="base">
        <a:spcBef>
          <a:spcPts val="1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5pPr>
      <a:lvl6pPr marL="2540000" indent="-444500" algn="l" rtl="0" fontAlgn="base">
        <a:spcBef>
          <a:spcPts val="1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6pPr>
      <a:lvl7pPr marL="2997200" indent="-444500" algn="l" rtl="0" fontAlgn="base">
        <a:spcBef>
          <a:spcPts val="1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7pPr>
      <a:lvl8pPr marL="3454400" indent="-444500" algn="l" rtl="0" fontAlgn="base">
        <a:spcBef>
          <a:spcPts val="1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8pPr>
      <a:lvl9pPr marL="3911600" indent="-444500" algn="l" rtl="0" fontAlgn="base">
        <a:spcBef>
          <a:spcPts val="1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/>
          </p:cNvSpPr>
          <p:nvPr/>
        </p:nvSpPr>
        <p:spPr bwMode="auto">
          <a:xfrm>
            <a:off x="0" y="-12700"/>
            <a:ext cx="10210800" cy="838200"/>
          </a:xfrm>
          <a:prstGeom prst="rect">
            <a:avLst/>
          </a:prstGeom>
          <a:solidFill>
            <a:schemeClr val="accent1">
              <a:alpha val="66666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3074" name="Rectangle 2"/>
          <p:cNvSpPr>
            <a:spLocks/>
          </p:cNvSpPr>
          <p:nvPr/>
        </p:nvSpPr>
        <p:spPr bwMode="auto">
          <a:xfrm>
            <a:off x="4097338" y="133350"/>
            <a:ext cx="1946275" cy="520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 sz="2900">
                <a:solidFill>
                  <a:srgbClr val="FFFF00"/>
                </a:solidFill>
                <a:ea typeface="ＭＳ Ｐゴシック" charset="0"/>
                <a:cs typeface="Verdana" charset="0"/>
              </a:rPr>
              <a:t>TEILCHEN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30" r:id="rId1"/>
    <p:sldLayoutId id="2147483831" r:id="rId2"/>
    <p:sldLayoutId id="2147483832" r:id="rId3"/>
    <p:sldLayoutId id="2147483833" r:id="rId4"/>
    <p:sldLayoutId id="2147483834" r:id="rId5"/>
    <p:sldLayoutId id="2147483835" r:id="rId6"/>
    <p:sldLayoutId id="2147483836" r:id="rId7"/>
    <p:sldLayoutId id="2147483837" r:id="rId8"/>
    <p:sldLayoutId id="2147483838" r:id="rId9"/>
    <p:sldLayoutId id="2147483839" r:id="rId10"/>
    <p:sldLayoutId id="2147483840" r:id="rId11"/>
  </p:sldLayoutIdLst>
  <p:transition xmlns:p14="http://schemas.microsoft.com/office/powerpoint/2010/main"/>
  <p:txStyles>
    <p:titleStyle>
      <a:lvl1pPr algn="l" rtl="0" fontAlgn="base">
        <a:spcBef>
          <a:spcPct val="0"/>
        </a:spcBef>
        <a:spcAft>
          <a:spcPct val="0"/>
        </a:spcAft>
        <a:defRPr sz="6200">
          <a:solidFill>
            <a:srgbClr val="2B2922"/>
          </a:solidFill>
          <a:latin typeface="+mj-lt"/>
          <a:ea typeface="+mj-ea"/>
          <a:cs typeface="+mj-cs"/>
          <a:sym typeface="Copperplate Light" charset="0"/>
        </a:defRPr>
      </a:lvl1pPr>
      <a:lvl2pPr algn="l" rtl="0" fontAlgn="base">
        <a:spcBef>
          <a:spcPct val="0"/>
        </a:spcBef>
        <a:spcAft>
          <a:spcPct val="0"/>
        </a:spcAft>
        <a:defRPr sz="6200">
          <a:solidFill>
            <a:srgbClr val="2B2922"/>
          </a:solidFill>
          <a:latin typeface="Copperplate Light" charset="0"/>
          <a:ea typeface="ヒラギノ明朝 ProN W3" charset="0"/>
          <a:cs typeface="ヒラギノ明朝 ProN W3" charset="0"/>
          <a:sym typeface="Copperplate Light" charset="0"/>
        </a:defRPr>
      </a:lvl2pPr>
      <a:lvl3pPr algn="l" rtl="0" fontAlgn="base">
        <a:spcBef>
          <a:spcPct val="0"/>
        </a:spcBef>
        <a:spcAft>
          <a:spcPct val="0"/>
        </a:spcAft>
        <a:defRPr sz="6200">
          <a:solidFill>
            <a:srgbClr val="2B2922"/>
          </a:solidFill>
          <a:latin typeface="Copperplate Light" charset="0"/>
          <a:ea typeface="ヒラギノ明朝 ProN W3" charset="0"/>
          <a:cs typeface="ヒラギノ明朝 ProN W3" charset="0"/>
          <a:sym typeface="Copperplate Light" charset="0"/>
        </a:defRPr>
      </a:lvl3pPr>
      <a:lvl4pPr algn="l" rtl="0" fontAlgn="base">
        <a:spcBef>
          <a:spcPct val="0"/>
        </a:spcBef>
        <a:spcAft>
          <a:spcPct val="0"/>
        </a:spcAft>
        <a:defRPr sz="6200">
          <a:solidFill>
            <a:srgbClr val="2B2922"/>
          </a:solidFill>
          <a:latin typeface="Copperplate Light" charset="0"/>
          <a:ea typeface="ヒラギノ明朝 ProN W3" charset="0"/>
          <a:cs typeface="ヒラギノ明朝 ProN W3" charset="0"/>
          <a:sym typeface="Copperplate Light" charset="0"/>
        </a:defRPr>
      </a:lvl4pPr>
      <a:lvl5pPr algn="l" rtl="0" fontAlgn="base">
        <a:spcBef>
          <a:spcPct val="0"/>
        </a:spcBef>
        <a:spcAft>
          <a:spcPct val="0"/>
        </a:spcAft>
        <a:defRPr sz="6200">
          <a:solidFill>
            <a:srgbClr val="2B2922"/>
          </a:solidFill>
          <a:latin typeface="Copperplate Light" charset="0"/>
          <a:ea typeface="ヒラギノ明朝 ProN W3" charset="0"/>
          <a:cs typeface="ヒラギノ明朝 ProN W3" charset="0"/>
          <a:sym typeface="Copperplate Light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6200">
          <a:solidFill>
            <a:srgbClr val="2B2922"/>
          </a:solidFill>
          <a:latin typeface="Copperplate Light" charset="0"/>
          <a:ea typeface="ヒラギノ明朝 ProN W3" charset="0"/>
          <a:cs typeface="ヒラギノ明朝 ProN W3" charset="0"/>
          <a:sym typeface="Copperplate Light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6200">
          <a:solidFill>
            <a:srgbClr val="2B2922"/>
          </a:solidFill>
          <a:latin typeface="Copperplate Light" charset="0"/>
          <a:ea typeface="ヒラギノ明朝 ProN W3" charset="0"/>
          <a:cs typeface="ヒラギノ明朝 ProN W3" charset="0"/>
          <a:sym typeface="Copperplate Light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6200">
          <a:solidFill>
            <a:srgbClr val="2B2922"/>
          </a:solidFill>
          <a:latin typeface="Copperplate Light" charset="0"/>
          <a:ea typeface="ヒラギノ明朝 ProN W3" charset="0"/>
          <a:cs typeface="ヒラギノ明朝 ProN W3" charset="0"/>
          <a:sym typeface="Copperplate Light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6200">
          <a:solidFill>
            <a:srgbClr val="2B2922"/>
          </a:solidFill>
          <a:latin typeface="Copperplate Light" charset="0"/>
          <a:ea typeface="ヒラギノ明朝 ProN W3" charset="0"/>
          <a:cs typeface="ヒラギノ明朝 ProN W3" charset="0"/>
          <a:sym typeface="Copperplate Light" charset="0"/>
        </a:defRPr>
      </a:lvl9pPr>
    </p:titleStyle>
    <p:bodyStyle>
      <a:lvl1pPr marL="381000" indent="-381000" algn="l" rtl="0" fontAlgn="base">
        <a:spcBef>
          <a:spcPts val="3900"/>
        </a:spcBef>
        <a:spcAft>
          <a:spcPct val="0"/>
        </a:spcAft>
        <a:buSzPct val="93000"/>
        <a:buChar char="•"/>
        <a:defRPr sz="2800">
          <a:solidFill>
            <a:srgbClr val="2B2922"/>
          </a:solidFill>
          <a:latin typeface="+mn-lt"/>
          <a:ea typeface="+mn-ea"/>
          <a:cs typeface="+mn-cs"/>
          <a:sym typeface="Copperplate" charset="0"/>
        </a:defRPr>
      </a:lvl1pPr>
      <a:lvl2pPr marL="723900" indent="-381000" algn="l" rtl="0" fontAlgn="base">
        <a:spcBef>
          <a:spcPts val="3900"/>
        </a:spcBef>
        <a:spcAft>
          <a:spcPct val="0"/>
        </a:spcAft>
        <a:buSzPct val="93000"/>
        <a:buChar char="•"/>
        <a:defRPr sz="2800">
          <a:solidFill>
            <a:srgbClr val="2B2922"/>
          </a:solidFill>
          <a:latin typeface="+mn-lt"/>
          <a:ea typeface="+mn-ea"/>
          <a:cs typeface="+mn-cs"/>
          <a:sym typeface="Copperplate" charset="0"/>
        </a:defRPr>
      </a:lvl2pPr>
      <a:lvl3pPr marL="1066800" indent="-381000" algn="l" rtl="0" fontAlgn="base">
        <a:spcBef>
          <a:spcPts val="3900"/>
        </a:spcBef>
        <a:spcAft>
          <a:spcPct val="0"/>
        </a:spcAft>
        <a:buSzPct val="93000"/>
        <a:buChar char="•"/>
        <a:defRPr sz="2800">
          <a:solidFill>
            <a:srgbClr val="2B2922"/>
          </a:solidFill>
          <a:latin typeface="+mn-lt"/>
          <a:ea typeface="+mn-ea"/>
          <a:cs typeface="+mn-cs"/>
          <a:sym typeface="Copperplate" charset="0"/>
        </a:defRPr>
      </a:lvl3pPr>
      <a:lvl4pPr marL="1409700" indent="-381000" algn="l" rtl="0" fontAlgn="base">
        <a:spcBef>
          <a:spcPts val="3900"/>
        </a:spcBef>
        <a:spcAft>
          <a:spcPct val="0"/>
        </a:spcAft>
        <a:buSzPct val="93000"/>
        <a:buChar char="•"/>
        <a:defRPr sz="2800">
          <a:solidFill>
            <a:srgbClr val="2B2922"/>
          </a:solidFill>
          <a:latin typeface="+mn-lt"/>
          <a:ea typeface="+mn-ea"/>
          <a:cs typeface="+mn-cs"/>
          <a:sym typeface="Copperplate" charset="0"/>
        </a:defRPr>
      </a:lvl4pPr>
      <a:lvl5pPr marL="1752600" indent="-381000" algn="l" rtl="0" fontAlgn="base">
        <a:spcBef>
          <a:spcPts val="3900"/>
        </a:spcBef>
        <a:spcAft>
          <a:spcPct val="0"/>
        </a:spcAft>
        <a:buSzPct val="93000"/>
        <a:buChar char="•"/>
        <a:defRPr sz="2800">
          <a:solidFill>
            <a:srgbClr val="2B2922"/>
          </a:solidFill>
          <a:latin typeface="+mn-lt"/>
          <a:ea typeface="+mn-ea"/>
          <a:cs typeface="+mn-cs"/>
          <a:sym typeface="Copperplate" charset="0"/>
        </a:defRPr>
      </a:lvl5pPr>
      <a:lvl6pPr marL="2209800" indent="-381000" algn="l" rtl="0" fontAlgn="base">
        <a:spcBef>
          <a:spcPts val="3900"/>
        </a:spcBef>
        <a:spcAft>
          <a:spcPct val="0"/>
        </a:spcAft>
        <a:buSzPct val="93000"/>
        <a:buChar char="•"/>
        <a:defRPr sz="2800">
          <a:solidFill>
            <a:srgbClr val="2B2922"/>
          </a:solidFill>
          <a:latin typeface="+mn-lt"/>
          <a:ea typeface="+mn-ea"/>
          <a:cs typeface="+mn-cs"/>
          <a:sym typeface="Copperplate" charset="0"/>
        </a:defRPr>
      </a:lvl6pPr>
      <a:lvl7pPr marL="2667000" indent="-381000" algn="l" rtl="0" fontAlgn="base">
        <a:spcBef>
          <a:spcPts val="3900"/>
        </a:spcBef>
        <a:spcAft>
          <a:spcPct val="0"/>
        </a:spcAft>
        <a:buSzPct val="93000"/>
        <a:buChar char="•"/>
        <a:defRPr sz="2800">
          <a:solidFill>
            <a:srgbClr val="2B2922"/>
          </a:solidFill>
          <a:latin typeface="+mn-lt"/>
          <a:ea typeface="+mn-ea"/>
          <a:cs typeface="+mn-cs"/>
          <a:sym typeface="Copperplate" charset="0"/>
        </a:defRPr>
      </a:lvl7pPr>
      <a:lvl8pPr marL="3124200" indent="-381000" algn="l" rtl="0" fontAlgn="base">
        <a:spcBef>
          <a:spcPts val="3900"/>
        </a:spcBef>
        <a:spcAft>
          <a:spcPct val="0"/>
        </a:spcAft>
        <a:buSzPct val="93000"/>
        <a:buChar char="•"/>
        <a:defRPr sz="2800">
          <a:solidFill>
            <a:srgbClr val="2B2922"/>
          </a:solidFill>
          <a:latin typeface="+mn-lt"/>
          <a:ea typeface="+mn-ea"/>
          <a:cs typeface="+mn-cs"/>
          <a:sym typeface="Copperplate" charset="0"/>
        </a:defRPr>
      </a:lvl8pPr>
      <a:lvl9pPr marL="3581400" indent="-381000" algn="l" rtl="0" fontAlgn="base">
        <a:spcBef>
          <a:spcPts val="3900"/>
        </a:spcBef>
        <a:spcAft>
          <a:spcPct val="0"/>
        </a:spcAft>
        <a:buSzPct val="93000"/>
        <a:buChar char="•"/>
        <a:defRPr sz="2800">
          <a:solidFill>
            <a:srgbClr val="2B2922"/>
          </a:solidFill>
          <a:latin typeface="+mn-lt"/>
          <a:ea typeface="+mn-ea"/>
          <a:cs typeface="+mn-cs"/>
          <a:sym typeface="Copperplate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4127" r:id="rId1"/>
    <p:sldLayoutId id="2147484128" r:id="rId2"/>
    <p:sldLayoutId id="2147484129" r:id="rId3"/>
    <p:sldLayoutId id="2147484130" r:id="rId4"/>
    <p:sldLayoutId id="2147484131" r:id="rId5"/>
    <p:sldLayoutId id="2147484132" r:id="rId6"/>
    <p:sldLayoutId id="2147484133" r:id="rId7"/>
    <p:sldLayoutId id="2147484134" r:id="rId8"/>
    <p:sldLayoutId id="2147484135" r:id="rId9"/>
    <p:sldLayoutId id="2147484136" r:id="rId10"/>
    <p:sldLayoutId id="2147484137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+mj-lt"/>
          <a:ea typeface="+mj-ea"/>
          <a:cs typeface="+mj-cs"/>
          <a:sym typeface="Gill Sans" charset="0"/>
        </a:defRPr>
      </a:lvl1pPr>
      <a:lvl2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2pPr>
      <a:lvl3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3pPr>
      <a:lvl4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4pPr>
      <a:lvl5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9pPr>
    </p:titleStyle>
    <p:bodyStyle>
      <a:lvl1pPr marL="698500" indent="-444500" algn="l" rtl="0" fontAlgn="base">
        <a:spcBef>
          <a:spcPts val="1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1pPr>
      <a:lvl2pPr marL="1041400" indent="-444500" algn="l" rtl="0" fontAlgn="base">
        <a:spcBef>
          <a:spcPts val="1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2pPr>
      <a:lvl3pPr marL="1384300" indent="-444500" algn="l" rtl="0" fontAlgn="base">
        <a:spcBef>
          <a:spcPts val="1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3pPr>
      <a:lvl4pPr marL="1739900" indent="-444500" algn="l" rtl="0" fontAlgn="base">
        <a:spcBef>
          <a:spcPts val="1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4pPr>
      <a:lvl5pPr marL="2082800" indent="-444500" algn="l" rtl="0" fontAlgn="base">
        <a:spcBef>
          <a:spcPts val="1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5pPr>
      <a:lvl6pPr marL="2540000" indent="-444500" algn="l" rtl="0" fontAlgn="base">
        <a:spcBef>
          <a:spcPts val="1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6pPr>
      <a:lvl7pPr marL="2997200" indent="-444500" algn="l" rtl="0" fontAlgn="base">
        <a:spcBef>
          <a:spcPts val="1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7pPr>
      <a:lvl8pPr marL="3454400" indent="-444500" algn="l" rtl="0" fontAlgn="base">
        <a:spcBef>
          <a:spcPts val="1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8pPr>
      <a:lvl9pPr marL="3911600" indent="-444500" algn="l" rtl="0" fontAlgn="base">
        <a:spcBef>
          <a:spcPts val="1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1"/>
          <p:cNvSpPr>
            <a:spLocks noChangeArrowheads="1"/>
          </p:cNvSpPr>
          <p:nvPr>
            <p:ph type="title"/>
          </p:nvPr>
        </p:nvSpPr>
        <p:spPr bwMode="auto">
          <a:xfrm>
            <a:off x="990600" y="203200"/>
            <a:ext cx="8178800" cy="190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38100" tIns="38100" rIns="38100" bIns="381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Gill Sans" charset="0"/>
              </a:rPr>
              <a:t>Click to edit Master title style</a:t>
            </a:r>
          </a:p>
        </p:txBody>
      </p:sp>
      <p:sp>
        <p:nvSpPr>
          <p:cNvPr id="31746" name="Rectangle 2"/>
          <p:cNvSpPr>
            <a:spLocks noChangeArrowheads="1"/>
          </p:cNvSpPr>
          <p:nvPr>
            <p:ph type="body" idx="1"/>
          </p:nvPr>
        </p:nvSpPr>
        <p:spPr bwMode="auto">
          <a:xfrm>
            <a:off x="990600" y="2159000"/>
            <a:ext cx="3937000" cy="4470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38100" tIns="38100" rIns="38100" bIns="381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Gill Sans" charset="0"/>
              </a:rPr>
              <a:t>Click to edit Master text styles</a:t>
            </a:r>
          </a:p>
          <a:p>
            <a:pPr lvl="1"/>
            <a:r>
              <a:rPr lang="en-US">
                <a:sym typeface="Gill Sans" charset="0"/>
              </a:rPr>
              <a:t>Second level</a:t>
            </a:r>
          </a:p>
          <a:p>
            <a:pPr lvl="2"/>
            <a:r>
              <a:rPr lang="en-US">
                <a:sym typeface="Gill Sans" charset="0"/>
              </a:rPr>
              <a:t>Third level</a:t>
            </a:r>
          </a:p>
          <a:p>
            <a:pPr lvl="3"/>
            <a:r>
              <a:rPr lang="en-US">
                <a:sym typeface="Gill Sans" charset="0"/>
              </a:rPr>
              <a:t>Fourth level</a:t>
            </a:r>
          </a:p>
          <a:p>
            <a:pPr lvl="4"/>
            <a:r>
              <a:rPr lang="en-US">
                <a:sym typeface="Gill Sans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38" r:id="rId1"/>
    <p:sldLayoutId id="2147484139" r:id="rId2"/>
    <p:sldLayoutId id="2147484140" r:id="rId3"/>
    <p:sldLayoutId id="2147484141" r:id="rId4"/>
    <p:sldLayoutId id="2147484142" r:id="rId5"/>
    <p:sldLayoutId id="2147484143" r:id="rId6"/>
    <p:sldLayoutId id="2147484144" r:id="rId7"/>
    <p:sldLayoutId id="2147484145" r:id="rId8"/>
    <p:sldLayoutId id="2147484146" r:id="rId9"/>
    <p:sldLayoutId id="2147484147" r:id="rId10"/>
    <p:sldLayoutId id="2147484148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+mj-lt"/>
          <a:ea typeface="+mj-ea"/>
          <a:cs typeface="+mj-cs"/>
          <a:sym typeface="Gill Sans" charset="0"/>
        </a:defRPr>
      </a:lvl1pPr>
      <a:lvl2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2pPr>
      <a:lvl3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3pPr>
      <a:lvl4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4pPr>
      <a:lvl5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9pPr>
    </p:titleStyle>
    <p:bodyStyle>
      <a:lvl1pPr marL="601663" indent="-385763" algn="l" rtl="0" fontAlgn="base">
        <a:spcBef>
          <a:spcPts val="3000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1pPr>
      <a:lvl2pPr marL="944563" indent="-385763" algn="l" rtl="0" fontAlgn="base">
        <a:spcBef>
          <a:spcPts val="3000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2pPr>
      <a:lvl3pPr marL="1287463" indent="-385763" algn="l" rtl="0" fontAlgn="base">
        <a:spcBef>
          <a:spcPts val="3000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3pPr>
      <a:lvl4pPr marL="1643063" indent="-385763" algn="l" rtl="0" fontAlgn="base">
        <a:spcBef>
          <a:spcPts val="3000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4pPr>
      <a:lvl5pPr marL="1985963" indent="-385763" algn="l" rtl="0" fontAlgn="base">
        <a:spcBef>
          <a:spcPts val="3000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5pPr>
      <a:lvl6pPr marL="2443163" indent="-385763" algn="l" rtl="0" fontAlgn="base">
        <a:spcBef>
          <a:spcPts val="3000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6pPr>
      <a:lvl7pPr marL="2900363" indent="-385763" algn="l" rtl="0" fontAlgn="base">
        <a:spcBef>
          <a:spcPts val="3000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7pPr>
      <a:lvl8pPr marL="3357563" indent="-385763" algn="l" rtl="0" fontAlgn="base">
        <a:spcBef>
          <a:spcPts val="3000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8pPr>
      <a:lvl9pPr marL="3814763" indent="-385763" algn="l" rtl="0" fontAlgn="base">
        <a:spcBef>
          <a:spcPts val="3000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1"/>
          <p:cNvSpPr>
            <a:spLocks noChangeArrowheads="1"/>
          </p:cNvSpPr>
          <p:nvPr>
            <p:ph type="title"/>
          </p:nvPr>
        </p:nvSpPr>
        <p:spPr bwMode="auto">
          <a:xfrm>
            <a:off x="990600" y="203200"/>
            <a:ext cx="8178800" cy="190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38100" tIns="38100" rIns="38100" bIns="381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Gill Sans" charset="0"/>
              </a:rPr>
              <a:t>Click to edit Master title style</a:t>
            </a:r>
          </a:p>
        </p:txBody>
      </p:sp>
      <p:sp>
        <p:nvSpPr>
          <p:cNvPr id="32770" name="Rectangle 2"/>
          <p:cNvSpPr>
            <a:spLocks noChangeArrowheads="1"/>
          </p:cNvSpPr>
          <p:nvPr>
            <p:ph type="body" idx="1"/>
          </p:nvPr>
        </p:nvSpPr>
        <p:spPr bwMode="auto">
          <a:xfrm>
            <a:off x="990600" y="2159000"/>
            <a:ext cx="8178800" cy="4470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38100" tIns="38100" rIns="38100" bIns="381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Gill Sans" charset="0"/>
              </a:rPr>
              <a:t>Click to edit Master text styles</a:t>
            </a:r>
          </a:p>
          <a:p>
            <a:pPr lvl="1"/>
            <a:r>
              <a:rPr lang="en-US">
                <a:sym typeface="Gill Sans" charset="0"/>
              </a:rPr>
              <a:t>Second level</a:t>
            </a:r>
          </a:p>
          <a:p>
            <a:pPr lvl="2"/>
            <a:r>
              <a:rPr lang="en-US">
                <a:sym typeface="Gill Sans" charset="0"/>
              </a:rPr>
              <a:t>Third level</a:t>
            </a:r>
          </a:p>
          <a:p>
            <a:pPr lvl="3"/>
            <a:r>
              <a:rPr lang="en-US">
                <a:sym typeface="Gill Sans" charset="0"/>
              </a:rPr>
              <a:t>Fourth level</a:t>
            </a:r>
          </a:p>
          <a:p>
            <a:pPr lvl="4"/>
            <a:r>
              <a:rPr lang="en-US">
                <a:sym typeface="Gill Sans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49" r:id="rId1"/>
    <p:sldLayoutId id="2147484150" r:id="rId2"/>
    <p:sldLayoutId id="2147484151" r:id="rId3"/>
    <p:sldLayoutId id="2147484152" r:id="rId4"/>
    <p:sldLayoutId id="2147484153" r:id="rId5"/>
    <p:sldLayoutId id="2147484154" r:id="rId6"/>
    <p:sldLayoutId id="2147484155" r:id="rId7"/>
    <p:sldLayoutId id="2147484156" r:id="rId8"/>
    <p:sldLayoutId id="2147484157" r:id="rId9"/>
    <p:sldLayoutId id="2147484158" r:id="rId10"/>
    <p:sldLayoutId id="2147484159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+mj-lt"/>
          <a:ea typeface="+mj-ea"/>
          <a:cs typeface="+mj-cs"/>
          <a:sym typeface="Gill Sans" charset="0"/>
        </a:defRPr>
      </a:lvl1pPr>
      <a:lvl2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2pPr>
      <a:lvl3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3pPr>
      <a:lvl4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4pPr>
      <a:lvl5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9pPr>
    </p:titleStyle>
    <p:bodyStyle>
      <a:lvl1pPr marL="601663" indent="-385763" algn="l" rtl="0" fontAlgn="base">
        <a:spcBef>
          <a:spcPts val="3000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1pPr>
      <a:lvl2pPr marL="944563" indent="-385763" algn="l" rtl="0" fontAlgn="base">
        <a:spcBef>
          <a:spcPts val="3000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2pPr>
      <a:lvl3pPr marL="1287463" indent="-385763" algn="l" rtl="0" fontAlgn="base">
        <a:spcBef>
          <a:spcPts val="3000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3pPr>
      <a:lvl4pPr marL="1643063" indent="-385763" algn="l" rtl="0" fontAlgn="base">
        <a:spcBef>
          <a:spcPts val="3000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4pPr>
      <a:lvl5pPr marL="1985963" indent="-385763" algn="l" rtl="0" fontAlgn="base">
        <a:spcBef>
          <a:spcPts val="3000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5pPr>
      <a:lvl6pPr marL="2443163" indent="-385763" algn="l" rtl="0" fontAlgn="base">
        <a:spcBef>
          <a:spcPts val="3000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6pPr>
      <a:lvl7pPr marL="2900363" indent="-385763" algn="l" rtl="0" fontAlgn="base">
        <a:spcBef>
          <a:spcPts val="3000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7pPr>
      <a:lvl8pPr marL="3357563" indent="-385763" algn="l" rtl="0" fontAlgn="base">
        <a:spcBef>
          <a:spcPts val="3000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8pPr>
      <a:lvl9pPr marL="3814763" indent="-385763" algn="l" rtl="0" fontAlgn="base">
        <a:spcBef>
          <a:spcPts val="3000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1"/>
          <p:cNvSpPr>
            <a:spLocks noChangeArrowheads="1"/>
          </p:cNvSpPr>
          <p:nvPr>
            <p:ph type="title"/>
          </p:nvPr>
        </p:nvSpPr>
        <p:spPr bwMode="auto">
          <a:xfrm>
            <a:off x="990600" y="203200"/>
            <a:ext cx="8178800" cy="190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38100" tIns="38100" rIns="38100" bIns="381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Gill Sans" charset="0"/>
              </a:rPr>
              <a:t>Click to edit Master title style</a:t>
            </a:r>
          </a:p>
        </p:txBody>
      </p:sp>
      <p:sp>
        <p:nvSpPr>
          <p:cNvPr id="33794" name="Rectangle 2"/>
          <p:cNvSpPr>
            <a:spLocks noChangeArrowheads="1"/>
          </p:cNvSpPr>
          <p:nvPr>
            <p:ph type="body" idx="1"/>
          </p:nvPr>
        </p:nvSpPr>
        <p:spPr bwMode="auto">
          <a:xfrm>
            <a:off x="6070600" y="2159000"/>
            <a:ext cx="3098800" cy="4470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38100" tIns="38100" rIns="38100" bIns="381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Gill Sans" charset="0"/>
              </a:rPr>
              <a:t>Click to edit Master text styles</a:t>
            </a:r>
          </a:p>
          <a:p>
            <a:pPr lvl="1"/>
            <a:r>
              <a:rPr lang="en-US">
                <a:sym typeface="Gill Sans" charset="0"/>
              </a:rPr>
              <a:t>Second level</a:t>
            </a:r>
          </a:p>
          <a:p>
            <a:pPr lvl="2"/>
            <a:r>
              <a:rPr lang="en-US">
                <a:sym typeface="Gill Sans" charset="0"/>
              </a:rPr>
              <a:t>Third level</a:t>
            </a:r>
          </a:p>
          <a:p>
            <a:pPr lvl="3"/>
            <a:r>
              <a:rPr lang="en-US">
                <a:sym typeface="Gill Sans" charset="0"/>
              </a:rPr>
              <a:t>Fourth level</a:t>
            </a:r>
          </a:p>
          <a:p>
            <a:pPr lvl="4"/>
            <a:r>
              <a:rPr lang="en-US">
                <a:sym typeface="Gill Sans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60" r:id="rId1"/>
    <p:sldLayoutId id="2147484161" r:id="rId2"/>
    <p:sldLayoutId id="2147484162" r:id="rId3"/>
    <p:sldLayoutId id="2147484163" r:id="rId4"/>
    <p:sldLayoutId id="2147484164" r:id="rId5"/>
    <p:sldLayoutId id="2147484165" r:id="rId6"/>
    <p:sldLayoutId id="2147484166" r:id="rId7"/>
    <p:sldLayoutId id="2147484167" r:id="rId8"/>
    <p:sldLayoutId id="2147484168" r:id="rId9"/>
    <p:sldLayoutId id="2147484169" r:id="rId10"/>
    <p:sldLayoutId id="2147484170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+mj-lt"/>
          <a:ea typeface="+mj-ea"/>
          <a:cs typeface="+mj-cs"/>
          <a:sym typeface="Gill Sans" charset="0"/>
        </a:defRPr>
      </a:lvl1pPr>
      <a:lvl2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2pPr>
      <a:lvl3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3pPr>
      <a:lvl4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4pPr>
      <a:lvl5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9pPr>
    </p:titleStyle>
    <p:bodyStyle>
      <a:lvl1pPr marL="601663" indent="-385763" algn="l" rtl="0" fontAlgn="base">
        <a:spcBef>
          <a:spcPts val="3000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1pPr>
      <a:lvl2pPr marL="944563" indent="-385763" algn="l" rtl="0" fontAlgn="base">
        <a:spcBef>
          <a:spcPts val="3000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2pPr>
      <a:lvl3pPr marL="1287463" indent="-385763" algn="l" rtl="0" fontAlgn="base">
        <a:spcBef>
          <a:spcPts val="3000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3pPr>
      <a:lvl4pPr marL="1643063" indent="-385763" algn="l" rtl="0" fontAlgn="base">
        <a:spcBef>
          <a:spcPts val="3000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4pPr>
      <a:lvl5pPr marL="1985963" indent="-385763" algn="l" rtl="0" fontAlgn="base">
        <a:spcBef>
          <a:spcPts val="3000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5pPr>
      <a:lvl6pPr marL="2443163" indent="-385763" algn="l" rtl="0" fontAlgn="base">
        <a:spcBef>
          <a:spcPts val="3000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6pPr>
      <a:lvl7pPr marL="2900363" indent="-385763" algn="l" rtl="0" fontAlgn="base">
        <a:spcBef>
          <a:spcPts val="3000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7pPr>
      <a:lvl8pPr marL="3357563" indent="-385763" algn="l" rtl="0" fontAlgn="base">
        <a:spcBef>
          <a:spcPts val="3000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8pPr>
      <a:lvl9pPr marL="3814763" indent="-385763" algn="l" rtl="0" fontAlgn="base">
        <a:spcBef>
          <a:spcPts val="3000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7" name="Picture 1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160000" cy="762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818" name="Rectangle 2"/>
          <p:cNvSpPr>
            <a:spLocks noChangeArrowheads="1"/>
          </p:cNvSpPr>
          <p:nvPr>
            <p:ph type="body" idx="1"/>
          </p:nvPr>
        </p:nvSpPr>
        <p:spPr bwMode="auto">
          <a:xfrm>
            <a:off x="990600" y="2159000"/>
            <a:ext cx="3937000" cy="4470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38100" tIns="38100" rIns="38100" bIns="381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Gill Sans" charset="0"/>
              </a:rPr>
              <a:t>Click to edit Master text styles</a:t>
            </a:r>
          </a:p>
          <a:p>
            <a:pPr lvl="1"/>
            <a:r>
              <a:rPr lang="en-US">
                <a:sym typeface="Gill Sans" charset="0"/>
              </a:rPr>
              <a:t>Second level</a:t>
            </a:r>
          </a:p>
          <a:p>
            <a:pPr lvl="2"/>
            <a:r>
              <a:rPr lang="en-US">
                <a:sym typeface="Gill Sans" charset="0"/>
              </a:rPr>
              <a:t>Third level</a:t>
            </a:r>
          </a:p>
          <a:p>
            <a:pPr lvl="3"/>
            <a:r>
              <a:rPr lang="en-US">
                <a:sym typeface="Gill Sans" charset="0"/>
              </a:rPr>
              <a:t>Fourth level</a:t>
            </a:r>
          </a:p>
          <a:p>
            <a:pPr lvl="4"/>
            <a:r>
              <a:rPr lang="en-US">
                <a:sym typeface="Gill Sans" charset="0"/>
              </a:rPr>
              <a:t>Fifth level</a:t>
            </a:r>
          </a:p>
        </p:txBody>
      </p:sp>
      <p:sp>
        <p:nvSpPr>
          <p:cNvPr id="34819" name="Rectangle 3"/>
          <p:cNvSpPr>
            <a:spLocks noChangeArrowheads="1"/>
          </p:cNvSpPr>
          <p:nvPr>
            <p:ph type="title"/>
          </p:nvPr>
        </p:nvSpPr>
        <p:spPr bwMode="auto">
          <a:xfrm>
            <a:off x="990600" y="203200"/>
            <a:ext cx="8178800" cy="190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38100" tIns="38100" rIns="38100" bIns="381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Gill Sans" charset="0"/>
              </a:rPr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71" r:id="rId1"/>
    <p:sldLayoutId id="2147484172" r:id="rId2"/>
    <p:sldLayoutId id="2147484173" r:id="rId3"/>
    <p:sldLayoutId id="2147484174" r:id="rId4"/>
    <p:sldLayoutId id="2147484175" r:id="rId5"/>
    <p:sldLayoutId id="2147484176" r:id="rId6"/>
    <p:sldLayoutId id="2147484177" r:id="rId7"/>
    <p:sldLayoutId id="2147484178" r:id="rId8"/>
    <p:sldLayoutId id="2147484179" r:id="rId9"/>
    <p:sldLayoutId id="2147484180" r:id="rId10"/>
    <p:sldLayoutId id="2147484181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+mj-lt"/>
          <a:ea typeface="+mj-ea"/>
          <a:cs typeface="+mj-cs"/>
          <a:sym typeface="Gill Sans" charset="0"/>
        </a:defRPr>
      </a:lvl1pPr>
      <a:lvl2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2pPr>
      <a:lvl3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3pPr>
      <a:lvl4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4pPr>
      <a:lvl5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9pPr>
    </p:titleStyle>
    <p:bodyStyle>
      <a:lvl1pPr marL="601663" indent="-385763" algn="l" rtl="0" fontAlgn="base">
        <a:spcBef>
          <a:spcPts val="3000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1pPr>
      <a:lvl2pPr marL="944563" indent="-385763" algn="l" rtl="0" fontAlgn="base">
        <a:spcBef>
          <a:spcPts val="3000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2pPr>
      <a:lvl3pPr marL="1287463" indent="-385763" algn="l" rtl="0" fontAlgn="base">
        <a:spcBef>
          <a:spcPts val="3000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3pPr>
      <a:lvl4pPr marL="1643063" indent="-385763" algn="l" rtl="0" fontAlgn="base">
        <a:spcBef>
          <a:spcPts val="3000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4pPr>
      <a:lvl5pPr marL="1985963" indent="-385763" algn="l" rtl="0" fontAlgn="base">
        <a:spcBef>
          <a:spcPts val="3000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5pPr>
      <a:lvl6pPr marL="2443163" indent="-385763" algn="l" rtl="0" fontAlgn="base">
        <a:spcBef>
          <a:spcPts val="3000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6pPr>
      <a:lvl7pPr marL="2900363" indent="-385763" algn="l" rtl="0" fontAlgn="base">
        <a:spcBef>
          <a:spcPts val="3000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7pPr>
      <a:lvl8pPr marL="3357563" indent="-385763" algn="l" rtl="0" fontAlgn="base">
        <a:spcBef>
          <a:spcPts val="3000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8pPr>
      <a:lvl9pPr marL="3814763" indent="-385763" algn="l" rtl="0" fontAlgn="base">
        <a:spcBef>
          <a:spcPts val="3000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ChangeArrowheads="1"/>
          </p:cNvSpPr>
          <p:nvPr>
            <p:ph type="title"/>
          </p:nvPr>
        </p:nvSpPr>
        <p:spPr bwMode="auto">
          <a:xfrm>
            <a:off x="711200" y="165100"/>
            <a:ext cx="8737600" cy="1981200"/>
          </a:xfrm>
          <a:prstGeom prst="rect">
            <a:avLst/>
          </a:prstGeom>
          <a:noFill/>
          <a:ln>
            <a:noFill/>
          </a:ln>
          <a:effectLst>
            <a:outerShdw blurRad="25400" dist="25399" dir="18900000" algn="ctr" rotWithShape="0">
              <a:schemeClr val="bg2">
                <a:alpha val="75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38100" tIns="38100" rIns="38100" bIns="381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Monaco" charset="0"/>
              </a:rPr>
              <a:t>Click to edit Master title style</a:t>
            </a:r>
          </a:p>
        </p:txBody>
      </p:sp>
      <p:sp>
        <p:nvSpPr>
          <p:cNvPr id="35842" name="Rectangle 2"/>
          <p:cNvSpPr>
            <a:spLocks noChangeArrowheads="1"/>
          </p:cNvSpPr>
          <p:nvPr>
            <p:ph type="body" idx="1"/>
          </p:nvPr>
        </p:nvSpPr>
        <p:spPr bwMode="auto">
          <a:xfrm>
            <a:off x="711200" y="2197100"/>
            <a:ext cx="4267200" cy="4470400"/>
          </a:xfrm>
          <a:prstGeom prst="rect">
            <a:avLst/>
          </a:prstGeom>
          <a:noFill/>
          <a:ln>
            <a:noFill/>
          </a:ln>
          <a:effectLst>
            <a:outerShdw blurRad="25400" dist="25399" dir="18900000" algn="ctr" rotWithShape="0">
              <a:schemeClr val="bg2">
                <a:alpha val="75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38100" tIns="38100" rIns="38100" bIns="381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Monaco" charset="0"/>
              </a:rPr>
              <a:t>Click to edit Master text styles</a:t>
            </a:r>
          </a:p>
          <a:p>
            <a:pPr lvl="1"/>
            <a:r>
              <a:rPr lang="en-US">
                <a:sym typeface="Monaco" charset="0"/>
              </a:rPr>
              <a:t>Second level</a:t>
            </a:r>
          </a:p>
          <a:p>
            <a:pPr lvl="2"/>
            <a:r>
              <a:rPr lang="en-US">
                <a:sym typeface="Monaco" charset="0"/>
              </a:rPr>
              <a:t>Third level</a:t>
            </a:r>
          </a:p>
          <a:p>
            <a:pPr lvl="3"/>
            <a:r>
              <a:rPr lang="en-US">
                <a:sym typeface="Monaco" charset="0"/>
              </a:rPr>
              <a:t>Fourth level</a:t>
            </a:r>
          </a:p>
          <a:p>
            <a:pPr lvl="4"/>
            <a:r>
              <a:rPr lang="en-US">
                <a:sym typeface="Monaco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82" r:id="rId1"/>
    <p:sldLayoutId id="2147484183" r:id="rId2"/>
    <p:sldLayoutId id="2147484184" r:id="rId3"/>
    <p:sldLayoutId id="2147484185" r:id="rId4"/>
    <p:sldLayoutId id="2147484186" r:id="rId5"/>
    <p:sldLayoutId id="2147484187" r:id="rId6"/>
    <p:sldLayoutId id="2147484188" r:id="rId7"/>
    <p:sldLayoutId id="2147484189" r:id="rId8"/>
    <p:sldLayoutId id="2147484190" r:id="rId9"/>
    <p:sldLayoutId id="2147484191" r:id="rId10"/>
    <p:sldLayoutId id="2147484192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5400">
          <a:solidFill>
            <a:srgbClr val="FFFFFF"/>
          </a:solidFill>
          <a:latin typeface="+mj-lt"/>
          <a:ea typeface="+mj-ea"/>
          <a:cs typeface="+mj-cs"/>
          <a:sym typeface="Monaco" charset="0"/>
        </a:defRPr>
      </a:lvl1pPr>
      <a:lvl2pPr algn="ctr" rtl="0" fontAlgn="base">
        <a:spcBef>
          <a:spcPct val="0"/>
        </a:spcBef>
        <a:spcAft>
          <a:spcPct val="0"/>
        </a:spcAft>
        <a:defRPr sz="5400">
          <a:solidFill>
            <a:srgbClr val="FFFFFF"/>
          </a:solidFill>
          <a:latin typeface="Monaco" charset="0"/>
          <a:ea typeface="ヒラギノ角ゴ ProN W3" charset="0"/>
          <a:cs typeface="ヒラギノ角ゴ ProN W3" charset="0"/>
          <a:sym typeface="Monaco" charset="0"/>
        </a:defRPr>
      </a:lvl2pPr>
      <a:lvl3pPr algn="ctr" rtl="0" fontAlgn="base">
        <a:spcBef>
          <a:spcPct val="0"/>
        </a:spcBef>
        <a:spcAft>
          <a:spcPct val="0"/>
        </a:spcAft>
        <a:defRPr sz="5400">
          <a:solidFill>
            <a:srgbClr val="FFFFFF"/>
          </a:solidFill>
          <a:latin typeface="Monaco" charset="0"/>
          <a:ea typeface="ヒラギノ角ゴ ProN W3" charset="0"/>
          <a:cs typeface="ヒラギノ角ゴ ProN W3" charset="0"/>
          <a:sym typeface="Monaco" charset="0"/>
        </a:defRPr>
      </a:lvl3pPr>
      <a:lvl4pPr algn="ctr" rtl="0" fontAlgn="base">
        <a:spcBef>
          <a:spcPct val="0"/>
        </a:spcBef>
        <a:spcAft>
          <a:spcPct val="0"/>
        </a:spcAft>
        <a:defRPr sz="5400">
          <a:solidFill>
            <a:srgbClr val="FFFFFF"/>
          </a:solidFill>
          <a:latin typeface="Monaco" charset="0"/>
          <a:ea typeface="ヒラギノ角ゴ ProN W3" charset="0"/>
          <a:cs typeface="ヒラギノ角ゴ ProN W3" charset="0"/>
          <a:sym typeface="Monaco" charset="0"/>
        </a:defRPr>
      </a:lvl4pPr>
      <a:lvl5pPr algn="ctr" rtl="0" fontAlgn="base">
        <a:spcBef>
          <a:spcPct val="0"/>
        </a:spcBef>
        <a:spcAft>
          <a:spcPct val="0"/>
        </a:spcAft>
        <a:defRPr sz="5400">
          <a:solidFill>
            <a:srgbClr val="FFFFFF"/>
          </a:solidFill>
          <a:latin typeface="Monaco" charset="0"/>
          <a:ea typeface="ヒラギノ角ゴ ProN W3" charset="0"/>
          <a:cs typeface="ヒラギノ角ゴ ProN W3" charset="0"/>
          <a:sym typeface="Monaco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5400">
          <a:solidFill>
            <a:srgbClr val="FFFFFF"/>
          </a:solidFill>
          <a:latin typeface="Monaco" charset="0"/>
          <a:ea typeface="ヒラギノ角ゴ ProN W3" charset="0"/>
          <a:cs typeface="ヒラギノ角ゴ ProN W3" charset="0"/>
          <a:sym typeface="Monaco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5400">
          <a:solidFill>
            <a:srgbClr val="FFFFFF"/>
          </a:solidFill>
          <a:latin typeface="Monaco" charset="0"/>
          <a:ea typeface="ヒラギノ角ゴ ProN W3" charset="0"/>
          <a:cs typeface="ヒラギノ角ゴ ProN W3" charset="0"/>
          <a:sym typeface="Monaco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5400">
          <a:solidFill>
            <a:srgbClr val="FFFFFF"/>
          </a:solidFill>
          <a:latin typeface="Monaco" charset="0"/>
          <a:ea typeface="ヒラギノ角ゴ ProN W3" charset="0"/>
          <a:cs typeface="ヒラギノ角ゴ ProN W3" charset="0"/>
          <a:sym typeface="Monaco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5400">
          <a:solidFill>
            <a:srgbClr val="FFFFFF"/>
          </a:solidFill>
          <a:latin typeface="Monaco" charset="0"/>
          <a:ea typeface="ヒラギノ角ゴ ProN W3" charset="0"/>
          <a:cs typeface="ヒラギノ角ゴ ProN W3" charset="0"/>
          <a:sym typeface="Monaco" charset="0"/>
        </a:defRPr>
      </a:lvl9pPr>
    </p:titleStyle>
    <p:bodyStyle>
      <a:lvl1pPr marL="631825" indent="-377825" algn="l" rtl="0" fontAlgn="base">
        <a:spcBef>
          <a:spcPts val="2800"/>
        </a:spcBef>
        <a:spcAft>
          <a:spcPct val="0"/>
        </a:spcAft>
        <a:buSzPct val="139000"/>
        <a:buChar char="•"/>
        <a:defRPr sz="2400">
          <a:solidFill>
            <a:srgbClr val="FFFFFF"/>
          </a:solidFill>
          <a:latin typeface="+mn-lt"/>
          <a:ea typeface="+mn-ea"/>
          <a:cs typeface="+mn-cs"/>
          <a:sym typeface="Monaco" charset="0"/>
        </a:defRPr>
      </a:lvl1pPr>
      <a:lvl2pPr marL="1089025" indent="-377825" algn="l" rtl="0" fontAlgn="base">
        <a:spcBef>
          <a:spcPts val="2800"/>
        </a:spcBef>
        <a:spcAft>
          <a:spcPct val="0"/>
        </a:spcAft>
        <a:buSzPct val="139000"/>
        <a:buChar char="•"/>
        <a:defRPr sz="2400">
          <a:solidFill>
            <a:srgbClr val="FFFFFF"/>
          </a:solidFill>
          <a:latin typeface="+mn-lt"/>
          <a:ea typeface="+mn-ea"/>
          <a:cs typeface="+mn-cs"/>
          <a:sym typeface="Monaco" charset="0"/>
        </a:defRPr>
      </a:lvl2pPr>
      <a:lvl3pPr marL="1546225" indent="-377825" algn="l" rtl="0" fontAlgn="base">
        <a:spcBef>
          <a:spcPts val="2800"/>
        </a:spcBef>
        <a:spcAft>
          <a:spcPct val="0"/>
        </a:spcAft>
        <a:buSzPct val="139000"/>
        <a:buChar char="•"/>
        <a:defRPr sz="2400">
          <a:solidFill>
            <a:srgbClr val="FFFFFF"/>
          </a:solidFill>
          <a:latin typeface="+mn-lt"/>
          <a:ea typeface="+mn-ea"/>
          <a:cs typeface="+mn-cs"/>
          <a:sym typeface="Monaco" charset="0"/>
        </a:defRPr>
      </a:lvl3pPr>
      <a:lvl4pPr marL="2003425" indent="-377825" algn="l" rtl="0" fontAlgn="base">
        <a:spcBef>
          <a:spcPts val="2800"/>
        </a:spcBef>
        <a:spcAft>
          <a:spcPct val="0"/>
        </a:spcAft>
        <a:buSzPct val="139000"/>
        <a:buChar char="•"/>
        <a:defRPr sz="2400">
          <a:solidFill>
            <a:srgbClr val="FFFFFF"/>
          </a:solidFill>
          <a:latin typeface="+mn-lt"/>
          <a:ea typeface="+mn-ea"/>
          <a:cs typeface="+mn-cs"/>
          <a:sym typeface="Monaco" charset="0"/>
        </a:defRPr>
      </a:lvl4pPr>
      <a:lvl5pPr marL="2460625" indent="-377825" algn="l" rtl="0" fontAlgn="base">
        <a:spcBef>
          <a:spcPts val="2800"/>
        </a:spcBef>
        <a:spcAft>
          <a:spcPct val="0"/>
        </a:spcAft>
        <a:buSzPct val="139000"/>
        <a:buChar char="•"/>
        <a:defRPr sz="2400">
          <a:solidFill>
            <a:srgbClr val="FFFFFF"/>
          </a:solidFill>
          <a:latin typeface="+mn-lt"/>
          <a:ea typeface="+mn-ea"/>
          <a:cs typeface="+mn-cs"/>
          <a:sym typeface="Monaco" charset="0"/>
        </a:defRPr>
      </a:lvl5pPr>
      <a:lvl6pPr marL="2917825" indent="-377825" algn="l" rtl="0" fontAlgn="base">
        <a:spcBef>
          <a:spcPts val="2800"/>
        </a:spcBef>
        <a:spcAft>
          <a:spcPct val="0"/>
        </a:spcAft>
        <a:buSzPct val="139000"/>
        <a:buChar char="•"/>
        <a:defRPr sz="2400">
          <a:solidFill>
            <a:srgbClr val="FFFFFF"/>
          </a:solidFill>
          <a:latin typeface="+mn-lt"/>
          <a:ea typeface="+mn-ea"/>
          <a:cs typeface="+mn-cs"/>
          <a:sym typeface="Monaco" charset="0"/>
        </a:defRPr>
      </a:lvl6pPr>
      <a:lvl7pPr marL="3375025" indent="-377825" algn="l" rtl="0" fontAlgn="base">
        <a:spcBef>
          <a:spcPts val="2800"/>
        </a:spcBef>
        <a:spcAft>
          <a:spcPct val="0"/>
        </a:spcAft>
        <a:buSzPct val="139000"/>
        <a:buChar char="•"/>
        <a:defRPr sz="2400">
          <a:solidFill>
            <a:srgbClr val="FFFFFF"/>
          </a:solidFill>
          <a:latin typeface="+mn-lt"/>
          <a:ea typeface="+mn-ea"/>
          <a:cs typeface="+mn-cs"/>
          <a:sym typeface="Monaco" charset="0"/>
        </a:defRPr>
      </a:lvl7pPr>
      <a:lvl8pPr marL="3832225" indent="-377825" algn="l" rtl="0" fontAlgn="base">
        <a:spcBef>
          <a:spcPts val="2800"/>
        </a:spcBef>
        <a:spcAft>
          <a:spcPct val="0"/>
        </a:spcAft>
        <a:buSzPct val="139000"/>
        <a:buChar char="•"/>
        <a:defRPr sz="2400">
          <a:solidFill>
            <a:srgbClr val="FFFFFF"/>
          </a:solidFill>
          <a:latin typeface="+mn-lt"/>
          <a:ea typeface="+mn-ea"/>
          <a:cs typeface="+mn-cs"/>
          <a:sym typeface="Monaco" charset="0"/>
        </a:defRPr>
      </a:lvl8pPr>
      <a:lvl9pPr marL="4289425" indent="-377825" algn="l" rtl="0" fontAlgn="base">
        <a:spcBef>
          <a:spcPts val="2800"/>
        </a:spcBef>
        <a:spcAft>
          <a:spcPct val="0"/>
        </a:spcAft>
        <a:buSzPct val="139000"/>
        <a:buChar char="•"/>
        <a:defRPr sz="2400">
          <a:solidFill>
            <a:srgbClr val="FFFFFF"/>
          </a:solidFill>
          <a:latin typeface="+mn-lt"/>
          <a:ea typeface="+mn-ea"/>
          <a:cs typeface="+mn-cs"/>
          <a:sym typeface="Monaco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Rectangle 1"/>
          <p:cNvSpPr>
            <a:spLocks noChangeArrowheads="1"/>
          </p:cNvSpPr>
          <p:nvPr>
            <p:ph type="title"/>
          </p:nvPr>
        </p:nvSpPr>
        <p:spPr bwMode="auto">
          <a:xfrm>
            <a:off x="711200" y="165100"/>
            <a:ext cx="8737600" cy="1981200"/>
          </a:xfrm>
          <a:prstGeom prst="rect">
            <a:avLst/>
          </a:prstGeom>
          <a:noFill/>
          <a:ln>
            <a:noFill/>
          </a:ln>
          <a:effectLst>
            <a:outerShdw blurRad="25400" dist="25399" dir="18900000" algn="ctr" rotWithShape="0">
              <a:schemeClr val="bg2">
                <a:alpha val="75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38100" tIns="38100" rIns="38100" bIns="381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Monaco" charset="0"/>
              </a:rPr>
              <a:t>Click to edit Master title style</a:t>
            </a:r>
          </a:p>
        </p:txBody>
      </p:sp>
      <p:sp>
        <p:nvSpPr>
          <p:cNvPr id="36866" name="Rectangle 2"/>
          <p:cNvSpPr>
            <a:spLocks noChangeArrowheads="1"/>
          </p:cNvSpPr>
          <p:nvPr>
            <p:ph type="body" idx="1"/>
          </p:nvPr>
        </p:nvSpPr>
        <p:spPr bwMode="auto">
          <a:xfrm>
            <a:off x="711200" y="2197100"/>
            <a:ext cx="8737600" cy="4470400"/>
          </a:xfrm>
          <a:prstGeom prst="rect">
            <a:avLst/>
          </a:prstGeom>
          <a:noFill/>
          <a:ln>
            <a:noFill/>
          </a:ln>
          <a:effectLst>
            <a:outerShdw blurRad="25400" dist="25399" dir="18900000" algn="ctr" rotWithShape="0">
              <a:schemeClr val="bg2">
                <a:alpha val="75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38100" tIns="38100" rIns="38100" bIns="381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Monaco" charset="0"/>
              </a:rPr>
              <a:t>Click to edit Master text styles</a:t>
            </a:r>
          </a:p>
          <a:p>
            <a:pPr lvl="1"/>
            <a:r>
              <a:rPr lang="en-US">
                <a:sym typeface="Monaco" charset="0"/>
              </a:rPr>
              <a:t>Second level</a:t>
            </a:r>
          </a:p>
          <a:p>
            <a:pPr lvl="2"/>
            <a:r>
              <a:rPr lang="en-US">
                <a:sym typeface="Monaco" charset="0"/>
              </a:rPr>
              <a:t>Third level</a:t>
            </a:r>
          </a:p>
          <a:p>
            <a:pPr lvl="3"/>
            <a:r>
              <a:rPr lang="en-US">
                <a:sym typeface="Monaco" charset="0"/>
              </a:rPr>
              <a:t>Fourth level</a:t>
            </a:r>
          </a:p>
          <a:p>
            <a:pPr lvl="4"/>
            <a:r>
              <a:rPr lang="en-US">
                <a:sym typeface="Monaco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93" r:id="rId1"/>
    <p:sldLayoutId id="2147484194" r:id="rId2"/>
    <p:sldLayoutId id="2147484195" r:id="rId3"/>
    <p:sldLayoutId id="2147484196" r:id="rId4"/>
    <p:sldLayoutId id="2147484197" r:id="rId5"/>
    <p:sldLayoutId id="2147484198" r:id="rId6"/>
    <p:sldLayoutId id="2147484199" r:id="rId7"/>
    <p:sldLayoutId id="2147484200" r:id="rId8"/>
    <p:sldLayoutId id="2147484201" r:id="rId9"/>
    <p:sldLayoutId id="2147484202" r:id="rId10"/>
    <p:sldLayoutId id="2147484203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5400">
          <a:solidFill>
            <a:srgbClr val="FFFFFF"/>
          </a:solidFill>
          <a:latin typeface="+mj-lt"/>
          <a:ea typeface="+mj-ea"/>
          <a:cs typeface="+mj-cs"/>
          <a:sym typeface="Monaco" charset="0"/>
        </a:defRPr>
      </a:lvl1pPr>
      <a:lvl2pPr algn="ctr" rtl="0" fontAlgn="base">
        <a:spcBef>
          <a:spcPct val="0"/>
        </a:spcBef>
        <a:spcAft>
          <a:spcPct val="0"/>
        </a:spcAft>
        <a:defRPr sz="5400">
          <a:solidFill>
            <a:srgbClr val="FFFFFF"/>
          </a:solidFill>
          <a:latin typeface="Monaco" charset="0"/>
          <a:ea typeface="ヒラギノ角ゴ ProN W3" charset="0"/>
          <a:cs typeface="ヒラギノ角ゴ ProN W3" charset="0"/>
          <a:sym typeface="Monaco" charset="0"/>
        </a:defRPr>
      </a:lvl2pPr>
      <a:lvl3pPr algn="ctr" rtl="0" fontAlgn="base">
        <a:spcBef>
          <a:spcPct val="0"/>
        </a:spcBef>
        <a:spcAft>
          <a:spcPct val="0"/>
        </a:spcAft>
        <a:defRPr sz="5400">
          <a:solidFill>
            <a:srgbClr val="FFFFFF"/>
          </a:solidFill>
          <a:latin typeface="Monaco" charset="0"/>
          <a:ea typeface="ヒラギノ角ゴ ProN W3" charset="0"/>
          <a:cs typeface="ヒラギノ角ゴ ProN W3" charset="0"/>
          <a:sym typeface="Monaco" charset="0"/>
        </a:defRPr>
      </a:lvl3pPr>
      <a:lvl4pPr algn="ctr" rtl="0" fontAlgn="base">
        <a:spcBef>
          <a:spcPct val="0"/>
        </a:spcBef>
        <a:spcAft>
          <a:spcPct val="0"/>
        </a:spcAft>
        <a:defRPr sz="5400">
          <a:solidFill>
            <a:srgbClr val="FFFFFF"/>
          </a:solidFill>
          <a:latin typeface="Monaco" charset="0"/>
          <a:ea typeface="ヒラギノ角ゴ ProN W3" charset="0"/>
          <a:cs typeface="ヒラギノ角ゴ ProN W3" charset="0"/>
          <a:sym typeface="Monaco" charset="0"/>
        </a:defRPr>
      </a:lvl4pPr>
      <a:lvl5pPr algn="ctr" rtl="0" fontAlgn="base">
        <a:spcBef>
          <a:spcPct val="0"/>
        </a:spcBef>
        <a:spcAft>
          <a:spcPct val="0"/>
        </a:spcAft>
        <a:defRPr sz="5400">
          <a:solidFill>
            <a:srgbClr val="FFFFFF"/>
          </a:solidFill>
          <a:latin typeface="Monaco" charset="0"/>
          <a:ea typeface="ヒラギノ角ゴ ProN W3" charset="0"/>
          <a:cs typeface="ヒラギノ角ゴ ProN W3" charset="0"/>
          <a:sym typeface="Monaco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5400">
          <a:solidFill>
            <a:srgbClr val="FFFFFF"/>
          </a:solidFill>
          <a:latin typeface="Monaco" charset="0"/>
          <a:ea typeface="ヒラギノ角ゴ ProN W3" charset="0"/>
          <a:cs typeface="ヒラギノ角ゴ ProN W3" charset="0"/>
          <a:sym typeface="Monaco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5400">
          <a:solidFill>
            <a:srgbClr val="FFFFFF"/>
          </a:solidFill>
          <a:latin typeface="Monaco" charset="0"/>
          <a:ea typeface="ヒラギノ角ゴ ProN W3" charset="0"/>
          <a:cs typeface="ヒラギノ角ゴ ProN W3" charset="0"/>
          <a:sym typeface="Monaco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5400">
          <a:solidFill>
            <a:srgbClr val="FFFFFF"/>
          </a:solidFill>
          <a:latin typeface="Monaco" charset="0"/>
          <a:ea typeface="ヒラギノ角ゴ ProN W3" charset="0"/>
          <a:cs typeface="ヒラギノ角ゴ ProN W3" charset="0"/>
          <a:sym typeface="Monaco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5400">
          <a:solidFill>
            <a:srgbClr val="FFFFFF"/>
          </a:solidFill>
          <a:latin typeface="Monaco" charset="0"/>
          <a:ea typeface="ヒラギノ角ゴ ProN W3" charset="0"/>
          <a:cs typeface="ヒラギノ角ゴ ProN W3" charset="0"/>
          <a:sym typeface="Monaco" charset="0"/>
        </a:defRPr>
      </a:lvl9pPr>
    </p:titleStyle>
    <p:bodyStyle>
      <a:lvl1pPr marL="631825" indent="-377825" algn="l" rtl="0" fontAlgn="base">
        <a:spcBef>
          <a:spcPts val="2800"/>
        </a:spcBef>
        <a:spcAft>
          <a:spcPct val="0"/>
        </a:spcAft>
        <a:buSzPct val="139000"/>
        <a:buChar char="•"/>
        <a:defRPr sz="2400">
          <a:solidFill>
            <a:srgbClr val="FFFFFF"/>
          </a:solidFill>
          <a:latin typeface="+mn-lt"/>
          <a:ea typeface="+mn-ea"/>
          <a:cs typeface="+mn-cs"/>
          <a:sym typeface="Monaco" charset="0"/>
        </a:defRPr>
      </a:lvl1pPr>
      <a:lvl2pPr marL="1089025" indent="-377825" algn="l" rtl="0" fontAlgn="base">
        <a:spcBef>
          <a:spcPts val="2800"/>
        </a:spcBef>
        <a:spcAft>
          <a:spcPct val="0"/>
        </a:spcAft>
        <a:buSzPct val="139000"/>
        <a:buChar char="•"/>
        <a:defRPr sz="2400">
          <a:solidFill>
            <a:srgbClr val="FFFFFF"/>
          </a:solidFill>
          <a:latin typeface="+mn-lt"/>
          <a:ea typeface="+mn-ea"/>
          <a:cs typeface="+mn-cs"/>
          <a:sym typeface="Monaco" charset="0"/>
        </a:defRPr>
      </a:lvl2pPr>
      <a:lvl3pPr marL="1546225" indent="-377825" algn="l" rtl="0" fontAlgn="base">
        <a:spcBef>
          <a:spcPts val="2800"/>
        </a:spcBef>
        <a:spcAft>
          <a:spcPct val="0"/>
        </a:spcAft>
        <a:buSzPct val="139000"/>
        <a:buChar char="•"/>
        <a:defRPr sz="2400">
          <a:solidFill>
            <a:srgbClr val="FFFFFF"/>
          </a:solidFill>
          <a:latin typeface="+mn-lt"/>
          <a:ea typeface="+mn-ea"/>
          <a:cs typeface="+mn-cs"/>
          <a:sym typeface="Monaco" charset="0"/>
        </a:defRPr>
      </a:lvl3pPr>
      <a:lvl4pPr marL="2003425" indent="-377825" algn="l" rtl="0" fontAlgn="base">
        <a:spcBef>
          <a:spcPts val="2800"/>
        </a:spcBef>
        <a:spcAft>
          <a:spcPct val="0"/>
        </a:spcAft>
        <a:buSzPct val="139000"/>
        <a:buChar char="•"/>
        <a:defRPr sz="2400">
          <a:solidFill>
            <a:srgbClr val="FFFFFF"/>
          </a:solidFill>
          <a:latin typeface="+mn-lt"/>
          <a:ea typeface="+mn-ea"/>
          <a:cs typeface="+mn-cs"/>
          <a:sym typeface="Monaco" charset="0"/>
        </a:defRPr>
      </a:lvl4pPr>
      <a:lvl5pPr marL="2460625" indent="-377825" algn="l" rtl="0" fontAlgn="base">
        <a:spcBef>
          <a:spcPts val="2800"/>
        </a:spcBef>
        <a:spcAft>
          <a:spcPct val="0"/>
        </a:spcAft>
        <a:buSzPct val="139000"/>
        <a:buChar char="•"/>
        <a:defRPr sz="2400">
          <a:solidFill>
            <a:srgbClr val="FFFFFF"/>
          </a:solidFill>
          <a:latin typeface="+mn-lt"/>
          <a:ea typeface="+mn-ea"/>
          <a:cs typeface="+mn-cs"/>
          <a:sym typeface="Monaco" charset="0"/>
        </a:defRPr>
      </a:lvl5pPr>
      <a:lvl6pPr marL="2917825" indent="-377825" algn="l" rtl="0" fontAlgn="base">
        <a:spcBef>
          <a:spcPts val="2800"/>
        </a:spcBef>
        <a:spcAft>
          <a:spcPct val="0"/>
        </a:spcAft>
        <a:buSzPct val="139000"/>
        <a:buChar char="•"/>
        <a:defRPr sz="2400">
          <a:solidFill>
            <a:srgbClr val="FFFFFF"/>
          </a:solidFill>
          <a:latin typeface="+mn-lt"/>
          <a:ea typeface="+mn-ea"/>
          <a:cs typeface="+mn-cs"/>
          <a:sym typeface="Monaco" charset="0"/>
        </a:defRPr>
      </a:lvl6pPr>
      <a:lvl7pPr marL="3375025" indent="-377825" algn="l" rtl="0" fontAlgn="base">
        <a:spcBef>
          <a:spcPts val="2800"/>
        </a:spcBef>
        <a:spcAft>
          <a:spcPct val="0"/>
        </a:spcAft>
        <a:buSzPct val="139000"/>
        <a:buChar char="•"/>
        <a:defRPr sz="2400">
          <a:solidFill>
            <a:srgbClr val="FFFFFF"/>
          </a:solidFill>
          <a:latin typeface="+mn-lt"/>
          <a:ea typeface="+mn-ea"/>
          <a:cs typeface="+mn-cs"/>
          <a:sym typeface="Monaco" charset="0"/>
        </a:defRPr>
      </a:lvl7pPr>
      <a:lvl8pPr marL="3832225" indent="-377825" algn="l" rtl="0" fontAlgn="base">
        <a:spcBef>
          <a:spcPts val="2800"/>
        </a:spcBef>
        <a:spcAft>
          <a:spcPct val="0"/>
        </a:spcAft>
        <a:buSzPct val="139000"/>
        <a:buChar char="•"/>
        <a:defRPr sz="2400">
          <a:solidFill>
            <a:srgbClr val="FFFFFF"/>
          </a:solidFill>
          <a:latin typeface="+mn-lt"/>
          <a:ea typeface="+mn-ea"/>
          <a:cs typeface="+mn-cs"/>
          <a:sym typeface="Monaco" charset="0"/>
        </a:defRPr>
      </a:lvl8pPr>
      <a:lvl9pPr marL="4289425" indent="-377825" algn="l" rtl="0" fontAlgn="base">
        <a:spcBef>
          <a:spcPts val="2800"/>
        </a:spcBef>
        <a:spcAft>
          <a:spcPct val="0"/>
        </a:spcAft>
        <a:buSzPct val="139000"/>
        <a:buChar char="•"/>
        <a:defRPr sz="2400">
          <a:solidFill>
            <a:srgbClr val="FFFFFF"/>
          </a:solidFill>
          <a:latin typeface="+mn-lt"/>
          <a:ea typeface="+mn-ea"/>
          <a:cs typeface="+mn-cs"/>
          <a:sym typeface="Monaco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1"/>
          <p:cNvSpPr>
            <a:spLocks noChangeArrowheads="1"/>
          </p:cNvSpPr>
          <p:nvPr>
            <p:ph type="title"/>
          </p:nvPr>
        </p:nvSpPr>
        <p:spPr bwMode="auto">
          <a:xfrm>
            <a:off x="711200" y="165100"/>
            <a:ext cx="8737600" cy="1981200"/>
          </a:xfrm>
          <a:prstGeom prst="rect">
            <a:avLst/>
          </a:prstGeom>
          <a:noFill/>
          <a:ln>
            <a:noFill/>
          </a:ln>
          <a:effectLst>
            <a:outerShdw blurRad="25400" dist="25399" dir="18900000" algn="ctr" rotWithShape="0">
              <a:schemeClr val="bg2">
                <a:alpha val="75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38100" tIns="38100" rIns="38100" bIns="381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Monaco" charset="0"/>
              </a:rPr>
              <a:t>Click to edit Master title style</a:t>
            </a:r>
          </a:p>
        </p:txBody>
      </p:sp>
      <p:sp>
        <p:nvSpPr>
          <p:cNvPr id="37890" name="Rectangle 2"/>
          <p:cNvSpPr>
            <a:spLocks noChangeArrowheads="1"/>
          </p:cNvSpPr>
          <p:nvPr>
            <p:ph type="body" idx="1"/>
          </p:nvPr>
        </p:nvSpPr>
        <p:spPr bwMode="auto">
          <a:xfrm>
            <a:off x="711200" y="2197100"/>
            <a:ext cx="8737600" cy="4470400"/>
          </a:xfrm>
          <a:prstGeom prst="rect">
            <a:avLst/>
          </a:prstGeom>
          <a:noFill/>
          <a:ln>
            <a:noFill/>
          </a:ln>
          <a:effectLst>
            <a:outerShdw blurRad="25400" dist="25399" dir="18900000" algn="ctr" rotWithShape="0">
              <a:schemeClr val="bg2">
                <a:alpha val="75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38100" tIns="38100" rIns="38100" bIns="381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Monaco" charset="0"/>
              </a:rPr>
              <a:t>Click to edit Master text styles</a:t>
            </a:r>
          </a:p>
          <a:p>
            <a:pPr lvl="1"/>
            <a:r>
              <a:rPr lang="en-US">
                <a:sym typeface="Monaco" charset="0"/>
              </a:rPr>
              <a:t>Second level</a:t>
            </a:r>
          </a:p>
          <a:p>
            <a:pPr lvl="2"/>
            <a:r>
              <a:rPr lang="en-US">
                <a:sym typeface="Monaco" charset="0"/>
              </a:rPr>
              <a:t>Third level</a:t>
            </a:r>
          </a:p>
          <a:p>
            <a:pPr lvl="3"/>
            <a:r>
              <a:rPr lang="en-US">
                <a:sym typeface="Monaco" charset="0"/>
              </a:rPr>
              <a:t>Fourth level</a:t>
            </a:r>
          </a:p>
          <a:p>
            <a:pPr lvl="4"/>
            <a:r>
              <a:rPr lang="en-US">
                <a:sym typeface="Monaco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04" r:id="rId1"/>
    <p:sldLayoutId id="2147484205" r:id="rId2"/>
    <p:sldLayoutId id="2147484206" r:id="rId3"/>
    <p:sldLayoutId id="2147484207" r:id="rId4"/>
    <p:sldLayoutId id="2147484208" r:id="rId5"/>
    <p:sldLayoutId id="2147484209" r:id="rId6"/>
    <p:sldLayoutId id="2147484210" r:id="rId7"/>
    <p:sldLayoutId id="2147484211" r:id="rId8"/>
    <p:sldLayoutId id="2147484212" r:id="rId9"/>
    <p:sldLayoutId id="2147484213" r:id="rId10"/>
    <p:sldLayoutId id="2147484214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5400">
          <a:solidFill>
            <a:srgbClr val="FFFFFF"/>
          </a:solidFill>
          <a:latin typeface="+mj-lt"/>
          <a:ea typeface="+mj-ea"/>
          <a:cs typeface="+mj-cs"/>
          <a:sym typeface="Monaco" charset="0"/>
        </a:defRPr>
      </a:lvl1pPr>
      <a:lvl2pPr algn="ctr" rtl="0" fontAlgn="base">
        <a:spcBef>
          <a:spcPct val="0"/>
        </a:spcBef>
        <a:spcAft>
          <a:spcPct val="0"/>
        </a:spcAft>
        <a:defRPr sz="5400">
          <a:solidFill>
            <a:srgbClr val="FFFFFF"/>
          </a:solidFill>
          <a:latin typeface="Monaco" charset="0"/>
          <a:ea typeface="ヒラギノ角ゴ ProN W3" charset="0"/>
          <a:cs typeface="ヒラギノ角ゴ ProN W3" charset="0"/>
          <a:sym typeface="Monaco" charset="0"/>
        </a:defRPr>
      </a:lvl2pPr>
      <a:lvl3pPr algn="ctr" rtl="0" fontAlgn="base">
        <a:spcBef>
          <a:spcPct val="0"/>
        </a:spcBef>
        <a:spcAft>
          <a:spcPct val="0"/>
        </a:spcAft>
        <a:defRPr sz="5400">
          <a:solidFill>
            <a:srgbClr val="FFFFFF"/>
          </a:solidFill>
          <a:latin typeface="Monaco" charset="0"/>
          <a:ea typeface="ヒラギノ角ゴ ProN W3" charset="0"/>
          <a:cs typeface="ヒラギノ角ゴ ProN W3" charset="0"/>
          <a:sym typeface="Monaco" charset="0"/>
        </a:defRPr>
      </a:lvl3pPr>
      <a:lvl4pPr algn="ctr" rtl="0" fontAlgn="base">
        <a:spcBef>
          <a:spcPct val="0"/>
        </a:spcBef>
        <a:spcAft>
          <a:spcPct val="0"/>
        </a:spcAft>
        <a:defRPr sz="5400">
          <a:solidFill>
            <a:srgbClr val="FFFFFF"/>
          </a:solidFill>
          <a:latin typeface="Monaco" charset="0"/>
          <a:ea typeface="ヒラギノ角ゴ ProN W3" charset="0"/>
          <a:cs typeface="ヒラギノ角ゴ ProN W3" charset="0"/>
          <a:sym typeface="Monaco" charset="0"/>
        </a:defRPr>
      </a:lvl4pPr>
      <a:lvl5pPr algn="ctr" rtl="0" fontAlgn="base">
        <a:spcBef>
          <a:spcPct val="0"/>
        </a:spcBef>
        <a:spcAft>
          <a:spcPct val="0"/>
        </a:spcAft>
        <a:defRPr sz="5400">
          <a:solidFill>
            <a:srgbClr val="FFFFFF"/>
          </a:solidFill>
          <a:latin typeface="Monaco" charset="0"/>
          <a:ea typeface="ヒラギノ角ゴ ProN W3" charset="0"/>
          <a:cs typeface="ヒラギノ角ゴ ProN W3" charset="0"/>
          <a:sym typeface="Monaco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5400">
          <a:solidFill>
            <a:srgbClr val="FFFFFF"/>
          </a:solidFill>
          <a:latin typeface="Monaco" charset="0"/>
          <a:ea typeface="ヒラギノ角ゴ ProN W3" charset="0"/>
          <a:cs typeface="ヒラギノ角ゴ ProN W3" charset="0"/>
          <a:sym typeface="Monaco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5400">
          <a:solidFill>
            <a:srgbClr val="FFFFFF"/>
          </a:solidFill>
          <a:latin typeface="Monaco" charset="0"/>
          <a:ea typeface="ヒラギノ角ゴ ProN W3" charset="0"/>
          <a:cs typeface="ヒラギノ角ゴ ProN W3" charset="0"/>
          <a:sym typeface="Monaco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5400">
          <a:solidFill>
            <a:srgbClr val="FFFFFF"/>
          </a:solidFill>
          <a:latin typeface="Monaco" charset="0"/>
          <a:ea typeface="ヒラギノ角ゴ ProN W3" charset="0"/>
          <a:cs typeface="ヒラギノ角ゴ ProN W3" charset="0"/>
          <a:sym typeface="Monaco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5400">
          <a:solidFill>
            <a:srgbClr val="FFFFFF"/>
          </a:solidFill>
          <a:latin typeface="Monaco" charset="0"/>
          <a:ea typeface="ヒラギノ角ゴ ProN W3" charset="0"/>
          <a:cs typeface="ヒラギノ角ゴ ProN W3" charset="0"/>
          <a:sym typeface="Monaco" charset="0"/>
        </a:defRPr>
      </a:lvl9pPr>
    </p:titleStyle>
    <p:bodyStyle>
      <a:lvl1pPr marL="663575" indent="-409575" algn="l" rtl="0" fontAlgn="base">
        <a:spcBef>
          <a:spcPts val="2300"/>
        </a:spcBef>
        <a:spcAft>
          <a:spcPct val="0"/>
        </a:spcAft>
        <a:buSzPct val="139000"/>
        <a:buChar char="•"/>
        <a:defRPr sz="2800">
          <a:solidFill>
            <a:srgbClr val="FFFFFF"/>
          </a:solidFill>
          <a:latin typeface="+mn-lt"/>
          <a:ea typeface="+mn-ea"/>
          <a:cs typeface="+mn-cs"/>
          <a:sym typeface="Monaco" charset="0"/>
        </a:defRPr>
      </a:lvl1pPr>
      <a:lvl2pPr marL="1120775" indent="-409575" algn="l" rtl="0" fontAlgn="base">
        <a:spcBef>
          <a:spcPts val="2300"/>
        </a:spcBef>
        <a:spcAft>
          <a:spcPct val="0"/>
        </a:spcAft>
        <a:buSzPct val="139000"/>
        <a:buChar char="•"/>
        <a:defRPr sz="2800">
          <a:solidFill>
            <a:srgbClr val="FFFFFF"/>
          </a:solidFill>
          <a:latin typeface="+mn-lt"/>
          <a:ea typeface="+mn-ea"/>
          <a:cs typeface="+mn-cs"/>
          <a:sym typeface="Monaco" charset="0"/>
        </a:defRPr>
      </a:lvl2pPr>
      <a:lvl3pPr marL="1577975" indent="-409575" algn="l" rtl="0" fontAlgn="base">
        <a:spcBef>
          <a:spcPts val="2300"/>
        </a:spcBef>
        <a:spcAft>
          <a:spcPct val="0"/>
        </a:spcAft>
        <a:buSzPct val="139000"/>
        <a:buChar char="•"/>
        <a:defRPr sz="2800">
          <a:solidFill>
            <a:srgbClr val="FFFFFF"/>
          </a:solidFill>
          <a:latin typeface="+mn-lt"/>
          <a:ea typeface="+mn-ea"/>
          <a:cs typeface="+mn-cs"/>
          <a:sym typeface="Monaco" charset="0"/>
        </a:defRPr>
      </a:lvl3pPr>
      <a:lvl4pPr marL="2035175" indent="-409575" algn="l" rtl="0" fontAlgn="base">
        <a:spcBef>
          <a:spcPts val="2300"/>
        </a:spcBef>
        <a:spcAft>
          <a:spcPct val="0"/>
        </a:spcAft>
        <a:buSzPct val="139000"/>
        <a:buChar char="•"/>
        <a:defRPr sz="2800">
          <a:solidFill>
            <a:srgbClr val="FFFFFF"/>
          </a:solidFill>
          <a:latin typeface="+mn-lt"/>
          <a:ea typeface="+mn-ea"/>
          <a:cs typeface="+mn-cs"/>
          <a:sym typeface="Monaco" charset="0"/>
        </a:defRPr>
      </a:lvl4pPr>
      <a:lvl5pPr marL="2492375" indent="-409575" algn="l" rtl="0" fontAlgn="base">
        <a:spcBef>
          <a:spcPts val="2300"/>
        </a:spcBef>
        <a:spcAft>
          <a:spcPct val="0"/>
        </a:spcAft>
        <a:buSzPct val="139000"/>
        <a:buChar char="•"/>
        <a:defRPr sz="2800">
          <a:solidFill>
            <a:srgbClr val="FFFFFF"/>
          </a:solidFill>
          <a:latin typeface="+mn-lt"/>
          <a:ea typeface="+mn-ea"/>
          <a:cs typeface="+mn-cs"/>
          <a:sym typeface="Monaco" charset="0"/>
        </a:defRPr>
      </a:lvl5pPr>
      <a:lvl6pPr marL="2949575" indent="-409575" algn="l" rtl="0" fontAlgn="base">
        <a:spcBef>
          <a:spcPts val="2300"/>
        </a:spcBef>
        <a:spcAft>
          <a:spcPct val="0"/>
        </a:spcAft>
        <a:buSzPct val="139000"/>
        <a:buChar char="•"/>
        <a:defRPr sz="2800">
          <a:solidFill>
            <a:srgbClr val="FFFFFF"/>
          </a:solidFill>
          <a:latin typeface="+mn-lt"/>
          <a:ea typeface="+mn-ea"/>
          <a:cs typeface="+mn-cs"/>
          <a:sym typeface="Monaco" charset="0"/>
        </a:defRPr>
      </a:lvl6pPr>
      <a:lvl7pPr marL="3406775" indent="-409575" algn="l" rtl="0" fontAlgn="base">
        <a:spcBef>
          <a:spcPts val="2300"/>
        </a:spcBef>
        <a:spcAft>
          <a:spcPct val="0"/>
        </a:spcAft>
        <a:buSzPct val="139000"/>
        <a:buChar char="•"/>
        <a:defRPr sz="2800">
          <a:solidFill>
            <a:srgbClr val="FFFFFF"/>
          </a:solidFill>
          <a:latin typeface="+mn-lt"/>
          <a:ea typeface="+mn-ea"/>
          <a:cs typeface="+mn-cs"/>
          <a:sym typeface="Monaco" charset="0"/>
        </a:defRPr>
      </a:lvl7pPr>
      <a:lvl8pPr marL="3863975" indent="-409575" algn="l" rtl="0" fontAlgn="base">
        <a:spcBef>
          <a:spcPts val="2300"/>
        </a:spcBef>
        <a:spcAft>
          <a:spcPct val="0"/>
        </a:spcAft>
        <a:buSzPct val="139000"/>
        <a:buChar char="•"/>
        <a:defRPr sz="2800">
          <a:solidFill>
            <a:srgbClr val="FFFFFF"/>
          </a:solidFill>
          <a:latin typeface="+mn-lt"/>
          <a:ea typeface="+mn-ea"/>
          <a:cs typeface="+mn-cs"/>
          <a:sym typeface="Monaco" charset="0"/>
        </a:defRPr>
      </a:lvl8pPr>
      <a:lvl9pPr marL="4321175" indent="-409575" algn="l" rtl="0" fontAlgn="base">
        <a:spcBef>
          <a:spcPts val="2300"/>
        </a:spcBef>
        <a:spcAft>
          <a:spcPct val="0"/>
        </a:spcAft>
        <a:buSzPct val="139000"/>
        <a:buChar char="•"/>
        <a:defRPr sz="2800">
          <a:solidFill>
            <a:srgbClr val="FFFFFF"/>
          </a:solidFill>
          <a:latin typeface="+mn-lt"/>
          <a:ea typeface="+mn-ea"/>
          <a:cs typeface="+mn-cs"/>
          <a:sym typeface="Monaco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Rectangle 1"/>
          <p:cNvSpPr>
            <a:spLocks noChangeArrowheads="1"/>
          </p:cNvSpPr>
          <p:nvPr>
            <p:ph type="title"/>
          </p:nvPr>
        </p:nvSpPr>
        <p:spPr bwMode="auto">
          <a:xfrm>
            <a:off x="711200" y="165100"/>
            <a:ext cx="8737600" cy="1981200"/>
          </a:xfrm>
          <a:prstGeom prst="rect">
            <a:avLst/>
          </a:prstGeom>
          <a:noFill/>
          <a:ln>
            <a:noFill/>
          </a:ln>
          <a:effectLst>
            <a:outerShdw blurRad="25400" dist="25399" dir="18900000" algn="ctr" rotWithShape="0">
              <a:schemeClr val="bg2">
                <a:alpha val="75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38100" tIns="38100" rIns="38100" bIns="381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Monaco" charset="0"/>
              </a:rPr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15" r:id="rId1"/>
    <p:sldLayoutId id="2147484216" r:id="rId2"/>
    <p:sldLayoutId id="2147484217" r:id="rId3"/>
    <p:sldLayoutId id="2147484218" r:id="rId4"/>
    <p:sldLayoutId id="2147484219" r:id="rId5"/>
    <p:sldLayoutId id="2147484220" r:id="rId6"/>
    <p:sldLayoutId id="2147484221" r:id="rId7"/>
    <p:sldLayoutId id="2147484222" r:id="rId8"/>
    <p:sldLayoutId id="2147484223" r:id="rId9"/>
    <p:sldLayoutId id="2147484224" r:id="rId10"/>
    <p:sldLayoutId id="2147484225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5400">
          <a:solidFill>
            <a:srgbClr val="FFFFFF"/>
          </a:solidFill>
          <a:latin typeface="+mj-lt"/>
          <a:ea typeface="+mj-ea"/>
          <a:cs typeface="+mj-cs"/>
          <a:sym typeface="Monaco" charset="0"/>
        </a:defRPr>
      </a:lvl1pPr>
      <a:lvl2pPr algn="ctr" rtl="0" fontAlgn="base">
        <a:spcBef>
          <a:spcPct val="0"/>
        </a:spcBef>
        <a:spcAft>
          <a:spcPct val="0"/>
        </a:spcAft>
        <a:defRPr sz="5400">
          <a:solidFill>
            <a:srgbClr val="FFFFFF"/>
          </a:solidFill>
          <a:latin typeface="Monaco" charset="0"/>
          <a:ea typeface="ヒラギノ角ゴ ProN W3" charset="0"/>
          <a:cs typeface="ヒラギノ角ゴ ProN W3" charset="0"/>
          <a:sym typeface="Monaco" charset="0"/>
        </a:defRPr>
      </a:lvl2pPr>
      <a:lvl3pPr algn="ctr" rtl="0" fontAlgn="base">
        <a:spcBef>
          <a:spcPct val="0"/>
        </a:spcBef>
        <a:spcAft>
          <a:spcPct val="0"/>
        </a:spcAft>
        <a:defRPr sz="5400">
          <a:solidFill>
            <a:srgbClr val="FFFFFF"/>
          </a:solidFill>
          <a:latin typeface="Monaco" charset="0"/>
          <a:ea typeface="ヒラギノ角ゴ ProN W3" charset="0"/>
          <a:cs typeface="ヒラギノ角ゴ ProN W3" charset="0"/>
          <a:sym typeface="Monaco" charset="0"/>
        </a:defRPr>
      </a:lvl3pPr>
      <a:lvl4pPr algn="ctr" rtl="0" fontAlgn="base">
        <a:spcBef>
          <a:spcPct val="0"/>
        </a:spcBef>
        <a:spcAft>
          <a:spcPct val="0"/>
        </a:spcAft>
        <a:defRPr sz="5400">
          <a:solidFill>
            <a:srgbClr val="FFFFFF"/>
          </a:solidFill>
          <a:latin typeface="Monaco" charset="0"/>
          <a:ea typeface="ヒラギノ角ゴ ProN W3" charset="0"/>
          <a:cs typeface="ヒラギノ角ゴ ProN W3" charset="0"/>
          <a:sym typeface="Monaco" charset="0"/>
        </a:defRPr>
      </a:lvl4pPr>
      <a:lvl5pPr algn="ctr" rtl="0" fontAlgn="base">
        <a:spcBef>
          <a:spcPct val="0"/>
        </a:spcBef>
        <a:spcAft>
          <a:spcPct val="0"/>
        </a:spcAft>
        <a:defRPr sz="5400">
          <a:solidFill>
            <a:srgbClr val="FFFFFF"/>
          </a:solidFill>
          <a:latin typeface="Monaco" charset="0"/>
          <a:ea typeface="ヒラギノ角ゴ ProN W3" charset="0"/>
          <a:cs typeface="ヒラギノ角ゴ ProN W3" charset="0"/>
          <a:sym typeface="Monaco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5400">
          <a:solidFill>
            <a:srgbClr val="FFFFFF"/>
          </a:solidFill>
          <a:latin typeface="Monaco" charset="0"/>
          <a:ea typeface="ヒラギノ角ゴ ProN W3" charset="0"/>
          <a:cs typeface="ヒラギノ角ゴ ProN W3" charset="0"/>
          <a:sym typeface="Monaco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5400">
          <a:solidFill>
            <a:srgbClr val="FFFFFF"/>
          </a:solidFill>
          <a:latin typeface="Monaco" charset="0"/>
          <a:ea typeface="ヒラギノ角ゴ ProN W3" charset="0"/>
          <a:cs typeface="ヒラギノ角ゴ ProN W3" charset="0"/>
          <a:sym typeface="Monaco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5400">
          <a:solidFill>
            <a:srgbClr val="FFFFFF"/>
          </a:solidFill>
          <a:latin typeface="Monaco" charset="0"/>
          <a:ea typeface="ヒラギノ角ゴ ProN W3" charset="0"/>
          <a:cs typeface="ヒラギノ角ゴ ProN W3" charset="0"/>
          <a:sym typeface="Monaco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5400">
          <a:solidFill>
            <a:srgbClr val="FFFFFF"/>
          </a:solidFill>
          <a:latin typeface="Monaco" charset="0"/>
          <a:ea typeface="ヒラギノ角ゴ ProN W3" charset="0"/>
          <a:cs typeface="ヒラギノ角ゴ ProN W3" charset="0"/>
          <a:sym typeface="Monaco" charset="0"/>
        </a:defRPr>
      </a:lvl9pPr>
    </p:titleStyle>
    <p:bodyStyle>
      <a:lvl1pPr marL="701675" indent="-409575" algn="l" rtl="0" fontAlgn="base">
        <a:spcBef>
          <a:spcPts val="2300"/>
        </a:spcBef>
        <a:spcAft>
          <a:spcPct val="0"/>
        </a:spcAft>
        <a:buSzPct val="139000"/>
        <a:buChar char="•"/>
        <a:defRPr sz="2800">
          <a:solidFill>
            <a:srgbClr val="FFFFFF"/>
          </a:solidFill>
          <a:latin typeface="+mn-lt"/>
          <a:ea typeface="+mn-ea"/>
          <a:cs typeface="+mn-cs"/>
          <a:sym typeface="Monaco" charset="0"/>
        </a:defRPr>
      </a:lvl1pPr>
      <a:lvl2pPr marL="1158875" indent="-409575" algn="l" rtl="0" fontAlgn="base">
        <a:spcBef>
          <a:spcPts val="2300"/>
        </a:spcBef>
        <a:spcAft>
          <a:spcPct val="0"/>
        </a:spcAft>
        <a:buSzPct val="139000"/>
        <a:buChar char="•"/>
        <a:defRPr sz="2800">
          <a:solidFill>
            <a:srgbClr val="FFFFFF"/>
          </a:solidFill>
          <a:latin typeface="+mn-lt"/>
          <a:ea typeface="+mn-ea"/>
          <a:cs typeface="+mn-cs"/>
          <a:sym typeface="Monaco" charset="0"/>
        </a:defRPr>
      </a:lvl2pPr>
      <a:lvl3pPr marL="1616075" indent="-409575" algn="l" rtl="0" fontAlgn="base">
        <a:spcBef>
          <a:spcPts val="2300"/>
        </a:spcBef>
        <a:spcAft>
          <a:spcPct val="0"/>
        </a:spcAft>
        <a:buSzPct val="139000"/>
        <a:buChar char="•"/>
        <a:defRPr sz="2800">
          <a:solidFill>
            <a:srgbClr val="FFFFFF"/>
          </a:solidFill>
          <a:latin typeface="+mn-lt"/>
          <a:ea typeface="+mn-ea"/>
          <a:cs typeface="+mn-cs"/>
          <a:sym typeface="Monaco" charset="0"/>
        </a:defRPr>
      </a:lvl3pPr>
      <a:lvl4pPr marL="2073275" indent="-409575" algn="l" rtl="0" fontAlgn="base">
        <a:spcBef>
          <a:spcPts val="2300"/>
        </a:spcBef>
        <a:spcAft>
          <a:spcPct val="0"/>
        </a:spcAft>
        <a:buSzPct val="139000"/>
        <a:buChar char="•"/>
        <a:defRPr sz="2800">
          <a:solidFill>
            <a:srgbClr val="FFFFFF"/>
          </a:solidFill>
          <a:latin typeface="+mn-lt"/>
          <a:ea typeface="+mn-ea"/>
          <a:cs typeface="+mn-cs"/>
          <a:sym typeface="Monaco" charset="0"/>
        </a:defRPr>
      </a:lvl4pPr>
      <a:lvl5pPr marL="2530475" indent="-409575" algn="l" rtl="0" fontAlgn="base">
        <a:spcBef>
          <a:spcPts val="2300"/>
        </a:spcBef>
        <a:spcAft>
          <a:spcPct val="0"/>
        </a:spcAft>
        <a:buSzPct val="139000"/>
        <a:buChar char="•"/>
        <a:defRPr sz="2800">
          <a:solidFill>
            <a:srgbClr val="FFFFFF"/>
          </a:solidFill>
          <a:latin typeface="+mn-lt"/>
          <a:ea typeface="+mn-ea"/>
          <a:cs typeface="+mn-cs"/>
          <a:sym typeface="Monaco" charset="0"/>
        </a:defRPr>
      </a:lvl5pPr>
      <a:lvl6pPr marL="2987675" indent="-409575" algn="l" rtl="0" fontAlgn="base">
        <a:spcBef>
          <a:spcPts val="2300"/>
        </a:spcBef>
        <a:spcAft>
          <a:spcPct val="0"/>
        </a:spcAft>
        <a:buSzPct val="139000"/>
        <a:buChar char="•"/>
        <a:defRPr sz="2800">
          <a:solidFill>
            <a:srgbClr val="FFFFFF"/>
          </a:solidFill>
          <a:latin typeface="+mn-lt"/>
          <a:ea typeface="+mn-ea"/>
          <a:cs typeface="+mn-cs"/>
          <a:sym typeface="Monaco" charset="0"/>
        </a:defRPr>
      </a:lvl6pPr>
      <a:lvl7pPr marL="3444875" indent="-409575" algn="l" rtl="0" fontAlgn="base">
        <a:spcBef>
          <a:spcPts val="2300"/>
        </a:spcBef>
        <a:spcAft>
          <a:spcPct val="0"/>
        </a:spcAft>
        <a:buSzPct val="139000"/>
        <a:buChar char="•"/>
        <a:defRPr sz="2800">
          <a:solidFill>
            <a:srgbClr val="FFFFFF"/>
          </a:solidFill>
          <a:latin typeface="+mn-lt"/>
          <a:ea typeface="+mn-ea"/>
          <a:cs typeface="+mn-cs"/>
          <a:sym typeface="Monaco" charset="0"/>
        </a:defRPr>
      </a:lvl7pPr>
      <a:lvl8pPr marL="3902075" indent="-409575" algn="l" rtl="0" fontAlgn="base">
        <a:spcBef>
          <a:spcPts val="2300"/>
        </a:spcBef>
        <a:spcAft>
          <a:spcPct val="0"/>
        </a:spcAft>
        <a:buSzPct val="139000"/>
        <a:buChar char="•"/>
        <a:defRPr sz="2800">
          <a:solidFill>
            <a:srgbClr val="FFFFFF"/>
          </a:solidFill>
          <a:latin typeface="+mn-lt"/>
          <a:ea typeface="+mn-ea"/>
          <a:cs typeface="+mn-cs"/>
          <a:sym typeface="Monaco" charset="0"/>
        </a:defRPr>
      </a:lvl8pPr>
      <a:lvl9pPr marL="4359275" indent="-409575" algn="l" rtl="0" fontAlgn="base">
        <a:spcBef>
          <a:spcPts val="2300"/>
        </a:spcBef>
        <a:spcAft>
          <a:spcPct val="0"/>
        </a:spcAft>
        <a:buSzPct val="139000"/>
        <a:buChar char="•"/>
        <a:defRPr sz="2800">
          <a:solidFill>
            <a:srgbClr val="FFFFFF"/>
          </a:solidFill>
          <a:latin typeface="+mn-lt"/>
          <a:ea typeface="+mn-ea"/>
          <a:cs typeface="+mn-cs"/>
          <a:sym typeface="Monaco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4226" r:id="rId1"/>
    <p:sldLayoutId id="2147484227" r:id="rId2"/>
    <p:sldLayoutId id="2147484228" r:id="rId3"/>
    <p:sldLayoutId id="2147484229" r:id="rId4"/>
    <p:sldLayoutId id="2147484230" r:id="rId5"/>
    <p:sldLayoutId id="2147484231" r:id="rId6"/>
    <p:sldLayoutId id="2147484232" r:id="rId7"/>
    <p:sldLayoutId id="2147484233" r:id="rId8"/>
    <p:sldLayoutId id="2147484234" r:id="rId9"/>
    <p:sldLayoutId id="2147484235" r:id="rId10"/>
    <p:sldLayoutId id="2147484236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5400">
          <a:solidFill>
            <a:srgbClr val="FFFFFF"/>
          </a:solidFill>
          <a:latin typeface="+mj-lt"/>
          <a:ea typeface="+mj-ea"/>
          <a:cs typeface="+mj-cs"/>
          <a:sym typeface="Monaco" charset="0"/>
        </a:defRPr>
      </a:lvl1pPr>
      <a:lvl2pPr algn="ctr" rtl="0" fontAlgn="base">
        <a:spcBef>
          <a:spcPct val="0"/>
        </a:spcBef>
        <a:spcAft>
          <a:spcPct val="0"/>
        </a:spcAft>
        <a:defRPr sz="5400">
          <a:solidFill>
            <a:srgbClr val="FFFFFF"/>
          </a:solidFill>
          <a:latin typeface="Monaco" charset="0"/>
          <a:ea typeface="ヒラギノ角ゴ ProN W3" charset="0"/>
          <a:cs typeface="ヒラギノ角ゴ ProN W3" charset="0"/>
          <a:sym typeface="Monaco" charset="0"/>
        </a:defRPr>
      </a:lvl2pPr>
      <a:lvl3pPr algn="ctr" rtl="0" fontAlgn="base">
        <a:spcBef>
          <a:spcPct val="0"/>
        </a:spcBef>
        <a:spcAft>
          <a:spcPct val="0"/>
        </a:spcAft>
        <a:defRPr sz="5400">
          <a:solidFill>
            <a:srgbClr val="FFFFFF"/>
          </a:solidFill>
          <a:latin typeface="Monaco" charset="0"/>
          <a:ea typeface="ヒラギノ角ゴ ProN W3" charset="0"/>
          <a:cs typeface="ヒラギノ角ゴ ProN W3" charset="0"/>
          <a:sym typeface="Monaco" charset="0"/>
        </a:defRPr>
      </a:lvl3pPr>
      <a:lvl4pPr algn="ctr" rtl="0" fontAlgn="base">
        <a:spcBef>
          <a:spcPct val="0"/>
        </a:spcBef>
        <a:spcAft>
          <a:spcPct val="0"/>
        </a:spcAft>
        <a:defRPr sz="5400">
          <a:solidFill>
            <a:srgbClr val="FFFFFF"/>
          </a:solidFill>
          <a:latin typeface="Monaco" charset="0"/>
          <a:ea typeface="ヒラギノ角ゴ ProN W3" charset="0"/>
          <a:cs typeface="ヒラギノ角ゴ ProN W3" charset="0"/>
          <a:sym typeface="Monaco" charset="0"/>
        </a:defRPr>
      </a:lvl4pPr>
      <a:lvl5pPr algn="ctr" rtl="0" fontAlgn="base">
        <a:spcBef>
          <a:spcPct val="0"/>
        </a:spcBef>
        <a:spcAft>
          <a:spcPct val="0"/>
        </a:spcAft>
        <a:defRPr sz="5400">
          <a:solidFill>
            <a:srgbClr val="FFFFFF"/>
          </a:solidFill>
          <a:latin typeface="Monaco" charset="0"/>
          <a:ea typeface="ヒラギノ角ゴ ProN W3" charset="0"/>
          <a:cs typeface="ヒラギノ角ゴ ProN W3" charset="0"/>
          <a:sym typeface="Monaco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5400">
          <a:solidFill>
            <a:srgbClr val="FFFFFF"/>
          </a:solidFill>
          <a:latin typeface="Monaco" charset="0"/>
          <a:ea typeface="ヒラギノ角ゴ ProN W3" charset="0"/>
          <a:cs typeface="ヒラギノ角ゴ ProN W3" charset="0"/>
          <a:sym typeface="Monaco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5400">
          <a:solidFill>
            <a:srgbClr val="FFFFFF"/>
          </a:solidFill>
          <a:latin typeface="Monaco" charset="0"/>
          <a:ea typeface="ヒラギノ角ゴ ProN W3" charset="0"/>
          <a:cs typeface="ヒラギノ角ゴ ProN W3" charset="0"/>
          <a:sym typeface="Monaco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5400">
          <a:solidFill>
            <a:srgbClr val="FFFFFF"/>
          </a:solidFill>
          <a:latin typeface="Monaco" charset="0"/>
          <a:ea typeface="ヒラギノ角ゴ ProN W3" charset="0"/>
          <a:cs typeface="ヒラギノ角ゴ ProN W3" charset="0"/>
          <a:sym typeface="Monaco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5400">
          <a:solidFill>
            <a:srgbClr val="FFFFFF"/>
          </a:solidFill>
          <a:latin typeface="Monaco" charset="0"/>
          <a:ea typeface="ヒラギノ角ゴ ProN W3" charset="0"/>
          <a:cs typeface="ヒラギノ角ゴ ProN W3" charset="0"/>
          <a:sym typeface="Monaco" charset="0"/>
        </a:defRPr>
      </a:lvl9pPr>
    </p:titleStyle>
    <p:bodyStyle>
      <a:lvl1pPr marL="701675" indent="-409575" algn="l" rtl="0" fontAlgn="base">
        <a:spcBef>
          <a:spcPts val="2300"/>
        </a:spcBef>
        <a:spcAft>
          <a:spcPct val="0"/>
        </a:spcAft>
        <a:buSzPct val="139000"/>
        <a:buChar char="•"/>
        <a:defRPr sz="2800">
          <a:solidFill>
            <a:srgbClr val="FFFFFF"/>
          </a:solidFill>
          <a:latin typeface="+mn-lt"/>
          <a:ea typeface="+mn-ea"/>
          <a:cs typeface="+mn-cs"/>
          <a:sym typeface="Monaco" charset="0"/>
        </a:defRPr>
      </a:lvl1pPr>
      <a:lvl2pPr marL="1158875" indent="-409575" algn="l" rtl="0" fontAlgn="base">
        <a:spcBef>
          <a:spcPts val="2300"/>
        </a:spcBef>
        <a:spcAft>
          <a:spcPct val="0"/>
        </a:spcAft>
        <a:buSzPct val="139000"/>
        <a:buChar char="•"/>
        <a:defRPr sz="2800">
          <a:solidFill>
            <a:srgbClr val="FFFFFF"/>
          </a:solidFill>
          <a:latin typeface="+mn-lt"/>
          <a:ea typeface="+mn-ea"/>
          <a:cs typeface="+mn-cs"/>
          <a:sym typeface="Monaco" charset="0"/>
        </a:defRPr>
      </a:lvl2pPr>
      <a:lvl3pPr marL="1616075" indent="-409575" algn="l" rtl="0" fontAlgn="base">
        <a:spcBef>
          <a:spcPts val="2300"/>
        </a:spcBef>
        <a:spcAft>
          <a:spcPct val="0"/>
        </a:spcAft>
        <a:buSzPct val="139000"/>
        <a:buChar char="•"/>
        <a:defRPr sz="2800">
          <a:solidFill>
            <a:srgbClr val="FFFFFF"/>
          </a:solidFill>
          <a:latin typeface="+mn-lt"/>
          <a:ea typeface="+mn-ea"/>
          <a:cs typeface="+mn-cs"/>
          <a:sym typeface="Monaco" charset="0"/>
        </a:defRPr>
      </a:lvl3pPr>
      <a:lvl4pPr marL="2073275" indent="-409575" algn="l" rtl="0" fontAlgn="base">
        <a:spcBef>
          <a:spcPts val="2300"/>
        </a:spcBef>
        <a:spcAft>
          <a:spcPct val="0"/>
        </a:spcAft>
        <a:buSzPct val="139000"/>
        <a:buChar char="•"/>
        <a:defRPr sz="2800">
          <a:solidFill>
            <a:srgbClr val="FFFFFF"/>
          </a:solidFill>
          <a:latin typeface="+mn-lt"/>
          <a:ea typeface="+mn-ea"/>
          <a:cs typeface="+mn-cs"/>
          <a:sym typeface="Monaco" charset="0"/>
        </a:defRPr>
      </a:lvl4pPr>
      <a:lvl5pPr marL="2530475" indent="-409575" algn="l" rtl="0" fontAlgn="base">
        <a:spcBef>
          <a:spcPts val="2300"/>
        </a:spcBef>
        <a:spcAft>
          <a:spcPct val="0"/>
        </a:spcAft>
        <a:buSzPct val="139000"/>
        <a:buChar char="•"/>
        <a:defRPr sz="2800">
          <a:solidFill>
            <a:srgbClr val="FFFFFF"/>
          </a:solidFill>
          <a:latin typeface="+mn-lt"/>
          <a:ea typeface="+mn-ea"/>
          <a:cs typeface="+mn-cs"/>
          <a:sym typeface="Monaco" charset="0"/>
        </a:defRPr>
      </a:lvl5pPr>
      <a:lvl6pPr marL="2987675" indent="-409575" algn="l" rtl="0" fontAlgn="base">
        <a:spcBef>
          <a:spcPts val="2300"/>
        </a:spcBef>
        <a:spcAft>
          <a:spcPct val="0"/>
        </a:spcAft>
        <a:buSzPct val="139000"/>
        <a:buChar char="•"/>
        <a:defRPr sz="2800">
          <a:solidFill>
            <a:srgbClr val="FFFFFF"/>
          </a:solidFill>
          <a:latin typeface="+mn-lt"/>
          <a:ea typeface="+mn-ea"/>
          <a:cs typeface="+mn-cs"/>
          <a:sym typeface="Monaco" charset="0"/>
        </a:defRPr>
      </a:lvl6pPr>
      <a:lvl7pPr marL="3444875" indent="-409575" algn="l" rtl="0" fontAlgn="base">
        <a:spcBef>
          <a:spcPts val="2300"/>
        </a:spcBef>
        <a:spcAft>
          <a:spcPct val="0"/>
        </a:spcAft>
        <a:buSzPct val="139000"/>
        <a:buChar char="•"/>
        <a:defRPr sz="2800">
          <a:solidFill>
            <a:srgbClr val="FFFFFF"/>
          </a:solidFill>
          <a:latin typeface="+mn-lt"/>
          <a:ea typeface="+mn-ea"/>
          <a:cs typeface="+mn-cs"/>
          <a:sym typeface="Monaco" charset="0"/>
        </a:defRPr>
      </a:lvl7pPr>
      <a:lvl8pPr marL="3902075" indent="-409575" algn="l" rtl="0" fontAlgn="base">
        <a:spcBef>
          <a:spcPts val="2300"/>
        </a:spcBef>
        <a:spcAft>
          <a:spcPct val="0"/>
        </a:spcAft>
        <a:buSzPct val="139000"/>
        <a:buChar char="•"/>
        <a:defRPr sz="2800">
          <a:solidFill>
            <a:srgbClr val="FFFFFF"/>
          </a:solidFill>
          <a:latin typeface="+mn-lt"/>
          <a:ea typeface="+mn-ea"/>
          <a:cs typeface="+mn-cs"/>
          <a:sym typeface="Monaco" charset="0"/>
        </a:defRPr>
      </a:lvl8pPr>
      <a:lvl9pPr marL="4359275" indent="-409575" algn="l" rtl="0" fontAlgn="base">
        <a:spcBef>
          <a:spcPts val="2300"/>
        </a:spcBef>
        <a:spcAft>
          <a:spcPct val="0"/>
        </a:spcAft>
        <a:buSzPct val="139000"/>
        <a:buChar char="•"/>
        <a:defRPr sz="2800">
          <a:solidFill>
            <a:srgbClr val="FFFFFF"/>
          </a:solidFill>
          <a:latin typeface="+mn-lt"/>
          <a:ea typeface="+mn-ea"/>
          <a:cs typeface="+mn-cs"/>
          <a:sym typeface="Monaco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transition xmlns:p14="http://schemas.microsoft.com/office/powerpoint/2010/main"/>
  <p:txStyles>
    <p:titleStyle>
      <a:lvl1pPr marL="241300" indent="-241300" algn="l" rtl="0" fontAlgn="base">
        <a:spcBef>
          <a:spcPct val="0"/>
        </a:spcBef>
        <a:spcAft>
          <a:spcPct val="0"/>
        </a:spcAft>
        <a:defRPr sz="7000">
          <a:solidFill>
            <a:srgbClr val="FFFFFF"/>
          </a:solidFill>
          <a:latin typeface="+mj-lt"/>
          <a:ea typeface="+mj-ea"/>
          <a:cs typeface="+mj-cs"/>
          <a:sym typeface="Futura Condensed" charset="0"/>
        </a:defRPr>
      </a:lvl1pPr>
      <a:lvl2pPr marL="241300" indent="-241300" algn="l" rtl="0" fontAlgn="base">
        <a:spcBef>
          <a:spcPct val="0"/>
        </a:spcBef>
        <a:spcAft>
          <a:spcPct val="0"/>
        </a:spcAft>
        <a:defRPr sz="7000">
          <a:solidFill>
            <a:srgbClr val="FFFFFF"/>
          </a:solidFill>
          <a:latin typeface="Futura Condensed" charset="0"/>
          <a:ea typeface="ヒラギノ角ゴ ProN W3" charset="0"/>
          <a:cs typeface="ヒラギノ角ゴ ProN W3" charset="0"/>
          <a:sym typeface="Futura Condensed" charset="0"/>
        </a:defRPr>
      </a:lvl2pPr>
      <a:lvl3pPr marL="241300" indent="-241300" algn="l" rtl="0" fontAlgn="base">
        <a:spcBef>
          <a:spcPct val="0"/>
        </a:spcBef>
        <a:spcAft>
          <a:spcPct val="0"/>
        </a:spcAft>
        <a:defRPr sz="7000">
          <a:solidFill>
            <a:srgbClr val="FFFFFF"/>
          </a:solidFill>
          <a:latin typeface="Futura Condensed" charset="0"/>
          <a:ea typeface="ヒラギノ角ゴ ProN W3" charset="0"/>
          <a:cs typeface="ヒラギノ角ゴ ProN W3" charset="0"/>
          <a:sym typeface="Futura Condensed" charset="0"/>
        </a:defRPr>
      </a:lvl3pPr>
      <a:lvl4pPr marL="241300" indent="-241300" algn="l" rtl="0" fontAlgn="base">
        <a:spcBef>
          <a:spcPct val="0"/>
        </a:spcBef>
        <a:spcAft>
          <a:spcPct val="0"/>
        </a:spcAft>
        <a:defRPr sz="7000">
          <a:solidFill>
            <a:srgbClr val="FFFFFF"/>
          </a:solidFill>
          <a:latin typeface="Futura Condensed" charset="0"/>
          <a:ea typeface="ヒラギノ角ゴ ProN W3" charset="0"/>
          <a:cs typeface="ヒラギノ角ゴ ProN W3" charset="0"/>
          <a:sym typeface="Futura Condensed" charset="0"/>
        </a:defRPr>
      </a:lvl4pPr>
      <a:lvl5pPr marL="241300" indent="-241300" algn="l" rtl="0" fontAlgn="base">
        <a:spcBef>
          <a:spcPct val="0"/>
        </a:spcBef>
        <a:spcAft>
          <a:spcPct val="0"/>
        </a:spcAft>
        <a:defRPr sz="7000">
          <a:solidFill>
            <a:srgbClr val="FFFFFF"/>
          </a:solidFill>
          <a:latin typeface="Futura Condensed" charset="0"/>
          <a:ea typeface="ヒラギノ角ゴ ProN W3" charset="0"/>
          <a:cs typeface="ヒラギノ角ゴ ProN W3" charset="0"/>
          <a:sym typeface="Futura Condensed" charset="0"/>
        </a:defRPr>
      </a:lvl5pPr>
      <a:lvl6pPr marL="698500" indent="-241300" algn="l" rtl="0" fontAlgn="base">
        <a:spcBef>
          <a:spcPct val="0"/>
        </a:spcBef>
        <a:spcAft>
          <a:spcPct val="0"/>
        </a:spcAft>
        <a:defRPr sz="7000">
          <a:solidFill>
            <a:srgbClr val="FFFFFF"/>
          </a:solidFill>
          <a:latin typeface="Futura Condensed" charset="0"/>
          <a:ea typeface="ヒラギノ角ゴ ProN W3" charset="0"/>
          <a:cs typeface="ヒラギノ角ゴ ProN W3" charset="0"/>
          <a:sym typeface="Futura Condensed" charset="0"/>
        </a:defRPr>
      </a:lvl6pPr>
      <a:lvl7pPr marL="1155700" indent="-241300" algn="l" rtl="0" fontAlgn="base">
        <a:spcBef>
          <a:spcPct val="0"/>
        </a:spcBef>
        <a:spcAft>
          <a:spcPct val="0"/>
        </a:spcAft>
        <a:defRPr sz="7000">
          <a:solidFill>
            <a:srgbClr val="FFFFFF"/>
          </a:solidFill>
          <a:latin typeface="Futura Condensed" charset="0"/>
          <a:ea typeface="ヒラギノ角ゴ ProN W3" charset="0"/>
          <a:cs typeface="ヒラギノ角ゴ ProN W3" charset="0"/>
          <a:sym typeface="Futura Condensed" charset="0"/>
        </a:defRPr>
      </a:lvl7pPr>
      <a:lvl8pPr marL="1612900" indent="-241300" algn="l" rtl="0" fontAlgn="base">
        <a:spcBef>
          <a:spcPct val="0"/>
        </a:spcBef>
        <a:spcAft>
          <a:spcPct val="0"/>
        </a:spcAft>
        <a:defRPr sz="7000">
          <a:solidFill>
            <a:srgbClr val="FFFFFF"/>
          </a:solidFill>
          <a:latin typeface="Futura Condensed" charset="0"/>
          <a:ea typeface="ヒラギノ角ゴ ProN W3" charset="0"/>
          <a:cs typeface="ヒラギノ角ゴ ProN W3" charset="0"/>
          <a:sym typeface="Futura Condensed" charset="0"/>
        </a:defRPr>
      </a:lvl8pPr>
      <a:lvl9pPr marL="2070100" indent="-241300" algn="l" rtl="0" fontAlgn="base">
        <a:spcBef>
          <a:spcPct val="0"/>
        </a:spcBef>
        <a:spcAft>
          <a:spcPct val="0"/>
        </a:spcAft>
        <a:defRPr sz="7000">
          <a:solidFill>
            <a:srgbClr val="FFFFFF"/>
          </a:solidFill>
          <a:latin typeface="Futura Condensed" charset="0"/>
          <a:ea typeface="ヒラギノ角ゴ ProN W3" charset="0"/>
          <a:cs typeface="ヒラギノ角ゴ ProN W3" charset="0"/>
          <a:sym typeface="Futura Condensed" charset="0"/>
        </a:defRPr>
      </a:lvl9pPr>
    </p:titleStyle>
    <p:bodyStyle>
      <a:lvl1pPr marL="1236663" indent="-1198563" algn="l" rtl="0" fontAlgn="base">
        <a:spcBef>
          <a:spcPts val="2200"/>
        </a:spcBef>
        <a:spcAft>
          <a:spcPct val="0"/>
        </a:spcAft>
        <a:buSzPct val="155000"/>
        <a:buChar char="•"/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1pPr>
      <a:lvl2pPr marL="1744663" indent="-741363" algn="l" rtl="0" fontAlgn="base">
        <a:spcBef>
          <a:spcPts val="2200"/>
        </a:spcBef>
        <a:spcAft>
          <a:spcPct val="0"/>
        </a:spcAft>
        <a:buSzPct val="155000"/>
        <a:buChar char="•"/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2pPr>
      <a:lvl3pPr marL="2290763" indent="-741363" algn="l" rtl="0" fontAlgn="base">
        <a:spcBef>
          <a:spcPts val="2200"/>
        </a:spcBef>
        <a:spcAft>
          <a:spcPct val="0"/>
        </a:spcAft>
        <a:buSzPct val="155000"/>
        <a:buChar char="•"/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3pPr>
      <a:lvl4pPr marL="2824163" indent="-741363" algn="l" rtl="0" fontAlgn="base">
        <a:spcBef>
          <a:spcPts val="2200"/>
        </a:spcBef>
        <a:spcAft>
          <a:spcPct val="0"/>
        </a:spcAft>
        <a:buSzPct val="155000"/>
        <a:buChar char="•"/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4pPr>
      <a:lvl5pPr marL="3357563" indent="-741363" algn="l" rtl="0" fontAlgn="base">
        <a:spcBef>
          <a:spcPts val="2200"/>
        </a:spcBef>
        <a:spcAft>
          <a:spcPct val="0"/>
        </a:spcAft>
        <a:buSzPct val="155000"/>
        <a:buChar char="•"/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5pPr>
      <a:lvl6pPr marL="3814763" indent="-741363" algn="l" rtl="0" fontAlgn="base">
        <a:spcBef>
          <a:spcPts val="2200"/>
        </a:spcBef>
        <a:spcAft>
          <a:spcPct val="0"/>
        </a:spcAft>
        <a:buSzPct val="155000"/>
        <a:buChar char="•"/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6pPr>
      <a:lvl7pPr marL="4271963" indent="-741363" algn="l" rtl="0" fontAlgn="base">
        <a:spcBef>
          <a:spcPts val="2200"/>
        </a:spcBef>
        <a:spcAft>
          <a:spcPct val="0"/>
        </a:spcAft>
        <a:buSzPct val="155000"/>
        <a:buChar char="•"/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7pPr>
      <a:lvl8pPr marL="4729163" indent="-741363" algn="l" rtl="0" fontAlgn="base">
        <a:spcBef>
          <a:spcPts val="2200"/>
        </a:spcBef>
        <a:spcAft>
          <a:spcPct val="0"/>
        </a:spcAft>
        <a:buSzPct val="155000"/>
        <a:buChar char="•"/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8pPr>
      <a:lvl9pPr marL="5186363" indent="-741363" algn="l" rtl="0" fontAlgn="base">
        <a:spcBef>
          <a:spcPts val="2200"/>
        </a:spcBef>
        <a:spcAft>
          <a:spcPct val="0"/>
        </a:spcAft>
        <a:buSzPct val="155000"/>
        <a:buChar char="•"/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Rectangle 1"/>
          <p:cNvSpPr>
            <a:spLocks noChangeArrowheads="1"/>
          </p:cNvSpPr>
          <p:nvPr>
            <p:ph type="body" idx="1"/>
          </p:nvPr>
        </p:nvSpPr>
        <p:spPr bwMode="auto">
          <a:xfrm>
            <a:off x="711200" y="952500"/>
            <a:ext cx="8737600" cy="5715000"/>
          </a:xfrm>
          <a:prstGeom prst="rect">
            <a:avLst/>
          </a:prstGeom>
          <a:noFill/>
          <a:ln>
            <a:noFill/>
          </a:ln>
          <a:effectLst>
            <a:outerShdw blurRad="25400" dist="25399" dir="18900000" algn="ctr" rotWithShape="0">
              <a:schemeClr val="bg2">
                <a:alpha val="75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38100" tIns="38100" rIns="38100" bIns="381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Monaco" charset="0"/>
              </a:rPr>
              <a:t>Click to edit Master text styles</a:t>
            </a:r>
          </a:p>
          <a:p>
            <a:pPr lvl="1"/>
            <a:r>
              <a:rPr lang="en-US">
                <a:sym typeface="Monaco" charset="0"/>
              </a:rPr>
              <a:t>Second level</a:t>
            </a:r>
          </a:p>
          <a:p>
            <a:pPr lvl="2"/>
            <a:r>
              <a:rPr lang="en-US">
                <a:sym typeface="Monaco" charset="0"/>
              </a:rPr>
              <a:t>Third level</a:t>
            </a:r>
          </a:p>
          <a:p>
            <a:pPr lvl="3"/>
            <a:r>
              <a:rPr lang="en-US">
                <a:sym typeface="Monaco" charset="0"/>
              </a:rPr>
              <a:t>Fourth level</a:t>
            </a:r>
          </a:p>
          <a:p>
            <a:pPr lvl="4"/>
            <a:r>
              <a:rPr lang="en-US">
                <a:sym typeface="Monaco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37" r:id="rId1"/>
    <p:sldLayoutId id="2147484238" r:id="rId2"/>
    <p:sldLayoutId id="2147484239" r:id="rId3"/>
    <p:sldLayoutId id="2147484240" r:id="rId4"/>
    <p:sldLayoutId id="2147484241" r:id="rId5"/>
    <p:sldLayoutId id="2147484242" r:id="rId6"/>
    <p:sldLayoutId id="2147484243" r:id="rId7"/>
    <p:sldLayoutId id="2147484244" r:id="rId8"/>
    <p:sldLayoutId id="2147484245" r:id="rId9"/>
    <p:sldLayoutId id="2147484246" r:id="rId10"/>
    <p:sldLayoutId id="2147484247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5400">
          <a:solidFill>
            <a:srgbClr val="FFFFFF"/>
          </a:solidFill>
          <a:latin typeface="+mj-lt"/>
          <a:ea typeface="+mj-ea"/>
          <a:cs typeface="+mj-cs"/>
          <a:sym typeface="Monaco" charset="0"/>
        </a:defRPr>
      </a:lvl1pPr>
      <a:lvl2pPr algn="ctr" rtl="0" fontAlgn="base">
        <a:spcBef>
          <a:spcPct val="0"/>
        </a:spcBef>
        <a:spcAft>
          <a:spcPct val="0"/>
        </a:spcAft>
        <a:defRPr sz="5400">
          <a:solidFill>
            <a:srgbClr val="FFFFFF"/>
          </a:solidFill>
          <a:latin typeface="Monaco" charset="0"/>
          <a:ea typeface="ヒラギノ角ゴ ProN W3" charset="0"/>
          <a:cs typeface="ヒラギノ角ゴ ProN W3" charset="0"/>
          <a:sym typeface="Monaco" charset="0"/>
        </a:defRPr>
      </a:lvl2pPr>
      <a:lvl3pPr algn="ctr" rtl="0" fontAlgn="base">
        <a:spcBef>
          <a:spcPct val="0"/>
        </a:spcBef>
        <a:spcAft>
          <a:spcPct val="0"/>
        </a:spcAft>
        <a:defRPr sz="5400">
          <a:solidFill>
            <a:srgbClr val="FFFFFF"/>
          </a:solidFill>
          <a:latin typeface="Monaco" charset="0"/>
          <a:ea typeface="ヒラギノ角ゴ ProN W3" charset="0"/>
          <a:cs typeface="ヒラギノ角ゴ ProN W3" charset="0"/>
          <a:sym typeface="Monaco" charset="0"/>
        </a:defRPr>
      </a:lvl3pPr>
      <a:lvl4pPr algn="ctr" rtl="0" fontAlgn="base">
        <a:spcBef>
          <a:spcPct val="0"/>
        </a:spcBef>
        <a:spcAft>
          <a:spcPct val="0"/>
        </a:spcAft>
        <a:defRPr sz="5400">
          <a:solidFill>
            <a:srgbClr val="FFFFFF"/>
          </a:solidFill>
          <a:latin typeface="Monaco" charset="0"/>
          <a:ea typeface="ヒラギノ角ゴ ProN W3" charset="0"/>
          <a:cs typeface="ヒラギノ角ゴ ProN W3" charset="0"/>
          <a:sym typeface="Monaco" charset="0"/>
        </a:defRPr>
      </a:lvl4pPr>
      <a:lvl5pPr algn="ctr" rtl="0" fontAlgn="base">
        <a:spcBef>
          <a:spcPct val="0"/>
        </a:spcBef>
        <a:spcAft>
          <a:spcPct val="0"/>
        </a:spcAft>
        <a:defRPr sz="5400">
          <a:solidFill>
            <a:srgbClr val="FFFFFF"/>
          </a:solidFill>
          <a:latin typeface="Monaco" charset="0"/>
          <a:ea typeface="ヒラギノ角ゴ ProN W3" charset="0"/>
          <a:cs typeface="ヒラギノ角ゴ ProN W3" charset="0"/>
          <a:sym typeface="Monaco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5400">
          <a:solidFill>
            <a:srgbClr val="FFFFFF"/>
          </a:solidFill>
          <a:latin typeface="Monaco" charset="0"/>
          <a:ea typeface="ヒラギノ角ゴ ProN W3" charset="0"/>
          <a:cs typeface="ヒラギノ角ゴ ProN W3" charset="0"/>
          <a:sym typeface="Monaco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5400">
          <a:solidFill>
            <a:srgbClr val="FFFFFF"/>
          </a:solidFill>
          <a:latin typeface="Monaco" charset="0"/>
          <a:ea typeface="ヒラギノ角ゴ ProN W3" charset="0"/>
          <a:cs typeface="ヒラギノ角ゴ ProN W3" charset="0"/>
          <a:sym typeface="Monaco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5400">
          <a:solidFill>
            <a:srgbClr val="FFFFFF"/>
          </a:solidFill>
          <a:latin typeface="Monaco" charset="0"/>
          <a:ea typeface="ヒラギノ角ゴ ProN W3" charset="0"/>
          <a:cs typeface="ヒラギノ角ゴ ProN W3" charset="0"/>
          <a:sym typeface="Monaco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5400">
          <a:solidFill>
            <a:srgbClr val="FFFFFF"/>
          </a:solidFill>
          <a:latin typeface="Monaco" charset="0"/>
          <a:ea typeface="ヒラギノ角ゴ ProN W3" charset="0"/>
          <a:cs typeface="ヒラギノ角ゴ ProN W3" charset="0"/>
          <a:sym typeface="Monaco" charset="0"/>
        </a:defRPr>
      </a:lvl9pPr>
    </p:titleStyle>
    <p:bodyStyle>
      <a:lvl1pPr marL="663575" indent="-409575" algn="l" rtl="0" fontAlgn="base">
        <a:spcBef>
          <a:spcPts val="4200"/>
        </a:spcBef>
        <a:spcAft>
          <a:spcPct val="0"/>
        </a:spcAft>
        <a:buSzPct val="139000"/>
        <a:buChar char="•"/>
        <a:defRPr sz="2800">
          <a:solidFill>
            <a:srgbClr val="FFFFFF"/>
          </a:solidFill>
          <a:latin typeface="+mn-lt"/>
          <a:ea typeface="+mn-ea"/>
          <a:cs typeface="+mn-cs"/>
          <a:sym typeface="Monaco" charset="0"/>
        </a:defRPr>
      </a:lvl1pPr>
      <a:lvl2pPr marL="1120775" indent="-409575" algn="l" rtl="0" fontAlgn="base">
        <a:spcBef>
          <a:spcPts val="4200"/>
        </a:spcBef>
        <a:spcAft>
          <a:spcPct val="0"/>
        </a:spcAft>
        <a:buSzPct val="139000"/>
        <a:buChar char="•"/>
        <a:defRPr sz="2800">
          <a:solidFill>
            <a:srgbClr val="FFFFFF"/>
          </a:solidFill>
          <a:latin typeface="+mn-lt"/>
          <a:ea typeface="+mn-ea"/>
          <a:cs typeface="+mn-cs"/>
          <a:sym typeface="Monaco" charset="0"/>
        </a:defRPr>
      </a:lvl2pPr>
      <a:lvl3pPr marL="1577975" indent="-409575" algn="l" rtl="0" fontAlgn="base">
        <a:spcBef>
          <a:spcPts val="4200"/>
        </a:spcBef>
        <a:spcAft>
          <a:spcPct val="0"/>
        </a:spcAft>
        <a:buSzPct val="139000"/>
        <a:buChar char="•"/>
        <a:defRPr sz="2800">
          <a:solidFill>
            <a:srgbClr val="FFFFFF"/>
          </a:solidFill>
          <a:latin typeface="+mn-lt"/>
          <a:ea typeface="+mn-ea"/>
          <a:cs typeface="+mn-cs"/>
          <a:sym typeface="Monaco" charset="0"/>
        </a:defRPr>
      </a:lvl3pPr>
      <a:lvl4pPr marL="2035175" indent="-409575" algn="l" rtl="0" fontAlgn="base">
        <a:spcBef>
          <a:spcPts val="4200"/>
        </a:spcBef>
        <a:spcAft>
          <a:spcPct val="0"/>
        </a:spcAft>
        <a:buSzPct val="139000"/>
        <a:buChar char="•"/>
        <a:defRPr sz="2800">
          <a:solidFill>
            <a:srgbClr val="FFFFFF"/>
          </a:solidFill>
          <a:latin typeface="+mn-lt"/>
          <a:ea typeface="+mn-ea"/>
          <a:cs typeface="+mn-cs"/>
          <a:sym typeface="Monaco" charset="0"/>
        </a:defRPr>
      </a:lvl4pPr>
      <a:lvl5pPr marL="2492375" indent="-409575" algn="l" rtl="0" fontAlgn="base">
        <a:spcBef>
          <a:spcPts val="4200"/>
        </a:spcBef>
        <a:spcAft>
          <a:spcPct val="0"/>
        </a:spcAft>
        <a:buSzPct val="139000"/>
        <a:buChar char="•"/>
        <a:defRPr sz="2800">
          <a:solidFill>
            <a:srgbClr val="FFFFFF"/>
          </a:solidFill>
          <a:latin typeface="+mn-lt"/>
          <a:ea typeface="+mn-ea"/>
          <a:cs typeface="+mn-cs"/>
          <a:sym typeface="Monaco" charset="0"/>
        </a:defRPr>
      </a:lvl5pPr>
      <a:lvl6pPr marL="2949575" indent="-409575" algn="l" rtl="0" fontAlgn="base">
        <a:spcBef>
          <a:spcPts val="4200"/>
        </a:spcBef>
        <a:spcAft>
          <a:spcPct val="0"/>
        </a:spcAft>
        <a:buSzPct val="139000"/>
        <a:buChar char="•"/>
        <a:defRPr sz="2800">
          <a:solidFill>
            <a:srgbClr val="FFFFFF"/>
          </a:solidFill>
          <a:latin typeface="+mn-lt"/>
          <a:ea typeface="+mn-ea"/>
          <a:cs typeface="+mn-cs"/>
          <a:sym typeface="Monaco" charset="0"/>
        </a:defRPr>
      </a:lvl6pPr>
      <a:lvl7pPr marL="3406775" indent="-409575" algn="l" rtl="0" fontAlgn="base">
        <a:spcBef>
          <a:spcPts val="4200"/>
        </a:spcBef>
        <a:spcAft>
          <a:spcPct val="0"/>
        </a:spcAft>
        <a:buSzPct val="139000"/>
        <a:buChar char="•"/>
        <a:defRPr sz="2800">
          <a:solidFill>
            <a:srgbClr val="FFFFFF"/>
          </a:solidFill>
          <a:latin typeface="+mn-lt"/>
          <a:ea typeface="+mn-ea"/>
          <a:cs typeface="+mn-cs"/>
          <a:sym typeface="Monaco" charset="0"/>
        </a:defRPr>
      </a:lvl7pPr>
      <a:lvl8pPr marL="3863975" indent="-409575" algn="l" rtl="0" fontAlgn="base">
        <a:spcBef>
          <a:spcPts val="4200"/>
        </a:spcBef>
        <a:spcAft>
          <a:spcPct val="0"/>
        </a:spcAft>
        <a:buSzPct val="139000"/>
        <a:buChar char="•"/>
        <a:defRPr sz="2800">
          <a:solidFill>
            <a:srgbClr val="FFFFFF"/>
          </a:solidFill>
          <a:latin typeface="+mn-lt"/>
          <a:ea typeface="+mn-ea"/>
          <a:cs typeface="+mn-cs"/>
          <a:sym typeface="Monaco" charset="0"/>
        </a:defRPr>
      </a:lvl8pPr>
      <a:lvl9pPr marL="4321175" indent="-409575" algn="l" rtl="0" fontAlgn="base">
        <a:spcBef>
          <a:spcPts val="4200"/>
        </a:spcBef>
        <a:spcAft>
          <a:spcPct val="0"/>
        </a:spcAft>
        <a:buSzPct val="139000"/>
        <a:buChar char="•"/>
        <a:defRPr sz="2800">
          <a:solidFill>
            <a:srgbClr val="FFFFFF"/>
          </a:solidFill>
          <a:latin typeface="+mn-lt"/>
          <a:ea typeface="+mn-ea"/>
          <a:cs typeface="+mn-cs"/>
          <a:sym typeface="Monaco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D1D1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5" name="Picture 1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160000" cy="762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986" name="Rectangle 2"/>
          <p:cNvSpPr>
            <a:spLocks noChangeArrowheads="1"/>
          </p:cNvSpPr>
          <p:nvPr>
            <p:ph type="title"/>
          </p:nvPr>
        </p:nvSpPr>
        <p:spPr bwMode="auto">
          <a:xfrm>
            <a:off x="711200" y="165100"/>
            <a:ext cx="8737600" cy="1981200"/>
          </a:xfrm>
          <a:prstGeom prst="rect">
            <a:avLst/>
          </a:prstGeom>
          <a:noFill/>
          <a:ln>
            <a:noFill/>
          </a:ln>
          <a:effectLst>
            <a:outerShdw blurRad="25400" dist="25399" dir="18900000" algn="ctr" rotWithShape="0">
              <a:schemeClr val="bg2">
                <a:alpha val="75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38100" tIns="38100" rIns="38100" bIns="381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Monaco" charset="0"/>
              </a:rPr>
              <a:t>Click to edit Master title style</a:t>
            </a:r>
          </a:p>
        </p:txBody>
      </p:sp>
      <p:sp>
        <p:nvSpPr>
          <p:cNvPr id="41987" name="Rectangle 3"/>
          <p:cNvSpPr>
            <a:spLocks noChangeArrowheads="1"/>
          </p:cNvSpPr>
          <p:nvPr>
            <p:ph type="body" idx="1"/>
          </p:nvPr>
        </p:nvSpPr>
        <p:spPr bwMode="auto">
          <a:xfrm>
            <a:off x="711200" y="2197100"/>
            <a:ext cx="4267200" cy="4470400"/>
          </a:xfrm>
          <a:prstGeom prst="rect">
            <a:avLst/>
          </a:prstGeom>
          <a:noFill/>
          <a:ln>
            <a:noFill/>
          </a:ln>
          <a:effectLst>
            <a:outerShdw blurRad="25400" dist="25399" dir="18900000" algn="ctr" rotWithShape="0">
              <a:schemeClr val="bg2">
                <a:alpha val="75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38100" tIns="38100" rIns="38100" bIns="381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Monaco" charset="0"/>
              </a:rPr>
              <a:t>Click to edit Master text styles</a:t>
            </a:r>
          </a:p>
          <a:p>
            <a:pPr lvl="1"/>
            <a:r>
              <a:rPr lang="en-US">
                <a:sym typeface="Monaco" charset="0"/>
              </a:rPr>
              <a:t>Second level</a:t>
            </a:r>
          </a:p>
          <a:p>
            <a:pPr lvl="2"/>
            <a:r>
              <a:rPr lang="en-US">
                <a:sym typeface="Monaco" charset="0"/>
              </a:rPr>
              <a:t>Third level</a:t>
            </a:r>
          </a:p>
          <a:p>
            <a:pPr lvl="3"/>
            <a:r>
              <a:rPr lang="en-US">
                <a:sym typeface="Monaco" charset="0"/>
              </a:rPr>
              <a:t>Fourth level</a:t>
            </a:r>
          </a:p>
          <a:p>
            <a:pPr lvl="4"/>
            <a:r>
              <a:rPr lang="en-US">
                <a:sym typeface="Monaco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48" r:id="rId1"/>
    <p:sldLayoutId id="2147484249" r:id="rId2"/>
    <p:sldLayoutId id="2147484250" r:id="rId3"/>
    <p:sldLayoutId id="2147484251" r:id="rId4"/>
    <p:sldLayoutId id="2147484252" r:id="rId5"/>
    <p:sldLayoutId id="2147484253" r:id="rId6"/>
    <p:sldLayoutId id="2147484254" r:id="rId7"/>
    <p:sldLayoutId id="2147484255" r:id="rId8"/>
    <p:sldLayoutId id="2147484256" r:id="rId9"/>
    <p:sldLayoutId id="2147484257" r:id="rId10"/>
    <p:sldLayoutId id="2147484258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5400">
          <a:solidFill>
            <a:srgbClr val="FFFFFF"/>
          </a:solidFill>
          <a:latin typeface="+mj-lt"/>
          <a:ea typeface="+mj-ea"/>
          <a:cs typeface="+mj-cs"/>
          <a:sym typeface="Monaco" charset="0"/>
        </a:defRPr>
      </a:lvl1pPr>
      <a:lvl2pPr algn="ctr" rtl="0" fontAlgn="base">
        <a:spcBef>
          <a:spcPct val="0"/>
        </a:spcBef>
        <a:spcAft>
          <a:spcPct val="0"/>
        </a:spcAft>
        <a:defRPr sz="5400">
          <a:solidFill>
            <a:srgbClr val="FFFFFF"/>
          </a:solidFill>
          <a:latin typeface="Monaco" charset="0"/>
          <a:ea typeface="ヒラギノ角ゴ ProN W3" charset="0"/>
          <a:cs typeface="ヒラギノ角ゴ ProN W3" charset="0"/>
          <a:sym typeface="Monaco" charset="0"/>
        </a:defRPr>
      </a:lvl2pPr>
      <a:lvl3pPr algn="ctr" rtl="0" fontAlgn="base">
        <a:spcBef>
          <a:spcPct val="0"/>
        </a:spcBef>
        <a:spcAft>
          <a:spcPct val="0"/>
        </a:spcAft>
        <a:defRPr sz="5400">
          <a:solidFill>
            <a:srgbClr val="FFFFFF"/>
          </a:solidFill>
          <a:latin typeface="Monaco" charset="0"/>
          <a:ea typeface="ヒラギノ角ゴ ProN W3" charset="0"/>
          <a:cs typeface="ヒラギノ角ゴ ProN W3" charset="0"/>
          <a:sym typeface="Monaco" charset="0"/>
        </a:defRPr>
      </a:lvl3pPr>
      <a:lvl4pPr algn="ctr" rtl="0" fontAlgn="base">
        <a:spcBef>
          <a:spcPct val="0"/>
        </a:spcBef>
        <a:spcAft>
          <a:spcPct val="0"/>
        </a:spcAft>
        <a:defRPr sz="5400">
          <a:solidFill>
            <a:srgbClr val="FFFFFF"/>
          </a:solidFill>
          <a:latin typeface="Monaco" charset="0"/>
          <a:ea typeface="ヒラギノ角ゴ ProN W3" charset="0"/>
          <a:cs typeface="ヒラギノ角ゴ ProN W3" charset="0"/>
          <a:sym typeface="Monaco" charset="0"/>
        </a:defRPr>
      </a:lvl4pPr>
      <a:lvl5pPr algn="ctr" rtl="0" fontAlgn="base">
        <a:spcBef>
          <a:spcPct val="0"/>
        </a:spcBef>
        <a:spcAft>
          <a:spcPct val="0"/>
        </a:spcAft>
        <a:defRPr sz="5400">
          <a:solidFill>
            <a:srgbClr val="FFFFFF"/>
          </a:solidFill>
          <a:latin typeface="Monaco" charset="0"/>
          <a:ea typeface="ヒラギノ角ゴ ProN W3" charset="0"/>
          <a:cs typeface="ヒラギノ角ゴ ProN W3" charset="0"/>
          <a:sym typeface="Monaco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5400">
          <a:solidFill>
            <a:srgbClr val="FFFFFF"/>
          </a:solidFill>
          <a:latin typeface="Monaco" charset="0"/>
          <a:ea typeface="ヒラギノ角ゴ ProN W3" charset="0"/>
          <a:cs typeface="ヒラギノ角ゴ ProN W3" charset="0"/>
          <a:sym typeface="Monaco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5400">
          <a:solidFill>
            <a:srgbClr val="FFFFFF"/>
          </a:solidFill>
          <a:latin typeface="Monaco" charset="0"/>
          <a:ea typeface="ヒラギノ角ゴ ProN W3" charset="0"/>
          <a:cs typeface="ヒラギノ角ゴ ProN W3" charset="0"/>
          <a:sym typeface="Monaco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5400">
          <a:solidFill>
            <a:srgbClr val="FFFFFF"/>
          </a:solidFill>
          <a:latin typeface="Monaco" charset="0"/>
          <a:ea typeface="ヒラギノ角ゴ ProN W3" charset="0"/>
          <a:cs typeface="ヒラギノ角ゴ ProN W3" charset="0"/>
          <a:sym typeface="Monaco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5400">
          <a:solidFill>
            <a:srgbClr val="FFFFFF"/>
          </a:solidFill>
          <a:latin typeface="Monaco" charset="0"/>
          <a:ea typeface="ヒラギノ角ゴ ProN W3" charset="0"/>
          <a:cs typeface="ヒラギノ角ゴ ProN W3" charset="0"/>
          <a:sym typeface="Monaco" charset="0"/>
        </a:defRPr>
      </a:lvl9pPr>
    </p:titleStyle>
    <p:bodyStyle>
      <a:lvl1pPr marL="631825" indent="-377825" algn="l" rtl="0" fontAlgn="base">
        <a:spcBef>
          <a:spcPts val="2800"/>
        </a:spcBef>
        <a:spcAft>
          <a:spcPct val="0"/>
        </a:spcAft>
        <a:buSzPct val="139000"/>
        <a:buChar char="•"/>
        <a:defRPr sz="2400">
          <a:solidFill>
            <a:srgbClr val="FFFFFF"/>
          </a:solidFill>
          <a:latin typeface="+mn-lt"/>
          <a:ea typeface="+mn-ea"/>
          <a:cs typeface="+mn-cs"/>
          <a:sym typeface="Monaco" charset="0"/>
        </a:defRPr>
      </a:lvl1pPr>
      <a:lvl2pPr marL="1089025" indent="-377825" algn="l" rtl="0" fontAlgn="base">
        <a:spcBef>
          <a:spcPts val="2800"/>
        </a:spcBef>
        <a:spcAft>
          <a:spcPct val="0"/>
        </a:spcAft>
        <a:buSzPct val="139000"/>
        <a:buChar char="•"/>
        <a:defRPr sz="2400">
          <a:solidFill>
            <a:srgbClr val="FFFFFF"/>
          </a:solidFill>
          <a:latin typeface="+mn-lt"/>
          <a:ea typeface="+mn-ea"/>
          <a:cs typeface="+mn-cs"/>
          <a:sym typeface="Monaco" charset="0"/>
        </a:defRPr>
      </a:lvl2pPr>
      <a:lvl3pPr marL="1546225" indent="-377825" algn="l" rtl="0" fontAlgn="base">
        <a:spcBef>
          <a:spcPts val="2800"/>
        </a:spcBef>
        <a:spcAft>
          <a:spcPct val="0"/>
        </a:spcAft>
        <a:buSzPct val="139000"/>
        <a:buChar char="•"/>
        <a:defRPr sz="2400">
          <a:solidFill>
            <a:srgbClr val="FFFFFF"/>
          </a:solidFill>
          <a:latin typeface="+mn-lt"/>
          <a:ea typeface="+mn-ea"/>
          <a:cs typeface="+mn-cs"/>
          <a:sym typeface="Monaco" charset="0"/>
        </a:defRPr>
      </a:lvl3pPr>
      <a:lvl4pPr marL="2003425" indent="-377825" algn="l" rtl="0" fontAlgn="base">
        <a:spcBef>
          <a:spcPts val="2800"/>
        </a:spcBef>
        <a:spcAft>
          <a:spcPct val="0"/>
        </a:spcAft>
        <a:buSzPct val="139000"/>
        <a:buChar char="•"/>
        <a:defRPr sz="2400">
          <a:solidFill>
            <a:srgbClr val="FFFFFF"/>
          </a:solidFill>
          <a:latin typeface="+mn-lt"/>
          <a:ea typeface="+mn-ea"/>
          <a:cs typeface="+mn-cs"/>
          <a:sym typeface="Monaco" charset="0"/>
        </a:defRPr>
      </a:lvl4pPr>
      <a:lvl5pPr marL="2460625" indent="-377825" algn="l" rtl="0" fontAlgn="base">
        <a:spcBef>
          <a:spcPts val="2800"/>
        </a:spcBef>
        <a:spcAft>
          <a:spcPct val="0"/>
        </a:spcAft>
        <a:buSzPct val="139000"/>
        <a:buChar char="•"/>
        <a:defRPr sz="2400">
          <a:solidFill>
            <a:srgbClr val="FFFFFF"/>
          </a:solidFill>
          <a:latin typeface="+mn-lt"/>
          <a:ea typeface="+mn-ea"/>
          <a:cs typeface="+mn-cs"/>
          <a:sym typeface="Monaco" charset="0"/>
        </a:defRPr>
      </a:lvl5pPr>
      <a:lvl6pPr marL="2917825" indent="-377825" algn="l" rtl="0" fontAlgn="base">
        <a:spcBef>
          <a:spcPts val="2800"/>
        </a:spcBef>
        <a:spcAft>
          <a:spcPct val="0"/>
        </a:spcAft>
        <a:buSzPct val="139000"/>
        <a:buChar char="•"/>
        <a:defRPr sz="2400">
          <a:solidFill>
            <a:srgbClr val="FFFFFF"/>
          </a:solidFill>
          <a:latin typeface="+mn-lt"/>
          <a:ea typeface="+mn-ea"/>
          <a:cs typeface="+mn-cs"/>
          <a:sym typeface="Monaco" charset="0"/>
        </a:defRPr>
      </a:lvl6pPr>
      <a:lvl7pPr marL="3375025" indent="-377825" algn="l" rtl="0" fontAlgn="base">
        <a:spcBef>
          <a:spcPts val="2800"/>
        </a:spcBef>
        <a:spcAft>
          <a:spcPct val="0"/>
        </a:spcAft>
        <a:buSzPct val="139000"/>
        <a:buChar char="•"/>
        <a:defRPr sz="2400">
          <a:solidFill>
            <a:srgbClr val="FFFFFF"/>
          </a:solidFill>
          <a:latin typeface="+mn-lt"/>
          <a:ea typeface="+mn-ea"/>
          <a:cs typeface="+mn-cs"/>
          <a:sym typeface="Monaco" charset="0"/>
        </a:defRPr>
      </a:lvl7pPr>
      <a:lvl8pPr marL="3832225" indent="-377825" algn="l" rtl="0" fontAlgn="base">
        <a:spcBef>
          <a:spcPts val="2800"/>
        </a:spcBef>
        <a:spcAft>
          <a:spcPct val="0"/>
        </a:spcAft>
        <a:buSzPct val="139000"/>
        <a:buChar char="•"/>
        <a:defRPr sz="2400">
          <a:solidFill>
            <a:srgbClr val="FFFFFF"/>
          </a:solidFill>
          <a:latin typeface="+mn-lt"/>
          <a:ea typeface="+mn-ea"/>
          <a:cs typeface="+mn-cs"/>
          <a:sym typeface="Monaco" charset="0"/>
        </a:defRPr>
      </a:lvl8pPr>
      <a:lvl9pPr marL="4289425" indent="-377825" algn="l" rtl="0" fontAlgn="base">
        <a:spcBef>
          <a:spcPts val="2800"/>
        </a:spcBef>
        <a:spcAft>
          <a:spcPct val="0"/>
        </a:spcAft>
        <a:buSzPct val="139000"/>
        <a:buChar char="•"/>
        <a:defRPr sz="2400">
          <a:solidFill>
            <a:srgbClr val="FFFFFF"/>
          </a:solidFill>
          <a:latin typeface="+mn-lt"/>
          <a:ea typeface="+mn-ea"/>
          <a:cs typeface="+mn-cs"/>
          <a:sym typeface="Monaco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Rectangle 1"/>
          <p:cNvSpPr>
            <a:spLocks noChangeArrowheads="1"/>
          </p:cNvSpPr>
          <p:nvPr>
            <p:ph type="title"/>
          </p:nvPr>
        </p:nvSpPr>
        <p:spPr bwMode="auto">
          <a:xfrm>
            <a:off x="711200" y="165100"/>
            <a:ext cx="8737600" cy="1981200"/>
          </a:xfrm>
          <a:prstGeom prst="rect">
            <a:avLst/>
          </a:prstGeom>
          <a:noFill/>
          <a:ln>
            <a:noFill/>
          </a:ln>
          <a:effectLst>
            <a:outerShdw blurRad="25400" dist="25399" dir="18900000" algn="ctr" rotWithShape="0">
              <a:schemeClr val="bg2">
                <a:alpha val="75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38100" tIns="38100" rIns="38100" bIns="381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Monaco" charset="0"/>
              </a:rPr>
              <a:t>Click to edit Master title style</a:t>
            </a:r>
          </a:p>
        </p:txBody>
      </p:sp>
      <p:sp>
        <p:nvSpPr>
          <p:cNvPr id="43010" name="Rectangle 2"/>
          <p:cNvSpPr>
            <a:spLocks noChangeArrowheads="1"/>
          </p:cNvSpPr>
          <p:nvPr>
            <p:ph type="body" idx="1"/>
          </p:nvPr>
        </p:nvSpPr>
        <p:spPr bwMode="auto">
          <a:xfrm>
            <a:off x="6070600" y="2197100"/>
            <a:ext cx="3378200" cy="4470400"/>
          </a:xfrm>
          <a:prstGeom prst="rect">
            <a:avLst/>
          </a:prstGeom>
          <a:noFill/>
          <a:ln>
            <a:noFill/>
          </a:ln>
          <a:effectLst>
            <a:outerShdw blurRad="25400" dist="25399" dir="18900000" algn="ctr" rotWithShape="0">
              <a:schemeClr val="bg2">
                <a:alpha val="75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38100" tIns="38100" rIns="38100" bIns="381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Monaco" charset="0"/>
              </a:rPr>
              <a:t>Click to edit Master text styles</a:t>
            </a:r>
          </a:p>
          <a:p>
            <a:pPr lvl="1"/>
            <a:r>
              <a:rPr lang="en-US">
                <a:sym typeface="Monaco" charset="0"/>
              </a:rPr>
              <a:t>Second level</a:t>
            </a:r>
          </a:p>
          <a:p>
            <a:pPr lvl="2"/>
            <a:r>
              <a:rPr lang="en-US">
                <a:sym typeface="Monaco" charset="0"/>
              </a:rPr>
              <a:t>Third level</a:t>
            </a:r>
          </a:p>
          <a:p>
            <a:pPr lvl="3"/>
            <a:r>
              <a:rPr lang="en-US">
                <a:sym typeface="Monaco" charset="0"/>
              </a:rPr>
              <a:t>Fourth level</a:t>
            </a:r>
          </a:p>
          <a:p>
            <a:pPr lvl="4"/>
            <a:r>
              <a:rPr lang="en-US">
                <a:sym typeface="Monaco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59" r:id="rId1"/>
    <p:sldLayoutId id="2147484260" r:id="rId2"/>
    <p:sldLayoutId id="2147484261" r:id="rId3"/>
    <p:sldLayoutId id="2147484262" r:id="rId4"/>
    <p:sldLayoutId id="2147484263" r:id="rId5"/>
    <p:sldLayoutId id="2147484264" r:id="rId6"/>
    <p:sldLayoutId id="2147484265" r:id="rId7"/>
    <p:sldLayoutId id="2147484266" r:id="rId8"/>
    <p:sldLayoutId id="2147484267" r:id="rId9"/>
    <p:sldLayoutId id="2147484268" r:id="rId10"/>
    <p:sldLayoutId id="2147484269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5400">
          <a:solidFill>
            <a:srgbClr val="FFFFFF"/>
          </a:solidFill>
          <a:latin typeface="+mj-lt"/>
          <a:ea typeface="+mj-ea"/>
          <a:cs typeface="+mj-cs"/>
          <a:sym typeface="Monaco" charset="0"/>
        </a:defRPr>
      </a:lvl1pPr>
      <a:lvl2pPr algn="ctr" rtl="0" fontAlgn="base">
        <a:spcBef>
          <a:spcPct val="0"/>
        </a:spcBef>
        <a:spcAft>
          <a:spcPct val="0"/>
        </a:spcAft>
        <a:defRPr sz="5400">
          <a:solidFill>
            <a:srgbClr val="FFFFFF"/>
          </a:solidFill>
          <a:latin typeface="Monaco" charset="0"/>
          <a:ea typeface="ヒラギノ角ゴ ProN W3" charset="0"/>
          <a:cs typeface="ヒラギノ角ゴ ProN W3" charset="0"/>
          <a:sym typeface="Monaco" charset="0"/>
        </a:defRPr>
      </a:lvl2pPr>
      <a:lvl3pPr algn="ctr" rtl="0" fontAlgn="base">
        <a:spcBef>
          <a:spcPct val="0"/>
        </a:spcBef>
        <a:spcAft>
          <a:spcPct val="0"/>
        </a:spcAft>
        <a:defRPr sz="5400">
          <a:solidFill>
            <a:srgbClr val="FFFFFF"/>
          </a:solidFill>
          <a:latin typeface="Monaco" charset="0"/>
          <a:ea typeface="ヒラギノ角ゴ ProN W3" charset="0"/>
          <a:cs typeface="ヒラギノ角ゴ ProN W3" charset="0"/>
          <a:sym typeface="Monaco" charset="0"/>
        </a:defRPr>
      </a:lvl3pPr>
      <a:lvl4pPr algn="ctr" rtl="0" fontAlgn="base">
        <a:spcBef>
          <a:spcPct val="0"/>
        </a:spcBef>
        <a:spcAft>
          <a:spcPct val="0"/>
        </a:spcAft>
        <a:defRPr sz="5400">
          <a:solidFill>
            <a:srgbClr val="FFFFFF"/>
          </a:solidFill>
          <a:latin typeface="Monaco" charset="0"/>
          <a:ea typeface="ヒラギノ角ゴ ProN W3" charset="0"/>
          <a:cs typeface="ヒラギノ角ゴ ProN W3" charset="0"/>
          <a:sym typeface="Monaco" charset="0"/>
        </a:defRPr>
      </a:lvl4pPr>
      <a:lvl5pPr algn="ctr" rtl="0" fontAlgn="base">
        <a:spcBef>
          <a:spcPct val="0"/>
        </a:spcBef>
        <a:spcAft>
          <a:spcPct val="0"/>
        </a:spcAft>
        <a:defRPr sz="5400">
          <a:solidFill>
            <a:srgbClr val="FFFFFF"/>
          </a:solidFill>
          <a:latin typeface="Monaco" charset="0"/>
          <a:ea typeface="ヒラギノ角ゴ ProN W3" charset="0"/>
          <a:cs typeface="ヒラギノ角ゴ ProN W3" charset="0"/>
          <a:sym typeface="Monaco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5400">
          <a:solidFill>
            <a:srgbClr val="FFFFFF"/>
          </a:solidFill>
          <a:latin typeface="Monaco" charset="0"/>
          <a:ea typeface="ヒラギノ角ゴ ProN W3" charset="0"/>
          <a:cs typeface="ヒラギノ角ゴ ProN W3" charset="0"/>
          <a:sym typeface="Monaco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5400">
          <a:solidFill>
            <a:srgbClr val="FFFFFF"/>
          </a:solidFill>
          <a:latin typeface="Monaco" charset="0"/>
          <a:ea typeface="ヒラギノ角ゴ ProN W3" charset="0"/>
          <a:cs typeface="ヒラギノ角ゴ ProN W3" charset="0"/>
          <a:sym typeface="Monaco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5400">
          <a:solidFill>
            <a:srgbClr val="FFFFFF"/>
          </a:solidFill>
          <a:latin typeface="Monaco" charset="0"/>
          <a:ea typeface="ヒラギノ角ゴ ProN W3" charset="0"/>
          <a:cs typeface="ヒラギノ角ゴ ProN W3" charset="0"/>
          <a:sym typeface="Monaco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5400">
          <a:solidFill>
            <a:srgbClr val="FFFFFF"/>
          </a:solidFill>
          <a:latin typeface="Monaco" charset="0"/>
          <a:ea typeface="ヒラギノ角ゴ ProN W3" charset="0"/>
          <a:cs typeface="ヒラギノ角ゴ ProN W3" charset="0"/>
          <a:sym typeface="Monaco" charset="0"/>
        </a:defRPr>
      </a:lvl9pPr>
    </p:titleStyle>
    <p:bodyStyle>
      <a:lvl1pPr marL="631825" indent="-377825" algn="l" rtl="0" fontAlgn="base">
        <a:spcBef>
          <a:spcPts val="2800"/>
        </a:spcBef>
        <a:spcAft>
          <a:spcPct val="0"/>
        </a:spcAft>
        <a:buSzPct val="139000"/>
        <a:buChar char="•"/>
        <a:defRPr sz="2400">
          <a:solidFill>
            <a:srgbClr val="FFFFFF"/>
          </a:solidFill>
          <a:latin typeface="+mn-lt"/>
          <a:ea typeface="+mn-ea"/>
          <a:cs typeface="+mn-cs"/>
          <a:sym typeface="Monaco" charset="0"/>
        </a:defRPr>
      </a:lvl1pPr>
      <a:lvl2pPr marL="1089025" indent="-377825" algn="l" rtl="0" fontAlgn="base">
        <a:spcBef>
          <a:spcPts val="2800"/>
        </a:spcBef>
        <a:spcAft>
          <a:spcPct val="0"/>
        </a:spcAft>
        <a:buSzPct val="139000"/>
        <a:buChar char="•"/>
        <a:defRPr sz="2400">
          <a:solidFill>
            <a:srgbClr val="FFFFFF"/>
          </a:solidFill>
          <a:latin typeface="+mn-lt"/>
          <a:ea typeface="+mn-ea"/>
          <a:cs typeface="+mn-cs"/>
          <a:sym typeface="Monaco" charset="0"/>
        </a:defRPr>
      </a:lvl2pPr>
      <a:lvl3pPr marL="1546225" indent="-377825" algn="l" rtl="0" fontAlgn="base">
        <a:spcBef>
          <a:spcPts val="2800"/>
        </a:spcBef>
        <a:spcAft>
          <a:spcPct val="0"/>
        </a:spcAft>
        <a:buSzPct val="139000"/>
        <a:buChar char="•"/>
        <a:defRPr sz="2400">
          <a:solidFill>
            <a:srgbClr val="FFFFFF"/>
          </a:solidFill>
          <a:latin typeface="+mn-lt"/>
          <a:ea typeface="+mn-ea"/>
          <a:cs typeface="+mn-cs"/>
          <a:sym typeface="Monaco" charset="0"/>
        </a:defRPr>
      </a:lvl3pPr>
      <a:lvl4pPr marL="2003425" indent="-377825" algn="l" rtl="0" fontAlgn="base">
        <a:spcBef>
          <a:spcPts val="2800"/>
        </a:spcBef>
        <a:spcAft>
          <a:spcPct val="0"/>
        </a:spcAft>
        <a:buSzPct val="139000"/>
        <a:buChar char="•"/>
        <a:defRPr sz="2400">
          <a:solidFill>
            <a:srgbClr val="FFFFFF"/>
          </a:solidFill>
          <a:latin typeface="+mn-lt"/>
          <a:ea typeface="+mn-ea"/>
          <a:cs typeface="+mn-cs"/>
          <a:sym typeface="Monaco" charset="0"/>
        </a:defRPr>
      </a:lvl4pPr>
      <a:lvl5pPr marL="2460625" indent="-377825" algn="l" rtl="0" fontAlgn="base">
        <a:spcBef>
          <a:spcPts val="2800"/>
        </a:spcBef>
        <a:spcAft>
          <a:spcPct val="0"/>
        </a:spcAft>
        <a:buSzPct val="139000"/>
        <a:buChar char="•"/>
        <a:defRPr sz="2400">
          <a:solidFill>
            <a:srgbClr val="FFFFFF"/>
          </a:solidFill>
          <a:latin typeface="+mn-lt"/>
          <a:ea typeface="+mn-ea"/>
          <a:cs typeface="+mn-cs"/>
          <a:sym typeface="Monaco" charset="0"/>
        </a:defRPr>
      </a:lvl5pPr>
      <a:lvl6pPr marL="2917825" indent="-377825" algn="l" rtl="0" fontAlgn="base">
        <a:spcBef>
          <a:spcPts val="2800"/>
        </a:spcBef>
        <a:spcAft>
          <a:spcPct val="0"/>
        </a:spcAft>
        <a:buSzPct val="139000"/>
        <a:buChar char="•"/>
        <a:defRPr sz="2400">
          <a:solidFill>
            <a:srgbClr val="FFFFFF"/>
          </a:solidFill>
          <a:latin typeface="+mn-lt"/>
          <a:ea typeface="+mn-ea"/>
          <a:cs typeface="+mn-cs"/>
          <a:sym typeface="Monaco" charset="0"/>
        </a:defRPr>
      </a:lvl6pPr>
      <a:lvl7pPr marL="3375025" indent="-377825" algn="l" rtl="0" fontAlgn="base">
        <a:spcBef>
          <a:spcPts val="2800"/>
        </a:spcBef>
        <a:spcAft>
          <a:spcPct val="0"/>
        </a:spcAft>
        <a:buSzPct val="139000"/>
        <a:buChar char="•"/>
        <a:defRPr sz="2400">
          <a:solidFill>
            <a:srgbClr val="FFFFFF"/>
          </a:solidFill>
          <a:latin typeface="+mn-lt"/>
          <a:ea typeface="+mn-ea"/>
          <a:cs typeface="+mn-cs"/>
          <a:sym typeface="Monaco" charset="0"/>
        </a:defRPr>
      </a:lvl7pPr>
      <a:lvl8pPr marL="3832225" indent="-377825" algn="l" rtl="0" fontAlgn="base">
        <a:spcBef>
          <a:spcPts val="2800"/>
        </a:spcBef>
        <a:spcAft>
          <a:spcPct val="0"/>
        </a:spcAft>
        <a:buSzPct val="139000"/>
        <a:buChar char="•"/>
        <a:defRPr sz="2400">
          <a:solidFill>
            <a:srgbClr val="FFFFFF"/>
          </a:solidFill>
          <a:latin typeface="+mn-lt"/>
          <a:ea typeface="+mn-ea"/>
          <a:cs typeface="+mn-cs"/>
          <a:sym typeface="Monaco" charset="0"/>
        </a:defRPr>
      </a:lvl8pPr>
      <a:lvl9pPr marL="4289425" indent="-377825" algn="l" rtl="0" fontAlgn="base">
        <a:spcBef>
          <a:spcPts val="2800"/>
        </a:spcBef>
        <a:spcAft>
          <a:spcPct val="0"/>
        </a:spcAft>
        <a:buSzPct val="139000"/>
        <a:buChar char="•"/>
        <a:defRPr sz="2400">
          <a:solidFill>
            <a:srgbClr val="FFFFFF"/>
          </a:solidFill>
          <a:latin typeface="+mn-lt"/>
          <a:ea typeface="+mn-ea"/>
          <a:cs typeface="+mn-cs"/>
          <a:sym typeface="Monaco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Rectangle 1"/>
          <p:cNvSpPr>
            <a:spLocks noChangeArrowheads="1"/>
          </p:cNvSpPr>
          <p:nvPr>
            <p:ph type="title"/>
          </p:nvPr>
        </p:nvSpPr>
        <p:spPr bwMode="auto">
          <a:xfrm>
            <a:off x="711200" y="1435100"/>
            <a:ext cx="8737600" cy="2387600"/>
          </a:xfrm>
          <a:prstGeom prst="rect">
            <a:avLst/>
          </a:prstGeom>
          <a:noFill/>
          <a:ln>
            <a:noFill/>
          </a:ln>
          <a:effectLst>
            <a:outerShdw blurRad="25400" dist="25399" dir="18900000" algn="ctr" rotWithShape="0">
              <a:schemeClr val="bg2">
                <a:alpha val="75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38100" tIns="38100" rIns="38100" bIns="3810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Monaco" charset="0"/>
              </a:rPr>
              <a:t>Click to edit Master title style</a:t>
            </a:r>
          </a:p>
        </p:txBody>
      </p:sp>
      <p:sp>
        <p:nvSpPr>
          <p:cNvPr id="44034" name="Rectangle 2"/>
          <p:cNvSpPr>
            <a:spLocks noChangeArrowheads="1"/>
          </p:cNvSpPr>
          <p:nvPr>
            <p:ph type="body" idx="1"/>
          </p:nvPr>
        </p:nvSpPr>
        <p:spPr bwMode="auto">
          <a:xfrm>
            <a:off x="711200" y="3924300"/>
            <a:ext cx="8737600" cy="990600"/>
          </a:xfrm>
          <a:prstGeom prst="rect">
            <a:avLst/>
          </a:prstGeom>
          <a:noFill/>
          <a:ln>
            <a:noFill/>
          </a:ln>
          <a:effectLst>
            <a:outerShdw blurRad="25400" dist="25399" dir="18900000" algn="ctr" rotWithShape="0">
              <a:schemeClr val="bg2">
                <a:alpha val="75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38100" tIns="38100" rIns="38100" bIns="381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Monaco" charset="0"/>
              </a:rPr>
              <a:t>Click to edit Master text styles</a:t>
            </a:r>
          </a:p>
          <a:p>
            <a:pPr lvl="1"/>
            <a:r>
              <a:rPr lang="en-US">
                <a:sym typeface="Monaco" charset="0"/>
              </a:rPr>
              <a:t>Second level</a:t>
            </a:r>
          </a:p>
          <a:p>
            <a:pPr lvl="2"/>
            <a:r>
              <a:rPr lang="en-US">
                <a:sym typeface="Monaco" charset="0"/>
              </a:rPr>
              <a:t>Third level</a:t>
            </a:r>
          </a:p>
          <a:p>
            <a:pPr lvl="3"/>
            <a:r>
              <a:rPr lang="en-US">
                <a:sym typeface="Monaco" charset="0"/>
              </a:rPr>
              <a:t>Fourth level</a:t>
            </a:r>
          </a:p>
          <a:p>
            <a:pPr lvl="4"/>
            <a:r>
              <a:rPr lang="en-US">
                <a:sym typeface="Monaco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70" r:id="rId1"/>
    <p:sldLayoutId id="2147484271" r:id="rId2"/>
    <p:sldLayoutId id="2147484272" r:id="rId3"/>
    <p:sldLayoutId id="2147484273" r:id="rId4"/>
    <p:sldLayoutId id="2147484274" r:id="rId5"/>
    <p:sldLayoutId id="2147484275" r:id="rId6"/>
    <p:sldLayoutId id="2147484276" r:id="rId7"/>
    <p:sldLayoutId id="2147484277" r:id="rId8"/>
    <p:sldLayoutId id="2147484278" r:id="rId9"/>
    <p:sldLayoutId id="2147484279" r:id="rId10"/>
    <p:sldLayoutId id="2147484280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5400">
          <a:solidFill>
            <a:srgbClr val="FFFFFF"/>
          </a:solidFill>
          <a:latin typeface="+mj-lt"/>
          <a:ea typeface="+mj-ea"/>
          <a:cs typeface="+mj-cs"/>
          <a:sym typeface="Monaco" charset="0"/>
        </a:defRPr>
      </a:lvl1pPr>
      <a:lvl2pPr algn="ctr" rtl="0" fontAlgn="base">
        <a:spcBef>
          <a:spcPct val="0"/>
        </a:spcBef>
        <a:spcAft>
          <a:spcPct val="0"/>
        </a:spcAft>
        <a:defRPr sz="5400">
          <a:solidFill>
            <a:srgbClr val="FFFFFF"/>
          </a:solidFill>
          <a:latin typeface="Monaco" charset="0"/>
          <a:ea typeface="ヒラギノ角ゴ ProN W3" charset="0"/>
          <a:cs typeface="ヒラギノ角ゴ ProN W3" charset="0"/>
          <a:sym typeface="Monaco" charset="0"/>
        </a:defRPr>
      </a:lvl2pPr>
      <a:lvl3pPr algn="ctr" rtl="0" fontAlgn="base">
        <a:spcBef>
          <a:spcPct val="0"/>
        </a:spcBef>
        <a:spcAft>
          <a:spcPct val="0"/>
        </a:spcAft>
        <a:defRPr sz="5400">
          <a:solidFill>
            <a:srgbClr val="FFFFFF"/>
          </a:solidFill>
          <a:latin typeface="Monaco" charset="0"/>
          <a:ea typeface="ヒラギノ角ゴ ProN W3" charset="0"/>
          <a:cs typeface="ヒラギノ角ゴ ProN W3" charset="0"/>
          <a:sym typeface="Monaco" charset="0"/>
        </a:defRPr>
      </a:lvl3pPr>
      <a:lvl4pPr algn="ctr" rtl="0" fontAlgn="base">
        <a:spcBef>
          <a:spcPct val="0"/>
        </a:spcBef>
        <a:spcAft>
          <a:spcPct val="0"/>
        </a:spcAft>
        <a:defRPr sz="5400">
          <a:solidFill>
            <a:srgbClr val="FFFFFF"/>
          </a:solidFill>
          <a:latin typeface="Monaco" charset="0"/>
          <a:ea typeface="ヒラギノ角ゴ ProN W3" charset="0"/>
          <a:cs typeface="ヒラギノ角ゴ ProN W3" charset="0"/>
          <a:sym typeface="Monaco" charset="0"/>
        </a:defRPr>
      </a:lvl4pPr>
      <a:lvl5pPr algn="ctr" rtl="0" fontAlgn="base">
        <a:spcBef>
          <a:spcPct val="0"/>
        </a:spcBef>
        <a:spcAft>
          <a:spcPct val="0"/>
        </a:spcAft>
        <a:defRPr sz="5400">
          <a:solidFill>
            <a:srgbClr val="FFFFFF"/>
          </a:solidFill>
          <a:latin typeface="Monaco" charset="0"/>
          <a:ea typeface="ヒラギノ角ゴ ProN W3" charset="0"/>
          <a:cs typeface="ヒラギノ角ゴ ProN W3" charset="0"/>
          <a:sym typeface="Monaco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5400">
          <a:solidFill>
            <a:srgbClr val="FFFFFF"/>
          </a:solidFill>
          <a:latin typeface="Monaco" charset="0"/>
          <a:ea typeface="ヒラギノ角ゴ ProN W3" charset="0"/>
          <a:cs typeface="ヒラギノ角ゴ ProN W3" charset="0"/>
          <a:sym typeface="Monaco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5400">
          <a:solidFill>
            <a:srgbClr val="FFFFFF"/>
          </a:solidFill>
          <a:latin typeface="Monaco" charset="0"/>
          <a:ea typeface="ヒラギノ角ゴ ProN W3" charset="0"/>
          <a:cs typeface="ヒラギノ角ゴ ProN W3" charset="0"/>
          <a:sym typeface="Monaco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5400">
          <a:solidFill>
            <a:srgbClr val="FFFFFF"/>
          </a:solidFill>
          <a:latin typeface="Monaco" charset="0"/>
          <a:ea typeface="ヒラギノ角ゴ ProN W3" charset="0"/>
          <a:cs typeface="ヒラギノ角ゴ ProN W3" charset="0"/>
          <a:sym typeface="Monaco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5400">
          <a:solidFill>
            <a:srgbClr val="FFFFFF"/>
          </a:solidFill>
          <a:latin typeface="Monaco" charset="0"/>
          <a:ea typeface="ヒラギノ角ゴ ProN W3" charset="0"/>
          <a:cs typeface="ヒラギノ角ゴ ProN W3" charset="0"/>
          <a:sym typeface="Monaco" charset="0"/>
        </a:defRPr>
      </a:lvl9pPr>
    </p:titleStyle>
    <p:bodyStyle>
      <a:lvl1pPr algn="ctr" rtl="0" fontAlgn="base"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n-lt"/>
          <a:ea typeface="+mn-ea"/>
          <a:cs typeface="+mn-cs"/>
          <a:sym typeface="Monaco" charset="0"/>
        </a:defRPr>
      </a:lvl1pPr>
      <a:lvl2pPr algn="ctr" rtl="0" fontAlgn="base"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n-lt"/>
          <a:ea typeface="+mn-ea"/>
          <a:cs typeface="+mn-cs"/>
          <a:sym typeface="Monaco" charset="0"/>
        </a:defRPr>
      </a:lvl2pPr>
      <a:lvl3pPr algn="ctr" rtl="0" fontAlgn="base"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n-lt"/>
          <a:ea typeface="+mn-ea"/>
          <a:cs typeface="+mn-cs"/>
          <a:sym typeface="Monaco" charset="0"/>
        </a:defRPr>
      </a:lvl3pPr>
      <a:lvl4pPr algn="ctr" rtl="0" fontAlgn="base"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n-lt"/>
          <a:ea typeface="+mn-ea"/>
          <a:cs typeface="+mn-cs"/>
          <a:sym typeface="Monaco" charset="0"/>
        </a:defRPr>
      </a:lvl4pPr>
      <a:lvl5pPr algn="ctr" rtl="0" fontAlgn="base"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n-lt"/>
          <a:ea typeface="+mn-ea"/>
          <a:cs typeface="+mn-cs"/>
          <a:sym typeface="Monaco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n-lt"/>
          <a:ea typeface="+mn-ea"/>
          <a:cs typeface="+mn-cs"/>
          <a:sym typeface="Monaco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n-lt"/>
          <a:ea typeface="+mn-ea"/>
          <a:cs typeface="+mn-cs"/>
          <a:sym typeface="Monaco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n-lt"/>
          <a:ea typeface="+mn-ea"/>
          <a:cs typeface="+mn-cs"/>
          <a:sym typeface="Monaco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n-lt"/>
          <a:ea typeface="+mn-ea"/>
          <a:cs typeface="+mn-cs"/>
          <a:sym typeface="Monaco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Rectangle 1"/>
          <p:cNvSpPr>
            <a:spLocks noChangeArrowheads="1"/>
          </p:cNvSpPr>
          <p:nvPr>
            <p:ph type="title"/>
          </p:nvPr>
        </p:nvSpPr>
        <p:spPr bwMode="auto">
          <a:xfrm>
            <a:off x="711200" y="2616200"/>
            <a:ext cx="8737600" cy="2387600"/>
          </a:xfrm>
          <a:prstGeom prst="rect">
            <a:avLst/>
          </a:prstGeom>
          <a:noFill/>
          <a:ln>
            <a:noFill/>
          </a:ln>
          <a:effectLst>
            <a:outerShdw blurRad="25400" dist="25399" dir="18900000" algn="ctr" rotWithShape="0">
              <a:schemeClr val="bg2">
                <a:alpha val="75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38100" tIns="38100" rIns="38100" bIns="381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Monaco" charset="0"/>
              </a:rPr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81" r:id="rId1"/>
    <p:sldLayoutId id="2147484282" r:id="rId2"/>
    <p:sldLayoutId id="2147484283" r:id="rId3"/>
    <p:sldLayoutId id="2147484284" r:id="rId4"/>
    <p:sldLayoutId id="2147484285" r:id="rId5"/>
    <p:sldLayoutId id="2147484286" r:id="rId6"/>
    <p:sldLayoutId id="2147484287" r:id="rId7"/>
    <p:sldLayoutId id="2147484288" r:id="rId8"/>
    <p:sldLayoutId id="2147484289" r:id="rId9"/>
    <p:sldLayoutId id="2147484290" r:id="rId10"/>
    <p:sldLayoutId id="2147484291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5400">
          <a:solidFill>
            <a:srgbClr val="FFFFFF"/>
          </a:solidFill>
          <a:latin typeface="+mj-lt"/>
          <a:ea typeface="+mj-ea"/>
          <a:cs typeface="+mj-cs"/>
          <a:sym typeface="Monaco" charset="0"/>
        </a:defRPr>
      </a:lvl1pPr>
      <a:lvl2pPr algn="ctr" rtl="0" fontAlgn="base">
        <a:spcBef>
          <a:spcPct val="0"/>
        </a:spcBef>
        <a:spcAft>
          <a:spcPct val="0"/>
        </a:spcAft>
        <a:defRPr sz="5400">
          <a:solidFill>
            <a:srgbClr val="FFFFFF"/>
          </a:solidFill>
          <a:latin typeface="Monaco" charset="0"/>
          <a:ea typeface="ヒラギノ角ゴ ProN W3" charset="0"/>
          <a:cs typeface="ヒラギノ角ゴ ProN W3" charset="0"/>
          <a:sym typeface="Monaco" charset="0"/>
        </a:defRPr>
      </a:lvl2pPr>
      <a:lvl3pPr algn="ctr" rtl="0" fontAlgn="base">
        <a:spcBef>
          <a:spcPct val="0"/>
        </a:spcBef>
        <a:spcAft>
          <a:spcPct val="0"/>
        </a:spcAft>
        <a:defRPr sz="5400">
          <a:solidFill>
            <a:srgbClr val="FFFFFF"/>
          </a:solidFill>
          <a:latin typeface="Monaco" charset="0"/>
          <a:ea typeface="ヒラギノ角ゴ ProN W3" charset="0"/>
          <a:cs typeface="ヒラギノ角ゴ ProN W3" charset="0"/>
          <a:sym typeface="Monaco" charset="0"/>
        </a:defRPr>
      </a:lvl3pPr>
      <a:lvl4pPr algn="ctr" rtl="0" fontAlgn="base">
        <a:spcBef>
          <a:spcPct val="0"/>
        </a:spcBef>
        <a:spcAft>
          <a:spcPct val="0"/>
        </a:spcAft>
        <a:defRPr sz="5400">
          <a:solidFill>
            <a:srgbClr val="FFFFFF"/>
          </a:solidFill>
          <a:latin typeface="Monaco" charset="0"/>
          <a:ea typeface="ヒラギノ角ゴ ProN W3" charset="0"/>
          <a:cs typeface="ヒラギノ角ゴ ProN W3" charset="0"/>
          <a:sym typeface="Monaco" charset="0"/>
        </a:defRPr>
      </a:lvl4pPr>
      <a:lvl5pPr algn="ctr" rtl="0" fontAlgn="base">
        <a:spcBef>
          <a:spcPct val="0"/>
        </a:spcBef>
        <a:spcAft>
          <a:spcPct val="0"/>
        </a:spcAft>
        <a:defRPr sz="5400">
          <a:solidFill>
            <a:srgbClr val="FFFFFF"/>
          </a:solidFill>
          <a:latin typeface="Monaco" charset="0"/>
          <a:ea typeface="ヒラギノ角ゴ ProN W3" charset="0"/>
          <a:cs typeface="ヒラギノ角ゴ ProN W3" charset="0"/>
          <a:sym typeface="Monaco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5400">
          <a:solidFill>
            <a:srgbClr val="FFFFFF"/>
          </a:solidFill>
          <a:latin typeface="Monaco" charset="0"/>
          <a:ea typeface="ヒラギノ角ゴ ProN W3" charset="0"/>
          <a:cs typeface="ヒラギノ角ゴ ProN W3" charset="0"/>
          <a:sym typeface="Monaco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5400">
          <a:solidFill>
            <a:srgbClr val="FFFFFF"/>
          </a:solidFill>
          <a:latin typeface="Monaco" charset="0"/>
          <a:ea typeface="ヒラギノ角ゴ ProN W3" charset="0"/>
          <a:cs typeface="ヒラギノ角ゴ ProN W3" charset="0"/>
          <a:sym typeface="Monaco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5400">
          <a:solidFill>
            <a:srgbClr val="FFFFFF"/>
          </a:solidFill>
          <a:latin typeface="Monaco" charset="0"/>
          <a:ea typeface="ヒラギノ角ゴ ProN W3" charset="0"/>
          <a:cs typeface="ヒラギノ角ゴ ProN W3" charset="0"/>
          <a:sym typeface="Monaco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5400">
          <a:solidFill>
            <a:srgbClr val="FFFFFF"/>
          </a:solidFill>
          <a:latin typeface="Monaco" charset="0"/>
          <a:ea typeface="ヒラギノ角ゴ ProN W3" charset="0"/>
          <a:cs typeface="ヒラギノ角ゴ ProN W3" charset="0"/>
          <a:sym typeface="Monaco" charset="0"/>
        </a:defRPr>
      </a:lvl9pPr>
    </p:titleStyle>
    <p:bodyStyle>
      <a:lvl1pPr algn="ctr" rtl="0" fontAlgn="base">
        <a:spcBef>
          <a:spcPct val="0"/>
        </a:spcBef>
        <a:spcAft>
          <a:spcPct val="0"/>
        </a:spcAft>
        <a:defRPr sz="2200">
          <a:solidFill>
            <a:srgbClr val="FFFFFF"/>
          </a:solidFill>
          <a:latin typeface="+mn-lt"/>
          <a:ea typeface="+mn-ea"/>
          <a:cs typeface="+mn-cs"/>
          <a:sym typeface="Monaco" charset="0"/>
        </a:defRPr>
      </a:lvl1pPr>
      <a:lvl2pPr algn="ctr" rtl="0" fontAlgn="base">
        <a:spcBef>
          <a:spcPct val="0"/>
        </a:spcBef>
        <a:spcAft>
          <a:spcPct val="0"/>
        </a:spcAft>
        <a:defRPr sz="2200">
          <a:solidFill>
            <a:srgbClr val="FFFFFF"/>
          </a:solidFill>
          <a:latin typeface="+mn-lt"/>
          <a:ea typeface="+mn-ea"/>
          <a:cs typeface="+mn-cs"/>
          <a:sym typeface="Monaco" charset="0"/>
        </a:defRPr>
      </a:lvl2pPr>
      <a:lvl3pPr algn="ctr" rtl="0" fontAlgn="base">
        <a:spcBef>
          <a:spcPct val="0"/>
        </a:spcBef>
        <a:spcAft>
          <a:spcPct val="0"/>
        </a:spcAft>
        <a:defRPr sz="2200">
          <a:solidFill>
            <a:srgbClr val="FFFFFF"/>
          </a:solidFill>
          <a:latin typeface="+mn-lt"/>
          <a:ea typeface="+mn-ea"/>
          <a:cs typeface="+mn-cs"/>
          <a:sym typeface="Monaco" charset="0"/>
        </a:defRPr>
      </a:lvl3pPr>
      <a:lvl4pPr algn="ctr" rtl="0" fontAlgn="base">
        <a:spcBef>
          <a:spcPct val="0"/>
        </a:spcBef>
        <a:spcAft>
          <a:spcPct val="0"/>
        </a:spcAft>
        <a:defRPr sz="2200">
          <a:solidFill>
            <a:srgbClr val="FFFFFF"/>
          </a:solidFill>
          <a:latin typeface="+mn-lt"/>
          <a:ea typeface="+mn-ea"/>
          <a:cs typeface="+mn-cs"/>
          <a:sym typeface="Monaco" charset="0"/>
        </a:defRPr>
      </a:lvl4pPr>
      <a:lvl5pPr algn="ctr" rtl="0" fontAlgn="base">
        <a:spcBef>
          <a:spcPct val="0"/>
        </a:spcBef>
        <a:spcAft>
          <a:spcPct val="0"/>
        </a:spcAft>
        <a:defRPr sz="2200">
          <a:solidFill>
            <a:srgbClr val="FFFFFF"/>
          </a:solidFill>
          <a:latin typeface="+mn-lt"/>
          <a:ea typeface="+mn-ea"/>
          <a:cs typeface="+mn-cs"/>
          <a:sym typeface="Monaco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200">
          <a:solidFill>
            <a:srgbClr val="FFFFFF"/>
          </a:solidFill>
          <a:latin typeface="+mn-lt"/>
          <a:ea typeface="+mn-ea"/>
          <a:cs typeface="+mn-cs"/>
          <a:sym typeface="Monaco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200">
          <a:solidFill>
            <a:srgbClr val="FFFFFF"/>
          </a:solidFill>
          <a:latin typeface="+mn-lt"/>
          <a:ea typeface="+mn-ea"/>
          <a:cs typeface="+mn-cs"/>
          <a:sym typeface="Monaco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200">
          <a:solidFill>
            <a:srgbClr val="FFFFFF"/>
          </a:solidFill>
          <a:latin typeface="+mn-lt"/>
          <a:ea typeface="+mn-ea"/>
          <a:cs typeface="+mn-cs"/>
          <a:sym typeface="Monaco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200">
          <a:solidFill>
            <a:srgbClr val="FFFFFF"/>
          </a:solidFill>
          <a:latin typeface="+mn-lt"/>
          <a:ea typeface="+mn-ea"/>
          <a:cs typeface="+mn-cs"/>
          <a:sym typeface="Monaco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D1D1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1" name="Picture 1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160000" cy="762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6082" name="Rectangle 2"/>
          <p:cNvSpPr>
            <a:spLocks noChangeArrowheads="1"/>
          </p:cNvSpPr>
          <p:nvPr>
            <p:ph type="title"/>
          </p:nvPr>
        </p:nvSpPr>
        <p:spPr bwMode="auto">
          <a:xfrm>
            <a:off x="711200" y="6007100"/>
            <a:ext cx="8737600" cy="1016000"/>
          </a:xfrm>
          <a:prstGeom prst="rect">
            <a:avLst/>
          </a:prstGeom>
          <a:noFill/>
          <a:ln>
            <a:noFill/>
          </a:ln>
          <a:effectLst>
            <a:outerShdw blurRad="25400" dist="25399" dir="18900000" algn="ctr" rotWithShape="0">
              <a:schemeClr val="bg2">
                <a:alpha val="75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38100" tIns="38100" rIns="38100" bIns="381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Monaco" charset="0"/>
              </a:rPr>
              <a:t>Click to edit Master title style</a:t>
            </a:r>
          </a:p>
        </p:txBody>
      </p:sp>
      <p:pic>
        <p:nvPicPr>
          <p:cNvPr id="46083" name="Picture 3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800" y="1879600"/>
            <a:ext cx="388938" cy="55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292" r:id="rId1"/>
    <p:sldLayoutId id="2147484293" r:id="rId2"/>
    <p:sldLayoutId id="2147484294" r:id="rId3"/>
    <p:sldLayoutId id="2147484295" r:id="rId4"/>
    <p:sldLayoutId id="2147484296" r:id="rId5"/>
    <p:sldLayoutId id="2147484297" r:id="rId6"/>
    <p:sldLayoutId id="2147484298" r:id="rId7"/>
    <p:sldLayoutId id="2147484299" r:id="rId8"/>
    <p:sldLayoutId id="2147484300" r:id="rId9"/>
    <p:sldLayoutId id="2147484301" r:id="rId10"/>
    <p:sldLayoutId id="2147484302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5400">
          <a:solidFill>
            <a:srgbClr val="FFFFFF"/>
          </a:solidFill>
          <a:latin typeface="+mj-lt"/>
          <a:ea typeface="+mj-ea"/>
          <a:cs typeface="+mj-cs"/>
          <a:sym typeface="Monaco" charset="0"/>
        </a:defRPr>
      </a:lvl1pPr>
      <a:lvl2pPr algn="ctr" rtl="0" fontAlgn="base">
        <a:spcBef>
          <a:spcPct val="0"/>
        </a:spcBef>
        <a:spcAft>
          <a:spcPct val="0"/>
        </a:spcAft>
        <a:defRPr sz="5400">
          <a:solidFill>
            <a:srgbClr val="FFFFFF"/>
          </a:solidFill>
          <a:latin typeface="Monaco" charset="0"/>
          <a:ea typeface="ヒラギノ角ゴ ProN W3" charset="0"/>
          <a:cs typeface="ヒラギノ角ゴ ProN W3" charset="0"/>
          <a:sym typeface="Monaco" charset="0"/>
        </a:defRPr>
      </a:lvl2pPr>
      <a:lvl3pPr algn="ctr" rtl="0" fontAlgn="base">
        <a:spcBef>
          <a:spcPct val="0"/>
        </a:spcBef>
        <a:spcAft>
          <a:spcPct val="0"/>
        </a:spcAft>
        <a:defRPr sz="5400">
          <a:solidFill>
            <a:srgbClr val="FFFFFF"/>
          </a:solidFill>
          <a:latin typeface="Monaco" charset="0"/>
          <a:ea typeface="ヒラギノ角ゴ ProN W3" charset="0"/>
          <a:cs typeface="ヒラギノ角ゴ ProN W3" charset="0"/>
          <a:sym typeface="Monaco" charset="0"/>
        </a:defRPr>
      </a:lvl3pPr>
      <a:lvl4pPr algn="ctr" rtl="0" fontAlgn="base">
        <a:spcBef>
          <a:spcPct val="0"/>
        </a:spcBef>
        <a:spcAft>
          <a:spcPct val="0"/>
        </a:spcAft>
        <a:defRPr sz="5400">
          <a:solidFill>
            <a:srgbClr val="FFFFFF"/>
          </a:solidFill>
          <a:latin typeface="Monaco" charset="0"/>
          <a:ea typeface="ヒラギノ角ゴ ProN W3" charset="0"/>
          <a:cs typeface="ヒラギノ角ゴ ProN W3" charset="0"/>
          <a:sym typeface="Monaco" charset="0"/>
        </a:defRPr>
      </a:lvl4pPr>
      <a:lvl5pPr algn="ctr" rtl="0" fontAlgn="base">
        <a:spcBef>
          <a:spcPct val="0"/>
        </a:spcBef>
        <a:spcAft>
          <a:spcPct val="0"/>
        </a:spcAft>
        <a:defRPr sz="5400">
          <a:solidFill>
            <a:srgbClr val="FFFFFF"/>
          </a:solidFill>
          <a:latin typeface="Monaco" charset="0"/>
          <a:ea typeface="ヒラギノ角ゴ ProN W3" charset="0"/>
          <a:cs typeface="ヒラギノ角ゴ ProN W3" charset="0"/>
          <a:sym typeface="Monaco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5400">
          <a:solidFill>
            <a:srgbClr val="FFFFFF"/>
          </a:solidFill>
          <a:latin typeface="Monaco" charset="0"/>
          <a:ea typeface="ヒラギノ角ゴ ProN W3" charset="0"/>
          <a:cs typeface="ヒラギノ角ゴ ProN W3" charset="0"/>
          <a:sym typeface="Monaco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5400">
          <a:solidFill>
            <a:srgbClr val="FFFFFF"/>
          </a:solidFill>
          <a:latin typeface="Monaco" charset="0"/>
          <a:ea typeface="ヒラギノ角ゴ ProN W3" charset="0"/>
          <a:cs typeface="ヒラギノ角ゴ ProN W3" charset="0"/>
          <a:sym typeface="Monaco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5400">
          <a:solidFill>
            <a:srgbClr val="FFFFFF"/>
          </a:solidFill>
          <a:latin typeface="Monaco" charset="0"/>
          <a:ea typeface="ヒラギノ角ゴ ProN W3" charset="0"/>
          <a:cs typeface="ヒラギノ角ゴ ProN W3" charset="0"/>
          <a:sym typeface="Monaco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5400">
          <a:solidFill>
            <a:srgbClr val="FFFFFF"/>
          </a:solidFill>
          <a:latin typeface="Monaco" charset="0"/>
          <a:ea typeface="ヒラギノ角ゴ ProN W3" charset="0"/>
          <a:cs typeface="ヒラギノ角ゴ ProN W3" charset="0"/>
          <a:sym typeface="Monaco" charset="0"/>
        </a:defRPr>
      </a:lvl9pPr>
    </p:titleStyle>
    <p:bodyStyle>
      <a:lvl1pPr algn="ctr" rtl="0" fontAlgn="base">
        <a:spcBef>
          <a:spcPct val="0"/>
        </a:spcBef>
        <a:spcAft>
          <a:spcPct val="0"/>
        </a:spcAft>
        <a:defRPr sz="2200">
          <a:solidFill>
            <a:srgbClr val="FFFFFF"/>
          </a:solidFill>
          <a:latin typeface="+mn-lt"/>
          <a:ea typeface="+mn-ea"/>
          <a:cs typeface="+mn-cs"/>
          <a:sym typeface="Monaco" charset="0"/>
        </a:defRPr>
      </a:lvl1pPr>
      <a:lvl2pPr algn="ctr" rtl="0" fontAlgn="base">
        <a:spcBef>
          <a:spcPct val="0"/>
        </a:spcBef>
        <a:spcAft>
          <a:spcPct val="0"/>
        </a:spcAft>
        <a:defRPr sz="2200">
          <a:solidFill>
            <a:srgbClr val="FFFFFF"/>
          </a:solidFill>
          <a:latin typeface="+mn-lt"/>
          <a:ea typeface="+mn-ea"/>
          <a:cs typeface="+mn-cs"/>
          <a:sym typeface="Monaco" charset="0"/>
        </a:defRPr>
      </a:lvl2pPr>
      <a:lvl3pPr algn="ctr" rtl="0" fontAlgn="base">
        <a:spcBef>
          <a:spcPct val="0"/>
        </a:spcBef>
        <a:spcAft>
          <a:spcPct val="0"/>
        </a:spcAft>
        <a:defRPr sz="2200">
          <a:solidFill>
            <a:srgbClr val="FFFFFF"/>
          </a:solidFill>
          <a:latin typeface="+mn-lt"/>
          <a:ea typeface="+mn-ea"/>
          <a:cs typeface="+mn-cs"/>
          <a:sym typeface="Monaco" charset="0"/>
        </a:defRPr>
      </a:lvl3pPr>
      <a:lvl4pPr algn="ctr" rtl="0" fontAlgn="base">
        <a:spcBef>
          <a:spcPct val="0"/>
        </a:spcBef>
        <a:spcAft>
          <a:spcPct val="0"/>
        </a:spcAft>
        <a:defRPr sz="2200">
          <a:solidFill>
            <a:srgbClr val="FFFFFF"/>
          </a:solidFill>
          <a:latin typeface="+mn-lt"/>
          <a:ea typeface="+mn-ea"/>
          <a:cs typeface="+mn-cs"/>
          <a:sym typeface="Monaco" charset="0"/>
        </a:defRPr>
      </a:lvl4pPr>
      <a:lvl5pPr algn="ctr" rtl="0" fontAlgn="base">
        <a:spcBef>
          <a:spcPct val="0"/>
        </a:spcBef>
        <a:spcAft>
          <a:spcPct val="0"/>
        </a:spcAft>
        <a:defRPr sz="2200">
          <a:solidFill>
            <a:srgbClr val="FFFFFF"/>
          </a:solidFill>
          <a:latin typeface="+mn-lt"/>
          <a:ea typeface="+mn-ea"/>
          <a:cs typeface="+mn-cs"/>
          <a:sym typeface="Monaco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200">
          <a:solidFill>
            <a:srgbClr val="FFFFFF"/>
          </a:solidFill>
          <a:latin typeface="+mn-lt"/>
          <a:ea typeface="+mn-ea"/>
          <a:cs typeface="+mn-cs"/>
          <a:sym typeface="Monaco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200">
          <a:solidFill>
            <a:srgbClr val="FFFFFF"/>
          </a:solidFill>
          <a:latin typeface="+mn-lt"/>
          <a:ea typeface="+mn-ea"/>
          <a:cs typeface="+mn-cs"/>
          <a:sym typeface="Monaco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200">
          <a:solidFill>
            <a:srgbClr val="FFFFFF"/>
          </a:solidFill>
          <a:latin typeface="+mn-lt"/>
          <a:ea typeface="+mn-ea"/>
          <a:cs typeface="+mn-cs"/>
          <a:sym typeface="Monaco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200">
          <a:solidFill>
            <a:srgbClr val="FFFFFF"/>
          </a:solidFill>
          <a:latin typeface="+mn-lt"/>
          <a:ea typeface="+mn-ea"/>
          <a:cs typeface="+mn-cs"/>
          <a:sym typeface="Monaco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D1D1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5" name="Picture 1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160000" cy="762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7106" name="Rectangle 2"/>
          <p:cNvSpPr>
            <a:spLocks noChangeArrowheads="1"/>
          </p:cNvSpPr>
          <p:nvPr>
            <p:ph type="title"/>
          </p:nvPr>
        </p:nvSpPr>
        <p:spPr bwMode="auto">
          <a:xfrm>
            <a:off x="508000" y="1612900"/>
            <a:ext cx="4572000" cy="2235200"/>
          </a:xfrm>
          <a:prstGeom prst="rect">
            <a:avLst/>
          </a:prstGeom>
          <a:noFill/>
          <a:ln>
            <a:noFill/>
          </a:ln>
          <a:effectLst>
            <a:outerShdw blurRad="25400" dist="25399" dir="18900000" algn="ctr" rotWithShape="0">
              <a:schemeClr val="bg2">
                <a:alpha val="75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38100" tIns="38100" rIns="38100" bIns="3810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Monaco" charset="0"/>
              </a:rPr>
              <a:t>Click to edit Master title style</a:t>
            </a:r>
          </a:p>
        </p:txBody>
      </p:sp>
      <p:pic>
        <p:nvPicPr>
          <p:cNvPr id="47107" name="Picture 3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9300" y="1206500"/>
            <a:ext cx="388938" cy="55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7108" name="Rectangle 4"/>
          <p:cNvSpPr>
            <a:spLocks noChangeArrowheads="1"/>
          </p:cNvSpPr>
          <p:nvPr>
            <p:ph type="body" idx="1"/>
          </p:nvPr>
        </p:nvSpPr>
        <p:spPr bwMode="auto">
          <a:xfrm>
            <a:off x="508000" y="3962400"/>
            <a:ext cx="4572000" cy="2108200"/>
          </a:xfrm>
          <a:prstGeom prst="rect">
            <a:avLst/>
          </a:prstGeom>
          <a:noFill/>
          <a:ln>
            <a:noFill/>
          </a:ln>
          <a:effectLst>
            <a:outerShdw blurRad="25400" dist="25399" dir="18900000" algn="ctr" rotWithShape="0">
              <a:schemeClr val="bg2">
                <a:alpha val="75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38100" tIns="38100" rIns="38100" bIns="381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Monaco" charset="0"/>
              </a:rPr>
              <a:t>Click to edit Master text styles</a:t>
            </a:r>
          </a:p>
          <a:p>
            <a:pPr lvl="1"/>
            <a:r>
              <a:rPr lang="en-US">
                <a:sym typeface="Monaco" charset="0"/>
              </a:rPr>
              <a:t>Second level</a:t>
            </a:r>
          </a:p>
          <a:p>
            <a:pPr lvl="2"/>
            <a:r>
              <a:rPr lang="en-US">
                <a:sym typeface="Monaco" charset="0"/>
              </a:rPr>
              <a:t>Third level</a:t>
            </a:r>
          </a:p>
          <a:p>
            <a:pPr lvl="3"/>
            <a:r>
              <a:rPr lang="en-US">
                <a:sym typeface="Monaco" charset="0"/>
              </a:rPr>
              <a:t>Fourth level</a:t>
            </a:r>
          </a:p>
          <a:p>
            <a:pPr lvl="4"/>
            <a:r>
              <a:rPr lang="en-US">
                <a:sym typeface="Monaco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303" r:id="rId1"/>
    <p:sldLayoutId id="2147484304" r:id="rId2"/>
    <p:sldLayoutId id="2147484305" r:id="rId3"/>
    <p:sldLayoutId id="2147484306" r:id="rId4"/>
    <p:sldLayoutId id="2147484307" r:id="rId5"/>
    <p:sldLayoutId id="2147484308" r:id="rId6"/>
    <p:sldLayoutId id="2147484309" r:id="rId7"/>
    <p:sldLayoutId id="2147484310" r:id="rId8"/>
    <p:sldLayoutId id="2147484311" r:id="rId9"/>
    <p:sldLayoutId id="2147484312" r:id="rId10"/>
    <p:sldLayoutId id="2147484313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4600">
          <a:solidFill>
            <a:srgbClr val="FFFFFF"/>
          </a:solidFill>
          <a:latin typeface="+mj-lt"/>
          <a:ea typeface="+mj-ea"/>
          <a:cs typeface="+mj-cs"/>
          <a:sym typeface="Monaco" charset="0"/>
        </a:defRPr>
      </a:lvl1pPr>
      <a:lvl2pPr algn="ctr" rtl="0" fontAlgn="base">
        <a:spcBef>
          <a:spcPct val="0"/>
        </a:spcBef>
        <a:spcAft>
          <a:spcPct val="0"/>
        </a:spcAft>
        <a:defRPr sz="4600">
          <a:solidFill>
            <a:srgbClr val="FFFFFF"/>
          </a:solidFill>
          <a:latin typeface="Monaco" charset="0"/>
          <a:ea typeface="ヒラギノ角ゴ ProN W3" charset="0"/>
          <a:cs typeface="ヒラギノ角ゴ ProN W3" charset="0"/>
          <a:sym typeface="Monaco" charset="0"/>
        </a:defRPr>
      </a:lvl2pPr>
      <a:lvl3pPr algn="ctr" rtl="0" fontAlgn="base">
        <a:spcBef>
          <a:spcPct val="0"/>
        </a:spcBef>
        <a:spcAft>
          <a:spcPct val="0"/>
        </a:spcAft>
        <a:defRPr sz="4600">
          <a:solidFill>
            <a:srgbClr val="FFFFFF"/>
          </a:solidFill>
          <a:latin typeface="Monaco" charset="0"/>
          <a:ea typeface="ヒラギノ角ゴ ProN W3" charset="0"/>
          <a:cs typeface="ヒラギノ角ゴ ProN W3" charset="0"/>
          <a:sym typeface="Monaco" charset="0"/>
        </a:defRPr>
      </a:lvl3pPr>
      <a:lvl4pPr algn="ctr" rtl="0" fontAlgn="base">
        <a:spcBef>
          <a:spcPct val="0"/>
        </a:spcBef>
        <a:spcAft>
          <a:spcPct val="0"/>
        </a:spcAft>
        <a:defRPr sz="4600">
          <a:solidFill>
            <a:srgbClr val="FFFFFF"/>
          </a:solidFill>
          <a:latin typeface="Monaco" charset="0"/>
          <a:ea typeface="ヒラギノ角ゴ ProN W3" charset="0"/>
          <a:cs typeface="ヒラギノ角ゴ ProN W3" charset="0"/>
          <a:sym typeface="Monaco" charset="0"/>
        </a:defRPr>
      </a:lvl4pPr>
      <a:lvl5pPr algn="ctr" rtl="0" fontAlgn="base">
        <a:spcBef>
          <a:spcPct val="0"/>
        </a:spcBef>
        <a:spcAft>
          <a:spcPct val="0"/>
        </a:spcAft>
        <a:defRPr sz="4600">
          <a:solidFill>
            <a:srgbClr val="FFFFFF"/>
          </a:solidFill>
          <a:latin typeface="Monaco" charset="0"/>
          <a:ea typeface="ヒラギノ角ゴ ProN W3" charset="0"/>
          <a:cs typeface="ヒラギノ角ゴ ProN W3" charset="0"/>
          <a:sym typeface="Monaco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600">
          <a:solidFill>
            <a:srgbClr val="FFFFFF"/>
          </a:solidFill>
          <a:latin typeface="Monaco" charset="0"/>
          <a:ea typeface="ヒラギノ角ゴ ProN W3" charset="0"/>
          <a:cs typeface="ヒラギノ角ゴ ProN W3" charset="0"/>
          <a:sym typeface="Monaco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600">
          <a:solidFill>
            <a:srgbClr val="FFFFFF"/>
          </a:solidFill>
          <a:latin typeface="Monaco" charset="0"/>
          <a:ea typeface="ヒラギノ角ゴ ProN W3" charset="0"/>
          <a:cs typeface="ヒラギノ角ゴ ProN W3" charset="0"/>
          <a:sym typeface="Monaco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600">
          <a:solidFill>
            <a:srgbClr val="FFFFFF"/>
          </a:solidFill>
          <a:latin typeface="Monaco" charset="0"/>
          <a:ea typeface="ヒラギノ角ゴ ProN W3" charset="0"/>
          <a:cs typeface="ヒラギノ角ゴ ProN W3" charset="0"/>
          <a:sym typeface="Monaco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600">
          <a:solidFill>
            <a:srgbClr val="FFFFFF"/>
          </a:solidFill>
          <a:latin typeface="Monaco" charset="0"/>
          <a:ea typeface="ヒラギノ角ゴ ProN W3" charset="0"/>
          <a:cs typeface="ヒラギノ角ゴ ProN W3" charset="0"/>
          <a:sym typeface="Monaco" charset="0"/>
        </a:defRPr>
      </a:lvl9pPr>
    </p:titleStyle>
    <p:bodyStyle>
      <a:lvl1pPr algn="ctr" rtl="0" fontAlgn="base">
        <a:spcBef>
          <a:spcPct val="0"/>
        </a:spcBef>
        <a:spcAft>
          <a:spcPct val="0"/>
        </a:spcAft>
        <a:defRPr sz="2200">
          <a:solidFill>
            <a:srgbClr val="FFFFFF"/>
          </a:solidFill>
          <a:latin typeface="+mn-lt"/>
          <a:ea typeface="+mn-ea"/>
          <a:cs typeface="+mn-cs"/>
          <a:sym typeface="Monaco" charset="0"/>
        </a:defRPr>
      </a:lvl1pPr>
      <a:lvl2pPr algn="ctr" rtl="0" fontAlgn="base">
        <a:spcBef>
          <a:spcPct val="0"/>
        </a:spcBef>
        <a:spcAft>
          <a:spcPct val="0"/>
        </a:spcAft>
        <a:defRPr sz="2200">
          <a:solidFill>
            <a:srgbClr val="FFFFFF"/>
          </a:solidFill>
          <a:latin typeface="+mn-lt"/>
          <a:ea typeface="+mn-ea"/>
          <a:cs typeface="+mn-cs"/>
          <a:sym typeface="Monaco" charset="0"/>
        </a:defRPr>
      </a:lvl2pPr>
      <a:lvl3pPr algn="ctr" rtl="0" fontAlgn="base">
        <a:spcBef>
          <a:spcPct val="0"/>
        </a:spcBef>
        <a:spcAft>
          <a:spcPct val="0"/>
        </a:spcAft>
        <a:defRPr sz="2200">
          <a:solidFill>
            <a:srgbClr val="FFFFFF"/>
          </a:solidFill>
          <a:latin typeface="+mn-lt"/>
          <a:ea typeface="+mn-ea"/>
          <a:cs typeface="+mn-cs"/>
          <a:sym typeface="Monaco" charset="0"/>
        </a:defRPr>
      </a:lvl3pPr>
      <a:lvl4pPr algn="ctr" rtl="0" fontAlgn="base">
        <a:spcBef>
          <a:spcPct val="0"/>
        </a:spcBef>
        <a:spcAft>
          <a:spcPct val="0"/>
        </a:spcAft>
        <a:defRPr sz="2200">
          <a:solidFill>
            <a:srgbClr val="FFFFFF"/>
          </a:solidFill>
          <a:latin typeface="+mn-lt"/>
          <a:ea typeface="+mn-ea"/>
          <a:cs typeface="+mn-cs"/>
          <a:sym typeface="Monaco" charset="0"/>
        </a:defRPr>
      </a:lvl4pPr>
      <a:lvl5pPr algn="ctr" rtl="0" fontAlgn="base">
        <a:spcBef>
          <a:spcPct val="0"/>
        </a:spcBef>
        <a:spcAft>
          <a:spcPct val="0"/>
        </a:spcAft>
        <a:defRPr sz="2200">
          <a:solidFill>
            <a:srgbClr val="FFFFFF"/>
          </a:solidFill>
          <a:latin typeface="+mn-lt"/>
          <a:ea typeface="+mn-ea"/>
          <a:cs typeface="+mn-cs"/>
          <a:sym typeface="Monaco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200">
          <a:solidFill>
            <a:srgbClr val="FFFFFF"/>
          </a:solidFill>
          <a:latin typeface="+mn-lt"/>
          <a:ea typeface="+mn-ea"/>
          <a:cs typeface="+mn-cs"/>
          <a:sym typeface="Monaco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200">
          <a:solidFill>
            <a:srgbClr val="FFFFFF"/>
          </a:solidFill>
          <a:latin typeface="+mn-lt"/>
          <a:ea typeface="+mn-ea"/>
          <a:cs typeface="+mn-cs"/>
          <a:sym typeface="Monaco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200">
          <a:solidFill>
            <a:srgbClr val="FFFFFF"/>
          </a:solidFill>
          <a:latin typeface="+mn-lt"/>
          <a:ea typeface="+mn-ea"/>
          <a:cs typeface="+mn-cs"/>
          <a:sym typeface="Monaco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200">
          <a:solidFill>
            <a:srgbClr val="FFFFFF"/>
          </a:solidFill>
          <a:latin typeface="+mn-lt"/>
          <a:ea typeface="+mn-ea"/>
          <a:cs typeface="+mn-cs"/>
          <a:sym typeface="Monaco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29" name="Picture 1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160000" cy="762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8130" name="Rectangle 2"/>
          <p:cNvSpPr>
            <a:spLocks noChangeArrowheads="1"/>
          </p:cNvSpPr>
          <p:nvPr>
            <p:ph type="title"/>
          </p:nvPr>
        </p:nvSpPr>
        <p:spPr bwMode="auto">
          <a:xfrm>
            <a:off x="787400" y="431800"/>
            <a:ext cx="8572500" cy="1447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>
                    <a:alpha val="89999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>
                    <a:alpha val="89999"/>
                  </a:schemeClr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38100" tIns="38100" rIns="38100" bIns="381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Cochin" charset="0"/>
              </a:rPr>
              <a:t>Click to edit Master title style</a:t>
            </a:r>
          </a:p>
        </p:txBody>
      </p:sp>
      <p:sp>
        <p:nvSpPr>
          <p:cNvPr id="48131" name="Rectangle 3"/>
          <p:cNvSpPr>
            <a:spLocks noChangeArrowheads="1"/>
          </p:cNvSpPr>
          <p:nvPr>
            <p:ph type="body" idx="1"/>
          </p:nvPr>
        </p:nvSpPr>
        <p:spPr bwMode="auto">
          <a:xfrm>
            <a:off x="787400" y="2159000"/>
            <a:ext cx="4292600" cy="4470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>
                    <a:alpha val="89999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>
                    <a:alpha val="89999"/>
                  </a:schemeClr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38100" tIns="38100" rIns="38100" bIns="381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Cochin" charset="0"/>
              </a:rPr>
              <a:t>Click to edit Master text styles</a:t>
            </a:r>
          </a:p>
          <a:p>
            <a:pPr lvl="1"/>
            <a:r>
              <a:rPr lang="en-US">
                <a:sym typeface="Cochin" charset="0"/>
              </a:rPr>
              <a:t>Second level</a:t>
            </a:r>
          </a:p>
          <a:p>
            <a:pPr lvl="2"/>
            <a:r>
              <a:rPr lang="en-US">
                <a:sym typeface="Cochin" charset="0"/>
              </a:rPr>
              <a:t>Third level</a:t>
            </a:r>
          </a:p>
          <a:p>
            <a:pPr lvl="3"/>
            <a:r>
              <a:rPr lang="en-US">
                <a:sym typeface="Cochin" charset="0"/>
              </a:rPr>
              <a:t>Fourth level</a:t>
            </a:r>
          </a:p>
          <a:p>
            <a:pPr lvl="4"/>
            <a:r>
              <a:rPr lang="en-US">
                <a:sym typeface="Cochin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314" r:id="rId1"/>
    <p:sldLayoutId id="2147484315" r:id="rId2"/>
    <p:sldLayoutId id="2147484316" r:id="rId3"/>
    <p:sldLayoutId id="2147484317" r:id="rId4"/>
    <p:sldLayoutId id="2147484318" r:id="rId5"/>
    <p:sldLayoutId id="2147484319" r:id="rId6"/>
    <p:sldLayoutId id="2147484320" r:id="rId7"/>
    <p:sldLayoutId id="2147484321" r:id="rId8"/>
    <p:sldLayoutId id="2147484322" r:id="rId9"/>
    <p:sldLayoutId id="2147484323" r:id="rId10"/>
    <p:sldLayoutId id="2147484324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6400">
          <a:solidFill>
            <a:srgbClr val="3F3F3F"/>
          </a:solidFill>
          <a:latin typeface="+mj-lt"/>
          <a:ea typeface="+mj-ea"/>
          <a:cs typeface="+mj-cs"/>
          <a:sym typeface="Cochin" charset="0"/>
        </a:defRPr>
      </a:lvl1pPr>
      <a:lvl2pPr algn="ctr" rtl="0" fontAlgn="base">
        <a:spcBef>
          <a:spcPct val="0"/>
        </a:spcBef>
        <a:spcAft>
          <a:spcPct val="0"/>
        </a:spcAft>
        <a:defRPr sz="6400">
          <a:solidFill>
            <a:srgbClr val="3F3F3F"/>
          </a:solidFill>
          <a:latin typeface="Cochin" charset="0"/>
          <a:ea typeface="ヒラギノ明朝 ProN W3" charset="0"/>
          <a:cs typeface="ヒラギノ明朝 ProN W3" charset="0"/>
          <a:sym typeface="Cochin" charset="0"/>
        </a:defRPr>
      </a:lvl2pPr>
      <a:lvl3pPr algn="ctr" rtl="0" fontAlgn="base">
        <a:spcBef>
          <a:spcPct val="0"/>
        </a:spcBef>
        <a:spcAft>
          <a:spcPct val="0"/>
        </a:spcAft>
        <a:defRPr sz="6400">
          <a:solidFill>
            <a:srgbClr val="3F3F3F"/>
          </a:solidFill>
          <a:latin typeface="Cochin" charset="0"/>
          <a:ea typeface="ヒラギノ明朝 ProN W3" charset="0"/>
          <a:cs typeface="ヒラギノ明朝 ProN W3" charset="0"/>
          <a:sym typeface="Cochin" charset="0"/>
        </a:defRPr>
      </a:lvl3pPr>
      <a:lvl4pPr algn="ctr" rtl="0" fontAlgn="base">
        <a:spcBef>
          <a:spcPct val="0"/>
        </a:spcBef>
        <a:spcAft>
          <a:spcPct val="0"/>
        </a:spcAft>
        <a:defRPr sz="6400">
          <a:solidFill>
            <a:srgbClr val="3F3F3F"/>
          </a:solidFill>
          <a:latin typeface="Cochin" charset="0"/>
          <a:ea typeface="ヒラギノ明朝 ProN W3" charset="0"/>
          <a:cs typeface="ヒラギノ明朝 ProN W3" charset="0"/>
          <a:sym typeface="Cochin" charset="0"/>
        </a:defRPr>
      </a:lvl4pPr>
      <a:lvl5pPr algn="ctr" rtl="0" fontAlgn="base">
        <a:spcBef>
          <a:spcPct val="0"/>
        </a:spcBef>
        <a:spcAft>
          <a:spcPct val="0"/>
        </a:spcAft>
        <a:defRPr sz="6400">
          <a:solidFill>
            <a:srgbClr val="3F3F3F"/>
          </a:solidFill>
          <a:latin typeface="Cochin" charset="0"/>
          <a:ea typeface="ヒラギノ明朝 ProN W3" charset="0"/>
          <a:cs typeface="ヒラギノ明朝 ProN W3" charset="0"/>
          <a:sym typeface="Cochin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6400">
          <a:solidFill>
            <a:srgbClr val="3F3F3F"/>
          </a:solidFill>
          <a:latin typeface="Cochin" charset="0"/>
          <a:ea typeface="ヒラギノ明朝 ProN W3" charset="0"/>
          <a:cs typeface="ヒラギノ明朝 ProN W3" charset="0"/>
          <a:sym typeface="Cochin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6400">
          <a:solidFill>
            <a:srgbClr val="3F3F3F"/>
          </a:solidFill>
          <a:latin typeface="Cochin" charset="0"/>
          <a:ea typeface="ヒラギノ明朝 ProN W3" charset="0"/>
          <a:cs typeface="ヒラギノ明朝 ProN W3" charset="0"/>
          <a:sym typeface="Cochin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6400">
          <a:solidFill>
            <a:srgbClr val="3F3F3F"/>
          </a:solidFill>
          <a:latin typeface="Cochin" charset="0"/>
          <a:ea typeface="ヒラギノ明朝 ProN W3" charset="0"/>
          <a:cs typeface="ヒラギノ明朝 ProN W3" charset="0"/>
          <a:sym typeface="Cochin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6400">
          <a:solidFill>
            <a:srgbClr val="3F3F3F"/>
          </a:solidFill>
          <a:latin typeface="Cochin" charset="0"/>
          <a:ea typeface="ヒラギノ明朝 ProN W3" charset="0"/>
          <a:cs typeface="ヒラギノ明朝 ProN W3" charset="0"/>
          <a:sym typeface="Cochin" charset="0"/>
        </a:defRPr>
      </a:lvl9pPr>
    </p:titleStyle>
    <p:bodyStyle>
      <a:lvl1pPr marL="495300" indent="-495300" algn="l" rtl="0" fontAlgn="base">
        <a:spcBef>
          <a:spcPts val="3000"/>
        </a:spcBef>
        <a:spcAft>
          <a:spcPct val="0"/>
        </a:spcAft>
        <a:buSzPct val="64000"/>
        <a:buFont typeface="Type Embellishments One LET" charset="0"/>
        <a:buChar char="n"/>
        <a:defRPr sz="2400">
          <a:solidFill>
            <a:srgbClr val="3F3F3F"/>
          </a:solidFill>
          <a:latin typeface="+mn-lt"/>
          <a:ea typeface="+mn-ea"/>
          <a:cs typeface="+mn-cs"/>
          <a:sym typeface="Cochin" charset="0"/>
        </a:defRPr>
      </a:lvl1pPr>
      <a:lvl2pPr marL="1054100" indent="-495300" algn="l" rtl="0" fontAlgn="base">
        <a:spcBef>
          <a:spcPts val="3000"/>
        </a:spcBef>
        <a:spcAft>
          <a:spcPct val="0"/>
        </a:spcAft>
        <a:buSzPct val="64000"/>
        <a:buFont typeface="Type Embellishments One LET" charset="0"/>
        <a:buChar char="n"/>
        <a:defRPr sz="2400">
          <a:solidFill>
            <a:srgbClr val="3F3F3F"/>
          </a:solidFill>
          <a:latin typeface="+mn-lt"/>
          <a:ea typeface="+mn-ea"/>
          <a:cs typeface="+mn-cs"/>
          <a:sym typeface="Cochin" charset="0"/>
        </a:defRPr>
      </a:lvl2pPr>
      <a:lvl3pPr marL="1397000" indent="-495300" algn="l" rtl="0" fontAlgn="base">
        <a:spcBef>
          <a:spcPts val="3000"/>
        </a:spcBef>
        <a:spcAft>
          <a:spcPct val="0"/>
        </a:spcAft>
        <a:buSzPct val="64000"/>
        <a:buFont typeface="Type Embellishments One LET" charset="0"/>
        <a:buChar char="n"/>
        <a:defRPr sz="2400">
          <a:solidFill>
            <a:srgbClr val="3F3F3F"/>
          </a:solidFill>
          <a:latin typeface="+mn-lt"/>
          <a:ea typeface="+mn-ea"/>
          <a:cs typeface="+mn-cs"/>
          <a:sym typeface="Cochin" charset="0"/>
        </a:defRPr>
      </a:lvl3pPr>
      <a:lvl4pPr marL="1752600" indent="-495300" algn="l" rtl="0" fontAlgn="base">
        <a:spcBef>
          <a:spcPts val="3000"/>
        </a:spcBef>
        <a:spcAft>
          <a:spcPct val="0"/>
        </a:spcAft>
        <a:buSzPct val="64000"/>
        <a:buFont typeface="Type Embellishments One LET" charset="0"/>
        <a:buChar char="n"/>
        <a:defRPr sz="2400">
          <a:solidFill>
            <a:srgbClr val="3F3F3F"/>
          </a:solidFill>
          <a:latin typeface="+mn-lt"/>
          <a:ea typeface="+mn-ea"/>
          <a:cs typeface="+mn-cs"/>
          <a:sym typeface="Cochin" charset="0"/>
        </a:defRPr>
      </a:lvl4pPr>
      <a:lvl5pPr marL="2095500" indent="-495300" algn="l" rtl="0" fontAlgn="base">
        <a:spcBef>
          <a:spcPts val="3000"/>
        </a:spcBef>
        <a:spcAft>
          <a:spcPct val="0"/>
        </a:spcAft>
        <a:buSzPct val="64000"/>
        <a:buFont typeface="Type Embellishments One LET" charset="0"/>
        <a:buChar char="n"/>
        <a:defRPr sz="2400">
          <a:solidFill>
            <a:srgbClr val="3F3F3F"/>
          </a:solidFill>
          <a:latin typeface="+mn-lt"/>
          <a:ea typeface="+mn-ea"/>
          <a:cs typeface="+mn-cs"/>
          <a:sym typeface="Cochin" charset="0"/>
        </a:defRPr>
      </a:lvl5pPr>
      <a:lvl6pPr marL="2552700" indent="-495300" algn="l" rtl="0" fontAlgn="base">
        <a:spcBef>
          <a:spcPts val="3000"/>
        </a:spcBef>
        <a:spcAft>
          <a:spcPct val="0"/>
        </a:spcAft>
        <a:buSzPct val="64000"/>
        <a:buFont typeface="Type Embellishments One LET" charset="0"/>
        <a:buChar char="n"/>
        <a:defRPr sz="2400">
          <a:solidFill>
            <a:srgbClr val="3F3F3F"/>
          </a:solidFill>
          <a:latin typeface="+mn-lt"/>
          <a:ea typeface="+mn-ea"/>
          <a:cs typeface="+mn-cs"/>
          <a:sym typeface="Cochin" charset="0"/>
        </a:defRPr>
      </a:lvl6pPr>
      <a:lvl7pPr marL="3009900" indent="-495300" algn="l" rtl="0" fontAlgn="base">
        <a:spcBef>
          <a:spcPts val="3000"/>
        </a:spcBef>
        <a:spcAft>
          <a:spcPct val="0"/>
        </a:spcAft>
        <a:buSzPct val="64000"/>
        <a:buFont typeface="Type Embellishments One LET" charset="0"/>
        <a:buChar char="n"/>
        <a:defRPr sz="2400">
          <a:solidFill>
            <a:srgbClr val="3F3F3F"/>
          </a:solidFill>
          <a:latin typeface="+mn-lt"/>
          <a:ea typeface="+mn-ea"/>
          <a:cs typeface="+mn-cs"/>
          <a:sym typeface="Cochin" charset="0"/>
        </a:defRPr>
      </a:lvl7pPr>
      <a:lvl8pPr marL="3467100" indent="-495300" algn="l" rtl="0" fontAlgn="base">
        <a:spcBef>
          <a:spcPts val="3000"/>
        </a:spcBef>
        <a:spcAft>
          <a:spcPct val="0"/>
        </a:spcAft>
        <a:buSzPct val="64000"/>
        <a:buFont typeface="Type Embellishments One LET" charset="0"/>
        <a:buChar char="n"/>
        <a:defRPr sz="2400">
          <a:solidFill>
            <a:srgbClr val="3F3F3F"/>
          </a:solidFill>
          <a:latin typeface="+mn-lt"/>
          <a:ea typeface="+mn-ea"/>
          <a:cs typeface="+mn-cs"/>
          <a:sym typeface="Cochin" charset="0"/>
        </a:defRPr>
      </a:lvl8pPr>
      <a:lvl9pPr marL="3924300" indent="-495300" algn="l" rtl="0" fontAlgn="base">
        <a:spcBef>
          <a:spcPts val="3000"/>
        </a:spcBef>
        <a:spcAft>
          <a:spcPct val="0"/>
        </a:spcAft>
        <a:buSzPct val="64000"/>
        <a:buFont typeface="Type Embellishments One LET" charset="0"/>
        <a:buChar char="n"/>
        <a:defRPr sz="2400">
          <a:solidFill>
            <a:srgbClr val="3F3F3F"/>
          </a:solidFill>
          <a:latin typeface="+mn-lt"/>
          <a:ea typeface="+mn-ea"/>
          <a:cs typeface="+mn-cs"/>
          <a:sym typeface="Cochin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Rectangle 1"/>
          <p:cNvSpPr>
            <a:spLocks noChangeArrowheads="1"/>
          </p:cNvSpPr>
          <p:nvPr>
            <p:ph type="title"/>
          </p:nvPr>
        </p:nvSpPr>
        <p:spPr bwMode="auto">
          <a:xfrm>
            <a:off x="787400" y="431800"/>
            <a:ext cx="8572500" cy="1447800"/>
          </a:xfrm>
          <a:prstGeom prst="rect">
            <a:avLst/>
          </a:prstGeom>
          <a:noFill/>
          <a:ln>
            <a:noFill/>
          </a:ln>
          <a:effectLst>
            <a:outerShdw blurRad="38100" dist="50800" dir="3000029" algn="ctr" rotWithShape="0">
              <a:schemeClr val="bg2">
                <a:alpha val="79999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>
                    <a:alpha val="89999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>
                    <a:alpha val="89999"/>
                  </a:schemeClr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38100" tIns="38100" rIns="38100" bIns="381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Cochin" charset="0"/>
              </a:rPr>
              <a:t>Click to edit Master title style</a:t>
            </a:r>
          </a:p>
        </p:txBody>
      </p:sp>
      <p:sp>
        <p:nvSpPr>
          <p:cNvPr id="49154" name="Rectangle 2"/>
          <p:cNvSpPr>
            <a:spLocks noChangeArrowheads="1"/>
          </p:cNvSpPr>
          <p:nvPr>
            <p:ph type="body" idx="1"/>
          </p:nvPr>
        </p:nvSpPr>
        <p:spPr bwMode="auto">
          <a:xfrm>
            <a:off x="787400" y="2159000"/>
            <a:ext cx="4292600" cy="4470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>
                    <a:alpha val="89999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>
                    <a:alpha val="89999"/>
                  </a:schemeClr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38100" tIns="38100" rIns="38100" bIns="381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Cochin" charset="0"/>
              </a:rPr>
              <a:t>Click to edit Master text styles</a:t>
            </a:r>
          </a:p>
          <a:p>
            <a:pPr lvl="1"/>
            <a:r>
              <a:rPr lang="en-US">
                <a:sym typeface="Cochin" charset="0"/>
              </a:rPr>
              <a:t>Second level</a:t>
            </a:r>
          </a:p>
          <a:p>
            <a:pPr lvl="2"/>
            <a:r>
              <a:rPr lang="en-US">
                <a:sym typeface="Cochin" charset="0"/>
              </a:rPr>
              <a:t>Third level</a:t>
            </a:r>
          </a:p>
          <a:p>
            <a:pPr lvl="3"/>
            <a:r>
              <a:rPr lang="en-US">
                <a:sym typeface="Cochin" charset="0"/>
              </a:rPr>
              <a:t>Fourth level</a:t>
            </a:r>
          </a:p>
          <a:p>
            <a:pPr lvl="4"/>
            <a:r>
              <a:rPr lang="en-US">
                <a:sym typeface="Cochin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325" r:id="rId1"/>
    <p:sldLayoutId id="2147484326" r:id="rId2"/>
    <p:sldLayoutId id="2147484327" r:id="rId3"/>
    <p:sldLayoutId id="2147484328" r:id="rId4"/>
    <p:sldLayoutId id="2147484329" r:id="rId5"/>
    <p:sldLayoutId id="2147484330" r:id="rId6"/>
    <p:sldLayoutId id="2147484331" r:id="rId7"/>
    <p:sldLayoutId id="2147484332" r:id="rId8"/>
    <p:sldLayoutId id="2147484333" r:id="rId9"/>
    <p:sldLayoutId id="2147484334" r:id="rId10"/>
    <p:sldLayoutId id="2147484335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6400">
          <a:solidFill>
            <a:srgbClr val="3F3F3F"/>
          </a:solidFill>
          <a:latin typeface="+mj-lt"/>
          <a:ea typeface="+mj-ea"/>
          <a:cs typeface="+mj-cs"/>
          <a:sym typeface="Cochin" charset="0"/>
        </a:defRPr>
      </a:lvl1pPr>
      <a:lvl2pPr algn="ctr" rtl="0" fontAlgn="base">
        <a:spcBef>
          <a:spcPct val="0"/>
        </a:spcBef>
        <a:spcAft>
          <a:spcPct val="0"/>
        </a:spcAft>
        <a:defRPr sz="6400">
          <a:solidFill>
            <a:srgbClr val="3F3F3F"/>
          </a:solidFill>
          <a:latin typeface="Cochin" charset="0"/>
          <a:ea typeface="ヒラギノ明朝 ProN W3" charset="0"/>
          <a:cs typeface="ヒラギノ明朝 ProN W3" charset="0"/>
          <a:sym typeface="Cochin" charset="0"/>
        </a:defRPr>
      </a:lvl2pPr>
      <a:lvl3pPr algn="ctr" rtl="0" fontAlgn="base">
        <a:spcBef>
          <a:spcPct val="0"/>
        </a:spcBef>
        <a:spcAft>
          <a:spcPct val="0"/>
        </a:spcAft>
        <a:defRPr sz="6400">
          <a:solidFill>
            <a:srgbClr val="3F3F3F"/>
          </a:solidFill>
          <a:latin typeface="Cochin" charset="0"/>
          <a:ea typeface="ヒラギノ明朝 ProN W3" charset="0"/>
          <a:cs typeface="ヒラギノ明朝 ProN W3" charset="0"/>
          <a:sym typeface="Cochin" charset="0"/>
        </a:defRPr>
      </a:lvl3pPr>
      <a:lvl4pPr algn="ctr" rtl="0" fontAlgn="base">
        <a:spcBef>
          <a:spcPct val="0"/>
        </a:spcBef>
        <a:spcAft>
          <a:spcPct val="0"/>
        </a:spcAft>
        <a:defRPr sz="6400">
          <a:solidFill>
            <a:srgbClr val="3F3F3F"/>
          </a:solidFill>
          <a:latin typeface="Cochin" charset="0"/>
          <a:ea typeface="ヒラギノ明朝 ProN W3" charset="0"/>
          <a:cs typeface="ヒラギノ明朝 ProN W3" charset="0"/>
          <a:sym typeface="Cochin" charset="0"/>
        </a:defRPr>
      </a:lvl4pPr>
      <a:lvl5pPr algn="ctr" rtl="0" fontAlgn="base">
        <a:spcBef>
          <a:spcPct val="0"/>
        </a:spcBef>
        <a:spcAft>
          <a:spcPct val="0"/>
        </a:spcAft>
        <a:defRPr sz="6400">
          <a:solidFill>
            <a:srgbClr val="3F3F3F"/>
          </a:solidFill>
          <a:latin typeface="Cochin" charset="0"/>
          <a:ea typeface="ヒラギノ明朝 ProN W3" charset="0"/>
          <a:cs typeface="ヒラギノ明朝 ProN W3" charset="0"/>
          <a:sym typeface="Cochin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6400">
          <a:solidFill>
            <a:srgbClr val="3F3F3F"/>
          </a:solidFill>
          <a:latin typeface="Cochin" charset="0"/>
          <a:ea typeface="ヒラギノ明朝 ProN W3" charset="0"/>
          <a:cs typeface="ヒラギノ明朝 ProN W3" charset="0"/>
          <a:sym typeface="Cochin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6400">
          <a:solidFill>
            <a:srgbClr val="3F3F3F"/>
          </a:solidFill>
          <a:latin typeface="Cochin" charset="0"/>
          <a:ea typeface="ヒラギノ明朝 ProN W3" charset="0"/>
          <a:cs typeface="ヒラギノ明朝 ProN W3" charset="0"/>
          <a:sym typeface="Cochin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6400">
          <a:solidFill>
            <a:srgbClr val="3F3F3F"/>
          </a:solidFill>
          <a:latin typeface="Cochin" charset="0"/>
          <a:ea typeface="ヒラギノ明朝 ProN W3" charset="0"/>
          <a:cs typeface="ヒラギノ明朝 ProN W3" charset="0"/>
          <a:sym typeface="Cochin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6400">
          <a:solidFill>
            <a:srgbClr val="3F3F3F"/>
          </a:solidFill>
          <a:latin typeface="Cochin" charset="0"/>
          <a:ea typeface="ヒラギノ明朝 ProN W3" charset="0"/>
          <a:cs typeface="ヒラギノ明朝 ProN W3" charset="0"/>
          <a:sym typeface="Cochin" charset="0"/>
        </a:defRPr>
      </a:lvl9pPr>
    </p:titleStyle>
    <p:bodyStyle>
      <a:lvl1pPr marL="495300" indent="-495300" algn="l" rtl="0" fontAlgn="base">
        <a:spcBef>
          <a:spcPts val="3000"/>
        </a:spcBef>
        <a:spcAft>
          <a:spcPct val="0"/>
        </a:spcAft>
        <a:buSzPct val="64000"/>
        <a:buFont typeface="Type Embellishments One LET" charset="0"/>
        <a:buChar char="n"/>
        <a:defRPr sz="2400">
          <a:solidFill>
            <a:srgbClr val="3F3F3F"/>
          </a:solidFill>
          <a:latin typeface="+mn-lt"/>
          <a:ea typeface="+mn-ea"/>
          <a:cs typeface="+mn-cs"/>
          <a:sym typeface="Cochin" charset="0"/>
        </a:defRPr>
      </a:lvl1pPr>
      <a:lvl2pPr marL="1054100" indent="-495300" algn="l" rtl="0" fontAlgn="base">
        <a:spcBef>
          <a:spcPts val="3000"/>
        </a:spcBef>
        <a:spcAft>
          <a:spcPct val="0"/>
        </a:spcAft>
        <a:buSzPct val="64000"/>
        <a:buFont typeface="Type Embellishments One LET" charset="0"/>
        <a:buChar char="n"/>
        <a:defRPr sz="2400">
          <a:solidFill>
            <a:srgbClr val="3F3F3F"/>
          </a:solidFill>
          <a:latin typeface="+mn-lt"/>
          <a:ea typeface="+mn-ea"/>
          <a:cs typeface="+mn-cs"/>
          <a:sym typeface="Cochin" charset="0"/>
        </a:defRPr>
      </a:lvl2pPr>
      <a:lvl3pPr marL="1397000" indent="-495300" algn="l" rtl="0" fontAlgn="base">
        <a:spcBef>
          <a:spcPts val="3000"/>
        </a:spcBef>
        <a:spcAft>
          <a:spcPct val="0"/>
        </a:spcAft>
        <a:buSzPct val="64000"/>
        <a:buFont typeface="Type Embellishments One LET" charset="0"/>
        <a:buChar char="n"/>
        <a:defRPr sz="2400">
          <a:solidFill>
            <a:srgbClr val="3F3F3F"/>
          </a:solidFill>
          <a:latin typeface="+mn-lt"/>
          <a:ea typeface="+mn-ea"/>
          <a:cs typeface="+mn-cs"/>
          <a:sym typeface="Cochin" charset="0"/>
        </a:defRPr>
      </a:lvl3pPr>
      <a:lvl4pPr marL="1752600" indent="-495300" algn="l" rtl="0" fontAlgn="base">
        <a:spcBef>
          <a:spcPts val="3000"/>
        </a:spcBef>
        <a:spcAft>
          <a:spcPct val="0"/>
        </a:spcAft>
        <a:buSzPct val="64000"/>
        <a:buFont typeface="Type Embellishments One LET" charset="0"/>
        <a:buChar char="n"/>
        <a:defRPr sz="2400">
          <a:solidFill>
            <a:srgbClr val="3F3F3F"/>
          </a:solidFill>
          <a:latin typeface="+mn-lt"/>
          <a:ea typeface="+mn-ea"/>
          <a:cs typeface="+mn-cs"/>
          <a:sym typeface="Cochin" charset="0"/>
        </a:defRPr>
      </a:lvl4pPr>
      <a:lvl5pPr marL="2095500" indent="-495300" algn="l" rtl="0" fontAlgn="base">
        <a:spcBef>
          <a:spcPts val="3000"/>
        </a:spcBef>
        <a:spcAft>
          <a:spcPct val="0"/>
        </a:spcAft>
        <a:buSzPct val="64000"/>
        <a:buFont typeface="Type Embellishments One LET" charset="0"/>
        <a:buChar char="n"/>
        <a:defRPr sz="2400">
          <a:solidFill>
            <a:srgbClr val="3F3F3F"/>
          </a:solidFill>
          <a:latin typeface="+mn-lt"/>
          <a:ea typeface="+mn-ea"/>
          <a:cs typeface="+mn-cs"/>
          <a:sym typeface="Cochin" charset="0"/>
        </a:defRPr>
      </a:lvl5pPr>
      <a:lvl6pPr marL="2552700" indent="-495300" algn="l" rtl="0" fontAlgn="base">
        <a:spcBef>
          <a:spcPts val="3000"/>
        </a:spcBef>
        <a:spcAft>
          <a:spcPct val="0"/>
        </a:spcAft>
        <a:buSzPct val="64000"/>
        <a:buFont typeface="Type Embellishments One LET" charset="0"/>
        <a:buChar char="n"/>
        <a:defRPr sz="2400">
          <a:solidFill>
            <a:srgbClr val="3F3F3F"/>
          </a:solidFill>
          <a:latin typeface="+mn-lt"/>
          <a:ea typeface="+mn-ea"/>
          <a:cs typeface="+mn-cs"/>
          <a:sym typeface="Cochin" charset="0"/>
        </a:defRPr>
      </a:lvl6pPr>
      <a:lvl7pPr marL="3009900" indent="-495300" algn="l" rtl="0" fontAlgn="base">
        <a:spcBef>
          <a:spcPts val="3000"/>
        </a:spcBef>
        <a:spcAft>
          <a:spcPct val="0"/>
        </a:spcAft>
        <a:buSzPct val="64000"/>
        <a:buFont typeface="Type Embellishments One LET" charset="0"/>
        <a:buChar char="n"/>
        <a:defRPr sz="2400">
          <a:solidFill>
            <a:srgbClr val="3F3F3F"/>
          </a:solidFill>
          <a:latin typeface="+mn-lt"/>
          <a:ea typeface="+mn-ea"/>
          <a:cs typeface="+mn-cs"/>
          <a:sym typeface="Cochin" charset="0"/>
        </a:defRPr>
      </a:lvl7pPr>
      <a:lvl8pPr marL="3467100" indent="-495300" algn="l" rtl="0" fontAlgn="base">
        <a:spcBef>
          <a:spcPts val="3000"/>
        </a:spcBef>
        <a:spcAft>
          <a:spcPct val="0"/>
        </a:spcAft>
        <a:buSzPct val="64000"/>
        <a:buFont typeface="Type Embellishments One LET" charset="0"/>
        <a:buChar char="n"/>
        <a:defRPr sz="2400">
          <a:solidFill>
            <a:srgbClr val="3F3F3F"/>
          </a:solidFill>
          <a:latin typeface="+mn-lt"/>
          <a:ea typeface="+mn-ea"/>
          <a:cs typeface="+mn-cs"/>
          <a:sym typeface="Cochin" charset="0"/>
        </a:defRPr>
      </a:lvl8pPr>
      <a:lvl9pPr marL="3924300" indent="-495300" algn="l" rtl="0" fontAlgn="base">
        <a:spcBef>
          <a:spcPts val="3000"/>
        </a:spcBef>
        <a:spcAft>
          <a:spcPct val="0"/>
        </a:spcAft>
        <a:buSzPct val="64000"/>
        <a:buFont typeface="Type Embellishments One LET" charset="0"/>
        <a:buChar char="n"/>
        <a:defRPr sz="2400">
          <a:solidFill>
            <a:srgbClr val="3F3F3F"/>
          </a:solidFill>
          <a:latin typeface="+mn-lt"/>
          <a:ea typeface="+mn-ea"/>
          <a:cs typeface="+mn-cs"/>
          <a:sym typeface="Cochin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Rectangle 1"/>
          <p:cNvSpPr>
            <a:spLocks noChangeArrowheads="1"/>
          </p:cNvSpPr>
          <p:nvPr>
            <p:ph type="title"/>
          </p:nvPr>
        </p:nvSpPr>
        <p:spPr bwMode="auto">
          <a:xfrm>
            <a:off x="787400" y="431800"/>
            <a:ext cx="8572500" cy="1447800"/>
          </a:xfrm>
          <a:prstGeom prst="rect">
            <a:avLst/>
          </a:prstGeom>
          <a:noFill/>
          <a:ln>
            <a:noFill/>
          </a:ln>
          <a:effectLst>
            <a:outerShdw blurRad="38100" dist="50800" dir="3000029" algn="ctr" rotWithShape="0">
              <a:schemeClr val="bg2">
                <a:alpha val="79999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>
                    <a:alpha val="89999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>
                    <a:alpha val="89999"/>
                  </a:schemeClr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38100" tIns="38100" rIns="38100" bIns="381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Cochin" charset="0"/>
              </a:rPr>
              <a:t>Click to edit Master title style</a:t>
            </a:r>
          </a:p>
        </p:txBody>
      </p:sp>
      <p:sp>
        <p:nvSpPr>
          <p:cNvPr id="50178" name="Rectangle 2"/>
          <p:cNvSpPr>
            <a:spLocks noChangeArrowheads="1"/>
          </p:cNvSpPr>
          <p:nvPr>
            <p:ph type="body" idx="1"/>
          </p:nvPr>
        </p:nvSpPr>
        <p:spPr bwMode="auto">
          <a:xfrm>
            <a:off x="6083300" y="2159000"/>
            <a:ext cx="3276600" cy="4470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>
                    <a:alpha val="89999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>
                    <a:alpha val="89999"/>
                  </a:schemeClr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38100" tIns="38100" rIns="38100" bIns="381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Cochin" charset="0"/>
              </a:rPr>
              <a:t>Click to edit Master text styles</a:t>
            </a:r>
          </a:p>
          <a:p>
            <a:pPr lvl="1"/>
            <a:r>
              <a:rPr lang="en-US">
                <a:sym typeface="Cochin" charset="0"/>
              </a:rPr>
              <a:t>Second level</a:t>
            </a:r>
          </a:p>
          <a:p>
            <a:pPr lvl="2"/>
            <a:r>
              <a:rPr lang="en-US">
                <a:sym typeface="Cochin" charset="0"/>
              </a:rPr>
              <a:t>Third level</a:t>
            </a:r>
          </a:p>
          <a:p>
            <a:pPr lvl="3"/>
            <a:r>
              <a:rPr lang="en-US">
                <a:sym typeface="Cochin" charset="0"/>
              </a:rPr>
              <a:t>Fourth level</a:t>
            </a:r>
          </a:p>
          <a:p>
            <a:pPr lvl="4"/>
            <a:r>
              <a:rPr lang="en-US">
                <a:sym typeface="Cochin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336" r:id="rId1"/>
    <p:sldLayoutId id="2147484337" r:id="rId2"/>
    <p:sldLayoutId id="2147484338" r:id="rId3"/>
    <p:sldLayoutId id="2147484339" r:id="rId4"/>
    <p:sldLayoutId id="2147484340" r:id="rId5"/>
    <p:sldLayoutId id="2147484341" r:id="rId6"/>
    <p:sldLayoutId id="2147484342" r:id="rId7"/>
    <p:sldLayoutId id="2147484343" r:id="rId8"/>
    <p:sldLayoutId id="2147484344" r:id="rId9"/>
    <p:sldLayoutId id="2147484345" r:id="rId10"/>
    <p:sldLayoutId id="2147484346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6400">
          <a:solidFill>
            <a:srgbClr val="3F3F3F"/>
          </a:solidFill>
          <a:latin typeface="+mj-lt"/>
          <a:ea typeface="+mj-ea"/>
          <a:cs typeface="+mj-cs"/>
          <a:sym typeface="Cochin" charset="0"/>
        </a:defRPr>
      </a:lvl1pPr>
      <a:lvl2pPr algn="ctr" rtl="0" fontAlgn="base">
        <a:spcBef>
          <a:spcPct val="0"/>
        </a:spcBef>
        <a:spcAft>
          <a:spcPct val="0"/>
        </a:spcAft>
        <a:defRPr sz="6400">
          <a:solidFill>
            <a:srgbClr val="3F3F3F"/>
          </a:solidFill>
          <a:latin typeface="Cochin" charset="0"/>
          <a:ea typeface="ヒラギノ明朝 ProN W3" charset="0"/>
          <a:cs typeface="ヒラギノ明朝 ProN W3" charset="0"/>
          <a:sym typeface="Cochin" charset="0"/>
        </a:defRPr>
      </a:lvl2pPr>
      <a:lvl3pPr algn="ctr" rtl="0" fontAlgn="base">
        <a:spcBef>
          <a:spcPct val="0"/>
        </a:spcBef>
        <a:spcAft>
          <a:spcPct val="0"/>
        </a:spcAft>
        <a:defRPr sz="6400">
          <a:solidFill>
            <a:srgbClr val="3F3F3F"/>
          </a:solidFill>
          <a:latin typeface="Cochin" charset="0"/>
          <a:ea typeface="ヒラギノ明朝 ProN W3" charset="0"/>
          <a:cs typeface="ヒラギノ明朝 ProN W3" charset="0"/>
          <a:sym typeface="Cochin" charset="0"/>
        </a:defRPr>
      </a:lvl3pPr>
      <a:lvl4pPr algn="ctr" rtl="0" fontAlgn="base">
        <a:spcBef>
          <a:spcPct val="0"/>
        </a:spcBef>
        <a:spcAft>
          <a:spcPct val="0"/>
        </a:spcAft>
        <a:defRPr sz="6400">
          <a:solidFill>
            <a:srgbClr val="3F3F3F"/>
          </a:solidFill>
          <a:latin typeface="Cochin" charset="0"/>
          <a:ea typeface="ヒラギノ明朝 ProN W3" charset="0"/>
          <a:cs typeface="ヒラギノ明朝 ProN W3" charset="0"/>
          <a:sym typeface="Cochin" charset="0"/>
        </a:defRPr>
      </a:lvl4pPr>
      <a:lvl5pPr algn="ctr" rtl="0" fontAlgn="base">
        <a:spcBef>
          <a:spcPct val="0"/>
        </a:spcBef>
        <a:spcAft>
          <a:spcPct val="0"/>
        </a:spcAft>
        <a:defRPr sz="6400">
          <a:solidFill>
            <a:srgbClr val="3F3F3F"/>
          </a:solidFill>
          <a:latin typeface="Cochin" charset="0"/>
          <a:ea typeface="ヒラギノ明朝 ProN W3" charset="0"/>
          <a:cs typeface="ヒラギノ明朝 ProN W3" charset="0"/>
          <a:sym typeface="Cochin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6400">
          <a:solidFill>
            <a:srgbClr val="3F3F3F"/>
          </a:solidFill>
          <a:latin typeface="Cochin" charset="0"/>
          <a:ea typeface="ヒラギノ明朝 ProN W3" charset="0"/>
          <a:cs typeface="ヒラギノ明朝 ProN W3" charset="0"/>
          <a:sym typeface="Cochin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6400">
          <a:solidFill>
            <a:srgbClr val="3F3F3F"/>
          </a:solidFill>
          <a:latin typeface="Cochin" charset="0"/>
          <a:ea typeface="ヒラギノ明朝 ProN W3" charset="0"/>
          <a:cs typeface="ヒラギノ明朝 ProN W3" charset="0"/>
          <a:sym typeface="Cochin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6400">
          <a:solidFill>
            <a:srgbClr val="3F3F3F"/>
          </a:solidFill>
          <a:latin typeface="Cochin" charset="0"/>
          <a:ea typeface="ヒラギノ明朝 ProN W3" charset="0"/>
          <a:cs typeface="ヒラギノ明朝 ProN W3" charset="0"/>
          <a:sym typeface="Cochin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6400">
          <a:solidFill>
            <a:srgbClr val="3F3F3F"/>
          </a:solidFill>
          <a:latin typeface="Cochin" charset="0"/>
          <a:ea typeface="ヒラギノ明朝 ProN W3" charset="0"/>
          <a:cs typeface="ヒラギノ明朝 ProN W3" charset="0"/>
          <a:sym typeface="Cochin" charset="0"/>
        </a:defRPr>
      </a:lvl9pPr>
    </p:titleStyle>
    <p:bodyStyle>
      <a:lvl1pPr marL="495300" indent="-495300" algn="l" rtl="0" fontAlgn="base">
        <a:spcBef>
          <a:spcPts val="3000"/>
        </a:spcBef>
        <a:spcAft>
          <a:spcPct val="0"/>
        </a:spcAft>
        <a:buSzPct val="64000"/>
        <a:buFont typeface="Type Embellishments One LET" charset="0"/>
        <a:buChar char="n"/>
        <a:defRPr sz="2400">
          <a:solidFill>
            <a:srgbClr val="3F3F3F"/>
          </a:solidFill>
          <a:latin typeface="+mn-lt"/>
          <a:ea typeface="+mn-ea"/>
          <a:cs typeface="+mn-cs"/>
          <a:sym typeface="Cochin" charset="0"/>
        </a:defRPr>
      </a:lvl1pPr>
      <a:lvl2pPr marL="1054100" indent="-495300" algn="l" rtl="0" fontAlgn="base">
        <a:spcBef>
          <a:spcPts val="3000"/>
        </a:spcBef>
        <a:spcAft>
          <a:spcPct val="0"/>
        </a:spcAft>
        <a:buSzPct val="64000"/>
        <a:buFont typeface="Type Embellishments One LET" charset="0"/>
        <a:buChar char="n"/>
        <a:defRPr sz="2400">
          <a:solidFill>
            <a:srgbClr val="3F3F3F"/>
          </a:solidFill>
          <a:latin typeface="+mn-lt"/>
          <a:ea typeface="+mn-ea"/>
          <a:cs typeface="+mn-cs"/>
          <a:sym typeface="Cochin" charset="0"/>
        </a:defRPr>
      </a:lvl2pPr>
      <a:lvl3pPr marL="1397000" indent="-495300" algn="l" rtl="0" fontAlgn="base">
        <a:spcBef>
          <a:spcPts val="3000"/>
        </a:spcBef>
        <a:spcAft>
          <a:spcPct val="0"/>
        </a:spcAft>
        <a:buSzPct val="64000"/>
        <a:buFont typeface="Type Embellishments One LET" charset="0"/>
        <a:buChar char="n"/>
        <a:defRPr sz="2400">
          <a:solidFill>
            <a:srgbClr val="3F3F3F"/>
          </a:solidFill>
          <a:latin typeface="+mn-lt"/>
          <a:ea typeface="+mn-ea"/>
          <a:cs typeface="+mn-cs"/>
          <a:sym typeface="Cochin" charset="0"/>
        </a:defRPr>
      </a:lvl3pPr>
      <a:lvl4pPr marL="1752600" indent="-495300" algn="l" rtl="0" fontAlgn="base">
        <a:spcBef>
          <a:spcPts val="3000"/>
        </a:spcBef>
        <a:spcAft>
          <a:spcPct val="0"/>
        </a:spcAft>
        <a:buSzPct val="64000"/>
        <a:buFont typeface="Type Embellishments One LET" charset="0"/>
        <a:buChar char="n"/>
        <a:defRPr sz="2400">
          <a:solidFill>
            <a:srgbClr val="3F3F3F"/>
          </a:solidFill>
          <a:latin typeface="+mn-lt"/>
          <a:ea typeface="+mn-ea"/>
          <a:cs typeface="+mn-cs"/>
          <a:sym typeface="Cochin" charset="0"/>
        </a:defRPr>
      </a:lvl4pPr>
      <a:lvl5pPr marL="2095500" indent="-495300" algn="l" rtl="0" fontAlgn="base">
        <a:spcBef>
          <a:spcPts val="3000"/>
        </a:spcBef>
        <a:spcAft>
          <a:spcPct val="0"/>
        </a:spcAft>
        <a:buSzPct val="64000"/>
        <a:buFont typeface="Type Embellishments One LET" charset="0"/>
        <a:buChar char="n"/>
        <a:defRPr sz="2400">
          <a:solidFill>
            <a:srgbClr val="3F3F3F"/>
          </a:solidFill>
          <a:latin typeface="+mn-lt"/>
          <a:ea typeface="+mn-ea"/>
          <a:cs typeface="+mn-cs"/>
          <a:sym typeface="Cochin" charset="0"/>
        </a:defRPr>
      </a:lvl5pPr>
      <a:lvl6pPr marL="2552700" indent="-495300" algn="l" rtl="0" fontAlgn="base">
        <a:spcBef>
          <a:spcPts val="3000"/>
        </a:spcBef>
        <a:spcAft>
          <a:spcPct val="0"/>
        </a:spcAft>
        <a:buSzPct val="64000"/>
        <a:buFont typeface="Type Embellishments One LET" charset="0"/>
        <a:buChar char="n"/>
        <a:defRPr sz="2400">
          <a:solidFill>
            <a:srgbClr val="3F3F3F"/>
          </a:solidFill>
          <a:latin typeface="+mn-lt"/>
          <a:ea typeface="+mn-ea"/>
          <a:cs typeface="+mn-cs"/>
          <a:sym typeface="Cochin" charset="0"/>
        </a:defRPr>
      </a:lvl6pPr>
      <a:lvl7pPr marL="3009900" indent="-495300" algn="l" rtl="0" fontAlgn="base">
        <a:spcBef>
          <a:spcPts val="3000"/>
        </a:spcBef>
        <a:spcAft>
          <a:spcPct val="0"/>
        </a:spcAft>
        <a:buSzPct val="64000"/>
        <a:buFont typeface="Type Embellishments One LET" charset="0"/>
        <a:buChar char="n"/>
        <a:defRPr sz="2400">
          <a:solidFill>
            <a:srgbClr val="3F3F3F"/>
          </a:solidFill>
          <a:latin typeface="+mn-lt"/>
          <a:ea typeface="+mn-ea"/>
          <a:cs typeface="+mn-cs"/>
          <a:sym typeface="Cochin" charset="0"/>
        </a:defRPr>
      </a:lvl7pPr>
      <a:lvl8pPr marL="3467100" indent="-495300" algn="l" rtl="0" fontAlgn="base">
        <a:spcBef>
          <a:spcPts val="3000"/>
        </a:spcBef>
        <a:spcAft>
          <a:spcPct val="0"/>
        </a:spcAft>
        <a:buSzPct val="64000"/>
        <a:buFont typeface="Type Embellishments One LET" charset="0"/>
        <a:buChar char="n"/>
        <a:defRPr sz="2400">
          <a:solidFill>
            <a:srgbClr val="3F3F3F"/>
          </a:solidFill>
          <a:latin typeface="+mn-lt"/>
          <a:ea typeface="+mn-ea"/>
          <a:cs typeface="+mn-cs"/>
          <a:sym typeface="Cochin" charset="0"/>
        </a:defRPr>
      </a:lvl8pPr>
      <a:lvl9pPr marL="3924300" indent="-495300" algn="l" rtl="0" fontAlgn="base">
        <a:spcBef>
          <a:spcPts val="3000"/>
        </a:spcBef>
        <a:spcAft>
          <a:spcPct val="0"/>
        </a:spcAft>
        <a:buSzPct val="64000"/>
        <a:buFont typeface="Type Embellishments One LET" charset="0"/>
        <a:buChar char="n"/>
        <a:defRPr sz="2400">
          <a:solidFill>
            <a:srgbClr val="3F3F3F"/>
          </a:solidFill>
          <a:latin typeface="+mn-lt"/>
          <a:ea typeface="+mn-ea"/>
          <a:cs typeface="+mn-cs"/>
          <a:sym typeface="Cochin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852" r:id="rId1"/>
    <p:sldLayoutId id="2147483853" r:id="rId2"/>
    <p:sldLayoutId id="2147483854" r:id="rId3"/>
    <p:sldLayoutId id="2147483855" r:id="rId4"/>
    <p:sldLayoutId id="2147483856" r:id="rId5"/>
    <p:sldLayoutId id="2147483857" r:id="rId6"/>
    <p:sldLayoutId id="2147483858" r:id="rId7"/>
    <p:sldLayoutId id="2147483859" r:id="rId8"/>
    <p:sldLayoutId id="2147483860" r:id="rId9"/>
    <p:sldLayoutId id="2147483861" r:id="rId10"/>
    <p:sldLayoutId id="2147483862" r:id="rId11"/>
  </p:sldLayoutIdLst>
  <p:transition xmlns:p14="http://schemas.microsoft.com/office/powerpoint/2010/main"/>
  <p:txStyles>
    <p:titleStyle>
      <a:lvl1pPr marL="241300" indent="-241300" algn="l" rtl="0" fontAlgn="base">
        <a:spcBef>
          <a:spcPct val="0"/>
        </a:spcBef>
        <a:spcAft>
          <a:spcPct val="0"/>
        </a:spcAft>
        <a:defRPr sz="7000">
          <a:solidFill>
            <a:srgbClr val="FFFFFF"/>
          </a:solidFill>
          <a:latin typeface="+mj-lt"/>
          <a:ea typeface="+mj-ea"/>
          <a:cs typeface="+mj-cs"/>
          <a:sym typeface="Futura Condensed" charset="0"/>
        </a:defRPr>
      </a:lvl1pPr>
      <a:lvl2pPr marL="241300" indent="-241300" algn="l" rtl="0" fontAlgn="base">
        <a:spcBef>
          <a:spcPct val="0"/>
        </a:spcBef>
        <a:spcAft>
          <a:spcPct val="0"/>
        </a:spcAft>
        <a:defRPr sz="7000">
          <a:solidFill>
            <a:srgbClr val="FFFFFF"/>
          </a:solidFill>
          <a:latin typeface="Futura Condensed" charset="0"/>
          <a:ea typeface="ヒラギノ角ゴ ProN W3" charset="0"/>
          <a:cs typeface="ヒラギノ角ゴ ProN W3" charset="0"/>
          <a:sym typeface="Futura Condensed" charset="0"/>
        </a:defRPr>
      </a:lvl2pPr>
      <a:lvl3pPr marL="241300" indent="-241300" algn="l" rtl="0" fontAlgn="base">
        <a:spcBef>
          <a:spcPct val="0"/>
        </a:spcBef>
        <a:spcAft>
          <a:spcPct val="0"/>
        </a:spcAft>
        <a:defRPr sz="7000">
          <a:solidFill>
            <a:srgbClr val="FFFFFF"/>
          </a:solidFill>
          <a:latin typeface="Futura Condensed" charset="0"/>
          <a:ea typeface="ヒラギノ角ゴ ProN W3" charset="0"/>
          <a:cs typeface="ヒラギノ角ゴ ProN W3" charset="0"/>
          <a:sym typeface="Futura Condensed" charset="0"/>
        </a:defRPr>
      </a:lvl3pPr>
      <a:lvl4pPr marL="241300" indent="-241300" algn="l" rtl="0" fontAlgn="base">
        <a:spcBef>
          <a:spcPct val="0"/>
        </a:spcBef>
        <a:spcAft>
          <a:spcPct val="0"/>
        </a:spcAft>
        <a:defRPr sz="7000">
          <a:solidFill>
            <a:srgbClr val="FFFFFF"/>
          </a:solidFill>
          <a:latin typeface="Futura Condensed" charset="0"/>
          <a:ea typeface="ヒラギノ角ゴ ProN W3" charset="0"/>
          <a:cs typeface="ヒラギノ角ゴ ProN W3" charset="0"/>
          <a:sym typeface="Futura Condensed" charset="0"/>
        </a:defRPr>
      </a:lvl4pPr>
      <a:lvl5pPr marL="241300" indent="-241300" algn="l" rtl="0" fontAlgn="base">
        <a:spcBef>
          <a:spcPct val="0"/>
        </a:spcBef>
        <a:spcAft>
          <a:spcPct val="0"/>
        </a:spcAft>
        <a:defRPr sz="7000">
          <a:solidFill>
            <a:srgbClr val="FFFFFF"/>
          </a:solidFill>
          <a:latin typeface="Futura Condensed" charset="0"/>
          <a:ea typeface="ヒラギノ角ゴ ProN W3" charset="0"/>
          <a:cs typeface="ヒラギノ角ゴ ProN W3" charset="0"/>
          <a:sym typeface="Futura Condensed" charset="0"/>
        </a:defRPr>
      </a:lvl5pPr>
      <a:lvl6pPr marL="698500" indent="-241300" algn="l" rtl="0" fontAlgn="base">
        <a:spcBef>
          <a:spcPct val="0"/>
        </a:spcBef>
        <a:spcAft>
          <a:spcPct val="0"/>
        </a:spcAft>
        <a:defRPr sz="7000">
          <a:solidFill>
            <a:srgbClr val="FFFFFF"/>
          </a:solidFill>
          <a:latin typeface="Futura Condensed" charset="0"/>
          <a:ea typeface="ヒラギノ角ゴ ProN W3" charset="0"/>
          <a:cs typeface="ヒラギノ角ゴ ProN W3" charset="0"/>
          <a:sym typeface="Futura Condensed" charset="0"/>
        </a:defRPr>
      </a:lvl6pPr>
      <a:lvl7pPr marL="1155700" indent="-241300" algn="l" rtl="0" fontAlgn="base">
        <a:spcBef>
          <a:spcPct val="0"/>
        </a:spcBef>
        <a:spcAft>
          <a:spcPct val="0"/>
        </a:spcAft>
        <a:defRPr sz="7000">
          <a:solidFill>
            <a:srgbClr val="FFFFFF"/>
          </a:solidFill>
          <a:latin typeface="Futura Condensed" charset="0"/>
          <a:ea typeface="ヒラギノ角ゴ ProN W3" charset="0"/>
          <a:cs typeface="ヒラギノ角ゴ ProN W3" charset="0"/>
          <a:sym typeface="Futura Condensed" charset="0"/>
        </a:defRPr>
      </a:lvl7pPr>
      <a:lvl8pPr marL="1612900" indent="-241300" algn="l" rtl="0" fontAlgn="base">
        <a:spcBef>
          <a:spcPct val="0"/>
        </a:spcBef>
        <a:spcAft>
          <a:spcPct val="0"/>
        </a:spcAft>
        <a:defRPr sz="7000">
          <a:solidFill>
            <a:srgbClr val="FFFFFF"/>
          </a:solidFill>
          <a:latin typeface="Futura Condensed" charset="0"/>
          <a:ea typeface="ヒラギノ角ゴ ProN W3" charset="0"/>
          <a:cs typeface="ヒラギノ角ゴ ProN W3" charset="0"/>
          <a:sym typeface="Futura Condensed" charset="0"/>
        </a:defRPr>
      </a:lvl8pPr>
      <a:lvl9pPr marL="2070100" indent="-241300" algn="l" rtl="0" fontAlgn="base">
        <a:spcBef>
          <a:spcPct val="0"/>
        </a:spcBef>
        <a:spcAft>
          <a:spcPct val="0"/>
        </a:spcAft>
        <a:defRPr sz="7000">
          <a:solidFill>
            <a:srgbClr val="FFFFFF"/>
          </a:solidFill>
          <a:latin typeface="Futura Condensed" charset="0"/>
          <a:ea typeface="ヒラギノ角ゴ ProN W3" charset="0"/>
          <a:cs typeface="ヒラギノ角ゴ ProN W3" charset="0"/>
          <a:sym typeface="Futura Condensed" charset="0"/>
        </a:defRPr>
      </a:lvl9pPr>
    </p:titleStyle>
    <p:bodyStyle>
      <a:lvl1pPr marL="1236663" indent="-1198563" algn="l" rtl="0" fontAlgn="base">
        <a:spcBef>
          <a:spcPts val="2200"/>
        </a:spcBef>
        <a:spcAft>
          <a:spcPct val="0"/>
        </a:spcAft>
        <a:buSzPct val="155000"/>
        <a:buChar char="•"/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1pPr>
      <a:lvl2pPr marL="1744663" indent="-741363" algn="l" rtl="0" fontAlgn="base">
        <a:spcBef>
          <a:spcPts val="2200"/>
        </a:spcBef>
        <a:spcAft>
          <a:spcPct val="0"/>
        </a:spcAft>
        <a:buSzPct val="155000"/>
        <a:buChar char="•"/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2pPr>
      <a:lvl3pPr marL="2290763" indent="-741363" algn="l" rtl="0" fontAlgn="base">
        <a:spcBef>
          <a:spcPts val="2200"/>
        </a:spcBef>
        <a:spcAft>
          <a:spcPct val="0"/>
        </a:spcAft>
        <a:buSzPct val="155000"/>
        <a:buChar char="•"/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3pPr>
      <a:lvl4pPr marL="2824163" indent="-741363" algn="l" rtl="0" fontAlgn="base">
        <a:spcBef>
          <a:spcPts val="2200"/>
        </a:spcBef>
        <a:spcAft>
          <a:spcPct val="0"/>
        </a:spcAft>
        <a:buSzPct val="155000"/>
        <a:buChar char="•"/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4pPr>
      <a:lvl5pPr marL="3357563" indent="-741363" algn="l" rtl="0" fontAlgn="base">
        <a:spcBef>
          <a:spcPts val="2200"/>
        </a:spcBef>
        <a:spcAft>
          <a:spcPct val="0"/>
        </a:spcAft>
        <a:buSzPct val="155000"/>
        <a:buChar char="•"/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5pPr>
      <a:lvl6pPr marL="3814763" indent="-741363" algn="l" rtl="0" fontAlgn="base">
        <a:spcBef>
          <a:spcPts val="2200"/>
        </a:spcBef>
        <a:spcAft>
          <a:spcPct val="0"/>
        </a:spcAft>
        <a:buSzPct val="155000"/>
        <a:buChar char="•"/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6pPr>
      <a:lvl7pPr marL="4271963" indent="-741363" algn="l" rtl="0" fontAlgn="base">
        <a:spcBef>
          <a:spcPts val="2200"/>
        </a:spcBef>
        <a:spcAft>
          <a:spcPct val="0"/>
        </a:spcAft>
        <a:buSzPct val="155000"/>
        <a:buChar char="•"/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7pPr>
      <a:lvl8pPr marL="4729163" indent="-741363" algn="l" rtl="0" fontAlgn="base">
        <a:spcBef>
          <a:spcPts val="2200"/>
        </a:spcBef>
        <a:spcAft>
          <a:spcPct val="0"/>
        </a:spcAft>
        <a:buSzPct val="155000"/>
        <a:buChar char="•"/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8pPr>
      <a:lvl9pPr marL="5186363" indent="-741363" algn="l" rtl="0" fontAlgn="base">
        <a:spcBef>
          <a:spcPts val="2200"/>
        </a:spcBef>
        <a:spcAft>
          <a:spcPct val="0"/>
        </a:spcAft>
        <a:buSzPct val="155000"/>
        <a:buChar char="•"/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Rectangle 1"/>
          <p:cNvSpPr>
            <a:spLocks noChangeArrowheads="1"/>
          </p:cNvSpPr>
          <p:nvPr>
            <p:ph type="title"/>
          </p:nvPr>
        </p:nvSpPr>
        <p:spPr bwMode="auto">
          <a:xfrm>
            <a:off x="787400" y="431800"/>
            <a:ext cx="8572500" cy="1447800"/>
          </a:xfrm>
          <a:prstGeom prst="rect">
            <a:avLst/>
          </a:prstGeom>
          <a:noFill/>
          <a:ln>
            <a:noFill/>
          </a:ln>
          <a:effectLst>
            <a:outerShdw blurRad="38100" dist="50800" dir="3000029" algn="ctr" rotWithShape="0">
              <a:schemeClr val="bg2">
                <a:alpha val="79999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>
                    <a:alpha val="89999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>
                    <a:alpha val="89999"/>
                  </a:schemeClr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38100" tIns="38100" rIns="38100" bIns="381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Cochin" charset="0"/>
              </a:rPr>
              <a:t>Click to edit Master title style</a:t>
            </a:r>
          </a:p>
        </p:txBody>
      </p:sp>
      <p:sp>
        <p:nvSpPr>
          <p:cNvPr id="51202" name="Rectangle 2"/>
          <p:cNvSpPr>
            <a:spLocks noChangeArrowheads="1"/>
          </p:cNvSpPr>
          <p:nvPr>
            <p:ph type="body" idx="1"/>
          </p:nvPr>
        </p:nvSpPr>
        <p:spPr bwMode="auto">
          <a:xfrm>
            <a:off x="787400" y="2159000"/>
            <a:ext cx="8572500" cy="4470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>
                    <a:alpha val="89999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>
                    <a:alpha val="89999"/>
                  </a:schemeClr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38100" tIns="38100" rIns="38100" bIns="381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Cochin" charset="0"/>
              </a:rPr>
              <a:t>Click to edit Master text styles</a:t>
            </a:r>
          </a:p>
          <a:p>
            <a:pPr lvl="1"/>
            <a:r>
              <a:rPr lang="en-US">
                <a:sym typeface="Cochin" charset="0"/>
              </a:rPr>
              <a:t>Second level</a:t>
            </a:r>
          </a:p>
          <a:p>
            <a:pPr lvl="2"/>
            <a:r>
              <a:rPr lang="en-US">
                <a:sym typeface="Cochin" charset="0"/>
              </a:rPr>
              <a:t>Third level</a:t>
            </a:r>
          </a:p>
          <a:p>
            <a:pPr lvl="3"/>
            <a:r>
              <a:rPr lang="en-US">
                <a:sym typeface="Cochin" charset="0"/>
              </a:rPr>
              <a:t>Fourth level</a:t>
            </a:r>
          </a:p>
          <a:p>
            <a:pPr lvl="4"/>
            <a:r>
              <a:rPr lang="en-US">
                <a:sym typeface="Cochin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347" r:id="rId1"/>
    <p:sldLayoutId id="2147484348" r:id="rId2"/>
    <p:sldLayoutId id="2147484349" r:id="rId3"/>
    <p:sldLayoutId id="2147484350" r:id="rId4"/>
    <p:sldLayoutId id="2147484351" r:id="rId5"/>
    <p:sldLayoutId id="2147484352" r:id="rId6"/>
    <p:sldLayoutId id="2147484353" r:id="rId7"/>
    <p:sldLayoutId id="2147484354" r:id="rId8"/>
    <p:sldLayoutId id="2147484355" r:id="rId9"/>
    <p:sldLayoutId id="2147484356" r:id="rId10"/>
    <p:sldLayoutId id="2147484357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6400">
          <a:solidFill>
            <a:srgbClr val="3F3F3F"/>
          </a:solidFill>
          <a:latin typeface="+mj-lt"/>
          <a:ea typeface="+mj-ea"/>
          <a:cs typeface="+mj-cs"/>
          <a:sym typeface="Cochin" charset="0"/>
        </a:defRPr>
      </a:lvl1pPr>
      <a:lvl2pPr algn="ctr" rtl="0" fontAlgn="base">
        <a:spcBef>
          <a:spcPct val="0"/>
        </a:spcBef>
        <a:spcAft>
          <a:spcPct val="0"/>
        </a:spcAft>
        <a:defRPr sz="6400">
          <a:solidFill>
            <a:srgbClr val="3F3F3F"/>
          </a:solidFill>
          <a:latin typeface="Cochin" charset="0"/>
          <a:ea typeface="ヒラギノ明朝 ProN W3" charset="0"/>
          <a:cs typeface="ヒラギノ明朝 ProN W3" charset="0"/>
          <a:sym typeface="Cochin" charset="0"/>
        </a:defRPr>
      </a:lvl2pPr>
      <a:lvl3pPr algn="ctr" rtl="0" fontAlgn="base">
        <a:spcBef>
          <a:spcPct val="0"/>
        </a:spcBef>
        <a:spcAft>
          <a:spcPct val="0"/>
        </a:spcAft>
        <a:defRPr sz="6400">
          <a:solidFill>
            <a:srgbClr val="3F3F3F"/>
          </a:solidFill>
          <a:latin typeface="Cochin" charset="0"/>
          <a:ea typeface="ヒラギノ明朝 ProN W3" charset="0"/>
          <a:cs typeface="ヒラギノ明朝 ProN W3" charset="0"/>
          <a:sym typeface="Cochin" charset="0"/>
        </a:defRPr>
      </a:lvl3pPr>
      <a:lvl4pPr algn="ctr" rtl="0" fontAlgn="base">
        <a:spcBef>
          <a:spcPct val="0"/>
        </a:spcBef>
        <a:spcAft>
          <a:spcPct val="0"/>
        </a:spcAft>
        <a:defRPr sz="6400">
          <a:solidFill>
            <a:srgbClr val="3F3F3F"/>
          </a:solidFill>
          <a:latin typeface="Cochin" charset="0"/>
          <a:ea typeface="ヒラギノ明朝 ProN W3" charset="0"/>
          <a:cs typeface="ヒラギノ明朝 ProN W3" charset="0"/>
          <a:sym typeface="Cochin" charset="0"/>
        </a:defRPr>
      </a:lvl4pPr>
      <a:lvl5pPr algn="ctr" rtl="0" fontAlgn="base">
        <a:spcBef>
          <a:spcPct val="0"/>
        </a:spcBef>
        <a:spcAft>
          <a:spcPct val="0"/>
        </a:spcAft>
        <a:defRPr sz="6400">
          <a:solidFill>
            <a:srgbClr val="3F3F3F"/>
          </a:solidFill>
          <a:latin typeface="Cochin" charset="0"/>
          <a:ea typeface="ヒラギノ明朝 ProN W3" charset="0"/>
          <a:cs typeface="ヒラギノ明朝 ProN W3" charset="0"/>
          <a:sym typeface="Cochin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6400">
          <a:solidFill>
            <a:srgbClr val="3F3F3F"/>
          </a:solidFill>
          <a:latin typeface="Cochin" charset="0"/>
          <a:ea typeface="ヒラギノ明朝 ProN W3" charset="0"/>
          <a:cs typeface="ヒラギノ明朝 ProN W3" charset="0"/>
          <a:sym typeface="Cochin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6400">
          <a:solidFill>
            <a:srgbClr val="3F3F3F"/>
          </a:solidFill>
          <a:latin typeface="Cochin" charset="0"/>
          <a:ea typeface="ヒラギノ明朝 ProN W3" charset="0"/>
          <a:cs typeface="ヒラギノ明朝 ProN W3" charset="0"/>
          <a:sym typeface="Cochin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6400">
          <a:solidFill>
            <a:srgbClr val="3F3F3F"/>
          </a:solidFill>
          <a:latin typeface="Cochin" charset="0"/>
          <a:ea typeface="ヒラギノ明朝 ProN W3" charset="0"/>
          <a:cs typeface="ヒラギノ明朝 ProN W3" charset="0"/>
          <a:sym typeface="Cochin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6400">
          <a:solidFill>
            <a:srgbClr val="3F3F3F"/>
          </a:solidFill>
          <a:latin typeface="Cochin" charset="0"/>
          <a:ea typeface="ヒラギノ明朝 ProN W3" charset="0"/>
          <a:cs typeface="ヒラギノ明朝 ProN W3" charset="0"/>
          <a:sym typeface="Cochin" charset="0"/>
        </a:defRPr>
      </a:lvl9pPr>
    </p:titleStyle>
    <p:bodyStyle>
      <a:lvl1pPr marL="495300" indent="-495300" algn="l" rtl="0" fontAlgn="base">
        <a:spcBef>
          <a:spcPts val="2500"/>
        </a:spcBef>
        <a:spcAft>
          <a:spcPct val="0"/>
        </a:spcAft>
        <a:buSzPct val="64000"/>
        <a:buFont typeface="Type Embellishments One LET" charset="0"/>
        <a:buChar char="n"/>
        <a:defRPr sz="2800">
          <a:solidFill>
            <a:srgbClr val="3F3F3F"/>
          </a:solidFill>
          <a:latin typeface="+mn-lt"/>
          <a:ea typeface="+mn-ea"/>
          <a:cs typeface="+mn-cs"/>
          <a:sym typeface="Cochin" charset="0"/>
        </a:defRPr>
      </a:lvl1pPr>
      <a:lvl2pPr marL="1054100" indent="-495300" algn="l" rtl="0" fontAlgn="base">
        <a:spcBef>
          <a:spcPts val="2500"/>
        </a:spcBef>
        <a:spcAft>
          <a:spcPct val="0"/>
        </a:spcAft>
        <a:buSzPct val="64000"/>
        <a:buFont typeface="Type Embellishments One LET" charset="0"/>
        <a:buChar char="n"/>
        <a:defRPr sz="2800">
          <a:solidFill>
            <a:srgbClr val="3F3F3F"/>
          </a:solidFill>
          <a:latin typeface="+mn-lt"/>
          <a:ea typeface="+mn-ea"/>
          <a:cs typeface="+mn-cs"/>
          <a:sym typeface="Cochin" charset="0"/>
        </a:defRPr>
      </a:lvl2pPr>
      <a:lvl3pPr marL="1397000" indent="-495300" algn="l" rtl="0" fontAlgn="base">
        <a:spcBef>
          <a:spcPts val="2500"/>
        </a:spcBef>
        <a:spcAft>
          <a:spcPct val="0"/>
        </a:spcAft>
        <a:buSzPct val="64000"/>
        <a:buFont typeface="Type Embellishments One LET" charset="0"/>
        <a:buChar char="n"/>
        <a:defRPr sz="2800">
          <a:solidFill>
            <a:srgbClr val="3F3F3F"/>
          </a:solidFill>
          <a:latin typeface="+mn-lt"/>
          <a:ea typeface="+mn-ea"/>
          <a:cs typeface="+mn-cs"/>
          <a:sym typeface="Cochin" charset="0"/>
        </a:defRPr>
      </a:lvl3pPr>
      <a:lvl4pPr marL="1752600" indent="-495300" algn="l" rtl="0" fontAlgn="base">
        <a:spcBef>
          <a:spcPts val="2500"/>
        </a:spcBef>
        <a:spcAft>
          <a:spcPct val="0"/>
        </a:spcAft>
        <a:buSzPct val="64000"/>
        <a:buFont typeface="Type Embellishments One LET" charset="0"/>
        <a:buChar char="n"/>
        <a:defRPr sz="2800">
          <a:solidFill>
            <a:srgbClr val="3F3F3F"/>
          </a:solidFill>
          <a:latin typeface="+mn-lt"/>
          <a:ea typeface="+mn-ea"/>
          <a:cs typeface="+mn-cs"/>
          <a:sym typeface="Cochin" charset="0"/>
        </a:defRPr>
      </a:lvl4pPr>
      <a:lvl5pPr marL="2095500" indent="-495300" algn="l" rtl="0" fontAlgn="base">
        <a:spcBef>
          <a:spcPts val="2500"/>
        </a:spcBef>
        <a:spcAft>
          <a:spcPct val="0"/>
        </a:spcAft>
        <a:buSzPct val="64000"/>
        <a:buFont typeface="Type Embellishments One LET" charset="0"/>
        <a:buChar char="n"/>
        <a:defRPr sz="2800">
          <a:solidFill>
            <a:srgbClr val="3F3F3F"/>
          </a:solidFill>
          <a:latin typeface="+mn-lt"/>
          <a:ea typeface="+mn-ea"/>
          <a:cs typeface="+mn-cs"/>
          <a:sym typeface="Cochin" charset="0"/>
        </a:defRPr>
      </a:lvl5pPr>
      <a:lvl6pPr marL="2552700" indent="-495300" algn="l" rtl="0" fontAlgn="base">
        <a:spcBef>
          <a:spcPts val="2500"/>
        </a:spcBef>
        <a:spcAft>
          <a:spcPct val="0"/>
        </a:spcAft>
        <a:buSzPct val="64000"/>
        <a:buFont typeface="Type Embellishments One LET" charset="0"/>
        <a:buChar char="n"/>
        <a:defRPr sz="2800">
          <a:solidFill>
            <a:srgbClr val="3F3F3F"/>
          </a:solidFill>
          <a:latin typeface="+mn-lt"/>
          <a:ea typeface="+mn-ea"/>
          <a:cs typeface="+mn-cs"/>
          <a:sym typeface="Cochin" charset="0"/>
        </a:defRPr>
      </a:lvl6pPr>
      <a:lvl7pPr marL="3009900" indent="-495300" algn="l" rtl="0" fontAlgn="base">
        <a:spcBef>
          <a:spcPts val="2500"/>
        </a:spcBef>
        <a:spcAft>
          <a:spcPct val="0"/>
        </a:spcAft>
        <a:buSzPct val="64000"/>
        <a:buFont typeface="Type Embellishments One LET" charset="0"/>
        <a:buChar char="n"/>
        <a:defRPr sz="2800">
          <a:solidFill>
            <a:srgbClr val="3F3F3F"/>
          </a:solidFill>
          <a:latin typeface="+mn-lt"/>
          <a:ea typeface="+mn-ea"/>
          <a:cs typeface="+mn-cs"/>
          <a:sym typeface="Cochin" charset="0"/>
        </a:defRPr>
      </a:lvl7pPr>
      <a:lvl8pPr marL="3467100" indent="-495300" algn="l" rtl="0" fontAlgn="base">
        <a:spcBef>
          <a:spcPts val="2500"/>
        </a:spcBef>
        <a:spcAft>
          <a:spcPct val="0"/>
        </a:spcAft>
        <a:buSzPct val="64000"/>
        <a:buFont typeface="Type Embellishments One LET" charset="0"/>
        <a:buChar char="n"/>
        <a:defRPr sz="2800">
          <a:solidFill>
            <a:srgbClr val="3F3F3F"/>
          </a:solidFill>
          <a:latin typeface="+mn-lt"/>
          <a:ea typeface="+mn-ea"/>
          <a:cs typeface="+mn-cs"/>
          <a:sym typeface="Cochin" charset="0"/>
        </a:defRPr>
      </a:lvl8pPr>
      <a:lvl9pPr marL="3924300" indent="-495300" algn="l" rtl="0" fontAlgn="base">
        <a:spcBef>
          <a:spcPts val="2500"/>
        </a:spcBef>
        <a:spcAft>
          <a:spcPct val="0"/>
        </a:spcAft>
        <a:buSzPct val="64000"/>
        <a:buFont typeface="Type Embellishments One LET" charset="0"/>
        <a:buChar char="n"/>
        <a:defRPr sz="2800">
          <a:solidFill>
            <a:srgbClr val="3F3F3F"/>
          </a:solidFill>
          <a:latin typeface="+mn-lt"/>
          <a:ea typeface="+mn-ea"/>
          <a:cs typeface="+mn-cs"/>
          <a:sym typeface="Cochin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Rectangle 1"/>
          <p:cNvSpPr>
            <a:spLocks noChangeArrowheads="1"/>
          </p:cNvSpPr>
          <p:nvPr>
            <p:ph type="title"/>
          </p:nvPr>
        </p:nvSpPr>
        <p:spPr bwMode="auto">
          <a:xfrm>
            <a:off x="787400" y="431800"/>
            <a:ext cx="8572500" cy="1447800"/>
          </a:xfrm>
          <a:prstGeom prst="rect">
            <a:avLst/>
          </a:prstGeom>
          <a:noFill/>
          <a:ln>
            <a:noFill/>
          </a:ln>
          <a:effectLst>
            <a:outerShdw blurRad="38100" dist="50800" dir="3000029" algn="ctr" rotWithShape="0">
              <a:schemeClr val="bg2">
                <a:alpha val="79999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>
                    <a:alpha val="89999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>
                    <a:alpha val="89999"/>
                  </a:schemeClr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38100" tIns="38100" rIns="38100" bIns="381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Cochin" charset="0"/>
              </a:rPr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358" r:id="rId1"/>
    <p:sldLayoutId id="2147484359" r:id="rId2"/>
    <p:sldLayoutId id="2147484360" r:id="rId3"/>
    <p:sldLayoutId id="2147484361" r:id="rId4"/>
    <p:sldLayoutId id="2147484362" r:id="rId5"/>
    <p:sldLayoutId id="2147484363" r:id="rId6"/>
    <p:sldLayoutId id="2147484364" r:id="rId7"/>
    <p:sldLayoutId id="2147484365" r:id="rId8"/>
    <p:sldLayoutId id="2147484366" r:id="rId9"/>
    <p:sldLayoutId id="2147484367" r:id="rId10"/>
    <p:sldLayoutId id="2147484368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6400">
          <a:solidFill>
            <a:srgbClr val="3F3F3F"/>
          </a:solidFill>
          <a:latin typeface="+mj-lt"/>
          <a:ea typeface="+mj-ea"/>
          <a:cs typeface="+mj-cs"/>
          <a:sym typeface="Cochin" charset="0"/>
        </a:defRPr>
      </a:lvl1pPr>
      <a:lvl2pPr algn="ctr" rtl="0" fontAlgn="base">
        <a:spcBef>
          <a:spcPct val="0"/>
        </a:spcBef>
        <a:spcAft>
          <a:spcPct val="0"/>
        </a:spcAft>
        <a:defRPr sz="6400">
          <a:solidFill>
            <a:srgbClr val="3F3F3F"/>
          </a:solidFill>
          <a:latin typeface="Cochin" charset="0"/>
          <a:ea typeface="ヒラギノ明朝 ProN W3" charset="0"/>
          <a:cs typeface="ヒラギノ明朝 ProN W3" charset="0"/>
          <a:sym typeface="Cochin" charset="0"/>
        </a:defRPr>
      </a:lvl2pPr>
      <a:lvl3pPr algn="ctr" rtl="0" fontAlgn="base">
        <a:spcBef>
          <a:spcPct val="0"/>
        </a:spcBef>
        <a:spcAft>
          <a:spcPct val="0"/>
        </a:spcAft>
        <a:defRPr sz="6400">
          <a:solidFill>
            <a:srgbClr val="3F3F3F"/>
          </a:solidFill>
          <a:latin typeface="Cochin" charset="0"/>
          <a:ea typeface="ヒラギノ明朝 ProN W3" charset="0"/>
          <a:cs typeface="ヒラギノ明朝 ProN W3" charset="0"/>
          <a:sym typeface="Cochin" charset="0"/>
        </a:defRPr>
      </a:lvl3pPr>
      <a:lvl4pPr algn="ctr" rtl="0" fontAlgn="base">
        <a:spcBef>
          <a:spcPct val="0"/>
        </a:spcBef>
        <a:spcAft>
          <a:spcPct val="0"/>
        </a:spcAft>
        <a:defRPr sz="6400">
          <a:solidFill>
            <a:srgbClr val="3F3F3F"/>
          </a:solidFill>
          <a:latin typeface="Cochin" charset="0"/>
          <a:ea typeface="ヒラギノ明朝 ProN W3" charset="0"/>
          <a:cs typeface="ヒラギノ明朝 ProN W3" charset="0"/>
          <a:sym typeface="Cochin" charset="0"/>
        </a:defRPr>
      </a:lvl4pPr>
      <a:lvl5pPr algn="ctr" rtl="0" fontAlgn="base">
        <a:spcBef>
          <a:spcPct val="0"/>
        </a:spcBef>
        <a:spcAft>
          <a:spcPct val="0"/>
        </a:spcAft>
        <a:defRPr sz="6400">
          <a:solidFill>
            <a:srgbClr val="3F3F3F"/>
          </a:solidFill>
          <a:latin typeface="Cochin" charset="0"/>
          <a:ea typeface="ヒラギノ明朝 ProN W3" charset="0"/>
          <a:cs typeface="ヒラギノ明朝 ProN W3" charset="0"/>
          <a:sym typeface="Cochin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6400">
          <a:solidFill>
            <a:srgbClr val="3F3F3F"/>
          </a:solidFill>
          <a:latin typeface="Cochin" charset="0"/>
          <a:ea typeface="ヒラギノ明朝 ProN W3" charset="0"/>
          <a:cs typeface="ヒラギノ明朝 ProN W3" charset="0"/>
          <a:sym typeface="Cochin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6400">
          <a:solidFill>
            <a:srgbClr val="3F3F3F"/>
          </a:solidFill>
          <a:latin typeface="Cochin" charset="0"/>
          <a:ea typeface="ヒラギノ明朝 ProN W3" charset="0"/>
          <a:cs typeface="ヒラギノ明朝 ProN W3" charset="0"/>
          <a:sym typeface="Cochin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6400">
          <a:solidFill>
            <a:srgbClr val="3F3F3F"/>
          </a:solidFill>
          <a:latin typeface="Cochin" charset="0"/>
          <a:ea typeface="ヒラギノ明朝 ProN W3" charset="0"/>
          <a:cs typeface="ヒラギノ明朝 ProN W3" charset="0"/>
          <a:sym typeface="Cochin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6400">
          <a:solidFill>
            <a:srgbClr val="3F3F3F"/>
          </a:solidFill>
          <a:latin typeface="Cochin" charset="0"/>
          <a:ea typeface="ヒラギノ明朝 ProN W3" charset="0"/>
          <a:cs typeface="ヒラギノ明朝 ProN W3" charset="0"/>
          <a:sym typeface="Cochin" charset="0"/>
        </a:defRPr>
      </a:lvl9pPr>
    </p:titleStyle>
    <p:bodyStyle>
      <a:lvl1pPr marL="495300" indent="-495300" algn="l" rtl="0" fontAlgn="base">
        <a:spcBef>
          <a:spcPts val="2500"/>
        </a:spcBef>
        <a:spcAft>
          <a:spcPct val="0"/>
        </a:spcAft>
        <a:buSzPct val="64000"/>
        <a:buFont typeface="Type Embellishments One LET" charset="0"/>
        <a:buChar char="n"/>
        <a:defRPr sz="2800">
          <a:solidFill>
            <a:srgbClr val="3F3F3F"/>
          </a:solidFill>
          <a:latin typeface="+mn-lt"/>
          <a:ea typeface="+mn-ea"/>
          <a:cs typeface="+mn-cs"/>
          <a:sym typeface="Cochin" charset="0"/>
        </a:defRPr>
      </a:lvl1pPr>
      <a:lvl2pPr marL="1092200" indent="-495300" algn="l" rtl="0" fontAlgn="base">
        <a:spcBef>
          <a:spcPts val="2500"/>
        </a:spcBef>
        <a:spcAft>
          <a:spcPct val="0"/>
        </a:spcAft>
        <a:buSzPct val="64000"/>
        <a:buFont typeface="Type Embellishments One LET" charset="0"/>
        <a:buChar char="n"/>
        <a:defRPr sz="2800">
          <a:solidFill>
            <a:srgbClr val="3F3F3F"/>
          </a:solidFill>
          <a:latin typeface="+mn-lt"/>
          <a:ea typeface="+mn-ea"/>
          <a:cs typeface="+mn-cs"/>
          <a:sym typeface="Cochin" charset="0"/>
        </a:defRPr>
      </a:lvl2pPr>
      <a:lvl3pPr marL="1435100" indent="-495300" algn="l" rtl="0" fontAlgn="base">
        <a:spcBef>
          <a:spcPts val="2500"/>
        </a:spcBef>
        <a:spcAft>
          <a:spcPct val="0"/>
        </a:spcAft>
        <a:buSzPct val="64000"/>
        <a:buFont typeface="Type Embellishments One LET" charset="0"/>
        <a:buChar char="n"/>
        <a:defRPr sz="2800">
          <a:solidFill>
            <a:srgbClr val="3F3F3F"/>
          </a:solidFill>
          <a:latin typeface="+mn-lt"/>
          <a:ea typeface="+mn-ea"/>
          <a:cs typeface="+mn-cs"/>
          <a:sym typeface="Cochin" charset="0"/>
        </a:defRPr>
      </a:lvl3pPr>
      <a:lvl4pPr marL="1790700" indent="-495300" algn="l" rtl="0" fontAlgn="base">
        <a:spcBef>
          <a:spcPts val="2500"/>
        </a:spcBef>
        <a:spcAft>
          <a:spcPct val="0"/>
        </a:spcAft>
        <a:buSzPct val="64000"/>
        <a:buFont typeface="Type Embellishments One LET" charset="0"/>
        <a:buChar char="n"/>
        <a:defRPr sz="2800">
          <a:solidFill>
            <a:srgbClr val="3F3F3F"/>
          </a:solidFill>
          <a:latin typeface="+mn-lt"/>
          <a:ea typeface="+mn-ea"/>
          <a:cs typeface="+mn-cs"/>
          <a:sym typeface="Cochin" charset="0"/>
        </a:defRPr>
      </a:lvl4pPr>
      <a:lvl5pPr marL="2133600" indent="-495300" algn="l" rtl="0" fontAlgn="base">
        <a:spcBef>
          <a:spcPts val="2500"/>
        </a:spcBef>
        <a:spcAft>
          <a:spcPct val="0"/>
        </a:spcAft>
        <a:buSzPct val="64000"/>
        <a:buFont typeface="Type Embellishments One LET" charset="0"/>
        <a:buChar char="n"/>
        <a:defRPr sz="2800">
          <a:solidFill>
            <a:srgbClr val="3F3F3F"/>
          </a:solidFill>
          <a:latin typeface="+mn-lt"/>
          <a:ea typeface="+mn-ea"/>
          <a:cs typeface="+mn-cs"/>
          <a:sym typeface="Cochin" charset="0"/>
        </a:defRPr>
      </a:lvl5pPr>
      <a:lvl6pPr marL="2590800" indent="-495300" algn="l" rtl="0" fontAlgn="base">
        <a:spcBef>
          <a:spcPts val="2500"/>
        </a:spcBef>
        <a:spcAft>
          <a:spcPct val="0"/>
        </a:spcAft>
        <a:buSzPct val="64000"/>
        <a:buFont typeface="Type Embellishments One LET" charset="0"/>
        <a:buChar char="n"/>
        <a:defRPr sz="2800">
          <a:solidFill>
            <a:srgbClr val="3F3F3F"/>
          </a:solidFill>
          <a:latin typeface="+mn-lt"/>
          <a:ea typeface="+mn-ea"/>
          <a:cs typeface="+mn-cs"/>
          <a:sym typeface="Cochin" charset="0"/>
        </a:defRPr>
      </a:lvl6pPr>
      <a:lvl7pPr marL="3048000" indent="-495300" algn="l" rtl="0" fontAlgn="base">
        <a:spcBef>
          <a:spcPts val="2500"/>
        </a:spcBef>
        <a:spcAft>
          <a:spcPct val="0"/>
        </a:spcAft>
        <a:buSzPct val="64000"/>
        <a:buFont typeface="Type Embellishments One LET" charset="0"/>
        <a:buChar char="n"/>
        <a:defRPr sz="2800">
          <a:solidFill>
            <a:srgbClr val="3F3F3F"/>
          </a:solidFill>
          <a:latin typeface="+mn-lt"/>
          <a:ea typeface="+mn-ea"/>
          <a:cs typeface="+mn-cs"/>
          <a:sym typeface="Cochin" charset="0"/>
        </a:defRPr>
      </a:lvl7pPr>
      <a:lvl8pPr marL="3505200" indent="-495300" algn="l" rtl="0" fontAlgn="base">
        <a:spcBef>
          <a:spcPts val="2500"/>
        </a:spcBef>
        <a:spcAft>
          <a:spcPct val="0"/>
        </a:spcAft>
        <a:buSzPct val="64000"/>
        <a:buFont typeface="Type Embellishments One LET" charset="0"/>
        <a:buChar char="n"/>
        <a:defRPr sz="2800">
          <a:solidFill>
            <a:srgbClr val="3F3F3F"/>
          </a:solidFill>
          <a:latin typeface="+mn-lt"/>
          <a:ea typeface="+mn-ea"/>
          <a:cs typeface="+mn-cs"/>
          <a:sym typeface="Cochin" charset="0"/>
        </a:defRPr>
      </a:lvl8pPr>
      <a:lvl9pPr marL="3962400" indent="-495300" algn="l" rtl="0" fontAlgn="base">
        <a:spcBef>
          <a:spcPts val="2500"/>
        </a:spcBef>
        <a:spcAft>
          <a:spcPct val="0"/>
        </a:spcAft>
        <a:buSzPct val="64000"/>
        <a:buFont typeface="Type Embellishments One LET" charset="0"/>
        <a:buChar char="n"/>
        <a:defRPr sz="2800">
          <a:solidFill>
            <a:srgbClr val="3F3F3F"/>
          </a:solidFill>
          <a:latin typeface="+mn-lt"/>
          <a:ea typeface="+mn-ea"/>
          <a:cs typeface="+mn-cs"/>
          <a:sym typeface="Cochin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49" name="Rectangle 1"/>
          <p:cNvSpPr>
            <a:spLocks noChangeArrowheads="1"/>
          </p:cNvSpPr>
          <p:nvPr>
            <p:ph type="title"/>
          </p:nvPr>
        </p:nvSpPr>
        <p:spPr bwMode="auto">
          <a:xfrm>
            <a:off x="787400" y="2552700"/>
            <a:ext cx="8572500" cy="2514600"/>
          </a:xfrm>
          <a:prstGeom prst="rect">
            <a:avLst/>
          </a:prstGeom>
          <a:noFill/>
          <a:ln>
            <a:noFill/>
          </a:ln>
          <a:effectLst>
            <a:outerShdw blurRad="38100" dist="50800" dir="3000029" algn="ctr" rotWithShape="0">
              <a:schemeClr val="bg2">
                <a:alpha val="59999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>
                    <a:alpha val="89999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>
                    <a:alpha val="89999"/>
                  </a:schemeClr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38100" tIns="38100" rIns="38100" bIns="381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Cochin" charset="0"/>
              </a:rPr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369" r:id="rId1"/>
    <p:sldLayoutId id="2147484370" r:id="rId2"/>
    <p:sldLayoutId id="2147484371" r:id="rId3"/>
    <p:sldLayoutId id="2147484372" r:id="rId4"/>
    <p:sldLayoutId id="2147484373" r:id="rId5"/>
    <p:sldLayoutId id="2147484374" r:id="rId6"/>
    <p:sldLayoutId id="2147484375" r:id="rId7"/>
    <p:sldLayoutId id="2147484376" r:id="rId8"/>
    <p:sldLayoutId id="2147484377" r:id="rId9"/>
    <p:sldLayoutId id="2147484378" r:id="rId10"/>
    <p:sldLayoutId id="2147484379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8200">
          <a:solidFill>
            <a:srgbClr val="3F3F3F"/>
          </a:solidFill>
          <a:latin typeface="+mj-lt"/>
          <a:ea typeface="+mj-ea"/>
          <a:cs typeface="+mj-cs"/>
          <a:sym typeface="Cochin" charset="0"/>
        </a:defRPr>
      </a:lvl1pPr>
      <a:lvl2pPr algn="ctr" rtl="0" fontAlgn="base">
        <a:spcBef>
          <a:spcPct val="0"/>
        </a:spcBef>
        <a:spcAft>
          <a:spcPct val="0"/>
        </a:spcAft>
        <a:defRPr sz="8200">
          <a:solidFill>
            <a:srgbClr val="3F3F3F"/>
          </a:solidFill>
          <a:latin typeface="Cochin" charset="0"/>
          <a:ea typeface="ヒラギノ明朝 ProN W3" charset="0"/>
          <a:cs typeface="ヒラギノ明朝 ProN W3" charset="0"/>
          <a:sym typeface="Cochin" charset="0"/>
        </a:defRPr>
      </a:lvl2pPr>
      <a:lvl3pPr algn="ctr" rtl="0" fontAlgn="base">
        <a:spcBef>
          <a:spcPct val="0"/>
        </a:spcBef>
        <a:spcAft>
          <a:spcPct val="0"/>
        </a:spcAft>
        <a:defRPr sz="8200">
          <a:solidFill>
            <a:srgbClr val="3F3F3F"/>
          </a:solidFill>
          <a:latin typeface="Cochin" charset="0"/>
          <a:ea typeface="ヒラギノ明朝 ProN W3" charset="0"/>
          <a:cs typeface="ヒラギノ明朝 ProN W3" charset="0"/>
          <a:sym typeface="Cochin" charset="0"/>
        </a:defRPr>
      </a:lvl3pPr>
      <a:lvl4pPr algn="ctr" rtl="0" fontAlgn="base">
        <a:spcBef>
          <a:spcPct val="0"/>
        </a:spcBef>
        <a:spcAft>
          <a:spcPct val="0"/>
        </a:spcAft>
        <a:defRPr sz="8200">
          <a:solidFill>
            <a:srgbClr val="3F3F3F"/>
          </a:solidFill>
          <a:latin typeface="Cochin" charset="0"/>
          <a:ea typeface="ヒラギノ明朝 ProN W3" charset="0"/>
          <a:cs typeface="ヒラギノ明朝 ProN W3" charset="0"/>
          <a:sym typeface="Cochin" charset="0"/>
        </a:defRPr>
      </a:lvl4pPr>
      <a:lvl5pPr algn="ctr" rtl="0" fontAlgn="base">
        <a:spcBef>
          <a:spcPct val="0"/>
        </a:spcBef>
        <a:spcAft>
          <a:spcPct val="0"/>
        </a:spcAft>
        <a:defRPr sz="8200">
          <a:solidFill>
            <a:srgbClr val="3F3F3F"/>
          </a:solidFill>
          <a:latin typeface="Cochin" charset="0"/>
          <a:ea typeface="ヒラギノ明朝 ProN W3" charset="0"/>
          <a:cs typeface="ヒラギノ明朝 ProN W3" charset="0"/>
          <a:sym typeface="Cochin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8200">
          <a:solidFill>
            <a:srgbClr val="3F3F3F"/>
          </a:solidFill>
          <a:latin typeface="Cochin" charset="0"/>
          <a:ea typeface="ヒラギノ明朝 ProN W3" charset="0"/>
          <a:cs typeface="ヒラギノ明朝 ProN W3" charset="0"/>
          <a:sym typeface="Cochin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8200">
          <a:solidFill>
            <a:srgbClr val="3F3F3F"/>
          </a:solidFill>
          <a:latin typeface="Cochin" charset="0"/>
          <a:ea typeface="ヒラギノ明朝 ProN W3" charset="0"/>
          <a:cs typeface="ヒラギノ明朝 ProN W3" charset="0"/>
          <a:sym typeface="Cochin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8200">
          <a:solidFill>
            <a:srgbClr val="3F3F3F"/>
          </a:solidFill>
          <a:latin typeface="Cochin" charset="0"/>
          <a:ea typeface="ヒラギノ明朝 ProN W3" charset="0"/>
          <a:cs typeface="ヒラギノ明朝 ProN W3" charset="0"/>
          <a:sym typeface="Cochin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8200">
          <a:solidFill>
            <a:srgbClr val="3F3F3F"/>
          </a:solidFill>
          <a:latin typeface="Cochin" charset="0"/>
          <a:ea typeface="ヒラギノ明朝 ProN W3" charset="0"/>
          <a:cs typeface="ヒラギノ明朝 ProN W3" charset="0"/>
          <a:sym typeface="Cochin" charset="0"/>
        </a:defRPr>
      </a:lvl9pPr>
    </p:titleStyle>
    <p:bodyStyle>
      <a:lvl1pPr algn="ctr" rtl="0" fontAlgn="base">
        <a:spcBef>
          <a:spcPct val="0"/>
        </a:spcBef>
        <a:spcAft>
          <a:spcPct val="0"/>
        </a:spcAft>
        <a:defRPr sz="2800">
          <a:solidFill>
            <a:srgbClr val="3F3F3F"/>
          </a:solidFill>
          <a:latin typeface="+mn-lt"/>
          <a:ea typeface="+mn-ea"/>
          <a:cs typeface="+mn-cs"/>
          <a:sym typeface="Cochin" charset="0"/>
        </a:defRPr>
      </a:lvl1pPr>
      <a:lvl2pPr algn="ctr" rtl="0" fontAlgn="base">
        <a:spcBef>
          <a:spcPct val="0"/>
        </a:spcBef>
        <a:spcAft>
          <a:spcPct val="0"/>
        </a:spcAft>
        <a:defRPr sz="2800">
          <a:solidFill>
            <a:srgbClr val="3F3F3F"/>
          </a:solidFill>
          <a:latin typeface="+mn-lt"/>
          <a:ea typeface="+mn-ea"/>
          <a:cs typeface="+mn-cs"/>
          <a:sym typeface="Cochin" charset="0"/>
        </a:defRPr>
      </a:lvl2pPr>
      <a:lvl3pPr algn="ctr" rtl="0" fontAlgn="base">
        <a:spcBef>
          <a:spcPct val="0"/>
        </a:spcBef>
        <a:spcAft>
          <a:spcPct val="0"/>
        </a:spcAft>
        <a:defRPr sz="2800">
          <a:solidFill>
            <a:srgbClr val="3F3F3F"/>
          </a:solidFill>
          <a:latin typeface="+mn-lt"/>
          <a:ea typeface="+mn-ea"/>
          <a:cs typeface="+mn-cs"/>
          <a:sym typeface="Cochin" charset="0"/>
        </a:defRPr>
      </a:lvl3pPr>
      <a:lvl4pPr algn="ctr" rtl="0" fontAlgn="base">
        <a:spcBef>
          <a:spcPct val="0"/>
        </a:spcBef>
        <a:spcAft>
          <a:spcPct val="0"/>
        </a:spcAft>
        <a:defRPr sz="2800">
          <a:solidFill>
            <a:srgbClr val="3F3F3F"/>
          </a:solidFill>
          <a:latin typeface="+mn-lt"/>
          <a:ea typeface="+mn-ea"/>
          <a:cs typeface="+mn-cs"/>
          <a:sym typeface="Cochin" charset="0"/>
        </a:defRPr>
      </a:lvl4pPr>
      <a:lvl5pPr algn="ctr" rtl="0" fontAlgn="base">
        <a:spcBef>
          <a:spcPct val="0"/>
        </a:spcBef>
        <a:spcAft>
          <a:spcPct val="0"/>
        </a:spcAft>
        <a:defRPr sz="2800">
          <a:solidFill>
            <a:srgbClr val="3F3F3F"/>
          </a:solidFill>
          <a:latin typeface="+mn-lt"/>
          <a:ea typeface="+mn-ea"/>
          <a:cs typeface="+mn-cs"/>
          <a:sym typeface="Cochin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800">
          <a:solidFill>
            <a:srgbClr val="3F3F3F"/>
          </a:solidFill>
          <a:latin typeface="+mn-lt"/>
          <a:ea typeface="+mn-ea"/>
          <a:cs typeface="+mn-cs"/>
          <a:sym typeface="Cochin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800">
          <a:solidFill>
            <a:srgbClr val="3F3F3F"/>
          </a:solidFill>
          <a:latin typeface="+mn-lt"/>
          <a:ea typeface="+mn-ea"/>
          <a:cs typeface="+mn-cs"/>
          <a:sym typeface="Cochin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800">
          <a:solidFill>
            <a:srgbClr val="3F3F3F"/>
          </a:solidFill>
          <a:latin typeface="+mn-lt"/>
          <a:ea typeface="+mn-ea"/>
          <a:cs typeface="+mn-cs"/>
          <a:sym typeface="Cochin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800">
          <a:solidFill>
            <a:srgbClr val="3F3F3F"/>
          </a:solidFill>
          <a:latin typeface="+mn-lt"/>
          <a:ea typeface="+mn-ea"/>
          <a:cs typeface="+mn-cs"/>
          <a:sym typeface="Cochin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3" name="Rectangle 1"/>
          <p:cNvSpPr>
            <a:spLocks noChangeArrowheads="1"/>
          </p:cNvSpPr>
          <p:nvPr>
            <p:ph type="title"/>
          </p:nvPr>
        </p:nvSpPr>
        <p:spPr bwMode="auto">
          <a:xfrm>
            <a:off x="787400" y="1587500"/>
            <a:ext cx="8572500" cy="2514600"/>
          </a:xfrm>
          <a:prstGeom prst="rect">
            <a:avLst/>
          </a:prstGeom>
          <a:noFill/>
          <a:ln>
            <a:noFill/>
          </a:ln>
          <a:effectLst>
            <a:outerShdw blurRad="38100" dist="50800" dir="3000029" algn="ctr" rotWithShape="0">
              <a:schemeClr val="bg2">
                <a:alpha val="59999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>
                    <a:alpha val="89999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>
                    <a:alpha val="89999"/>
                  </a:schemeClr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38100" tIns="38100" rIns="38100" bIns="3810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Cochin" charset="0"/>
              </a:rPr>
              <a:t>Click to edit Master title style</a:t>
            </a:r>
          </a:p>
        </p:txBody>
      </p:sp>
      <p:sp>
        <p:nvSpPr>
          <p:cNvPr id="54274" name="Rectangle 2"/>
          <p:cNvSpPr>
            <a:spLocks noChangeArrowheads="1"/>
          </p:cNvSpPr>
          <p:nvPr>
            <p:ph type="body" idx="1"/>
          </p:nvPr>
        </p:nvSpPr>
        <p:spPr bwMode="auto">
          <a:xfrm>
            <a:off x="787400" y="4191000"/>
            <a:ext cx="8572500" cy="1155700"/>
          </a:xfrm>
          <a:prstGeom prst="rect">
            <a:avLst/>
          </a:prstGeom>
          <a:noFill/>
          <a:ln>
            <a:noFill/>
          </a:ln>
          <a:effectLst>
            <a:outerShdw blurRad="38100" dist="50800" dir="3000029" algn="ctr" rotWithShape="0">
              <a:schemeClr val="bg2">
                <a:alpha val="59999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>
                    <a:alpha val="89999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>
                    <a:alpha val="89999"/>
                  </a:schemeClr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38100" tIns="38100" rIns="38100" bIns="381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Cochin" charset="0"/>
              </a:rPr>
              <a:t>Click to edit Master text styles</a:t>
            </a:r>
          </a:p>
          <a:p>
            <a:pPr lvl="1"/>
            <a:r>
              <a:rPr lang="en-US">
                <a:sym typeface="Cochin" charset="0"/>
              </a:rPr>
              <a:t>Second level</a:t>
            </a:r>
          </a:p>
          <a:p>
            <a:pPr lvl="2"/>
            <a:r>
              <a:rPr lang="en-US">
                <a:sym typeface="Cochin" charset="0"/>
              </a:rPr>
              <a:t>Third level</a:t>
            </a:r>
          </a:p>
          <a:p>
            <a:pPr lvl="3"/>
            <a:r>
              <a:rPr lang="en-US">
                <a:sym typeface="Cochin" charset="0"/>
              </a:rPr>
              <a:t>Fourth level</a:t>
            </a:r>
          </a:p>
          <a:p>
            <a:pPr lvl="4"/>
            <a:r>
              <a:rPr lang="en-US">
                <a:sym typeface="Cochin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380" r:id="rId1"/>
    <p:sldLayoutId id="2147484381" r:id="rId2"/>
    <p:sldLayoutId id="2147484382" r:id="rId3"/>
    <p:sldLayoutId id="2147484383" r:id="rId4"/>
    <p:sldLayoutId id="2147484384" r:id="rId5"/>
    <p:sldLayoutId id="2147484385" r:id="rId6"/>
    <p:sldLayoutId id="2147484386" r:id="rId7"/>
    <p:sldLayoutId id="2147484387" r:id="rId8"/>
    <p:sldLayoutId id="2147484388" r:id="rId9"/>
    <p:sldLayoutId id="2147484389" r:id="rId10"/>
    <p:sldLayoutId id="2147484390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8300">
          <a:solidFill>
            <a:srgbClr val="3F3F3F"/>
          </a:solidFill>
          <a:latin typeface="+mj-lt"/>
          <a:ea typeface="+mj-ea"/>
          <a:cs typeface="+mj-cs"/>
          <a:sym typeface="Cochin" charset="0"/>
        </a:defRPr>
      </a:lvl1pPr>
      <a:lvl2pPr algn="ctr" rtl="0" fontAlgn="base">
        <a:spcBef>
          <a:spcPct val="0"/>
        </a:spcBef>
        <a:spcAft>
          <a:spcPct val="0"/>
        </a:spcAft>
        <a:defRPr sz="8300">
          <a:solidFill>
            <a:srgbClr val="3F3F3F"/>
          </a:solidFill>
          <a:latin typeface="Cochin" charset="0"/>
          <a:ea typeface="ヒラギノ明朝 ProN W3" charset="0"/>
          <a:cs typeface="ヒラギノ明朝 ProN W3" charset="0"/>
          <a:sym typeface="Cochin" charset="0"/>
        </a:defRPr>
      </a:lvl2pPr>
      <a:lvl3pPr algn="ctr" rtl="0" fontAlgn="base">
        <a:spcBef>
          <a:spcPct val="0"/>
        </a:spcBef>
        <a:spcAft>
          <a:spcPct val="0"/>
        </a:spcAft>
        <a:defRPr sz="8300">
          <a:solidFill>
            <a:srgbClr val="3F3F3F"/>
          </a:solidFill>
          <a:latin typeface="Cochin" charset="0"/>
          <a:ea typeface="ヒラギノ明朝 ProN W3" charset="0"/>
          <a:cs typeface="ヒラギノ明朝 ProN W3" charset="0"/>
          <a:sym typeface="Cochin" charset="0"/>
        </a:defRPr>
      </a:lvl3pPr>
      <a:lvl4pPr algn="ctr" rtl="0" fontAlgn="base">
        <a:spcBef>
          <a:spcPct val="0"/>
        </a:spcBef>
        <a:spcAft>
          <a:spcPct val="0"/>
        </a:spcAft>
        <a:defRPr sz="8300">
          <a:solidFill>
            <a:srgbClr val="3F3F3F"/>
          </a:solidFill>
          <a:latin typeface="Cochin" charset="0"/>
          <a:ea typeface="ヒラギノ明朝 ProN W3" charset="0"/>
          <a:cs typeface="ヒラギノ明朝 ProN W3" charset="0"/>
          <a:sym typeface="Cochin" charset="0"/>
        </a:defRPr>
      </a:lvl4pPr>
      <a:lvl5pPr algn="ctr" rtl="0" fontAlgn="base">
        <a:spcBef>
          <a:spcPct val="0"/>
        </a:spcBef>
        <a:spcAft>
          <a:spcPct val="0"/>
        </a:spcAft>
        <a:defRPr sz="8300">
          <a:solidFill>
            <a:srgbClr val="3F3F3F"/>
          </a:solidFill>
          <a:latin typeface="Cochin" charset="0"/>
          <a:ea typeface="ヒラギノ明朝 ProN W3" charset="0"/>
          <a:cs typeface="ヒラギノ明朝 ProN W3" charset="0"/>
          <a:sym typeface="Cochin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8300">
          <a:solidFill>
            <a:srgbClr val="3F3F3F"/>
          </a:solidFill>
          <a:latin typeface="Cochin" charset="0"/>
          <a:ea typeface="ヒラギノ明朝 ProN W3" charset="0"/>
          <a:cs typeface="ヒラギノ明朝 ProN W3" charset="0"/>
          <a:sym typeface="Cochin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8300">
          <a:solidFill>
            <a:srgbClr val="3F3F3F"/>
          </a:solidFill>
          <a:latin typeface="Cochin" charset="0"/>
          <a:ea typeface="ヒラギノ明朝 ProN W3" charset="0"/>
          <a:cs typeface="ヒラギノ明朝 ProN W3" charset="0"/>
          <a:sym typeface="Cochin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8300">
          <a:solidFill>
            <a:srgbClr val="3F3F3F"/>
          </a:solidFill>
          <a:latin typeface="Cochin" charset="0"/>
          <a:ea typeface="ヒラギノ明朝 ProN W3" charset="0"/>
          <a:cs typeface="ヒラギノ明朝 ProN W3" charset="0"/>
          <a:sym typeface="Cochin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8300">
          <a:solidFill>
            <a:srgbClr val="3F3F3F"/>
          </a:solidFill>
          <a:latin typeface="Cochin" charset="0"/>
          <a:ea typeface="ヒラギノ明朝 ProN W3" charset="0"/>
          <a:cs typeface="ヒラギノ明朝 ProN W3" charset="0"/>
          <a:sym typeface="Cochin" charset="0"/>
        </a:defRPr>
      </a:lvl9pPr>
    </p:titleStyle>
    <p:bodyStyle>
      <a:lvl1pPr algn="ctr" rtl="0" fontAlgn="base">
        <a:spcBef>
          <a:spcPct val="0"/>
        </a:spcBef>
        <a:spcAft>
          <a:spcPct val="0"/>
        </a:spcAft>
        <a:defRPr sz="3200">
          <a:solidFill>
            <a:srgbClr val="3F3F3F"/>
          </a:solidFill>
          <a:latin typeface="+mn-lt"/>
          <a:ea typeface="+mn-ea"/>
          <a:cs typeface="+mn-cs"/>
          <a:sym typeface="Cochin" charset="0"/>
        </a:defRPr>
      </a:lvl1pPr>
      <a:lvl2pPr algn="ctr" rtl="0" fontAlgn="base">
        <a:spcBef>
          <a:spcPct val="0"/>
        </a:spcBef>
        <a:spcAft>
          <a:spcPct val="0"/>
        </a:spcAft>
        <a:defRPr sz="3200">
          <a:solidFill>
            <a:srgbClr val="3F3F3F"/>
          </a:solidFill>
          <a:latin typeface="+mn-lt"/>
          <a:ea typeface="+mn-ea"/>
          <a:cs typeface="+mn-cs"/>
          <a:sym typeface="Cochin" charset="0"/>
        </a:defRPr>
      </a:lvl2pPr>
      <a:lvl3pPr algn="ctr" rtl="0" fontAlgn="base">
        <a:spcBef>
          <a:spcPct val="0"/>
        </a:spcBef>
        <a:spcAft>
          <a:spcPct val="0"/>
        </a:spcAft>
        <a:defRPr sz="3200">
          <a:solidFill>
            <a:srgbClr val="3F3F3F"/>
          </a:solidFill>
          <a:latin typeface="+mn-lt"/>
          <a:ea typeface="+mn-ea"/>
          <a:cs typeface="+mn-cs"/>
          <a:sym typeface="Cochin" charset="0"/>
        </a:defRPr>
      </a:lvl3pPr>
      <a:lvl4pPr algn="ctr" rtl="0" fontAlgn="base">
        <a:spcBef>
          <a:spcPct val="0"/>
        </a:spcBef>
        <a:spcAft>
          <a:spcPct val="0"/>
        </a:spcAft>
        <a:defRPr sz="3200">
          <a:solidFill>
            <a:srgbClr val="3F3F3F"/>
          </a:solidFill>
          <a:latin typeface="+mn-lt"/>
          <a:ea typeface="+mn-ea"/>
          <a:cs typeface="+mn-cs"/>
          <a:sym typeface="Cochin" charset="0"/>
        </a:defRPr>
      </a:lvl4pPr>
      <a:lvl5pPr algn="ctr" rtl="0" fontAlgn="base">
        <a:spcBef>
          <a:spcPct val="0"/>
        </a:spcBef>
        <a:spcAft>
          <a:spcPct val="0"/>
        </a:spcAft>
        <a:defRPr sz="3200">
          <a:solidFill>
            <a:srgbClr val="3F3F3F"/>
          </a:solidFill>
          <a:latin typeface="+mn-lt"/>
          <a:ea typeface="+mn-ea"/>
          <a:cs typeface="+mn-cs"/>
          <a:sym typeface="Cochin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200">
          <a:solidFill>
            <a:srgbClr val="3F3F3F"/>
          </a:solidFill>
          <a:latin typeface="+mn-lt"/>
          <a:ea typeface="+mn-ea"/>
          <a:cs typeface="+mn-cs"/>
          <a:sym typeface="Cochin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200">
          <a:solidFill>
            <a:srgbClr val="3F3F3F"/>
          </a:solidFill>
          <a:latin typeface="+mn-lt"/>
          <a:ea typeface="+mn-ea"/>
          <a:cs typeface="+mn-cs"/>
          <a:sym typeface="Cochin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200">
          <a:solidFill>
            <a:srgbClr val="3F3F3F"/>
          </a:solidFill>
          <a:latin typeface="+mn-lt"/>
          <a:ea typeface="+mn-ea"/>
          <a:cs typeface="+mn-cs"/>
          <a:sym typeface="Cochin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200">
          <a:solidFill>
            <a:srgbClr val="3F3F3F"/>
          </a:solidFill>
          <a:latin typeface="+mn-lt"/>
          <a:ea typeface="+mn-ea"/>
          <a:cs typeface="+mn-cs"/>
          <a:sym typeface="Cochin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297" name="Picture 1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160000" cy="762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5298" name="Rectangle 2"/>
          <p:cNvSpPr>
            <a:spLocks noChangeArrowheads="1"/>
          </p:cNvSpPr>
          <p:nvPr>
            <p:ph type="title"/>
          </p:nvPr>
        </p:nvSpPr>
        <p:spPr bwMode="auto">
          <a:xfrm>
            <a:off x="787400" y="5842000"/>
            <a:ext cx="8572500" cy="1295400"/>
          </a:xfrm>
          <a:prstGeom prst="rect">
            <a:avLst/>
          </a:prstGeom>
          <a:noFill/>
          <a:ln>
            <a:noFill/>
          </a:ln>
          <a:effectLst>
            <a:outerShdw blurRad="38100" dist="50800" dir="3000029" algn="ctr" rotWithShape="0">
              <a:schemeClr val="bg2">
                <a:alpha val="59999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>
                    <a:alpha val="89999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>
                    <a:alpha val="89999"/>
                  </a:schemeClr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38100" tIns="38100" rIns="38100" bIns="381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Cochin" charset="0"/>
              </a:rPr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391" r:id="rId1"/>
    <p:sldLayoutId id="2147484392" r:id="rId2"/>
    <p:sldLayoutId id="2147484393" r:id="rId3"/>
    <p:sldLayoutId id="2147484394" r:id="rId4"/>
    <p:sldLayoutId id="2147484395" r:id="rId5"/>
    <p:sldLayoutId id="2147484396" r:id="rId6"/>
    <p:sldLayoutId id="2147484397" r:id="rId7"/>
    <p:sldLayoutId id="2147484398" r:id="rId8"/>
    <p:sldLayoutId id="2147484399" r:id="rId9"/>
    <p:sldLayoutId id="2147484400" r:id="rId10"/>
    <p:sldLayoutId id="2147484401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7400">
          <a:solidFill>
            <a:srgbClr val="3F3F3F"/>
          </a:solidFill>
          <a:latin typeface="+mj-lt"/>
          <a:ea typeface="+mj-ea"/>
          <a:cs typeface="+mj-cs"/>
          <a:sym typeface="Cochin" charset="0"/>
        </a:defRPr>
      </a:lvl1pPr>
      <a:lvl2pPr algn="ctr" rtl="0" fontAlgn="base">
        <a:spcBef>
          <a:spcPct val="0"/>
        </a:spcBef>
        <a:spcAft>
          <a:spcPct val="0"/>
        </a:spcAft>
        <a:defRPr sz="7400">
          <a:solidFill>
            <a:srgbClr val="3F3F3F"/>
          </a:solidFill>
          <a:latin typeface="Cochin" charset="0"/>
          <a:ea typeface="ヒラギノ明朝 ProN W3" charset="0"/>
          <a:cs typeface="ヒラギノ明朝 ProN W3" charset="0"/>
          <a:sym typeface="Cochin" charset="0"/>
        </a:defRPr>
      </a:lvl2pPr>
      <a:lvl3pPr algn="ctr" rtl="0" fontAlgn="base">
        <a:spcBef>
          <a:spcPct val="0"/>
        </a:spcBef>
        <a:spcAft>
          <a:spcPct val="0"/>
        </a:spcAft>
        <a:defRPr sz="7400">
          <a:solidFill>
            <a:srgbClr val="3F3F3F"/>
          </a:solidFill>
          <a:latin typeface="Cochin" charset="0"/>
          <a:ea typeface="ヒラギノ明朝 ProN W3" charset="0"/>
          <a:cs typeface="ヒラギノ明朝 ProN W3" charset="0"/>
          <a:sym typeface="Cochin" charset="0"/>
        </a:defRPr>
      </a:lvl3pPr>
      <a:lvl4pPr algn="ctr" rtl="0" fontAlgn="base">
        <a:spcBef>
          <a:spcPct val="0"/>
        </a:spcBef>
        <a:spcAft>
          <a:spcPct val="0"/>
        </a:spcAft>
        <a:defRPr sz="7400">
          <a:solidFill>
            <a:srgbClr val="3F3F3F"/>
          </a:solidFill>
          <a:latin typeface="Cochin" charset="0"/>
          <a:ea typeface="ヒラギノ明朝 ProN W3" charset="0"/>
          <a:cs typeface="ヒラギノ明朝 ProN W3" charset="0"/>
          <a:sym typeface="Cochin" charset="0"/>
        </a:defRPr>
      </a:lvl4pPr>
      <a:lvl5pPr algn="ctr" rtl="0" fontAlgn="base">
        <a:spcBef>
          <a:spcPct val="0"/>
        </a:spcBef>
        <a:spcAft>
          <a:spcPct val="0"/>
        </a:spcAft>
        <a:defRPr sz="7400">
          <a:solidFill>
            <a:srgbClr val="3F3F3F"/>
          </a:solidFill>
          <a:latin typeface="Cochin" charset="0"/>
          <a:ea typeface="ヒラギノ明朝 ProN W3" charset="0"/>
          <a:cs typeface="ヒラギノ明朝 ProN W3" charset="0"/>
          <a:sym typeface="Cochin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7400">
          <a:solidFill>
            <a:srgbClr val="3F3F3F"/>
          </a:solidFill>
          <a:latin typeface="Cochin" charset="0"/>
          <a:ea typeface="ヒラギノ明朝 ProN W3" charset="0"/>
          <a:cs typeface="ヒラギノ明朝 ProN W3" charset="0"/>
          <a:sym typeface="Cochin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7400">
          <a:solidFill>
            <a:srgbClr val="3F3F3F"/>
          </a:solidFill>
          <a:latin typeface="Cochin" charset="0"/>
          <a:ea typeface="ヒラギノ明朝 ProN W3" charset="0"/>
          <a:cs typeface="ヒラギノ明朝 ProN W3" charset="0"/>
          <a:sym typeface="Cochin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7400">
          <a:solidFill>
            <a:srgbClr val="3F3F3F"/>
          </a:solidFill>
          <a:latin typeface="Cochin" charset="0"/>
          <a:ea typeface="ヒラギノ明朝 ProN W3" charset="0"/>
          <a:cs typeface="ヒラギノ明朝 ProN W3" charset="0"/>
          <a:sym typeface="Cochin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7400">
          <a:solidFill>
            <a:srgbClr val="3F3F3F"/>
          </a:solidFill>
          <a:latin typeface="Cochin" charset="0"/>
          <a:ea typeface="ヒラギノ明朝 ProN W3" charset="0"/>
          <a:cs typeface="ヒラギノ明朝 ProN W3" charset="0"/>
          <a:sym typeface="Cochin" charset="0"/>
        </a:defRPr>
      </a:lvl9pPr>
    </p:titleStyle>
    <p:bodyStyle>
      <a:lvl1pPr algn="ctr" rtl="0" fontAlgn="base">
        <a:spcBef>
          <a:spcPct val="0"/>
        </a:spcBef>
        <a:spcAft>
          <a:spcPct val="0"/>
        </a:spcAft>
        <a:defRPr sz="2800">
          <a:solidFill>
            <a:srgbClr val="3F3F3F"/>
          </a:solidFill>
          <a:latin typeface="+mn-lt"/>
          <a:ea typeface="+mn-ea"/>
          <a:cs typeface="+mn-cs"/>
          <a:sym typeface="Cochin" charset="0"/>
        </a:defRPr>
      </a:lvl1pPr>
      <a:lvl2pPr algn="ctr" rtl="0" fontAlgn="base">
        <a:spcBef>
          <a:spcPct val="0"/>
        </a:spcBef>
        <a:spcAft>
          <a:spcPct val="0"/>
        </a:spcAft>
        <a:defRPr sz="2800">
          <a:solidFill>
            <a:srgbClr val="3F3F3F"/>
          </a:solidFill>
          <a:latin typeface="Copperplate" charset="0"/>
          <a:ea typeface="+mn-ea"/>
          <a:cs typeface="+mn-cs"/>
          <a:sym typeface="Copperplate" charset="0"/>
        </a:defRPr>
      </a:lvl2pPr>
      <a:lvl3pPr algn="ctr" rtl="0" fontAlgn="base">
        <a:spcBef>
          <a:spcPct val="0"/>
        </a:spcBef>
        <a:spcAft>
          <a:spcPct val="0"/>
        </a:spcAft>
        <a:defRPr sz="2800">
          <a:solidFill>
            <a:srgbClr val="3F3F3F"/>
          </a:solidFill>
          <a:latin typeface="Copperplate" charset="0"/>
          <a:ea typeface="+mn-ea"/>
          <a:cs typeface="+mn-cs"/>
          <a:sym typeface="Copperplate" charset="0"/>
        </a:defRPr>
      </a:lvl3pPr>
      <a:lvl4pPr algn="ctr" rtl="0" fontAlgn="base">
        <a:spcBef>
          <a:spcPct val="0"/>
        </a:spcBef>
        <a:spcAft>
          <a:spcPct val="0"/>
        </a:spcAft>
        <a:defRPr sz="2800">
          <a:solidFill>
            <a:srgbClr val="3F3F3F"/>
          </a:solidFill>
          <a:latin typeface="Copperplate" charset="0"/>
          <a:ea typeface="+mn-ea"/>
          <a:cs typeface="+mn-cs"/>
          <a:sym typeface="Copperplate" charset="0"/>
        </a:defRPr>
      </a:lvl4pPr>
      <a:lvl5pPr algn="ctr" rtl="0" fontAlgn="base">
        <a:spcBef>
          <a:spcPct val="0"/>
        </a:spcBef>
        <a:spcAft>
          <a:spcPct val="0"/>
        </a:spcAft>
        <a:defRPr sz="2800">
          <a:solidFill>
            <a:srgbClr val="3F3F3F"/>
          </a:solidFill>
          <a:latin typeface="Copperplate" charset="0"/>
          <a:ea typeface="+mn-ea"/>
          <a:cs typeface="+mn-cs"/>
          <a:sym typeface="Copperplate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800">
          <a:solidFill>
            <a:srgbClr val="3F3F3F"/>
          </a:solidFill>
          <a:latin typeface="Copperplate" charset="0"/>
          <a:ea typeface="+mn-ea"/>
          <a:cs typeface="+mn-cs"/>
          <a:sym typeface="Copperplate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800">
          <a:solidFill>
            <a:srgbClr val="3F3F3F"/>
          </a:solidFill>
          <a:latin typeface="Copperplate" charset="0"/>
          <a:ea typeface="+mn-ea"/>
          <a:cs typeface="+mn-cs"/>
          <a:sym typeface="Copperplate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800">
          <a:solidFill>
            <a:srgbClr val="3F3F3F"/>
          </a:solidFill>
          <a:latin typeface="Copperplate" charset="0"/>
          <a:ea typeface="+mn-ea"/>
          <a:cs typeface="+mn-cs"/>
          <a:sym typeface="Copperplate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800">
          <a:solidFill>
            <a:srgbClr val="3F3F3F"/>
          </a:solidFill>
          <a:latin typeface="Copperplate" charset="0"/>
          <a:ea typeface="+mn-ea"/>
          <a:cs typeface="+mn-cs"/>
          <a:sym typeface="Copperplate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321" name="Picture 1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160000" cy="762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6322" name="Rectangle 2"/>
          <p:cNvSpPr>
            <a:spLocks noChangeArrowheads="1"/>
          </p:cNvSpPr>
          <p:nvPr>
            <p:ph type="title"/>
          </p:nvPr>
        </p:nvSpPr>
        <p:spPr bwMode="auto">
          <a:xfrm>
            <a:off x="393700" y="1092200"/>
            <a:ext cx="4660900" cy="2895600"/>
          </a:xfrm>
          <a:prstGeom prst="rect">
            <a:avLst/>
          </a:prstGeom>
          <a:noFill/>
          <a:ln>
            <a:noFill/>
          </a:ln>
          <a:effectLst>
            <a:outerShdw blurRad="38100" dist="50800" dir="3000029" algn="ctr" rotWithShape="0">
              <a:schemeClr val="bg2">
                <a:alpha val="59999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>
                    <a:alpha val="89999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>
                    <a:alpha val="89999"/>
                  </a:schemeClr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38100" tIns="38100" rIns="38100" bIns="3810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Cochin" charset="0"/>
              </a:rPr>
              <a:t>Click to edit Master title style</a:t>
            </a:r>
          </a:p>
        </p:txBody>
      </p:sp>
      <p:sp>
        <p:nvSpPr>
          <p:cNvPr id="56323" name="Rectangle 3"/>
          <p:cNvSpPr>
            <a:spLocks noChangeArrowheads="1"/>
          </p:cNvSpPr>
          <p:nvPr>
            <p:ph type="body" idx="1"/>
          </p:nvPr>
        </p:nvSpPr>
        <p:spPr bwMode="auto">
          <a:xfrm>
            <a:off x="393700" y="4076700"/>
            <a:ext cx="4660900" cy="2527300"/>
          </a:xfrm>
          <a:prstGeom prst="rect">
            <a:avLst/>
          </a:prstGeom>
          <a:noFill/>
          <a:ln>
            <a:noFill/>
          </a:ln>
          <a:effectLst>
            <a:outerShdw blurRad="38100" dist="50800" dir="3000029" algn="ctr" rotWithShape="0">
              <a:schemeClr val="bg2">
                <a:alpha val="59999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>
                    <a:alpha val="89999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>
                    <a:alpha val="89999"/>
                  </a:schemeClr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38100" tIns="38100" rIns="38100" bIns="381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Cochin" charset="0"/>
              </a:rPr>
              <a:t>Click to edit Master text styles</a:t>
            </a:r>
          </a:p>
          <a:p>
            <a:pPr lvl="1"/>
            <a:r>
              <a:rPr lang="en-US">
                <a:sym typeface="Cochin" charset="0"/>
              </a:rPr>
              <a:t>Second level</a:t>
            </a:r>
          </a:p>
          <a:p>
            <a:pPr lvl="2"/>
            <a:r>
              <a:rPr lang="en-US">
                <a:sym typeface="Cochin" charset="0"/>
              </a:rPr>
              <a:t>Third level</a:t>
            </a:r>
          </a:p>
          <a:p>
            <a:pPr lvl="3"/>
            <a:r>
              <a:rPr lang="en-US">
                <a:sym typeface="Cochin" charset="0"/>
              </a:rPr>
              <a:t>Fourth level</a:t>
            </a:r>
          </a:p>
          <a:p>
            <a:pPr lvl="4"/>
            <a:r>
              <a:rPr lang="en-US">
                <a:sym typeface="Cochin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402" r:id="rId1"/>
    <p:sldLayoutId id="2147484403" r:id="rId2"/>
    <p:sldLayoutId id="2147484404" r:id="rId3"/>
    <p:sldLayoutId id="2147484405" r:id="rId4"/>
    <p:sldLayoutId id="2147484406" r:id="rId5"/>
    <p:sldLayoutId id="2147484407" r:id="rId6"/>
    <p:sldLayoutId id="2147484408" r:id="rId7"/>
    <p:sldLayoutId id="2147484409" r:id="rId8"/>
    <p:sldLayoutId id="2147484410" r:id="rId9"/>
    <p:sldLayoutId id="2147484411" r:id="rId10"/>
    <p:sldLayoutId id="2147484412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6200">
          <a:solidFill>
            <a:srgbClr val="3F3F3F"/>
          </a:solidFill>
          <a:latin typeface="+mj-lt"/>
          <a:ea typeface="+mj-ea"/>
          <a:cs typeface="+mj-cs"/>
          <a:sym typeface="Cochin" charset="0"/>
        </a:defRPr>
      </a:lvl1pPr>
      <a:lvl2pPr algn="ctr" rtl="0" fontAlgn="base">
        <a:spcBef>
          <a:spcPct val="0"/>
        </a:spcBef>
        <a:spcAft>
          <a:spcPct val="0"/>
        </a:spcAft>
        <a:defRPr sz="6200">
          <a:solidFill>
            <a:srgbClr val="3F3F3F"/>
          </a:solidFill>
          <a:latin typeface="Cochin" charset="0"/>
          <a:ea typeface="ヒラギノ明朝 ProN W3" charset="0"/>
          <a:cs typeface="ヒラギノ明朝 ProN W3" charset="0"/>
          <a:sym typeface="Cochin" charset="0"/>
        </a:defRPr>
      </a:lvl2pPr>
      <a:lvl3pPr algn="ctr" rtl="0" fontAlgn="base">
        <a:spcBef>
          <a:spcPct val="0"/>
        </a:spcBef>
        <a:spcAft>
          <a:spcPct val="0"/>
        </a:spcAft>
        <a:defRPr sz="6200">
          <a:solidFill>
            <a:srgbClr val="3F3F3F"/>
          </a:solidFill>
          <a:latin typeface="Cochin" charset="0"/>
          <a:ea typeface="ヒラギノ明朝 ProN W3" charset="0"/>
          <a:cs typeface="ヒラギノ明朝 ProN W3" charset="0"/>
          <a:sym typeface="Cochin" charset="0"/>
        </a:defRPr>
      </a:lvl3pPr>
      <a:lvl4pPr algn="ctr" rtl="0" fontAlgn="base">
        <a:spcBef>
          <a:spcPct val="0"/>
        </a:spcBef>
        <a:spcAft>
          <a:spcPct val="0"/>
        </a:spcAft>
        <a:defRPr sz="6200">
          <a:solidFill>
            <a:srgbClr val="3F3F3F"/>
          </a:solidFill>
          <a:latin typeface="Cochin" charset="0"/>
          <a:ea typeface="ヒラギノ明朝 ProN W3" charset="0"/>
          <a:cs typeface="ヒラギノ明朝 ProN W3" charset="0"/>
          <a:sym typeface="Cochin" charset="0"/>
        </a:defRPr>
      </a:lvl4pPr>
      <a:lvl5pPr algn="ctr" rtl="0" fontAlgn="base">
        <a:spcBef>
          <a:spcPct val="0"/>
        </a:spcBef>
        <a:spcAft>
          <a:spcPct val="0"/>
        </a:spcAft>
        <a:defRPr sz="6200">
          <a:solidFill>
            <a:srgbClr val="3F3F3F"/>
          </a:solidFill>
          <a:latin typeface="Cochin" charset="0"/>
          <a:ea typeface="ヒラギノ明朝 ProN W3" charset="0"/>
          <a:cs typeface="ヒラギノ明朝 ProN W3" charset="0"/>
          <a:sym typeface="Cochin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6200">
          <a:solidFill>
            <a:srgbClr val="3F3F3F"/>
          </a:solidFill>
          <a:latin typeface="Cochin" charset="0"/>
          <a:ea typeface="ヒラギノ明朝 ProN W3" charset="0"/>
          <a:cs typeface="ヒラギノ明朝 ProN W3" charset="0"/>
          <a:sym typeface="Cochin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6200">
          <a:solidFill>
            <a:srgbClr val="3F3F3F"/>
          </a:solidFill>
          <a:latin typeface="Cochin" charset="0"/>
          <a:ea typeface="ヒラギノ明朝 ProN W3" charset="0"/>
          <a:cs typeface="ヒラギノ明朝 ProN W3" charset="0"/>
          <a:sym typeface="Cochin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6200">
          <a:solidFill>
            <a:srgbClr val="3F3F3F"/>
          </a:solidFill>
          <a:latin typeface="Cochin" charset="0"/>
          <a:ea typeface="ヒラギノ明朝 ProN W3" charset="0"/>
          <a:cs typeface="ヒラギノ明朝 ProN W3" charset="0"/>
          <a:sym typeface="Cochin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6200">
          <a:solidFill>
            <a:srgbClr val="3F3F3F"/>
          </a:solidFill>
          <a:latin typeface="Cochin" charset="0"/>
          <a:ea typeface="ヒラギノ明朝 ProN W3" charset="0"/>
          <a:cs typeface="ヒラギノ明朝 ProN W3" charset="0"/>
          <a:sym typeface="Cochin" charset="0"/>
        </a:defRPr>
      </a:lvl9pPr>
    </p:titleStyle>
    <p:bodyStyle>
      <a:lvl1pPr algn="ctr" rtl="0" fontAlgn="base">
        <a:spcBef>
          <a:spcPct val="0"/>
        </a:spcBef>
        <a:spcAft>
          <a:spcPct val="0"/>
        </a:spcAft>
        <a:defRPr sz="2800">
          <a:solidFill>
            <a:srgbClr val="3F3F3F"/>
          </a:solidFill>
          <a:latin typeface="+mn-lt"/>
          <a:ea typeface="+mn-ea"/>
          <a:cs typeface="+mn-cs"/>
          <a:sym typeface="Cochin" charset="0"/>
        </a:defRPr>
      </a:lvl1pPr>
      <a:lvl2pPr algn="ctr" rtl="0" fontAlgn="base">
        <a:spcBef>
          <a:spcPct val="0"/>
        </a:spcBef>
        <a:spcAft>
          <a:spcPct val="0"/>
        </a:spcAft>
        <a:defRPr sz="2800">
          <a:solidFill>
            <a:srgbClr val="3F3F3F"/>
          </a:solidFill>
          <a:latin typeface="+mn-lt"/>
          <a:ea typeface="+mn-ea"/>
          <a:cs typeface="+mn-cs"/>
          <a:sym typeface="Cochin" charset="0"/>
        </a:defRPr>
      </a:lvl2pPr>
      <a:lvl3pPr algn="ctr" rtl="0" fontAlgn="base">
        <a:spcBef>
          <a:spcPct val="0"/>
        </a:spcBef>
        <a:spcAft>
          <a:spcPct val="0"/>
        </a:spcAft>
        <a:defRPr sz="2800">
          <a:solidFill>
            <a:srgbClr val="3F3F3F"/>
          </a:solidFill>
          <a:latin typeface="+mn-lt"/>
          <a:ea typeface="+mn-ea"/>
          <a:cs typeface="+mn-cs"/>
          <a:sym typeface="Cochin" charset="0"/>
        </a:defRPr>
      </a:lvl3pPr>
      <a:lvl4pPr algn="ctr" rtl="0" fontAlgn="base">
        <a:spcBef>
          <a:spcPct val="0"/>
        </a:spcBef>
        <a:spcAft>
          <a:spcPct val="0"/>
        </a:spcAft>
        <a:defRPr sz="2800">
          <a:solidFill>
            <a:srgbClr val="3F3F3F"/>
          </a:solidFill>
          <a:latin typeface="+mn-lt"/>
          <a:ea typeface="+mn-ea"/>
          <a:cs typeface="+mn-cs"/>
          <a:sym typeface="Cochin" charset="0"/>
        </a:defRPr>
      </a:lvl4pPr>
      <a:lvl5pPr algn="ctr" rtl="0" fontAlgn="base">
        <a:spcBef>
          <a:spcPct val="0"/>
        </a:spcBef>
        <a:spcAft>
          <a:spcPct val="0"/>
        </a:spcAft>
        <a:defRPr sz="2800">
          <a:solidFill>
            <a:srgbClr val="3F3F3F"/>
          </a:solidFill>
          <a:latin typeface="+mn-lt"/>
          <a:ea typeface="+mn-ea"/>
          <a:cs typeface="+mn-cs"/>
          <a:sym typeface="Cochin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800">
          <a:solidFill>
            <a:srgbClr val="3F3F3F"/>
          </a:solidFill>
          <a:latin typeface="+mn-lt"/>
          <a:ea typeface="+mn-ea"/>
          <a:cs typeface="+mn-cs"/>
          <a:sym typeface="Cochin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800">
          <a:solidFill>
            <a:srgbClr val="3F3F3F"/>
          </a:solidFill>
          <a:latin typeface="+mn-lt"/>
          <a:ea typeface="+mn-ea"/>
          <a:cs typeface="+mn-cs"/>
          <a:sym typeface="Cochin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800">
          <a:solidFill>
            <a:srgbClr val="3F3F3F"/>
          </a:solidFill>
          <a:latin typeface="+mn-lt"/>
          <a:ea typeface="+mn-ea"/>
          <a:cs typeface="+mn-cs"/>
          <a:sym typeface="Cochin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800">
          <a:solidFill>
            <a:srgbClr val="3F3F3F"/>
          </a:solidFill>
          <a:latin typeface="+mn-lt"/>
          <a:ea typeface="+mn-ea"/>
          <a:cs typeface="+mn-cs"/>
          <a:sym typeface="Cochin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4413" r:id="rId1"/>
    <p:sldLayoutId id="2147484414" r:id="rId2"/>
    <p:sldLayoutId id="2147484415" r:id="rId3"/>
    <p:sldLayoutId id="2147484416" r:id="rId4"/>
    <p:sldLayoutId id="2147484417" r:id="rId5"/>
    <p:sldLayoutId id="2147484418" r:id="rId6"/>
    <p:sldLayoutId id="2147484419" r:id="rId7"/>
    <p:sldLayoutId id="2147484420" r:id="rId8"/>
    <p:sldLayoutId id="2147484421" r:id="rId9"/>
    <p:sldLayoutId id="2147484422" r:id="rId10"/>
    <p:sldLayoutId id="2147484423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6400">
          <a:solidFill>
            <a:srgbClr val="3F3F3F"/>
          </a:solidFill>
          <a:latin typeface="+mj-lt"/>
          <a:ea typeface="+mj-ea"/>
          <a:cs typeface="+mj-cs"/>
          <a:sym typeface="Cochin" charset="0"/>
        </a:defRPr>
      </a:lvl1pPr>
      <a:lvl2pPr algn="ctr" rtl="0" fontAlgn="base">
        <a:spcBef>
          <a:spcPct val="0"/>
        </a:spcBef>
        <a:spcAft>
          <a:spcPct val="0"/>
        </a:spcAft>
        <a:defRPr sz="6400">
          <a:solidFill>
            <a:srgbClr val="3F3F3F"/>
          </a:solidFill>
          <a:latin typeface="Cochin" charset="0"/>
          <a:ea typeface="ヒラギノ明朝 ProN W3" charset="0"/>
          <a:cs typeface="ヒラギノ明朝 ProN W3" charset="0"/>
          <a:sym typeface="Cochin" charset="0"/>
        </a:defRPr>
      </a:lvl2pPr>
      <a:lvl3pPr algn="ctr" rtl="0" fontAlgn="base">
        <a:spcBef>
          <a:spcPct val="0"/>
        </a:spcBef>
        <a:spcAft>
          <a:spcPct val="0"/>
        </a:spcAft>
        <a:defRPr sz="6400">
          <a:solidFill>
            <a:srgbClr val="3F3F3F"/>
          </a:solidFill>
          <a:latin typeface="Cochin" charset="0"/>
          <a:ea typeface="ヒラギノ明朝 ProN W3" charset="0"/>
          <a:cs typeface="ヒラギノ明朝 ProN W3" charset="0"/>
          <a:sym typeface="Cochin" charset="0"/>
        </a:defRPr>
      </a:lvl3pPr>
      <a:lvl4pPr algn="ctr" rtl="0" fontAlgn="base">
        <a:spcBef>
          <a:spcPct val="0"/>
        </a:spcBef>
        <a:spcAft>
          <a:spcPct val="0"/>
        </a:spcAft>
        <a:defRPr sz="6400">
          <a:solidFill>
            <a:srgbClr val="3F3F3F"/>
          </a:solidFill>
          <a:latin typeface="Cochin" charset="0"/>
          <a:ea typeface="ヒラギノ明朝 ProN W3" charset="0"/>
          <a:cs typeface="ヒラギノ明朝 ProN W3" charset="0"/>
          <a:sym typeface="Cochin" charset="0"/>
        </a:defRPr>
      </a:lvl4pPr>
      <a:lvl5pPr algn="ctr" rtl="0" fontAlgn="base">
        <a:spcBef>
          <a:spcPct val="0"/>
        </a:spcBef>
        <a:spcAft>
          <a:spcPct val="0"/>
        </a:spcAft>
        <a:defRPr sz="6400">
          <a:solidFill>
            <a:srgbClr val="3F3F3F"/>
          </a:solidFill>
          <a:latin typeface="Cochin" charset="0"/>
          <a:ea typeface="ヒラギノ明朝 ProN W3" charset="0"/>
          <a:cs typeface="ヒラギノ明朝 ProN W3" charset="0"/>
          <a:sym typeface="Cochin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6400">
          <a:solidFill>
            <a:srgbClr val="3F3F3F"/>
          </a:solidFill>
          <a:latin typeface="Cochin" charset="0"/>
          <a:ea typeface="ヒラギノ明朝 ProN W3" charset="0"/>
          <a:cs typeface="ヒラギノ明朝 ProN W3" charset="0"/>
          <a:sym typeface="Cochin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6400">
          <a:solidFill>
            <a:srgbClr val="3F3F3F"/>
          </a:solidFill>
          <a:latin typeface="Cochin" charset="0"/>
          <a:ea typeface="ヒラギノ明朝 ProN W3" charset="0"/>
          <a:cs typeface="ヒラギノ明朝 ProN W3" charset="0"/>
          <a:sym typeface="Cochin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6400">
          <a:solidFill>
            <a:srgbClr val="3F3F3F"/>
          </a:solidFill>
          <a:latin typeface="Cochin" charset="0"/>
          <a:ea typeface="ヒラギノ明朝 ProN W3" charset="0"/>
          <a:cs typeface="ヒラギノ明朝 ProN W3" charset="0"/>
          <a:sym typeface="Cochin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6400">
          <a:solidFill>
            <a:srgbClr val="3F3F3F"/>
          </a:solidFill>
          <a:latin typeface="Cochin" charset="0"/>
          <a:ea typeface="ヒラギノ明朝 ProN W3" charset="0"/>
          <a:cs typeface="ヒラギノ明朝 ProN W3" charset="0"/>
          <a:sym typeface="Cochin" charset="0"/>
        </a:defRPr>
      </a:lvl9pPr>
    </p:titleStyle>
    <p:bodyStyle>
      <a:lvl1pPr marL="495300" indent="-495300" algn="l" rtl="0" fontAlgn="base">
        <a:spcBef>
          <a:spcPts val="2500"/>
        </a:spcBef>
        <a:spcAft>
          <a:spcPct val="0"/>
        </a:spcAft>
        <a:buSzPct val="64000"/>
        <a:buFont typeface="Type Embellishments One LET" charset="0"/>
        <a:buChar char="n"/>
        <a:defRPr sz="2800">
          <a:solidFill>
            <a:srgbClr val="3F3F3F"/>
          </a:solidFill>
          <a:latin typeface="+mn-lt"/>
          <a:ea typeface="+mn-ea"/>
          <a:cs typeface="+mn-cs"/>
          <a:sym typeface="Cochin" charset="0"/>
        </a:defRPr>
      </a:lvl1pPr>
      <a:lvl2pPr marL="1092200" indent="-495300" algn="l" rtl="0" fontAlgn="base">
        <a:spcBef>
          <a:spcPts val="2500"/>
        </a:spcBef>
        <a:spcAft>
          <a:spcPct val="0"/>
        </a:spcAft>
        <a:buSzPct val="64000"/>
        <a:buFont typeface="Type Embellishments One LET" charset="0"/>
        <a:buChar char="n"/>
        <a:defRPr sz="2800">
          <a:solidFill>
            <a:srgbClr val="3F3F3F"/>
          </a:solidFill>
          <a:latin typeface="+mn-lt"/>
          <a:ea typeface="+mn-ea"/>
          <a:cs typeface="+mn-cs"/>
          <a:sym typeface="Cochin" charset="0"/>
        </a:defRPr>
      </a:lvl2pPr>
      <a:lvl3pPr marL="1435100" indent="-495300" algn="l" rtl="0" fontAlgn="base">
        <a:spcBef>
          <a:spcPts val="2500"/>
        </a:spcBef>
        <a:spcAft>
          <a:spcPct val="0"/>
        </a:spcAft>
        <a:buSzPct val="64000"/>
        <a:buFont typeface="Type Embellishments One LET" charset="0"/>
        <a:buChar char="n"/>
        <a:defRPr sz="2800">
          <a:solidFill>
            <a:srgbClr val="3F3F3F"/>
          </a:solidFill>
          <a:latin typeface="+mn-lt"/>
          <a:ea typeface="+mn-ea"/>
          <a:cs typeface="+mn-cs"/>
          <a:sym typeface="Cochin" charset="0"/>
        </a:defRPr>
      </a:lvl3pPr>
      <a:lvl4pPr marL="1790700" indent="-495300" algn="l" rtl="0" fontAlgn="base">
        <a:spcBef>
          <a:spcPts val="2500"/>
        </a:spcBef>
        <a:spcAft>
          <a:spcPct val="0"/>
        </a:spcAft>
        <a:buSzPct val="64000"/>
        <a:buFont typeface="Type Embellishments One LET" charset="0"/>
        <a:buChar char="n"/>
        <a:defRPr sz="2800">
          <a:solidFill>
            <a:srgbClr val="3F3F3F"/>
          </a:solidFill>
          <a:latin typeface="+mn-lt"/>
          <a:ea typeface="+mn-ea"/>
          <a:cs typeface="+mn-cs"/>
          <a:sym typeface="Cochin" charset="0"/>
        </a:defRPr>
      </a:lvl4pPr>
      <a:lvl5pPr marL="2133600" indent="-495300" algn="l" rtl="0" fontAlgn="base">
        <a:spcBef>
          <a:spcPts val="2500"/>
        </a:spcBef>
        <a:spcAft>
          <a:spcPct val="0"/>
        </a:spcAft>
        <a:buSzPct val="64000"/>
        <a:buFont typeface="Type Embellishments One LET" charset="0"/>
        <a:buChar char="n"/>
        <a:defRPr sz="2800">
          <a:solidFill>
            <a:srgbClr val="3F3F3F"/>
          </a:solidFill>
          <a:latin typeface="+mn-lt"/>
          <a:ea typeface="+mn-ea"/>
          <a:cs typeface="+mn-cs"/>
          <a:sym typeface="Cochin" charset="0"/>
        </a:defRPr>
      </a:lvl5pPr>
      <a:lvl6pPr marL="2590800" indent="-495300" algn="l" rtl="0" fontAlgn="base">
        <a:spcBef>
          <a:spcPts val="2500"/>
        </a:spcBef>
        <a:spcAft>
          <a:spcPct val="0"/>
        </a:spcAft>
        <a:buSzPct val="64000"/>
        <a:buFont typeface="Type Embellishments One LET" charset="0"/>
        <a:buChar char="n"/>
        <a:defRPr sz="2800">
          <a:solidFill>
            <a:srgbClr val="3F3F3F"/>
          </a:solidFill>
          <a:latin typeface="+mn-lt"/>
          <a:ea typeface="+mn-ea"/>
          <a:cs typeface="+mn-cs"/>
          <a:sym typeface="Cochin" charset="0"/>
        </a:defRPr>
      </a:lvl6pPr>
      <a:lvl7pPr marL="3048000" indent="-495300" algn="l" rtl="0" fontAlgn="base">
        <a:spcBef>
          <a:spcPts val="2500"/>
        </a:spcBef>
        <a:spcAft>
          <a:spcPct val="0"/>
        </a:spcAft>
        <a:buSzPct val="64000"/>
        <a:buFont typeface="Type Embellishments One LET" charset="0"/>
        <a:buChar char="n"/>
        <a:defRPr sz="2800">
          <a:solidFill>
            <a:srgbClr val="3F3F3F"/>
          </a:solidFill>
          <a:latin typeface="+mn-lt"/>
          <a:ea typeface="+mn-ea"/>
          <a:cs typeface="+mn-cs"/>
          <a:sym typeface="Cochin" charset="0"/>
        </a:defRPr>
      </a:lvl7pPr>
      <a:lvl8pPr marL="3505200" indent="-495300" algn="l" rtl="0" fontAlgn="base">
        <a:spcBef>
          <a:spcPts val="2500"/>
        </a:spcBef>
        <a:spcAft>
          <a:spcPct val="0"/>
        </a:spcAft>
        <a:buSzPct val="64000"/>
        <a:buFont typeface="Type Embellishments One LET" charset="0"/>
        <a:buChar char="n"/>
        <a:defRPr sz="2800">
          <a:solidFill>
            <a:srgbClr val="3F3F3F"/>
          </a:solidFill>
          <a:latin typeface="+mn-lt"/>
          <a:ea typeface="+mn-ea"/>
          <a:cs typeface="+mn-cs"/>
          <a:sym typeface="Cochin" charset="0"/>
        </a:defRPr>
      </a:lvl8pPr>
      <a:lvl9pPr marL="3962400" indent="-495300" algn="l" rtl="0" fontAlgn="base">
        <a:spcBef>
          <a:spcPts val="2500"/>
        </a:spcBef>
        <a:spcAft>
          <a:spcPct val="0"/>
        </a:spcAft>
        <a:buSzPct val="64000"/>
        <a:buFont typeface="Type Embellishments One LET" charset="0"/>
        <a:buChar char="n"/>
        <a:defRPr sz="2800">
          <a:solidFill>
            <a:srgbClr val="3F3F3F"/>
          </a:solidFill>
          <a:latin typeface="+mn-lt"/>
          <a:ea typeface="+mn-ea"/>
          <a:cs typeface="+mn-cs"/>
          <a:sym typeface="Cochin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369" name="Picture 1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160000" cy="762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424" r:id="rId1"/>
    <p:sldLayoutId id="2147484425" r:id="rId2"/>
    <p:sldLayoutId id="2147484426" r:id="rId3"/>
    <p:sldLayoutId id="2147484427" r:id="rId4"/>
    <p:sldLayoutId id="2147484428" r:id="rId5"/>
    <p:sldLayoutId id="2147484429" r:id="rId6"/>
    <p:sldLayoutId id="2147484430" r:id="rId7"/>
    <p:sldLayoutId id="2147484431" r:id="rId8"/>
    <p:sldLayoutId id="2147484432" r:id="rId9"/>
    <p:sldLayoutId id="2147484433" r:id="rId10"/>
    <p:sldLayoutId id="2147484434" r:id="rId11"/>
  </p:sldLayoutIdLst>
  <p:transition xmlns:p14="http://schemas.microsoft.com/office/powerpoint/2010/main"/>
  <p:txStyles>
    <p:titleStyle>
      <a:lvl1pPr algn="l" rtl="0" fontAlgn="base">
        <a:spcBef>
          <a:spcPct val="0"/>
        </a:spcBef>
        <a:spcAft>
          <a:spcPct val="0"/>
        </a:spcAft>
        <a:defRPr sz="2800">
          <a:solidFill>
            <a:srgbClr val="2E2F30"/>
          </a:solidFill>
          <a:latin typeface="+mj-lt"/>
          <a:ea typeface="+mj-ea"/>
          <a:cs typeface="+mj-cs"/>
          <a:sym typeface="Cochin" charset="0"/>
        </a:defRPr>
      </a:lvl1pPr>
      <a:lvl2pPr algn="l" rtl="0" fontAlgn="base">
        <a:spcBef>
          <a:spcPct val="0"/>
        </a:spcBef>
        <a:spcAft>
          <a:spcPct val="0"/>
        </a:spcAft>
        <a:defRPr sz="2800">
          <a:solidFill>
            <a:srgbClr val="2E2F30"/>
          </a:solidFill>
          <a:latin typeface="Cochin" charset="0"/>
          <a:ea typeface="ヒラギノ明朝 ProN W3" charset="0"/>
          <a:cs typeface="ヒラギノ明朝 ProN W3" charset="0"/>
          <a:sym typeface="Cochin" charset="0"/>
        </a:defRPr>
      </a:lvl2pPr>
      <a:lvl3pPr algn="l" rtl="0" fontAlgn="base">
        <a:spcBef>
          <a:spcPct val="0"/>
        </a:spcBef>
        <a:spcAft>
          <a:spcPct val="0"/>
        </a:spcAft>
        <a:defRPr sz="2800">
          <a:solidFill>
            <a:srgbClr val="2E2F30"/>
          </a:solidFill>
          <a:latin typeface="Cochin" charset="0"/>
          <a:ea typeface="ヒラギノ明朝 ProN W3" charset="0"/>
          <a:cs typeface="ヒラギノ明朝 ProN W3" charset="0"/>
          <a:sym typeface="Cochin" charset="0"/>
        </a:defRPr>
      </a:lvl3pPr>
      <a:lvl4pPr algn="l" rtl="0" fontAlgn="base">
        <a:spcBef>
          <a:spcPct val="0"/>
        </a:spcBef>
        <a:spcAft>
          <a:spcPct val="0"/>
        </a:spcAft>
        <a:defRPr sz="2800">
          <a:solidFill>
            <a:srgbClr val="2E2F30"/>
          </a:solidFill>
          <a:latin typeface="Cochin" charset="0"/>
          <a:ea typeface="ヒラギノ明朝 ProN W3" charset="0"/>
          <a:cs typeface="ヒラギノ明朝 ProN W3" charset="0"/>
          <a:sym typeface="Cochin" charset="0"/>
        </a:defRPr>
      </a:lvl4pPr>
      <a:lvl5pPr algn="l" rtl="0" fontAlgn="base">
        <a:spcBef>
          <a:spcPct val="0"/>
        </a:spcBef>
        <a:spcAft>
          <a:spcPct val="0"/>
        </a:spcAft>
        <a:defRPr sz="2800">
          <a:solidFill>
            <a:srgbClr val="2E2F30"/>
          </a:solidFill>
          <a:latin typeface="Cochin" charset="0"/>
          <a:ea typeface="ヒラギノ明朝 ProN W3" charset="0"/>
          <a:cs typeface="ヒラギノ明朝 ProN W3" charset="0"/>
          <a:sym typeface="Cochin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800">
          <a:solidFill>
            <a:srgbClr val="2E2F30"/>
          </a:solidFill>
          <a:latin typeface="Cochin" charset="0"/>
          <a:ea typeface="ヒラギノ明朝 ProN W3" charset="0"/>
          <a:cs typeface="ヒラギノ明朝 ProN W3" charset="0"/>
          <a:sym typeface="Cochin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800">
          <a:solidFill>
            <a:srgbClr val="2E2F30"/>
          </a:solidFill>
          <a:latin typeface="Cochin" charset="0"/>
          <a:ea typeface="ヒラギノ明朝 ProN W3" charset="0"/>
          <a:cs typeface="ヒラギノ明朝 ProN W3" charset="0"/>
          <a:sym typeface="Cochin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800">
          <a:solidFill>
            <a:srgbClr val="2E2F30"/>
          </a:solidFill>
          <a:latin typeface="Cochin" charset="0"/>
          <a:ea typeface="ヒラギノ明朝 ProN W3" charset="0"/>
          <a:cs typeface="ヒラギノ明朝 ProN W3" charset="0"/>
          <a:sym typeface="Cochin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800">
          <a:solidFill>
            <a:srgbClr val="2E2F30"/>
          </a:solidFill>
          <a:latin typeface="Cochin" charset="0"/>
          <a:ea typeface="ヒラギノ明朝 ProN W3" charset="0"/>
          <a:cs typeface="ヒラギノ明朝 ProN W3" charset="0"/>
          <a:sym typeface="Cochin" charset="0"/>
        </a:defRPr>
      </a:lvl9pPr>
    </p:titleStyle>
    <p:bodyStyle>
      <a:lvl1pPr algn="r" rtl="0" fontAlgn="base">
        <a:spcBef>
          <a:spcPct val="0"/>
        </a:spcBef>
        <a:spcAft>
          <a:spcPct val="0"/>
        </a:spcAft>
        <a:defRPr>
          <a:solidFill>
            <a:srgbClr val="2E2F30"/>
          </a:solidFill>
          <a:latin typeface="+mn-lt"/>
          <a:ea typeface="+mn-ea"/>
          <a:cs typeface="+mn-cs"/>
          <a:sym typeface="Cochin" charset="0"/>
        </a:defRPr>
      </a:lvl1pPr>
      <a:lvl2pPr algn="r" rtl="0" fontAlgn="base">
        <a:spcBef>
          <a:spcPct val="0"/>
        </a:spcBef>
        <a:spcAft>
          <a:spcPct val="0"/>
        </a:spcAft>
        <a:defRPr>
          <a:solidFill>
            <a:srgbClr val="2E2F30"/>
          </a:solidFill>
          <a:latin typeface="+mn-lt"/>
          <a:ea typeface="+mn-ea"/>
          <a:cs typeface="+mn-cs"/>
          <a:sym typeface="Cochin" charset="0"/>
        </a:defRPr>
      </a:lvl2pPr>
      <a:lvl3pPr algn="r" rtl="0" fontAlgn="base">
        <a:spcBef>
          <a:spcPct val="0"/>
        </a:spcBef>
        <a:spcAft>
          <a:spcPct val="0"/>
        </a:spcAft>
        <a:defRPr>
          <a:solidFill>
            <a:srgbClr val="2E2F30"/>
          </a:solidFill>
          <a:latin typeface="+mn-lt"/>
          <a:ea typeface="+mn-ea"/>
          <a:cs typeface="+mn-cs"/>
          <a:sym typeface="Cochin" charset="0"/>
        </a:defRPr>
      </a:lvl3pPr>
      <a:lvl4pPr algn="r" rtl="0" fontAlgn="base">
        <a:spcBef>
          <a:spcPct val="0"/>
        </a:spcBef>
        <a:spcAft>
          <a:spcPct val="0"/>
        </a:spcAft>
        <a:defRPr>
          <a:solidFill>
            <a:srgbClr val="2E2F30"/>
          </a:solidFill>
          <a:latin typeface="+mn-lt"/>
          <a:ea typeface="+mn-ea"/>
          <a:cs typeface="+mn-cs"/>
          <a:sym typeface="Cochin" charset="0"/>
        </a:defRPr>
      </a:lvl4pPr>
      <a:lvl5pPr algn="r" rtl="0" fontAlgn="base">
        <a:spcBef>
          <a:spcPct val="0"/>
        </a:spcBef>
        <a:spcAft>
          <a:spcPct val="0"/>
        </a:spcAft>
        <a:defRPr>
          <a:solidFill>
            <a:srgbClr val="2E2F30"/>
          </a:solidFill>
          <a:latin typeface="+mn-lt"/>
          <a:ea typeface="+mn-ea"/>
          <a:cs typeface="+mn-cs"/>
          <a:sym typeface="Cochin" charset="0"/>
        </a:defRPr>
      </a:lvl5pPr>
      <a:lvl6pPr marL="457200" algn="r" rtl="0" fontAlgn="base">
        <a:spcBef>
          <a:spcPct val="0"/>
        </a:spcBef>
        <a:spcAft>
          <a:spcPct val="0"/>
        </a:spcAft>
        <a:defRPr>
          <a:solidFill>
            <a:srgbClr val="2E2F30"/>
          </a:solidFill>
          <a:latin typeface="+mn-lt"/>
          <a:ea typeface="+mn-ea"/>
          <a:cs typeface="+mn-cs"/>
          <a:sym typeface="Cochin" charset="0"/>
        </a:defRPr>
      </a:lvl6pPr>
      <a:lvl7pPr marL="914400" algn="r" rtl="0" fontAlgn="base">
        <a:spcBef>
          <a:spcPct val="0"/>
        </a:spcBef>
        <a:spcAft>
          <a:spcPct val="0"/>
        </a:spcAft>
        <a:defRPr>
          <a:solidFill>
            <a:srgbClr val="2E2F30"/>
          </a:solidFill>
          <a:latin typeface="+mn-lt"/>
          <a:ea typeface="+mn-ea"/>
          <a:cs typeface="+mn-cs"/>
          <a:sym typeface="Cochin" charset="0"/>
        </a:defRPr>
      </a:lvl7pPr>
      <a:lvl8pPr marL="1371600" algn="r" rtl="0" fontAlgn="base">
        <a:spcBef>
          <a:spcPct val="0"/>
        </a:spcBef>
        <a:spcAft>
          <a:spcPct val="0"/>
        </a:spcAft>
        <a:defRPr>
          <a:solidFill>
            <a:srgbClr val="2E2F30"/>
          </a:solidFill>
          <a:latin typeface="+mn-lt"/>
          <a:ea typeface="+mn-ea"/>
          <a:cs typeface="+mn-cs"/>
          <a:sym typeface="Cochin" charset="0"/>
        </a:defRPr>
      </a:lvl8pPr>
      <a:lvl9pPr marL="1828800" algn="r" rtl="0" fontAlgn="base">
        <a:spcBef>
          <a:spcPct val="0"/>
        </a:spcBef>
        <a:spcAft>
          <a:spcPct val="0"/>
        </a:spcAft>
        <a:defRPr>
          <a:solidFill>
            <a:srgbClr val="2E2F30"/>
          </a:solidFill>
          <a:latin typeface="+mn-lt"/>
          <a:ea typeface="+mn-ea"/>
          <a:cs typeface="+mn-cs"/>
          <a:sym typeface="Cochin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393" name="Picture 1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160000" cy="762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435" r:id="rId1"/>
    <p:sldLayoutId id="2147484436" r:id="rId2"/>
    <p:sldLayoutId id="2147484437" r:id="rId3"/>
    <p:sldLayoutId id="2147484438" r:id="rId4"/>
    <p:sldLayoutId id="2147484439" r:id="rId5"/>
    <p:sldLayoutId id="2147484440" r:id="rId6"/>
    <p:sldLayoutId id="2147484441" r:id="rId7"/>
    <p:sldLayoutId id="2147484442" r:id="rId8"/>
    <p:sldLayoutId id="2147484443" r:id="rId9"/>
    <p:sldLayoutId id="2147484444" r:id="rId10"/>
    <p:sldLayoutId id="2147484445" r:id="rId11"/>
  </p:sldLayoutIdLst>
  <p:transition xmlns:p14="http://schemas.microsoft.com/office/powerpoint/2010/main"/>
  <p:txStyles>
    <p:titleStyle>
      <a:lvl1pPr algn="l" rtl="0" fontAlgn="base">
        <a:spcBef>
          <a:spcPct val="0"/>
        </a:spcBef>
        <a:spcAft>
          <a:spcPct val="0"/>
        </a:spcAft>
        <a:defRPr sz="2800">
          <a:solidFill>
            <a:srgbClr val="2E2F30"/>
          </a:solidFill>
          <a:latin typeface="+mj-lt"/>
          <a:ea typeface="+mj-ea"/>
          <a:cs typeface="+mj-cs"/>
          <a:sym typeface="Cochin" charset="0"/>
        </a:defRPr>
      </a:lvl1pPr>
      <a:lvl2pPr algn="l" rtl="0" fontAlgn="base">
        <a:spcBef>
          <a:spcPct val="0"/>
        </a:spcBef>
        <a:spcAft>
          <a:spcPct val="0"/>
        </a:spcAft>
        <a:defRPr sz="2800">
          <a:solidFill>
            <a:srgbClr val="2E2F30"/>
          </a:solidFill>
          <a:latin typeface="Cochin" charset="0"/>
          <a:ea typeface="ヒラギノ明朝 ProN W3" charset="0"/>
          <a:cs typeface="ヒラギノ明朝 ProN W3" charset="0"/>
          <a:sym typeface="Cochin" charset="0"/>
        </a:defRPr>
      </a:lvl2pPr>
      <a:lvl3pPr algn="l" rtl="0" fontAlgn="base">
        <a:spcBef>
          <a:spcPct val="0"/>
        </a:spcBef>
        <a:spcAft>
          <a:spcPct val="0"/>
        </a:spcAft>
        <a:defRPr sz="2800">
          <a:solidFill>
            <a:srgbClr val="2E2F30"/>
          </a:solidFill>
          <a:latin typeface="Cochin" charset="0"/>
          <a:ea typeface="ヒラギノ明朝 ProN W3" charset="0"/>
          <a:cs typeface="ヒラギノ明朝 ProN W3" charset="0"/>
          <a:sym typeface="Cochin" charset="0"/>
        </a:defRPr>
      </a:lvl3pPr>
      <a:lvl4pPr algn="l" rtl="0" fontAlgn="base">
        <a:spcBef>
          <a:spcPct val="0"/>
        </a:spcBef>
        <a:spcAft>
          <a:spcPct val="0"/>
        </a:spcAft>
        <a:defRPr sz="2800">
          <a:solidFill>
            <a:srgbClr val="2E2F30"/>
          </a:solidFill>
          <a:latin typeface="Cochin" charset="0"/>
          <a:ea typeface="ヒラギノ明朝 ProN W3" charset="0"/>
          <a:cs typeface="ヒラギノ明朝 ProN W3" charset="0"/>
          <a:sym typeface="Cochin" charset="0"/>
        </a:defRPr>
      </a:lvl4pPr>
      <a:lvl5pPr algn="l" rtl="0" fontAlgn="base">
        <a:spcBef>
          <a:spcPct val="0"/>
        </a:spcBef>
        <a:spcAft>
          <a:spcPct val="0"/>
        </a:spcAft>
        <a:defRPr sz="2800">
          <a:solidFill>
            <a:srgbClr val="2E2F30"/>
          </a:solidFill>
          <a:latin typeface="Cochin" charset="0"/>
          <a:ea typeface="ヒラギノ明朝 ProN W3" charset="0"/>
          <a:cs typeface="ヒラギノ明朝 ProN W3" charset="0"/>
          <a:sym typeface="Cochin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800">
          <a:solidFill>
            <a:srgbClr val="2E2F30"/>
          </a:solidFill>
          <a:latin typeface="Cochin" charset="0"/>
          <a:ea typeface="ヒラギノ明朝 ProN W3" charset="0"/>
          <a:cs typeface="ヒラギノ明朝 ProN W3" charset="0"/>
          <a:sym typeface="Cochin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800">
          <a:solidFill>
            <a:srgbClr val="2E2F30"/>
          </a:solidFill>
          <a:latin typeface="Cochin" charset="0"/>
          <a:ea typeface="ヒラギノ明朝 ProN W3" charset="0"/>
          <a:cs typeface="ヒラギノ明朝 ProN W3" charset="0"/>
          <a:sym typeface="Cochin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800">
          <a:solidFill>
            <a:srgbClr val="2E2F30"/>
          </a:solidFill>
          <a:latin typeface="Cochin" charset="0"/>
          <a:ea typeface="ヒラギノ明朝 ProN W3" charset="0"/>
          <a:cs typeface="ヒラギノ明朝 ProN W3" charset="0"/>
          <a:sym typeface="Cochin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800">
          <a:solidFill>
            <a:srgbClr val="2E2F30"/>
          </a:solidFill>
          <a:latin typeface="Cochin" charset="0"/>
          <a:ea typeface="ヒラギノ明朝 ProN W3" charset="0"/>
          <a:cs typeface="ヒラギノ明朝 ProN W3" charset="0"/>
          <a:sym typeface="Cochin" charset="0"/>
        </a:defRPr>
      </a:lvl9pPr>
    </p:titleStyle>
    <p:bodyStyle>
      <a:lvl1pPr algn="r" rtl="0" fontAlgn="base">
        <a:spcBef>
          <a:spcPct val="0"/>
        </a:spcBef>
        <a:spcAft>
          <a:spcPct val="0"/>
        </a:spcAft>
        <a:defRPr>
          <a:solidFill>
            <a:srgbClr val="2E2F30"/>
          </a:solidFill>
          <a:latin typeface="+mn-lt"/>
          <a:ea typeface="+mn-ea"/>
          <a:cs typeface="+mn-cs"/>
          <a:sym typeface="Cochin" charset="0"/>
        </a:defRPr>
      </a:lvl1pPr>
      <a:lvl2pPr algn="r" rtl="0" fontAlgn="base">
        <a:spcBef>
          <a:spcPct val="0"/>
        </a:spcBef>
        <a:spcAft>
          <a:spcPct val="0"/>
        </a:spcAft>
        <a:defRPr>
          <a:solidFill>
            <a:srgbClr val="2E2F30"/>
          </a:solidFill>
          <a:latin typeface="+mn-lt"/>
          <a:ea typeface="+mn-ea"/>
          <a:cs typeface="+mn-cs"/>
          <a:sym typeface="Cochin" charset="0"/>
        </a:defRPr>
      </a:lvl2pPr>
      <a:lvl3pPr algn="r" rtl="0" fontAlgn="base">
        <a:spcBef>
          <a:spcPct val="0"/>
        </a:spcBef>
        <a:spcAft>
          <a:spcPct val="0"/>
        </a:spcAft>
        <a:defRPr>
          <a:solidFill>
            <a:srgbClr val="2E2F30"/>
          </a:solidFill>
          <a:latin typeface="+mn-lt"/>
          <a:ea typeface="+mn-ea"/>
          <a:cs typeface="+mn-cs"/>
          <a:sym typeface="Cochin" charset="0"/>
        </a:defRPr>
      </a:lvl3pPr>
      <a:lvl4pPr algn="r" rtl="0" fontAlgn="base">
        <a:spcBef>
          <a:spcPct val="0"/>
        </a:spcBef>
        <a:spcAft>
          <a:spcPct val="0"/>
        </a:spcAft>
        <a:defRPr>
          <a:solidFill>
            <a:srgbClr val="2E2F30"/>
          </a:solidFill>
          <a:latin typeface="+mn-lt"/>
          <a:ea typeface="+mn-ea"/>
          <a:cs typeface="+mn-cs"/>
          <a:sym typeface="Cochin" charset="0"/>
        </a:defRPr>
      </a:lvl4pPr>
      <a:lvl5pPr algn="r" rtl="0" fontAlgn="base">
        <a:spcBef>
          <a:spcPct val="0"/>
        </a:spcBef>
        <a:spcAft>
          <a:spcPct val="0"/>
        </a:spcAft>
        <a:defRPr>
          <a:solidFill>
            <a:srgbClr val="2E2F30"/>
          </a:solidFill>
          <a:latin typeface="+mn-lt"/>
          <a:ea typeface="+mn-ea"/>
          <a:cs typeface="+mn-cs"/>
          <a:sym typeface="Cochin" charset="0"/>
        </a:defRPr>
      </a:lvl5pPr>
      <a:lvl6pPr marL="457200" algn="r" rtl="0" fontAlgn="base">
        <a:spcBef>
          <a:spcPct val="0"/>
        </a:spcBef>
        <a:spcAft>
          <a:spcPct val="0"/>
        </a:spcAft>
        <a:defRPr>
          <a:solidFill>
            <a:srgbClr val="2E2F30"/>
          </a:solidFill>
          <a:latin typeface="+mn-lt"/>
          <a:ea typeface="+mn-ea"/>
          <a:cs typeface="+mn-cs"/>
          <a:sym typeface="Cochin" charset="0"/>
        </a:defRPr>
      </a:lvl6pPr>
      <a:lvl7pPr marL="914400" algn="r" rtl="0" fontAlgn="base">
        <a:spcBef>
          <a:spcPct val="0"/>
        </a:spcBef>
        <a:spcAft>
          <a:spcPct val="0"/>
        </a:spcAft>
        <a:defRPr>
          <a:solidFill>
            <a:srgbClr val="2E2F30"/>
          </a:solidFill>
          <a:latin typeface="+mn-lt"/>
          <a:ea typeface="+mn-ea"/>
          <a:cs typeface="+mn-cs"/>
          <a:sym typeface="Cochin" charset="0"/>
        </a:defRPr>
      </a:lvl7pPr>
      <a:lvl8pPr marL="1371600" algn="r" rtl="0" fontAlgn="base">
        <a:spcBef>
          <a:spcPct val="0"/>
        </a:spcBef>
        <a:spcAft>
          <a:spcPct val="0"/>
        </a:spcAft>
        <a:defRPr>
          <a:solidFill>
            <a:srgbClr val="2E2F30"/>
          </a:solidFill>
          <a:latin typeface="+mn-lt"/>
          <a:ea typeface="+mn-ea"/>
          <a:cs typeface="+mn-cs"/>
          <a:sym typeface="Cochin" charset="0"/>
        </a:defRPr>
      </a:lvl8pPr>
      <a:lvl9pPr marL="1828800" algn="r" rtl="0" fontAlgn="base">
        <a:spcBef>
          <a:spcPct val="0"/>
        </a:spcBef>
        <a:spcAft>
          <a:spcPct val="0"/>
        </a:spcAft>
        <a:defRPr>
          <a:solidFill>
            <a:srgbClr val="2E2F30"/>
          </a:solidFill>
          <a:latin typeface="+mn-lt"/>
          <a:ea typeface="+mn-ea"/>
          <a:cs typeface="+mn-cs"/>
          <a:sym typeface="Cochin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417" name="Picture 1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160000" cy="762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446" r:id="rId1"/>
    <p:sldLayoutId id="2147484447" r:id="rId2"/>
    <p:sldLayoutId id="2147484448" r:id="rId3"/>
    <p:sldLayoutId id="2147484449" r:id="rId4"/>
    <p:sldLayoutId id="2147484450" r:id="rId5"/>
    <p:sldLayoutId id="2147484451" r:id="rId6"/>
    <p:sldLayoutId id="2147484452" r:id="rId7"/>
    <p:sldLayoutId id="2147484453" r:id="rId8"/>
    <p:sldLayoutId id="2147484454" r:id="rId9"/>
    <p:sldLayoutId id="2147484455" r:id="rId10"/>
    <p:sldLayoutId id="2147484456" r:id="rId11"/>
  </p:sldLayoutIdLst>
  <p:transition xmlns:p14="http://schemas.microsoft.com/office/powerpoint/2010/main"/>
  <p:txStyles>
    <p:titleStyle>
      <a:lvl1pPr algn="l" rtl="0" fontAlgn="base">
        <a:spcBef>
          <a:spcPct val="0"/>
        </a:spcBef>
        <a:spcAft>
          <a:spcPct val="0"/>
        </a:spcAft>
        <a:defRPr sz="2800">
          <a:solidFill>
            <a:srgbClr val="2E2F30"/>
          </a:solidFill>
          <a:latin typeface="+mj-lt"/>
          <a:ea typeface="+mj-ea"/>
          <a:cs typeface="+mj-cs"/>
          <a:sym typeface="Cochin" charset="0"/>
        </a:defRPr>
      </a:lvl1pPr>
      <a:lvl2pPr algn="l" rtl="0" fontAlgn="base">
        <a:spcBef>
          <a:spcPct val="0"/>
        </a:spcBef>
        <a:spcAft>
          <a:spcPct val="0"/>
        </a:spcAft>
        <a:defRPr sz="2800">
          <a:solidFill>
            <a:srgbClr val="2E2F30"/>
          </a:solidFill>
          <a:latin typeface="Cochin" charset="0"/>
          <a:ea typeface="ヒラギノ明朝 ProN W3" charset="0"/>
          <a:cs typeface="ヒラギノ明朝 ProN W3" charset="0"/>
          <a:sym typeface="Cochin" charset="0"/>
        </a:defRPr>
      </a:lvl2pPr>
      <a:lvl3pPr algn="l" rtl="0" fontAlgn="base">
        <a:spcBef>
          <a:spcPct val="0"/>
        </a:spcBef>
        <a:spcAft>
          <a:spcPct val="0"/>
        </a:spcAft>
        <a:defRPr sz="2800">
          <a:solidFill>
            <a:srgbClr val="2E2F30"/>
          </a:solidFill>
          <a:latin typeface="Cochin" charset="0"/>
          <a:ea typeface="ヒラギノ明朝 ProN W3" charset="0"/>
          <a:cs typeface="ヒラギノ明朝 ProN W3" charset="0"/>
          <a:sym typeface="Cochin" charset="0"/>
        </a:defRPr>
      </a:lvl3pPr>
      <a:lvl4pPr algn="l" rtl="0" fontAlgn="base">
        <a:spcBef>
          <a:spcPct val="0"/>
        </a:spcBef>
        <a:spcAft>
          <a:spcPct val="0"/>
        </a:spcAft>
        <a:defRPr sz="2800">
          <a:solidFill>
            <a:srgbClr val="2E2F30"/>
          </a:solidFill>
          <a:latin typeface="Cochin" charset="0"/>
          <a:ea typeface="ヒラギノ明朝 ProN W3" charset="0"/>
          <a:cs typeface="ヒラギノ明朝 ProN W3" charset="0"/>
          <a:sym typeface="Cochin" charset="0"/>
        </a:defRPr>
      </a:lvl4pPr>
      <a:lvl5pPr algn="l" rtl="0" fontAlgn="base">
        <a:spcBef>
          <a:spcPct val="0"/>
        </a:spcBef>
        <a:spcAft>
          <a:spcPct val="0"/>
        </a:spcAft>
        <a:defRPr sz="2800">
          <a:solidFill>
            <a:srgbClr val="2E2F30"/>
          </a:solidFill>
          <a:latin typeface="Cochin" charset="0"/>
          <a:ea typeface="ヒラギノ明朝 ProN W3" charset="0"/>
          <a:cs typeface="ヒラギノ明朝 ProN W3" charset="0"/>
          <a:sym typeface="Cochin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800">
          <a:solidFill>
            <a:srgbClr val="2E2F30"/>
          </a:solidFill>
          <a:latin typeface="Cochin" charset="0"/>
          <a:ea typeface="ヒラギノ明朝 ProN W3" charset="0"/>
          <a:cs typeface="ヒラギノ明朝 ProN W3" charset="0"/>
          <a:sym typeface="Cochin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800">
          <a:solidFill>
            <a:srgbClr val="2E2F30"/>
          </a:solidFill>
          <a:latin typeface="Cochin" charset="0"/>
          <a:ea typeface="ヒラギノ明朝 ProN W3" charset="0"/>
          <a:cs typeface="ヒラギノ明朝 ProN W3" charset="0"/>
          <a:sym typeface="Cochin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800">
          <a:solidFill>
            <a:srgbClr val="2E2F30"/>
          </a:solidFill>
          <a:latin typeface="Cochin" charset="0"/>
          <a:ea typeface="ヒラギノ明朝 ProN W3" charset="0"/>
          <a:cs typeface="ヒラギノ明朝 ProN W3" charset="0"/>
          <a:sym typeface="Cochin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800">
          <a:solidFill>
            <a:srgbClr val="2E2F30"/>
          </a:solidFill>
          <a:latin typeface="Cochin" charset="0"/>
          <a:ea typeface="ヒラギノ明朝 ProN W3" charset="0"/>
          <a:cs typeface="ヒラギノ明朝 ProN W3" charset="0"/>
          <a:sym typeface="Cochin" charset="0"/>
        </a:defRPr>
      </a:lvl9pPr>
    </p:titleStyle>
    <p:bodyStyle>
      <a:lvl1pPr algn="r" rtl="0" fontAlgn="base">
        <a:spcBef>
          <a:spcPct val="0"/>
        </a:spcBef>
        <a:spcAft>
          <a:spcPct val="0"/>
        </a:spcAft>
        <a:defRPr>
          <a:solidFill>
            <a:srgbClr val="2E2F30"/>
          </a:solidFill>
          <a:latin typeface="+mn-lt"/>
          <a:ea typeface="+mn-ea"/>
          <a:cs typeface="+mn-cs"/>
          <a:sym typeface="Cochin" charset="0"/>
        </a:defRPr>
      </a:lvl1pPr>
      <a:lvl2pPr algn="r" rtl="0" fontAlgn="base">
        <a:spcBef>
          <a:spcPct val="0"/>
        </a:spcBef>
        <a:spcAft>
          <a:spcPct val="0"/>
        </a:spcAft>
        <a:defRPr>
          <a:solidFill>
            <a:srgbClr val="2E2F30"/>
          </a:solidFill>
          <a:latin typeface="+mn-lt"/>
          <a:ea typeface="+mn-ea"/>
          <a:cs typeface="+mn-cs"/>
          <a:sym typeface="Cochin" charset="0"/>
        </a:defRPr>
      </a:lvl2pPr>
      <a:lvl3pPr algn="r" rtl="0" fontAlgn="base">
        <a:spcBef>
          <a:spcPct val="0"/>
        </a:spcBef>
        <a:spcAft>
          <a:spcPct val="0"/>
        </a:spcAft>
        <a:defRPr>
          <a:solidFill>
            <a:srgbClr val="2E2F30"/>
          </a:solidFill>
          <a:latin typeface="+mn-lt"/>
          <a:ea typeface="+mn-ea"/>
          <a:cs typeface="+mn-cs"/>
          <a:sym typeface="Cochin" charset="0"/>
        </a:defRPr>
      </a:lvl3pPr>
      <a:lvl4pPr algn="r" rtl="0" fontAlgn="base">
        <a:spcBef>
          <a:spcPct val="0"/>
        </a:spcBef>
        <a:spcAft>
          <a:spcPct val="0"/>
        </a:spcAft>
        <a:defRPr>
          <a:solidFill>
            <a:srgbClr val="2E2F30"/>
          </a:solidFill>
          <a:latin typeface="+mn-lt"/>
          <a:ea typeface="+mn-ea"/>
          <a:cs typeface="+mn-cs"/>
          <a:sym typeface="Cochin" charset="0"/>
        </a:defRPr>
      </a:lvl4pPr>
      <a:lvl5pPr algn="r" rtl="0" fontAlgn="base">
        <a:spcBef>
          <a:spcPct val="0"/>
        </a:spcBef>
        <a:spcAft>
          <a:spcPct val="0"/>
        </a:spcAft>
        <a:defRPr>
          <a:solidFill>
            <a:srgbClr val="2E2F30"/>
          </a:solidFill>
          <a:latin typeface="+mn-lt"/>
          <a:ea typeface="+mn-ea"/>
          <a:cs typeface="+mn-cs"/>
          <a:sym typeface="Cochin" charset="0"/>
        </a:defRPr>
      </a:lvl5pPr>
      <a:lvl6pPr marL="457200" algn="r" rtl="0" fontAlgn="base">
        <a:spcBef>
          <a:spcPct val="0"/>
        </a:spcBef>
        <a:spcAft>
          <a:spcPct val="0"/>
        </a:spcAft>
        <a:defRPr>
          <a:solidFill>
            <a:srgbClr val="2E2F30"/>
          </a:solidFill>
          <a:latin typeface="+mn-lt"/>
          <a:ea typeface="+mn-ea"/>
          <a:cs typeface="+mn-cs"/>
          <a:sym typeface="Cochin" charset="0"/>
        </a:defRPr>
      </a:lvl6pPr>
      <a:lvl7pPr marL="914400" algn="r" rtl="0" fontAlgn="base">
        <a:spcBef>
          <a:spcPct val="0"/>
        </a:spcBef>
        <a:spcAft>
          <a:spcPct val="0"/>
        </a:spcAft>
        <a:defRPr>
          <a:solidFill>
            <a:srgbClr val="2E2F30"/>
          </a:solidFill>
          <a:latin typeface="+mn-lt"/>
          <a:ea typeface="+mn-ea"/>
          <a:cs typeface="+mn-cs"/>
          <a:sym typeface="Cochin" charset="0"/>
        </a:defRPr>
      </a:lvl7pPr>
      <a:lvl8pPr marL="1371600" algn="r" rtl="0" fontAlgn="base">
        <a:spcBef>
          <a:spcPct val="0"/>
        </a:spcBef>
        <a:spcAft>
          <a:spcPct val="0"/>
        </a:spcAft>
        <a:defRPr>
          <a:solidFill>
            <a:srgbClr val="2E2F30"/>
          </a:solidFill>
          <a:latin typeface="+mn-lt"/>
          <a:ea typeface="+mn-ea"/>
          <a:cs typeface="+mn-cs"/>
          <a:sym typeface="Cochin" charset="0"/>
        </a:defRPr>
      </a:lvl8pPr>
      <a:lvl9pPr marL="1828800" algn="r" rtl="0" fontAlgn="base">
        <a:spcBef>
          <a:spcPct val="0"/>
        </a:spcBef>
        <a:spcAft>
          <a:spcPct val="0"/>
        </a:spcAft>
        <a:defRPr>
          <a:solidFill>
            <a:srgbClr val="2E2F30"/>
          </a:solidFill>
          <a:latin typeface="+mn-lt"/>
          <a:ea typeface="+mn-ea"/>
          <a:cs typeface="+mn-cs"/>
          <a:sym typeface="Cochin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863" r:id="rId1"/>
    <p:sldLayoutId id="2147483864" r:id="rId2"/>
    <p:sldLayoutId id="2147483865" r:id="rId3"/>
    <p:sldLayoutId id="2147483866" r:id="rId4"/>
    <p:sldLayoutId id="2147483867" r:id="rId5"/>
    <p:sldLayoutId id="2147483868" r:id="rId6"/>
    <p:sldLayoutId id="2147483869" r:id="rId7"/>
    <p:sldLayoutId id="2147483870" r:id="rId8"/>
    <p:sldLayoutId id="2147483871" r:id="rId9"/>
    <p:sldLayoutId id="2147483872" r:id="rId10"/>
    <p:sldLayoutId id="2147483873" r:id="rId11"/>
  </p:sldLayoutIdLst>
  <p:transition xmlns:p14="http://schemas.microsoft.com/office/powerpoint/2010/main"/>
  <p:txStyles>
    <p:titleStyle>
      <a:lvl1pPr marL="241300" indent="-241300" algn="l" rtl="0" fontAlgn="base">
        <a:spcBef>
          <a:spcPct val="0"/>
        </a:spcBef>
        <a:spcAft>
          <a:spcPct val="0"/>
        </a:spcAft>
        <a:defRPr sz="7000">
          <a:solidFill>
            <a:srgbClr val="FFFFFF"/>
          </a:solidFill>
          <a:latin typeface="+mj-lt"/>
          <a:ea typeface="+mj-ea"/>
          <a:cs typeface="+mj-cs"/>
          <a:sym typeface="Futura Condensed" charset="0"/>
        </a:defRPr>
      </a:lvl1pPr>
      <a:lvl2pPr marL="241300" indent="-241300" algn="l" rtl="0" fontAlgn="base">
        <a:spcBef>
          <a:spcPct val="0"/>
        </a:spcBef>
        <a:spcAft>
          <a:spcPct val="0"/>
        </a:spcAft>
        <a:defRPr sz="7000">
          <a:solidFill>
            <a:srgbClr val="FFFFFF"/>
          </a:solidFill>
          <a:latin typeface="Futura Condensed" charset="0"/>
          <a:ea typeface="ヒラギノ角ゴ ProN W3" charset="0"/>
          <a:cs typeface="ヒラギノ角ゴ ProN W3" charset="0"/>
          <a:sym typeface="Futura Condensed" charset="0"/>
        </a:defRPr>
      </a:lvl2pPr>
      <a:lvl3pPr marL="241300" indent="-241300" algn="l" rtl="0" fontAlgn="base">
        <a:spcBef>
          <a:spcPct val="0"/>
        </a:spcBef>
        <a:spcAft>
          <a:spcPct val="0"/>
        </a:spcAft>
        <a:defRPr sz="7000">
          <a:solidFill>
            <a:srgbClr val="FFFFFF"/>
          </a:solidFill>
          <a:latin typeface="Futura Condensed" charset="0"/>
          <a:ea typeface="ヒラギノ角ゴ ProN W3" charset="0"/>
          <a:cs typeface="ヒラギノ角ゴ ProN W3" charset="0"/>
          <a:sym typeface="Futura Condensed" charset="0"/>
        </a:defRPr>
      </a:lvl3pPr>
      <a:lvl4pPr marL="241300" indent="-241300" algn="l" rtl="0" fontAlgn="base">
        <a:spcBef>
          <a:spcPct val="0"/>
        </a:spcBef>
        <a:spcAft>
          <a:spcPct val="0"/>
        </a:spcAft>
        <a:defRPr sz="7000">
          <a:solidFill>
            <a:srgbClr val="FFFFFF"/>
          </a:solidFill>
          <a:latin typeface="Futura Condensed" charset="0"/>
          <a:ea typeface="ヒラギノ角ゴ ProN W3" charset="0"/>
          <a:cs typeface="ヒラギノ角ゴ ProN W3" charset="0"/>
          <a:sym typeface="Futura Condensed" charset="0"/>
        </a:defRPr>
      </a:lvl4pPr>
      <a:lvl5pPr marL="241300" indent="-241300" algn="l" rtl="0" fontAlgn="base">
        <a:spcBef>
          <a:spcPct val="0"/>
        </a:spcBef>
        <a:spcAft>
          <a:spcPct val="0"/>
        </a:spcAft>
        <a:defRPr sz="7000">
          <a:solidFill>
            <a:srgbClr val="FFFFFF"/>
          </a:solidFill>
          <a:latin typeface="Futura Condensed" charset="0"/>
          <a:ea typeface="ヒラギノ角ゴ ProN W3" charset="0"/>
          <a:cs typeface="ヒラギノ角ゴ ProN W3" charset="0"/>
          <a:sym typeface="Futura Condensed" charset="0"/>
        </a:defRPr>
      </a:lvl5pPr>
      <a:lvl6pPr marL="698500" indent="-241300" algn="l" rtl="0" fontAlgn="base">
        <a:spcBef>
          <a:spcPct val="0"/>
        </a:spcBef>
        <a:spcAft>
          <a:spcPct val="0"/>
        </a:spcAft>
        <a:defRPr sz="7000">
          <a:solidFill>
            <a:srgbClr val="FFFFFF"/>
          </a:solidFill>
          <a:latin typeface="Futura Condensed" charset="0"/>
          <a:ea typeface="ヒラギノ角ゴ ProN W3" charset="0"/>
          <a:cs typeface="ヒラギノ角ゴ ProN W3" charset="0"/>
          <a:sym typeface="Futura Condensed" charset="0"/>
        </a:defRPr>
      </a:lvl6pPr>
      <a:lvl7pPr marL="1155700" indent="-241300" algn="l" rtl="0" fontAlgn="base">
        <a:spcBef>
          <a:spcPct val="0"/>
        </a:spcBef>
        <a:spcAft>
          <a:spcPct val="0"/>
        </a:spcAft>
        <a:defRPr sz="7000">
          <a:solidFill>
            <a:srgbClr val="FFFFFF"/>
          </a:solidFill>
          <a:latin typeface="Futura Condensed" charset="0"/>
          <a:ea typeface="ヒラギノ角ゴ ProN W3" charset="0"/>
          <a:cs typeface="ヒラギノ角ゴ ProN W3" charset="0"/>
          <a:sym typeface="Futura Condensed" charset="0"/>
        </a:defRPr>
      </a:lvl7pPr>
      <a:lvl8pPr marL="1612900" indent="-241300" algn="l" rtl="0" fontAlgn="base">
        <a:spcBef>
          <a:spcPct val="0"/>
        </a:spcBef>
        <a:spcAft>
          <a:spcPct val="0"/>
        </a:spcAft>
        <a:defRPr sz="7000">
          <a:solidFill>
            <a:srgbClr val="FFFFFF"/>
          </a:solidFill>
          <a:latin typeface="Futura Condensed" charset="0"/>
          <a:ea typeface="ヒラギノ角ゴ ProN W3" charset="0"/>
          <a:cs typeface="ヒラギノ角ゴ ProN W3" charset="0"/>
          <a:sym typeface="Futura Condensed" charset="0"/>
        </a:defRPr>
      </a:lvl8pPr>
      <a:lvl9pPr marL="2070100" indent="-241300" algn="l" rtl="0" fontAlgn="base">
        <a:spcBef>
          <a:spcPct val="0"/>
        </a:spcBef>
        <a:spcAft>
          <a:spcPct val="0"/>
        </a:spcAft>
        <a:defRPr sz="7000">
          <a:solidFill>
            <a:srgbClr val="FFFFFF"/>
          </a:solidFill>
          <a:latin typeface="Futura Condensed" charset="0"/>
          <a:ea typeface="ヒラギノ角ゴ ProN W3" charset="0"/>
          <a:cs typeface="ヒラギノ角ゴ ProN W3" charset="0"/>
          <a:sym typeface="Futura Condensed" charset="0"/>
        </a:defRPr>
      </a:lvl9pPr>
    </p:titleStyle>
    <p:bodyStyle>
      <a:lvl1pPr marL="1236663" indent="-1198563" algn="l" rtl="0" fontAlgn="base">
        <a:spcBef>
          <a:spcPts val="2200"/>
        </a:spcBef>
        <a:spcAft>
          <a:spcPct val="0"/>
        </a:spcAft>
        <a:buSzPct val="155000"/>
        <a:buChar char="•"/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1pPr>
      <a:lvl2pPr marL="1744663" indent="-741363" algn="l" rtl="0" fontAlgn="base">
        <a:spcBef>
          <a:spcPts val="2200"/>
        </a:spcBef>
        <a:spcAft>
          <a:spcPct val="0"/>
        </a:spcAft>
        <a:buSzPct val="155000"/>
        <a:buChar char="•"/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2pPr>
      <a:lvl3pPr marL="2290763" indent="-741363" algn="l" rtl="0" fontAlgn="base">
        <a:spcBef>
          <a:spcPts val="2200"/>
        </a:spcBef>
        <a:spcAft>
          <a:spcPct val="0"/>
        </a:spcAft>
        <a:buSzPct val="155000"/>
        <a:buChar char="•"/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3pPr>
      <a:lvl4pPr marL="2824163" indent="-741363" algn="l" rtl="0" fontAlgn="base">
        <a:spcBef>
          <a:spcPts val="2200"/>
        </a:spcBef>
        <a:spcAft>
          <a:spcPct val="0"/>
        </a:spcAft>
        <a:buSzPct val="155000"/>
        <a:buChar char="•"/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4pPr>
      <a:lvl5pPr marL="3357563" indent="-741363" algn="l" rtl="0" fontAlgn="base">
        <a:spcBef>
          <a:spcPts val="2200"/>
        </a:spcBef>
        <a:spcAft>
          <a:spcPct val="0"/>
        </a:spcAft>
        <a:buSzPct val="155000"/>
        <a:buChar char="•"/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5pPr>
      <a:lvl6pPr marL="3814763" indent="-741363" algn="l" rtl="0" fontAlgn="base">
        <a:spcBef>
          <a:spcPts val="2200"/>
        </a:spcBef>
        <a:spcAft>
          <a:spcPct val="0"/>
        </a:spcAft>
        <a:buSzPct val="155000"/>
        <a:buChar char="•"/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6pPr>
      <a:lvl7pPr marL="4271963" indent="-741363" algn="l" rtl="0" fontAlgn="base">
        <a:spcBef>
          <a:spcPts val="2200"/>
        </a:spcBef>
        <a:spcAft>
          <a:spcPct val="0"/>
        </a:spcAft>
        <a:buSzPct val="155000"/>
        <a:buChar char="•"/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7pPr>
      <a:lvl8pPr marL="4729163" indent="-741363" algn="l" rtl="0" fontAlgn="base">
        <a:spcBef>
          <a:spcPts val="2200"/>
        </a:spcBef>
        <a:spcAft>
          <a:spcPct val="0"/>
        </a:spcAft>
        <a:buSzPct val="155000"/>
        <a:buChar char="•"/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8pPr>
      <a:lvl9pPr marL="5186363" indent="-741363" algn="l" rtl="0" fontAlgn="base">
        <a:spcBef>
          <a:spcPts val="2200"/>
        </a:spcBef>
        <a:spcAft>
          <a:spcPct val="0"/>
        </a:spcAft>
        <a:buSzPct val="155000"/>
        <a:buChar char="•"/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41" name="Picture 1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160000" cy="762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457" r:id="rId1"/>
    <p:sldLayoutId id="2147484458" r:id="rId2"/>
    <p:sldLayoutId id="2147484459" r:id="rId3"/>
    <p:sldLayoutId id="2147484460" r:id="rId4"/>
    <p:sldLayoutId id="2147484461" r:id="rId5"/>
    <p:sldLayoutId id="2147484462" r:id="rId6"/>
    <p:sldLayoutId id="2147484463" r:id="rId7"/>
    <p:sldLayoutId id="2147484464" r:id="rId8"/>
    <p:sldLayoutId id="2147484465" r:id="rId9"/>
    <p:sldLayoutId id="2147484466" r:id="rId10"/>
    <p:sldLayoutId id="2147484467" r:id="rId11"/>
  </p:sldLayoutIdLst>
  <p:transition xmlns:p14="http://schemas.microsoft.com/office/powerpoint/2010/main"/>
  <p:txStyles>
    <p:titleStyle>
      <a:lvl1pPr algn="l" rtl="0" fontAlgn="base">
        <a:spcBef>
          <a:spcPct val="0"/>
        </a:spcBef>
        <a:spcAft>
          <a:spcPct val="0"/>
        </a:spcAft>
        <a:defRPr sz="2800">
          <a:solidFill>
            <a:srgbClr val="2E2F30"/>
          </a:solidFill>
          <a:latin typeface="+mj-lt"/>
          <a:ea typeface="+mj-ea"/>
          <a:cs typeface="+mj-cs"/>
          <a:sym typeface="Cochin" charset="0"/>
        </a:defRPr>
      </a:lvl1pPr>
      <a:lvl2pPr algn="l" rtl="0" fontAlgn="base">
        <a:spcBef>
          <a:spcPct val="0"/>
        </a:spcBef>
        <a:spcAft>
          <a:spcPct val="0"/>
        </a:spcAft>
        <a:defRPr sz="2800">
          <a:solidFill>
            <a:srgbClr val="2E2F30"/>
          </a:solidFill>
          <a:latin typeface="Cochin" charset="0"/>
          <a:ea typeface="ヒラギノ明朝 ProN W3" charset="0"/>
          <a:cs typeface="ヒラギノ明朝 ProN W3" charset="0"/>
          <a:sym typeface="Cochin" charset="0"/>
        </a:defRPr>
      </a:lvl2pPr>
      <a:lvl3pPr algn="l" rtl="0" fontAlgn="base">
        <a:spcBef>
          <a:spcPct val="0"/>
        </a:spcBef>
        <a:spcAft>
          <a:spcPct val="0"/>
        </a:spcAft>
        <a:defRPr sz="2800">
          <a:solidFill>
            <a:srgbClr val="2E2F30"/>
          </a:solidFill>
          <a:latin typeface="Cochin" charset="0"/>
          <a:ea typeface="ヒラギノ明朝 ProN W3" charset="0"/>
          <a:cs typeface="ヒラギノ明朝 ProN W3" charset="0"/>
          <a:sym typeface="Cochin" charset="0"/>
        </a:defRPr>
      </a:lvl3pPr>
      <a:lvl4pPr algn="l" rtl="0" fontAlgn="base">
        <a:spcBef>
          <a:spcPct val="0"/>
        </a:spcBef>
        <a:spcAft>
          <a:spcPct val="0"/>
        </a:spcAft>
        <a:defRPr sz="2800">
          <a:solidFill>
            <a:srgbClr val="2E2F30"/>
          </a:solidFill>
          <a:latin typeface="Cochin" charset="0"/>
          <a:ea typeface="ヒラギノ明朝 ProN W3" charset="0"/>
          <a:cs typeface="ヒラギノ明朝 ProN W3" charset="0"/>
          <a:sym typeface="Cochin" charset="0"/>
        </a:defRPr>
      </a:lvl4pPr>
      <a:lvl5pPr algn="l" rtl="0" fontAlgn="base">
        <a:spcBef>
          <a:spcPct val="0"/>
        </a:spcBef>
        <a:spcAft>
          <a:spcPct val="0"/>
        </a:spcAft>
        <a:defRPr sz="2800">
          <a:solidFill>
            <a:srgbClr val="2E2F30"/>
          </a:solidFill>
          <a:latin typeface="Cochin" charset="0"/>
          <a:ea typeface="ヒラギノ明朝 ProN W3" charset="0"/>
          <a:cs typeface="ヒラギノ明朝 ProN W3" charset="0"/>
          <a:sym typeface="Cochin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800">
          <a:solidFill>
            <a:srgbClr val="2E2F30"/>
          </a:solidFill>
          <a:latin typeface="Cochin" charset="0"/>
          <a:ea typeface="ヒラギノ明朝 ProN W3" charset="0"/>
          <a:cs typeface="ヒラギノ明朝 ProN W3" charset="0"/>
          <a:sym typeface="Cochin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800">
          <a:solidFill>
            <a:srgbClr val="2E2F30"/>
          </a:solidFill>
          <a:latin typeface="Cochin" charset="0"/>
          <a:ea typeface="ヒラギノ明朝 ProN W3" charset="0"/>
          <a:cs typeface="ヒラギノ明朝 ProN W3" charset="0"/>
          <a:sym typeface="Cochin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800">
          <a:solidFill>
            <a:srgbClr val="2E2F30"/>
          </a:solidFill>
          <a:latin typeface="Cochin" charset="0"/>
          <a:ea typeface="ヒラギノ明朝 ProN W3" charset="0"/>
          <a:cs typeface="ヒラギノ明朝 ProN W3" charset="0"/>
          <a:sym typeface="Cochin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800">
          <a:solidFill>
            <a:srgbClr val="2E2F30"/>
          </a:solidFill>
          <a:latin typeface="Cochin" charset="0"/>
          <a:ea typeface="ヒラギノ明朝 ProN W3" charset="0"/>
          <a:cs typeface="ヒラギノ明朝 ProN W3" charset="0"/>
          <a:sym typeface="Cochin" charset="0"/>
        </a:defRPr>
      </a:lvl9pPr>
    </p:titleStyle>
    <p:bodyStyle>
      <a:lvl1pPr algn="r" rtl="0" fontAlgn="base">
        <a:spcBef>
          <a:spcPct val="0"/>
        </a:spcBef>
        <a:spcAft>
          <a:spcPct val="0"/>
        </a:spcAft>
        <a:defRPr>
          <a:solidFill>
            <a:srgbClr val="2E2F30"/>
          </a:solidFill>
          <a:latin typeface="+mn-lt"/>
          <a:ea typeface="+mn-ea"/>
          <a:cs typeface="+mn-cs"/>
          <a:sym typeface="Cochin" charset="0"/>
        </a:defRPr>
      </a:lvl1pPr>
      <a:lvl2pPr algn="r" rtl="0" fontAlgn="base">
        <a:spcBef>
          <a:spcPct val="0"/>
        </a:spcBef>
        <a:spcAft>
          <a:spcPct val="0"/>
        </a:spcAft>
        <a:defRPr>
          <a:solidFill>
            <a:srgbClr val="2E2F30"/>
          </a:solidFill>
          <a:latin typeface="+mn-lt"/>
          <a:ea typeface="+mn-ea"/>
          <a:cs typeface="+mn-cs"/>
          <a:sym typeface="Cochin" charset="0"/>
        </a:defRPr>
      </a:lvl2pPr>
      <a:lvl3pPr algn="r" rtl="0" fontAlgn="base">
        <a:spcBef>
          <a:spcPct val="0"/>
        </a:spcBef>
        <a:spcAft>
          <a:spcPct val="0"/>
        </a:spcAft>
        <a:defRPr>
          <a:solidFill>
            <a:srgbClr val="2E2F30"/>
          </a:solidFill>
          <a:latin typeface="+mn-lt"/>
          <a:ea typeface="+mn-ea"/>
          <a:cs typeface="+mn-cs"/>
          <a:sym typeface="Cochin" charset="0"/>
        </a:defRPr>
      </a:lvl3pPr>
      <a:lvl4pPr algn="r" rtl="0" fontAlgn="base">
        <a:spcBef>
          <a:spcPct val="0"/>
        </a:spcBef>
        <a:spcAft>
          <a:spcPct val="0"/>
        </a:spcAft>
        <a:defRPr>
          <a:solidFill>
            <a:srgbClr val="2E2F30"/>
          </a:solidFill>
          <a:latin typeface="+mn-lt"/>
          <a:ea typeface="+mn-ea"/>
          <a:cs typeface="+mn-cs"/>
          <a:sym typeface="Cochin" charset="0"/>
        </a:defRPr>
      </a:lvl4pPr>
      <a:lvl5pPr algn="r" rtl="0" fontAlgn="base">
        <a:spcBef>
          <a:spcPct val="0"/>
        </a:spcBef>
        <a:spcAft>
          <a:spcPct val="0"/>
        </a:spcAft>
        <a:defRPr>
          <a:solidFill>
            <a:srgbClr val="2E2F30"/>
          </a:solidFill>
          <a:latin typeface="+mn-lt"/>
          <a:ea typeface="+mn-ea"/>
          <a:cs typeface="+mn-cs"/>
          <a:sym typeface="Cochin" charset="0"/>
        </a:defRPr>
      </a:lvl5pPr>
      <a:lvl6pPr marL="457200" algn="r" rtl="0" fontAlgn="base">
        <a:spcBef>
          <a:spcPct val="0"/>
        </a:spcBef>
        <a:spcAft>
          <a:spcPct val="0"/>
        </a:spcAft>
        <a:defRPr>
          <a:solidFill>
            <a:srgbClr val="2E2F30"/>
          </a:solidFill>
          <a:latin typeface="+mn-lt"/>
          <a:ea typeface="+mn-ea"/>
          <a:cs typeface="+mn-cs"/>
          <a:sym typeface="Cochin" charset="0"/>
        </a:defRPr>
      </a:lvl6pPr>
      <a:lvl7pPr marL="914400" algn="r" rtl="0" fontAlgn="base">
        <a:spcBef>
          <a:spcPct val="0"/>
        </a:spcBef>
        <a:spcAft>
          <a:spcPct val="0"/>
        </a:spcAft>
        <a:defRPr>
          <a:solidFill>
            <a:srgbClr val="2E2F30"/>
          </a:solidFill>
          <a:latin typeface="+mn-lt"/>
          <a:ea typeface="+mn-ea"/>
          <a:cs typeface="+mn-cs"/>
          <a:sym typeface="Cochin" charset="0"/>
        </a:defRPr>
      </a:lvl7pPr>
      <a:lvl8pPr marL="1371600" algn="r" rtl="0" fontAlgn="base">
        <a:spcBef>
          <a:spcPct val="0"/>
        </a:spcBef>
        <a:spcAft>
          <a:spcPct val="0"/>
        </a:spcAft>
        <a:defRPr>
          <a:solidFill>
            <a:srgbClr val="2E2F30"/>
          </a:solidFill>
          <a:latin typeface="+mn-lt"/>
          <a:ea typeface="+mn-ea"/>
          <a:cs typeface="+mn-cs"/>
          <a:sym typeface="Cochin" charset="0"/>
        </a:defRPr>
      </a:lvl8pPr>
      <a:lvl9pPr marL="1828800" algn="r" rtl="0" fontAlgn="base">
        <a:spcBef>
          <a:spcPct val="0"/>
        </a:spcBef>
        <a:spcAft>
          <a:spcPct val="0"/>
        </a:spcAft>
        <a:defRPr>
          <a:solidFill>
            <a:srgbClr val="2E2F30"/>
          </a:solidFill>
          <a:latin typeface="+mn-lt"/>
          <a:ea typeface="+mn-ea"/>
          <a:cs typeface="+mn-cs"/>
          <a:sym typeface="Cochin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5" name="Rectangle 1"/>
          <p:cNvSpPr>
            <a:spLocks noChangeArrowheads="1"/>
          </p:cNvSpPr>
          <p:nvPr>
            <p:ph type="body" idx="1"/>
          </p:nvPr>
        </p:nvSpPr>
        <p:spPr bwMode="auto">
          <a:xfrm>
            <a:off x="787400" y="990600"/>
            <a:ext cx="8572500" cy="5638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>
                    <a:alpha val="89999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>
                    <a:alpha val="89999"/>
                  </a:schemeClr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38100" tIns="38100" rIns="38100" bIns="381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Cochin" charset="0"/>
              </a:rPr>
              <a:t>Click to edit Master text styles</a:t>
            </a:r>
          </a:p>
          <a:p>
            <a:pPr lvl="1"/>
            <a:r>
              <a:rPr lang="en-US">
                <a:sym typeface="Cochin" charset="0"/>
              </a:rPr>
              <a:t>Second level</a:t>
            </a:r>
          </a:p>
          <a:p>
            <a:pPr lvl="2"/>
            <a:r>
              <a:rPr lang="en-US">
                <a:sym typeface="Cochin" charset="0"/>
              </a:rPr>
              <a:t>Third level</a:t>
            </a:r>
          </a:p>
          <a:p>
            <a:pPr lvl="3"/>
            <a:r>
              <a:rPr lang="en-US">
                <a:sym typeface="Cochin" charset="0"/>
              </a:rPr>
              <a:t>Fourth level</a:t>
            </a:r>
          </a:p>
          <a:p>
            <a:pPr lvl="4"/>
            <a:r>
              <a:rPr lang="en-US">
                <a:sym typeface="Cochin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468" r:id="rId1"/>
    <p:sldLayoutId id="2147484469" r:id="rId2"/>
    <p:sldLayoutId id="2147484470" r:id="rId3"/>
    <p:sldLayoutId id="2147484471" r:id="rId4"/>
    <p:sldLayoutId id="2147484472" r:id="rId5"/>
    <p:sldLayoutId id="2147484473" r:id="rId6"/>
    <p:sldLayoutId id="2147484474" r:id="rId7"/>
    <p:sldLayoutId id="2147484475" r:id="rId8"/>
    <p:sldLayoutId id="2147484476" r:id="rId9"/>
    <p:sldLayoutId id="2147484477" r:id="rId10"/>
    <p:sldLayoutId id="2147484478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6400">
          <a:solidFill>
            <a:srgbClr val="3F3F3F"/>
          </a:solidFill>
          <a:latin typeface="+mj-lt"/>
          <a:ea typeface="+mj-ea"/>
          <a:cs typeface="+mj-cs"/>
          <a:sym typeface="Cochin" charset="0"/>
        </a:defRPr>
      </a:lvl1pPr>
      <a:lvl2pPr algn="ctr" rtl="0" fontAlgn="base">
        <a:spcBef>
          <a:spcPct val="0"/>
        </a:spcBef>
        <a:spcAft>
          <a:spcPct val="0"/>
        </a:spcAft>
        <a:defRPr sz="6400">
          <a:solidFill>
            <a:srgbClr val="3F3F3F"/>
          </a:solidFill>
          <a:latin typeface="Cochin" charset="0"/>
          <a:ea typeface="ヒラギノ明朝 ProN W3" charset="0"/>
          <a:cs typeface="ヒラギノ明朝 ProN W3" charset="0"/>
          <a:sym typeface="Cochin" charset="0"/>
        </a:defRPr>
      </a:lvl2pPr>
      <a:lvl3pPr algn="ctr" rtl="0" fontAlgn="base">
        <a:spcBef>
          <a:spcPct val="0"/>
        </a:spcBef>
        <a:spcAft>
          <a:spcPct val="0"/>
        </a:spcAft>
        <a:defRPr sz="6400">
          <a:solidFill>
            <a:srgbClr val="3F3F3F"/>
          </a:solidFill>
          <a:latin typeface="Cochin" charset="0"/>
          <a:ea typeface="ヒラギノ明朝 ProN W3" charset="0"/>
          <a:cs typeface="ヒラギノ明朝 ProN W3" charset="0"/>
          <a:sym typeface="Cochin" charset="0"/>
        </a:defRPr>
      </a:lvl3pPr>
      <a:lvl4pPr algn="ctr" rtl="0" fontAlgn="base">
        <a:spcBef>
          <a:spcPct val="0"/>
        </a:spcBef>
        <a:spcAft>
          <a:spcPct val="0"/>
        </a:spcAft>
        <a:defRPr sz="6400">
          <a:solidFill>
            <a:srgbClr val="3F3F3F"/>
          </a:solidFill>
          <a:latin typeface="Cochin" charset="0"/>
          <a:ea typeface="ヒラギノ明朝 ProN W3" charset="0"/>
          <a:cs typeface="ヒラギノ明朝 ProN W3" charset="0"/>
          <a:sym typeface="Cochin" charset="0"/>
        </a:defRPr>
      </a:lvl4pPr>
      <a:lvl5pPr algn="ctr" rtl="0" fontAlgn="base">
        <a:spcBef>
          <a:spcPct val="0"/>
        </a:spcBef>
        <a:spcAft>
          <a:spcPct val="0"/>
        </a:spcAft>
        <a:defRPr sz="6400">
          <a:solidFill>
            <a:srgbClr val="3F3F3F"/>
          </a:solidFill>
          <a:latin typeface="Cochin" charset="0"/>
          <a:ea typeface="ヒラギノ明朝 ProN W3" charset="0"/>
          <a:cs typeface="ヒラギノ明朝 ProN W3" charset="0"/>
          <a:sym typeface="Cochin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6400">
          <a:solidFill>
            <a:srgbClr val="3F3F3F"/>
          </a:solidFill>
          <a:latin typeface="Cochin" charset="0"/>
          <a:ea typeface="ヒラギノ明朝 ProN W3" charset="0"/>
          <a:cs typeface="ヒラギノ明朝 ProN W3" charset="0"/>
          <a:sym typeface="Cochin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6400">
          <a:solidFill>
            <a:srgbClr val="3F3F3F"/>
          </a:solidFill>
          <a:latin typeface="Cochin" charset="0"/>
          <a:ea typeface="ヒラギノ明朝 ProN W3" charset="0"/>
          <a:cs typeface="ヒラギノ明朝 ProN W3" charset="0"/>
          <a:sym typeface="Cochin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6400">
          <a:solidFill>
            <a:srgbClr val="3F3F3F"/>
          </a:solidFill>
          <a:latin typeface="Cochin" charset="0"/>
          <a:ea typeface="ヒラギノ明朝 ProN W3" charset="0"/>
          <a:cs typeface="ヒラギノ明朝 ProN W3" charset="0"/>
          <a:sym typeface="Cochin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6400">
          <a:solidFill>
            <a:srgbClr val="3F3F3F"/>
          </a:solidFill>
          <a:latin typeface="Cochin" charset="0"/>
          <a:ea typeface="ヒラギノ明朝 ProN W3" charset="0"/>
          <a:cs typeface="ヒラギノ明朝 ProN W3" charset="0"/>
          <a:sym typeface="Cochin" charset="0"/>
        </a:defRPr>
      </a:lvl9pPr>
    </p:titleStyle>
    <p:bodyStyle>
      <a:lvl1pPr marL="495300" indent="-495300" algn="l" rtl="0" fontAlgn="base">
        <a:spcBef>
          <a:spcPts val="3800"/>
        </a:spcBef>
        <a:spcAft>
          <a:spcPct val="0"/>
        </a:spcAft>
        <a:buSzPct val="64000"/>
        <a:buFont typeface="Type Embellishments One LET" charset="0"/>
        <a:buChar char="n"/>
        <a:defRPr sz="3200">
          <a:solidFill>
            <a:srgbClr val="3F3F3F"/>
          </a:solidFill>
          <a:latin typeface="+mn-lt"/>
          <a:ea typeface="+mn-ea"/>
          <a:cs typeface="+mn-cs"/>
          <a:sym typeface="Cochin" charset="0"/>
        </a:defRPr>
      </a:lvl1pPr>
      <a:lvl2pPr marL="1054100" indent="-495300" algn="l" rtl="0" fontAlgn="base">
        <a:spcBef>
          <a:spcPts val="3800"/>
        </a:spcBef>
        <a:spcAft>
          <a:spcPct val="0"/>
        </a:spcAft>
        <a:buSzPct val="64000"/>
        <a:buFont typeface="Type Embellishments One LET" charset="0"/>
        <a:buChar char="n"/>
        <a:defRPr sz="3200">
          <a:solidFill>
            <a:srgbClr val="3F3F3F"/>
          </a:solidFill>
          <a:latin typeface="+mn-lt"/>
          <a:ea typeface="+mn-ea"/>
          <a:cs typeface="+mn-cs"/>
          <a:sym typeface="Cochin" charset="0"/>
        </a:defRPr>
      </a:lvl2pPr>
      <a:lvl3pPr marL="1397000" indent="-495300" algn="l" rtl="0" fontAlgn="base">
        <a:spcBef>
          <a:spcPts val="3800"/>
        </a:spcBef>
        <a:spcAft>
          <a:spcPct val="0"/>
        </a:spcAft>
        <a:buSzPct val="64000"/>
        <a:buFont typeface="Type Embellishments One LET" charset="0"/>
        <a:buChar char="n"/>
        <a:defRPr sz="3200">
          <a:solidFill>
            <a:srgbClr val="3F3F3F"/>
          </a:solidFill>
          <a:latin typeface="+mn-lt"/>
          <a:ea typeface="+mn-ea"/>
          <a:cs typeface="+mn-cs"/>
          <a:sym typeface="Cochin" charset="0"/>
        </a:defRPr>
      </a:lvl3pPr>
      <a:lvl4pPr marL="1752600" indent="-495300" algn="l" rtl="0" fontAlgn="base">
        <a:spcBef>
          <a:spcPts val="3800"/>
        </a:spcBef>
        <a:spcAft>
          <a:spcPct val="0"/>
        </a:spcAft>
        <a:buSzPct val="64000"/>
        <a:buFont typeface="Type Embellishments One LET" charset="0"/>
        <a:buChar char="n"/>
        <a:defRPr sz="3200">
          <a:solidFill>
            <a:srgbClr val="3F3F3F"/>
          </a:solidFill>
          <a:latin typeface="+mn-lt"/>
          <a:ea typeface="+mn-ea"/>
          <a:cs typeface="+mn-cs"/>
          <a:sym typeface="Cochin" charset="0"/>
        </a:defRPr>
      </a:lvl4pPr>
      <a:lvl5pPr marL="2095500" indent="-495300" algn="l" rtl="0" fontAlgn="base">
        <a:spcBef>
          <a:spcPts val="3800"/>
        </a:spcBef>
        <a:spcAft>
          <a:spcPct val="0"/>
        </a:spcAft>
        <a:buSzPct val="64000"/>
        <a:buFont typeface="Type Embellishments One LET" charset="0"/>
        <a:buChar char="n"/>
        <a:defRPr sz="3200">
          <a:solidFill>
            <a:srgbClr val="3F3F3F"/>
          </a:solidFill>
          <a:latin typeface="+mn-lt"/>
          <a:ea typeface="+mn-ea"/>
          <a:cs typeface="+mn-cs"/>
          <a:sym typeface="Cochin" charset="0"/>
        </a:defRPr>
      </a:lvl5pPr>
      <a:lvl6pPr marL="2552700" indent="-495300" algn="l" rtl="0" fontAlgn="base">
        <a:spcBef>
          <a:spcPts val="3800"/>
        </a:spcBef>
        <a:spcAft>
          <a:spcPct val="0"/>
        </a:spcAft>
        <a:buSzPct val="64000"/>
        <a:buFont typeface="Type Embellishments One LET" charset="0"/>
        <a:buChar char="n"/>
        <a:defRPr sz="3200">
          <a:solidFill>
            <a:srgbClr val="3F3F3F"/>
          </a:solidFill>
          <a:latin typeface="+mn-lt"/>
          <a:ea typeface="+mn-ea"/>
          <a:cs typeface="+mn-cs"/>
          <a:sym typeface="Cochin" charset="0"/>
        </a:defRPr>
      </a:lvl6pPr>
      <a:lvl7pPr marL="3009900" indent="-495300" algn="l" rtl="0" fontAlgn="base">
        <a:spcBef>
          <a:spcPts val="3800"/>
        </a:spcBef>
        <a:spcAft>
          <a:spcPct val="0"/>
        </a:spcAft>
        <a:buSzPct val="64000"/>
        <a:buFont typeface="Type Embellishments One LET" charset="0"/>
        <a:buChar char="n"/>
        <a:defRPr sz="3200">
          <a:solidFill>
            <a:srgbClr val="3F3F3F"/>
          </a:solidFill>
          <a:latin typeface="+mn-lt"/>
          <a:ea typeface="+mn-ea"/>
          <a:cs typeface="+mn-cs"/>
          <a:sym typeface="Cochin" charset="0"/>
        </a:defRPr>
      </a:lvl7pPr>
      <a:lvl8pPr marL="3467100" indent="-495300" algn="l" rtl="0" fontAlgn="base">
        <a:spcBef>
          <a:spcPts val="3800"/>
        </a:spcBef>
        <a:spcAft>
          <a:spcPct val="0"/>
        </a:spcAft>
        <a:buSzPct val="64000"/>
        <a:buFont typeface="Type Embellishments One LET" charset="0"/>
        <a:buChar char="n"/>
        <a:defRPr sz="3200">
          <a:solidFill>
            <a:srgbClr val="3F3F3F"/>
          </a:solidFill>
          <a:latin typeface="+mn-lt"/>
          <a:ea typeface="+mn-ea"/>
          <a:cs typeface="+mn-cs"/>
          <a:sym typeface="Cochin" charset="0"/>
        </a:defRPr>
      </a:lvl8pPr>
      <a:lvl9pPr marL="3924300" indent="-495300" algn="l" rtl="0" fontAlgn="base">
        <a:spcBef>
          <a:spcPts val="3800"/>
        </a:spcBef>
        <a:spcAft>
          <a:spcPct val="0"/>
        </a:spcAft>
        <a:buSzPct val="64000"/>
        <a:buFont typeface="Type Embellishments One LET" charset="0"/>
        <a:buChar char="n"/>
        <a:defRPr sz="3200">
          <a:solidFill>
            <a:srgbClr val="3F3F3F"/>
          </a:solidFill>
          <a:latin typeface="+mn-lt"/>
          <a:ea typeface="+mn-ea"/>
          <a:cs typeface="+mn-cs"/>
          <a:sym typeface="Cochin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89" name="Rectangle 1"/>
          <p:cNvSpPr>
            <a:spLocks noChangeArrowheads="1"/>
          </p:cNvSpPr>
          <p:nvPr>
            <p:ph type="title"/>
          </p:nvPr>
        </p:nvSpPr>
        <p:spPr bwMode="auto">
          <a:xfrm>
            <a:off x="787400" y="431800"/>
            <a:ext cx="8572500" cy="1447800"/>
          </a:xfrm>
          <a:prstGeom prst="rect">
            <a:avLst/>
          </a:prstGeom>
          <a:noFill/>
          <a:ln>
            <a:noFill/>
          </a:ln>
          <a:effectLst>
            <a:outerShdw blurRad="38100" dist="50800" dir="3000029" algn="ctr" rotWithShape="0">
              <a:schemeClr val="bg2">
                <a:alpha val="79999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>
                    <a:alpha val="89999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>
                    <a:alpha val="89999"/>
                  </a:schemeClr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38100" tIns="38100" rIns="38100" bIns="381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Cochin" charset="0"/>
              </a:rPr>
              <a:t>Click to edit Master title style</a:t>
            </a:r>
          </a:p>
        </p:txBody>
      </p:sp>
      <p:sp>
        <p:nvSpPr>
          <p:cNvPr id="63490" name="Rectangle 2"/>
          <p:cNvSpPr>
            <a:spLocks noChangeArrowheads="1"/>
          </p:cNvSpPr>
          <p:nvPr>
            <p:ph type="body" idx="1"/>
          </p:nvPr>
        </p:nvSpPr>
        <p:spPr bwMode="auto">
          <a:xfrm>
            <a:off x="787400" y="2159000"/>
            <a:ext cx="8572500" cy="4470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>
                    <a:alpha val="89999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>
                    <a:alpha val="89999"/>
                  </a:schemeClr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38100" tIns="38100" rIns="38100" bIns="381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Cochin" charset="0"/>
              </a:rPr>
              <a:t>Click to edit Master text styles</a:t>
            </a:r>
          </a:p>
          <a:p>
            <a:pPr lvl="1"/>
            <a:r>
              <a:rPr lang="en-US">
                <a:sym typeface="Cochin" charset="0"/>
              </a:rPr>
              <a:t>Second level</a:t>
            </a:r>
          </a:p>
          <a:p>
            <a:pPr lvl="2"/>
            <a:r>
              <a:rPr lang="en-US">
                <a:sym typeface="Cochin" charset="0"/>
              </a:rPr>
              <a:t>Third level</a:t>
            </a:r>
          </a:p>
          <a:p>
            <a:pPr lvl="3"/>
            <a:r>
              <a:rPr lang="en-US">
                <a:sym typeface="Cochin" charset="0"/>
              </a:rPr>
              <a:t>Fourth level</a:t>
            </a:r>
          </a:p>
          <a:p>
            <a:pPr lvl="4"/>
            <a:r>
              <a:rPr lang="en-US">
                <a:sym typeface="Cochin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479" r:id="rId1"/>
    <p:sldLayoutId id="2147484480" r:id="rId2"/>
    <p:sldLayoutId id="2147484481" r:id="rId3"/>
    <p:sldLayoutId id="2147484482" r:id="rId4"/>
    <p:sldLayoutId id="2147484483" r:id="rId5"/>
    <p:sldLayoutId id="2147484484" r:id="rId6"/>
    <p:sldLayoutId id="2147484485" r:id="rId7"/>
    <p:sldLayoutId id="2147484486" r:id="rId8"/>
    <p:sldLayoutId id="2147484487" r:id="rId9"/>
    <p:sldLayoutId id="2147484488" r:id="rId10"/>
    <p:sldLayoutId id="2147484489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6400">
          <a:solidFill>
            <a:srgbClr val="3F3F3F"/>
          </a:solidFill>
          <a:latin typeface="+mj-lt"/>
          <a:ea typeface="+mj-ea"/>
          <a:cs typeface="+mj-cs"/>
          <a:sym typeface="Cochin" charset="0"/>
        </a:defRPr>
      </a:lvl1pPr>
      <a:lvl2pPr algn="ctr" rtl="0" fontAlgn="base">
        <a:spcBef>
          <a:spcPct val="0"/>
        </a:spcBef>
        <a:spcAft>
          <a:spcPct val="0"/>
        </a:spcAft>
        <a:defRPr sz="6400">
          <a:solidFill>
            <a:srgbClr val="3F3F3F"/>
          </a:solidFill>
          <a:latin typeface="Cochin" charset="0"/>
          <a:ea typeface="ヒラギノ明朝 ProN W3" charset="0"/>
          <a:cs typeface="ヒラギノ明朝 ProN W3" charset="0"/>
          <a:sym typeface="Cochin" charset="0"/>
        </a:defRPr>
      </a:lvl2pPr>
      <a:lvl3pPr algn="ctr" rtl="0" fontAlgn="base">
        <a:spcBef>
          <a:spcPct val="0"/>
        </a:spcBef>
        <a:spcAft>
          <a:spcPct val="0"/>
        </a:spcAft>
        <a:defRPr sz="6400">
          <a:solidFill>
            <a:srgbClr val="3F3F3F"/>
          </a:solidFill>
          <a:latin typeface="Cochin" charset="0"/>
          <a:ea typeface="ヒラギノ明朝 ProN W3" charset="0"/>
          <a:cs typeface="ヒラギノ明朝 ProN W3" charset="0"/>
          <a:sym typeface="Cochin" charset="0"/>
        </a:defRPr>
      </a:lvl3pPr>
      <a:lvl4pPr algn="ctr" rtl="0" fontAlgn="base">
        <a:spcBef>
          <a:spcPct val="0"/>
        </a:spcBef>
        <a:spcAft>
          <a:spcPct val="0"/>
        </a:spcAft>
        <a:defRPr sz="6400">
          <a:solidFill>
            <a:srgbClr val="3F3F3F"/>
          </a:solidFill>
          <a:latin typeface="Cochin" charset="0"/>
          <a:ea typeface="ヒラギノ明朝 ProN W3" charset="0"/>
          <a:cs typeface="ヒラギノ明朝 ProN W3" charset="0"/>
          <a:sym typeface="Cochin" charset="0"/>
        </a:defRPr>
      </a:lvl4pPr>
      <a:lvl5pPr algn="ctr" rtl="0" fontAlgn="base">
        <a:spcBef>
          <a:spcPct val="0"/>
        </a:spcBef>
        <a:spcAft>
          <a:spcPct val="0"/>
        </a:spcAft>
        <a:defRPr sz="6400">
          <a:solidFill>
            <a:srgbClr val="3F3F3F"/>
          </a:solidFill>
          <a:latin typeface="Cochin" charset="0"/>
          <a:ea typeface="ヒラギノ明朝 ProN W3" charset="0"/>
          <a:cs typeface="ヒラギノ明朝 ProN W3" charset="0"/>
          <a:sym typeface="Cochin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6400">
          <a:solidFill>
            <a:srgbClr val="3F3F3F"/>
          </a:solidFill>
          <a:latin typeface="Cochin" charset="0"/>
          <a:ea typeface="ヒラギノ明朝 ProN W3" charset="0"/>
          <a:cs typeface="ヒラギノ明朝 ProN W3" charset="0"/>
          <a:sym typeface="Cochin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6400">
          <a:solidFill>
            <a:srgbClr val="3F3F3F"/>
          </a:solidFill>
          <a:latin typeface="Cochin" charset="0"/>
          <a:ea typeface="ヒラギノ明朝 ProN W3" charset="0"/>
          <a:cs typeface="ヒラギノ明朝 ProN W3" charset="0"/>
          <a:sym typeface="Cochin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6400">
          <a:solidFill>
            <a:srgbClr val="3F3F3F"/>
          </a:solidFill>
          <a:latin typeface="Cochin" charset="0"/>
          <a:ea typeface="ヒラギノ明朝 ProN W3" charset="0"/>
          <a:cs typeface="ヒラギノ明朝 ProN W3" charset="0"/>
          <a:sym typeface="Cochin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6400">
          <a:solidFill>
            <a:srgbClr val="3F3F3F"/>
          </a:solidFill>
          <a:latin typeface="Cochin" charset="0"/>
          <a:ea typeface="ヒラギノ明朝 ProN W3" charset="0"/>
          <a:cs typeface="ヒラギノ明朝 ProN W3" charset="0"/>
          <a:sym typeface="Cochin" charset="0"/>
        </a:defRPr>
      </a:lvl9pPr>
    </p:titleStyle>
    <p:bodyStyle>
      <a:lvl1pPr marL="495300" indent="-495300" algn="l" rtl="0" fontAlgn="base">
        <a:spcBef>
          <a:spcPts val="2700"/>
        </a:spcBef>
        <a:spcAft>
          <a:spcPct val="0"/>
        </a:spcAft>
        <a:buSzPct val="64000"/>
        <a:buFont typeface="Type Embellishments One LET" charset="0"/>
        <a:buChar char="n"/>
        <a:defRPr sz="2600">
          <a:solidFill>
            <a:srgbClr val="3F3F3F"/>
          </a:solidFill>
          <a:latin typeface="+mn-lt"/>
          <a:ea typeface="+mn-ea"/>
          <a:cs typeface="+mn-cs"/>
          <a:sym typeface="Cochin" charset="0"/>
        </a:defRPr>
      </a:lvl1pPr>
      <a:lvl2pPr marL="1054100" indent="-495300" algn="l" rtl="0" fontAlgn="base">
        <a:spcBef>
          <a:spcPts val="2700"/>
        </a:spcBef>
        <a:spcAft>
          <a:spcPct val="0"/>
        </a:spcAft>
        <a:buSzPct val="64000"/>
        <a:buFont typeface="Type Embellishments One LET" charset="0"/>
        <a:buChar char="n"/>
        <a:defRPr sz="2600">
          <a:solidFill>
            <a:srgbClr val="3F3F3F"/>
          </a:solidFill>
          <a:latin typeface="+mn-lt"/>
          <a:ea typeface="+mn-ea"/>
          <a:cs typeface="+mn-cs"/>
          <a:sym typeface="Cochin" charset="0"/>
        </a:defRPr>
      </a:lvl2pPr>
      <a:lvl3pPr marL="1397000" indent="-495300" algn="l" rtl="0" fontAlgn="base">
        <a:spcBef>
          <a:spcPts val="2700"/>
        </a:spcBef>
        <a:spcAft>
          <a:spcPct val="0"/>
        </a:spcAft>
        <a:buSzPct val="64000"/>
        <a:buFont typeface="Type Embellishments One LET" charset="0"/>
        <a:buChar char="n"/>
        <a:defRPr sz="2600">
          <a:solidFill>
            <a:srgbClr val="3F3F3F"/>
          </a:solidFill>
          <a:latin typeface="+mn-lt"/>
          <a:ea typeface="+mn-ea"/>
          <a:cs typeface="+mn-cs"/>
          <a:sym typeface="Cochin" charset="0"/>
        </a:defRPr>
      </a:lvl3pPr>
      <a:lvl4pPr marL="1752600" indent="-495300" algn="l" rtl="0" fontAlgn="base">
        <a:spcBef>
          <a:spcPts val="2700"/>
        </a:spcBef>
        <a:spcAft>
          <a:spcPct val="0"/>
        </a:spcAft>
        <a:buSzPct val="64000"/>
        <a:buFont typeface="Type Embellishments One LET" charset="0"/>
        <a:buChar char="n"/>
        <a:defRPr sz="2600">
          <a:solidFill>
            <a:srgbClr val="3F3F3F"/>
          </a:solidFill>
          <a:latin typeface="+mn-lt"/>
          <a:ea typeface="+mn-ea"/>
          <a:cs typeface="+mn-cs"/>
          <a:sym typeface="Cochin" charset="0"/>
        </a:defRPr>
      </a:lvl4pPr>
      <a:lvl5pPr marL="2095500" indent="-495300" algn="l" rtl="0" fontAlgn="base">
        <a:spcBef>
          <a:spcPts val="2700"/>
        </a:spcBef>
        <a:spcAft>
          <a:spcPct val="0"/>
        </a:spcAft>
        <a:buSzPct val="64000"/>
        <a:buFont typeface="Type Embellishments One LET" charset="0"/>
        <a:buChar char="n"/>
        <a:defRPr sz="2600">
          <a:solidFill>
            <a:srgbClr val="3F3F3F"/>
          </a:solidFill>
          <a:latin typeface="+mn-lt"/>
          <a:ea typeface="+mn-ea"/>
          <a:cs typeface="+mn-cs"/>
          <a:sym typeface="Cochin" charset="0"/>
        </a:defRPr>
      </a:lvl5pPr>
      <a:lvl6pPr marL="2552700" indent="-495300" algn="l" rtl="0" fontAlgn="base">
        <a:spcBef>
          <a:spcPts val="2700"/>
        </a:spcBef>
        <a:spcAft>
          <a:spcPct val="0"/>
        </a:spcAft>
        <a:buSzPct val="64000"/>
        <a:buFont typeface="Type Embellishments One LET" charset="0"/>
        <a:buChar char="n"/>
        <a:defRPr sz="2600">
          <a:solidFill>
            <a:srgbClr val="3F3F3F"/>
          </a:solidFill>
          <a:latin typeface="+mn-lt"/>
          <a:ea typeface="+mn-ea"/>
          <a:cs typeface="+mn-cs"/>
          <a:sym typeface="Cochin" charset="0"/>
        </a:defRPr>
      </a:lvl6pPr>
      <a:lvl7pPr marL="3009900" indent="-495300" algn="l" rtl="0" fontAlgn="base">
        <a:spcBef>
          <a:spcPts val="2700"/>
        </a:spcBef>
        <a:spcAft>
          <a:spcPct val="0"/>
        </a:spcAft>
        <a:buSzPct val="64000"/>
        <a:buFont typeface="Type Embellishments One LET" charset="0"/>
        <a:buChar char="n"/>
        <a:defRPr sz="2600">
          <a:solidFill>
            <a:srgbClr val="3F3F3F"/>
          </a:solidFill>
          <a:latin typeface="+mn-lt"/>
          <a:ea typeface="+mn-ea"/>
          <a:cs typeface="+mn-cs"/>
          <a:sym typeface="Cochin" charset="0"/>
        </a:defRPr>
      </a:lvl7pPr>
      <a:lvl8pPr marL="3467100" indent="-495300" algn="l" rtl="0" fontAlgn="base">
        <a:spcBef>
          <a:spcPts val="2700"/>
        </a:spcBef>
        <a:spcAft>
          <a:spcPct val="0"/>
        </a:spcAft>
        <a:buSzPct val="64000"/>
        <a:buFont typeface="Type Embellishments One LET" charset="0"/>
        <a:buChar char="n"/>
        <a:defRPr sz="2600">
          <a:solidFill>
            <a:srgbClr val="3F3F3F"/>
          </a:solidFill>
          <a:latin typeface="+mn-lt"/>
          <a:ea typeface="+mn-ea"/>
          <a:cs typeface="+mn-cs"/>
          <a:sym typeface="Cochin" charset="0"/>
        </a:defRPr>
      </a:lvl8pPr>
      <a:lvl9pPr marL="3924300" indent="-495300" algn="l" rtl="0" fontAlgn="base">
        <a:spcBef>
          <a:spcPts val="2700"/>
        </a:spcBef>
        <a:spcAft>
          <a:spcPct val="0"/>
        </a:spcAft>
        <a:buSzPct val="64000"/>
        <a:buFont typeface="Type Embellishments One LET" charset="0"/>
        <a:buChar char="n"/>
        <a:defRPr sz="2600">
          <a:solidFill>
            <a:srgbClr val="3F3F3F"/>
          </a:solidFill>
          <a:latin typeface="+mn-lt"/>
          <a:ea typeface="+mn-ea"/>
          <a:cs typeface="+mn-cs"/>
          <a:sym typeface="Cochin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513" name="Picture 1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160000" cy="762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4514" name="Rectangle 2"/>
          <p:cNvSpPr>
            <a:spLocks noChangeArrowheads="1"/>
          </p:cNvSpPr>
          <p:nvPr>
            <p:ph type="title"/>
          </p:nvPr>
        </p:nvSpPr>
        <p:spPr bwMode="auto">
          <a:xfrm>
            <a:off x="495300" y="292100"/>
            <a:ext cx="9169400" cy="1295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38100" tIns="38100" rIns="38100" bIns="381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Copperplate Light" charset="0"/>
              </a:rPr>
              <a:t>Click to edit Master title style</a:t>
            </a:r>
          </a:p>
        </p:txBody>
      </p:sp>
      <p:sp>
        <p:nvSpPr>
          <p:cNvPr id="64515" name="Rectangle 3"/>
          <p:cNvSpPr>
            <a:spLocks noChangeArrowheads="1"/>
          </p:cNvSpPr>
          <p:nvPr>
            <p:ph type="body" idx="1"/>
          </p:nvPr>
        </p:nvSpPr>
        <p:spPr bwMode="auto">
          <a:xfrm>
            <a:off x="495300" y="1676400"/>
            <a:ext cx="4660900" cy="5245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38100" tIns="38100" rIns="38100" bIns="381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Copperplate" charset="0"/>
              </a:rPr>
              <a:t>Click to edit Master text styles</a:t>
            </a:r>
          </a:p>
          <a:p>
            <a:pPr lvl="1"/>
            <a:r>
              <a:rPr lang="en-US">
                <a:sym typeface="Copperplate" charset="0"/>
              </a:rPr>
              <a:t>Second level</a:t>
            </a:r>
          </a:p>
          <a:p>
            <a:pPr lvl="2"/>
            <a:r>
              <a:rPr lang="en-US">
                <a:sym typeface="Copperplate" charset="0"/>
              </a:rPr>
              <a:t>Third level</a:t>
            </a:r>
          </a:p>
          <a:p>
            <a:pPr lvl="3"/>
            <a:r>
              <a:rPr lang="en-US">
                <a:sym typeface="Copperplate" charset="0"/>
              </a:rPr>
              <a:t>Fourth level</a:t>
            </a:r>
          </a:p>
          <a:p>
            <a:pPr lvl="4"/>
            <a:r>
              <a:rPr lang="en-US">
                <a:sym typeface="Copperplate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490" r:id="rId1"/>
    <p:sldLayoutId id="2147484491" r:id="rId2"/>
    <p:sldLayoutId id="2147484492" r:id="rId3"/>
    <p:sldLayoutId id="2147484493" r:id="rId4"/>
    <p:sldLayoutId id="2147484494" r:id="rId5"/>
    <p:sldLayoutId id="2147484495" r:id="rId6"/>
    <p:sldLayoutId id="2147484496" r:id="rId7"/>
    <p:sldLayoutId id="2147484497" r:id="rId8"/>
    <p:sldLayoutId id="2147484498" r:id="rId9"/>
    <p:sldLayoutId id="2147484499" r:id="rId10"/>
    <p:sldLayoutId id="2147484500" r:id="rId11"/>
  </p:sldLayoutIdLst>
  <p:transition xmlns:p14="http://schemas.microsoft.com/office/powerpoint/2010/main"/>
  <p:txStyles>
    <p:titleStyle>
      <a:lvl1pPr algn="l" rtl="0" fontAlgn="base">
        <a:spcBef>
          <a:spcPct val="0"/>
        </a:spcBef>
        <a:spcAft>
          <a:spcPct val="0"/>
        </a:spcAft>
        <a:defRPr sz="6200">
          <a:solidFill>
            <a:srgbClr val="2B2922"/>
          </a:solidFill>
          <a:latin typeface="+mj-lt"/>
          <a:ea typeface="+mj-ea"/>
          <a:cs typeface="+mj-cs"/>
          <a:sym typeface="Copperplate Light" charset="0"/>
        </a:defRPr>
      </a:lvl1pPr>
      <a:lvl2pPr algn="l" rtl="0" fontAlgn="base">
        <a:spcBef>
          <a:spcPct val="0"/>
        </a:spcBef>
        <a:spcAft>
          <a:spcPct val="0"/>
        </a:spcAft>
        <a:defRPr sz="6200">
          <a:solidFill>
            <a:srgbClr val="2B2922"/>
          </a:solidFill>
          <a:latin typeface="Copperplate Light" charset="0"/>
          <a:ea typeface="ヒラギノ明朝 ProN W3" charset="0"/>
          <a:cs typeface="ヒラギノ明朝 ProN W3" charset="0"/>
          <a:sym typeface="Copperplate Light" charset="0"/>
        </a:defRPr>
      </a:lvl2pPr>
      <a:lvl3pPr algn="l" rtl="0" fontAlgn="base">
        <a:spcBef>
          <a:spcPct val="0"/>
        </a:spcBef>
        <a:spcAft>
          <a:spcPct val="0"/>
        </a:spcAft>
        <a:defRPr sz="6200">
          <a:solidFill>
            <a:srgbClr val="2B2922"/>
          </a:solidFill>
          <a:latin typeface="Copperplate Light" charset="0"/>
          <a:ea typeface="ヒラギノ明朝 ProN W3" charset="0"/>
          <a:cs typeface="ヒラギノ明朝 ProN W3" charset="0"/>
          <a:sym typeface="Copperplate Light" charset="0"/>
        </a:defRPr>
      </a:lvl3pPr>
      <a:lvl4pPr algn="l" rtl="0" fontAlgn="base">
        <a:spcBef>
          <a:spcPct val="0"/>
        </a:spcBef>
        <a:spcAft>
          <a:spcPct val="0"/>
        </a:spcAft>
        <a:defRPr sz="6200">
          <a:solidFill>
            <a:srgbClr val="2B2922"/>
          </a:solidFill>
          <a:latin typeface="Copperplate Light" charset="0"/>
          <a:ea typeface="ヒラギノ明朝 ProN W3" charset="0"/>
          <a:cs typeface="ヒラギノ明朝 ProN W3" charset="0"/>
          <a:sym typeface="Copperplate Light" charset="0"/>
        </a:defRPr>
      </a:lvl4pPr>
      <a:lvl5pPr algn="l" rtl="0" fontAlgn="base">
        <a:spcBef>
          <a:spcPct val="0"/>
        </a:spcBef>
        <a:spcAft>
          <a:spcPct val="0"/>
        </a:spcAft>
        <a:defRPr sz="6200">
          <a:solidFill>
            <a:srgbClr val="2B2922"/>
          </a:solidFill>
          <a:latin typeface="Copperplate Light" charset="0"/>
          <a:ea typeface="ヒラギノ明朝 ProN W3" charset="0"/>
          <a:cs typeface="ヒラギノ明朝 ProN W3" charset="0"/>
          <a:sym typeface="Copperplate Light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6200">
          <a:solidFill>
            <a:srgbClr val="2B2922"/>
          </a:solidFill>
          <a:latin typeface="Copperplate Light" charset="0"/>
          <a:ea typeface="ヒラギノ明朝 ProN W3" charset="0"/>
          <a:cs typeface="ヒラギノ明朝 ProN W3" charset="0"/>
          <a:sym typeface="Copperplate Light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6200">
          <a:solidFill>
            <a:srgbClr val="2B2922"/>
          </a:solidFill>
          <a:latin typeface="Copperplate Light" charset="0"/>
          <a:ea typeface="ヒラギノ明朝 ProN W3" charset="0"/>
          <a:cs typeface="ヒラギノ明朝 ProN W3" charset="0"/>
          <a:sym typeface="Copperplate Light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6200">
          <a:solidFill>
            <a:srgbClr val="2B2922"/>
          </a:solidFill>
          <a:latin typeface="Copperplate Light" charset="0"/>
          <a:ea typeface="ヒラギノ明朝 ProN W3" charset="0"/>
          <a:cs typeface="ヒラギノ明朝 ProN W3" charset="0"/>
          <a:sym typeface="Copperplate Light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6200">
          <a:solidFill>
            <a:srgbClr val="2B2922"/>
          </a:solidFill>
          <a:latin typeface="Copperplate Light" charset="0"/>
          <a:ea typeface="ヒラギノ明朝 ProN W3" charset="0"/>
          <a:cs typeface="ヒラギノ明朝 ProN W3" charset="0"/>
          <a:sym typeface="Copperplate Light" charset="0"/>
        </a:defRPr>
      </a:lvl9pPr>
    </p:titleStyle>
    <p:bodyStyle>
      <a:lvl1pPr marL="381000" indent="-381000" algn="l" rtl="0" fontAlgn="base">
        <a:spcBef>
          <a:spcPts val="3900"/>
        </a:spcBef>
        <a:spcAft>
          <a:spcPct val="0"/>
        </a:spcAft>
        <a:buSzPct val="93000"/>
        <a:buChar char="•"/>
        <a:defRPr sz="2600">
          <a:solidFill>
            <a:srgbClr val="2B2922"/>
          </a:solidFill>
          <a:latin typeface="+mn-lt"/>
          <a:ea typeface="+mn-ea"/>
          <a:cs typeface="+mn-cs"/>
          <a:sym typeface="Copperplate" charset="0"/>
        </a:defRPr>
      </a:lvl1pPr>
      <a:lvl2pPr marL="685800" indent="-381000" algn="l" rtl="0" fontAlgn="base">
        <a:spcBef>
          <a:spcPts val="3900"/>
        </a:spcBef>
        <a:spcAft>
          <a:spcPct val="0"/>
        </a:spcAft>
        <a:buSzPct val="93000"/>
        <a:buChar char="•"/>
        <a:defRPr sz="2600">
          <a:solidFill>
            <a:srgbClr val="2B2922"/>
          </a:solidFill>
          <a:latin typeface="+mn-lt"/>
          <a:ea typeface="+mn-ea"/>
          <a:cs typeface="+mn-cs"/>
          <a:sym typeface="Copperplate" charset="0"/>
        </a:defRPr>
      </a:lvl2pPr>
      <a:lvl3pPr marL="1028700" indent="-381000" algn="l" rtl="0" fontAlgn="base">
        <a:spcBef>
          <a:spcPts val="3900"/>
        </a:spcBef>
        <a:spcAft>
          <a:spcPct val="0"/>
        </a:spcAft>
        <a:buSzPct val="93000"/>
        <a:buChar char="•"/>
        <a:defRPr sz="2600">
          <a:solidFill>
            <a:srgbClr val="2B2922"/>
          </a:solidFill>
          <a:latin typeface="+mn-lt"/>
          <a:ea typeface="+mn-ea"/>
          <a:cs typeface="+mn-cs"/>
          <a:sym typeface="Copperplate" charset="0"/>
        </a:defRPr>
      </a:lvl3pPr>
      <a:lvl4pPr marL="1371600" indent="-381000" algn="l" rtl="0" fontAlgn="base">
        <a:spcBef>
          <a:spcPts val="3900"/>
        </a:spcBef>
        <a:spcAft>
          <a:spcPct val="0"/>
        </a:spcAft>
        <a:buSzPct val="93000"/>
        <a:buChar char="•"/>
        <a:defRPr sz="2600">
          <a:solidFill>
            <a:srgbClr val="2B2922"/>
          </a:solidFill>
          <a:latin typeface="+mn-lt"/>
          <a:ea typeface="+mn-ea"/>
          <a:cs typeface="+mn-cs"/>
          <a:sym typeface="Copperplate" charset="0"/>
        </a:defRPr>
      </a:lvl4pPr>
      <a:lvl5pPr marL="1714500" indent="-381000" algn="l" rtl="0" fontAlgn="base">
        <a:spcBef>
          <a:spcPts val="3900"/>
        </a:spcBef>
        <a:spcAft>
          <a:spcPct val="0"/>
        </a:spcAft>
        <a:buSzPct val="93000"/>
        <a:buChar char="•"/>
        <a:defRPr sz="2600">
          <a:solidFill>
            <a:srgbClr val="2B2922"/>
          </a:solidFill>
          <a:latin typeface="+mn-lt"/>
          <a:ea typeface="+mn-ea"/>
          <a:cs typeface="+mn-cs"/>
          <a:sym typeface="Copperplate" charset="0"/>
        </a:defRPr>
      </a:lvl5pPr>
      <a:lvl6pPr marL="2171700" indent="-381000" algn="l" rtl="0" fontAlgn="base">
        <a:spcBef>
          <a:spcPts val="3900"/>
        </a:spcBef>
        <a:spcAft>
          <a:spcPct val="0"/>
        </a:spcAft>
        <a:buSzPct val="93000"/>
        <a:buChar char="•"/>
        <a:defRPr sz="2600">
          <a:solidFill>
            <a:srgbClr val="2B2922"/>
          </a:solidFill>
          <a:latin typeface="+mn-lt"/>
          <a:ea typeface="+mn-ea"/>
          <a:cs typeface="+mn-cs"/>
          <a:sym typeface="Copperplate" charset="0"/>
        </a:defRPr>
      </a:lvl6pPr>
      <a:lvl7pPr marL="2628900" indent="-381000" algn="l" rtl="0" fontAlgn="base">
        <a:spcBef>
          <a:spcPts val="3900"/>
        </a:spcBef>
        <a:spcAft>
          <a:spcPct val="0"/>
        </a:spcAft>
        <a:buSzPct val="93000"/>
        <a:buChar char="•"/>
        <a:defRPr sz="2600">
          <a:solidFill>
            <a:srgbClr val="2B2922"/>
          </a:solidFill>
          <a:latin typeface="+mn-lt"/>
          <a:ea typeface="+mn-ea"/>
          <a:cs typeface="+mn-cs"/>
          <a:sym typeface="Copperplate" charset="0"/>
        </a:defRPr>
      </a:lvl7pPr>
      <a:lvl8pPr marL="3086100" indent="-381000" algn="l" rtl="0" fontAlgn="base">
        <a:spcBef>
          <a:spcPts val="3900"/>
        </a:spcBef>
        <a:spcAft>
          <a:spcPct val="0"/>
        </a:spcAft>
        <a:buSzPct val="93000"/>
        <a:buChar char="•"/>
        <a:defRPr sz="2600">
          <a:solidFill>
            <a:srgbClr val="2B2922"/>
          </a:solidFill>
          <a:latin typeface="+mn-lt"/>
          <a:ea typeface="+mn-ea"/>
          <a:cs typeface="+mn-cs"/>
          <a:sym typeface="Copperplate" charset="0"/>
        </a:defRPr>
      </a:lvl8pPr>
      <a:lvl9pPr marL="3543300" indent="-381000" algn="l" rtl="0" fontAlgn="base">
        <a:spcBef>
          <a:spcPts val="3900"/>
        </a:spcBef>
        <a:spcAft>
          <a:spcPct val="0"/>
        </a:spcAft>
        <a:buSzPct val="93000"/>
        <a:buChar char="•"/>
        <a:defRPr sz="2600">
          <a:solidFill>
            <a:srgbClr val="2B2922"/>
          </a:solidFill>
          <a:latin typeface="+mn-lt"/>
          <a:ea typeface="+mn-ea"/>
          <a:cs typeface="+mn-cs"/>
          <a:sym typeface="Copperplate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7" name="Rectangle 1"/>
          <p:cNvSpPr>
            <a:spLocks noChangeArrowheads="1"/>
          </p:cNvSpPr>
          <p:nvPr>
            <p:ph type="title"/>
          </p:nvPr>
        </p:nvSpPr>
        <p:spPr bwMode="auto">
          <a:xfrm>
            <a:off x="495300" y="292100"/>
            <a:ext cx="9169400" cy="1295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38100" tIns="38100" rIns="38100" bIns="381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Copperplate Light" charset="0"/>
              </a:rPr>
              <a:t>Click to edit Master title style</a:t>
            </a:r>
          </a:p>
        </p:txBody>
      </p:sp>
      <p:sp>
        <p:nvSpPr>
          <p:cNvPr id="65538" name="Rectangle 2"/>
          <p:cNvSpPr>
            <a:spLocks noChangeArrowheads="1"/>
          </p:cNvSpPr>
          <p:nvPr>
            <p:ph type="body" idx="1"/>
          </p:nvPr>
        </p:nvSpPr>
        <p:spPr bwMode="auto">
          <a:xfrm>
            <a:off x="495300" y="1676400"/>
            <a:ext cx="4660900" cy="5245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38100" tIns="38100" rIns="38100" bIns="381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Copperplate" charset="0"/>
              </a:rPr>
              <a:t>Click to edit Master text styles</a:t>
            </a:r>
          </a:p>
          <a:p>
            <a:pPr lvl="1"/>
            <a:r>
              <a:rPr lang="en-US">
                <a:sym typeface="Copperplate" charset="0"/>
              </a:rPr>
              <a:t>Second level</a:t>
            </a:r>
          </a:p>
          <a:p>
            <a:pPr lvl="2"/>
            <a:r>
              <a:rPr lang="en-US">
                <a:sym typeface="Copperplate" charset="0"/>
              </a:rPr>
              <a:t>Third level</a:t>
            </a:r>
          </a:p>
          <a:p>
            <a:pPr lvl="3"/>
            <a:r>
              <a:rPr lang="en-US">
                <a:sym typeface="Copperplate" charset="0"/>
              </a:rPr>
              <a:t>Fourth level</a:t>
            </a:r>
          </a:p>
          <a:p>
            <a:pPr lvl="4"/>
            <a:r>
              <a:rPr lang="en-US">
                <a:sym typeface="Copperplate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501" r:id="rId1"/>
    <p:sldLayoutId id="2147484502" r:id="rId2"/>
    <p:sldLayoutId id="2147484503" r:id="rId3"/>
    <p:sldLayoutId id="2147484504" r:id="rId4"/>
    <p:sldLayoutId id="2147484505" r:id="rId5"/>
    <p:sldLayoutId id="2147484506" r:id="rId6"/>
    <p:sldLayoutId id="2147484507" r:id="rId7"/>
    <p:sldLayoutId id="2147484508" r:id="rId8"/>
    <p:sldLayoutId id="2147484509" r:id="rId9"/>
    <p:sldLayoutId id="2147484510" r:id="rId10"/>
    <p:sldLayoutId id="2147484511" r:id="rId11"/>
  </p:sldLayoutIdLst>
  <p:transition xmlns:p14="http://schemas.microsoft.com/office/powerpoint/2010/main"/>
  <p:txStyles>
    <p:titleStyle>
      <a:lvl1pPr algn="l" rtl="0" fontAlgn="base">
        <a:spcBef>
          <a:spcPct val="0"/>
        </a:spcBef>
        <a:spcAft>
          <a:spcPct val="0"/>
        </a:spcAft>
        <a:defRPr sz="6200">
          <a:solidFill>
            <a:srgbClr val="2B2922"/>
          </a:solidFill>
          <a:latin typeface="+mj-lt"/>
          <a:ea typeface="+mj-ea"/>
          <a:cs typeface="+mj-cs"/>
          <a:sym typeface="Copperplate Light" charset="0"/>
        </a:defRPr>
      </a:lvl1pPr>
      <a:lvl2pPr algn="l" rtl="0" fontAlgn="base">
        <a:spcBef>
          <a:spcPct val="0"/>
        </a:spcBef>
        <a:spcAft>
          <a:spcPct val="0"/>
        </a:spcAft>
        <a:defRPr sz="6200">
          <a:solidFill>
            <a:srgbClr val="2B2922"/>
          </a:solidFill>
          <a:latin typeface="Copperplate Light" charset="0"/>
          <a:ea typeface="ヒラギノ明朝 ProN W3" charset="0"/>
          <a:cs typeface="ヒラギノ明朝 ProN W3" charset="0"/>
          <a:sym typeface="Copperplate Light" charset="0"/>
        </a:defRPr>
      </a:lvl2pPr>
      <a:lvl3pPr algn="l" rtl="0" fontAlgn="base">
        <a:spcBef>
          <a:spcPct val="0"/>
        </a:spcBef>
        <a:spcAft>
          <a:spcPct val="0"/>
        </a:spcAft>
        <a:defRPr sz="6200">
          <a:solidFill>
            <a:srgbClr val="2B2922"/>
          </a:solidFill>
          <a:latin typeface="Copperplate Light" charset="0"/>
          <a:ea typeface="ヒラギノ明朝 ProN W3" charset="0"/>
          <a:cs typeface="ヒラギノ明朝 ProN W3" charset="0"/>
          <a:sym typeface="Copperplate Light" charset="0"/>
        </a:defRPr>
      </a:lvl3pPr>
      <a:lvl4pPr algn="l" rtl="0" fontAlgn="base">
        <a:spcBef>
          <a:spcPct val="0"/>
        </a:spcBef>
        <a:spcAft>
          <a:spcPct val="0"/>
        </a:spcAft>
        <a:defRPr sz="6200">
          <a:solidFill>
            <a:srgbClr val="2B2922"/>
          </a:solidFill>
          <a:latin typeface="Copperplate Light" charset="0"/>
          <a:ea typeface="ヒラギノ明朝 ProN W3" charset="0"/>
          <a:cs typeface="ヒラギノ明朝 ProN W3" charset="0"/>
          <a:sym typeface="Copperplate Light" charset="0"/>
        </a:defRPr>
      </a:lvl4pPr>
      <a:lvl5pPr algn="l" rtl="0" fontAlgn="base">
        <a:spcBef>
          <a:spcPct val="0"/>
        </a:spcBef>
        <a:spcAft>
          <a:spcPct val="0"/>
        </a:spcAft>
        <a:defRPr sz="6200">
          <a:solidFill>
            <a:srgbClr val="2B2922"/>
          </a:solidFill>
          <a:latin typeface="Copperplate Light" charset="0"/>
          <a:ea typeface="ヒラギノ明朝 ProN W3" charset="0"/>
          <a:cs typeface="ヒラギノ明朝 ProN W3" charset="0"/>
          <a:sym typeface="Copperplate Light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6200">
          <a:solidFill>
            <a:srgbClr val="2B2922"/>
          </a:solidFill>
          <a:latin typeface="Copperplate Light" charset="0"/>
          <a:ea typeface="ヒラギノ明朝 ProN W3" charset="0"/>
          <a:cs typeface="ヒラギノ明朝 ProN W3" charset="0"/>
          <a:sym typeface="Copperplate Light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6200">
          <a:solidFill>
            <a:srgbClr val="2B2922"/>
          </a:solidFill>
          <a:latin typeface="Copperplate Light" charset="0"/>
          <a:ea typeface="ヒラギノ明朝 ProN W3" charset="0"/>
          <a:cs typeface="ヒラギノ明朝 ProN W3" charset="0"/>
          <a:sym typeface="Copperplate Light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6200">
          <a:solidFill>
            <a:srgbClr val="2B2922"/>
          </a:solidFill>
          <a:latin typeface="Copperplate Light" charset="0"/>
          <a:ea typeface="ヒラギノ明朝 ProN W3" charset="0"/>
          <a:cs typeface="ヒラギノ明朝 ProN W3" charset="0"/>
          <a:sym typeface="Copperplate Light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6200">
          <a:solidFill>
            <a:srgbClr val="2B2922"/>
          </a:solidFill>
          <a:latin typeface="Copperplate Light" charset="0"/>
          <a:ea typeface="ヒラギノ明朝 ProN W3" charset="0"/>
          <a:cs typeface="ヒラギノ明朝 ProN W3" charset="0"/>
          <a:sym typeface="Copperplate Light" charset="0"/>
        </a:defRPr>
      </a:lvl9pPr>
    </p:titleStyle>
    <p:bodyStyle>
      <a:lvl1pPr marL="381000" indent="-381000" algn="l" rtl="0" fontAlgn="base">
        <a:spcBef>
          <a:spcPts val="3900"/>
        </a:spcBef>
        <a:spcAft>
          <a:spcPct val="0"/>
        </a:spcAft>
        <a:buSzPct val="93000"/>
        <a:buChar char="•"/>
        <a:defRPr sz="2600">
          <a:solidFill>
            <a:srgbClr val="2B2922"/>
          </a:solidFill>
          <a:latin typeface="+mn-lt"/>
          <a:ea typeface="+mn-ea"/>
          <a:cs typeface="+mn-cs"/>
          <a:sym typeface="Copperplate" charset="0"/>
        </a:defRPr>
      </a:lvl1pPr>
      <a:lvl2pPr marL="685800" indent="-381000" algn="l" rtl="0" fontAlgn="base">
        <a:spcBef>
          <a:spcPts val="3900"/>
        </a:spcBef>
        <a:spcAft>
          <a:spcPct val="0"/>
        </a:spcAft>
        <a:buSzPct val="93000"/>
        <a:buChar char="•"/>
        <a:defRPr sz="2600">
          <a:solidFill>
            <a:srgbClr val="2B2922"/>
          </a:solidFill>
          <a:latin typeface="+mn-lt"/>
          <a:ea typeface="+mn-ea"/>
          <a:cs typeface="+mn-cs"/>
          <a:sym typeface="Copperplate" charset="0"/>
        </a:defRPr>
      </a:lvl2pPr>
      <a:lvl3pPr marL="1028700" indent="-381000" algn="l" rtl="0" fontAlgn="base">
        <a:spcBef>
          <a:spcPts val="3900"/>
        </a:spcBef>
        <a:spcAft>
          <a:spcPct val="0"/>
        </a:spcAft>
        <a:buSzPct val="93000"/>
        <a:buChar char="•"/>
        <a:defRPr sz="2600">
          <a:solidFill>
            <a:srgbClr val="2B2922"/>
          </a:solidFill>
          <a:latin typeface="+mn-lt"/>
          <a:ea typeface="+mn-ea"/>
          <a:cs typeface="+mn-cs"/>
          <a:sym typeface="Copperplate" charset="0"/>
        </a:defRPr>
      </a:lvl3pPr>
      <a:lvl4pPr marL="1371600" indent="-381000" algn="l" rtl="0" fontAlgn="base">
        <a:spcBef>
          <a:spcPts val="3900"/>
        </a:spcBef>
        <a:spcAft>
          <a:spcPct val="0"/>
        </a:spcAft>
        <a:buSzPct val="93000"/>
        <a:buChar char="•"/>
        <a:defRPr sz="2600">
          <a:solidFill>
            <a:srgbClr val="2B2922"/>
          </a:solidFill>
          <a:latin typeface="+mn-lt"/>
          <a:ea typeface="+mn-ea"/>
          <a:cs typeface="+mn-cs"/>
          <a:sym typeface="Copperplate" charset="0"/>
        </a:defRPr>
      </a:lvl4pPr>
      <a:lvl5pPr marL="1714500" indent="-381000" algn="l" rtl="0" fontAlgn="base">
        <a:spcBef>
          <a:spcPts val="3900"/>
        </a:spcBef>
        <a:spcAft>
          <a:spcPct val="0"/>
        </a:spcAft>
        <a:buSzPct val="93000"/>
        <a:buChar char="•"/>
        <a:defRPr sz="2600">
          <a:solidFill>
            <a:srgbClr val="2B2922"/>
          </a:solidFill>
          <a:latin typeface="+mn-lt"/>
          <a:ea typeface="+mn-ea"/>
          <a:cs typeface="+mn-cs"/>
          <a:sym typeface="Copperplate" charset="0"/>
        </a:defRPr>
      </a:lvl5pPr>
      <a:lvl6pPr marL="2171700" indent="-381000" algn="l" rtl="0" fontAlgn="base">
        <a:spcBef>
          <a:spcPts val="3900"/>
        </a:spcBef>
        <a:spcAft>
          <a:spcPct val="0"/>
        </a:spcAft>
        <a:buSzPct val="93000"/>
        <a:buChar char="•"/>
        <a:defRPr sz="2600">
          <a:solidFill>
            <a:srgbClr val="2B2922"/>
          </a:solidFill>
          <a:latin typeface="+mn-lt"/>
          <a:ea typeface="+mn-ea"/>
          <a:cs typeface="+mn-cs"/>
          <a:sym typeface="Copperplate" charset="0"/>
        </a:defRPr>
      </a:lvl6pPr>
      <a:lvl7pPr marL="2628900" indent="-381000" algn="l" rtl="0" fontAlgn="base">
        <a:spcBef>
          <a:spcPts val="3900"/>
        </a:spcBef>
        <a:spcAft>
          <a:spcPct val="0"/>
        </a:spcAft>
        <a:buSzPct val="93000"/>
        <a:buChar char="•"/>
        <a:defRPr sz="2600">
          <a:solidFill>
            <a:srgbClr val="2B2922"/>
          </a:solidFill>
          <a:latin typeface="+mn-lt"/>
          <a:ea typeface="+mn-ea"/>
          <a:cs typeface="+mn-cs"/>
          <a:sym typeface="Copperplate" charset="0"/>
        </a:defRPr>
      </a:lvl7pPr>
      <a:lvl8pPr marL="3086100" indent="-381000" algn="l" rtl="0" fontAlgn="base">
        <a:spcBef>
          <a:spcPts val="3900"/>
        </a:spcBef>
        <a:spcAft>
          <a:spcPct val="0"/>
        </a:spcAft>
        <a:buSzPct val="93000"/>
        <a:buChar char="•"/>
        <a:defRPr sz="2600">
          <a:solidFill>
            <a:srgbClr val="2B2922"/>
          </a:solidFill>
          <a:latin typeface="+mn-lt"/>
          <a:ea typeface="+mn-ea"/>
          <a:cs typeface="+mn-cs"/>
          <a:sym typeface="Copperplate" charset="0"/>
        </a:defRPr>
      </a:lvl8pPr>
      <a:lvl9pPr marL="3543300" indent="-381000" algn="l" rtl="0" fontAlgn="base">
        <a:spcBef>
          <a:spcPts val="3900"/>
        </a:spcBef>
        <a:spcAft>
          <a:spcPct val="0"/>
        </a:spcAft>
        <a:buSzPct val="93000"/>
        <a:buChar char="•"/>
        <a:defRPr sz="2600">
          <a:solidFill>
            <a:srgbClr val="2B2922"/>
          </a:solidFill>
          <a:latin typeface="+mn-lt"/>
          <a:ea typeface="+mn-ea"/>
          <a:cs typeface="+mn-cs"/>
          <a:sym typeface="Copperplate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1" name="Rectangle 1"/>
          <p:cNvSpPr>
            <a:spLocks noChangeArrowheads="1"/>
          </p:cNvSpPr>
          <p:nvPr>
            <p:ph type="title"/>
          </p:nvPr>
        </p:nvSpPr>
        <p:spPr bwMode="auto">
          <a:xfrm>
            <a:off x="495300" y="292100"/>
            <a:ext cx="9169400" cy="1295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38100" tIns="38100" rIns="38100" bIns="381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Copperplate Light" charset="0"/>
              </a:rPr>
              <a:t>Click to edit Master title style</a:t>
            </a:r>
          </a:p>
        </p:txBody>
      </p:sp>
      <p:sp>
        <p:nvSpPr>
          <p:cNvPr id="66562" name="Rectangle 2"/>
          <p:cNvSpPr>
            <a:spLocks noChangeArrowheads="1"/>
          </p:cNvSpPr>
          <p:nvPr>
            <p:ph type="body" idx="1"/>
          </p:nvPr>
        </p:nvSpPr>
        <p:spPr bwMode="auto">
          <a:xfrm>
            <a:off x="6438900" y="1676400"/>
            <a:ext cx="3225800" cy="5245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38100" tIns="38100" rIns="38100" bIns="381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Copperplate" charset="0"/>
              </a:rPr>
              <a:t>Click to edit Master text styles</a:t>
            </a:r>
          </a:p>
          <a:p>
            <a:pPr lvl="1"/>
            <a:r>
              <a:rPr lang="en-US">
                <a:sym typeface="Copperplate" charset="0"/>
              </a:rPr>
              <a:t>Second level</a:t>
            </a:r>
          </a:p>
          <a:p>
            <a:pPr lvl="2"/>
            <a:r>
              <a:rPr lang="en-US">
                <a:sym typeface="Copperplate" charset="0"/>
              </a:rPr>
              <a:t>Third level</a:t>
            </a:r>
          </a:p>
          <a:p>
            <a:pPr lvl="3"/>
            <a:r>
              <a:rPr lang="en-US">
                <a:sym typeface="Copperplate" charset="0"/>
              </a:rPr>
              <a:t>Fourth level</a:t>
            </a:r>
          </a:p>
          <a:p>
            <a:pPr lvl="4"/>
            <a:r>
              <a:rPr lang="en-US">
                <a:sym typeface="Copperplate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512" r:id="rId1"/>
    <p:sldLayoutId id="2147484513" r:id="rId2"/>
    <p:sldLayoutId id="2147484514" r:id="rId3"/>
    <p:sldLayoutId id="2147484515" r:id="rId4"/>
    <p:sldLayoutId id="2147484516" r:id="rId5"/>
    <p:sldLayoutId id="2147484517" r:id="rId6"/>
    <p:sldLayoutId id="2147484518" r:id="rId7"/>
    <p:sldLayoutId id="2147484519" r:id="rId8"/>
    <p:sldLayoutId id="2147484520" r:id="rId9"/>
    <p:sldLayoutId id="2147484521" r:id="rId10"/>
    <p:sldLayoutId id="2147484522" r:id="rId11"/>
  </p:sldLayoutIdLst>
  <p:transition xmlns:p14="http://schemas.microsoft.com/office/powerpoint/2010/main"/>
  <p:txStyles>
    <p:titleStyle>
      <a:lvl1pPr algn="l" rtl="0" fontAlgn="base">
        <a:spcBef>
          <a:spcPct val="0"/>
        </a:spcBef>
        <a:spcAft>
          <a:spcPct val="0"/>
        </a:spcAft>
        <a:defRPr sz="6200">
          <a:solidFill>
            <a:srgbClr val="2B2922"/>
          </a:solidFill>
          <a:latin typeface="+mj-lt"/>
          <a:ea typeface="+mj-ea"/>
          <a:cs typeface="+mj-cs"/>
          <a:sym typeface="Copperplate Light" charset="0"/>
        </a:defRPr>
      </a:lvl1pPr>
      <a:lvl2pPr algn="l" rtl="0" fontAlgn="base">
        <a:spcBef>
          <a:spcPct val="0"/>
        </a:spcBef>
        <a:spcAft>
          <a:spcPct val="0"/>
        </a:spcAft>
        <a:defRPr sz="6200">
          <a:solidFill>
            <a:srgbClr val="2B2922"/>
          </a:solidFill>
          <a:latin typeface="Copperplate Light" charset="0"/>
          <a:ea typeface="ヒラギノ明朝 ProN W3" charset="0"/>
          <a:cs typeface="ヒラギノ明朝 ProN W3" charset="0"/>
          <a:sym typeface="Copperplate Light" charset="0"/>
        </a:defRPr>
      </a:lvl2pPr>
      <a:lvl3pPr algn="l" rtl="0" fontAlgn="base">
        <a:spcBef>
          <a:spcPct val="0"/>
        </a:spcBef>
        <a:spcAft>
          <a:spcPct val="0"/>
        </a:spcAft>
        <a:defRPr sz="6200">
          <a:solidFill>
            <a:srgbClr val="2B2922"/>
          </a:solidFill>
          <a:latin typeface="Copperplate Light" charset="0"/>
          <a:ea typeface="ヒラギノ明朝 ProN W3" charset="0"/>
          <a:cs typeface="ヒラギノ明朝 ProN W3" charset="0"/>
          <a:sym typeface="Copperplate Light" charset="0"/>
        </a:defRPr>
      </a:lvl3pPr>
      <a:lvl4pPr algn="l" rtl="0" fontAlgn="base">
        <a:spcBef>
          <a:spcPct val="0"/>
        </a:spcBef>
        <a:spcAft>
          <a:spcPct val="0"/>
        </a:spcAft>
        <a:defRPr sz="6200">
          <a:solidFill>
            <a:srgbClr val="2B2922"/>
          </a:solidFill>
          <a:latin typeface="Copperplate Light" charset="0"/>
          <a:ea typeface="ヒラギノ明朝 ProN W3" charset="0"/>
          <a:cs typeface="ヒラギノ明朝 ProN W3" charset="0"/>
          <a:sym typeface="Copperplate Light" charset="0"/>
        </a:defRPr>
      </a:lvl4pPr>
      <a:lvl5pPr algn="l" rtl="0" fontAlgn="base">
        <a:spcBef>
          <a:spcPct val="0"/>
        </a:spcBef>
        <a:spcAft>
          <a:spcPct val="0"/>
        </a:spcAft>
        <a:defRPr sz="6200">
          <a:solidFill>
            <a:srgbClr val="2B2922"/>
          </a:solidFill>
          <a:latin typeface="Copperplate Light" charset="0"/>
          <a:ea typeface="ヒラギノ明朝 ProN W3" charset="0"/>
          <a:cs typeface="ヒラギノ明朝 ProN W3" charset="0"/>
          <a:sym typeface="Copperplate Light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6200">
          <a:solidFill>
            <a:srgbClr val="2B2922"/>
          </a:solidFill>
          <a:latin typeface="Copperplate Light" charset="0"/>
          <a:ea typeface="ヒラギノ明朝 ProN W3" charset="0"/>
          <a:cs typeface="ヒラギノ明朝 ProN W3" charset="0"/>
          <a:sym typeface="Copperplate Light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6200">
          <a:solidFill>
            <a:srgbClr val="2B2922"/>
          </a:solidFill>
          <a:latin typeface="Copperplate Light" charset="0"/>
          <a:ea typeface="ヒラギノ明朝 ProN W3" charset="0"/>
          <a:cs typeface="ヒラギノ明朝 ProN W3" charset="0"/>
          <a:sym typeface="Copperplate Light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6200">
          <a:solidFill>
            <a:srgbClr val="2B2922"/>
          </a:solidFill>
          <a:latin typeface="Copperplate Light" charset="0"/>
          <a:ea typeface="ヒラギノ明朝 ProN W3" charset="0"/>
          <a:cs typeface="ヒラギノ明朝 ProN W3" charset="0"/>
          <a:sym typeface="Copperplate Light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6200">
          <a:solidFill>
            <a:srgbClr val="2B2922"/>
          </a:solidFill>
          <a:latin typeface="Copperplate Light" charset="0"/>
          <a:ea typeface="ヒラギノ明朝 ProN W3" charset="0"/>
          <a:cs typeface="ヒラギノ明朝 ProN W3" charset="0"/>
          <a:sym typeface="Copperplate Light" charset="0"/>
        </a:defRPr>
      </a:lvl9pPr>
    </p:titleStyle>
    <p:bodyStyle>
      <a:lvl1pPr marL="381000" indent="-381000" algn="l" rtl="0" fontAlgn="base">
        <a:spcBef>
          <a:spcPts val="3900"/>
        </a:spcBef>
        <a:spcAft>
          <a:spcPct val="0"/>
        </a:spcAft>
        <a:buSzPct val="93000"/>
        <a:buChar char="•"/>
        <a:defRPr sz="2600">
          <a:solidFill>
            <a:srgbClr val="2B2922"/>
          </a:solidFill>
          <a:latin typeface="+mn-lt"/>
          <a:ea typeface="+mn-ea"/>
          <a:cs typeface="+mn-cs"/>
          <a:sym typeface="Copperplate" charset="0"/>
        </a:defRPr>
      </a:lvl1pPr>
      <a:lvl2pPr marL="685800" indent="-381000" algn="l" rtl="0" fontAlgn="base">
        <a:spcBef>
          <a:spcPts val="3900"/>
        </a:spcBef>
        <a:spcAft>
          <a:spcPct val="0"/>
        </a:spcAft>
        <a:buSzPct val="93000"/>
        <a:buChar char="•"/>
        <a:defRPr sz="2600">
          <a:solidFill>
            <a:srgbClr val="2B2922"/>
          </a:solidFill>
          <a:latin typeface="+mn-lt"/>
          <a:ea typeface="+mn-ea"/>
          <a:cs typeface="+mn-cs"/>
          <a:sym typeface="Copperplate" charset="0"/>
        </a:defRPr>
      </a:lvl2pPr>
      <a:lvl3pPr marL="1028700" indent="-381000" algn="l" rtl="0" fontAlgn="base">
        <a:spcBef>
          <a:spcPts val="3900"/>
        </a:spcBef>
        <a:spcAft>
          <a:spcPct val="0"/>
        </a:spcAft>
        <a:buSzPct val="93000"/>
        <a:buChar char="•"/>
        <a:defRPr sz="2600">
          <a:solidFill>
            <a:srgbClr val="2B2922"/>
          </a:solidFill>
          <a:latin typeface="+mn-lt"/>
          <a:ea typeface="+mn-ea"/>
          <a:cs typeface="+mn-cs"/>
          <a:sym typeface="Copperplate" charset="0"/>
        </a:defRPr>
      </a:lvl3pPr>
      <a:lvl4pPr marL="1371600" indent="-381000" algn="l" rtl="0" fontAlgn="base">
        <a:spcBef>
          <a:spcPts val="3900"/>
        </a:spcBef>
        <a:spcAft>
          <a:spcPct val="0"/>
        </a:spcAft>
        <a:buSzPct val="93000"/>
        <a:buChar char="•"/>
        <a:defRPr sz="2600">
          <a:solidFill>
            <a:srgbClr val="2B2922"/>
          </a:solidFill>
          <a:latin typeface="+mn-lt"/>
          <a:ea typeface="+mn-ea"/>
          <a:cs typeface="+mn-cs"/>
          <a:sym typeface="Copperplate" charset="0"/>
        </a:defRPr>
      </a:lvl4pPr>
      <a:lvl5pPr marL="1714500" indent="-381000" algn="l" rtl="0" fontAlgn="base">
        <a:spcBef>
          <a:spcPts val="3900"/>
        </a:spcBef>
        <a:spcAft>
          <a:spcPct val="0"/>
        </a:spcAft>
        <a:buSzPct val="93000"/>
        <a:buChar char="•"/>
        <a:defRPr sz="2600">
          <a:solidFill>
            <a:srgbClr val="2B2922"/>
          </a:solidFill>
          <a:latin typeface="+mn-lt"/>
          <a:ea typeface="+mn-ea"/>
          <a:cs typeface="+mn-cs"/>
          <a:sym typeface="Copperplate" charset="0"/>
        </a:defRPr>
      </a:lvl5pPr>
      <a:lvl6pPr marL="2171700" indent="-381000" algn="l" rtl="0" fontAlgn="base">
        <a:spcBef>
          <a:spcPts val="3900"/>
        </a:spcBef>
        <a:spcAft>
          <a:spcPct val="0"/>
        </a:spcAft>
        <a:buSzPct val="93000"/>
        <a:buChar char="•"/>
        <a:defRPr sz="2600">
          <a:solidFill>
            <a:srgbClr val="2B2922"/>
          </a:solidFill>
          <a:latin typeface="+mn-lt"/>
          <a:ea typeface="+mn-ea"/>
          <a:cs typeface="+mn-cs"/>
          <a:sym typeface="Copperplate" charset="0"/>
        </a:defRPr>
      </a:lvl6pPr>
      <a:lvl7pPr marL="2628900" indent="-381000" algn="l" rtl="0" fontAlgn="base">
        <a:spcBef>
          <a:spcPts val="3900"/>
        </a:spcBef>
        <a:spcAft>
          <a:spcPct val="0"/>
        </a:spcAft>
        <a:buSzPct val="93000"/>
        <a:buChar char="•"/>
        <a:defRPr sz="2600">
          <a:solidFill>
            <a:srgbClr val="2B2922"/>
          </a:solidFill>
          <a:latin typeface="+mn-lt"/>
          <a:ea typeface="+mn-ea"/>
          <a:cs typeface="+mn-cs"/>
          <a:sym typeface="Copperplate" charset="0"/>
        </a:defRPr>
      </a:lvl7pPr>
      <a:lvl8pPr marL="3086100" indent="-381000" algn="l" rtl="0" fontAlgn="base">
        <a:spcBef>
          <a:spcPts val="3900"/>
        </a:spcBef>
        <a:spcAft>
          <a:spcPct val="0"/>
        </a:spcAft>
        <a:buSzPct val="93000"/>
        <a:buChar char="•"/>
        <a:defRPr sz="2600">
          <a:solidFill>
            <a:srgbClr val="2B2922"/>
          </a:solidFill>
          <a:latin typeface="+mn-lt"/>
          <a:ea typeface="+mn-ea"/>
          <a:cs typeface="+mn-cs"/>
          <a:sym typeface="Copperplate" charset="0"/>
        </a:defRPr>
      </a:lvl8pPr>
      <a:lvl9pPr marL="3543300" indent="-381000" algn="l" rtl="0" fontAlgn="base">
        <a:spcBef>
          <a:spcPts val="3900"/>
        </a:spcBef>
        <a:spcAft>
          <a:spcPct val="0"/>
        </a:spcAft>
        <a:buSzPct val="93000"/>
        <a:buChar char="•"/>
        <a:defRPr sz="2600">
          <a:solidFill>
            <a:srgbClr val="2B2922"/>
          </a:solidFill>
          <a:latin typeface="+mn-lt"/>
          <a:ea typeface="+mn-ea"/>
          <a:cs typeface="+mn-cs"/>
          <a:sym typeface="Copperplate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5" name="Rectangle 1"/>
          <p:cNvSpPr>
            <a:spLocks noChangeArrowheads="1"/>
          </p:cNvSpPr>
          <p:nvPr>
            <p:ph type="title"/>
          </p:nvPr>
        </p:nvSpPr>
        <p:spPr bwMode="auto">
          <a:xfrm>
            <a:off x="495300" y="292100"/>
            <a:ext cx="9169400" cy="1295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38100" tIns="38100" rIns="38100" bIns="381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Copperplate Light" charset="0"/>
              </a:rPr>
              <a:t>Click to edit Master title style</a:t>
            </a:r>
          </a:p>
        </p:txBody>
      </p:sp>
      <p:sp>
        <p:nvSpPr>
          <p:cNvPr id="67586" name="Rectangle 2"/>
          <p:cNvSpPr>
            <a:spLocks noChangeArrowheads="1"/>
          </p:cNvSpPr>
          <p:nvPr>
            <p:ph type="body" idx="1"/>
          </p:nvPr>
        </p:nvSpPr>
        <p:spPr bwMode="auto">
          <a:xfrm>
            <a:off x="495300" y="1676400"/>
            <a:ext cx="9169400" cy="5245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38100" tIns="38100" rIns="38100" bIns="381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Copperplate" charset="0"/>
              </a:rPr>
              <a:t>Click to edit Master text styles</a:t>
            </a:r>
          </a:p>
          <a:p>
            <a:pPr lvl="1"/>
            <a:r>
              <a:rPr lang="en-US">
                <a:sym typeface="Copperplate" charset="0"/>
              </a:rPr>
              <a:t>Second level</a:t>
            </a:r>
          </a:p>
          <a:p>
            <a:pPr lvl="2"/>
            <a:r>
              <a:rPr lang="en-US">
                <a:sym typeface="Copperplate" charset="0"/>
              </a:rPr>
              <a:t>Third level</a:t>
            </a:r>
          </a:p>
          <a:p>
            <a:pPr lvl="3"/>
            <a:r>
              <a:rPr lang="en-US">
                <a:sym typeface="Copperplate" charset="0"/>
              </a:rPr>
              <a:t>Fourth level</a:t>
            </a:r>
          </a:p>
          <a:p>
            <a:pPr lvl="4"/>
            <a:r>
              <a:rPr lang="en-US">
                <a:sym typeface="Copperplate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523" r:id="rId1"/>
    <p:sldLayoutId id="2147484524" r:id="rId2"/>
    <p:sldLayoutId id="2147484525" r:id="rId3"/>
    <p:sldLayoutId id="2147484526" r:id="rId4"/>
    <p:sldLayoutId id="2147484527" r:id="rId5"/>
    <p:sldLayoutId id="2147484528" r:id="rId6"/>
    <p:sldLayoutId id="2147484529" r:id="rId7"/>
    <p:sldLayoutId id="2147484530" r:id="rId8"/>
    <p:sldLayoutId id="2147484531" r:id="rId9"/>
    <p:sldLayoutId id="2147484532" r:id="rId10"/>
    <p:sldLayoutId id="2147484533" r:id="rId11"/>
  </p:sldLayoutIdLst>
  <p:transition xmlns:p14="http://schemas.microsoft.com/office/powerpoint/2010/main"/>
  <p:txStyles>
    <p:titleStyle>
      <a:lvl1pPr algn="l" rtl="0" fontAlgn="base">
        <a:spcBef>
          <a:spcPct val="0"/>
        </a:spcBef>
        <a:spcAft>
          <a:spcPct val="0"/>
        </a:spcAft>
        <a:defRPr sz="6200">
          <a:solidFill>
            <a:srgbClr val="2B2922"/>
          </a:solidFill>
          <a:latin typeface="+mj-lt"/>
          <a:ea typeface="+mj-ea"/>
          <a:cs typeface="+mj-cs"/>
          <a:sym typeface="Copperplate Light" charset="0"/>
        </a:defRPr>
      </a:lvl1pPr>
      <a:lvl2pPr algn="l" rtl="0" fontAlgn="base">
        <a:spcBef>
          <a:spcPct val="0"/>
        </a:spcBef>
        <a:spcAft>
          <a:spcPct val="0"/>
        </a:spcAft>
        <a:defRPr sz="6200">
          <a:solidFill>
            <a:srgbClr val="2B2922"/>
          </a:solidFill>
          <a:latin typeface="Copperplate Light" charset="0"/>
          <a:ea typeface="ヒラギノ明朝 ProN W3" charset="0"/>
          <a:cs typeface="ヒラギノ明朝 ProN W3" charset="0"/>
          <a:sym typeface="Copperplate Light" charset="0"/>
        </a:defRPr>
      </a:lvl2pPr>
      <a:lvl3pPr algn="l" rtl="0" fontAlgn="base">
        <a:spcBef>
          <a:spcPct val="0"/>
        </a:spcBef>
        <a:spcAft>
          <a:spcPct val="0"/>
        </a:spcAft>
        <a:defRPr sz="6200">
          <a:solidFill>
            <a:srgbClr val="2B2922"/>
          </a:solidFill>
          <a:latin typeface="Copperplate Light" charset="0"/>
          <a:ea typeface="ヒラギノ明朝 ProN W3" charset="0"/>
          <a:cs typeface="ヒラギノ明朝 ProN W3" charset="0"/>
          <a:sym typeface="Copperplate Light" charset="0"/>
        </a:defRPr>
      </a:lvl3pPr>
      <a:lvl4pPr algn="l" rtl="0" fontAlgn="base">
        <a:spcBef>
          <a:spcPct val="0"/>
        </a:spcBef>
        <a:spcAft>
          <a:spcPct val="0"/>
        </a:spcAft>
        <a:defRPr sz="6200">
          <a:solidFill>
            <a:srgbClr val="2B2922"/>
          </a:solidFill>
          <a:latin typeface="Copperplate Light" charset="0"/>
          <a:ea typeface="ヒラギノ明朝 ProN W3" charset="0"/>
          <a:cs typeface="ヒラギノ明朝 ProN W3" charset="0"/>
          <a:sym typeface="Copperplate Light" charset="0"/>
        </a:defRPr>
      </a:lvl4pPr>
      <a:lvl5pPr algn="l" rtl="0" fontAlgn="base">
        <a:spcBef>
          <a:spcPct val="0"/>
        </a:spcBef>
        <a:spcAft>
          <a:spcPct val="0"/>
        </a:spcAft>
        <a:defRPr sz="6200">
          <a:solidFill>
            <a:srgbClr val="2B2922"/>
          </a:solidFill>
          <a:latin typeface="Copperplate Light" charset="0"/>
          <a:ea typeface="ヒラギノ明朝 ProN W3" charset="0"/>
          <a:cs typeface="ヒラギノ明朝 ProN W3" charset="0"/>
          <a:sym typeface="Copperplate Light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6200">
          <a:solidFill>
            <a:srgbClr val="2B2922"/>
          </a:solidFill>
          <a:latin typeface="Copperplate Light" charset="0"/>
          <a:ea typeface="ヒラギノ明朝 ProN W3" charset="0"/>
          <a:cs typeface="ヒラギノ明朝 ProN W3" charset="0"/>
          <a:sym typeface="Copperplate Light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6200">
          <a:solidFill>
            <a:srgbClr val="2B2922"/>
          </a:solidFill>
          <a:latin typeface="Copperplate Light" charset="0"/>
          <a:ea typeface="ヒラギノ明朝 ProN W3" charset="0"/>
          <a:cs typeface="ヒラギノ明朝 ProN W3" charset="0"/>
          <a:sym typeface="Copperplate Light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6200">
          <a:solidFill>
            <a:srgbClr val="2B2922"/>
          </a:solidFill>
          <a:latin typeface="Copperplate Light" charset="0"/>
          <a:ea typeface="ヒラギノ明朝 ProN W3" charset="0"/>
          <a:cs typeface="ヒラギノ明朝 ProN W3" charset="0"/>
          <a:sym typeface="Copperplate Light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6200">
          <a:solidFill>
            <a:srgbClr val="2B2922"/>
          </a:solidFill>
          <a:latin typeface="Copperplate Light" charset="0"/>
          <a:ea typeface="ヒラギノ明朝 ProN W3" charset="0"/>
          <a:cs typeface="ヒラギノ明朝 ProN W3" charset="0"/>
          <a:sym typeface="Copperplate Light" charset="0"/>
        </a:defRPr>
      </a:lvl9pPr>
    </p:titleStyle>
    <p:bodyStyle>
      <a:lvl1pPr marL="381000" indent="-381000" algn="l" rtl="0" fontAlgn="base">
        <a:spcBef>
          <a:spcPts val="3900"/>
        </a:spcBef>
        <a:spcAft>
          <a:spcPct val="0"/>
        </a:spcAft>
        <a:buSzPct val="93000"/>
        <a:buChar char="•"/>
        <a:defRPr sz="2800">
          <a:solidFill>
            <a:srgbClr val="2B2922"/>
          </a:solidFill>
          <a:latin typeface="+mn-lt"/>
          <a:ea typeface="+mn-ea"/>
          <a:cs typeface="+mn-cs"/>
          <a:sym typeface="Copperplate" charset="0"/>
        </a:defRPr>
      </a:lvl1pPr>
      <a:lvl2pPr marL="685800" indent="-381000" algn="l" rtl="0" fontAlgn="base">
        <a:spcBef>
          <a:spcPts val="3900"/>
        </a:spcBef>
        <a:spcAft>
          <a:spcPct val="0"/>
        </a:spcAft>
        <a:buSzPct val="93000"/>
        <a:buChar char="•"/>
        <a:defRPr sz="2800">
          <a:solidFill>
            <a:srgbClr val="2B2922"/>
          </a:solidFill>
          <a:latin typeface="+mn-lt"/>
          <a:ea typeface="+mn-ea"/>
          <a:cs typeface="+mn-cs"/>
          <a:sym typeface="Copperplate" charset="0"/>
        </a:defRPr>
      </a:lvl2pPr>
      <a:lvl3pPr marL="1028700" indent="-381000" algn="l" rtl="0" fontAlgn="base">
        <a:spcBef>
          <a:spcPts val="3900"/>
        </a:spcBef>
        <a:spcAft>
          <a:spcPct val="0"/>
        </a:spcAft>
        <a:buSzPct val="93000"/>
        <a:buChar char="•"/>
        <a:defRPr sz="2800">
          <a:solidFill>
            <a:srgbClr val="2B2922"/>
          </a:solidFill>
          <a:latin typeface="+mn-lt"/>
          <a:ea typeface="+mn-ea"/>
          <a:cs typeface="+mn-cs"/>
          <a:sym typeface="Copperplate" charset="0"/>
        </a:defRPr>
      </a:lvl3pPr>
      <a:lvl4pPr marL="1371600" indent="-381000" algn="l" rtl="0" fontAlgn="base">
        <a:spcBef>
          <a:spcPts val="3900"/>
        </a:spcBef>
        <a:spcAft>
          <a:spcPct val="0"/>
        </a:spcAft>
        <a:buSzPct val="93000"/>
        <a:buChar char="•"/>
        <a:defRPr sz="2800">
          <a:solidFill>
            <a:srgbClr val="2B2922"/>
          </a:solidFill>
          <a:latin typeface="+mn-lt"/>
          <a:ea typeface="+mn-ea"/>
          <a:cs typeface="+mn-cs"/>
          <a:sym typeface="Copperplate" charset="0"/>
        </a:defRPr>
      </a:lvl4pPr>
      <a:lvl5pPr marL="1714500" indent="-381000" algn="l" rtl="0" fontAlgn="base">
        <a:spcBef>
          <a:spcPts val="3900"/>
        </a:spcBef>
        <a:spcAft>
          <a:spcPct val="0"/>
        </a:spcAft>
        <a:buSzPct val="93000"/>
        <a:buChar char="•"/>
        <a:defRPr sz="2800">
          <a:solidFill>
            <a:srgbClr val="2B2922"/>
          </a:solidFill>
          <a:latin typeface="+mn-lt"/>
          <a:ea typeface="+mn-ea"/>
          <a:cs typeface="+mn-cs"/>
          <a:sym typeface="Copperplate" charset="0"/>
        </a:defRPr>
      </a:lvl5pPr>
      <a:lvl6pPr marL="2171700" indent="-381000" algn="l" rtl="0" fontAlgn="base">
        <a:spcBef>
          <a:spcPts val="3900"/>
        </a:spcBef>
        <a:spcAft>
          <a:spcPct val="0"/>
        </a:spcAft>
        <a:buSzPct val="93000"/>
        <a:buChar char="•"/>
        <a:defRPr sz="2800">
          <a:solidFill>
            <a:srgbClr val="2B2922"/>
          </a:solidFill>
          <a:latin typeface="+mn-lt"/>
          <a:ea typeface="+mn-ea"/>
          <a:cs typeface="+mn-cs"/>
          <a:sym typeface="Copperplate" charset="0"/>
        </a:defRPr>
      </a:lvl6pPr>
      <a:lvl7pPr marL="2628900" indent="-381000" algn="l" rtl="0" fontAlgn="base">
        <a:spcBef>
          <a:spcPts val="3900"/>
        </a:spcBef>
        <a:spcAft>
          <a:spcPct val="0"/>
        </a:spcAft>
        <a:buSzPct val="93000"/>
        <a:buChar char="•"/>
        <a:defRPr sz="2800">
          <a:solidFill>
            <a:srgbClr val="2B2922"/>
          </a:solidFill>
          <a:latin typeface="+mn-lt"/>
          <a:ea typeface="+mn-ea"/>
          <a:cs typeface="+mn-cs"/>
          <a:sym typeface="Copperplate" charset="0"/>
        </a:defRPr>
      </a:lvl7pPr>
      <a:lvl8pPr marL="3086100" indent="-381000" algn="l" rtl="0" fontAlgn="base">
        <a:spcBef>
          <a:spcPts val="3900"/>
        </a:spcBef>
        <a:spcAft>
          <a:spcPct val="0"/>
        </a:spcAft>
        <a:buSzPct val="93000"/>
        <a:buChar char="•"/>
        <a:defRPr sz="2800">
          <a:solidFill>
            <a:srgbClr val="2B2922"/>
          </a:solidFill>
          <a:latin typeface="+mn-lt"/>
          <a:ea typeface="+mn-ea"/>
          <a:cs typeface="+mn-cs"/>
          <a:sym typeface="Copperplate" charset="0"/>
        </a:defRPr>
      </a:lvl8pPr>
      <a:lvl9pPr marL="3543300" indent="-381000" algn="l" rtl="0" fontAlgn="base">
        <a:spcBef>
          <a:spcPts val="3900"/>
        </a:spcBef>
        <a:spcAft>
          <a:spcPct val="0"/>
        </a:spcAft>
        <a:buSzPct val="93000"/>
        <a:buChar char="•"/>
        <a:defRPr sz="2800">
          <a:solidFill>
            <a:srgbClr val="2B2922"/>
          </a:solidFill>
          <a:latin typeface="+mn-lt"/>
          <a:ea typeface="+mn-ea"/>
          <a:cs typeface="+mn-cs"/>
          <a:sym typeface="Copperplate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09" name="Rectangle 1"/>
          <p:cNvSpPr>
            <a:spLocks noChangeArrowheads="1"/>
          </p:cNvSpPr>
          <p:nvPr>
            <p:ph type="title"/>
          </p:nvPr>
        </p:nvSpPr>
        <p:spPr bwMode="auto">
          <a:xfrm>
            <a:off x="495300" y="292100"/>
            <a:ext cx="9169400" cy="1295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38100" tIns="38100" rIns="38100" bIns="381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Copperplate Light" charset="0"/>
              </a:rPr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534" r:id="rId1"/>
    <p:sldLayoutId id="2147484535" r:id="rId2"/>
    <p:sldLayoutId id="2147484536" r:id="rId3"/>
    <p:sldLayoutId id="2147484537" r:id="rId4"/>
    <p:sldLayoutId id="2147484538" r:id="rId5"/>
    <p:sldLayoutId id="2147484539" r:id="rId6"/>
    <p:sldLayoutId id="2147484540" r:id="rId7"/>
    <p:sldLayoutId id="2147484541" r:id="rId8"/>
    <p:sldLayoutId id="2147484542" r:id="rId9"/>
    <p:sldLayoutId id="2147484543" r:id="rId10"/>
    <p:sldLayoutId id="2147484544" r:id="rId11"/>
  </p:sldLayoutIdLst>
  <p:transition xmlns:p14="http://schemas.microsoft.com/office/powerpoint/2010/main"/>
  <p:txStyles>
    <p:titleStyle>
      <a:lvl1pPr algn="l" rtl="0" fontAlgn="base">
        <a:spcBef>
          <a:spcPct val="0"/>
        </a:spcBef>
        <a:spcAft>
          <a:spcPct val="0"/>
        </a:spcAft>
        <a:defRPr sz="6200">
          <a:solidFill>
            <a:srgbClr val="2B2922"/>
          </a:solidFill>
          <a:latin typeface="+mj-lt"/>
          <a:ea typeface="+mj-ea"/>
          <a:cs typeface="+mj-cs"/>
          <a:sym typeface="Copperplate Light" charset="0"/>
        </a:defRPr>
      </a:lvl1pPr>
      <a:lvl2pPr algn="l" rtl="0" fontAlgn="base">
        <a:spcBef>
          <a:spcPct val="0"/>
        </a:spcBef>
        <a:spcAft>
          <a:spcPct val="0"/>
        </a:spcAft>
        <a:defRPr sz="6200">
          <a:solidFill>
            <a:srgbClr val="2B2922"/>
          </a:solidFill>
          <a:latin typeface="Copperplate Light" charset="0"/>
          <a:ea typeface="ヒラギノ明朝 ProN W3" charset="0"/>
          <a:cs typeface="ヒラギノ明朝 ProN W3" charset="0"/>
          <a:sym typeface="Copperplate Light" charset="0"/>
        </a:defRPr>
      </a:lvl2pPr>
      <a:lvl3pPr algn="l" rtl="0" fontAlgn="base">
        <a:spcBef>
          <a:spcPct val="0"/>
        </a:spcBef>
        <a:spcAft>
          <a:spcPct val="0"/>
        </a:spcAft>
        <a:defRPr sz="6200">
          <a:solidFill>
            <a:srgbClr val="2B2922"/>
          </a:solidFill>
          <a:latin typeface="Copperplate Light" charset="0"/>
          <a:ea typeface="ヒラギノ明朝 ProN W3" charset="0"/>
          <a:cs typeface="ヒラギノ明朝 ProN W3" charset="0"/>
          <a:sym typeface="Copperplate Light" charset="0"/>
        </a:defRPr>
      </a:lvl3pPr>
      <a:lvl4pPr algn="l" rtl="0" fontAlgn="base">
        <a:spcBef>
          <a:spcPct val="0"/>
        </a:spcBef>
        <a:spcAft>
          <a:spcPct val="0"/>
        </a:spcAft>
        <a:defRPr sz="6200">
          <a:solidFill>
            <a:srgbClr val="2B2922"/>
          </a:solidFill>
          <a:latin typeface="Copperplate Light" charset="0"/>
          <a:ea typeface="ヒラギノ明朝 ProN W3" charset="0"/>
          <a:cs typeface="ヒラギノ明朝 ProN W3" charset="0"/>
          <a:sym typeface="Copperplate Light" charset="0"/>
        </a:defRPr>
      </a:lvl4pPr>
      <a:lvl5pPr algn="l" rtl="0" fontAlgn="base">
        <a:spcBef>
          <a:spcPct val="0"/>
        </a:spcBef>
        <a:spcAft>
          <a:spcPct val="0"/>
        </a:spcAft>
        <a:defRPr sz="6200">
          <a:solidFill>
            <a:srgbClr val="2B2922"/>
          </a:solidFill>
          <a:latin typeface="Copperplate Light" charset="0"/>
          <a:ea typeface="ヒラギノ明朝 ProN W3" charset="0"/>
          <a:cs typeface="ヒラギノ明朝 ProN W3" charset="0"/>
          <a:sym typeface="Copperplate Light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6200">
          <a:solidFill>
            <a:srgbClr val="2B2922"/>
          </a:solidFill>
          <a:latin typeface="Copperplate Light" charset="0"/>
          <a:ea typeface="ヒラギノ明朝 ProN W3" charset="0"/>
          <a:cs typeface="ヒラギノ明朝 ProN W3" charset="0"/>
          <a:sym typeface="Copperplate Light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6200">
          <a:solidFill>
            <a:srgbClr val="2B2922"/>
          </a:solidFill>
          <a:latin typeface="Copperplate Light" charset="0"/>
          <a:ea typeface="ヒラギノ明朝 ProN W3" charset="0"/>
          <a:cs typeface="ヒラギノ明朝 ProN W3" charset="0"/>
          <a:sym typeface="Copperplate Light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6200">
          <a:solidFill>
            <a:srgbClr val="2B2922"/>
          </a:solidFill>
          <a:latin typeface="Copperplate Light" charset="0"/>
          <a:ea typeface="ヒラギノ明朝 ProN W3" charset="0"/>
          <a:cs typeface="ヒラギノ明朝 ProN W3" charset="0"/>
          <a:sym typeface="Copperplate Light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6200">
          <a:solidFill>
            <a:srgbClr val="2B2922"/>
          </a:solidFill>
          <a:latin typeface="Copperplate Light" charset="0"/>
          <a:ea typeface="ヒラギノ明朝 ProN W3" charset="0"/>
          <a:cs typeface="ヒラギノ明朝 ProN W3" charset="0"/>
          <a:sym typeface="Copperplate Light" charset="0"/>
        </a:defRPr>
      </a:lvl9pPr>
    </p:titleStyle>
    <p:bodyStyle>
      <a:lvl1pPr marL="381000" indent="-381000" algn="l" rtl="0" fontAlgn="base">
        <a:spcBef>
          <a:spcPts val="3900"/>
        </a:spcBef>
        <a:spcAft>
          <a:spcPct val="0"/>
        </a:spcAft>
        <a:buSzPct val="93000"/>
        <a:buChar char="•"/>
        <a:defRPr sz="2800">
          <a:solidFill>
            <a:srgbClr val="2B2922"/>
          </a:solidFill>
          <a:latin typeface="+mn-lt"/>
          <a:ea typeface="+mn-ea"/>
          <a:cs typeface="+mn-cs"/>
          <a:sym typeface="Copperplate" charset="0"/>
        </a:defRPr>
      </a:lvl1pPr>
      <a:lvl2pPr marL="723900" indent="-381000" algn="l" rtl="0" fontAlgn="base">
        <a:spcBef>
          <a:spcPts val="3900"/>
        </a:spcBef>
        <a:spcAft>
          <a:spcPct val="0"/>
        </a:spcAft>
        <a:buSzPct val="93000"/>
        <a:buChar char="•"/>
        <a:defRPr sz="2800">
          <a:solidFill>
            <a:srgbClr val="2B2922"/>
          </a:solidFill>
          <a:latin typeface="+mn-lt"/>
          <a:ea typeface="+mn-ea"/>
          <a:cs typeface="+mn-cs"/>
          <a:sym typeface="Copperplate" charset="0"/>
        </a:defRPr>
      </a:lvl2pPr>
      <a:lvl3pPr marL="1066800" indent="-381000" algn="l" rtl="0" fontAlgn="base">
        <a:spcBef>
          <a:spcPts val="3900"/>
        </a:spcBef>
        <a:spcAft>
          <a:spcPct val="0"/>
        </a:spcAft>
        <a:buSzPct val="93000"/>
        <a:buChar char="•"/>
        <a:defRPr sz="2800">
          <a:solidFill>
            <a:srgbClr val="2B2922"/>
          </a:solidFill>
          <a:latin typeface="+mn-lt"/>
          <a:ea typeface="+mn-ea"/>
          <a:cs typeface="+mn-cs"/>
          <a:sym typeface="Copperplate" charset="0"/>
        </a:defRPr>
      </a:lvl3pPr>
      <a:lvl4pPr marL="1409700" indent="-381000" algn="l" rtl="0" fontAlgn="base">
        <a:spcBef>
          <a:spcPts val="3900"/>
        </a:spcBef>
        <a:spcAft>
          <a:spcPct val="0"/>
        </a:spcAft>
        <a:buSzPct val="93000"/>
        <a:buChar char="•"/>
        <a:defRPr sz="2800">
          <a:solidFill>
            <a:srgbClr val="2B2922"/>
          </a:solidFill>
          <a:latin typeface="+mn-lt"/>
          <a:ea typeface="+mn-ea"/>
          <a:cs typeface="+mn-cs"/>
          <a:sym typeface="Copperplate" charset="0"/>
        </a:defRPr>
      </a:lvl4pPr>
      <a:lvl5pPr marL="1752600" indent="-381000" algn="l" rtl="0" fontAlgn="base">
        <a:spcBef>
          <a:spcPts val="3900"/>
        </a:spcBef>
        <a:spcAft>
          <a:spcPct val="0"/>
        </a:spcAft>
        <a:buSzPct val="93000"/>
        <a:buChar char="•"/>
        <a:defRPr sz="2800">
          <a:solidFill>
            <a:srgbClr val="2B2922"/>
          </a:solidFill>
          <a:latin typeface="+mn-lt"/>
          <a:ea typeface="+mn-ea"/>
          <a:cs typeface="+mn-cs"/>
          <a:sym typeface="Copperplate" charset="0"/>
        </a:defRPr>
      </a:lvl5pPr>
      <a:lvl6pPr marL="2209800" indent="-381000" algn="l" rtl="0" fontAlgn="base">
        <a:spcBef>
          <a:spcPts val="3900"/>
        </a:spcBef>
        <a:spcAft>
          <a:spcPct val="0"/>
        </a:spcAft>
        <a:buSzPct val="93000"/>
        <a:buChar char="•"/>
        <a:defRPr sz="2800">
          <a:solidFill>
            <a:srgbClr val="2B2922"/>
          </a:solidFill>
          <a:latin typeface="+mn-lt"/>
          <a:ea typeface="+mn-ea"/>
          <a:cs typeface="+mn-cs"/>
          <a:sym typeface="Copperplate" charset="0"/>
        </a:defRPr>
      </a:lvl6pPr>
      <a:lvl7pPr marL="2667000" indent="-381000" algn="l" rtl="0" fontAlgn="base">
        <a:spcBef>
          <a:spcPts val="3900"/>
        </a:spcBef>
        <a:spcAft>
          <a:spcPct val="0"/>
        </a:spcAft>
        <a:buSzPct val="93000"/>
        <a:buChar char="•"/>
        <a:defRPr sz="2800">
          <a:solidFill>
            <a:srgbClr val="2B2922"/>
          </a:solidFill>
          <a:latin typeface="+mn-lt"/>
          <a:ea typeface="+mn-ea"/>
          <a:cs typeface="+mn-cs"/>
          <a:sym typeface="Copperplate" charset="0"/>
        </a:defRPr>
      </a:lvl7pPr>
      <a:lvl8pPr marL="3124200" indent="-381000" algn="l" rtl="0" fontAlgn="base">
        <a:spcBef>
          <a:spcPts val="3900"/>
        </a:spcBef>
        <a:spcAft>
          <a:spcPct val="0"/>
        </a:spcAft>
        <a:buSzPct val="93000"/>
        <a:buChar char="•"/>
        <a:defRPr sz="2800">
          <a:solidFill>
            <a:srgbClr val="2B2922"/>
          </a:solidFill>
          <a:latin typeface="+mn-lt"/>
          <a:ea typeface="+mn-ea"/>
          <a:cs typeface="+mn-cs"/>
          <a:sym typeface="Copperplate" charset="0"/>
        </a:defRPr>
      </a:lvl8pPr>
      <a:lvl9pPr marL="3581400" indent="-381000" algn="l" rtl="0" fontAlgn="base">
        <a:spcBef>
          <a:spcPts val="3900"/>
        </a:spcBef>
        <a:spcAft>
          <a:spcPct val="0"/>
        </a:spcAft>
        <a:buSzPct val="93000"/>
        <a:buChar char="•"/>
        <a:defRPr sz="2800">
          <a:solidFill>
            <a:srgbClr val="2B2922"/>
          </a:solidFill>
          <a:latin typeface="+mn-lt"/>
          <a:ea typeface="+mn-ea"/>
          <a:cs typeface="+mn-cs"/>
          <a:sym typeface="Copperplate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3" name="Rectangle 1"/>
          <p:cNvSpPr>
            <a:spLocks noChangeArrowheads="1"/>
          </p:cNvSpPr>
          <p:nvPr>
            <p:ph type="title"/>
          </p:nvPr>
        </p:nvSpPr>
        <p:spPr bwMode="auto">
          <a:xfrm>
            <a:off x="800100" y="1930400"/>
            <a:ext cx="8547100" cy="2120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38100" tIns="38100" rIns="38100" bIns="3810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Copperplate Light" charset="0"/>
              </a:rPr>
              <a:t>Click to edit Master title style</a:t>
            </a:r>
          </a:p>
        </p:txBody>
      </p:sp>
      <p:sp>
        <p:nvSpPr>
          <p:cNvPr id="69634" name="Rectangle 2"/>
          <p:cNvSpPr>
            <a:spLocks noChangeArrowheads="1"/>
          </p:cNvSpPr>
          <p:nvPr>
            <p:ph type="body" idx="1"/>
          </p:nvPr>
        </p:nvSpPr>
        <p:spPr bwMode="auto">
          <a:xfrm>
            <a:off x="800100" y="4064000"/>
            <a:ext cx="8547100" cy="952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38100" tIns="38100" rIns="38100" bIns="381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Copperplate" charset="0"/>
              </a:rPr>
              <a:t>Click to edit Master text styles</a:t>
            </a:r>
          </a:p>
          <a:p>
            <a:pPr lvl="1"/>
            <a:r>
              <a:rPr lang="en-US">
                <a:sym typeface="Copperplate" charset="0"/>
              </a:rPr>
              <a:t>Second level</a:t>
            </a:r>
          </a:p>
          <a:p>
            <a:pPr lvl="2"/>
            <a:r>
              <a:rPr lang="en-US">
                <a:sym typeface="Copperplate" charset="0"/>
              </a:rPr>
              <a:t>Third level</a:t>
            </a:r>
          </a:p>
          <a:p>
            <a:pPr lvl="3"/>
            <a:r>
              <a:rPr lang="en-US">
                <a:sym typeface="Copperplate" charset="0"/>
              </a:rPr>
              <a:t>Fourth level</a:t>
            </a:r>
          </a:p>
          <a:p>
            <a:pPr lvl="4"/>
            <a:r>
              <a:rPr lang="en-US">
                <a:sym typeface="Copperplate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545" r:id="rId1"/>
    <p:sldLayoutId id="2147484546" r:id="rId2"/>
    <p:sldLayoutId id="2147484547" r:id="rId3"/>
    <p:sldLayoutId id="2147484548" r:id="rId4"/>
    <p:sldLayoutId id="2147484549" r:id="rId5"/>
    <p:sldLayoutId id="2147484550" r:id="rId6"/>
    <p:sldLayoutId id="2147484551" r:id="rId7"/>
    <p:sldLayoutId id="2147484552" r:id="rId8"/>
    <p:sldLayoutId id="2147484553" r:id="rId9"/>
    <p:sldLayoutId id="2147484554" r:id="rId10"/>
    <p:sldLayoutId id="2147484555" r:id="rId11"/>
  </p:sldLayoutIdLst>
  <p:transition xmlns:p14="http://schemas.microsoft.com/office/powerpoint/2010/main"/>
  <p:txStyles>
    <p:titleStyle>
      <a:lvl1pPr algn="r" rtl="0" fontAlgn="base">
        <a:spcBef>
          <a:spcPct val="0"/>
        </a:spcBef>
        <a:spcAft>
          <a:spcPct val="0"/>
        </a:spcAft>
        <a:defRPr sz="6600">
          <a:solidFill>
            <a:srgbClr val="2B2922"/>
          </a:solidFill>
          <a:latin typeface="+mj-lt"/>
          <a:ea typeface="+mj-ea"/>
          <a:cs typeface="+mj-cs"/>
          <a:sym typeface="Copperplate Light" charset="0"/>
        </a:defRPr>
      </a:lvl1pPr>
      <a:lvl2pPr algn="r" rtl="0" fontAlgn="base">
        <a:spcBef>
          <a:spcPct val="0"/>
        </a:spcBef>
        <a:spcAft>
          <a:spcPct val="0"/>
        </a:spcAft>
        <a:defRPr sz="6600">
          <a:solidFill>
            <a:srgbClr val="2B2922"/>
          </a:solidFill>
          <a:latin typeface="Copperplate Light" charset="0"/>
          <a:ea typeface="ヒラギノ明朝 ProN W3" charset="0"/>
          <a:cs typeface="ヒラギノ明朝 ProN W3" charset="0"/>
          <a:sym typeface="Copperplate Light" charset="0"/>
        </a:defRPr>
      </a:lvl2pPr>
      <a:lvl3pPr algn="r" rtl="0" fontAlgn="base">
        <a:spcBef>
          <a:spcPct val="0"/>
        </a:spcBef>
        <a:spcAft>
          <a:spcPct val="0"/>
        </a:spcAft>
        <a:defRPr sz="6600">
          <a:solidFill>
            <a:srgbClr val="2B2922"/>
          </a:solidFill>
          <a:latin typeface="Copperplate Light" charset="0"/>
          <a:ea typeface="ヒラギノ明朝 ProN W3" charset="0"/>
          <a:cs typeface="ヒラギノ明朝 ProN W3" charset="0"/>
          <a:sym typeface="Copperplate Light" charset="0"/>
        </a:defRPr>
      </a:lvl3pPr>
      <a:lvl4pPr algn="r" rtl="0" fontAlgn="base">
        <a:spcBef>
          <a:spcPct val="0"/>
        </a:spcBef>
        <a:spcAft>
          <a:spcPct val="0"/>
        </a:spcAft>
        <a:defRPr sz="6600">
          <a:solidFill>
            <a:srgbClr val="2B2922"/>
          </a:solidFill>
          <a:latin typeface="Copperplate Light" charset="0"/>
          <a:ea typeface="ヒラギノ明朝 ProN W3" charset="0"/>
          <a:cs typeface="ヒラギノ明朝 ProN W3" charset="0"/>
          <a:sym typeface="Copperplate Light" charset="0"/>
        </a:defRPr>
      </a:lvl4pPr>
      <a:lvl5pPr algn="r" rtl="0" fontAlgn="base">
        <a:spcBef>
          <a:spcPct val="0"/>
        </a:spcBef>
        <a:spcAft>
          <a:spcPct val="0"/>
        </a:spcAft>
        <a:defRPr sz="6600">
          <a:solidFill>
            <a:srgbClr val="2B2922"/>
          </a:solidFill>
          <a:latin typeface="Copperplate Light" charset="0"/>
          <a:ea typeface="ヒラギノ明朝 ProN W3" charset="0"/>
          <a:cs typeface="ヒラギノ明朝 ProN W3" charset="0"/>
          <a:sym typeface="Copperplate Light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6600">
          <a:solidFill>
            <a:srgbClr val="2B2922"/>
          </a:solidFill>
          <a:latin typeface="Copperplate Light" charset="0"/>
          <a:ea typeface="ヒラギノ明朝 ProN W3" charset="0"/>
          <a:cs typeface="ヒラギノ明朝 ProN W3" charset="0"/>
          <a:sym typeface="Copperplate Light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6600">
          <a:solidFill>
            <a:srgbClr val="2B2922"/>
          </a:solidFill>
          <a:latin typeface="Copperplate Light" charset="0"/>
          <a:ea typeface="ヒラギノ明朝 ProN W3" charset="0"/>
          <a:cs typeface="ヒラギノ明朝 ProN W3" charset="0"/>
          <a:sym typeface="Copperplate Light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6600">
          <a:solidFill>
            <a:srgbClr val="2B2922"/>
          </a:solidFill>
          <a:latin typeface="Copperplate Light" charset="0"/>
          <a:ea typeface="ヒラギノ明朝 ProN W3" charset="0"/>
          <a:cs typeface="ヒラギノ明朝 ProN W3" charset="0"/>
          <a:sym typeface="Copperplate Light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6600">
          <a:solidFill>
            <a:srgbClr val="2B2922"/>
          </a:solidFill>
          <a:latin typeface="Copperplate Light" charset="0"/>
          <a:ea typeface="ヒラギノ明朝 ProN W3" charset="0"/>
          <a:cs typeface="ヒラギノ明朝 ProN W3" charset="0"/>
          <a:sym typeface="Copperplate Light" charset="0"/>
        </a:defRPr>
      </a:lvl9pPr>
    </p:titleStyle>
    <p:bodyStyle>
      <a:lvl1pPr algn="r" rtl="0" fontAlgn="base">
        <a:spcBef>
          <a:spcPct val="0"/>
        </a:spcBef>
        <a:spcAft>
          <a:spcPct val="0"/>
        </a:spcAft>
        <a:defRPr sz="3000">
          <a:solidFill>
            <a:srgbClr val="2B2922"/>
          </a:solidFill>
          <a:latin typeface="+mn-lt"/>
          <a:ea typeface="+mn-ea"/>
          <a:cs typeface="+mn-cs"/>
          <a:sym typeface="Copperplate" charset="0"/>
        </a:defRPr>
      </a:lvl1pPr>
      <a:lvl2pPr algn="r" rtl="0" fontAlgn="base">
        <a:spcBef>
          <a:spcPct val="0"/>
        </a:spcBef>
        <a:spcAft>
          <a:spcPct val="0"/>
        </a:spcAft>
        <a:defRPr sz="3000">
          <a:solidFill>
            <a:srgbClr val="2B2922"/>
          </a:solidFill>
          <a:latin typeface="+mn-lt"/>
          <a:ea typeface="+mn-ea"/>
          <a:cs typeface="+mn-cs"/>
          <a:sym typeface="Copperplate" charset="0"/>
        </a:defRPr>
      </a:lvl2pPr>
      <a:lvl3pPr algn="r" rtl="0" fontAlgn="base">
        <a:spcBef>
          <a:spcPct val="0"/>
        </a:spcBef>
        <a:spcAft>
          <a:spcPct val="0"/>
        </a:spcAft>
        <a:defRPr sz="3000">
          <a:solidFill>
            <a:srgbClr val="2B2922"/>
          </a:solidFill>
          <a:latin typeface="+mn-lt"/>
          <a:ea typeface="+mn-ea"/>
          <a:cs typeface="+mn-cs"/>
          <a:sym typeface="Copperplate" charset="0"/>
        </a:defRPr>
      </a:lvl3pPr>
      <a:lvl4pPr algn="r" rtl="0" fontAlgn="base">
        <a:spcBef>
          <a:spcPct val="0"/>
        </a:spcBef>
        <a:spcAft>
          <a:spcPct val="0"/>
        </a:spcAft>
        <a:defRPr sz="3000">
          <a:solidFill>
            <a:srgbClr val="2B2922"/>
          </a:solidFill>
          <a:latin typeface="+mn-lt"/>
          <a:ea typeface="+mn-ea"/>
          <a:cs typeface="+mn-cs"/>
          <a:sym typeface="Copperplate" charset="0"/>
        </a:defRPr>
      </a:lvl4pPr>
      <a:lvl5pPr algn="r" rtl="0" fontAlgn="base">
        <a:spcBef>
          <a:spcPct val="0"/>
        </a:spcBef>
        <a:spcAft>
          <a:spcPct val="0"/>
        </a:spcAft>
        <a:defRPr sz="3000">
          <a:solidFill>
            <a:srgbClr val="2B2922"/>
          </a:solidFill>
          <a:latin typeface="+mn-lt"/>
          <a:ea typeface="+mn-ea"/>
          <a:cs typeface="+mn-cs"/>
          <a:sym typeface="Copperplate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3000">
          <a:solidFill>
            <a:srgbClr val="2B2922"/>
          </a:solidFill>
          <a:latin typeface="+mn-lt"/>
          <a:ea typeface="+mn-ea"/>
          <a:cs typeface="+mn-cs"/>
          <a:sym typeface="Copperplate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3000">
          <a:solidFill>
            <a:srgbClr val="2B2922"/>
          </a:solidFill>
          <a:latin typeface="+mn-lt"/>
          <a:ea typeface="+mn-ea"/>
          <a:cs typeface="+mn-cs"/>
          <a:sym typeface="Copperplate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3000">
          <a:solidFill>
            <a:srgbClr val="2B2922"/>
          </a:solidFill>
          <a:latin typeface="+mn-lt"/>
          <a:ea typeface="+mn-ea"/>
          <a:cs typeface="+mn-cs"/>
          <a:sym typeface="Copperplate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3000">
          <a:solidFill>
            <a:srgbClr val="2B2922"/>
          </a:solidFill>
          <a:latin typeface="+mn-lt"/>
          <a:ea typeface="+mn-ea"/>
          <a:cs typeface="+mn-cs"/>
          <a:sym typeface="Copperplate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657" name="Picture 1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160000" cy="762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0658" name="Rectangle 2"/>
          <p:cNvSpPr>
            <a:spLocks noChangeArrowheads="1"/>
          </p:cNvSpPr>
          <p:nvPr>
            <p:ph type="title"/>
          </p:nvPr>
        </p:nvSpPr>
        <p:spPr bwMode="auto">
          <a:xfrm>
            <a:off x="495300" y="1930400"/>
            <a:ext cx="4699000" cy="2120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38100" tIns="38100" rIns="38100" bIns="3810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Copperplate Light" charset="0"/>
              </a:rPr>
              <a:t>Click to edit Master title style</a:t>
            </a:r>
          </a:p>
        </p:txBody>
      </p:sp>
      <p:sp>
        <p:nvSpPr>
          <p:cNvPr id="70659" name="Rectangle 3"/>
          <p:cNvSpPr>
            <a:spLocks noChangeArrowheads="1"/>
          </p:cNvSpPr>
          <p:nvPr>
            <p:ph type="body" idx="1"/>
          </p:nvPr>
        </p:nvSpPr>
        <p:spPr bwMode="auto">
          <a:xfrm>
            <a:off x="495300" y="4064000"/>
            <a:ext cx="4699000" cy="952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38100" tIns="38100" rIns="38100" bIns="381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Copperplate" charset="0"/>
              </a:rPr>
              <a:t>Click to edit Master text styles</a:t>
            </a:r>
          </a:p>
          <a:p>
            <a:pPr lvl="1"/>
            <a:r>
              <a:rPr lang="en-US">
                <a:sym typeface="Copperplate" charset="0"/>
              </a:rPr>
              <a:t>Second level</a:t>
            </a:r>
          </a:p>
          <a:p>
            <a:pPr lvl="2"/>
            <a:r>
              <a:rPr lang="en-US">
                <a:sym typeface="Copperplate" charset="0"/>
              </a:rPr>
              <a:t>Third level</a:t>
            </a:r>
          </a:p>
          <a:p>
            <a:pPr lvl="3"/>
            <a:r>
              <a:rPr lang="en-US">
                <a:sym typeface="Copperplate" charset="0"/>
              </a:rPr>
              <a:t>Fourth level</a:t>
            </a:r>
          </a:p>
          <a:p>
            <a:pPr lvl="4"/>
            <a:r>
              <a:rPr lang="en-US">
                <a:sym typeface="Copperplate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556" r:id="rId1"/>
    <p:sldLayoutId id="2147484557" r:id="rId2"/>
    <p:sldLayoutId id="2147484558" r:id="rId3"/>
    <p:sldLayoutId id="2147484559" r:id="rId4"/>
    <p:sldLayoutId id="2147484560" r:id="rId5"/>
    <p:sldLayoutId id="2147484561" r:id="rId6"/>
    <p:sldLayoutId id="2147484562" r:id="rId7"/>
    <p:sldLayoutId id="2147484563" r:id="rId8"/>
    <p:sldLayoutId id="2147484564" r:id="rId9"/>
    <p:sldLayoutId id="2147484565" r:id="rId10"/>
    <p:sldLayoutId id="2147484566" r:id="rId11"/>
  </p:sldLayoutIdLst>
  <p:transition xmlns:p14="http://schemas.microsoft.com/office/powerpoint/2010/main"/>
  <p:txStyles>
    <p:titleStyle>
      <a:lvl1pPr algn="l" rtl="0" fontAlgn="base">
        <a:spcBef>
          <a:spcPct val="0"/>
        </a:spcBef>
        <a:spcAft>
          <a:spcPct val="0"/>
        </a:spcAft>
        <a:defRPr sz="5000">
          <a:solidFill>
            <a:srgbClr val="2B2922"/>
          </a:solidFill>
          <a:latin typeface="+mj-lt"/>
          <a:ea typeface="+mj-ea"/>
          <a:cs typeface="+mj-cs"/>
          <a:sym typeface="Copperplate Light" charset="0"/>
        </a:defRPr>
      </a:lvl1pPr>
      <a:lvl2pPr algn="l" rtl="0" fontAlgn="base">
        <a:spcBef>
          <a:spcPct val="0"/>
        </a:spcBef>
        <a:spcAft>
          <a:spcPct val="0"/>
        </a:spcAft>
        <a:defRPr sz="5000">
          <a:solidFill>
            <a:srgbClr val="2B2922"/>
          </a:solidFill>
          <a:latin typeface="Copperplate Light" charset="0"/>
          <a:ea typeface="ヒラギノ明朝 ProN W3" charset="0"/>
          <a:cs typeface="ヒラギノ明朝 ProN W3" charset="0"/>
          <a:sym typeface="Copperplate Light" charset="0"/>
        </a:defRPr>
      </a:lvl2pPr>
      <a:lvl3pPr algn="l" rtl="0" fontAlgn="base">
        <a:spcBef>
          <a:spcPct val="0"/>
        </a:spcBef>
        <a:spcAft>
          <a:spcPct val="0"/>
        </a:spcAft>
        <a:defRPr sz="5000">
          <a:solidFill>
            <a:srgbClr val="2B2922"/>
          </a:solidFill>
          <a:latin typeface="Copperplate Light" charset="0"/>
          <a:ea typeface="ヒラギノ明朝 ProN W3" charset="0"/>
          <a:cs typeface="ヒラギノ明朝 ProN W3" charset="0"/>
          <a:sym typeface="Copperplate Light" charset="0"/>
        </a:defRPr>
      </a:lvl3pPr>
      <a:lvl4pPr algn="l" rtl="0" fontAlgn="base">
        <a:spcBef>
          <a:spcPct val="0"/>
        </a:spcBef>
        <a:spcAft>
          <a:spcPct val="0"/>
        </a:spcAft>
        <a:defRPr sz="5000">
          <a:solidFill>
            <a:srgbClr val="2B2922"/>
          </a:solidFill>
          <a:latin typeface="Copperplate Light" charset="0"/>
          <a:ea typeface="ヒラギノ明朝 ProN W3" charset="0"/>
          <a:cs typeface="ヒラギノ明朝 ProN W3" charset="0"/>
          <a:sym typeface="Copperplate Light" charset="0"/>
        </a:defRPr>
      </a:lvl4pPr>
      <a:lvl5pPr algn="l" rtl="0" fontAlgn="base">
        <a:spcBef>
          <a:spcPct val="0"/>
        </a:spcBef>
        <a:spcAft>
          <a:spcPct val="0"/>
        </a:spcAft>
        <a:defRPr sz="5000">
          <a:solidFill>
            <a:srgbClr val="2B2922"/>
          </a:solidFill>
          <a:latin typeface="Copperplate Light" charset="0"/>
          <a:ea typeface="ヒラギノ明朝 ProN W3" charset="0"/>
          <a:cs typeface="ヒラギノ明朝 ProN W3" charset="0"/>
          <a:sym typeface="Copperplate Light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rgbClr val="2B2922"/>
          </a:solidFill>
          <a:latin typeface="Copperplate Light" charset="0"/>
          <a:ea typeface="ヒラギノ明朝 ProN W3" charset="0"/>
          <a:cs typeface="ヒラギノ明朝 ProN W3" charset="0"/>
          <a:sym typeface="Copperplate Light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rgbClr val="2B2922"/>
          </a:solidFill>
          <a:latin typeface="Copperplate Light" charset="0"/>
          <a:ea typeface="ヒラギノ明朝 ProN W3" charset="0"/>
          <a:cs typeface="ヒラギノ明朝 ProN W3" charset="0"/>
          <a:sym typeface="Copperplate Light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rgbClr val="2B2922"/>
          </a:solidFill>
          <a:latin typeface="Copperplate Light" charset="0"/>
          <a:ea typeface="ヒラギノ明朝 ProN W3" charset="0"/>
          <a:cs typeface="ヒラギノ明朝 ProN W3" charset="0"/>
          <a:sym typeface="Copperplate Light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rgbClr val="2B2922"/>
          </a:solidFill>
          <a:latin typeface="Copperplate Light" charset="0"/>
          <a:ea typeface="ヒラギノ明朝 ProN W3" charset="0"/>
          <a:cs typeface="ヒラギノ明朝 ProN W3" charset="0"/>
          <a:sym typeface="Copperplate Light" charset="0"/>
        </a:defRPr>
      </a:lvl9pPr>
    </p:titleStyle>
    <p:bodyStyle>
      <a:lvl1pPr algn="l" rtl="0" fontAlgn="base">
        <a:spcBef>
          <a:spcPct val="0"/>
        </a:spcBef>
        <a:spcAft>
          <a:spcPct val="0"/>
        </a:spcAft>
        <a:defRPr sz="3000">
          <a:solidFill>
            <a:srgbClr val="2B2922"/>
          </a:solidFill>
          <a:latin typeface="+mn-lt"/>
          <a:ea typeface="+mn-ea"/>
          <a:cs typeface="+mn-cs"/>
          <a:sym typeface="Copperplate" charset="0"/>
        </a:defRPr>
      </a:lvl1pPr>
      <a:lvl2pPr algn="l" rtl="0" fontAlgn="base">
        <a:spcBef>
          <a:spcPct val="0"/>
        </a:spcBef>
        <a:spcAft>
          <a:spcPct val="0"/>
        </a:spcAft>
        <a:defRPr sz="3000">
          <a:solidFill>
            <a:srgbClr val="2B2922"/>
          </a:solidFill>
          <a:latin typeface="+mn-lt"/>
          <a:ea typeface="+mn-ea"/>
          <a:cs typeface="+mn-cs"/>
          <a:sym typeface="Copperplate" charset="0"/>
        </a:defRPr>
      </a:lvl2pPr>
      <a:lvl3pPr algn="l" rtl="0" fontAlgn="base">
        <a:spcBef>
          <a:spcPct val="0"/>
        </a:spcBef>
        <a:spcAft>
          <a:spcPct val="0"/>
        </a:spcAft>
        <a:defRPr sz="3000">
          <a:solidFill>
            <a:srgbClr val="2B2922"/>
          </a:solidFill>
          <a:latin typeface="+mn-lt"/>
          <a:ea typeface="+mn-ea"/>
          <a:cs typeface="+mn-cs"/>
          <a:sym typeface="Copperplate" charset="0"/>
        </a:defRPr>
      </a:lvl3pPr>
      <a:lvl4pPr algn="l" rtl="0" fontAlgn="base">
        <a:spcBef>
          <a:spcPct val="0"/>
        </a:spcBef>
        <a:spcAft>
          <a:spcPct val="0"/>
        </a:spcAft>
        <a:defRPr sz="3000">
          <a:solidFill>
            <a:srgbClr val="2B2922"/>
          </a:solidFill>
          <a:latin typeface="+mn-lt"/>
          <a:ea typeface="+mn-ea"/>
          <a:cs typeface="+mn-cs"/>
          <a:sym typeface="Copperplate" charset="0"/>
        </a:defRPr>
      </a:lvl4pPr>
      <a:lvl5pPr algn="l" rtl="0" fontAlgn="base">
        <a:spcBef>
          <a:spcPct val="0"/>
        </a:spcBef>
        <a:spcAft>
          <a:spcPct val="0"/>
        </a:spcAft>
        <a:defRPr sz="3000">
          <a:solidFill>
            <a:srgbClr val="2B2922"/>
          </a:solidFill>
          <a:latin typeface="+mn-lt"/>
          <a:ea typeface="+mn-ea"/>
          <a:cs typeface="+mn-cs"/>
          <a:sym typeface="Copperplate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000">
          <a:solidFill>
            <a:srgbClr val="2B2922"/>
          </a:solidFill>
          <a:latin typeface="+mn-lt"/>
          <a:ea typeface="+mn-ea"/>
          <a:cs typeface="+mn-cs"/>
          <a:sym typeface="Copperplate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000">
          <a:solidFill>
            <a:srgbClr val="2B2922"/>
          </a:solidFill>
          <a:latin typeface="+mn-lt"/>
          <a:ea typeface="+mn-ea"/>
          <a:cs typeface="+mn-cs"/>
          <a:sym typeface="Copperplate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000">
          <a:solidFill>
            <a:srgbClr val="2B2922"/>
          </a:solidFill>
          <a:latin typeface="+mn-lt"/>
          <a:ea typeface="+mn-ea"/>
          <a:cs typeface="+mn-cs"/>
          <a:sym typeface="Copperplate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000">
          <a:solidFill>
            <a:srgbClr val="2B2922"/>
          </a:solidFill>
          <a:latin typeface="+mn-lt"/>
          <a:ea typeface="+mn-ea"/>
          <a:cs typeface="+mn-cs"/>
          <a:sym typeface="Copperplate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874" r:id="rId1"/>
    <p:sldLayoutId id="2147483875" r:id="rId2"/>
    <p:sldLayoutId id="2147483876" r:id="rId3"/>
    <p:sldLayoutId id="2147483877" r:id="rId4"/>
    <p:sldLayoutId id="2147483878" r:id="rId5"/>
    <p:sldLayoutId id="2147483879" r:id="rId6"/>
    <p:sldLayoutId id="2147483880" r:id="rId7"/>
    <p:sldLayoutId id="2147483881" r:id="rId8"/>
    <p:sldLayoutId id="2147483882" r:id="rId9"/>
    <p:sldLayoutId id="2147483883" r:id="rId10"/>
    <p:sldLayoutId id="2147483884" r:id="rId11"/>
  </p:sldLayoutIdLst>
  <p:transition xmlns:p14="http://schemas.microsoft.com/office/powerpoint/2010/main"/>
  <p:txStyles>
    <p:titleStyle>
      <a:lvl1pPr marL="241300" indent="-241300" algn="l" rtl="0" fontAlgn="base">
        <a:spcBef>
          <a:spcPct val="0"/>
        </a:spcBef>
        <a:spcAft>
          <a:spcPct val="0"/>
        </a:spcAft>
        <a:defRPr sz="7000">
          <a:solidFill>
            <a:srgbClr val="FFFFFF"/>
          </a:solidFill>
          <a:latin typeface="+mj-lt"/>
          <a:ea typeface="+mj-ea"/>
          <a:cs typeface="+mj-cs"/>
          <a:sym typeface="Futura Condensed" charset="0"/>
        </a:defRPr>
      </a:lvl1pPr>
      <a:lvl2pPr marL="241300" indent="-241300" algn="l" rtl="0" fontAlgn="base">
        <a:spcBef>
          <a:spcPct val="0"/>
        </a:spcBef>
        <a:spcAft>
          <a:spcPct val="0"/>
        </a:spcAft>
        <a:defRPr sz="7000">
          <a:solidFill>
            <a:srgbClr val="FFFFFF"/>
          </a:solidFill>
          <a:latin typeface="Futura Condensed" charset="0"/>
          <a:ea typeface="ヒラギノ角ゴ ProN W3" charset="0"/>
          <a:cs typeface="ヒラギノ角ゴ ProN W3" charset="0"/>
          <a:sym typeface="Futura Condensed" charset="0"/>
        </a:defRPr>
      </a:lvl2pPr>
      <a:lvl3pPr marL="241300" indent="-241300" algn="l" rtl="0" fontAlgn="base">
        <a:spcBef>
          <a:spcPct val="0"/>
        </a:spcBef>
        <a:spcAft>
          <a:spcPct val="0"/>
        </a:spcAft>
        <a:defRPr sz="7000">
          <a:solidFill>
            <a:srgbClr val="FFFFFF"/>
          </a:solidFill>
          <a:latin typeface="Futura Condensed" charset="0"/>
          <a:ea typeface="ヒラギノ角ゴ ProN W3" charset="0"/>
          <a:cs typeface="ヒラギノ角ゴ ProN W3" charset="0"/>
          <a:sym typeface="Futura Condensed" charset="0"/>
        </a:defRPr>
      </a:lvl3pPr>
      <a:lvl4pPr marL="241300" indent="-241300" algn="l" rtl="0" fontAlgn="base">
        <a:spcBef>
          <a:spcPct val="0"/>
        </a:spcBef>
        <a:spcAft>
          <a:spcPct val="0"/>
        </a:spcAft>
        <a:defRPr sz="7000">
          <a:solidFill>
            <a:srgbClr val="FFFFFF"/>
          </a:solidFill>
          <a:latin typeface="Futura Condensed" charset="0"/>
          <a:ea typeface="ヒラギノ角ゴ ProN W3" charset="0"/>
          <a:cs typeface="ヒラギノ角ゴ ProN W3" charset="0"/>
          <a:sym typeface="Futura Condensed" charset="0"/>
        </a:defRPr>
      </a:lvl4pPr>
      <a:lvl5pPr marL="241300" indent="-241300" algn="l" rtl="0" fontAlgn="base">
        <a:spcBef>
          <a:spcPct val="0"/>
        </a:spcBef>
        <a:spcAft>
          <a:spcPct val="0"/>
        </a:spcAft>
        <a:defRPr sz="7000">
          <a:solidFill>
            <a:srgbClr val="FFFFFF"/>
          </a:solidFill>
          <a:latin typeface="Futura Condensed" charset="0"/>
          <a:ea typeface="ヒラギノ角ゴ ProN W3" charset="0"/>
          <a:cs typeface="ヒラギノ角ゴ ProN W3" charset="0"/>
          <a:sym typeface="Futura Condensed" charset="0"/>
        </a:defRPr>
      </a:lvl5pPr>
      <a:lvl6pPr marL="698500" indent="-241300" algn="l" rtl="0" fontAlgn="base">
        <a:spcBef>
          <a:spcPct val="0"/>
        </a:spcBef>
        <a:spcAft>
          <a:spcPct val="0"/>
        </a:spcAft>
        <a:defRPr sz="7000">
          <a:solidFill>
            <a:srgbClr val="FFFFFF"/>
          </a:solidFill>
          <a:latin typeface="Futura Condensed" charset="0"/>
          <a:ea typeface="ヒラギノ角ゴ ProN W3" charset="0"/>
          <a:cs typeface="ヒラギノ角ゴ ProN W3" charset="0"/>
          <a:sym typeface="Futura Condensed" charset="0"/>
        </a:defRPr>
      </a:lvl6pPr>
      <a:lvl7pPr marL="1155700" indent="-241300" algn="l" rtl="0" fontAlgn="base">
        <a:spcBef>
          <a:spcPct val="0"/>
        </a:spcBef>
        <a:spcAft>
          <a:spcPct val="0"/>
        </a:spcAft>
        <a:defRPr sz="7000">
          <a:solidFill>
            <a:srgbClr val="FFFFFF"/>
          </a:solidFill>
          <a:latin typeface="Futura Condensed" charset="0"/>
          <a:ea typeface="ヒラギノ角ゴ ProN W3" charset="0"/>
          <a:cs typeface="ヒラギノ角ゴ ProN W3" charset="0"/>
          <a:sym typeface="Futura Condensed" charset="0"/>
        </a:defRPr>
      </a:lvl7pPr>
      <a:lvl8pPr marL="1612900" indent="-241300" algn="l" rtl="0" fontAlgn="base">
        <a:spcBef>
          <a:spcPct val="0"/>
        </a:spcBef>
        <a:spcAft>
          <a:spcPct val="0"/>
        </a:spcAft>
        <a:defRPr sz="7000">
          <a:solidFill>
            <a:srgbClr val="FFFFFF"/>
          </a:solidFill>
          <a:latin typeface="Futura Condensed" charset="0"/>
          <a:ea typeface="ヒラギノ角ゴ ProN W3" charset="0"/>
          <a:cs typeface="ヒラギノ角ゴ ProN W3" charset="0"/>
          <a:sym typeface="Futura Condensed" charset="0"/>
        </a:defRPr>
      </a:lvl8pPr>
      <a:lvl9pPr marL="2070100" indent="-241300" algn="l" rtl="0" fontAlgn="base">
        <a:spcBef>
          <a:spcPct val="0"/>
        </a:spcBef>
        <a:spcAft>
          <a:spcPct val="0"/>
        </a:spcAft>
        <a:defRPr sz="7000">
          <a:solidFill>
            <a:srgbClr val="FFFFFF"/>
          </a:solidFill>
          <a:latin typeface="Futura Condensed" charset="0"/>
          <a:ea typeface="ヒラギノ角ゴ ProN W3" charset="0"/>
          <a:cs typeface="ヒラギノ角ゴ ProN W3" charset="0"/>
          <a:sym typeface="Futura Condensed" charset="0"/>
        </a:defRPr>
      </a:lvl9pPr>
    </p:titleStyle>
    <p:bodyStyle>
      <a:lvl1pPr marL="1236663" indent="-1198563" algn="l" rtl="0" fontAlgn="base">
        <a:spcBef>
          <a:spcPts val="2200"/>
        </a:spcBef>
        <a:spcAft>
          <a:spcPct val="0"/>
        </a:spcAft>
        <a:buSzPct val="155000"/>
        <a:buChar char="•"/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1pPr>
      <a:lvl2pPr marL="1744663" indent="-741363" algn="l" rtl="0" fontAlgn="base">
        <a:spcBef>
          <a:spcPts val="2200"/>
        </a:spcBef>
        <a:spcAft>
          <a:spcPct val="0"/>
        </a:spcAft>
        <a:buSzPct val="155000"/>
        <a:buChar char="•"/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2pPr>
      <a:lvl3pPr marL="2290763" indent="-741363" algn="l" rtl="0" fontAlgn="base">
        <a:spcBef>
          <a:spcPts val="2200"/>
        </a:spcBef>
        <a:spcAft>
          <a:spcPct val="0"/>
        </a:spcAft>
        <a:buSzPct val="155000"/>
        <a:buChar char="•"/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3pPr>
      <a:lvl4pPr marL="2824163" indent="-741363" algn="l" rtl="0" fontAlgn="base">
        <a:spcBef>
          <a:spcPts val="2200"/>
        </a:spcBef>
        <a:spcAft>
          <a:spcPct val="0"/>
        </a:spcAft>
        <a:buSzPct val="155000"/>
        <a:buChar char="•"/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4pPr>
      <a:lvl5pPr marL="3357563" indent="-741363" algn="l" rtl="0" fontAlgn="base">
        <a:spcBef>
          <a:spcPts val="2200"/>
        </a:spcBef>
        <a:spcAft>
          <a:spcPct val="0"/>
        </a:spcAft>
        <a:buSzPct val="155000"/>
        <a:buChar char="•"/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5pPr>
      <a:lvl6pPr marL="3814763" indent="-741363" algn="l" rtl="0" fontAlgn="base">
        <a:spcBef>
          <a:spcPts val="2200"/>
        </a:spcBef>
        <a:spcAft>
          <a:spcPct val="0"/>
        </a:spcAft>
        <a:buSzPct val="155000"/>
        <a:buChar char="•"/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6pPr>
      <a:lvl7pPr marL="4271963" indent="-741363" algn="l" rtl="0" fontAlgn="base">
        <a:spcBef>
          <a:spcPts val="2200"/>
        </a:spcBef>
        <a:spcAft>
          <a:spcPct val="0"/>
        </a:spcAft>
        <a:buSzPct val="155000"/>
        <a:buChar char="•"/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7pPr>
      <a:lvl8pPr marL="4729163" indent="-741363" algn="l" rtl="0" fontAlgn="base">
        <a:spcBef>
          <a:spcPts val="2200"/>
        </a:spcBef>
        <a:spcAft>
          <a:spcPct val="0"/>
        </a:spcAft>
        <a:buSzPct val="155000"/>
        <a:buChar char="•"/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8pPr>
      <a:lvl9pPr marL="5186363" indent="-741363" algn="l" rtl="0" fontAlgn="base">
        <a:spcBef>
          <a:spcPts val="2200"/>
        </a:spcBef>
        <a:spcAft>
          <a:spcPct val="0"/>
        </a:spcAft>
        <a:buSzPct val="155000"/>
        <a:buChar char="•"/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681" name="Picture 1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160000" cy="762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682" name="Rectangle 2"/>
          <p:cNvSpPr>
            <a:spLocks noChangeArrowheads="1"/>
          </p:cNvSpPr>
          <p:nvPr>
            <p:ph type="title"/>
          </p:nvPr>
        </p:nvSpPr>
        <p:spPr bwMode="auto">
          <a:xfrm>
            <a:off x="495300" y="6032500"/>
            <a:ext cx="9169400" cy="1155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38100" tIns="38100" rIns="38100" bIns="381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Copperplate Light" charset="0"/>
              </a:rPr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567" r:id="rId1"/>
    <p:sldLayoutId id="2147484568" r:id="rId2"/>
    <p:sldLayoutId id="2147484569" r:id="rId3"/>
    <p:sldLayoutId id="2147484570" r:id="rId4"/>
    <p:sldLayoutId id="2147484571" r:id="rId5"/>
    <p:sldLayoutId id="2147484572" r:id="rId6"/>
    <p:sldLayoutId id="2147484573" r:id="rId7"/>
    <p:sldLayoutId id="2147484574" r:id="rId8"/>
    <p:sldLayoutId id="2147484575" r:id="rId9"/>
    <p:sldLayoutId id="2147484576" r:id="rId10"/>
    <p:sldLayoutId id="2147484577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6600">
          <a:solidFill>
            <a:srgbClr val="2B2922"/>
          </a:solidFill>
          <a:latin typeface="+mj-lt"/>
          <a:ea typeface="+mj-ea"/>
          <a:cs typeface="+mj-cs"/>
          <a:sym typeface="Copperplate Light" charset="0"/>
        </a:defRPr>
      </a:lvl1pPr>
      <a:lvl2pPr algn="ctr" rtl="0" fontAlgn="base">
        <a:spcBef>
          <a:spcPct val="0"/>
        </a:spcBef>
        <a:spcAft>
          <a:spcPct val="0"/>
        </a:spcAft>
        <a:defRPr sz="6600">
          <a:solidFill>
            <a:srgbClr val="2B2922"/>
          </a:solidFill>
          <a:latin typeface="Copperplate Light" charset="0"/>
          <a:ea typeface="ヒラギノ明朝 ProN W3" charset="0"/>
          <a:cs typeface="ヒラギノ明朝 ProN W3" charset="0"/>
          <a:sym typeface="Copperplate Light" charset="0"/>
        </a:defRPr>
      </a:lvl2pPr>
      <a:lvl3pPr algn="ctr" rtl="0" fontAlgn="base">
        <a:spcBef>
          <a:spcPct val="0"/>
        </a:spcBef>
        <a:spcAft>
          <a:spcPct val="0"/>
        </a:spcAft>
        <a:defRPr sz="6600">
          <a:solidFill>
            <a:srgbClr val="2B2922"/>
          </a:solidFill>
          <a:latin typeface="Copperplate Light" charset="0"/>
          <a:ea typeface="ヒラギノ明朝 ProN W3" charset="0"/>
          <a:cs typeface="ヒラギノ明朝 ProN W3" charset="0"/>
          <a:sym typeface="Copperplate Light" charset="0"/>
        </a:defRPr>
      </a:lvl3pPr>
      <a:lvl4pPr algn="ctr" rtl="0" fontAlgn="base">
        <a:spcBef>
          <a:spcPct val="0"/>
        </a:spcBef>
        <a:spcAft>
          <a:spcPct val="0"/>
        </a:spcAft>
        <a:defRPr sz="6600">
          <a:solidFill>
            <a:srgbClr val="2B2922"/>
          </a:solidFill>
          <a:latin typeface="Copperplate Light" charset="0"/>
          <a:ea typeface="ヒラギノ明朝 ProN W3" charset="0"/>
          <a:cs typeface="ヒラギノ明朝 ProN W3" charset="0"/>
          <a:sym typeface="Copperplate Light" charset="0"/>
        </a:defRPr>
      </a:lvl4pPr>
      <a:lvl5pPr algn="ctr" rtl="0" fontAlgn="base">
        <a:spcBef>
          <a:spcPct val="0"/>
        </a:spcBef>
        <a:spcAft>
          <a:spcPct val="0"/>
        </a:spcAft>
        <a:defRPr sz="6600">
          <a:solidFill>
            <a:srgbClr val="2B2922"/>
          </a:solidFill>
          <a:latin typeface="Copperplate Light" charset="0"/>
          <a:ea typeface="ヒラギノ明朝 ProN W3" charset="0"/>
          <a:cs typeface="ヒラギノ明朝 ProN W3" charset="0"/>
          <a:sym typeface="Copperplate Light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6600">
          <a:solidFill>
            <a:srgbClr val="2B2922"/>
          </a:solidFill>
          <a:latin typeface="Copperplate Light" charset="0"/>
          <a:ea typeface="ヒラギノ明朝 ProN W3" charset="0"/>
          <a:cs typeface="ヒラギノ明朝 ProN W3" charset="0"/>
          <a:sym typeface="Copperplate Light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6600">
          <a:solidFill>
            <a:srgbClr val="2B2922"/>
          </a:solidFill>
          <a:latin typeface="Copperplate Light" charset="0"/>
          <a:ea typeface="ヒラギノ明朝 ProN W3" charset="0"/>
          <a:cs typeface="ヒラギノ明朝 ProN W3" charset="0"/>
          <a:sym typeface="Copperplate Light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6600">
          <a:solidFill>
            <a:srgbClr val="2B2922"/>
          </a:solidFill>
          <a:latin typeface="Copperplate Light" charset="0"/>
          <a:ea typeface="ヒラギノ明朝 ProN W3" charset="0"/>
          <a:cs typeface="ヒラギノ明朝 ProN W3" charset="0"/>
          <a:sym typeface="Copperplate Light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6600">
          <a:solidFill>
            <a:srgbClr val="2B2922"/>
          </a:solidFill>
          <a:latin typeface="Copperplate Light" charset="0"/>
          <a:ea typeface="ヒラギノ明朝 ProN W3" charset="0"/>
          <a:cs typeface="ヒラギノ明朝 ProN W3" charset="0"/>
          <a:sym typeface="Copperplate Light" charset="0"/>
        </a:defRPr>
      </a:lvl9pPr>
    </p:titleStyle>
    <p:bodyStyle>
      <a:lvl1pPr algn="l" rtl="0" fontAlgn="base">
        <a:spcBef>
          <a:spcPct val="0"/>
        </a:spcBef>
        <a:spcAft>
          <a:spcPct val="0"/>
        </a:spcAft>
        <a:defRPr sz="3000">
          <a:solidFill>
            <a:srgbClr val="2B2922"/>
          </a:solidFill>
          <a:latin typeface="+mn-lt"/>
          <a:ea typeface="+mn-ea"/>
          <a:cs typeface="+mn-cs"/>
          <a:sym typeface="Copperplate" charset="0"/>
        </a:defRPr>
      </a:lvl1pPr>
      <a:lvl2pPr algn="l" rtl="0" fontAlgn="base">
        <a:spcBef>
          <a:spcPct val="0"/>
        </a:spcBef>
        <a:spcAft>
          <a:spcPct val="0"/>
        </a:spcAft>
        <a:defRPr sz="3000">
          <a:solidFill>
            <a:srgbClr val="2B2922"/>
          </a:solidFill>
          <a:latin typeface="+mn-lt"/>
          <a:ea typeface="+mn-ea"/>
          <a:cs typeface="+mn-cs"/>
          <a:sym typeface="Copperplate" charset="0"/>
        </a:defRPr>
      </a:lvl2pPr>
      <a:lvl3pPr algn="l" rtl="0" fontAlgn="base">
        <a:spcBef>
          <a:spcPct val="0"/>
        </a:spcBef>
        <a:spcAft>
          <a:spcPct val="0"/>
        </a:spcAft>
        <a:defRPr sz="3000">
          <a:solidFill>
            <a:srgbClr val="2B2922"/>
          </a:solidFill>
          <a:latin typeface="+mn-lt"/>
          <a:ea typeface="+mn-ea"/>
          <a:cs typeface="+mn-cs"/>
          <a:sym typeface="Copperplate" charset="0"/>
        </a:defRPr>
      </a:lvl3pPr>
      <a:lvl4pPr algn="l" rtl="0" fontAlgn="base">
        <a:spcBef>
          <a:spcPct val="0"/>
        </a:spcBef>
        <a:spcAft>
          <a:spcPct val="0"/>
        </a:spcAft>
        <a:defRPr sz="3000">
          <a:solidFill>
            <a:srgbClr val="2B2922"/>
          </a:solidFill>
          <a:latin typeface="+mn-lt"/>
          <a:ea typeface="+mn-ea"/>
          <a:cs typeface="+mn-cs"/>
          <a:sym typeface="Copperplate" charset="0"/>
        </a:defRPr>
      </a:lvl4pPr>
      <a:lvl5pPr algn="l" rtl="0" fontAlgn="base">
        <a:spcBef>
          <a:spcPct val="0"/>
        </a:spcBef>
        <a:spcAft>
          <a:spcPct val="0"/>
        </a:spcAft>
        <a:defRPr sz="3000">
          <a:solidFill>
            <a:srgbClr val="2B2922"/>
          </a:solidFill>
          <a:latin typeface="+mn-lt"/>
          <a:ea typeface="+mn-ea"/>
          <a:cs typeface="+mn-cs"/>
          <a:sym typeface="Copperplate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000">
          <a:solidFill>
            <a:srgbClr val="2B2922"/>
          </a:solidFill>
          <a:latin typeface="+mn-lt"/>
          <a:ea typeface="+mn-ea"/>
          <a:cs typeface="+mn-cs"/>
          <a:sym typeface="Copperplate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000">
          <a:solidFill>
            <a:srgbClr val="2B2922"/>
          </a:solidFill>
          <a:latin typeface="+mn-lt"/>
          <a:ea typeface="+mn-ea"/>
          <a:cs typeface="+mn-cs"/>
          <a:sym typeface="Copperplate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000">
          <a:solidFill>
            <a:srgbClr val="2B2922"/>
          </a:solidFill>
          <a:latin typeface="+mn-lt"/>
          <a:ea typeface="+mn-ea"/>
          <a:cs typeface="+mn-cs"/>
          <a:sym typeface="Copperplate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000">
          <a:solidFill>
            <a:srgbClr val="2B2922"/>
          </a:solidFill>
          <a:latin typeface="+mn-lt"/>
          <a:ea typeface="+mn-ea"/>
          <a:cs typeface="+mn-cs"/>
          <a:sym typeface="Copperplate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>
            <a:spLocks noChangeArrowheads="1"/>
          </p:cNvSpPr>
          <p:nvPr>
            <p:ph type="title"/>
          </p:nvPr>
        </p:nvSpPr>
        <p:spPr bwMode="auto">
          <a:xfrm>
            <a:off x="800100" y="2298700"/>
            <a:ext cx="8547100" cy="3022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38100" tIns="38100" rIns="38100" bIns="381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Copperplate Light" charset="0"/>
              </a:rPr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578" r:id="rId1"/>
    <p:sldLayoutId id="2147484579" r:id="rId2"/>
    <p:sldLayoutId id="2147484580" r:id="rId3"/>
    <p:sldLayoutId id="2147484581" r:id="rId4"/>
    <p:sldLayoutId id="2147484582" r:id="rId5"/>
    <p:sldLayoutId id="2147484583" r:id="rId6"/>
    <p:sldLayoutId id="2147484584" r:id="rId7"/>
    <p:sldLayoutId id="2147484585" r:id="rId8"/>
    <p:sldLayoutId id="2147484586" r:id="rId9"/>
    <p:sldLayoutId id="2147484587" r:id="rId10"/>
    <p:sldLayoutId id="2147484588" r:id="rId11"/>
  </p:sldLayoutIdLst>
  <p:transition xmlns:p14="http://schemas.microsoft.com/office/powerpoint/2010/main"/>
  <p:txStyles>
    <p:titleStyle>
      <a:lvl1pPr algn="r" rtl="0" fontAlgn="base">
        <a:spcBef>
          <a:spcPct val="0"/>
        </a:spcBef>
        <a:spcAft>
          <a:spcPct val="0"/>
        </a:spcAft>
        <a:defRPr sz="6600">
          <a:solidFill>
            <a:srgbClr val="2B2922"/>
          </a:solidFill>
          <a:latin typeface="+mj-lt"/>
          <a:ea typeface="+mj-ea"/>
          <a:cs typeface="+mj-cs"/>
          <a:sym typeface="Copperplate Light" charset="0"/>
        </a:defRPr>
      </a:lvl1pPr>
      <a:lvl2pPr algn="r" rtl="0" fontAlgn="base">
        <a:spcBef>
          <a:spcPct val="0"/>
        </a:spcBef>
        <a:spcAft>
          <a:spcPct val="0"/>
        </a:spcAft>
        <a:defRPr sz="6600">
          <a:solidFill>
            <a:srgbClr val="2B2922"/>
          </a:solidFill>
          <a:latin typeface="Copperplate Light" charset="0"/>
          <a:ea typeface="ヒラギノ明朝 ProN W3" charset="0"/>
          <a:cs typeface="ヒラギノ明朝 ProN W3" charset="0"/>
          <a:sym typeface="Copperplate Light" charset="0"/>
        </a:defRPr>
      </a:lvl2pPr>
      <a:lvl3pPr algn="r" rtl="0" fontAlgn="base">
        <a:spcBef>
          <a:spcPct val="0"/>
        </a:spcBef>
        <a:spcAft>
          <a:spcPct val="0"/>
        </a:spcAft>
        <a:defRPr sz="6600">
          <a:solidFill>
            <a:srgbClr val="2B2922"/>
          </a:solidFill>
          <a:latin typeface="Copperplate Light" charset="0"/>
          <a:ea typeface="ヒラギノ明朝 ProN W3" charset="0"/>
          <a:cs typeface="ヒラギノ明朝 ProN W3" charset="0"/>
          <a:sym typeface="Copperplate Light" charset="0"/>
        </a:defRPr>
      </a:lvl3pPr>
      <a:lvl4pPr algn="r" rtl="0" fontAlgn="base">
        <a:spcBef>
          <a:spcPct val="0"/>
        </a:spcBef>
        <a:spcAft>
          <a:spcPct val="0"/>
        </a:spcAft>
        <a:defRPr sz="6600">
          <a:solidFill>
            <a:srgbClr val="2B2922"/>
          </a:solidFill>
          <a:latin typeface="Copperplate Light" charset="0"/>
          <a:ea typeface="ヒラギノ明朝 ProN W3" charset="0"/>
          <a:cs typeface="ヒラギノ明朝 ProN W3" charset="0"/>
          <a:sym typeface="Copperplate Light" charset="0"/>
        </a:defRPr>
      </a:lvl4pPr>
      <a:lvl5pPr algn="r" rtl="0" fontAlgn="base">
        <a:spcBef>
          <a:spcPct val="0"/>
        </a:spcBef>
        <a:spcAft>
          <a:spcPct val="0"/>
        </a:spcAft>
        <a:defRPr sz="6600">
          <a:solidFill>
            <a:srgbClr val="2B2922"/>
          </a:solidFill>
          <a:latin typeface="Copperplate Light" charset="0"/>
          <a:ea typeface="ヒラギノ明朝 ProN W3" charset="0"/>
          <a:cs typeface="ヒラギノ明朝 ProN W3" charset="0"/>
          <a:sym typeface="Copperplate Light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6600">
          <a:solidFill>
            <a:srgbClr val="2B2922"/>
          </a:solidFill>
          <a:latin typeface="Copperplate Light" charset="0"/>
          <a:ea typeface="ヒラギノ明朝 ProN W3" charset="0"/>
          <a:cs typeface="ヒラギノ明朝 ProN W3" charset="0"/>
          <a:sym typeface="Copperplate Light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6600">
          <a:solidFill>
            <a:srgbClr val="2B2922"/>
          </a:solidFill>
          <a:latin typeface="Copperplate Light" charset="0"/>
          <a:ea typeface="ヒラギノ明朝 ProN W3" charset="0"/>
          <a:cs typeface="ヒラギノ明朝 ProN W3" charset="0"/>
          <a:sym typeface="Copperplate Light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6600">
          <a:solidFill>
            <a:srgbClr val="2B2922"/>
          </a:solidFill>
          <a:latin typeface="Copperplate Light" charset="0"/>
          <a:ea typeface="ヒラギノ明朝 ProN W3" charset="0"/>
          <a:cs typeface="ヒラギノ明朝 ProN W3" charset="0"/>
          <a:sym typeface="Copperplate Light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6600">
          <a:solidFill>
            <a:srgbClr val="2B2922"/>
          </a:solidFill>
          <a:latin typeface="Copperplate Light" charset="0"/>
          <a:ea typeface="ヒラギノ明朝 ProN W3" charset="0"/>
          <a:cs typeface="ヒラギノ明朝 ProN W3" charset="0"/>
          <a:sym typeface="Copperplate Light" charset="0"/>
        </a:defRPr>
      </a:lvl9pPr>
    </p:titleStyle>
    <p:bodyStyle>
      <a:lvl1pPr algn="r" rtl="0" fontAlgn="base">
        <a:spcBef>
          <a:spcPct val="0"/>
        </a:spcBef>
        <a:spcAft>
          <a:spcPct val="0"/>
        </a:spcAft>
        <a:defRPr sz="3000">
          <a:solidFill>
            <a:srgbClr val="2B2922"/>
          </a:solidFill>
          <a:latin typeface="+mn-lt"/>
          <a:ea typeface="+mn-ea"/>
          <a:cs typeface="+mn-cs"/>
          <a:sym typeface="Copperplate" charset="0"/>
        </a:defRPr>
      </a:lvl1pPr>
      <a:lvl2pPr algn="r" rtl="0" fontAlgn="base">
        <a:spcBef>
          <a:spcPct val="0"/>
        </a:spcBef>
        <a:spcAft>
          <a:spcPct val="0"/>
        </a:spcAft>
        <a:defRPr sz="3000">
          <a:solidFill>
            <a:srgbClr val="2B2922"/>
          </a:solidFill>
          <a:latin typeface="+mn-lt"/>
          <a:ea typeface="+mn-ea"/>
          <a:cs typeface="+mn-cs"/>
          <a:sym typeface="Copperplate" charset="0"/>
        </a:defRPr>
      </a:lvl2pPr>
      <a:lvl3pPr algn="r" rtl="0" fontAlgn="base">
        <a:spcBef>
          <a:spcPct val="0"/>
        </a:spcBef>
        <a:spcAft>
          <a:spcPct val="0"/>
        </a:spcAft>
        <a:defRPr sz="3000">
          <a:solidFill>
            <a:srgbClr val="2B2922"/>
          </a:solidFill>
          <a:latin typeface="+mn-lt"/>
          <a:ea typeface="+mn-ea"/>
          <a:cs typeface="+mn-cs"/>
          <a:sym typeface="Copperplate" charset="0"/>
        </a:defRPr>
      </a:lvl3pPr>
      <a:lvl4pPr algn="r" rtl="0" fontAlgn="base">
        <a:spcBef>
          <a:spcPct val="0"/>
        </a:spcBef>
        <a:spcAft>
          <a:spcPct val="0"/>
        </a:spcAft>
        <a:defRPr sz="3000">
          <a:solidFill>
            <a:srgbClr val="2B2922"/>
          </a:solidFill>
          <a:latin typeface="+mn-lt"/>
          <a:ea typeface="+mn-ea"/>
          <a:cs typeface="+mn-cs"/>
          <a:sym typeface="Copperplate" charset="0"/>
        </a:defRPr>
      </a:lvl4pPr>
      <a:lvl5pPr algn="r" rtl="0" fontAlgn="base">
        <a:spcBef>
          <a:spcPct val="0"/>
        </a:spcBef>
        <a:spcAft>
          <a:spcPct val="0"/>
        </a:spcAft>
        <a:defRPr sz="3000">
          <a:solidFill>
            <a:srgbClr val="2B2922"/>
          </a:solidFill>
          <a:latin typeface="+mn-lt"/>
          <a:ea typeface="+mn-ea"/>
          <a:cs typeface="+mn-cs"/>
          <a:sym typeface="Copperplate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3000">
          <a:solidFill>
            <a:srgbClr val="2B2922"/>
          </a:solidFill>
          <a:latin typeface="+mn-lt"/>
          <a:ea typeface="+mn-ea"/>
          <a:cs typeface="+mn-cs"/>
          <a:sym typeface="Copperplate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3000">
          <a:solidFill>
            <a:srgbClr val="2B2922"/>
          </a:solidFill>
          <a:latin typeface="+mn-lt"/>
          <a:ea typeface="+mn-ea"/>
          <a:cs typeface="+mn-cs"/>
          <a:sym typeface="Copperplate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3000">
          <a:solidFill>
            <a:srgbClr val="2B2922"/>
          </a:solidFill>
          <a:latin typeface="+mn-lt"/>
          <a:ea typeface="+mn-ea"/>
          <a:cs typeface="+mn-cs"/>
          <a:sym typeface="Copperplate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3000">
          <a:solidFill>
            <a:srgbClr val="2B2922"/>
          </a:solidFill>
          <a:latin typeface="+mn-lt"/>
          <a:ea typeface="+mn-ea"/>
          <a:cs typeface="+mn-cs"/>
          <a:sym typeface="Copperplate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29" name="Rectangle 1"/>
          <p:cNvSpPr>
            <a:spLocks noChangeArrowheads="1"/>
          </p:cNvSpPr>
          <p:nvPr>
            <p:ph type="title"/>
          </p:nvPr>
        </p:nvSpPr>
        <p:spPr bwMode="auto">
          <a:xfrm>
            <a:off x="495300" y="292100"/>
            <a:ext cx="9169400" cy="1295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38100" tIns="38100" rIns="38100" bIns="381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Copperplate Light" charset="0"/>
              </a:rPr>
              <a:t>Click to edit Master title style</a:t>
            </a:r>
          </a:p>
        </p:txBody>
      </p:sp>
      <p:sp>
        <p:nvSpPr>
          <p:cNvPr id="73730" name="Rectangle 2"/>
          <p:cNvSpPr>
            <a:spLocks noChangeArrowheads="1"/>
          </p:cNvSpPr>
          <p:nvPr>
            <p:ph type="body" idx="1"/>
          </p:nvPr>
        </p:nvSpPr>
        <p:spPr bwMode="auto">
          <a:xfrm>
            <a:off x="495300" y="1676400"/>
            <a:ext cx="9169400" cy="5245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38100" tIns="38100" rIns="38100" bIns="381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Copperplate" charset="0"/>
              </a:rPr>
              <a:t>Click to edit Master text styles</a:t>
            </a:r>
          </a:p>
          <a:p>
            <a:pPr lvl="1"/>
            <a:r>
              <a:rPr lang="en-US">
                <a:sym typeface="Copperplate" charset="0"/>
              </a:rPr>
              <a:t>Second level</a:t>
            </a:r>
          </a:p>
          <a:p>
            <a:pPr lvl="2"/>
            <a:r>
              <a:rPr lang="en-US">
                <a:sym typeface="Copperplate" charset="0"/>
              </a:rPr>
              <a:t>Third level</a:t>
            </a:r>
          </a:p>
          <a:p>
            <a:pPr lvl="3"/>
            <a:r>
              <a:rPr lang="en-US">
                <a:sym typeface="Copperplate" charset="0"/>
              </a:rPr>
              <a:t>Fourth level</a:t>
            </a:r>
          </a:p>
          <a:p>
            <a:pPr lvl="4"/>
            <a:r>
              <a:rPr lang="en-US">
                <a:sym typeface="Copperplate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589" r:id="rId1"/>
    <p:sldLayoutId id="2147484590" r:id="rId2"/>
    <p:sldLayoutId id="2147484591" r:id="rId3"/>
    <p:sldLayoutId id="2147484592" r:id="rId4"/>
    <p:sldLayoutId id="2147484593" r:id="rId5"/>
    <p:sldLayoutId id="2147484594" r:id="rId6"/>
    <p:sldLayoutId id="2147484595" r:id="rId7"/>
    <p:sldLayoutId id="2147484596" r:id="rId8"/>
    <p:sldLayoutId id="2147484597" r:id="rId9"/>
    <p:sldLayoutId id="2147484598" r:id="rId10"/>
    <p:sldLayoutId id="2147484599" r:id="rId11"/>
  </p:sldLayoutIdLst>
  <p:transition xmlns:p14="http://schemas.microsoft.com/office/powerpoint/2010/main"/>
  <p:txStyles>
    <p:titleStyle>
      <a:lvl1pPr algn="l" rtl="0" fontAlgn="base">
        <a:spcBef>
          <a:spcPct val="0"/>
        </a:spcBef>
        <a:spcAft>
          <a:spcPct val="0"/>
        </a:spcAft>
        <a:defRPr sz="6200">
          <a:solidFill>
            <a:srgbClr val="2B2922"/>
          </a:solidFill>
          <a:latin typeface="+mj-lt"/>
          <a:ea typeface="+mj-ea"/>
          <a:cs typeface="+mj-cs"/>
          <a:sym typeface="Copperplate Light" charset="0"/>
        </a:defRPr>
      </a:lvl1pPr>
      <a:lvl2pPr algn="l" rtl="0" fontAlgn="base">
        <a:spcBef>
          <a:spcPct val="0"/>
        </a:spcBef>
        <a:spcAft>
          <a:spcPct val="0"/>
        </a:spcAft>
        <a:defRPr sz="6200">
          <a:solidFill>
            <a:srgbClr val="2B2922"/>
          </a:solidFill>
          <a:latin typeface="Copperplate Light" charset="0"/>
          <a:ea typeface="ヒラギノ明朝 ProN W3" charset="0"/>
          <a:cs typeface="ヒラギノ明朝 ProN W3" charset="0"/>
          <a:sym typeface="Copperplate Light" charset="0"/>
        </a:defRPr>
      </a:lvl2pPr>
      <a:lvl3pPr algn="l" rtl="0" fontAlgn="base">
        <a:spcBef>
          <a:spcPct val="0"/>
        </a:spcBef>
        <a:spcAft>
          <a:spcPct val="0"/>
        </a:spcAft>
        <a:defRPr sz="6200">
          <a:solidFill>
            <a:srgbClr val="2B2922"/>
          </a:solidFill>
          <a:latin typeface="Copperplate Light" charset="0"/>
          <a:ea typeface="ヒラギノ明朝 ProN W3" charset="0"/>
          <a:cs typeface="ヒラギノ明朝 ProN W3" charset="0"/>
          <a:sym typeface="Copperplate Light" charset="0"/>
        </a:defRPr>
      </a:lvl3pPr>
      <a:lvl4pPr algn="l" rtl="0" fontAlgn="base">
        <a:spcBef>
          <a:spcPct val="0"/>
        </a:spcBef>
        <a:spcAft>
          <a:spcPct val="0"/>
        </a:spcAft>
        <a:defRPr sz="6200">
          <a:solidFill>
            <a:srgbClr val="2B2922"/>
          </a:solidFill>
          <a:latin typeface="Copperplate Light" charset="0"/>
          <a:ea typeface="ヒラギノ明朝 ProN W3" charset="0"/>
          <a:cs typeface="ヒラギノ明朝 ProN W3" charset="0"/>
          <a:sym typeface="Copperplate Light" charset="0"/>
        </a:defRPr>
      </a:lvl4pPr>
      <a:lvl5pPr algn="l" rtl="0" fontAlgn="base">
        <a:spcBef>
          <a:spcPct val="0"/>
        </a:spcBef>
        <a:spcAft>
          <a:spcPct val="0"/>
        </a:spcAft>
        <a:defRPr sz="6200">
          <a:solidFill>
            <a:srgbClr val="2B2922"/>
          </a:solidFill>
          <a:latin typeface="Copperplate Light" charset="0"/>
          <a:ea typeface="ヒラギノ明朝 ProN W3" charset="0"/>
          <a:cs typeface="ヒラギノ明朝 ProN W3" charset="0"/>
          <a:sym typeface="Copperplate Light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6200">
          <a:solidFill>
            <a:srgbClr val="2B2922"/>
          </a:solidFill>
          <a:latin typeface="Copperplate Light" charset="0"/>
          <a:ea typeface="ヒラギノ明朝 ProN W3" charset="0"/>
          <a:cs typeface="ヒラギノ明朝 ProN W3" charset="0"/>
          <a:sym typeface="Copperplate Light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6200">
          <a:solidFill>
            <a:srgbClr val="2B2922"/>
          </a:solidFill>
          <a:latin typeface="Copperplate Light" charset="0"/>
          <a:ea typeface="ヒラギノ明朝 ProN W3" charset="0"/>
          <a:cs typeface="ヒラギノ明朝 ProN W3" charset="0"/>
          <a:sym typeface="Copperplate Light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6200">
          <a:solidFill>
            <a:srgbClr val="2B2922"/>
          </a:solidFill>
          <a:latin typeface="Copperplate Light" charset="0"/>
          <a:ea typeface="ヒラギノ明朝 ProN W3" charset="0"/>
          <a:cs typeface="ヒラギノ明朝 ProN W3" charset="0"/>
          <a:sym typeface="Copperplate Light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6200">
          <a:solidFill>
            <a:srgbClr val="2B2922"/>
          </a:solidFill>
          <a:latin typeface="Copperplate Light" charset="0"/>
          <a:ea typeface="ヒラギノ明朝 ProN W3" charset="0"/>
          <a:cs typeface="ヒラギノ明朝 ProN W3" charset="0"/>
          <a:sym typeface="Copperplate Light" charset="0"/>
        </a:defRPr>
      </a:lvl9pPr>
    </p:titleStyle>
    <p:bodyStyle>
      <a:lvl1pPr marL="381000" indent="-381000" algn="l" rtl="0" fontAlgn="base">
        <a:spcBef>
          <a:spcPts val="3400"/>
        </a:spcBef>
        <a:spcAft>
          <a:spcPct val="0"/>
        </a:spcAft>
        <a:buSzPct val="93000"/>
        <a:buChar char="•"/>
        <a:defRPr sz="2600">
          <a:solidFill>
            <a:srgbClr val="2B2922"/>
          </a:solidFill>
          <a:latin typeface="+mn-lt"/>
          <a:ea typeface="+mn-ea"/>
          <a:cs typeface="+mn-cs"/>
          <a:sym typeface="Copperplate" charset="0"/>
        </a:defRPr>
      </a:lvl1pPr>
      <a:lvl2pPr marL="685800" indent="-381000" algn="l" rtl="0" fontAlgn="base">
        <a:spcBef>
          <a:spcPts val="3400"/>
        </a:spcBef>
        <a:spcAft>
          <a:spcPct val="0"/>
        </a:spcAft>
        <a:buSzPct val="93000"/>
        <a:buChar char="•"/>
        <a:defRPr sz="2600">
          <a:solidFill>
            <a:srgbClr val="2B2922"/>
          </a:solidFill>
          <a:latin typeface="+mn-lt"/>
          <a:ea typeface="+mn-ea"/>
          <a:cs typeface="+mn-cs"/>
          <a:sym typeface="Copperplate" charset="0"/>
        </a:defRPr>
      </a:lvl2pPr>
      <a:lvl3pPr marL="1028700" indent="-381000" algn="l" rtl="0" fontAlgn="base">
        <a:spcBef>
          <a:spcPts val="3400"/>
        </a:spcBef>
        <a:spcAft>
          <a:spcPct val="0"/>
        </a:spcAft>
        <a:buSzPct val="93000"/>
        <a:buChar char="•"/>
        <a:defRPr sz="2600">
          <a:solidFill>
            <a:srgbClr val="2B2922"/>
          </a:solidFill>
          <a:latin typeface="+mn-lt"/>
          <a:ea typeface="+mn-ea"/>
          <a:cs typeface="+mn-cs"/>
          <a:sym typeface="Copperplate" charset="0"/>
        </a:defRPr>
      </a:lvl3pPr>
      <a:lvl4pPr marL="1371600" indent="-381000" algn="l" rtl="0" fontAlgn="base">
        <a:spcBef>
          <a:spcPts val="3400"/>
        </a:spcBef>
        <a:spcAft>
          <a:spcPct val="0"/>
        </a:spcAft>
        <a:buSzPct val="93000"/>
        <a:buChar char="•"/>
        <a:defRPr sz="2600">
          <a:solidFill>
            <a:srgbClr val="2B2922"/>
          </a:solidFill>
          <a:latin typeface="+mn-lt"/>
          <a:ea typeface="+mn-ea"/>
          <a:cs typeface="+mn-cs"/>
          <a:sym typeface="Copperplate" charset="0"/>
        </a:defRPr>
      </a:lvl4pPr>
      <a:lvl5pPr marL="1714500" indent="-381000" algn="l" rtl="0" fontAlgn="base">
        <a:spcBef>
          <a:spcPts val="3400"/>
        </a:spcBef>
        <a:spcAft>
          <a:spcPct val="0"/>
        </a:spcAft>
        <a:buSzPct val="93000"/>
        <a:buChar char="•"/>
        <a:defRPr sz="2600">
          <a:solidFill>
            <a:srgbClr val="2B2922"/>
          </a:solidFill>
          <a:latin typeface="+mn-lt"/>
          <a:ea typeface="+mn-ea"/>
          <a:cs typeface="+mn-cs"/>
          <a:sym typeface="Copperplate" charset="0"/>
        </a:defRPr>
      </a:lvl5pPr>
      <a:lvl6pPr marL="2171700" indent="-381000" algn="l" rtl="0" fontAlgn="base">
        <a:spcBef>
          <a:spcPts val="3400"/>
        </a:spcBef>
        <a:spcAft>
          <a:spcPct val="0"/>
        </a:spcAft>
        <a:buSzPct val="93000"/>
        <a:buChar char="•"/>
        <a:defRPr sz="2600">
          <a:solidFill>
            <a:srgbClr val="2B2922"/>
          </a:solidFill>
          <a:latin typeface="+mn-lt"/>
          <a:ea typeface="+mn-ea"/>
          <a:cs typeface="+mn-cs"/>
          <a:sym typeface="Copperplate" charset="0"/>
        </a:defRPr>
      </a:lvl6pPr>
      <a:lvl7pPr marL="2628900" indent="-381000" algn="l" rtl="0" fontAlgn="base">
        <a:spcBef>
          <a:spcPts val="3400"/>
        </a:spcBef>
        <a:spcAft>
          <a:spcPct val="0"/>
        </a:spcAft>
        <a:buSzPct val="93000"/>
        <a:buChar char="•"/>
        <a:defRPr sz="2600">
          <a:solidFill>
            <a:srgbClr val="2B2922"/>
          </a:solidFill>
          <a:latin typeface="+mn-lt"/>
          <a:ea typeface="+mn-ea"/>
          <a:cs typeface="+mn-cs"/>
          <a:sym typeface="Copperplate" charset="0"/>
        </a:defRPr>
      </a:lvl7pPr>
      <a:lvl8pPr marL="3086100" indent="-381000" algn="l" rtl="0" fontAlgn="base">
        <a:spcBef>
          <a:spcPts val="3400"/>
        </a:spcBef>
        <a:spcAft>
          <a:spcPct val="0"/>
        </a:spcAft>
        <a:buSzPct val="93000"/>
        <a:buChar char="•"/>
        <a:defRPr sz="2600">
          <a:solidFill>
            <a:srgbClr val="2B2922"/>
          </a:solidFill>
          <a:latin typeface="+mn-lt"/>
          <a:ea typeface="+mn-ea"/>
          <a:cs typeface="+mn-cs"/>
          <a:sym typeface="Copperplate" charset="0"/>
        </a:defRPr>
      </a:lvl8pPr>
      <a:lvl9pPr marL="3543300" indent="-381000" algn="l" rtl="0" fontAlgn="base">
        <a:spcBef>
          <a:spcPts val="3400"/>
        </a:spcBef>
        <a:spcAft>
          <a:spcPct val="0"/>
        </a:spcAft>
        <a:buSzPct val="93000"/>
        <a:buChar char="•"/>
        <a:defRPr sz="2600">
          <a:solidFill>
            <a:srgbClr val="2B2922"/>
          </a:solidFill>
          <a:latin typeface="+mn-lt"/>
          <a:ea typeface="+mn-ea"/>
          <a:cs typeface="+mn-cs"/>
          <a:sym typeface="Copperplate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3" name="Rectangle 1"/>
          <p:cNvSpPr>
            <a:spLocks noChangeArrowheads="1"/>
          </p:cNvSpPr>
          <p:nvPr>
            <p:ph type="title"/>
          </p:nvPr>
        </p:nvSpPr>
        <p:spPr bwMode="auto">
          <a:xfrm>
            <a:off x="990600" y="304800"/>
            <a:ext cx="8178800" cy="1549400"/>
          </a:xfrm>
          <a:prstGeom prst="rect">
            <a:avLst/>
          </a:prstGeom>
          <a:noFill/>
          <a:ln>
            <a:noFill/>
          </a:ln>
          <a:effectLst>
            <a:outerShdw blurRad="25400" dist="25399" dir="2700000" algn="ctr" rotWithShape="0">
              <a:schemeClr val="bg2">
                <a:alpha val="75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38100" tIns="38100" rIns="38100" bIns="381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oefler Text" charset="0"/>
              </a:rPr>
              <a:t>Click to edit Master title style</a:t>
            </a:r>
          </a:p>
        </p:txBody>
      </p:sp>
      <p:sp>
        <p:nvSpPr>
          <p:cNvPr id="74754" name="Rectangle 2"/>
          <p:cNvSpPr>
            <a:spLocks noChangeArrowheads="1"/>
          </p:cNvSpPr>
          <p:nvPr>
            <p:ph type="body" idx="1"/>
          </p:nvPr>
        </p:nvSpPr>
        <p:spPr bwMode="auto">
          <a:xfrm>
            <a:off x="5880100" y="1943100"/>
            <a:ext cx="3289300" cy="4965700"/>
          </a:xfrm>
          <a:prstGeom prst="rect">
            <a:avLst/>
          </a:prstGeom>
          <a:noFill/>
          <a:ln>
            <a:noFill/>
          </a:ln>
          <a:effectLst>
            <a:outerShdw blurRad="25400" dist="25399" dir="2700000" algn="ctr" rotWithShape="0">
              <a:schemeClr val="bg2">
                <a:alpha val="75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38100" tIns="38100" rIns="38100" bIns="381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oefler Text" charset="0"/>
              </a:rPr>
              <a:t>Click to edit Master text styles</a:t>
            </a:r>
          </a:p>
          <a:p>
            <a:pPr lvl="1"/>
            <a:r>
              <a:rPr lang="en-US">
                <a:sym typeface="Hoefler Text" charset="0"/>
              </a:rPr>
              <a:t>Second level</a:t>
            </a:r>
          </a:p>
          <a:p>
            <a:pPr lvl="2"/>
            <a:r>
              <a:rPr lang="en-US">
                <a:sym typeface="Hoefler Text" charset="0"/>
              </a:rPr>
              <a:t>Third level</a:t>
            </a:r>
          </a:p>
          <a:p>
            <a:pPr lvl="3"/>
            <a:r>
              <a:rPr lang="en-US">
                <a:sym typeface="Hoefler Text" charset="0"/>
              </a:rPr>
              <a:t>Fourth level</a:t>
            </a:r>
          </a:p>
          <a:p>
            <a:pPr lvl="4"/>
            <a:r>
              <a:rPr lang="en-US">
                <a:sym typeface="Hoefler Text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600" r:id="rId1"/>
    <p:sldLayoutId id="2147484601" r:id="rId2"/>
    <p:sldLayoutId id="2147484602" r:id="rId3"/>
    <p:sldLayoutId id="2147484603" r:id="rId4"/>
    <p:sldLayoutId id="2147484604" r:id="rId5"/>
    <p:sldLayoutId id="2147484605" r:id="rId6"/>
    <p:sldLayoutId id="2147484606" r:id="rId7"/>
    <p:sldLayoutId id="2147484607" r:id="rId8"/>
    <p:sldLayoutId id="2147484608" r:id="rId9"/>
    <p:sldLayoutId id="2147484609" r:id="rId10"/>
    <p:sldLayoutId id="2147484610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5000">
          <a:solidFill>
            <a:srgbClr val="44422C"/>
          </a:solidFill>
          <a:latin typeface="+mj-lt"/>
          <a:ea typeface="+mj-ea"/>
          <a:cs typeface="+mj-cs"/>
          <a:sym typeface="Hoefler Text" charset="0"/>
        </a:defRPr>
      </a:lvl1pPr>
      <a:lvl2pPr algn="ctr" rtl="0" fontAlgn="base">
        <a:spcBef>
          <a:spcPct val="0"/>
        </a:spcBef>
        <a:spcAft>
          <a:spcPct val="0"/>
        </a:spcAft>
        <a:defRPr sz="5000">
          <a:solidFill>
            <a:srgbClr val="44422C"/>
          </a:solidFill>
          <a:latin typeface="Hoefler Text" charset="0"/>
          <a:ea typeface="ヒラギノ明朝 ProN W3" charset="0"/>
          <a:cs typeface="ヒラギノ明朝 ProN W3" charset="0"/>
          <a:sym typeface="Hoefler Text" charset="0"/>
        </a:defRPr>
      </a:lvl2pPr>
      <a:lvl3pPr algn="ctr" rtl="0" fontAlgn="base">
        <a:spcBef>
          <a:spcPct val="0"/>
        </a:spcBef>
        <a:spcAft>
          <a:spcPct val="0"/>
        </a:spcAft>
        <a:defRPr sz="5000">
          <a:solidFill>
            <a:srgbClr val="44422C"/>
          </a:solidFill>
          <a:latin typeface="Hoefler Text" charset="0"/>
          <a:ea typeface="ヒラギノ明朝 ProN W3" charset="0"/>
          <a:cs typeface="ヒラギノ明朝 ProN W3" charset="0"/>
          <a:sym typeface="Hoefler Text" charset="0"/>
        </a:defRPr>
      </a:lvl3pPr>
      <a:lvl4pPr algn="ctr" rtl="0" fontAlgn="base">
        <a:spcBef>
          <a:spcPct val="0"/>
        </a:spcBef>
        <a:spcAft>
          <a:spcPct val="0"/>
        </a:spcAft>
        <a:defRPr sz="5000">
          <a:solidFill>
            <a:srgbClr val="44422C"/>
          </a:solidFill>
          <a:latin typeface="Hoefler Text" charset="0"/>
          <a:ea typeface="ヒラギノ明朝 ProN W3" charset="0"/>
          <a:cs typeface="ヒラギノ明朝 ProN W3" charset="0"/>
          <a:sym typeface="Hoefler Text" charset="0"/>
        </a:defRPr>
      </a:lvl4pPr>
      <a:lvl5pPr algn="ctr" rtl="0" fontAlgn="base">
        <a:spcBef>
          <a:spcPct val="0"/>
        </a:spcBef>
        <a:spcAft>
          <a:spcPct val="0"/>
        </a:spcAft>
        <a:defRPr sz="5000">
          <a:solidFill>
            <a:srgbClr val="44422C"/>
          </a:solidFill>
          <a:latin typeface="Hoefler Text" charset="0"/>
          <a:ea typeface="ヒラギノ明朝 ProN W3" charset="0"/>
          <a:cs typeface="ヒラギノ明朝 ProN W3" charset="0"/>
          <a:sym typeface="Hoefler Text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5000">
          <a:solidFill>
            <a:srgbClr val="44422C"/>
          </a:solidFill>
          <a:latin typeface="Hoefler Text" charset="0"/>
          <a:ea typeface="ヒラギノ明朝 ProN W3" charset="0"/>
          <a:cs typeface="ヒラギノ明朝 ProN W3" charset="0"/>
          <a:sym typeface="Hoefler Text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5000">
          <a:solidFill>
            <a:srgbClr val="44422C"/>
          </a:solidFill>
          <a:latin typeface="Hoefler Text" charset="0"/>
          <a:ea typeface="ヒラギノ明朝 ProN W3" charset="0"/>
          <a:cs typeface="ヒラギノ明朝 ProN W3" charset="0"/>
          <a:sym typeface="Hoefler Text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5000">
          <a:solidFill>
            <a:srgbClr val="44422C"/>
          </a:solidFill>
          <a:latin typeface="Hoefler Text" charset="0"/>
          <a:ea typeface="ヒラギノ明朝 ProN W3" charset="0"/>
          <a:cs typeface="ヒラギノ明朝 ProN W3" charset="0"/>
          <a:sym typeface="Hoefler Text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5000">
          <a:solidFill>
            <a:srgbClr val="44422C"/>
          </a:solidFill>
          <a:latin typeface="Hoefler Text" charset="0"/>
          <a:ea typeface="ヒラギノ明朝 ProN W3" charset="0"/>
          <a:cs typeface="ヒラギノ明朝 ProN W3" charset="0"/>
          <a:sym typeface="Hoefler Text" charset="0"/>
        </a:defRPr>
      </a:lvl9pPr>
    </p:titleStyle>
    <p:bodyStyle>
      <a:lvl1pPr marL="455613" indent="-269875" algn="l" rtl="0" fontAlgn="base">
        <a:spcBef>
          <a:spcPts val="3200"/>
        </a:spcBef>
        <a:spcAft>
          <a:spcPct val="0"/>
        </a:spcAft>
        <a:buSzPct val="125000"/>
        <a:buFont typeface="Hoefler Text" charset="0"/>
        <a:buChar char="•"/>
        <a:defRPr sz="2400">
          <a:solidFill>
            <a:srgbClr val="44422C"/>
          </a:solidFill>
          <a:latin typeface="+mn-lt"/>
          <a:ea typeface="+mn-ea"/>
          <a:cs typeface="+mn-cs"/>
          <a:sym typeface="Hoefler Text" charset="0"/>
        </a:defRPr>
      </a:lvl1pPr>
      <a:lvl2pPr marL="852488" indent="-268288" algn="l" rtl="0" fontAlgn="base">
        <a:spcBef>
          <a:spcPts val="3200"/>
        </a:spcBef>
        <a:spcAft>
          <a:spcPct val="0"/>
        </a:spcAft>
        <a:buSzPct val="125000"/>
        <a:buFont typeface="Hoefler Text" charset="0"/>
        <a:buChar char="•"/>
        <a:defRPr sz="2400">
          <a:solidFill>
            <a:srgbClr val="44422C"/>
          </a:solidFill>
          <a:latin typeface="+mn-lt"/>
          <a:ea typeface="+mn-ea"/>
          <a:cs typeface="+mn-cs"/>
          <a:sym typeface="Hoefler Text" charset="0"/>
        </a:defRPr>
      </a:lvl2pPr>
      <a:lvl3pPr marL="1258888" indent="-268288" algn="l" rtl="0" fontAlgn="base">
        <a:spcBef>
          <a:spcPts val="3200"/>
        </a:spcBef>
        <a:spcAft>
          <a:spcPct val="0"/>
        </a:spcAft>
        <a:buSzPct val="125000"/>
        <a:buFont typeface="Hoefler Text" charset="0"/>
        <a:buChar char="•"/>
        <a:defRPr sz="2400">
          <a:solidFill>
            <a:srgbClr val="44422C"/>
          </a:solidFill>
          <a:latin typeface="+mn-lt"/>
          <a:ea typeface="+mn-ea"/>
          <a:cs typeface="+mn-cs"/>
          <a:sym typeface="Hoefler Text" charset="0"/>
        </a:defRPr>
      </a:lvl3pPr>
      <a:lvl4pPr marL="1665288" indent="-268288" algn="l" rtl="0" fontAlgn="base">
        <a:spcBef>
          <a:spcPts val="3200"/>
        </a:spcBef>
        <a:spcAft>
          <a:spcPct val="0"/>
        </a:spcAft>
        <a:buSzPct val="125000"/>
        <a:buFont typeface="Hoefler Text" charset="0"/>
        <a:buChar char="•"/>
        <a:defRPr sz="2400">
          <a:solidFill>
            <a:srgbClr val="44422C"/>
          </a:solidFill>
          <a:latin typeface="+mn-lt"/>
          <a:ea typeface="+mn-ea"/>
          <a:cs typeface="+mn-cs"/>
          <a:sym typeface="Hoefler Text" charset="0"/>
        </a:defRPr>
      </a:lvl4pPr>
      <a:lvl5pPr marL="2071688" indent="-268288" algn="l" rtl="0" fontAlgn="base">
        <a:spcBef>
          <a:spcPts val="3200"/>
        </a:spcBef>
        <a:spcAft>
          <a:spcPct val="0"/>
        </a:spcAft>
        <a:buSzPct val="125000"/>
        <a:buFont typeface="Hoefler Text" charset="0"/>
        <a:buChar char="•"/>
        <a:defRPr sz="2400">
          <a:solidFill>
            <a:srgbClr val="44422C"/>
          </a:solidFill>
          <a:latin typeface="+mn-lt"/>
          <a:ea typeface="+mn-ea"/>
          <a:cs typeface="+mn-cs"/>
          <a:sym typeface="Hoefler Text" charset="0"/>
        </a:defRPr>
      </a:lvl5pPr>
      <a:lvl6pPr marL="2528888" indent="-268288" algn="l" rtl="0" fontAlgn="base">
        <a:spcBef>
          <a:spcPts val="3200"/>
        </a:spcBef>
        <a:spcAft>
          <a:spcPct val="0"/>
        </a:spcAft>
        <a:buSzPct val="125000"/>
        <a:buFont typeface="Hoefler Text" charset="0"/>
        <a:buChar char="•"/>
        <a:defRPr sz="2400">
          <a:solidFill>
            <a:srgbClr val="44422C"/>
          </a:solidFill>
          <a:latin typeface="+mn-lt"/>
          <a:ea typeface="+mn-ea"/>
          <a:cs typeface="+mn-cs"/>
          <a:sym typeface="Hoefler Text" charset="0"/>
        </a:defRPr>
      </a:lvl6pPr>
      <a:lvl7pPr marL="2986088" indent="-268288" algn="l" rtl="0" fontAlgn="base">
        <a:spcBef>
          <a:spcPts val="3200"/>
        </a:spcBef>
        <a:spcAft>
          <a:spcPct val="0"/>
        </a:spcAft>
        <a:buSzPct val="125000"/>
        <a:buFont typeface="Hoefler Text" charset="0"/>
        <a:buChar char="•"/>
        <a:defRPr sz="2400">
          <a:solidFill>
            <a:srgbClr val="44422C"/>
          </a:solidFill>
          <a:latin typeface="+mn-lt"/>
          <a:ea typeface="+mn-ea"/>
          <a:cs typeface="+mn-cs"/>
          <a:sym typeface="Hoefler Text" charset="0"/>
        </a:defRPr>
      </a:lvl7pPr>
      <a:lvl8pPr marL="3443288" indent="-268288" algn="l" rtl="0" fontAlgn="base">
        <a:spcBef>
          <a:spcPts val="3200"/>
        </a:spcBef>
        <a:spcAft>
          <a:spcPct val="0"/>
        </a:spcAft>
        <a:buSzPct val="125000"/>
        <a:buFont typeface="Hoefler Text" charset="0"/>
        <a:buChar char="•"/>
        <a:defRPr sz="2400">
          <a:solidFill>
            <a:srgbClr val="44422C"/>
          </a:solidFill>
          <a:latin typeface="+mn-lt"/>
          <a:ea typeface="+mn-ea"/>
          <a:cs typeface="+mn-cs"/>
          <a:sym typeface="Hoefler Text" charset="0"/>
        </a:defRPr>
      </a:lvl8pPr>
      <a:lvl9pPr marL="3900488" indent="-268288" algn="l" rtl="0" fontAlgn="base">
        <a:spcBef>
          <a:spcPts val="3200"/>
        </a:spcBef>
        <a:spcAft>
          <a:spcPct val="0"/>
        </a:spcAft>
        <a:buSzPct val="125000"/>
        <a:buFont typeface="Hoefler Text" charset="0"/>
        <a:buChar char="•"/>
        <a:defRPr sz="2400">
          <a:solidFill>
            <a:srgbClr val="44422C"/>
          </a:solidFill>
          <a:latin typeface="+mn-lt"/>
          <a:ea typeface="+mn-ea"/>
          <a:cs typeface="+mn-cs"/>
          <a:sym typeface="Hoefler Text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7" name="Rectangle 1"/>
          <p:cNvSpPr>
            <a:spLocks/>
          </p:cNvSpPr>
          <p:nvPr/>
        </p:nvSpPr>
        <p:spPr bwMode="auto">
          <a:xfrm>
            <a:off x="0" y="-12700"/>
            <a:ext cx="10210800" cy="838200"/>
          </a:xfrm>
          <a:prstGeom prst="rect">
            <a:avLst/>
          </a:prstGeom>
          <a:solidFill>
            <a:schemeClr val="accent1">
              <a:alpha val="66666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75778" name="Rectangle 2"/>
          <p:cNvSpPr>
            <a:spLocks/>
          </p:cNvSpPr>
          <p:nvPr/>
        </p:nvSpPr>
        <p:spPr bwMode="auto">
          <a:xfrm>
            <a:off x="4356100" y="133350"/>
            <a:ext cx="1428750" cy="520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 sz="2900">
                <a:solidFill>
                  <a:srgbClr val="FFFF00"/>
                </a:solidFill>
                <a:ea typeface="ＭＳ Ｐゴシック" charset="0"/>
                <a:cs typeface="Verdana" charset="0"/>
              </a:rPr>
              <a:t>FIELDS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611" r:id="rId1"/>
    <p:sldLayoutId id="2147484612" r:id="rId2"/>
    <p:sldLayoutId id="2147484613" r:id="rId3"/>
    <p:sldLayoutId id="2147484614" r:id="rId4"/>
    <p:sldLayoutId id="2147484615" r:id="rId5"/>
    <p:sldLayoutId id="2147484616" r:id="rId6"/>
    <p:sldLayoutId id="2147484617" r:id="rId7"/>
    <p:sldLayoutId id="2147484618" r:id="rId8"/>
    <p:sldLayoutId id="2147484619" r:id="rId9"/>
    <p:sldLayoutId id="2147484620" r:id="rId10"/>
    <p:sldLayoutId id="2147484621" r:id="rId11"/>
  </p:sldLayoutIdLst>
  <p:transition xmlns:p14="http://schemas.microsoft.com/office/powerpoint/2010/main"/>
  <p:txStyles>
    <p:titleStyle>
      <a:lvl1pPr algn="l" rtl="0" fontAlgn="base">
        <a:spcBef>
          <a:spcPct val="0"/>
        </a:spcBef>
        <a:spcAft>
          <a:spcPct val="0"/>
        </a:spcAft>
        <a:defRPr sz="6200">
          <a:solidFill>
            <a:srgbClr val="2B2922"/>
          </a:solidFill>
          <a:latin typeface="+mj-lt"/>
          <a:ea typeface="+mj-ea"/>
          <a:cs typeface="+mj-cs"/>
          <a:sym typeface="Copperplate Light" charset="0"/>
        </a:defRPr>
      </a:lvl1pPr>
      <a:lvl2pPr algn="l" rtl="0" fontAlgn="base">
        <a:spcBef>
          <a:spcPct val="0"/>
        </a:spcBef>
        <a:spcAft>
          <a:spcPct val="0"/>
        </a:spcAft>
        <a:defRPr sz="6200">
          <a:solidFill>
            <a:srgbClr val="2B2922"/>
          </a:solidFill>
          <a:latin typeface="Copperplate Light" charset="0"/>
          <a:ea typeface="ヒラギノ明朝 ProN W3" charset="0"/>
          <a:cs typeface="ヒラギノ明朝 ProN W3" charset="0"/>
          <a:sym typeface="Copperplate Light" charset="0"/>
        </a:defRPr>
      </a:lvl2pPr>
      <a:lvl3pPr algn="l" rtl="0" fontAlgn="base">
        <a:spcBef>
          <a:spcPct val="0"/>
        </a:spcBef>
        <a:spcAft>
          <a:spcPct val="0"/>
        </a:spcAft>
        <a:defRPr sz="6200">
          <a:solidFill>
            <a:srgbClr val="2B2922"/>
          </a:solidFill>
          <a:latin typeface="Copperplate Light" charset="0"/>
          <a:ea typeface="ヒラギノ明朝 ProN W3" charset="0"/>
          <a:cs typeface="ヒラギノ明朝 ProN W3" charset="0"/>
          <a:sym typeface="Copperplate Light" charset="0"/>
        </a:defRPr>
      </a:lvl3pPr>
      <a:lvl4pPr algn="l" rtl="0" fontAlgn="base">
        <a:spcBef>
          <a:spcPct val="0"/>
        </a:spcBef>
        <a:spcAft>
          <a:spcPct val="0"/>
        </a:spcAft>
        <a:defRPr sz="6200">
          <a:solidFill>
            <a:srgbClr val="2B2922"/>
          </a:solidFill>
          <a:latin typeface="Copperplate Light" charset="0"/>
          <a:ea typeface="ヒラギノ明朝 ProN W3" charset="0"/>
          <a:cs typeface="ヒラギノ明朝 ProN W3" charset="0"/>
          <a:sym typeface="Copperplate Light" charset="0"/>
        </a:defRPr>
      </a:lvl4pPr>
      <a:lvl5pPr algn="l" rtl="0" fontAlgn="base">
        <a:spcBef>
          <a:spcPct val="0"/>
        </a:spcBef>
        <a:spcAft>
          <a:spcPct val="0"/>
        </a:spcAft>
        <a:defRPr sz="6200">
          <a:solidFill>
            <a:srgbClr val="2B2922"/>
          </a:solidFill>
          <a:latin typeface="Copperplate Light" charset="0"/>
          <a:ea typeface="ヒラギノ明朝 ProN W3" charset="0"/>
          <a:cs typeface="ヒラギノ明朝 ProN W3" charset="0"/>
          <a:sym typeface="Copperplate Light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6200">
          <a:solidFill>
            <a:srgbClr val="2B2922"/>
          </a:solidFill>
          <a:latin typeface="Copperplate Light" charset="0"/>
          <a:ea typeface="ヒラギノ明朝 ProN W3" charset="0"/>
          <a:cs typeface="ヒラギノ明朝 ProN W3" charset="0"/>
          <a:sym typeface="Copperplate Light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6200">
          <a:solidFill>
            <a:srgbClr val="2B2922"/>
          </a:solidFill>
          <a:latin typeface="Copperplate Light" charset="0"/>
          <a:ea typeface="ヒラギノ明朝 ProN W3" charset="0"/>
          <a:cs typeface="ヒラギノ明朝 ProN W3" charset="0"/>
          <a:sym typeface="Copperplate Light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6200">
          <a:solidFill>
            <a:srgbClr val="2B2922"/>
          </a:solidFill>
          <a:latin typeface="Copperplate Light" charset="0"/>
          <a:ea typeface="ヒラギノ明朝 ProN W3" charset="0"/>
          <a:cs typeface="ヒラギノ明朝 ProN W3" charset="0"/>
          <a:sym typeface="Copperplate Light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6200">
          <a:solidFill>
            <a:srgbClr val="2B2922"/>
          </a:solidFill>
          <a:latin typeface="Copperplate Light" charset="0"/>
          <a:ea typeface="ヒラギノ明朝 ProN W3" charset="0"/>
          <a:cs typeface="ヒラギノ明朝 ProN W3" charset="0"/>
          <a:sym typeface="Copperplate Light" charset="0"/>
        </a:defRPr>
      </a:lvl9pPr>
    </p:titleStyle>
    <p:bodyStyle>
      <a:lvl1pPr marL="381000" indent="-381000" algn="l" rtl="0" fontAlgn="base">
        <a:spcBef>
          <a:spcPts val="3900"/>
        </a:spcBef>
        <a:spcAft>
          <a:spcPct val="0"/>
        </a:spcAft>
        <a:buSzPct val="93000"/>
        <a:buChar char="•"/>
        <a:defRPr sz="2800">
          <a:solidFill>
            <a:srgbClr val="2B2922"/>
          </a:solidFill>
          <a:latin typeface="+mn-lt"/>
          <a:ea typeface="+mn-ea"/>
          <a:cs typeface="+mn-cs"/>
          <a:sym typeface="Copperplate" charset="0"/>
        </a:defRPr>
      </a:lvl1pPr>
      <a:lvl2pPr marL="723900" indent="-381000" algn="l" rtl="0" fontAlgn="base">
        <a:spcBef>
          <a:spcPts val="3900"/>
        </a:spcBef>
        <a:spcAft>
          <a:spcPct val="0"/>
        </a:spcAft>
        <a:buSzPct val="93000"/>
        <a:buChar char="•"/>
        <a:defRPr sz="2800">
          <a:solidFill>
            <a:srgbClr val="2B2922"/>
          </a:solidFill>
          <a:latin typeface="+mn-lt"/>
          <a:ea typeface="+mn-ea"/>
          <a:cs typeface="+mn-cs"/>
          <a:sym typeface="Copperplate" charset="0"/>
        </a:defRPr>
      </a:lvl2pPr>
      <a:lvl3pPr marL="1066800" indent="-381000" algn="l" rtl="0" fontAlgn="base">
        <a:spcBef>
          <a:spcPts val="3900"/>
        </a:spcBef>
        <a:spcAft>
          <a:spcPct val="0"/>
        </a:spcAft>
        <a:buSzPct val="93000"/>
        <a:buChar char="•"/>
        <a:defRPr sz="2800">
          <a:solidFill>
            <a:srgbClr val="2B2922"/>
          </a:solidFill>
          <a:latin typeface="+mn-lt"/>
          <a:ea typeface="+mn-ea"/>
          <a:cs typeface="+mn-cs"/>
          <a:sym typeface="Copperplate" charset="0"/>
        </a:defRPr>
      </a:lvl3pPr>
      <a:lvl4pPr marL="1409700" indent="-381000" algn="l" rtl="0" fontAlgn="base">
        <a:spcBef>
          <a:spcPts val="3900"/>
        </a:spcBef>
        <a:spcAft>
          <a:spcPct val="0"/>
        </a:spcAft>
        <a:buSzPct val="93000"/>
        <a:buChar char="•"/>
        <a:defRPr sz="2800">
          <a:solidFill>
            <a:srgbClr val="2B2922"/>
          </a:solidFill>
          <a:latin typeface="+mn-lt"/>
          <a:ea typeface="+mn-ea"/>
          <a:cs typeface="+mn-cs"/>
          <a:sym typeface="Copperplate" charset="0"/>
        </a:defRPr>
      </a:lvl4pPr>
      <a:lvl5pPr marL="1752600" indent="-381000" algn="l" rtl="0" fontAlgn="base">
        <a:spcBef>
          <a:spcPts val="3900"/>
        </a:spcBef>
        <a:spcAft>
          <a:spcPct val="0"/>
        </a:spcAft>
        <a:buSzPct val="93000"/>
        <a:buChar char="•"/>
        <a:defRPr sz="2800">
          <a:solidFill>
            <a:srgbClr val="2B2922"/>
          </a:solidFill>
          <a:latin typeface="+mn-lt"/>
          <a:ea typeface="+mn-ea"/>
          <a:cs typeface="+mn-cs"/>
          <a:sym typeface="Copperplate" charset="0"/>
        </a:defRPr>
      </a:lvl5pPr>
      <a:lvl6pPr marL="2209800" indent="-381000" algn="l" rtl="0" fontAlgn="base">
        <a:spcBef>
          <a:spcPts val="3900"/>
        </a:spcBef>
        <a:spcAft>
          <a:spcPct val="0"/>
        </a:spcAft>
        <a:buSzPct val="93000"/>
        <a:buChar char="•"/>
        <a:defRPr sz="2800">
          <a:solidFill>
            <a:srgbClr val="2B2922"/>
          </a:solidFill>
          <a:latin typeface="+mn-lt"/>
          <a:ea typeface="+mn-ea"/>
          <a:cs typeface="+mn-cs"/>
          <a:sym typeface="Copperplate" charset="0"/>
        </a:defRPr>
      </a:lvl6pPr>
      <a:lvl7pPr marL="2667000" indent="-381000" algn="l" rtl="0" fontAlgn="base">
        <a:spcBef>
          <a:spcPts val="3900"/>
        </a:spcBef>
        <a:spcAft>
          <a:spcPct val="0"/>
        </a:spcAft>
        <a:buSzPct val="93000"/>
        <a:buChar char="•"/>
        <a:defRPr sz="2800">
          <a:solidFill>
            <a:srgbClr val="2B2922"/>
          </a:solidFill>
          <a:latin typeface="+mn-lt"/>
          <a:ea typeface="+mn-ea"/>
          <a:cs typeface="+mn-cs"/>
          <a:sym typeface="Copperplate" charset="0"/>
        </a:defRPr>
      </a:lvl7pPr>
      <a:lvl8pPr marL="3124200" indent="-381000" algn="l" rtl="0" fontAlgn="base">
        <a:spcBef>
          <a:spcPts val="3900"/>
        </a:spcBef>
        <a:spcAft>
          <a:spcPct val="0"/>
        </a:spcAft>
        <a:buSzPct val="93000"/>
        <a:buChar char="•"/>
        <a:defRPr sz="2800">
          <a:solidFill>
            <a:srgbClr val="2B2922"/>
          </a:solidFill>
          <a:latin typeface="+mn-lt"/>
          <a:ea typeface="+mn-ea"/>
          <a:cs typeface="+mn-cs"/>
          <a:sym typeface="Copperplate" charset="0"/>
        </a:defRPr>
      </a:lvl8pPr>
      <a:lvl9pPr marL="3581400" indent="-381000" algn="l" rtl="0" fontAlgn="base">
        <a:spcBef>
          <a:spcPts val="3900"/>
        </a:spcBef>
        <a:spcAft>
          <a:spcPct val="0"/>
        </a:spcAft>
        <a:buSzPct val="93000"/>
        <a:buChar char="•"/>
        <a:defRPr sz="2800">
          <a:solidFill>
            <a:srgbClr val="2B2922"/>
          </a:solidFill>
          <a:latin typeface="+mn-lt"/>
          <a:ea typeface="+mn-ea"/>
          <a:cs typeface="+mn-cs"/>
          <a:sym typeface="Copperplate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1" name="Rectangle 1"/>
          <p:cNvSpPr>
            <a:spLocks noChangeArrowheads="1"/>
          </p:cNvSpPr>
          <p:nvPr>
            <p:ph type="body" idx="1"/>
          </p:nvPr>
        </p:nvSpPr>
        <p:spPr bwMode="auto">
          <a:xfrm>
            <a:off x="495300" y="685800"/>
            <a:ext cx="9169400" cy="6235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38100" tIns="38100" rIns="38100" bIns="381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Copperplate" charset="0"/>
              </a:rPr>
              <a:t>Click to edit Master text styles</a:t>
            </a:r>
          </a:p>
          <a:p>
            <a:pPr lvl="1"/>
            <a:r>
              <a:rPr lang="en-US">
                <a:sym typeface="Copperplate" charset="0"/>
              </a:rPr>
              <a:t>Second level</a:t>
            </a:r>
          </a:p>
          <a:p>
            <a:pPr lvl="2"/>
            <a:r>
              <a:rPr lang="en-US">
                <a:sym typeface="Copperplate" charset="0"/>
              </a:rPr>
              <a:t>Third level</a:t>
            </a:r>
          </a:p>
          <a:p>
            <a:pPr lvl="3"/>
            <a:r>
              <a:rPr lang="en-US">
                <a:sym typeface="Copperplate" charset="0"/>
              </a:rPr>
              <a:t>Fourth level</a:t>
            </a:r>
          </a:p>
          <a:p>
            <a:pPr lvl="4"/>
            <a:r>
              <a:rPr lang="en-US">
                <a:sym typeface="Copperplate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622" r:id="rId1"/>
    <p:sldLayoutId id="2147484623" r:id="rId2"/>
    <p:sldLayoutId id="2147484624" r:id="rId3"/>
    <p:sldLayoutId id="2147484625" r:id="rId4"/>
    <p:sldLayoutId id="2147484626" r:id="rId5"/>
    <p:sldLayoutId id="2147484627" r:id="rId6"/>
    <p:sldLayoutId id="2147484628" r:id="rId7"/>
    <p:sldLayoutId id="2147484629" r:id="rId8"/>
    <p:sldLayoutId id="2147484630" r:id="rId9"/>
    <p:sldLayoutId id="2147484631" r:id="rId10"/>
    <p:sldLayoutId id="2147484632" r:id="rId11"/>
  </p:sldLayoutIdLst>
  <p:transition xmlns:p14="http://schemas.microsoft.com/office/powerpoint/2010/main"/>
  <p:txStyles>
    <p:titleStyle>
      <a:lvl1pPr algn="l" rtl="0" fontAlgn="base">
        <a:spcBef>
          <a:spcPct val="0"/>
        </a:spcBef>
        <a:spcAft>
          <a:spcPct val="0"/>
        </a:spcAft>
        <a:defRPr sz="6200">
          <a:solidFill>
            <a:srgbClr val="2B2922"/>
          </a:solidFill>
          <a:latin typeface="+mj-lt"/>
          <a:ea typeface="+mj-ea"/>
          <a:cs typeface="+mj-cs"/>
          <a:sym typeface="Copperplate Light" charset="0"/>
        </a:defRPr>
      </a:lvl1pPr>
      <a:lvl2pPr algn="l" rtl="0" fontAlgn="base">
        <a:spcBef>
          <a:spcPct val="0"/>
        </a:spcBef>
        <a:spcAft>
          <a:spcPct val="0"/>
        </a:spcAft>
        <a:defRPr sz="6200">
          <a:solidFill>
            <a:srgbClr val="2B2922"/>
          </a:solidFill>
          <a:latin typeface="Copperplate Light" charset="0"/>
          <a:ea typeface="ヒラギノ明朝 ProN W3" charset="0"/>
          <a:cs typeface="ヒラギノ明朝 ProN W3" charset="0"/>
          <a:sym typeface="Copperplate Light" charset="0"/>
        </a:defRPr>
      </a:lvl2pPr>
      <a:lvl3pPr algn="l" rtl="0" fontAlgn="base">
        <a:spcBef>
          <a:spcPct val="0"/>
        </a:spcBef>
        <a:spcAft>
          <a:spcPct val="0"/>
        </a:spcAft>
        <a:defRPr sz="6200">
          <a:solidFill>
            <a:srgbClr val="2B2922"/>
          </a:solidFill>
          <a:latin typeface="Copperplate Light" charset="0"/>
          <a:ea typeface="ヒラギノ明朝 ProN W3" charset="0"/>
          <a:cs typeface="ヒラギノ明朝 ProN W3" charset="0"/>
          <a:sym typeface="Copperplate Light" charset="0"/>
        </a:defRPr>
      </a:lvl3pPr>
      <a:lvl4pPr algn="l" rtl="0" fontAlgn="base">
        <a:spcBef>
          <a:spcPct val="0"/>
        </a:spcBef>
        <a:spcAft>
          <a:spcPct val="0"/>
        </a:spcAft>
        <a:defRPr sz="6200">
          <a:solidFill>
            <a:srgbClr val="2B2922"/>
          </a:solidFill>
          <a:latin typeface="Copperplate Light" charset="0"/>
          <a:ea typeface="ヒラギノ明朝 ProN W3" charset="0"/>
          <a:cs typeface="ヒラギノ明朝 ProN W3" charset="0"/>
          <a:sym typeface="Copperplate Light" charset="0"/>
        </a:defRPr>
      </a:lvl4pPr>
      <a:lvl5pPr algn="l" rtl="0" fontAlgn="base">
        <a:spcBef>
          <a:spcPct val="0"/>
        </a:spcBef>
        <a:spcAft>
          <a:spcPct val="0"/>
        </a:spcAft>
        <a:defRPr sz="6200">
          <a:solidFill>
            <a:srgbClr val="2B2922"/>
          </a:solidFill>
          <a:latin typeface="Copperplate Light" charset="0"/>
          <a:ea typeface="ヒラギノ明朝 ProN W3" charset="0"/>
          <a:cs typeface="ヒラギノ明朝 ProN W3" charset="0"/>
          <a:sym typeface="Copperplate Light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6200">
          <a:solidFill>
            <a:srgbClr val="2B2922"/>
          </a:solidFill>
          <a:latin typeface="Copperplate Light" charset="0"/>
          <a:ea typeface="ヒラギノ明朝 ProN W3" charset="0"/>
          <a:cs typeface="ヒラギノ明朝 ProN W3" charset="0"/>
          <a:sym typeface="Copperplate Light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6200">
          <a:solidFill>
            <a:srgbClr val="2B2922"/>
          </a:solidFill>
          <a:latin typeface="Copperplate Light" charset="0"/>
          <a:ea typeface="ヒラギノ明朝 ProN W3" charset="0"/>
          <a:cs typeface="ヒラギノ明朝 ProN W3" charset="0"/>
          <a:sym typeface="Copperplate Light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6200">
          <a:solidFill>
            <a:srgbClr val="2B2922"/>
          </a:solidFill>
          <a:latin typeface="Copperplate Light" charset="0"/>
          <a:ea typeface="ヒラギノ明朝 ProN W3" charset="0"/>
          <a:cs typeface="ヒラギノ明朝 ProN W3" charset="0"/>
          <a:sym typeface="Copperplate Light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6200">
          <a:solidFill>
            <a:srgbClr val="2B2922"/>
          </a:solidFill>
          <a:latin typeface="Copperplate Light" charset="0"/>
          <a:ea typeface="ヒラギノ明朝 ProN W3" charset="0"/>
          <a:cs typeface="ヒラギノ明朝 ProN W3" charset="0"/>
          <a:sym typeface="Copperplate Light" charset="0"/>
        </a:defRPr>
      </a:lvl9pPr>
    </p:titleStyle>
    <p:bodyStyle>
      <a:lvl1pPr marL="381000" indent="-381000" algn="l" rtl="0" fontAlgn="base">
        <a:spcBef>
          <a:spcPts val="4800"/>
        </a:spcBef>
        <a:spcAft>
          <a:spcPct val="0"/>
        </a:spcAft>
        <a:buSzPct val="93000"/>
        <a:buChar char="•"/>
        <a:defRPr sz="3400">
          <a:solidFill>
            <a:srgbClr val="2B2922"/>
          </a:solidFill>
          <a:latin typeface="+mn-lt"/>
          <a:ea typeface="+mn-ea"/>
          <a:cs typeface="+mn-cs"/>
          <a:sym typeface="Copperplate" charset="0"/>
        </a:defRPr>
      </a:lvl1pPr>
      <a:lvl2pPr marL="685800" indent="-381000" algn="l" rtl="0" fontAlgn="base">
        <a:spcBef>
          <a:spcPts val="4800"/>
        </a:spcBef>
        <a:spcAft>
          <a:spcPct val="0"/>
        </a:spcAft>
        <a:buSzPct val="93000"/>
        <a:buChar char="•"/>
        <a:defRPr sz="3400">
          <a:solidFill>
            <a:srgbClr val="2B2922"/>
          </a:solidFill>
          <a:latin typeface="+mn-lt"/>
          <a:ea typeface="+mn-ea"/>
          <a:cs typeface="+mn-cs"/>
          <a:sym typeface="Copperplate" charset="0"/>
        </a:defRPr>
      </a:lvl2pPr>
      <a:lvl3pPr marL="1028700" indent="-381000" algn="l" rtl="0" fontAlgn="base">
        <a:spcBef>
          <a:spcPts val="4800"/>
        </a:spcBef>
        <a:spcAft>
          <a:spcPct val="0"/>
        </a:spcAft>
        <a:buSzPct val="93000"/>
        <a:buChar char="•"/>
        <a:defRPr sz="3400">
          <a:solidFill>
            <a:srgbClr val="2B2922"/>
          </a:solidFill>
          <a:latin typeface="+mn-lt"/>
          <a:ea typeface="+mn-ea"/>
          <a:cs typeface="+mn-cs"/>
          <a:sym typeface="Copperplate" charset="0"/>
        </a:defRPr>
      </a:lvl3pPr>
      <a:lvl4pPr marL="1371600" indent="-381000" algn="l" rtl="0" fontAlgn="base">
        <a:spcBef>
          <a:spcPts val="4800"/>
        </a:spcBef>
        <a:spcAft>
          <a:spcPct val="0"/>
        </a:spcAft>
        <a:buSzPct val="93000"/>
        <a:buChar char="•"/>
        <a:defRPr sz="3400">
          <a:solidFill>
            <a:srgbClr val="2B2922"/>
          </a:solidFill>
          <a:latin typeface="+mn-lt"/>
          <a:ea typeface="+mn-ea"/>
          <a:cs typeface="+mn-cs"/>
          <a:sym typeface="Copperplate" charset="0"/>
        </a:defRPr>
      </a:lvl4pPr>
      <a:lvl5pPr marL="1714500" indent="-381000" algn="l" rtl="0" fontAlgn="base">
        <a:spcBef>
          <a:spcPts val="4800"/>
        </a:spcBef>
        <a:spcAft>
          <a:spcPct val="0"/>
        </a:spcAft>
        <a:buSzPct val="93000"/>
        <a:buChar char="•"/>
        <a:defRPr sz="3400">
          <a:solidFill>
            <a:srgbClr val="2B2922"/>
          </a:solidFill>
          <a:latin typeface="+mn-lt"/>
          <a:ea typeface="+mn-ea"/>
          <a:cs typeface="+mn-cs"/>
          <a:sym typeface="Copperplate" charset="0"/>
        </a:defRPr>
      </a:lvl5pPr>
      <a:lvl6pPr marL="2171700" indent="-381000" algn="l" rtl="0" fontAlgn="base">
        <a:spcBef>
          <a:spcPts val="4800"/>
        </a:spcBef>
        <a:spcAft>
          <a:spcPct val="0"/>
        </a:spcAft>
        <a:buSzPct val="93000"/>
        <a:buChar char="•"/>
        <a:defRPr sz="3400">
          <a:solidFill>
            <a:srgbClr val="2B2922"/>
          </a:solidFill>
          <a:latin typeface="+mn-lt"/>
          <a:ea typeface="+mn-ea"/>
          <a:cs typeface="+mn-cs"/>
          <a:sym typeface="Copperplate" charset="0"/>
        </a:defRPr>
      </a:lvl6pPr>
      <a:lvl7pPr marL="2628900" indent="-381000" algn="l" rtl="0" fontAlgn="base">
        <a:spcBef>
          <a:spcPts val="4800"/>
        </a:spcBef>
        <a:spcAft>
          <a:spcPct val="0"/>
        </a:spcAft>
        <a:buSzPct val="93000"/>
        <a:buChar char="•"/>
        <a:defRPr sz="3400">
          <a:solidFill>
            <a:srgbClr val="2B2922"/>
          </a:solidFill>
          <a:latin typeface="+mn-lt"/>
          <a:ea typeface="+mn-ea"/>
          <a:cs typeface="+mn-cs"/>
          <a:sym typeface="Copperplate" charset="0"/>
        </a:defRPr>
      </a:lvl7pPr>
      <a:lvl8pPr marL="3086100" indent="-381000" algn="l" rtl="0" fontAlgn="base">
        <a:spcBef>
          <a:spcPts val="4800"/>
        </a:spcBef>
        <a:spcAft>
          <a:spcPct val="0"/>
        </a:spcAft>
        <a:buSzPct val="93000"/>
        <a:buChar char="•"/>
        <a:defRPr sz="3400">
          <a:solidFill>
            <a:srgbClr val="2B2922"/>
          </a:solidFill>
          <a:latin typeface="+mn-lt"/>
          <a:ea typeface="+mn-ea"/>
          <a:cs typeface="+mn-cs"/>
          <a:sym typeface="Copperplate" charset="0"/>
        </a:defRPr>
      </a:lvl8pPr>
      <a:lvl9pPr marL="3543300" indent="-381000" algn="l" rtl="0" fontAlgn="base">
        <a:spcBef>
          <a:spcPts val="4800"/>
        </a:spcBef>
        <a:spcAft>
          <a:spcPct val="0"/>
        </a:spcAft>
        <a:buSzPct val="93000"/>
        <a:buChar char="•"/>
        <a:defRPr sz="3400">
          <a:solidFill>
            <a:srgbClr val="2B2922"/>
          </a:solidFill>
          <a:latin typeface="+mn-lt"/>
          <a:ea typeface="+mn-ea"/>
          <a:cs typeface="+mn-cs"/>
          <a:sym typeface="Copperplate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5" name="Rectangle 1"/>
          <p:cNvSpPr>
            <a:spLocks noChangeArrowheads="1"/>
          </p:cNvSpPr>
          <p:nvPr>
            <p:ph type="title"/>
          </p:nvPr>
        </p:nvSpPr>
        <p:spPr bwMode="auto">
          <a:xfrm>
            <a:off x="990600" y="241300"/>
            <a:ext cx="8178800" cy="149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38100" tIns="38100" rIns="38100" bIns="381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Futura Condensed" charset="0"/>
              </a:rPr>
              <a:t>Click to edit Master title style</a:t>
            </a:r>
          </a:p>
        </p:txBody>
      </p:sp>
      <p:sp>
        <p:nvSpPr>
          <p:cNvPr id="77826" name="Rectangle 2"/>
          <p:cNvSpPr>
            <a:spLocks noChangeArrowheads="1"/>
          </p:cNvSpPr>
          <p:nvPr>
            <p:ph type="body" idx="1"/>
          </p:nvPr>
        </p:nvSpPr>
        <p:spPr bwMode="auto">
          <a:xfrm>
            <a:off x="12700" y="2171700"/>
            <a:ext cx="10134600" cy="4864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38100" tIns="38100" rIns="38100" bIns="381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Futura Condensed" charset="0"/>
              </a:rPr>
              <a:t>Click to edit Master text styles</a:t>
            </a:r>
          </a:p>
          <a:p>
            <a:pPr lvl="1"/>
            <a:r>
              <a:rPr lang="en-US">
                <a:sym typeface="Futura Condensed" charset="0"/>
              </a:rPr>
              <a:t>Second level</a:t>
            </a:r>
          </a:p>
          <a:p>
            <a:pPr lvl="2"/>
            <a:r>
              <a:rPr lang="en-US">
                <a:sym typeface="Futura Condensed" charset="0"/>
              </a:rPr>
              <a:t>Third level</a:t>
            </a:r>
          </a:p>
          <a:p>
            <a:pPr lvl="3"/>
            <a:r>
              <a:rPr lang="en-US">
                <a:sym typeface="Futura Condensed" charset="0"/>
              </a:rPr>
              <a:t>Fourth level</a:t>
            </a:r>
          </a:p>
          <a:p>
            <a:pPr lvl="4"/>
            <a:r>
              <a:rPr lang="en-US">
                <a:sym typeface="Futura Condensed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633" r:id="rId1"/>
    <p:sldLayoutId id="2147484634" r:id="rId2"/>
    <p:sldLayoutId id="2147484635" r:id="rId3"/>
    <p:sldLayoutId id="2147484636" r:id="rId4"/>
    <p:sldLayoutId id="2147484637" r:id="rId5"/>
    <p:sldLayoutId id="2147484638" r:id="rId6"/>
    <p:sldLayoutId id="2147484639" r:id="rId7"/>
    <p:sldLayoutId id="2147484640" r:id="rId8"/>
    <p:sldLayoutId id="2147484641" r:id="rId9"/>
    <p:sldLayoutId id="2147484642" r:id="rId10"/>
    <p:sldLayoutId id="2147484643" r:id="rId11"/>
  </p:sldLayoutIdLst>
  <p:transition xmlns:p14="http://schemas.microsoft.com/office/powerpoint/2010/main"/>
  <p:txStyles>
    <p:titleStyle>
      <a:lvl1pPr marL="241300" indent="-241300" algn="l" rtl="0" fontAlgn="base">
        <a:spcBef>
          <a:spcPct val="0"/>
        </a:spcBef>
        <a:spcAft>
          <a:spcPct val="0"/>
        </a:spcAft>
        <a:defRPr sz="7000">
          <a:solidFill>
            <a:srgbClr val="FFFFFF"/>
          </a:solidFill>
          <a:latin typeface="+mj-lt"/>
          <a:ea typeface="+mj-ea"/>
          <a:cs typeface="+mj-cs"/>
          <a:sym typeface="Futura Condensed" charset="0"/>
        </a:defRPr>
      </a:lvl1pPr>
      <a:lvl2pPr marL="241300" indent="-241300" algn="l" rtl="0" fontAlgn="base">
        <a:spcBef>
          <a:spcPct val="0"/>
        </a:spcBef>
        <a:spcAft>
          <a:spcPct val="0"/>
        </a:spcAft>
        <a:defRPr sz="7000">
          <a:solidFill>
            <a:srgbClr val="FFFFFF"/>
          </a:solidFill>
          <a:latin typeface="Futura Condensed" charset="0"/>
          <a:ea typeface="ヒラギノ角ゴ ProN W3" charset="0"/>
          <a:cs typeface="ヒラギノ角ゴ ProN W3" charset="0"/>
          <a:sym typeface="Futura Condensed" charset="0"/>
        </a:defRPr>
      </a:lvl2pPr>
      <a:lvl3pPr marL="241300" indent="-241300" algn="l" rtl="0" fontAlgn="base">
        <a:spcBef>
          <a:spcPct val="0"/>
        </a:spcBef>
        <a:spcAft>
          <a:spcPct val="0"/>
        </a:spcAft>
        <a:defRPr sz="7000">
          <a:solidFill>
            <a:srgbClr val="FFFFFF"/>
          </a:solidFill>
          <a:latin typeface="Futura Condensed" charset="0"/>
          <a:ea typeface="ヒラギノ角ゴ ProN W3" charset="0"/>
          <a:cs typeface="ヒラギノ角ゴ ProN W3" charset="0"/>
          <a:sym typeface="Futura Condensed" charset="0"/>
        </a:defRPr>
      </a:lvl3pPr>
      <a:lvl4pPr marL="241300" indent="-241300" algn="l" rtl="0" fontAlgn="base">
        <a:spcBef>
          <a:spcPct val="0"/>
        </a:spcBef>
        <a:spcAft>
          <a:spcPct val="0"/>
        </a:spcAft>
        <a:defRPr sz="7000">
          <a:solidFill>
            <a:srgbClr val="FFFFFF"/>
          </a:solidFill>
          <a:latin typeface="Futura Condensed" charset="0"/>
          <a:ea typeface="ヒラギノ角ゴ ProN W3" charset="0"/>
          <a:cs typeface="ヒラギノ角ゴ ProN W3" charset="0"/>
          <a:sym typeface="Futura Condensed" charset="0"/>
        </a:defRPr>
      </a:lvl4pPr>
      <a:lvl5pPr marL="241300" indent="-241300" algn="l" rtl="0" fontAlgn="base">
        <a:spcBef>
          <a:spcPct val="0"/>
        </a:spcBef>
        <a:spcAft>
          <a:spcPct val="0"/>
        </a:spcAft>
        <a:defRPr sz="7000">
          <a:solidFill>
            <a:srgbClr val="FFFFFF"/>
          </a:solidFill>
          <a:latin typeface="Futura Condensed" charset="0"/>
          <a:ea typeface="ヒラギノ角ゴ ProN W3" charset="0"/>
          <a:cs typeface="ヒラギノ角ゴ ProN W3" charset="0"/>
          <a:sym typeface="Futura Condensed" charset="0"/>
        </a:defRPr>
      </a:lvl5pPr>
      <a:lvl6pPr marL="698500" indent="-241300" algn="l" rtl="0" fontAlgn="base">
        <a:spcBef>
          <a:spcPct val="0"/>
        </a:spcBef>
        <a:spcAft>
          <a:spcPct val="0"/>
        </a:spcAft>
        <a:defRPr sz="7000">
          <a:solidFill>
            <a:srgbClr val="FFFFFF"/>
          </a:solidFill>
          <a:latin typeface="Futura Condensed" charset="0"/>
          <a:ea typeface="ヒラギノ角ゴ ProN W3" charset="0"/>
          <a:cs typeface="ヒラギノ角ゴ ProN W3" charset="0"/>
          <a:sym typeface="Futura Condensed" charset="0"/>
        </a:defRPr>
      </a:lvl6pPr>
      <a:lvl7pPr marL="1155700" indent="-241300" algn="l" rtl="0" fontAlgn="base">
        <a:spcBef>
          <a:spcPct val="0"/>
        </a:spcBef>
        <a:spcAft>
          <a:spcPct val="0"/>
        </a:spcAft>
        <a:defRPr sz="7000">
          <a:solidFill>
            <a:srgbClr val="FFFFFF"/>
          </a:solidFill>
          <a:latin typeface="Futura Condensed" charset="0"/>
          <a:ea typeface="ヒラギノ角ゴ ProN W3" charset="0"/>
          <a:cs typeface="ヒラギノ角ゴ ProN W3" charset="0"/>
          <a:sym typeface="Futura Condensed" charset="0"/>
        </a:defRPr>
      </a:lvl7pPr>
      <a:lvl8pPr marL="1612900" indent="-241300" algn="l" rtl="0" fontAlgn="base">
        <a:spcBef>
          <a:spcPct val="0"/>
        </a:spcBef>
        <a:spcAft>
          <a:spcPct val="0"/>
        </a:spcAft>
        <a:defRPr sz="7000">
          <a:solidFill>
            <a:srgbClr val="FFFFFF"/>
          </a:solidFill>
          <a:latin typeface="Futura Condensed" charset="0"/>
          <a:ea typeface="ヒラギノ角ゴ ProN W3" charset="0"/>
          <a:cs typeface="ヒラギノ角ゴ ProN W3" charset="0"/>
          <a:sym typeface="Futura Condensed" charset="0"/>
        </a:defRPr>
      </a:lvl8pPr>
      <a:lvl9pPr marL="2070100" indent="-241300" algn="l" rtl="0" fontAlgn="base">
        <a:spcBef>
          <a:spcPct val="0"/>
        </a:spcBef>
        <a:spcAft>
          <a:spcPct val="0"/>
        </a:spcAft>
        <a:defRPr sz="7000">
          <a:solidFill>
            <a:srgbClr val="FFFFFF"/>
          </a:solidFill>
          <a:latin typeface="Futura Condensed" charset="0"/>
          <a:ea typeface="ヒラギノ角ゴ ProN W3" charset="0"/>
          <a:cs typeface="ヒラギノ角ゴ ProN W3" charset="0"/>
          <a:sym typeface="Futura Condensed" charset="0"/>
        </a:defRPr>
      </a:lvl9pPr>
    </p:titleStyle>
    <p:bodyStyle>
      <a:lvl1pPr marL="1198563" indent="-1198563" algn="l" rtl="0" fontAlgn="base">
        <a:spcBef>
          <a:spcPts val="2200"/>
        </a:spcBef>
        <a:spcAft>
          <a:spcPct val="0"/>
        </a:spcAft>
        <a:buSzPct val="155000"/>
        <a:buChar char="•"/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1pPr>
      <a:lvl2pPr marL="1706563" indent="-741363" algn="l" rtl="0" fontAlgn="base">
        <a:spcBef>
          <a:spcPts val="2200"/>
        </a:spcBef>
        <a:spcAft>
          <a:spcPct val="0"/>
        </a:spcAft>
        <a:buSzPct val="155000"/>
        <a:buChar char="•"/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2pPr>
      <a:lvl3pPr marL="2252663" indent="-741363" algn="l" rtl="0" fontAlgn="base">
        <a:spcBef>
          <a:spcPts val="2200"/>
        </a:spcBef>
        <a:spcAft>
          <a:spcPct val="0"/>
        </a:spcAft>
        <a:buSzPct val="155000"/>
        <a:buChar char="•"/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3pPr>
      <a:lvl4pPr marL="2786063" indent="-741363" algn="l" rtl="0" fontAlgn="base">
        <a:spcBef>
          <a:spcPts val="2200"/>
        </a:spcBef>
        <a:spcAft>
          <a:spcPct val="0"/>
        </a:spcAft>
        <a:buSzPct val="155000"/>
        <a:buChar char="•"/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4pPr>
      <a:lvl5pPr marL="3319463" indent="-741363" algn="l" rtl="0" fontAlgn="base">
        <a:spcBef>
          <a:spcPts val="2200"/>
        </a:spcBef>
        <a:spcAft>
          <a:spcPct val="0"/>
        </a:spcAft>
        <a:buSzPct val="155000"/>
        <a:buChar char="•"/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5pPr>
      <a:lvl6pPr marL="3776663" indent="-741363" algn="l" rtl="0" fontAlgn="base">
        <a:spcBef>
          <a:spcPts val="2200"/>
        </a:spcBef>
        <a:spcAft>
          <a:spcPct val="0"/>
        </a:spcAft>
        <a:buSzPct val="155000"/>
        <a:buChar char="•"/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6pPr>
      <a:lvl7pPr marL="4233863" indent="-741363" algn="l" rtl="0" fontAlgn="base">
        <a:spcBef>
          <a:spcPts val="2200"/>
        </a:spcBef>
        <a:spcAft>
          <a:spcPct val="0"/>
        </a:spcAft>
        <a:buSzPct val="155000"/>
        <a:buChar char="•"/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7pPr>
      <a:lvl8pPr marL="4691063" indent="-741363" algn="l" rtl="0" fontAlgn="base">
        <a:spcBef>
          <a:spcPts val="2200"/>
        </a:spcBef>
        <a:spcAft>
          <a:spcPct val="0"/>
        </a:spcAft>
        <a:buSzPct val="155000"/>
        <a:buChar char="•"/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8pPr>
      <a:lvl9pPr marL="5148263" indent="-741363" algn="l" rtl="0" fontAlgn="base">
        <a:spcBef>
          <a:spcPts val="2200"/>
        </a:spcBef>
        <a:spcAft>
          <a:spcPct val="0"/>
        </a:spcAft>
        <a:buSzPct val="155000"/>
        <a:buChar char="•"/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49" name="Rectangle 1"/>
          <p:cNvSpPr>
            <a:spLocks noChangeArrowheads="1"/>
          </p:cNvSpPr>
          <p:nvPr>
            <p:ph type="title"/>
          </p:nvPr>
        </p:nvSpPr>
        <p:spPr bwMode="auto">
          <a:xfrm>
            <a:off x="990600" y="241300"/>
            <a:ext cx="8178800" cy="149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38100" tIns="38100" rIns="38100" bIns="381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Futura Condensed" charset="0"/>
              </a:rPr>
              <a:t>Click to edit Master title style</a:t>
            </a:r>
          </a:p>
        </p:txBody>
      </p:sp>
      <p:sp>
        <p:nvSpPr>
          <p:cNvPr id="78850" name="Rectangle 2"/>
          <p:cNvSpPr>
            <a:spLocks noChangeArrowheads="1"/>
          </p:cNvSpPr>
          <p:nvPr>
            <p:ph type="body" idx="1"/>
          </p:nvPr>
        </p:nvSpPr>
        <p:spPr bwMode="auto">
          <a:xfrm>
            <a:off x="12700" y="2171700"/>
            <a:ext cx="5334000" cy="4864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38100" tIns="38100" rIns="38100" bIns="381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Futura Condensed" charset="0"/>
              </a:rPr>
              <a:t>Click to edit Master text styles</a:t>
            </a:r>
          </a:p>
          <a:p>
            <a:pPr lvl="1"/>
            <a:r>
              <a:rPr lang="en-US">
                <a:sym typeface="Futura Condensed" charset="0"/>
              </a:rPr>
              <a:t>Second level</a:t>
            </a:r>
          </a:p>
          <a:p>
            <a:pPr lvl="2"/>
            <a:r>
              <a:rPr lang="en-US">
                <a:sym typeface="Futura Condensed" charset="0"/>
              </a:rPr>
              <a:t>Third level</a:t>
            </a:r>
          </a:p>
          <a:p>
            <a:pPr lvl="3"/>
            <a:r>
              <a:rPr lang="en-US">
                <a:sym typeface="Futura Condensed" charset="0"/>
              </a:rPr>
              <a:t>Fourth level</a:t>
            </a:r>
          </a:p>
          <a:p>
            <a:pPr lvl="4"/>
            <a:r>
              <a:rPr lang="en-US">
                <a:sym typeface="Futura Condensed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644" r:id="rId1"/>
    <p:sldLayoutId id="2147484645" r:id="rId2"/>
    <p:sldLayoutId id="2147484646" r:id="rId3"/>
    <p:sldLayoutId id="2147484647" r:id="rId4"/>
    <p:sldLayoutId id="2147484648" r:id="rId5"/>
    <p:sldLayoutId id="2147484649" r:id="rId6"/>
    <p:sldLayoutId id="2147484650" r:id="rId7"/>
    <p:sldLayoutId id="2147484651" r:id="rId8"/>
    <p:sldLayoutId id="2147484652" r:id="rId9"/>
    <p:sldLayoutId id="2147484653" r:id="rId10"/>
    <p:sldLayoutId id="2147484654" r:id="rId11"/>
  </p:sldLayoutIdLst>
  <p:transition xmlns:p14="http://schemas.microsoft.com/office/powerpoint/2010/main"/>
  <p:txStyles>
    <p:titleStyle>
      <a:lvl1pPr marL="241300" indent="-241300" algn="l" rtl="0" fontAlgn="base">
        <a:spcBef>
          <a:spcPct val="0"/>
        </a:spcBef>
        <a:spcAft>
          <a:spcPct val="0"/>
        </a:spcAft>
        <a:defRPr sz="7000">
          <a:solidFill>
            <a:srgbClr val="FFFFFF"/>
          </a:solidFill>
          <a:latin typeface="+mj-lt"/>
          <a:ea typeface="+mj-ea"/>
          <a:cs typeface="+mj-cs"/>
          <a:sym typeface="Futura Condensed" charset="0"/>
        </a:defRPr>
      </a:lvl1pPr>
      <a:lvl2pPr marL="241300" indent="-241300" algn="l" rtl="0" fontAlgn="base">
        <a:spcBef>
          <a:spcPct val="0"/>
        </a:spcBef>
        <a:spcAft>
          <a:spcPct val="0"/>
        </a:spcAft>
        <a:defRPr sz="7000">
          <a:solidFill>
            <a:srgbClr val="FFFFFF"/>
          </a:solidFill>
          <a:latin typeface="Futura Condensed" charset="0"/>
          <a:ea typeface="ヒラギノ角ゴ ProN W3" charset="0"/>
          <a:cs typeface="ヒラギノ角ゴ ProN W3" charset="0"/>
          <a:sym typeface="Futura Condensed" charset="0"/>
        </a:defRPr>
      </a:lvl2pPr>
      <a:lvl3pPr marL="241300" indent="-241300" algn="l" rtl="0" fontAlgn="base">
        <a:spcBef>
          <a:spcPct val="0"/>
        </a:spcBef>
        <a:spcAft>
          <a:spcPct val="0"/>
        </a:spcAft>
        <a:defRPr sz="7000">
          <a:solidFill>
            <a:srgbClr val="FFFFFF"/>
          </a:solidFill>
          <a:latin typeface="Futura Condensed" charset="0"/>
          <a:ea typeface="ヒラギノ角ゴ ProN W3" charset="0"/>
          <a:cs typeface="ヒラギノ角ゴ ProN W3" charset="0"/>
          <a:sym typeface="Futura Condensed" charset="0"/>
        </a:defRPr>
      </a:lvl3pPr>
      <a:lvl4pPr marL="241300" indent="-241300" algn="l" rtl="0" fontAlgn="base">
        <a:spcBef>
          <a:spcPct val="0"/>
        </a:spcBef>
        <a:spcAft>
          <a:spcPct val="0"/>
        </a:spcAft>
        <a:defRPr sz="7000">
          <a:solidFill>
            <a:srgbClr val="FFFFFF"/>
          </a:solidFill>
          <a:latin typeface="Futura Condensed" charset="0"/>
          <a:ea typeface="ヒラギノ角ゴ ProN W3" charset="0"/>
          <a:cs typeface="ヒラギノ角ゴ ProN W3" charset="0"/>
          <a:sym typeface="Futura Condensed" charset="0"/>
        </a:defRPr>
      </a:lvl4pPr>
      <a:lvl5pPr marL="241300" indent="-241300" algn="l" rtl="0" fontAlgn="base">
        <a:spcBef>
          <a:spcPct val="0"/>
        </a:spcBef>
        <a:spcAft>
          <a:spcPct val="0"/>
        </a:spcAft>
        <a:defRPr sz="7000">
          <a:solidFill>
            <a:srgbClr val="FFFFFF"/>
          </a:solidFill>
          <a:latin typeface="Futura Condensed" charset="0"/>
          <a:ea typeface="ヒラギノ角ゴ ProN W3" charset="0"/>
          <a:cs typeface="ヒラギノ角ゴ ProN W3" charset="0"/>
          <a:sym typeface="Futura Condensed" charset="0"/>
        </a:defRPr>
      </a:lvl5pPr>
      <a:lvl6pPr marL="698500" indent="-241300" algn="l" rtl="0" fontAlgn="base">
        <a:spcBef>
          <a:spcPct val="0"/>
        </a:spcBef>
        <a:spcAft>
          <a:spcPct val="0"/>
        </a:spcAft>
        <a:defRPr sz="7000">
          <a:solidFill>
            <a:srgbClr val="FFFFFF"/>
          </a:solidFill>
          <a:latin typeface="Futura Condensed" charset="0"/>
          <a:ea typeface="ヒラギノ角ゴ ProN W3" charset="0"/>
          <a:cs typeface="ヒラギノ角ゴ ProN W3" charset="0"/>
          <a:sym typeface="Futura Condensed" charset="0"/>
        </a:defRPr>
      </a:lvl6pPr>
      <a:lvl7pPr marL="1155700" indent="-241300" algn="l" rtl="0" fontAlgn="base">
        <a:spcBef>
          <a:spcPct val="0"/>
        </a:spcBef>
        <a:spcAft>
          <a:spcPct val="0"/>
        </a:spcAft>
        <a:defRPr sz="7000">
          <a:solidFill>
            <a:srgbClr val="FFFFFF"/>
          </a:solidFill>
          <a:latin typeface="Futura Condensed" charset="0"/>
          <a:ea typeface="ヒラギノ角ゴ ProN W3" charset="0"/>
          <a:cs typeface="ヒラギノ角ゴ ProN W3" charset="0"/>
          <a:sym typeface="Futura Condensed" charset="0"/>
        </a:defRPr>
      </a:lvl7pPr>
      <a:lvl8pPr marL="1612900" indent="-241300" algn="l" rtl="0" fontAlgn="base">
        <a:spcBef>
          <a:spcPct val="0"/>
        </a:spcBef>
        <a:spcAft>
          <a:spcPct val="0"/>
        </a:spcAft>
        <a:defRPr sz="7000">
          <a:solidFill>
            <a:srgbClr val="FFFFFF"/>
          </a:solidFill>
          <a:latin typeface="Futura Condensed" charset="0"/>
          <a:ea typeface="ヒラギノ角ゴ ProN W3" charset="0"/>
          <a:cs typeface="ヒラギノ角ゴ ProN W3" charset="0"/>
          <a:sym typeface="Futura Condensed" charset="0"/>
        </a:defRPr>
      </a:lvl8pPr>
      <a:lvl9pPr marL="2070100" indent="-241300" algn="l" rtl="0" fontAlgn="base">
        <a:spcBef>
          <a:spcPct val="0"/>
        </a:spcBef>
        <a:spcAft>
          <a:spcPct val="0"/>
        </a:spcAft>
        <a:defRPr sz="7000">
          <a:solidFill>
            <a:srgbClr val="FFFFFF"/>
          </a:solidFill>
          <a:latin typeface="Futura Condensed" charset="0"/>
          <a:ea typeface="ヒラギノ角ゴ ProN W3" charset="0"/>
          <a:cs typeface="ヒラギノ角ゴ ProN W3" charset="0"/>
          <a:sym typeface="Futura Condensed" charset="0"/>
        </a:defRPr>
      </a:lvl9pPr>
    </p:titleStyle>
    <p:bodyStyle>
      <a:lvl1pPr marL="1198563" indent="-1198563" algn="l" rtl="0" fontAlgn="base">
        <a:spcBef>
          <a:spcPts val="2200"/>
        </a:spcBef>
        <a:spcAft>
          <a:spcPct val="0"/>
        </a:spcAft>
        <a:buSzPct val="155000"/>
        <a:buChar char="•"/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1pPr>
      <a:lvl2pPr marL="1706563" indent="-741363" algn="l" rtl="0" fontAlgn="base">
        <a:spcBef>
          <a:spcPts val="2200"/>
        </a:spcBef>
        <a:spcAft>
          <a:spcPct val="0"/>
        </a:spcAft>
        <a:buSzPct val="155000"/>
        <a:buChar char="•"/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2pPr>
      <a:lvl3pPr marL="2252663" indent="-741363" algn="l" rtl="0" fontAlgn="base">
        <a:spcBef>
          <a:spcPts val="2200"/>
        </a:spcBef>
        <a:spcAft>
          <a:spcPct val="0"/>
        </a:spcAft>
        <a:buSzPct val="155000"/>
        <a:buChar char="•"/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3pPr>
      <a:lvl4pPr marL="2786063" indent="-741363" algn="l" rtl="0" fontAlgn="base">
        <a:spcBef>
          <a:spcPts val="2200"/>
        </a:spcBef>
        <a:spcAft>
          <a:spcPct val="0"/>
        </a:spcAft>
        <a:buSzPct val="155000"/>
        <a:buChar char="•"/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4pPr>
      <a:lvl5pPr marL="3319463" indent="-741363" algn="l" rtl="0" fontAlgn="base">
        <a:spcBef>
          <a:spcPts val="2200"/>
        </a:spcBef>
        <a:spcAft>
          <a:spcPct val="0"/>
        </a:spcAft>
        <a:buSzPct val="155000"/>
        <a:buChar char="•"/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5pPr>
      <a:lvl6pPr marL="3776663" indent="-741363" algn="l" rtl="0" fontAlgn="base">
        <a:spcBef>
          <a:spcPts val="2200"/>
        </a:spcBef>
        <a:spcAft>
          <a:spcPct val="0"/>
        </a:spcAft>
        <a:buSzPct val="155000"/>
        <a:buChar char="•"/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6pPr>
      <a:lvl7pPr marL="4233863" indent="-741363" algn="l" rtl="0" fontAlgn="base">
        <a:spcBef>
          <a:spcPts val="2200"/>
        </a:spcBef>
        <a:spcAft>
          <a:spcPct val="0"/>
        </a:spcAft>
        <a:buSzPct val="155000"/>
        <a:buChar char="•"/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7pPr>
      <a:lvl8pPr marL="4691063" indent="-741363" algn="l" rtl="0" fontAlgn="base">
        <a:spcBef>
          <a:spcPts val="2200"/>
        </a:spcBef>
        <a:spcAft>
          <a:spcPct val="0"/>
        </a:spcAft>
        <a:buSzPct val="155000"/>
        <a:buChar char="•"/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8pPr>
      <a:lvl9pPr marL="5148263" indent="-741363" algn="l" rtl="0" fontAlgn="base">
        <a:spcBef>
          <a:spcPts val="2200"/>
        </a:spcBef>
        <a:spcAft>
          <a:spcPct val="0"/>
        </a:spcAft>
        <a:buSzPct val="155000"/>
        <a:buChar char="•"/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3" name="Rectangle 1"/>
          <p:cNvSpPr>
            <a:spLocks noChangeArrowheads="1"/>
          </p:cNvSpPr>
          <p:nvPr>
            <p:ph type="title"/>
          </p:nvPr>
        </p:nvSpPr>
        <p:spPr bwMode="auto">
          <a:xfrm>
            <a:off x="990600" y="241300"/>
            <a:ext cx="8178800" cy="149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38100" tIns="38100" rIns="38100" bIns="381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Futura Condensed" charset="0"/>
              </a:rPr>
              <a:t>Click to edit Master title style</a:t>
            </a:r>
          </a:p>
        </p:txBody>
      </p:sp>
      <p:sp>
        <p:nvSpPr>
          <p:cNvPr id="79874" name="Rectangle 2"/>
          <p:cNvSpPr>
            <a:spLocks noChangeArrowheads="1"/>
          </p:cNvSpPr>
          <p:nvPr>
            <p:ph type="body" idx="1"/>
          </p:nvPr>
        </p:nvSpPr>
        <p:spPr bwMode="auto">
          <a:xfrm>
            <a:off x="12700" y="2171700"/>
            <a:ext cx="10134600" cy="4864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38100" tIns="38100" rIns="38100" bIns="381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Futura Condensed" charset="0"/>
              </a:rPr>
              <a:t>Click to edit Master text styles</a:t>
            </a:r>
          </a:p>
          <a:p>
            <a:pPr lvl="1"/>
            <a:r>
              <a:rPr lang="en-US">
                <a:sym typeface="Futura Condensed" charset="0"/>
              </a:rPr>
              <a:t>Second level</a:t>
            </a:r>
          </a:p>
          <a:p>
            <a:pPr lvl="2"/>
            <a:r>
              <a:rPr lang="en-US">
                <a:sym typeface="Futura Condensed" charset="0"/>
              </a:rPr>
              <a:t>Third level</a:t>
            </a:r>
          </a:p>
          <a:p>
            <a:pPr lvl="3"/>
            <a:r>
              <a:rPr lang="en-US">
                <a:sym typeface="Futura Condensed" charset="0"/>
              </a:rPr>
              <a:t>Fourth level</a:t>
            </a:r>
          </a:p>
          <a:p>
            <a:pPr lvl="4"/>
            <a:r>
              <a:rPr lang="en-US">
                <a:sym typeface="Futura Condensed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655" r:id="rId1"/>
    <p:sldLayoutId id="2147484656" r:id="rId2"/>
    <p:sldLayoutId id="2147484657" r:id="rId3"/>
    <p:sldLayoutId id="2147484658" r:id="rId4"/>
    <p:sldLayoutId id="2147484659" r:id="rId5"/>
    <p:sldLayoutId id="2147484660" r:id="rId6"/>
    <p:sldLayoutId id="2147484661" r:id="rId7"/>
    <p:sldLayoutId id="2147484662" r:id="rId8"/>
    <p:sldLayoutId id="2147484663" r:id="rId9"/>
    <p:sldLayoutId id="2147484664" r:id="rId10"/>
    <p:sldLayoutId id="2147484665" r:id="rId11"/>
  </p:sldLayoutIdLst>
  <p:transition xmlns:p14="http://schemas.microsoft.com/office/powerpoint/2010/main"/>
  <p:txStyles>
    <p:titleStyle>
      <a:lvl1pPr marL="241300" indent="-241300" algn="l" rtl="0" fontAlgn="base">
        <a:spcBef>
          <a:spcPct val="0"/>
        </a:spcBef>
        <a:spcAft>
          <a:spcPct val="0"/>
        </a:spcAft>
        <a:defRPr sz="7000">
          <a:solidFill>
            <a:srgbClr val="FFFFFF"/>
          </a:solidFill>
          <a:latin typeface="+mj-lt"/>
          <a:ea typeface="+mj-ea"/>
          <a:cs typeface="+mj-cs"/>
          <a:sym typeface="Futura Condensed" charset="0"/>
        </a:defRPr>
      </a:lvl1pPr>
      <a:lvl2pPr marL="241300" indent="-241300" algn="l" rtl="0" fontAlgn="base">
        <a:spcBef>
          <a:spcPct val="0"/>
        </a:spcBef>
        <a:spcAft>
          <a:spcPct val="0"/>
        </a:spcAft>
        <a:defRPr sz="7000">
          <a:solidFill>
            <a:srgbClr val="FFFFFF"/>
          </a:solidFill>
          <a:latin typeface="Futura Condensed" charset="0"/>
          <a:ea typeface="ヒラギノ角ゴ ProN W3" charset="0"/>
          <a:cs typeface="ヒラギノ角ゴ ProN W3" charset="0"/>
          <a:sym typeface="Futura Condensed" charset="0"/>
        </a:defRPr>
      </a:lvl2pPr>
      <a:lvl3pPr marL="241300" indent="-241300" algn="l" rtl="0" fontAlgn="base">
        <a:spcBef>
          <a:spcPct val="0"/>
        </a:spcBef>
        <a:spcAft>
          <a:spcPct val="0"/>
        </a:spcAft>
        <a:defRPr sz="7000">
          <a:solidFill>
            <a:srgbClr val="FFFFFF"/>
          </a:solidFill>
          <a:latin typeface="Futura Condensed" charset="0"/>
          <a:ea typeface="ヒラギノ角ゴ ProN W3" charset="0"/>
          <a:cs typeface="ヒラギノ角ゴ ProN W3" charset="0"/>
          <a:sym typeface="Futura Condensed" charset="0"/>
        </a:defRPr>
      </a:lvl3pPr>
      <a:lvl4pPr marL="241300" indent="-241300" algn="l" rtl="0" fontAlgn="base">
        <a:spcBef>
          <a:spcPct val="0"/>
        </a:spcBef>
        <a:spcAft>
          <a:spcPct val="0"/>
        </a:spcAft>
        <a:defRPr sz="7000">
          <a:solidFill>
            <a:srgbClr val="FFFFFF"/>
          </a:solidFill>
          <a:latin typeface="Futura Condensed" charset="0"/>
          <a:ea typeface="ヒラギノ角ゴ ProN W3" charset="0"/>
          <a:cs typeface="ヒラギノ角ゴ ProN W3" charset="0"/>
          <a:sym typeface="Futura Condensed" charset="0"/>
        </a:defRPr>
      </a:lvl4pPr>
      <a:lvl5pPr marL="241300" indent="-241300" algn="l" rtl="0" fontAlgn="base">
        <a:spcBef>
          <a:spcPct val="0"/>
        </a:spcBef>
        <a:spcAft>
          <a:spcPct val="0"/>
        </a:spcAft>
        <a:defRPr sz="7000">
          <a:solidFill>
            <a:srgbClr val="FFFFFF"/>
          </a:solidFill>
          <a:latin typeface="Futura Condensed" charset="0"/>
          <a:ea typeface="ヒラギノ角ゴ ProN W3" charset="0"/>
          <a:cs typeface="ヒラギノ角ゴ ProN W3" charset="0"/>
          <a:sym typeface="Futura Condensed" charset="0"/>
        </a:defRPr>
      </a:lvl5pPr>
      <a:lvl6pPr marL="698500" indent="-241300" algn="l" rtl="0" fontAlgn="base">
        <a:spcBef>
          <a:spcPct val="0"/>
        </a:spcBef>
        <a:spcAft>
          <a:spcPct val="0"/>
        </a:spcAft>
        <a:defRPr sz="7000">
          <a:solidFill>
            <a:srgbClr val="FFFFFF"/>
          </a:solidFill>
          <a:latin typeface="Futura Condensed" charset="0"/>
          <a:ea typeface="ヒラギノ角ゴ ProN W3" charset="0"/>
          <a:cs typeface="ヒラギノ角ゴ ProN W3" charset="0"/>
          <a:sym typeface="Futura Condensed" charset="0"/>
        </a:defRPr>
      </a:lvl6pPr>
      <a:lvl7pPr marL="1155700" indent="-241300" algn="l" rtl="0" fontAlgn="base">
        <a:spcBef>
          <a:spcPct val="0"/>
        </a:spcBef>
        <a:spcAft>
          <a:spcPct val="0"/>
        </a:spcAft>
        <a:defRPr sz="7000">
          <a:solidFill>
            <a:srgbClr val="FFFFFF"/>
          </a:solidFill>
          <a:latin typeface="Futura Condensed" charset="0"/>
          <a:ea typeface="ヒラギノ角ゴ ProN W3" charset="0"/>
          <a:cs typeface="ヒラギノ角ゴ ProN W3" charset="0"/>
          <a:sym typeface="Futura Condensed" charset="0"/>
        </a:defRPr>
      </a:lvl7pPr>
      <a:lvl8pPr marL="1612900" indent="-241300" algn="l" rtl="0" fontAlgn="base">
        <a:spcBef>
          <a:spcPct val="0"/>
        </a:spcBef>
        <a:spcAft>
          <a:spcPct val="0"/>
        </a:spcAft>
        <a:defRPr sz="7000">
          <a:solidFill>
            <a:srgbClr val="FFFFFF"/>
          </a:solidFill>
          <a:latin typeface="Futura Condensed" charset="0"/>
          <a:ea typeface="ヒラギノ角ゴ ProN W3" charset="0"/>
          <a:cs typeface="ヒラギノ角ゴ ProN W3" charset="0"/>
          <a:sym typeface="Futura Condensed" charset="0"/>
        </a:defRPr>
      </a:lvl8pPr>
      <a:lvl9pPr marL="2070100" indent="-241300" algn="l" rtl="0" fontAlgn="base">
        <a:spcBef>
          <a:spcPct val="0"/>
        </a:spcBef>
        <a:spcAft>
          <a:spcPct val="0"/>
        </a:spcAft>
        <a:defRPr sz="7000">
          <a:solidFill>
            <a:srgbClr val="FFFFFF"/>
          </a:solidFill>
          <a:latin typeface="Futura Condensed" charset="0"/>
          <a:ea typeface="ヒラギノ角ゴ ProN W3" charset="0"/>
          <a:cs typeface="ヒラギノ角ゴ ProN W3" charset="0"/>
          <a:sym typeface="Futura Condensed" charset="0"/>
        </a:defRPr>
      </a:lvl9pPr>
    </p:titleStyle>
    <p:bodyStyle>
      <a:lvl1pPr marL="1198563" indent="-1198563" algn="l" rtl="0" fontAlgn="base">
        <a:spcBef>
          <a:spcPts val="2200"/>
        </a:spcBef>
        <a:spcAft>
          <a:spcPct val="0"/>
        </a:spcAft>
        <a:buSzPct val="155000"/>
        <a:buChar char="•"/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1pPr>
      <a:lvl2pPr marL="1706563" indent="-741363" algn="l" rtl="0" fontAlgn="base">
        <a:spcBef>
          <a:spcPts val="2200"/>
        </a:spcBef>
        <a:spcAft>
          <a:spcPct val="0"/>
        </a:spcAft>
        <a:buSzPct val="155000"/>
        <a:buChar char="•"/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2pPr>
      <a:lvl3pPr marL="2252663" indent="-741363" algn="l" rtl="0" fontAlgn="base">
        <a:spcBef>
          <a:spcPts val="2200"/>
        </a:spcBef>
        <a:spcAft>
          <a:spcPct val="0"/>
        </a:spcAft>
        <a:buSzPct val="155000"/>
        <a:buChar char="•"/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3pPr>
      <a:lvl4pPr marL="2786063" indent="-741363" algn="l" rtl="0" fontAlgn="base">
        <a:spcBef>
          <a:spcPts val="2200"/>
        </a:spcBef>
        <a:spcAft>
          <a:spcPct val="0"/>
        </a:spcAft>
        <a:buSzPct val="155000"/>
        <a:buChar char="•"/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4pPr>
      <a:lvl5pPr marL="3319463" indent="-741363" algn="l" rtl="0" fontAlgn="base">
        <a:spcBef>
          <a:spcPts val="2200"/>
        </a:spcBef>
        <a:spcAft>
          <a:spcPct val="0"/>
        </a:spcAft>
        <a:buSzPct val="155000"/>
        <a:buChar char="•"/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5pPr>
      <a:lvl6pPr marL="3776663" indent="-741363" algn="l" rtl="0" fontAlgn="base">
        <a:spcBef>
          <a:spcPts val="2200"/>
        </a:spcBef>
        <a:spcAft>
          <a:spcPct val="0"/>
        </a:spcAft>
        <a:buSzPct val="155000"/>
        <a:buChar char="•"/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6pPr>
      <a:lvl7pPr marL="4233863" indent="-741363" algn="l" rtl="0" fontAlgn="base">
        <a:spcBef>
          <a:spcPts val="2200"/>
        </a:spcBef>
        <a:spcAft>
          <a:spcPct val="0"/>
        </a:spcAft>
        <a:buSzPct val="155000"/>
        <a:buChar char="•"/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7pPr>
      <a:lvl8pPr marL="4691063" indent="-741363" algn="l" rtl="0" fontAlgn="base">
        <a:spcBef>
          <a:spcPts val="2200"/>
        </a:spcBef>
        <a:spcAft>
          <a:spcPct val="0"/>
        </a:spcAft>
        <a:buSzPct val="155000"/>
        <a:buChar char="•"/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8pPr>
      <a:lvl9pPr marL="5148263" indent="-741363" algn="l" rtl="0" fontAlgn="base">
        <a:spcBef>
          <a:spcPts val="2200"/>
        </a:spcBef>
        <a:spcAft>
          <a:spcPct val="0"/>
        </a:spcAft>
        <a:buSzPct val="155000"/>
        <a:buChar char="•"/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0897" name="Picture 1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160000" cy="762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0898" name="Rectangle 2"/>
          <p:cNvSpPr>
            <a:spLocks noChangeArrowheads="1"/>
          </p:cNvSpPr>
          <p:nvPr>
            <p:ph type="title"/>
          </p:nvPr>
        </p:nvSpPr>
        <p:spPr bwMode="auto">
          <a:xfrm>
            <a:off x="990600" y="241300"/>
            <a:ext cx="8178800" cy="149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38100" tIns="38100" rIns="38100" bIns="381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Futura Condensed" charset="0"/>
              </a:rPr>
              <a:t>Click to edit Master title style</a:t>
            </a:r>
          </a:p>
        </p:txBody>
      </p:sp>
      <p:sp>
        <p:nvSpPr>
          <p:cNvPr id="80899" name="Rectangle 3"/>
          <p:cNvSpPr>
            <a:spLocks noChangeArrowheads="1"/>
          </p:cNvSpPr>
          <p:nvPr>
            <p:ph type="body" idx="1"/>
          </p:nvPr>
        </p:nvSpPr>
        <p:spPr bwMode="auto">
          <a:xfrm>
            <a:off x="12700" y="2171700"/>
            <a:ext cx="5334000" cy="4864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38100" tIns="38100" rIns="38100" bIns="381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Futura Condensed" charset="0"/>
              </a:rPr>
              <a:t>Click to edit Master text styles</a:t>
            </a:r>
          </a:p>
          <a:p>
            <a:pPr lvl="1"/>
            <a:r>
              <a:rPr lang="en-US">
                <a:sym typeface="Futura Condensed" charset="0"/>
              </a:rPr>
              <a:t>Second level</a:t>
            </a:r>
          </a:p>
          <a:p>
            <a:pPr lvl="2"/>
            <a:r>
              <a:rPr lang="en-US">
                <a:sym typeface="Futura Condensed" charset="0"/>
              </a:rPr>
              <a:t>Third level</a:t>
            </a:r>
          </a:p>
          <a:p>
            <a:pPr lvl="3"/>
            <a:r>
              <a:rPr lang="en-US">
                <a:sym typeface="Futura Condensed" charset="0"/>
              </a:rPr>
              <a:t>Fourth level</a:t>
            </a:r>
          </a:p>
          <a:p>
            <a:pPr lvl="4"/>
            <a:r>
              <a:rPr lang="en-US">
                <a:sym typeface="Futura Condensed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666" r:id="rId1"/>
    <p:sldLayoutId id="2147484667" r:id="rId2"/>
    <p:sldLayoutId id="2147484668" r:id="rId3"/>
    <p:sldLayoutId id="2147484669" r:id="rId4"/>
    <p:sldLayoutId id="2147484670" r:id="rId5"/>
    <p:sldLayoutId id="2147484671" r:id="rId6"/>
    <p:sldLayoutId id="2147484672" r:id="rId7"/>
    <p:sldLayoutId id="2147484673" r:id="rId8"/>
    <p:sldLayoutId id="2147484674" r:id="rId9"/>
    <p:sldLayoutId id="2147484675" r:id="rId10"/>
    <p:sldLayoutId id="2147484676" r:id="rId11"/>
  </p:sldLayoutIdLst>
  <p:transition xmlns:p14="http://schemas.microsoft.com/office/powerpoint/2010/main"/>
  <p:txStyles>
    <p:titleStyle>
      <a:lvl1pPr marL="241300" indent="-241300" algn="l" rtl="0" fontAlgn="base">
        <a:spcBef>
          <a:spcPct val="0"/>
        </a:spcBef>
        <a:spcAft>
          <a:spcPct val="0"/>
        </a:spcAft>
        <a:defRPr sz="7000">
          <a:solidFill>
            <a:srgbClr val="FFFFFF"/>
          </a:solidFill>
          <a:latin typeface="+mj-lt"/>
          <a:ea typeface="+mj-ea"/>
          <a:cs typeface="+mj-cs"/>
          <a:sym typeface="Futura Condensed" charset="0"/>
        </a:defRPr>
      </a:lvl1pPr>
      <a:lvl2pPr marL="241300" indent="-241300" algn="l" rtl="0" fontAlgn="base">
        <a:spcBef>
          <a:spcPct val="0"/>
        </a:spcBef>
        <a:spcAft>
          <a:spcPct val="0"/>
        </a:spcAft>
        <a:defRPr sz="7000">
          <a:solidFill>
            <a:srgbClr val="FFFFFF"/>
          </a:solidFill>
          <a:latin typeface="Futura Condensed" charset="0"/>
          <a:ea typeface="ヒラギノ角ゴ ProN W3" charset="0"/>
          <a:cs typeface="ヒラギノ角ゴ ProN W3" charset="0"/>
          <a:sym typeface="Futura Condensed" charset="0"/>
        </a:defRPr>
      </a:lvl2pPr>
      <a:lvl3pPr marL="241300" indent="-241300" algn="l" rtl="0" fontAlgn="base">
        <a:spcBef>
          <a:spcPct val="0"/>
        </a:spcBef>
        <a:spcAft>
          <a:spcPct val="0"/>
        </a:spcAft>
        <a:defRPr sz="7000">
          <a:solidFill>
            <a:srgbClr val="FFFFFF"/>
          </a:solidFill>
          <a:latin typeface="Futura Condensed" charset="0"/>
          <a:ea typeface="ヒラギノ角ゴ ProN W3" charset="0"/>
          <a:cs typeface="ヒラギノ角ゴ ProN W3" charset="0"/>
          <a:sym typeface="Futura Condensed" charset="0"/>
        </a:defRPr>
      </a:lvl3pPr>
      <a:lvl4pPr marL="241300" indent="-241300" algn="l" rtl="0" fontAlgn="base">
        <a:spcBef>
          <a:spcPct val="0"/>
        </a:spcBef>
        <a:spcAft>
          <a:spcPct val="0"/>
        </a:spcAft>
        <a:defRPr sz="7000">
          <a:solidFill>
            <a:srgbClr val="FFFFFF"/>
          </a:solidFill>
          <a:latin typeface="Futura Condensed" charset="0"/>
          <a:ea typeface="ヒラギノ角ゴ ProN W3" charset="0"/>
          <a:cs typeface="ヒラギノ角ゴ ProN W3" charset="0"/>
          <a:sym typeface="Futura Condensed" charset="0"/>
        </a:defRPr>
      </a:lvl4pPr>
      <a:lvl5pPr marL="241300" indent="-241300" algn="l" rtl="0" fontAlgn="base">
        <a:spcBef>
          <a:spcPct val="0"/>
        </a:spcBef>
        <a:spcAft>
          <a:spcPct val="0"/>
        </a:spcAft>
        <a:defRPr sz="7000">
          <a:solidFill>
            <a:srgbClr val="FFFFFF"/>
          </a:solidFill>
          <a:latin typeface="Futura Condensed" charset="0"/>
          <a:ea typeface="ヒラギノ角ゴ ProN W3" charset="0"/>
          <a:cs typeface="ヒラギノ角ゴ ProN W3" charset="0"/>
          <a:sym typeface="Futura Condensed" charset="0"/>
        </a:defRPr>
      </a:lvl5pPr>
      <a:lvl6pPr marL="698500" indent="-241300" algn="l" rtl="0" fontAlgn="base">
        <a:spcBef>
          <a:spcPct val="0"/>
        </a:spcBef>
        <a:spcAft>
          <a:spcPct val="0"/>
        </a:spcAft>
        <a:defRPr sz="7000">
          <a:solidFill>
            <a:srgbClr val="FFFFFF"/>
          </a:solidFill>
          <a:latin typeface="Futura Condensed" charset="0"/>
          <a:ea typeface="ヒラギノ角ゴ ProN W3" charset="0"/>
          <a:cs typeface="ヒラギノ角ゴ ProN W3" charset="0"/>
          <a:sym typeface="Futura Condensed" charset="0"/>
        </a:defRPr>
      </a:lvl6pPr>
      <a:lvl7pPr marL="1155700" indent="-241300" algn="l" rtl="0" fontAlgn="base">
        <a:spcBef>
          <a:spcPct val="0"/>
        </a:spcBef>
        <a:spcAft>
          <a:spcPct val="0"/>
        </a:spcAft>
        <a:defRPr sz="7000">
          <a:solidFill>
            <a:srgbClr val="FFFFFF"/>
          </a:solidFill>
          <a:latin typeface="Futura Condensed" charset="0"/>
          <a:ea typeface="ヒラギノ角ゴ ProN W3" charset="0"/>
          <a:cs typeface="ヒラギノ角ゴ ProN W3" charset="0"/>
          <a:sym typeface="Futura Condensed" charset="0"/>
        </a:defRPr>
      </a:lvl7pPr>
      <a:lvl8pPr marL="1612900" indent="-241300" algn="l" rtl="0" fontAlgn="base">
        <a:spcBef>
          <a:spcPct val="0"/>
        </a:spcBef>
        <a:spcAft>
          <a:spcPct val="0"/>
        </a:spcAft>
        <a:defRPr sz="7000">
          <a:solidFill>
            <a:srgbClr val="FFFFFF"/>
          </a:solidFill>
          <a:latin typeface="Futura Condensed" charset="0"/>
          <a:ea typeface="ヒラギノ角ゴ ProN W3" charset="0"/>
          <a:cs typeface="ヒラギノ角ゴ ProN W3" charset="0"/>
          <a:sym typeface="Futura Condensed" charset="0"/>
        </a:defRPr>
      </a:lvl8pPr>
      <a:lvl9pPr marL="2070100" indent="-241300" algn="l" rtl="0" fontAlgn="base">
        <a:spcBef>
          <a:spcPct val="0"/>
        </a:spcBef>
        <a:spcAft>
          <a:spcPct val="0"/>
        </a:spcAft>
        <a:defRPr sz="7000">
          <a:solidFill>
            <a:srgbClr val="FFFFFF"/>
          </a:solidFill>
          <a:latin typeface="Futura Condensed" charset="0"/>
          <a:ea typeface="ヒラギノ角ゴ ProN W3" charset="0"/>
          <a:cs typeface="ヒラギノ角ゴ ProN W3" charset="0"/>
          <a:sym typeface="Futura Condensed" charset="0"/>
        </a:defRPr>
      </a:lvl9pPr>
    </p:titleStyle>
    <p:bodyStyle>
      <a:lvl1pPr marL="1198563" indent="-1198563" algn="l" rtl="0" fontAlgn="base">
        <a:spcBef>
          <a:spcPts val="2200"/>
        </a:spcBef>
        <a:spcAft>
          <a:spcPct val="0"/>
        </a:spcAft>
        <a:buSzPct val="155000"/>
        <a:buChar char="•"/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1pPr>
      <a:lvl2pPr marL="1706563" indent="-741363" algn="l" rtl="0" fontAlgn="base">
        <a:spcBef>
          <a:spcPts val="2200"/>
        </a:spcBef>
        <a:spcAft>
          <a:spcPct val="0"/>
        </a:spcAft>
        <a:buSzPct val="155000"/>
        <a:buChar char="•"/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2pPr>
      <a:lvl3pPr marL="2252663" indent="-741363" algn="l" rtl="0" fontAlgn="base">
        <a:spcBef>
          <a:spcPts val="2200"/>
        </a:spcBef>
        <a:spcAft>
          <a:spcPct val="0"/>
        </a:spcAft>
        <a:buSzPct val="155000"/>
        <a:buChar char="•"/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3pPr>
      <a:lvl4pPr marL="2786063" indent="-741363" algn="l" rtl="0" fontAlgn="base">
        <a:spcBef>
          <a:spcPts val="2200"/>
        </a:spcBef>
        <a:spcAft>
          <a:spcPct val="0"/>
        </a:spcAft>
        <a:buSzPct val="155000"/>
        <a:buChar char="•"/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4pPr>
      <a:lvl5pPr marL="3319463" indent="-741363" algn="l" rtl="0" fontAlgn="base">
        <a:spcBef>
          <a:spcPts val="2200"/>
        </a:spcBef>
        <a:spcAft>
          <a:spcPct val="0"/>
        </a:spcAft>
        <a:buSzPct val="155000"/>
        <a:buChar char="•"/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5pPr>
      <a:lvl6pPr marL="3776663" indent="-741363" algn="l" rtl="0" fontAlgn="base">
        <a:spcBef>
          <a:spcPts val="2200"/>
        </a:spcBef>
        <a:spcAft>
          <a:spcPct val="0"/>
        </a:spcAft>
        <a:buSzPct val="155000"/>
        <a:buChar char="•"/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6pPr>
      <a:lvl7pPr marL="4233863" indent="-741363" algn="l" rtl="0" fontAlgn="base">
        <a:spcBef>
          <a:spcPts val="2200"/>
        </a:spcBef>
        <a:spcAft>
          <a:spcPct val="0"/>
        </a:spcAft>
        <a:buSzPct val="155000"/>
        <a:buChar char="•"/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7pPr>
      <a:lvl8pPr marL="4691063" indent="-741363" algn="l" rtl="0" fontAlgn="base">
        <a:spcBef>
          <a:spcPts val="2200"/>
        </a:spcBef>
        <a:spcAft>
          <a:spcPct val="0"/>
        </a:spcAft>
        <a:buSzPct val="155000"/>
        <a:buChar char="•"/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8pPr>
      <a:lvl9pPr marL="5148263" indent="-741363" algn="l" rtl="0" fontAlgn="base">
        <a:spcBef>
          <a:spcPts val="2200"/>
        </a:spcBef>
        <a:spcAft>
          <a:spcPct val="0"/>
        </a:spcAft>
        <a:buSzPct val="155000"/>
        <a:buChar char="•"/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885" r:id="rId1"/>
    <p:sldLayoutId id="2147483886" r:id="rId2"/>
    <p:sldLayoutId id="2147483887" r:id="rId3"/>
    <p:sldLayoutId id="2147483888" r:id="rId4"/>
    <p:sldLayoutId id="2147483889" r:id="rId5"/>
    <p:sldLayoutId id="2147483890" r:id="rId6"/>
    <p:sldLayoutId id="2147483891" r:id="rId7"/>
    <p:sldLayoutId id="2147483892" r:id="rId8"/>
    <p:sldLayoutId id="2147483893" r:id="rId9"/>
    <p:sldLayoutId id="2147483894" r:id="rId10"/>
    <p:sldLayoutId id="2147483895" r:id="rId11"/>
  </p:sldLayoutIdLst>
  <p:transition xmlns:p14="http://schemas.microsoft.com/office/powerpoint/2010/main"/>
  <p:txStyles>
    <p:titleStyle>
      <a:lvl1pPr marL="241300" indent="-241300" algn="l" rtl="0" fontAlgn="base">
        <a:spcBef>
          <a:spcPct val="0"/>
        </a:spcBef>
        <a:spcAft>
          <a:spcPct val="0"/>
        </a:spcAft>
        <a:defRPr sz="7000">
          <a:solidFill>
            <a:srgbClr val="FFFFFF"/>
          </a:solidFill>
          <a:latin typeface="+mj-lt"/>
          <a:ea typeface="+mj-ea"/>
          <a:cs typeface="+mj-cs"/>
          <a:sym typeface="Futura Condensed" charset="0"/>
        </a:defRPr>
      </a:lvl1pPr>
      <a:lvl2pPr marL="241300" indent="-241300" algn="l" rtl="0" fontAlgn="base">
        <a:spcBef>
          <a:spcPct val="0"/>
        </a:spcBef>
        <a:spcAft>
          <a:spcPct val="0"/>
        </a:spcAft>
        <a:defRPr sz="7000">
          <a:solidFill>
            <a:srgbClr val="FFFFFF"/>
          </a:solidFill>
          <a:latin typeface="Futura Condensed" charset="0"/>
          <a:ea typeface="ヒラギノ角ゴ ProN W3" charset="0"/>
          <a:cs typeface="ヒラギノ角ゴ ProN W3" charset="0"/>
          <a:sym typeface="Futura Condensed" charset="0"/>
        </a:defRPr>
      </a:lvl2pPr>
      <a:lvl3pPr marL="241300" indent="-241300" algn="l" rtl="0" fontAlgn="base">
        <a:spcBef>
          <a:spcPct val="0"/>
        </a:spcBef>
        <a:spcAft>
          <a:spcPct val="0"/>
        </a:spcAft>
        <a:defRPr sz="7000">
          <a:solidFill>
            <a:srgbClr val="FFFFFF"/>
          </a:solidFill>
          <a:latin typeface="Futura Condensed" charset="0"/>
          <a:ea typeface="ヒラギノ角ゴ ProN W3" charset="0"/>
          <a:cs typeface="ヒラギノ角ゴ ProN W3" charset="0"/>
          <a:sym typeface="Futura Condensed" charset="0"/>
        </a:defRPr>
      </a:lvl3pPr>
      <a:lvl4pPr marL="241300" indent="-241300" algn="l" rtl="0" fontAlgn="base">
        <a:spcBef>
          <a:spcPct val="0"/>
        </a:spcBef>
        <a:spcAft>
          <a:spcPct val="0"/>
        </a:spcAft>
        <a:defRPr sz="7000">
          <a:solidFill>
            <a:srgbClr val="FFFFFF"/>
          </a:solidFill>
          <a:latin typeface="Futura Condensed" charset="0"/>
          <a:ea typeface="ヒラギノ角ゴ ProN W3" charset="0"/>
          <a:cs typeface="ヒラギノ角ゴ ProN W3" charset="0"/>
          <a:sym typeface="Futura Condensed" charset="0"/>
        </a:defRPr>
      </a:lvl4pPr>
      <a:lvl5pPr marL="241300" indent="-241300" algn="l" rtl="0" fontAlgn="base">
        <a:spcBef>
          <a:spcPct val="0"/>
        </a:spcBef>
        <a:spcAft>
          <a:spcPct val="0"/>
        </a:spcAft>
        <a:defRPr sz="7000">
          <a:solidFill>
            <a:srgbClr val="FFFFFF"/>
          </a:solidFill>
          <a:latin typeface="Futura Condensed" charset="0"/>
          <a:ea typeface="ヒラギノ角ゴ ProN W3" charset="0"/>
          <a:cs typeface="ヒラギノ角ゴ ProN W3" charset="0"/>
          <a:sym typeface="Futura Condensed" charset="0"/>
        </a:defRPr>
      </a:lvl5pPr>
      <a:lvl6pPr marL="698500" indent="-241300" algn="l" rtl="0" fontAlgn="base">
        <a:spcBef>
          <a:spcPct val="0"/>
        </a:spcBef>
        <a:spcAft>
          <a:spcPct val="0"/>
        </a:spcAft>
        <a:defRPr sz="7000">
          <a:solidFill>
            <a:srgbClr val="FFFFFF"/>
          </a:solidFill>
          <a:latin typeface="Futura Condensed" charset="0"/>
          <a:ea typeface="ヒラギノ角ゴ ProN W3" charset="0"/>
          <a:cs typeface="ヒラギノ角ゴ ProN W3" charset="0"/>
          <a:sym typeface="Futura Condensed" charset="0"/>
        </a:defRPr>
      </a:lvl6pPr>
      <a:lvl7pPr marL="1155700" indent="-241300" algn="l" rtl="0" fontAlgn="base">
        <a:spcBef>
          <a:spcPct val="0"/>
        </a:spcBef>
        <a:spcAft>
          <a:spcPct val="0"/>
        </a:spcAft>
        <a:defRPr sz="7000">
          <a:solidFill>
            <a:srgbClr val="FFFFFF"/>
          </a:solidFill>
          <a:latin typeface="Futura Condensed" charset="0"/>
          <a:ea typeface="ヒラギノ角ゴ ProN W3" charset="0"/>
          <a:cs typeface="ヒラギノ角ゴ ProN W3" charset="0"/>
          <a:sym typeface="Futura Condensed" charset="0"/>
        </a:defRPr>
      </a:lvl7pPr>
      <a:lvl8pPr marL="1612900" indent="-241300" algn="l" rtl="0" fontAlgn="base">
        <a:spcBef>
          <a:spcPct val="0"/>
        </a:spcBef>
        <a:spcAft>
          <a:spcPct val="0"/>
        </a:spcAft>
        <a:defRPr sz="7000">
          <a:solidFill>
            <a:srgbClr val="FFFFFF"/>
          </a:solidFill>
          <a:latin typeface="Futura Condensed" charset="0"/>
          <a:ea typeface="ヒラギノ角ゴ ProN W3" charset="0"/>
          <a:cs typeface="ヒラギノ角ゴ ProN W3" charset="0"/>
          <a:sym typeface="Futura Condensed" charset="0"/>
        </a:defRPr>
      </a:lvl8pPr>
      <a:lvl9pPr marL="2070100" indent="-241300" algn="l" rtl="0" fontAlgn="base">
        <a:spcBef>
          <a:spcPct val="0"/>
        </a:spcBef>
        <a:spcAft>
          <a:spcPct val="0"/>
        </a:spcAft>
        <a:defRPr sz="7000">
          <a:solidFill>
            <a:srgbClr val="FFFFFF"/>
          </a:solidFill>
          <a:latin typeface="Futura Condensed" charset="0"/>
          <a:ea typeface="ヒラギノ角ゴ ProN W3" charset="0"/>
          <a:cs typeface="ヒラギノ角ゴ ProN W3" charset="0"/>
          <a:sym typeface="Futura Condensed" charset="0"/>
        </a:defRPr>
      </a:lvl9pPr>
    </p:titleStyle>
    <p:bodyStyle>
      <a:lvl1pPr marL="1236663" indent="-1198563" algn="l" rtl="0" fontAlgn="base">
        <a:spcBef>
          <a:spcPts val="2200"/>
        </a:spcBef>
        <a:spcAft>
          <a:spcPct val="0"/>
        </a:spcAft>
        <a:buSzPct val="155000"/>
        <a:buChar char="•"/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1pPr>
      <a:lvl2pPr marL="1744663" indent="-741363" algn="l" rtl="0" fontAlgn="base">
        <a:spcBef>
          <a:spcPts val="2200"/>
        </a:spcBef>
        <a:spcAft>
          <a:spcPct val="0"/>
        </a:spcAft>
        <a:buSzPct val="155000"/>
        <a:buChar char="•"/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2pPr>
      <a:lvl3pPr marL="2290763" indent="-741363" algn="l" rtl="0" fontAlgn="base">
        <a:spcBef>
          <a:spcPts val="2200"/>
        </a:spcBef>
        <a:spcAft>
          <a:spcPct val="0"/>
        </a:spcAft>
        <a:buSzPct val="155000"/>
        <a:buChar char="•"/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3pPr>
      <a:lvl4pPr marL="2824163" indent="-741363" algn="l" rtl="0" fontAlgn="base">
        <a:spcBef>
          <a:spcPts val="2200"/>
        </a:spcBef>
        <a:spcAft>
          <a:spcPct val="0"/>
        </a:spcAft>
        <a:buSzPct val="155000"/>
        <a:buChar char="•"/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4pPr>
      <a:lvl5pPr marL="3357563" indent="-741363" algn="l" rtl="0" fontAlgn="base">
        <a:spcBef>
          <a:spcPts val="2200"/>
        </a:spcBef>
        <a:spcAft>
          <a:spcPct val="0"/>
        </a:spcAft>
        <a:buSzPct val="155000"/>
        <a:buChar char="•"/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5pPr>
      <a:lvl6pPr marL="3814763" indent="-741363" algn="l" rtl="0" fontAlgn="base">
        <a:spcBef>
          <a:spcPts val="2200"/>
        </a:spcBef>
        <a:spcAft>
          <a:spcPct val="0"/>
        </a:spcAft>
        <a:buSzPct val="155000"/>
        <a:buChar char="•"/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6pPr>
      <a:lvl7pPr marL="4271963" indent="-741363" algn="l" rtl="0" fontAlgn="base">
        <a:spcBef>
          <a:spcPts val="2200"/>
        </a:spcBef>
        <a:spcAft>
          <a:spcPct val="0"/>
        </a:spcAft>
        <a:buSzPct val="155000"/>
        <a:buChar char="•"/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7pPr>
      <a:lvl8pPr marL="4729163" indent="-741363" algn="l" rtl="0" fontAlgn="base">
        <a:spcBef>
          <a:spcPts val="2200"/>
        </a:spcBef>
        <a:spcAft>
          <a:spcPct val="0"/>
        </a:spcAft>
        <a:buSzPct val="155000"/>
        <a:buChar char="•"/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8pPr>
      <a:lvl9pPr marL="5186363" indent="-741363" algn="l" rtl="0" fontAlgn="base">
        <a:spcBef>
          <a:spcPts val="2200"/>
        </a:spcBef>
        <a:spcAft>
          <a:spcPct val="0"/>
        </a:spcAft>
        <a:buSzPct val="155000"/>
        <a:buChar char="•"/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1" name="Rectangle 1"/>
          <p:cNvSpPr>
            <a:spLocks noChangeArrowheads="1"/>
          </p:cNvSpPr>
          <p:nvPr>
            <p:ph type="title"/>
          </p:nvPr>
        </p:nvSpPr>
        <p:spPr bwMode="auto">
          <a:xfrm>
            <a:off x="990600" y="241300"/>
            <a:ext cx="8178800" cy="149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38100" tIns="38100" rIns="38100" bIns="381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Futura Condensed" charset="0"/>
              </a:rPr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677" r:id="rId1"/>
    <p:sldLayoutId id="2147484678" r:id="rId2"/>
    <p:sldLayoutId id="2147484679" r:id="rId3"/>
    <p:sldLayoutId id="2147484680" r:id="rId4"/>
    <p:sldLayoutId id="2147484681" r:id="rId5"/>
    <p:sldLayoutId id="2147484682" r:id="rId6"/>
    <p:sldLayoutId id="2147484683" r:id="rId7"/>
    <p:sldLayoutId id="2147484684" r:id="rId8"/>
    <p:sldLayoutId id="2147484685" r:id="rId9"/>
    <p:sldLayoutId id="2147484686" r:id="rId10"/>
    <p:sldLayoutId id="2147484687" r:id="rId11"/>
  </p:sldLayoutIdLst>
  <p:transition xmlns:p14="http://schemas.microsoft.com/office/powerpoint/2010/main"/>
  <p:txStyles>
    <p:titleStyle>
      <a:lvl1pPr marL="241300" indent="-241300" algn="l" rtl="0" fontAlgn="base">
        <a:spcBef>
          <a:spcPct val="0"/>
        </a:spcBef>
        <a:spcAft>
          <a:spcPct val="0"/>
        </a:spcAft>
        <a:defRPr sz="7000">
          <a:solidFill>
            <a:srgbClr val="FFFFFF"/>
          </a:solidFill>
          <a:latin typeface="+mj-lt"/>
          <a:ea typeface="+mj-ea"/>
          <a:cs typeface="+mj-cs"/>
          <a:sym typeface="Futura Condensed" charset="0"/>
        </a:defRPr>
      </a:lvl1pPr>
      <a:lvl2pPr marL="241300" indent="-241300" algn="l" rtl="0" fontAlgn="base">
        <a:spcBef>
          <a:spcPct val="0"/>
        </a:spcBef>
        <a:spcAft>
          <a:spcPct val="0"/>
        </a:spcAft>
        <a:defRPr sz="7000">
          <a:solidFill>
            <a:srgbClr val="FFFFFF"/>
          </a:solidFill>
          <a:latin typeface="Futura Condensed" charset="0"/>
          <a:ea typeface="ヒラギノ角ゴ ProN W3" charset="0"/>
          <a:cs typeface="ヒラギノ角ゴ ProN W3" charset="0"/>
          <a:sym typeface="Futura Condensed" charset="0"/>
        </a:defRPr>
      </a:lvl2pPr>
      <a:lvl3pPr marL="241300" indent="-241300" algn="l" rtl="0" fontAlgn="base">
        <a:spcBef>
          <a:spcPct val="0"/>
        </a:spcBef>
        <a:spcAft>
          <a:spcPct val="0"/>
        </a:spcAft>
        <a:defRPr sz="7000">
          <a:solidFill>
            <a:srgbClr val="FFFFFF"/>
          </a:solidFill>
          <a:latin typeface="Futura Condensed" charset="0"/>
          <a:ea typeface="ヒラギノ角ゴ ProN W3" charset="0"/>
          <a:cs typeface="ヒラギノ角ゴ ProN W3" charset="0"/>
          <a:sym typeface="Futura Condensed" charset="0"/>
        </a:defRPr>
      </a:lvl3pPr>
      <a:lvl4pPr marL="241300" indent="-241300" algn="l" rtl="0" fontAlgn="base">
        <a:spcBef>
          <a:spcPct val="0"/>
        </a:spcBef>
        <a:spcAft>
          <a:spcPct val="0"/>
        </a:spcAft>
        <a:defRPr sz="7000">
          <a:solidFill>
            <a:srgbClr val="FFFFFF"/>
          </a:solidFill>
          <a:latin typeface="Futura Condensed" charset="0"/>
          <a:ea typeface="ヒラギノ角ゴ ProN W3" charset="0"/>
          <a:cs typeface="ヒラギノ角ゴ ProN W3" charset="0"/>
          <a:sym typeface="Futura Condensed" charset="0"/>
        </a:defRPr>
      </a:lvl4pPr>
      <a:lvl5pPr marL="241300" indent="-241300" algn="l" rtl="0" fontAlgn="base">
        <a:spcBef>
          <a:spcPct val="0"/>
        </a:spcBef>
        <a:spcAft>
          <a:spcPct val="0"/>
        </a:spcAft>
        <a:defRPr sz="7000">
          <a:solidFill>
            <a:srgbClr val="FFFFFF"/>
          </a:solidFill>
          <a:latin typeface="Futura Condensed" charset="0"/>
          <a:ea typeface="ヒラギノ角ゴ ProN W3" charset="0"/>
          <a:cs typeface="ヒラギノ角ゴ ProN W3" charset="0"/>
          <a:sym typeface="Futura Condensed" charset="0"/>
        </a:defRPr>
      </a:lvl5pPr>
      <a:lvl6pPr marL="698500" indent="-241300" algn="l" rtl="0" fontAlgn="base">
        <a:spcBef>
          <a:spcPct val="0"/>
        </a:spcBef>
        <a:spcAft>
          <a:spcPct val="0"/>
        </a:spcAft>
        <a:defRPr sz="7000">
          <a:solidFill>
            <a:srgbClr val="FFFFFF"/>
          </a:solidFill>
          <a:latin typeface="Futura Condensed" charset="0"/>
          <a:ea typeface="ヒラギノ角ゴ ProN W3" charset="0"/>
          <a:cs typeface="ヒラギノ角ゴ ProN W3" charset="0"/>
          <a:sym typeface="Futura Condensed" charset="0"/>
        </a:defRPr>
      </a:lvl6pPr>
      <a:lvl7pPr marL="1155700" indent="-241300" algn="l" rtl="0" fontAlgn="base">
        <a:spcBef>
          <a:spcPct val="0"/>
        </a:spcBef>
        <a:spcAft>
          <a:spcPct val="0"/>
        </a:spcAft>
        <a:defRPr sz="7000">
          <a:solidFill>
            <a:srgbClr val="FFFFFF"/>
          </a:solidFill>
          <a:latin typeface="Futura Condensed" charset="0"/>
          <a:ea typeface="ヒラギノ角ゴ ProN W3" charset="0"/>
          <a:cs typeface="ヒラギノ角ゴ ProN W3" charset="0"/>
          <a:sym typeface="Futura Condensed" charset="0"/>
        </a:defRPr>
      </a:lvl7pPr>
      <a:lvl8pPr marL="1612900" indent="-241300" algn="l" rtl="0" fontAlgn="base">
        <a:spcBef>
          <a:spcPct val="0"/>
        </a:spcBef>
        <a:spcAft>
          <a:spcPct val="0"/>
        </a:spcAft>
        <a:defRPr sz="7000">
          <a:solidFill>
            <a:srgbClr val="FFFFFF"/>
          </a:solidFill>
          <a:latin typeface="Futura Condensed" charset="0"/>
          <a:ea typeface="ヒラギノ角ゴ ProN W3" charset="0"/>
          <a:cs typeface="ヒラギノ角ゴ ProN W3" charset="0"/>
          <a:sym typeface="Futura Condensed" charset="0"/>
        </a:defRPr>
      </a:lvl8pPr>
      <a:lvl9pPr marL="2070100" indent="-241300" algn="l" rtl="0" fontAlgn="base">
        <a:spcBef>
          <a:spcPct val="0"/>
        </a:spcBef>
        <a:spcAft>
          <a:spcPct val="0"/>
        </a:spcAft>
        <a:defRPr sz="7000">
          <a:solidFill>
            <a:srgbClr val="FFFFFF"/>
          </a:solidFill>
          <a:latin typeface="Futura Condensed" charset="0"/>
          <a:ea typeface="ヒラギノ角ゴ ProN W3" charset="0"/>
          <a:cs typeface="ヒラギノ角ゴ ProN W3" charset="0"/>
          <a:sym typeface="Futura Condensed" charset="0"/>
        </a:defRPr>
      </a:lvl9pPr>
    </p:titleStyle>
    <p:bodyStyle>
      <a:lvl1pPr marL="1236663" indent="-1198563" algn="l" rtl="0" fontAlgn="base">
        <a:spcBef>
          <a:spcPts val="2200"/>
        </a:spcBef>
        <a:spcAft>
          <a:spcPct val="0"/>
        </a:spcAft>
        <a:buSzPct val="155000"/>
        <a:buChar char="•"/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1pPr>
      <a:lvl2pPr marL="1744663" indent="-741363" algn="l" rtl="0" fontAlgn="base">
        <a:spcBef>
          <a:spcPts val="2200"/>
        </a:spcBef>
        <a:spcAft>
          <a:spcPct val="0"/>
        </a:spcAft>
        <a:buSzPct val="155000"/>
        <a:buChar char="•"/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2pPr>
      <a:lvl3pPr marL="2290763" indent="-741363" algn="l" rtl="0" fontAlgn="base">
        <a:spcBef>
          <a:spcPts val="2200"/>
        </a:spcBef>
        <a:spcAft>
          <a:spcPct val="0"/>
        </a:spcAft>
        <a:buSzPct val="155000"/>
        <a:buChar char="•"/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3pPr>
      <a:lvl4pPr marL="2824163" indent="-741363" algn="l" rtl="0" fontAlgn="base">
        <a:spcBef>
          <a:spcPts val="2200"/>
        </a:spcBef>
        <a:spcAft>
          <a:spcPct val="0"/>
        </a:spcAft>
        <a:buSzPct val="155000"/>
        <a:buChar char="•"/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4pPr>
      <a:lvl5pPr marL="3357563" indent="-741363" algn="l" rtl="0" fontAlgn="base">
        <a:spcBef>
          <a:spcPts val="2200"/>
        </a:spcBef>
        <a:spcAft>
          <a:spcPct val="0"/>
        </a:spcAft>
        <a:buSzPct val="155000"/>
        <a:buChar char="•"/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5pPr>
      <a:lvl6pPr marL="3814763" indent="-741363" algn="l" rtl="0" fontAlgn="base">
        <a:spcBef>
          <a:spcPts val="2200"/>
        </a:spcBef>
        <a:spcAft>
          <a:spcPct val="0"/>
        </a:spcAft>
        <a:buSzPct val="155000"/>
        <a:buChar char="•"/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6pPr>
      <a:lvl7pPr marL="4271963" indent="-741363" algn="l" rtl="0" fontAlgn="base">
        <a:spcBef>
          <a:spcPts val="2200"/>
        </a:spcBef>
        <a:spcAft>
          <a:spcPct val="0"/>
        </a:spcAft>
        <a:buSzPct val="155000"/>
        <a:buChar char="•"/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7pPr>
      <a:lvl8pPr marL="4729163" indent="-741363" algn="l" rtl="0" fontAlgn="base">
        <a:spcBef>
          <a:spcPts val="2200"/>
        </a:spcBef>
        <a:spcAft>
          <a:spcPct val="0"/>
        </a:spcAft>
        <a:buSzPct val="155000"/>
        <a:buChar char="•"/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8pPr>
      <a:lvl9pPr marL="5186363" indent="-741363" algn="l" rtl="0" fontAlgn="base">
        <a:spcBef>
          <a:spcPts val="2200"/>
        </a:spcBef>
        <a:spcAft>
          <a:spcPct val="0"/>
        </a:spcAft>
        <a:buSzPct val="155000"/>
        <a:buChar char="•"/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5" name="Rectangle 1"/>
          <p:cNvSpPr>
            <a:spLocks/>
          </p:cNvSpPr>
          <p:nvPr/>
        </p:nvSpPr>
        <p:spPr bwMode="auto">
          <a:xfrm>
            <a:off x="-317500" y="-101600"/>
            <a:ext cx="10515600" cy="1270000"/>
          </a:xfrm>
          <a:prstGeom prst="rect">
            <a:avLst/>
          </a:prstGeom>
          <a:solidFill>
            <a:srgbClr val="00FF00">
              <a:alpha val="37646"/>
            </a:srgbClr>
          </a:solidFill>
          <a:ln w="25400" cap="flat">
            <a:solidFill>
              <a:srgbClr val="2D414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82946" name="Rectangle 2"/>
          <p:cNvSpPr>
            <a:spLocks/>
          </p:cNvSpPr>
          <p:nvPr/>
        </p:nvSpPr>
        <p:spPr bwMode="auto">
          <a:xfrm>
            <a:off x="4397375" y="228600"/>
            <a:ext cx="1360488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 sz="3500">
                <a:solidFill>
                  <a:srgbClr val="800040"/>
                </a:solidFill>
                <a:ea typeface="ＭＳ Ｐゴシック" charset="0"/>
                <a:cs typeface="Verdana" charset="0"/>
              </a:rPr>
              <a:t>Fields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688" r:id="rId1"/>
    <p:sldLayoutId id="2147484689" r:id="rId2"/>
    <p:sldLayoutId id="2147484690" r:id="rId3"/>
    <p:sldLayoutId id="2147484691" r:id="rId4"/>
    <p:sldLayoutId id="2147484692" r:id="rId5"/>
    <p:sldLayoutId id="2147484693" r:id="rId6"/>
    <p:sldLayoutId id="2147484694" r:id="rId7"/>
    <p:sldLayoutId id="2147484695" r:id="rId8"/>
    <p:sldLayoutId id="2147484696" r:id="rId9"/>
    <p:sldLayoutId id="2147484697" r:id="rId10"/>
    <p:sldLayoutId id="2147484698" r:id="rId11"/>
  </p:sldLayoutIdLst>
  <p:transition xmlns:p14="http://schemas.microsoft.com/office/powerpoint/2010/main"/>
  <p:txStyles>
    <p:titleStyle>
      <a:lvl1pPr marL="241300" indent="-241300" algn="l" rtl="0" fontAlgn="base">
        <a:spcBef>
          <a:spcPct val="0"/>
        </a:spcBef>
        <a:spcAft>
          <a:spcPct val="0"/>
        </a:spcAft>
        <a:defRPr sz="7000">
          <a:solidFill>
            <a:srgbClr val="FFFFFF"/>
          </a:solidFill>
          <a:latin typeface="+mj-lt"/>
          <a:ea typeface="+mj-ea"/>
          <a:cs typeface="+mj-cs"/>
          <a:sym typeface="Futura Condensed" charset="0"/>
        </a:defRPr>
      </a:lvl1pPr>
      <a:lvl2pPr marL="241300" indent="-241300" algn="l" rtl="0" fontAlgn="base">
        <a:spcBef>
          <a:spcPct val="0"/>
        </a:spcBef>
        <a:spcAft>
          <a:spcPct val="0"/>
        </a:spcAft>
        <a:defRPr sz="7000">
          <a:solidFill>
            <a:srgbClr val="FFFFFF"/>
          </a:solidFill>
          <a:latin typeface="Futura Condensed" charset="0"/>
          <a:ea typeface="ヒラギノ角ゴ ProN W3" charset="0"/>
          <a:cs typeface="ヒラギノ角ゴ ProN W3" charset="0"/>
          <a:sym typeface="Futura Condensed" charset="0"/>
        </a:defRPr>
      </a:lvl2pPr>
      <a:lvl3pPr marL="241300" indent="-241300" algn="l" rtl="0" fontAlgn="base">
        <a:spcBef>
          <a:spcPct val="0"/>
        </a:spcBef>
        <a:spcAft>
          <a:spcPct val="0"/>
        </a:spcAft>
        <a:defRPr sz="7000">
          <a:solidFill>
            <a:srgbClr val="FFFFFF"/>
          </a:solidFill>
          <a:latin typeface="Futura Condensed" charset="0"/>
          <a:ea typeface="ヒラギノ角ゴ ProN W3" charset="0"/>
          <a:cs typeface="ヒラギノ角ゴ ProN W3" charset="0"/>
          <a:sym typeface="Futura Condensed" charset="0"/>
        </a:defRPr>
      </a:lvl3pPr>
      <a:lvl4pPr marL="241300" indent="-241300" algn="l" rtl="0" fontAlgn="base">
        <a:spcBef>
          <a:spcPct val="0"/>
        </a:spcBef>
        <a:spcAft>
          <a:spcPct val="0"/>
        </a:spcAft>
        <a:defRPr sz="7000">
          <a:solidFill>
            <a:srgbClr val="FFFFFF"/>
          </a:solidFill>
          <a:latin typeface="Futura Condensed" charset="0"/>
          <a:ea typeface="ヒラギノ角ゴ ProN W3" charset="0"/>
          <a:cs typeface="ヒラギノ角ゴ ProN W3" charset="0"/>
          <a:sym typeface="Futura Condensed" charset="0"/>
        </a:defRPr>
      </a:lvl4pPr>
      <a:lvl5pPr marL="241300" indent="-241300" algn="l" rtl="0" fontAlgn="base">
        <a:spcBef>
          <a:spcPct val="0"/>
        </a:spcBef>
        <a:spcAft>
          <a:spcPct val="0"/>
        </a:spcAft>
        <a:defRPr sz="7000">
          <a:solidFill>
            <a:srgbClr val="FFFFFF"/>
          </a:solidFill>
          <a:latin typeface="Futura Condensed" charset="0"/>
          <a:ea typeface="ヒラギノ角ゴ ProN W3" charset="0"/>
          <a:cs typeface="ヒラギノ角ゴ ProN W3" charset="0"/>
          <a:sym typeface="Futura Condensed" charset="0"/>
        </a:defRPr>
      </a:lvl5pPr>
      <a:lvl6pPr marL="698500" indent="-241300" algn="l" rtl="0" fontAlgn="base">
        <a:spcBef>
          <a:spcPct val="0"/>
        </a:spcBef>
        <a:spcAft>
          <a:spcPct val="0"/>
        </a:spcAft>
        <a:defRPr sz="7000">
          <a:solidFill>
            <a:srgbClr val="FFFFFF"/>
          </a:solidFill>
          <a:latin typeface="Futura Condensed" charset="0"/>
          <a:ea typeface="ヒラギノ角ゴ ProN W3" charset="0"/>
          <a:cs typeface="ヒラギノ角ゴ ProN W3" charset="0"/>
          <a:sym typeface="Futura Condensed" charset="0"/>
        </a:defRPr>
      </a:lvl6pPr>
      <a:lvl7pPr marL="1155700" indent="-241300" algn="l" rtl="0" fontAlgn="base">
        <a:spcBef>
          <a:spcPct val="0"/>
        </a:spcBef>
        <a:spcAft>
          <a:spcPct val="0"/>
        </a:spcAft>
        <a:defRPr sz="7000">
          <a:solidFill>
            <a:srgbClr val="FFFFFF"/>
          </a:solidFill>
          <a:latin typeface="Futura Condensed" charset="0"/>
          <a:ea typeface="ヒラギノ角ゴ ProN W3" charset="0"/>
          <a:cs typeface="ヒラギノ角ゴ ProN W3" charset="0"/>
          <a:sym typeface="Futura Condensed" charset="0"/>
        </a:defRPr>
      </a:lvl7pPr>
      <a:lvl8pPr marL="1612900" indent="-241300" algn="l" rtl="0" fontAlgn="base">
        <a:spcBef>
          <a:spcPct val="0"/>
        </a:spcBef>
        <a:spcAft>
          <a:spcPct val="0"/>
        </a:spcAft>
        <a:defRPr sz="7000">
          <a:solidFill>
            <a:srgbClr val="FFFFFF"/>
          </a:solidFill>
          <a:latin typeface="Futura Condensed" charset="0"/>
          <a:ea typeface="ヒラギノ角ゴ ProN W3" charset="0"/>
          <a:cs typeface="ヒラギノ角ゴ ProN W3" charset="0"/>
          <a:sym typeface="Futura Condensed" charset="0"/>
        </a:defRPr>
      </a:lvl8pPr>
      <a:lvl9pPr marL="2070100" indent="-241300" algn="l" rtl="0" fontAlgn="base">
        <a:spcBef>
          <a:spcPct val="0"/>
        </a:spcBef>
        <a:spcAft>
          <a:spcPct val="0"/>
        </a:spcAft>
        <a:defRPr sz="7000">
          <a:solidFill>
            <a:srgbClr val="FFFFFF"/>
          </a:solidFill>
          <a:latin typeface="Futura Condensed" charset="0"/>
          <a:ea typeface="ヒラギノ角ゴ ProN W3" charset="0"/>
          <a:cs typeface="ヒラギノ角ゴ ProN W3" charset="0"/>
          <a:sym typeface="Futura Condensed" charset="0"/>
        </a:defRPr>
      </a:lvl9pPr>
    </p:titleStyle>
    <p:bodyStyle>
      <a:lvl1pPr marL="1236663" indent="-1198563" algn="l" rtl="0" fontAlgn="base">
        <a:spcBef>
          <a:spcPts val="2200"/>
        </a:spcBef>
        <a:spcAft>
          <a:spcPct val="0"/>
        </a:spcAft>
        <a:buSzPct val="155000"/>
        <a:buChar char="•"/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1pPr>
      <a:lvl2pPr marL="1744663" indent="-741363" algn="l" rtl="0" fontAlgn="base">
        <a:spcBef>
          <a:spcPts val="2200"/>
        </a:spcBef>
        <a:spcAft>
          <a:spcPct val="0"/>
        </a:spcAft>
        <a:buSzPct val="155000"/>
        <a:buChar char="•"/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2pPr>
      <a:lvl3pPr marL="2290763" indent="-741363" algn="l" rtl="0" fontAlgn="base">
        <a:spcBef>
          <a:spcPts val="2200"/>
        </a:spcBef>
        <a:spcAft>
          <a:spcPct val="0"/>
        </a:spcAft>
        <a:buSzPct val="155000"/>
        <a:buChar char="•"/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3pPr>
      <a:lvl4pPr marL="2824163" indent="-741363" algn="l" rtl="0" fontAlgn="base">
        <a:spcBef>
          <a:spcPts val="2200"/>
        </a:spcBef>
        <a:spcAft>
          <a:spcPct val="0"/>
        </a:spcAft>
        <a:buSzPct val="155000"/>
        <a:buChar char="•"/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4pPr>
      <a:lvl5pPr marL="3357563" indent="-741363" algn="l" rtl="0" fontAlgn="base">
        <a:spcBef>
          <a:spcPts val="2200"/>
        </a:spcBef>
        <a:spcAft>
          <a:spcPct val="0"/>
        </a:spcAft>
        <a:buSzPct val="155000"/>
        <a:buChar char="•"/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5pPr>
      <a:lvl6pPr marL="3814763" indent="-741363" algn="l" rtl="0" fontAlgn="base">
        <a:spcBef>
          <a:spcPts val="2200"/>
        </a:spcBef>
        <a:spcAft>
          <a:spcPct val="0"/>
        </a:spcAft>
        <a:buSzPct val="155000"/>
        <a:buChar char="•"/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6pPr>
      <a:lvl7pPr marL="4271963" indent="-741363" algn="l" rtl="0" fontAlgn="base">
        <a:spcBef>
          <a:spcPts val="2200"/>
        </a:spcBef>
        <a:spcAft>
          <a:spcPct val="0"/>
        </a:spcAft>
        <a:buSzPct val="155000"/>
        <a:buChar char="•"/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7pPr>
      <a:lvl8pPr marL="4729163" indent="-741363" algn="l" rtl="0" fontAlgn="base">
        <a:spcBef>
          <a:spcPts val="2200"/>
        </a:spcBef>
        <a:spcAft>
          <a:spcPct val="0"/>
        </a:spcAft>
        <a:buSzPct val="155000"/>
        <a:buChar char="•"/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8pPr>
      <a:lvl9pPr marL="5186363" indent="-741363" algn="l" rtl="0" fontAlgn="base">
        <a:spcBef>
          <a:spcPts val="2200"/>
        </a:spcBef>
        <a:spcAft>
          <a:spcPct val="0"/>
        </a:spcAft>
        <a:buSzPct val="155000"/>
        <a:buChar char="•"/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69" name="Rectangle 1"/>
          <p:cNvSpPr>
            <a:spLocks noChangeArrowheads="1"/>
          </p:cNvSpPr>
          <p:nvPr>
            <p:ph type="body" idx="1"/>
          </p:nvPr>
        </p:nvSpPr>
        <p:spPr bwMode="auto">
          <a:xfrm>
            <a:off x="12700" y="850900"/>
            <a:ext cx="10134600" cy="5918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38100" tIns="38100" rIns="38100" bIns="381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Futura Condensed" charset="0"/>
              </a:rPr>
              <a:t>Click to edit Master text styles</a:t>
            </a:r>
          </a:p>
          <a:p>
            <a:pPr lvl="1"/>
            <a:r>
              <a:rPr lang="en-US">
                <a:sym typeface="Futura Condensed" charset="0"/>
              </a:rPr>
              <a:t>Second level</a:t>
            </a:r>
          </a:p>
          <a:p>
            <a:pPr lvl="2"/>
            <a:r>
              <a:rPr lang="en-US">
                <a:sym typeface="Futura Condensed" charset="0"/>
              </a:rPr>
              <a:t>Third level</a:t>
            </a:r>
          </a:p>
          <a:p>
            <a:pPr lvl="3"/>
            <a:r>
              <a:rPr lang="en-US">
                <a:sym typeface="Futura Condensed" charset="0"/>
              </a:rPr>
              <a:t>Fourth level</a:t>
            </a:r>
          </a:p>
          <a:p>
            <a:pPr lvl="4"/>
            <a:r>
              <a:rPr lang="en-US">
                <a:sym typeface="Futura Condensed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699" r:id="rId1"/>
    <p:sldLayoutId id="2147484700" r:id="rId2"/>
    <p:sldLayoutId id="2147484701" r:id="rId3"/>
    <p:sldLayoutId id="2147484702" r:id="rId4"/>
    <p:sldLayoutId id="2147484703" r:id="rId5"/>
    <p:sldLayoutId id="2147484704" r:id="rId6"/>
    <p:sldLayoutId id="2147484705" r:id="rId7"/>
    <p:sldLayoutId id="2147484706" r:id="rId8"/>
    <p:sldLayoutId id="2147484707" r:id="rId9"/>
    <p:sldLayoutId id="2147484708" r:id="rId10"/>
    <p:sldLayoutId id="2147484709" r:id="rId11"/>
  </p:sldLayoutIdLst>
  <p:transition xmlns:p14="http://schemas.microsoft.com/office/powerpoint/2010/main"/>
  <p:txStyles>
    <p:titleStyle>
      <a:lvl1pPr marL="241300" indent="-241300" algn="l" rtl="0" fontAlgn="base">
        <a:spcBef>
          <a:spcPct val="0"/>
        </a:spcBef>
        <a:spcAft>
          <a:spcPct val="0"/>
        </a:spcAft>
        <a:defRPr sz="7000">
          <a:solidFill>
            <a:srgbClr val="FFFFFF"/>
          </a:solidFill>
          <a:latin typeface="+mj-lt"/>
          <a:ea typeface="+mj-ea"/>
          <a:cs typeface="+mj-cs"/>
          <a:sym typeface="Futura Condensed" charset="0"/>
        </a:defRPr>
      </a:lvl1pPr>
      <a:lvl2pPr marL="241300" indent="-241300" algn="l" rtl="0" fontAlgn="base">
        <a:spcBef>
          <a:spcPct val="0"/>
        </a:spcBef>
        <a:spcAft>
          <a:spcPct val="0"/>
        </a:spcAft>
        <a:defRPr sz="7000">
          <a:solidFill>
            <a:srgbClr val="FFFFFF"/>
          </a:solidFill>
          <a:latin typeface="Futura Condensed" charset="0"/>
          <a:ea typeface="ヒラギノ角ゴ ProN W3" charset="0"/>
          <a:cs typeface="ヒラギノ角ゴ ProN W3" charset="0"/>
          <a:sym typeface="Futura Condensed" charset="0"/>
        </a:defRPr>
      </a:lvl2pPr>
      <a:lvl3pPr marL="241300" indent="-241300" algn="l" rtl="0" fontAlgn="base">
        <a:spcBef>
          <a:spcPct val="0"/>
        </a:spcBef>
        <a:spcAft>
          <a:spcPct val="0"/>
        </a:spcAft>
        <a:defRPr sz="7000">
          <a:solidFill>
            <a:srgbClr val="FFFFFF"/>
          </a:solidFill>
          <a:latin typeface="Futura Condensed" charset="0"/>
          <a:ea typeface="ヒラギノ角ゴ ProN W3" charset="0"/>
          <a:cs typeface="ヒラギノ角ゴ ProN W3" charset="0"/>
          <a:sym typeface="Futura Condensed" charset="0"/>
        </a:defRPr>
      </a:lvl3pPr>
      <a:lvl4pPr marL="241300" indent="-241300" algn="l" rtl="0" fontAlgn="base">
        <a:spcBef>
          <a:spcPct val="0"/>
        </a:spcBef>
        <a:spcAft>
          <a:spcPct val="0"/>
        </a:spcAft>
        <a:defRPr sz="7000">
          <a:solidFill>
            <a:srgbClr val="FFFFFF"/>
          </a:solidFill>
          <a:latin typeface="Futura Condensed" charset="0"/>
          <a:ea typeface="ヒラギノ角ゴ ProN W3" charset="0"/>
          <a:cs typeface="ヒラギノ角ゴ ProN W3" charset="0"/>
          <a:sym typeface="Futura Condensed" charset="0"/>
        </a:defRPr>
      </a:lvl4pPr>
      <a:lvl5pPr marL="241300" indent="-241300" algn="l" rtl="0" fontAlgn="base">
        <a:spcBef>
          <a:spcPct val="0"/>
        </a:spcBef>
        <a:spcAft>
          <a:spcPct val="0"/>
        </a:spcAft>
        <a:defRPr sz="7000">
          <a:solidFill>
            <a:srgbClr val="FFFFFF"/>
          </a:solidFill>
          <a:latin typeface="Futura Condensed" charset="0"/>
          <a:ea typeface="ヒラギノ角ゴ ProN W3" charset="0"/>
          <a:cs typeface="ヒラギノ角ゴ ProN W3" charset="0"/>
          <a:sym typeface="Futura Condensed" charset="0"/>
        </a:defRPr>
      </a:lvl5pPr>
      <a:lvl6pPr marL="698500" indent="-241300" algn="l" rtl="0" fontAlgn="base">
        <a:spcBef>
          <a:spcPct val="0"/>
        </a:spcBef>
        <a:spcAft>
          <a:spcPct val="0"/>
        </a:spcAft>
        <a:defRPr sz="7000">
          <a:solidFill>
            <a:srgbClr val="FFFFFF"/>
          </a:solidFill>
          <a:latin typeface="Futura Condensed" charset="0"/>
          <a:ea typeface="ヒラギノ角ゴ ProN W3" charset="0"/>
          <a:cs typeface="ヒラギノ角ゴ ProN W3" charset="0"/>
          <a:sym typeface="Futura Condensed" charset="0"/>
        </a:defRPr>
      </a:lvl6pPr>
      <a:lvl7pPr marL="1155700" indent="-241300" algn="l" rtl="0" fontAlgn="base">
        <a:spcBef>
          <a:spcPct val="0"/>
        </a:spcBef>
        <a:spcAft>
          <a:spcPct val="0"/>
        </a:spcAft>
        <a:defRPr sz="7000">
          <a:solidFill>
            <a:srgbClr val="FFFFFF"/>
          </a:solidFill>
          <a:latin typeface="Futura Condensed" charset="0"/>
          <a:ea typeface="ヒラギノ角ゴ ProN W3" charset="0"/>
          <a:cs typeface="ヒラギノ角ゴ ProN W3" charset="0"/>
          <a:sym typeface="Futura Condensed" charset="0"/>
        </a:defRPr>
      </a:lvl7pPr>
      <a:lvl8pPr marL="1612900" indent="-241300" algn="l" rtl="0" fontAlgn="base">
        <a:spcBef>
          <a:spcPct val="0"/>
        </a:spcBef>
        <a:spcAft>
          <a:spcPct val="0"/>
        </a:spcAft>
        <a:defRPr sz="7000">
          <a:solidFill>
            <a:srgbClr val="FFFFFF"/>
          </a:solidFill>
          <a:latin typeface="Futura Condensed" charset="0"/>
          <a:ea typeface="ヒラギノ角ゴ ProN W3" charset="0"/>
          <a:cs typeface="ヒラギノ角ゴ ProN W3" charset="0"/>
          <a:sym typeface="Futura Condensed" charset="0"/>
        </a:defRPr>
      </a:lvl8pPr>
      <a:lvl9pPr marL="2070100" indent="-241300" algn="l" rtl="0" fontAlgn="base">
        <a:spcBef>
          <a:spcPct val="0"/>
        </a:spcBef>
        <a:spcAft>
          <a:spcPct val="0"/>
        </a:spcAft>
        <a:defRPr sz="7000">
          <a:solidFill>
            <a:srgbClr val="FFFFFF"/>
          </a:solidFill>
          <a:latin typeface="Futura Condensed" charset="0"/>
          <a:ea typeface="ヒラギノ角ゴ ProN W3" charset="0"/>
          <a:cs typeface="ヒラギノ角ゴ ProN W3" charset="0"/>
          <a:sym typeface="Futura Condensed" charset="0"/>
        </a:defRPr>
      </a:lvl9pPr>
    </p:titleStyle>
    <p:bodyStyle>
      <a:lvl1pPr marL="1198563" indent="-1198563" algn="l" rtl="0" fontAlgn="base">
        <a:spcBef>
          <a:spcPts val="2200"/>
        </a:spcBef>
        <a:spcAft>
          <a:spcPct val="0"/>
        </a:spcAft>
        <a:buSzPct val="155000"/>
        <a:buChar char="•"/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1pPr>
      <a:lvl2pPr marL="1706563" indent="-741363" algn="l" rtl="0" fontAlgn="base">
        <a:spcBef>
          <a:spcPts val="2200"/>
        </a:spcBef>
        <a:spcAft>
          <a:spcPct val="0"/>
        </a:spcAft>
        <a:buSzPct val="155000"/>
        <a:buChar char="•"/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2pPr>
      <a:lvl3pPr marL="2252663" indent="-741363" algn="l" rtl="0" fontAlgn="base">
        <a:spcBef>
          <a:spcPts val="2200"/>
        </a:spcBef>
        <a:spcAft>
          <a:spcPct val="0"/>
        </a:spcAft>
        <a:buSzPct val="155000"/>
        <a:buChar char="•"/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3pPr>
      <a:lvl4pPr marL="2786063" indent="-741363" algn="l" rtl="0" fontAlgn="base">
        <a:spcBef>
          <a:spcPts val="2200"/>
        </a:spcBef>
        <a:spcAft>
          <a:spcPct val="0"/>
        </a:spcAft>
        <a:buSzPct val="155000"/>
        <a:buChar char="•"/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4pPr>
      <a:lvl5pPr marL="3319463" indent="-741363" algn="l" rtl="0" fontAlgn="base">
        <a:spcBef>
          <a:spcPts val="2200"/>
        </a:spcBef>
        <a:spcAft>
          <a:spcPct val="0"/>
        </a:spcAft>
        <a:buSzPct val="155000"/>
        <a:buChar char="•"/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5pPr>
      <a:lvl6pPr marL="3776663" indent="-741363" algn="l" rtl="0" fontAlgn="base">
        <a:spcBef>
          <a:spcPts val="2200"/>
        </a:spcBef>
        <a:spcAft>
          <a:spcPct val="0"/>
        </a:spcAft>
        <a:buSzPct val="155000"/>
        <a:buChar char="•"/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6pPr>
      <a:lvl7pPr marL="4233863" indent="-741363" algn="l" rtl="0" fontAlgn="base">
        <a:spcBef>
          <a:spcPts val="2200"/>
        </a:spcBef>
        <a:spcAft>
          <a:spcPct val="0"/>
        </a:spcAft>
        <a:buSzPct val="155000"/>
        <a:buChar char="•"/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7pPr>
      <a:lvl8pPr marL="4691063" indent="-741363" algn="l" rtl="0" fontAlgn="base">
        <a:spcBef>
          <a:spcPts val="2200"/>
        </a:spcBef>
        <a:spcAft>
          <a:spcPct val="0"/>
        </a:spcAft>
        <a:buSzPct val="155000"/>
        <a:buChar char="•"/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8pPr>
      <a:lvl9pPr marL="5148263" indent="-741363" algn="l" rtl="0" fontAlgn="base">
        <a:spcBef>
          <a:spcPts val="2200"/>
        </a:spcBef>
        <a:spcAft>
          <a:spcPct val="0"/>
        </a:spcAft>
        <a:buSzPct val="155000"/>
        <a:buChar char="•"/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3" name="Rectangle 1"/>
          <p:cNvSpPr>
            <a:spLocks noChangeArrowheads="1"/>
          </p:cNvSpPr>
          <p:nvPr>
            <p:ph type="title"/>
          </p:nvPr>
        </p:nvSpPr>
        <p:spPr bwMode="auto">
          <a:xfrm>
            <a:off x="990600" y="241300"/>
            <a:ext cx="8178800" cy="149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38100" tIns="38100" rIns="38100" bIns="381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Futura Condensed" charset="0"/>
              </a:rPr>
              <a:t>Click to edit Master title style</a:t>
            </a:r>
          </a:p>
        </p:txBody>
      </p:sp>
      <p:sp>
        <p:nvSpPr>
          <p:cNvPr id="84994" name="Rectangle 2"/>
          <p:cNvSpPr>
            <a:spLocks noChangeArrowheads="1"/>
          </p:cNvSpPr>
          <p:nvPr>
            <p:ph type="body" idx="1"/>
          </p:nvPr>
        </p:nvSpPr>
        <p:spPr bwMode="auto">
          <a:xfrm>
            <a:off x="5422900" y="2171700"/>
            <a:ext cx="4152900" cy="4864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38100" tIns="38100" rIns="38100" bIns="381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Futura Condensed" charset="0"/>
              </a:rPr>
              <a:t>Click to edit Master text styles</a:t>
            </a:r>
          </a:p>
          <a:p>
            <a:pPr lvl="1"/>
            <a:r>
              <a:rPr lang="en-US">
                <a:sym typeface="Futura Condensed" charset="0"/>
              </a:rPr>
              <a:t>Second level</a:t>
            </a:r>
          </a:p>
          <a:p>
            <a:pPr lvl="2"/>
            <a:r>
              <a:rPr lang="en-US">
                <a:sym typeface="Futura Condensed" charset="0"/>
              </a:rPr>
              <a:t>Third level</a:t>
            </a:r>
          </a:p>
          <a:p>
            <a:pPr lvl="3"/>
            <a:r>
              <a:rPr lang="en-US">
                <a:sym typeface="Futura Condensed" charset="0"/>
              </a:rPr>
              <a:t>Fourth level</a:t>
            </a:r>
          </a:p>
          <a:p>
            <a:pPr lvl="4"/>
            <a:r>
              <a:rPr lang="en-US">
                <a:sym typeface="Futura Condensed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710" r:id="rId1"/>
    <p:sldLayoutId id="2147484711" r:id="rId2"/>
    <p:sldLayoutId id="2147484712" r:id="rId3"/>
    <p:sldLayoutId id="2147484713" r:id="rId4"/>
    <p:sldLayoutId id="2147484714" r:id="rId5"/>
    <p:sldLayoutId id="2147484715" r:id="rId6"/>
    <p:sldLayoutId id="2147484716" r:id="rId7"/>
    <p:sldLayoutId id="2147484717" r:id="rId8"/>
    <p:sldLayoutId id="2147484718" r:id="rId9"/>
    <p:sldLayoutId id="2147484719" r:id="rId10"/>
    <p:sldLayoutId id="2147484720" r:id="rId11"/>
  </p:sldLayoutIdLst>
  <p:transition xmlns:p14="http://schemas.microsoft.com/office/powerpoint/2010/main"/>
  <p:txStyles>
    <p:titleStyle>
      <a:lvl1pPr marL="241300" indent="-241300" algn="l" rtl="0" fontAlgn="base">
        <a:spcBef>
          <a:spcPct val="0"/>
        </a:spcBef>
        <a:spcAft>
          <a:spcPct val="0"/>
        </a:spcAft>
        <a:defRPr sz="7000">
          <a:solidFill>
            <a:srgbClr val="FFFFFF"/>
          </a:solidFill>
          <a:latin typeface="+mj-lt"/>
          <a:ea typeface="+mj-ea"/>
          <a:cs typeface="+mj-cs"/>
          <a:sym typeface="Futura Condensed" charset="0"/>
        </a:defRPr>
      </a:lvl1pPr>
      <a:lvl2pPr marL="241300" indent="-241300" algn="l" rtl="0" fontAlgn="base">
        <a:spcBef>
          <a:spcPct val="0"/>
        </a:spcBef>
        <a:spcAft>
          <a:spcPct val="0"/>
        </a:spcAft>
        <a:defRPr sz="7000">
          <a:solidFill>
            <a:srgbClr val="FFFFFF"/>
          </a:solidFill>
          <a:latin typeface="Futura Condensed" charset="0"/>
          <a:ea typeface="ヒラギノ角ゴ ProN W3" charset="0"/>
          <a:cs typeface="ヒラギノ角ゴ ProN W3" charset="0"/>
          <a:sym typeface="Futura Condensed" charset="0"/>
        </a:defRPr>
      </a:lvl2pPr>
      <a:lvl3pPr marL="241300" indent="-241300" algn="l" rtl="0" fontAlgn="base">
        <a:spcBef>
          <a:spcPct val="0"/>
        </a:spcBef>
        <a:spcAft>
          <a:spcPct val="0"/>
        </a:spcAft>
        <a:defRPr sz="7000">
          <a:solidFill>
            <a:srgbClr val="FFFFFF"/>
          </a:solidFill>
          <a:latin typeface="Futura Condensed" charset="0"/>
          <a:ea typeface="ヒラギノ角ゴ ProN W3" charset="0"/>
          <a:cs typeface="ヒラギノ角ゴ ProN W3" charset="0"/>
          <a:sym typeface="Futura Condensed" charset="0"/>
        </a:defRPr>
      </a:lvl3pPr>
      <a:lvl4pPr marL="241300" indent="-241300" algn="l" rtl="0" fontAlgn="base">
        <a:spcBef>
          <a:spcPct val="0"/>
        </a:spcBef>
        <a:spcAft>
          <a:spcPct val="0"/>
        </a:spcAft>
        <a:defRPr sz="7000">
          <a:solidFill>
            <a:srgbClr val="FFFFFF"/>
          </a:solidFill>
          <a:latin typeface="Futura Condensed" charset="0"/>
          <a:ea typeface="ヒラギノ角ゴ ProN W3" charset="0"/>
          <a:cs typeface="ヒラギノ角ゴ ProN W3" charset="0"/>
          <a:sym typeface="Futura Condensed" charset="0"/>
        </a:defRPr>
      </a:lvl4pPr>
      <a:lvl5pPr marL="241300" indent="-241300" algn="l" rtl="0" fontAlgn="base">
        <a:spcBef>
          <a:spcPct val="0"/>
        </a:spcBef>
        <a:spcAft>
          <a:spcPct val="0"/>
        </a:spcAft>
        <a:defRPr sz="7000">
          <a:solidFill>
            <a:srgbClr val="FFFFFF"/>
          </a:solidFill>
          <a:latin typeface="Futura Condensed" charset="0"/>
          <a:ea typeface="ヒラギノ角ゴ ProN W3" charset="0"/>
          <a:cs typeface="ヒラギノ角ゴ ProN W3" charset="0"/>
          <a:sym typeface="Futura Condensed" charset="0"/>
        </a:defRPr>
      </a:lvl5pPr>
      <a:lvl6pPr marL="698500" indent="-241300" algn="l" rtl="0" fontAlgn="base">
        <a:spcBef>
          <a:spcPct val="0"/>
        </a:spcBef>
        <a:spcAft>
          <a:spcPct val="0"/>
        </a:spcAft>
        <a:defRPr sz="7000">
          <a:solidFill>
            <a:srgbClr val="FFFFFF"/>
          </a:solidFill>
          <a:latin typeface="Futura Condensed" charset="0"/>
          <a:ea typeface="ヒラギノ角ゴ ProN W3" charset="0"/>
          <a:cs typeface="ヒラギノ角ゴ ProN W3" charset="0"/>
          <a:sym typeface="Futura Condensed" charset="0"/>
        </a:defRPr>
      </a:lvl6pPr>
      <a:lvl7pPr marL="1155700" indent="-241300" algn="l" rtl="0" fontAlgn="base">
        <a:spcBef>
          <a:spcPct val="0"/>
        </a:spcBef>
        <a:spcAft>
          <a:spcPct val="0"/>
        </a:spcAft>
        <a:defRPr sz="7000">
          <a:solidFill>
            <a:srgbClr val="FFFFFF"/>
          </a:solidFill>
          <a:latin typeface="Futura Condensed" charset="0"/>
          <a:ea typeface="ヒラギノ角ゴ ProN W3" charset="0"/>
          <a:cs typeface="ヒラギノ角ゴ ProN W3" charset="0"/>
          <a:sym typeface="Futura Condensed" charset="0"/>
        </a:defRPr>
      </a:lvl7pPr>
      <a:lvl8pPr marL="1612900" indent="-241300" algn="l" rtl="0" fontAlgn="base">
        <a:spcBef>
          <a:spcPct val="0"/>
        </a:spcBef>
        <a:spcAft>
          <a:spcPct val="0"/>
        </a:spcAft>
        <a:defRPr sz="7000">
          <a:solidFill>
            <a:srgbClr val="FFFFFF"/>
          </a:solidFill>
          <a:latin typeface="Futura Condensed" charset="0"/>
          <a:ea typeface="ヒラギノ角ゴ ProN W3" charset="0"/>
          <a:cs typeface="ヒラギノ角ゴ ProN W3" charset="0"/>
          <a:sym typeface="Futura Condensed" charset="0"/>
        </a:defRPr>
      </a:lvl8pPr>
      <a:lvl9pPr marL="2070100" indent="-241300" algn="l" rtl="0" fontAlgn="base">
        <a:spcBef>
          <a:spcPct val="0"/>
        </a:spcBef>
        <a:spcAft>
          <a:spcPct val="0"/>
        </a:spcAft>
        <a:defRPr sz="7000">
          <a:solidFill>
            <a:srgbClr val="FFFFFF"/>
          </a:solidFill>
          <a:latin typeface="Futura Condensed" charset="0"/>
          <a:ea typeface="ヒラギノ角ゴ ProN W3" charset="0"/>
          <a:cs typeface="ヒラギノ角ゴ ProN W3" charset="0"/>
          <a:sym typeface="Futura Condensed" charset="0"/>
        </a:defRPr>
      </a:lvl9pPr>
    </p:titleStyle>
    <p:bodyStyle>
      <a:lvl1pPr marL="1223963" indent="-1198563" algn="l" rtl="0" fontAlgn="base">
        <a:spcBef>
          <a:spcPts val="2200"/>
        </a:spcBef>
        <a:spcAft>
          <a:spcPct val="0"/>
        </a:spcAft>
        <a:buSzPct val="155000"/>
        <a:buChar char="•"/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1pPr>
      <a:lvl2pPr marL="1566863" indent="-1198563" algn="l" rtl="0" fontAlgn="base">
        <a:spcBef>
          <a:spcPts val="2200"/>
        </a:spcBef>
        <a:spcAft>
          <a:spcPct val="0"/>
        </a:spcAft>
        <a:buSzPct val="155000"/>
        <a:buChar char="•"/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2pPr>
      <a:lvl3pPr marL="1922463" indent="-1198563" algn="l" rtl="0" fontAlgn="base">
        <a:spcBef>
          <a:spcPts val="2200"/>
        </a:spcBef>
        <a:spcAft>
          <a:spcPct val="0"/>
        </a:spcAft>
        <a:buSzPct val="155000"/>
        <a:buChar char="•"/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3pPr>
      <a:lvl4pPr marL="2278063" indent="-1198563" algn="l" rtl="0" fontAlgn="base">
        <a:spcBef>
          <a:spcPts val="2200"/>
        </a:spcBef>
        <a:spcAft>
          <a:spcPct val="0"/>
        </a:spcAft>
        <a:buSzPct val="155000"/>
        <a:buChar char="•"/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4pPr>
      <a:lvl5pPr marL="2646363" indent="-1198563" algn="l" rtl="0" fontAlgn="base">
        <a:spcBef>
          <a:spcPts val="2200"/>
        </a:spcBef>
        <a:spcAft>
          <a:spcPct val="0"/>
        </a:spcAft>
        <a:buSzPct val="155000"/>
        <a:buChar char="•"/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5pPr>
      <a:lvl6pPr marL="3103563" indent="-1198563" algn="l" rtl="0" fontAlgn="base">
        <a:spcBef>
          <a:spcPts val="2200"/>
        </a:spcBef>
        <a:spcAft>
          <a:spcPct val="0"/>
        </a:spcAft>
        <a:buSzPct val="155000"/>
        <a:buChar char="•"/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6pPr>
      <a:lvl7pPr marL="3560763" indent="-1198563" algn="l" rtl="0" fontAlgn="base">
        <a:spcBef>
          <a:spcPts val="2200"/>
        </a:spcBef>
        <a:spcAft>
          <a:spcPct val="0"/>
        </a:spcAft>
        <a:buSzPct val="155000"/>
        <a:buChar char="•"/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7pPr>
      <a:lvl8pPr marL="4017963" indent="-1198563" algn="l" rtl="0" fontAlgn="base">
        <a:spcBef>
          <a:spcPts val="2200"/>
        </a:spcBef>
        <a:spcAft>
          <a:spcPct val="0"/>
        </a:spcAft>
        <a:buSzPct val="155000"/>
        <a:buChar char="•"/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8pPr>
      <a:lvl9pPr marL="4475163" indent="-1198563" algn="l" rtl="0" fontAlgn="base">
        <a:spcBef>
          <a:spcPts val="2200"/>
        </a:spcBef>
        <a:spcAft>
          <a:spcPct val="0"/>
        </a:spcAft>
        <a:buSzPct val="155000"/>
        <a:buChar char="•"/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7" name="Rectangle 1"/>
          <p:cNvSpPr>
            <a:spLocks noChangeArrowheads="1"/>
          </p:cNvSpPr>
          <p:nvPr>
            <p:ph type="title"/>
          </p:nvPr>
        </p:nvSpPr>
        <p:spPr bwMode="auto">
          <a:xfrm>
            <a:off x="990600" y="850900"/>
            <a:ext cx="8178800" cy="2882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38100" tIns="38100" rIns="38100" bIns="3810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Futura Condensed" charset="0"/>
              </a:rPr>
              <a:t>Click to edit Master title style</a:t>
            </a:r>
          </a:p>
        </p:txBody>
      </p:sp>
      <p:sp>
        <p:nvSpPr>
          <p:cNvPr id="86018" name="Rectangle 2"/>
          <p:cNvSpPr>
            <a:spLocks noChangeArrowheads="1"/>
          </p:cNvSpPr>
          <p:nvPr>
            <p:ph type="body" idx="1"/>
          </p:nvPr>
        </p:nvSpPr>
        <p:spPr bwMode="auto">
          <a:xfrm>
            <a:off x="990600" y="3810000"/>
            <a:ext cx="8178800" cy="1739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38100" tIns="38100" rIns="38100" bIns="381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Futura Condensed" charset="0"/>
              </a:rPr>
              <a:t>Click to edit Master text styles</a:t>
            </a:r>
          </a:p>
          <a:p>
            <a:pPr lvl="1"/>
            <a:r>
              <a:rPr lang="en-US">
                <a:sym typeface="Futura Condensed" charset="0"/>
              </a:rPr>
              <a:t>Second level</a:t>
            </a:r>
          </a:p>
          <a:p>
            <a:pPr lvl="2"/>
            <a:r>
              <a:rPr lang="en-US">
                <a:sym typeface="Futura Condensed" charset="0"/>
              </a:rPr>
              <a:t>Third level</a:t>
            </a:r>
          </a:p>
          <a:p>
            <a:pPr lvl="3"/>
            <a:r>
              <a:rPr lang="en-US">
                <a:sym typeface="Futura Condensed" charset="0"/>
              </a:rPr>
              <a:t>Fourth level</a:t>
            </a:r>
          </a:p>
          <a:p>
            <a:pPr lvl="4"/>
            <a:r>
              <a:rPr lang="en-US">
                <a:sym typeface="Futura Condensed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721" r:id="rId1"/>
    <p:sldLayoutId id="2147484722" r:id="rId2"/>
    <p:sldLayoutId id="2147484723" r:id="rId3"/>
    <p:sldLayoutId id="2147484724" r:id="rId4"/>
    <p:sldLayoutId id="2147484725" r:id="rId5"/>
    <p:sldLayoutId id="2147484726" r:id="rId6"/>
    <p:sldLayoutId id="2147484727" r:id="rId7"/>
    <p:sldLayoutId id="2147484728" r:id="rId8"/>
    <p:sldLayoutId id="2147484729" r:id="rId9"/>
    <p:sldLayoutId id="2147484730" r:id="rId10"/>
    <p:sldLayoutId id="2147484731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8400">
          <a:solidFill>
            <a:srgbClr val="FFFFFF"/>
          </a:solidFill>
          <a:latin typeface="+mj-lt"/>
          <a:ea typeface="+mj-ea"/>
          <a:cs typeface="+mj-cs"/>
          <a:sym typeface="Futura Condensed" charset="0"/>
        </a:defRPr>
      </a:lvl1pPr>
      <a:lvl2pPr algn="ctr" rtl="0" fontAlgn="base">
        <a:spcBef>
          <a:spcPct val="0"/>
        </a:spcBef>
        <a:spcAft>
          <a:spcPct val="0"/>
        </a:spcAft>
        <a:defRPr sz="8400">
          <a:solidFill>
            <a:srgbClr val="FFFFFF"/>
          </a:solidFill>
          <a:latin typeface="Futura Condensed" charset="0"/>
          <a:ea typeface="ヒラギノ角ゴ ProN W3" charset="0"/>
          <a:cs typeface="ヒラギノ角ゴ ProN W3" charset="0"/>
          <a:sym typeface="Futura Condensed" charset="0"/>
        </a:defRPr>
      </a:lvl2pPr>
      <a:lvl3pPr algn="ctr" rtl="0" fontAlgn="base">
        <a:spcBef>
          <a:spcPct val="0"/>
        </a:spcBef>
        <a:spcAft>
          <a:spcPct val="0"/>
        </a:spcAft>
        <a:defRPr sz="8400">
          <a:solidFill>
            <a:srgbClr val="FFFFFF"/>
          </a:solidFill>
          <a:latin typeface="Futura Condensed" charset="0"/>
          <a:ea typeface="ヒラギノ角ゴ ProN W3" charset="0"/>
          <a:cs typeface="ヒラギノ角ゴ ProN W3" charset="0"/>
          <a:sym typeface="Futura Condensed" charset="0"/>
        </a:defRPr>
      </a:lvl3pPr>
      <a:lvl4pPr algn="ctr" rtl="0" fontAlgn="base">
        <a:spcBef>
          <a:spcPct val="0"/>
        </a:spcBef>
        <a:spcAft>
          <a:spcPct val="0"/>
        </a:spcAft>
        <a:defRPr sz="8400">
          <a:solidFill>
            <a:srgbClr val="FFFFFF"/>
          </a:solidFill>
          <a:latin typeface="Futura Condensed" charset="0"/>
          <a:ea typeface="ヒラギノ角ゴ ProN W3" charset="0"/>
          <a:cs typeface="ヒラギノ角ゴ ProN W3" charset="0"/>
          <a:sym typeface="Futura Condensed" charset="0"/>
        </a:defRPr>
      </a:lvl4pPr>
      <a:lvl5pPr algn="ctr" rtl="0" fontAlgn="base">
        <a:spcBef>
          <a:spcPct val="0"/>
        </a:spcBef>
        <a:spcAft>
          <a:spcPct val="0"/>
        </a:spcAft>
        <a:defRPr sz="8400">
          <a:solidFill>
            <a:srgbClr val="FFFFFF"/>
          </a:solidFill>
          <a:latin typeface="Futura Condensed" charset="0"/>
          <a:ea typeface="ヒラギノ角ゴ ProN W3" charset="0"/>
          <a:cs typeface="ヒラギノ角ゴ ProN W3" charset="0"/>
          <a:sym typeface="Futura Condensed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8400">
          <a:solidFill>
            <a:srgbClr val="FFFFFF"/>
          </a:solidFill>
          <a:latin typeface="Futura Condensed" charset="0"/>
          <a:ea typeface="ヒラギノ角ゴ ProN W3" charset="0"/>
          <a:cs typeface="ヒラギノ角ゴ ProN W3" charset="0"/>
          <a:sym typeface="Futura Condensed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8400">
          <a:solidFill>
            <a:srgbClr val="FFFFFF"/>
          </a:solidFill>
          <a:latin typeface="Futura Condensed" charset="0"/>
          <a:ea typeface="ヒラギノ角ゴ ProN W3" charset="0"/>
          <a:cs typeface="ヒラギノ角ゴ ProN W3" charset="0"/>
          <a:sym typeface="Futura Condensed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8400">
          <a:solidFill>
            <a:srgbClr val="FFFFFF"/>
          </a:solidFill>
          <a:latin typeface="Futura Condensed" charset="0"/>
          <a:ea typeface="ヒラギノ角ゴ ProN W3" charset="0"/>
          <a:cs typeface="ヒラギノ角ゴ ProN W3" charset="0"/>
          <a:sym typeface="Futura Condensed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8400">
          <a:solidFill>
            <a:srgbClr val="FFFFFF"/>
          </a:solidFill>
          <a:latin typeface="Futura Condensed" charset="0"/>
          <a:ea typeface="ヒラギノ角ゴ ProN W3" charset="0"/>
          <a:cs typeface="ヒラギノ角ゴ ProN W3" charset="0"/>
          <a:sym typeface="Futura Condensed" charset="0"/>
        </a:defRPr>
      </a:lvl9pPr>
    </p:titleStyle>
    <p:bodyStyle>
      <a:lvl1pPr algn="ctr" rtl="0" fontAlgn="base">
        <a:spcBef>
          <a:spcPct val="0"/>
        </a:spcBef>
        <a:spcAft>
          <a:spcPct val="0"/>
        </a:spcAft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1pPr>
      <a:lvl2pPr algn="ctr" rtl="0" fontAlgn="base">
        <a:spcBef>
          <a:spcPct val="0"/>
        </a:spcBef>
        <a:spcAft>
          <a:spcPct val="0"/>
        </a:spcAft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2pPr>
      <a:lvl3pPr algn="ctr" rtl="0" fontAlgn="base">
        <a:spcBef>
          <a:spcPct val="0"/>
        </a:spcBef>
        <a:spcAft>
          <a:spcPct val="0"/>
        </a:spcAft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3pPr>
      <a:lvl4pPr algn="ctr" rtl="0" fontAlgn="base">
        <a:spcBef>
          <a:spcPct val="0"/>
        </a:spcBef>
        <a:spcAft>
          <a:spcPct val="0"/>
        </a:spcAft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4pPr>
      <a:lvl5pPr algn="ctr" rtl="0" fontAlgn="base">
        <a:spcBef>
          <a:spcPct val="0"/>
        </a:spcBef>
        <a:spcAft>
          <a:spcPct val="0"/>
        </a:spcAft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1" name="Rectangle 1"/>
          <p:cNvSpPr>
            <a:spLocks noChangeArrowheads="1"/>
          </p:cNvSpPr>
          <p:nvPr>
            <p:ph type="title"/>
          </p:nvPr>
        </p:nvSpPr>
        <p:spPr bwMode="auto">
          <a:xfrm>
            <a:off x="990600" y="2413000"/>
            <a:ext cx="8178800" cy="2781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38100" tIns="38100" rIns="38100" bIns="381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Futura Condensed" charset="0"/>
              </a:rPr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732" r:id="rId1"/>
    <p:sldLayoutId id="2147484733" r:id="rId2"/>
    <p:sldLayoutId id="2147484734" r:id="rId3"/>
    <p:sldLayoutId id="2147484735" r:id="rId4"/>
    <p:sldLayoutId id="2147484736" r:id="rId5"/>
    <p:sldLayoutId id="2147484737" r:id="rId6"/>
    <p:sldLayoutId id="2147484738" r:id="rId7"/>
    <p:sldLayoutId id="2147484739" r:id="rId8"/>
    <p:sldLayoutId id="2147484740" r:id="rId9"/>
    <p:sldLayoutId id="2147484741" r:id="rId10"/>
    <p:sldLayoutId id="2147484742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8400">
          <a:solidFill>
            <a:srgbClr val="FFFFFF"/>
          </a:solidFill>
          <a:latin typeface="+mj-lt"/>
          <a:ea typeface="+mj-ea"/>
          <a:cs typeface="+mj-cs"/>
          <a:sym typeface="Futura Condensed" charset="0"/>
        </a:defRPr>
      </a:lvl1pPr>
      <a:lvl2pPr algn="ctr" rtl="0" fontAlgn="base">
        <a:spcBef>
          <a:spcPct val="0"/>
        </a:spcBef>
        <a:spcAft>
          <a:spcPct val="0"/>
        </a:spcAft>
        <a:defRPr sz="8400">
          <a:solidFill>
            <a:srgbClr val="FFFFFF"/>
          </a:solidFill>
          <a:latin typeface="Futura Condensed" charset="0"/>
          <a:ea typeface="ヒラギノ角ゴ ProN W3" charset="0"/>
          <a:cs typeface="ヒラギノ角ゴ ProN W3" charset="0"/>
          <a:sym typeface="Futura Condensed" charset="0"/>
        </a:defRPr>
      </a:lvl2pPr>
      <a:lvl3pPr algn="ctr" rtl="0" fontAlgn="base">
        <a:spcBef>
          <a:spcPct val="0"/>
        </a:spcBef>
        <a:spcAft>
          <a:spcPct val="0"/>
        </a:spcAft>
        <a:defRPr sz="8400">
          <a:solidFill>
            <a:srgbClr val="FFFFFF"/>
          </a:solidFill>
          <a:latin typeface="Futura Condensed" charset="0"/>
          <a:ea typeface="ヒラギノ角ゴ ProN W3" charset="0"/>
          <a:cs typeface="ヒラギノ角ゴ ProN W3" charset="0"/>
          <a:sym typeface="Futura Condensed" charset="0"/>
        </a:defRPr>
      </a:lvl3pPr>
      <a:lvl4pPr algn="ctr" rtl="0" fontAlgn="base">
        <a:spcBef>
          <a:spcPct val="0"/>
        </a:spcBef>
        <a:spcAft>
          <a:spcPct val="0"/>
        </a:spcAft>
        <a:defRPr sz="8400">
          <a:solidFill>
            <a:srgbClr val="FFFFFF"/>
          </a:solidFill>
          <a:latin typeface="Futura Condensed" charset="0"/>
          <a:ea typeface="ヒラギノ角ゴ ProN W3" charset="0"/>
          <a:cs typeface="ヒラギノ角ゴ ProN W3" charset="0"/>
          <a:sym typeface="Futura Condensed" charset="0"/>
        </a:defRPr>
      </a:lvl4pPr>
      <a:lvl5pPr algn="ctr" rtl="0" fontAlgn="base">
        <a:spcBef>
          <a:spcPct val="0"/>
        </a:spcBef>
        <a:spcAft>
          <a:spcPct val="0"/>
        </a:spcAft>
        <a:defRPr sz="8400">
          <a:solidFill>
            <a:srgbClr val="FFFFFF"/>
          </a:solidFill>
          <a:latin typeface="Futura Condensed" charset="0"/>
          <a:ea typeface="ヒラギノ角ゴ ProN W3" charset="0"/>
          <a:cs typeface="ヒラギノ角ゴ ProN W3" charset="0"/>
          <a:sym typeface="Futura Condensed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8400">
          <a:solidFill>
            <a:srgbClr val="FFFFFF"/>
          </a:solidFill>
          <a:latin typeface="Futura Condensed" charset="0"/>
          <a:ea typeface="ヒラギノ角ゴ ProN W3" charset="0"/>
          <a:cs typeface="ヒラギノ角ゴ ProN W3" charset="0"/>
          <a:sym typeface="Futura Condensed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8400">
          <a:solidFill>
            <a:srgbClr val="FFFFFF"/>
          </a:solidFill>
          <a:latin typeface="Futura Condensed" charset="0"/>
          <a:ea typeface="ヒラギノ角ゴ ProN W3" charset="0"/>
          <a:cs typeface="ヒラギノ角ゴ ProN W3" charset="0"/>
          <a:sym typeface="Futura Condensed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8400">
          <a:solidFill>
            <a:srgbClr val="FFFFFF"/>
          </a:solidFill>
          <a:latin typeface="Futura Condensed" charset="0"/>
          <a:ea typeface="ヒラギノ角ゴ ProN W3" charset="0"/>
          <a:cs typeface="ヒラギノ角ゴ ProN W3" charset="0"/>
          <a:sym typeface="Futura Condensed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8400">
          <a:solidFill>
            <a:srgbClr val="FFFFFF"/>
          </a:solidFill>
          <a:latin typeface="Futura Condensed" charset="0"/>
          <a:ea typeface="ヒラギノ角ゴ ProN W3" charset="0"/>
          <a:cs typeface="ヒラギノ角ゴ ProN W3" charset="0"/>
          <a:sym typeface="Futura Condensed" charset="0"/>
        </a:defRPr>
      </a:lvl9pPr>
    </p:titleStyle>
    <p:bodyStyle>
      <a:lvl1pPr algn="ctr" rtl="0" fontAlgn="base">
        <a:spcBef>
          <a:spcPct val="0"/>
        </a:spcBef>
        <a:spcAft>
          <a:spcPct val="0"/>
        </a:spcAft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1pPr>
      <a:lvl2pPr algn="ctr" rtl="0" fontAlgn="base">
        <a:spcBef>
          <a:spcPct val="0"/>
        </a:spcBef>
        <a:spcAft>
          <a:spcPct val="0"/>
        </a:spcAft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2pPr>
      <a:lvl3pPr algn="ctr" rtl="0" fontAlgn="base">
        <a:spcBef>
          <a:spcPct val="0"/>
        </a:spcBef>
        <a:spcAft>
          <a:spcPct val="0"/>
        </a:spcAft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3pPr>
      <a:lvl4pPr algn="ctr" rtl="0" fontAlgn="base">
        <a:spcBef>
          <a:spcPct val="0"/>
        </a:spcBef>
        <a:spcAft>
          <a:spcPct val="0"/>
        </a:spcAft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4pPr>
      <a:lvl5pPr algn="ctr" rtl="0" fontAlgn="base">
        <a:spcBef>
          <a:spcPct val="0"/>
        </a:spcBef>
        <a:spcAft>
          <a:spcPct val="0"/>
        </a:spcAft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8065" name="Picture 1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160000" cy="762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8066" name="Rectangle 2"/>
          <p:cNvSpPr>
            <a:spLocks noChangeArrowheads="1"/>
          </p:cNvSpPr>
          <p:nvPr>
            <p:ph type="title"/>
          </p:nvPr>
        </p:nvSpPr>
        <p:spPr bwMode="auto">
          <a:xfrm>
            <a:off x="990600" y="5397500"/>
            <a:ext cx="8178800" cy="149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38100" tIns="38100" rIns="38100" bIns="381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Futura Condensed" charset="0"/>
              </a:rPr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743" r:id="rId1"/>
    <p:sldLayoutId id="2147484744" r:id="rId2"/>
    <p:sldLayoutId id="2147484745" r:id="rId3"/>
    <p:sldLayoutId id="2147484746" r:id="rId4"/>
    <p:sldLayoutId id="2147484747" r:id="rId5"/>
    <p:sldLayoutId id="2147484748" r:id="rId6"/>
    <p:sldLayoutId id="2147484749" r:id="rId7"/>
    <p:sldLayoutId id="2147484750" r:id="rId8"/>
    <p:sldLayoutId id="2147484751" r:id="rId9"/>
    <p:sldLayoutId id="2147484752" r:id="rId10"/>
    <p:sldLayoutId id="2147484753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8400">
          <a:solidFill>
            <a:srgbClr val="FFFFFF"/>
          </a:solidFill>
          <a:latin typeface="+mj-lt"/>
          <a:ea typeface="+mj-ea"/>
          <a:cs typeface="+mj-cs"/>
          <a:sym typeface="Futura Condensed" charset="0"/>
        </a:defRPr>
      </a:lvl1pPr>
      <a:lvl2pPr algn="ctr" rtl="0" fontAlgn="base">
        <a:spcBef>
          <a:spcPct val="0"/>
        </a:spcBef>
        <a:spcAft>
          <a:spcPct val="0"/>
        </a:spcAft>
        <a:defRPr sz="8400">
          <a:solidFill>
            <a:srgbClr val="FFFFFF"/>
          </a:solidFill>
          <a:latin typeface="Futura Condensed" charset="0"/>
          <a:ea typeface="ヒラギノ角ゴ ProN W3" charset="0"/>
          <a:cs typeface="ヒラギノ角ゴ ProN W3" charset="0"/>
          <a:sym typeface="Futura Condensed" charset="0"/>
        </a:defRPr>
      </a:lvl2pPr>
      <a:lvl3pPr algn="ctr" rtl="0" fontAlgn="base">
        <a:spcBef>
          <a:spcPct val="0"/>
        </a:spcBef>
        <a:spcAft>
          <a:spcPct val="0"/>
        </a:spcAft>
        <a:defRPr sz="8400">
          <a:solidFill>
            <a:srgbClr val="FFFFFF"/>
          </a:solidFill>
          <a:latin typeface="Futura Condensed" charset="0"/>
          <a:ea typeface="ヒラギノ角ゴ ProN W3" charset="0"/>
          <a:cs typeface="ヒラギノ角ゴ ProN W3" charset="0"/>
          <a:sym typeface="Futura Condensed" charset="0"/>
        </a:defRPr>
      </a:lvl3pPr>
      <a:lvl4pPr algn="ctr" rtl="0" fontAlgn="base">
        <a:spcBef>
          <a:spcPct val="0"/>
        </a:spcBef>
        <a:spcAft>
          <a:spcPct val="0"/>
        </a:spcAft>
        <a:defRPr sz="8400">
          <a:solidFill>
            <a:srgbClr val="FFFFFF"/>
          </a:solidFill>
          <a:latin typeface="Futura Condensed" charset="0"/>
          <a:ea typeface="ヒラギノ角ゴ ProN W3" charset="0"/>
          <a:cs typeface="ヒラギノ角ゴ ProN W3" charset="0"/>
          <a:sym typeface="Futura Condensed" charset="0"/>
        </a:defRPr>
      </a:lvl4pPr>
      <a:lvl5pPr algn="ctr" rtl="0" fontAlgn="base">
        <a:spcBef>
          <a:spcPct val="0"/>
        </a:spcBef>
        <a:spcAft>
          <a:spcPct val="0"/>
        </a:spcAft>
        <a:defRPr sz="8400">
          <a:solidFill>
            <a:srgbClr val="FFFFFF"/>
          </a:solidFill>
          <a:latin typeface="Futura Condensed" charset="0"/>
          <a:ea typeface="ヒラギノ角ゴ ProN W3" charset="0"/>
          <a:cs typeface="ヒラギノ角ゴ ProN W3" charset="0"/>
          <a:sym typeface="Futura Condensed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8400">
          <a:solidFill>
            <a:srgbClr val="FFFFFF"/>
          </a:solidFill>
          <a:latin typeface="Futura Condensed" charset="0"/>
          <a:ea typeface="ヒラギノ角ゴ ProN W3" charset="0"/>
          <a:cs typeface="ヒラギノ角ゴ ProN W3" charset="0"/>
          <a:sym typeface="Futura Condensed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8400">
          <a:solidFill>
            <a:srgbClr val="FFFFFF"/>
          </a:solidFill>
          <a:latin typeface="Futura Condensed" charset="0"/>
          <a:ea typeface="ヒラギノ角ゴ ProN W3" charset="0"/>
          <a:cs typeface="ヒラギノ角ゴ ProN W3" charset="0"/>
          <a:sym typeface="Futura Condensed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8400">
          <a:solidFill>
            <a:srgbClr val="FFFFFF"/>
          </a:solidFill>
          <a:latin typeface="Futura Condensed" charset="0"/>
          <a:ea typeface="ヒラギノ角ゴ ProN W3" charset="0"/>
          <a:cs typeface="ヒラギノ角ゴ ProN W3" charset="0"/>
          <a:sym typeface="Futura Condensed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8400">
          <a:solidFill>
            <a:srgbClr val="FFFFFF"/>
          </a:solidFill>
          <a:latin typeface="Futura Condensed" charset="0"/>
          <a:ea typeface="ヒラギノ角ゴ ProN W3" charset="0"/>
          <a:cs typeface="ヒラギノ角ゴ ProN W3" charset="0"/>
          <a:sym typeface="Futura Condensed" charset="0"/>
        </a:defRPr>
      </a:lvl9pPr>
    </p:titleStyle>
    <p:bodyStyle>
      <a:lvl1pPr algn="ctr" rtl="0" fontAlgn="base">
        <a:spcBef>
          <a:spcPct val="0"/>
        </a:spcBef>
        <a:spcAft>
          <a:spcPct val="0"/>
        </a:spcAft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1pPr>
      <a:lvl2pPr algn="ctr" rtl="0" fontAlgn="base">
        <a:spcBef>
          <a:spcPct val="0"/>
        </a:spcBef>
        <a:spcAft>
          <a:spcPct val="0"/>
        </a:spcAft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2pPr>
      <a:lvl3pPr algn="ctr" rtl="0" fontAlgn="base">
        <a:spcBef>
          <a:spcPct val="0"/>
        </a:spcBef>
        <a:spcAft>
          <a:spcPct val="0"/>
        </a:spcAft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3pPr>
      <a:lvl4pPr algn="ctr" rtl="0" fontAlgn="base">
        <a:spcBef>
          <a:spcPct val="0"/>
        </a:spcBef>
        <a:spcAft>
          <a:spcPct val="0"/>
        </a:spcAft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4pPr>
      <a:lvl5pPr algn="ctr" rtl="0" fontAlgn="base">
        <a:spcBef>
          <a:spcPct val="0"/>
        </a:spcBef>
        <a:spcAft>
          <a:spcPct val="0"/>
        </a:spcAft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9089" name="Picture 1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160000" cy="762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9090" name="Rectangle 2"/>
          <p:cNvSpPr>
            <a:spLocks noChangeArrowheads="1"/>
          </p:cNvSpPr>
          <p:nvPr>
            <p:ph type="title"/>
          </p:nvPr>
        </p:nvSpPr>
        <p:spPr bwMode="auto">
          <a:xfrm>
            <a:off x="495300" y="1104900"/>
            <a:ext cx="4584700" cy="257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38100" tIns="38100" rIns="38100" bIns="3810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Futura Condensed" charset="0"/>
              </a:rPr>
              <a:t>Click to edit Master title style</a:t>
            </a:r>
          </a:p>
        </p:txBody>
      </p:sp>
      <p:sp>
        <p:nvSpPr>
          <p:cNvPr id="89091" name="Rectangle 3"/>
          <p:cNvSpPr>
            <a:spLocks noChangeArrowheads="1"/>
          </p:cNvSpPr>
          <p:nvPr>
            <p:ph type="body" idx="1"/>
          </p:nvPr>
        </p:nvSpPr>
        <p:spPr bwMode="auto">
          <a:xfrm>
            <a:off x="495300" y="3746500"/>
            <a:ext cx="4584700" cy="228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38100" tIns="38100" rIns="38100" bIns="381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Futura Condensed" charset="0"/>
              </a:rPr>
              <a:t>Click to edit Master text styles</a:t>
            </a:r>
          </a:p>
          <a:p>
            <a:pPr lvl="1"/>
            <a:r>
              <a:rPr lang="en-US">
                <a:sym typeface="Futura Condensed" charset="0"/>
              </a:rPr>
              <a:t>Second level</a:t>
            </a:r>
          </a:p>
          <a:p>
            <a:pPr lvl="2"/>
            <a:r>
              <a:rPr lang="en-US">
                <a:sym typeface="Futura Condensed" charset="0"/>
              </a:rPr>
              <a:t>Third level</a:t>
            </a:r>
          </a:p>
          <a:p>
            <a:pPr lvl="3"/>
            <a:r>
              <a:rPr lang="en-US">
                <a:sym typeface="Futura Condensed" charset="0"/>
              </a:rPr>
              <a:t>Fourth level</a:t>
            </a:r>
          </a:p>
          <a:p>
            <a:pPr lvl="4"/>
            <a:r>
              <a:rPr lang="en-US">
                <a:sym typeface="Futura Condensed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754" r:id="rId1"/>
    <p:sldLayoutId id="2147484755" r:id="rId2"/>
    <p:sldLayoutId id="2147484756" r:id="rId3"/>
    <p:sldLayoutId id="2147484757" r:id="rId4"/>
    <p:sldLayoutId id="2147484758" r:id="rId5"/>
    <p:sldLayoutId id="2147484759" r:id="rId6"/>
    <p:sldLayoutId id="2147484760" r:id="rId7"/>
    <p:sldLayoutId id="2147484761" r:id="rId8"/>
    <p:sldLayoutId id="2147484762" r:id="rId9"/>
    <p:sldLayoutId id="2147484763" r:id="rId10"/>
    <p:sldLayoutId id="2147484764" r:id="rId11"/>
  </p:sldLayoutIdLst>
  <p:transition xmlns:p14="http://schemas.microsoft.com/office/powerpoint/2010/main"/>
  <p:txStyles>
    <p:titleStyle>
      <a:lvl1pPr marL="339725" indent="-339725" algn="ctr" rtl="0" fontAlgn="base">
        <a:spcBef>
          <a:spcPct val="0"/>
        </a:spcBef>
        <a:spcAft>
          <a:spcPct val="0"/>
        </a:spcAft>
        <a:defRPr sz="6200">
          <a:solidFill>
            <a:srgbClr val="FFFBF2"/>
          </a:solidFill>
          <a:latin typeface="+mj-lt"/>
          <a:ea typeface="+mj-ea"/>
          <a:cs typeface="+mj-cs"/>
          <a:sym typeface="Futura Condensed" charset="0"/>
        </a:defRPr>
      </a:lvl1pPr>
      <a:lvl2pPr marL="339725" indent="-339725" algn="ctr" rtl="0" fontAlgn="base">
        <a:spcBef>
          <a:spcPct val="0"/>
        </a:spcBef>
        <a:spcAft>
          <a:spcPct val="0"/>
        </a:spcAft>
        <a:defRPr sz="6200">
          <a:solidFill>
            <a:srgbClr val="FFFBF2"/>
          </a:solidFill>
          <a:latin typeface="Futura Condensed" charset="0"/>
          <a:ea typeface="ヒラギノ角ゴ ProN W3" charset="0"/>
          <a:cs typeface="ヒラギノ角ゴ ProN W3" charset="0"/>
          <a:sym typeface="Futura Condensed" charset="0"/>
        </a:defRPr>
      </a:lvl2pPr>
      <a:lvl3pPr marL="339725" indent="-339725" algn="ctr" rtl="0" fontAlgn="base">
        <a:spcBef>
          <a:spcPct val="0"/>
        </a:spcBef>
        <a:spcAft>
          <a:spcPct val="0"/>
        </a:spcAft>
        <a:defRPr sz="6200">
          <a:solidFill>
            <a:srgbClr val="FFFBF2"/>
          </a:solidFill>
          <a:latin typeface="Futura Condensed" charset="0"/>
          <a:ea typeface="ヒラギノ角ゴ ProN W3" charset="0"/>
          <a:cs typeface="ヒラギノ角ゴ ProN W3" charset="0"/>
          <a:sym typeface="Futura Condensed" charset="0"/>
        </a:defRPr>
      </a:lvl3pPr>
      <a:lvl4pPr marL="339725" indent="-339725" algn="ctr" rtl="0" fontAlgn="base">
        <a:spcBef>
          <a:spcPct val="0"/>
        </a:spcBef>
        <a:spcAft>
          <a:spcPct val="0"/>
        </a:spcAft>
        <a:defRPr sz="6200">
          <a:solidFill>
            <a:srgbClr val="FFFBF2"/>
          </a:solidFill>
          <a:latin typeface="Futura Condensed" charset="0"/>
          <a:ea typeface="ヒラギノ角ゴ ProN W3" charset="0"/>
          <a:cs typeface="ヒラギノ角ゴ ProN W3" charset="0"/>
          <a:sym typeface="Futura Condensed" charset="0"/>
        </a:defRPr>
      </a:lvl4pPr>
      <a:lvl5pPr marL="339725" indent="-339725" algn="ctr" rtl="0" fontAlgn="base">
        <a:spcBef>
          <a:spcPct val="0"/>
        </a:spcBef>
        <a:spcAft>
          <a:spcPct val="0"/>
        </a:spcAft>
        <a:defRPr sz="6200">
          <a:solidFill>
            <a:srgbClr val="FFFBF2"/>
          </a:solidFill>
          <a:latin typeface="Futura Condensed" charset="0"/>
          <a:ea typeface="ヒラギノ角ゴ ProN W3" charset="0"/>
          <a:cs typeface="ヒラギノ角ゴ ProN W3" charset="0"/>
          <a:sym typeface="Futura Condensed" charset="0"/>
        </a:defRPr>
      </a:lvl5pPr>
      <a:lvl6pPr marL="796925" indent="-339725" algn="ctr" rtl="0" fontAlgn="base">
        <a:spcBef>
          <a:spcPct val="0"/>
        </a:spcBef>
        <a:spcAft>
          <a:spcPct val="0"/>
        </a:spcAft>
        <a:defRPr sz="6200">
          <a:solidFill>
            <a:srgbClr val="FFFBF2"/>
          </a:solidFill>
          <a:latin typeface="Futura Condensed" charset="0"/>
          <a:ea typeface="ヒラギノ角ゴ ProN W3" charset="0"/>
          <a:cs typeface="ヒラギノ角ゴ ProN W3" charset="0"/>
          <a:sym typeface="Futura Condensed" charset="0"/>
        </a:defRPr>
      </a:lvl6pPr>
      <a:lvl7pPr marL="1254125" indent="-339725" algn="ctr" rtl="0" fontAlgn="base">
        <a:spcBef>
          <a:spcPct val="0"/>
        </a:spcBef>
        <a:spcAft>
          <a:spcPct val="0"/>
        </a:spcAft>
        <a:defRPr sz="6200">
          <a:solidFill>
            <a:srgbClr val="FFFBF2"/>
          </a:solidFill>
          <a:latin typeface="Futura Condensed" charset="0"/>
          <a:ea typeface="ヒラギノ角ゴ ProN W3" charset="0"/>
          <a:cs typeface="ヒラギノ角ゴ ProN W3" charset="0"/>
          <a:sym typeface="Futura Condensed" charset="0"/>
        </a:defRPr>
      </a:lvl7pPr>
      <a:lvl8pPr marL="1711325" indent="-339725" algn="ctr" rtl="0" fontAlgn="base">
        <a:spcBef>
          <a:spcPct val="0"/>
        </a:spcBef>
        <a:spcAft>
          <a:spcPct val="0"/>
        </a:spcAft>
        <a:defRPr sz="6200">
          <a:solidFill>
            <a:srgbClr val="FFFBF2"/>
          </a:solidFill>
          <a:latin typeface="Futura Condensed" charset="0"/>
          <a:ea typeface="ヒラギノ角ゴ ProN W3" charset="0"/>
          <a:cs typeface="ヒラギノ角ゴ ProN W3" charset="0"/>
          <a:sym typeface="Futura Condensed" charset="0"/>
        </a:defRPr>
      </a:lvl8pPr>
      <a:lvl9pPr marL="2168525" indent="-339725" algn="ctr" rtl="0" fontAlgn="base">
        <a:spcBef>
          <a:spcPct val="0"/>
        </a:spcBef>
        <a:spcAft>
          <a:spcPct val="0"/>
        </a:spcAft>
        <a:defRPr sz="6200">
          <a:solidFill>
            <a:srgbClr val="FFFBF2"/>
          </a:solidFill>
          <a:latin typeface="Futura Condensed" charset="0"/>
          <a:ea typeface="ヒラギノ角ゴ ProN W3" charset="0"/>
          <a:cs typeface="ヒラギノ角ゴ ProN W3" charset="0"/>
          <a:sym typeface="Futura Condensed" charset="0"/>
        </a:defRPr>
      </a:lvl9pPr>
    </p:titleStyle>
    <p:bodyStyle>
      <a:lvl1pPr algn="ctr" rtl="0" fontAlgn="base">
        <a:spcBef>
          <a:spcPct val="0"/>
        </a:spcBef>
        <a:spcAft>
          <a:spcPct val="0"/>
        </a:spcAft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1pPr>
      <a:lvl2pPr algn="ctr" rtl="0" fontAlgn="base">
        <a:spcBef>
          <a:spcPct val="0"/>
        </a:spcBef>
        <a:spcAft>
          <a:spcPct val="0"/>
        </a:spcAft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2pPr>
      <a:lvl3pPr algn="ctr" rtl="0" fontAlgn="base">
        <a:spcBef>
          <a:spcPct val="0"/>
        </a:spcBef>
        <a:spcAft>
          <a:spcPct val="0"/>
        </a:spcAft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3pPr>
      <a:lvl4pPr algn="ctr" rtl="0" fontAlgn="base">
        <a:spcBef>
          <a:spcPct val="0"/>
        </a:spcBef>
        <a:spcAft>
          <a:spcPct val="0"/>
        </a:spcAft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4pPr>
      <a:lvl5pPr algn="ctr" rtl="0" fontAlgn="base">
        <a:spcBef>
          <a:spcPct val="0"/>
        </a:spcBef>
        <a:spcAft>
          <a:spcPct val="0"/>
        </a:spcAft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0113" name="Picture 1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160000" cy="762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0114" name="Rectangle 2"/>
          <p:cNvSpPr>
            <a:spLocks noChangeArrowheads="1"/>
          </p:cNvSpPr>
          <p:nvPr>
            <p:ph type="title"/>
          </p:nvPr>
        </p:nvSpPr>
        <p:spPr bwMode="auto">
          <a:xfrm>
            <a:off x="482600" y="1270000"/>
            <a:ext cx="4597400" cy="2387600"/>
          </a:xfrm>
          <a:prstGeom prst="rect">
            <a:avLst/>
          </a:prstGeom>
          <a:noFill/>
          <a:ln>
            <a:noFill/>
          </a:ln>
          <a:effectLst>
            <a:outerShdw blurRad="25400" dist="25399" dir="2700000" algn="ctr" rotWithShape="0">
              <a:schemeClr val="bg2">
                <a:alpha val="75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38100" tIns="38100" rIns="38100" bIns="3810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oefler Text" charset="0"/>
              </a:rPr>
              <a:t>Click to edit Master title style</a:t>
            </a:r>
          </a:p>
        </p:txBody>
      </p:sp>
      <p:sp>
        <p:nvSpPr>
          <p:cNvPr id="90115" name="Rectangle 3"/>
          <p:cNvSpPr>
            <a:spLocks noChangeArrowheads="1"/>
          </p:cNvSpPr>
          <p:nvPr>
            <p:ph type="body" idx="1"/>
          </p:nvPr>
        </p:nvSpPr>
        <p:spPr bwMode="auto">
          <a:xfrm>
            <a:off x="482600" y="4051300"/>
            <a:ext cx="4597400" cy="2387600"/>
          </a:xfrm>
          <a:prstGeom prst="rect">
            <a:avLst/>
          </a:prstGeom>
          <a:noFill/>
          <a:ln>
            <a:noFill/>
          </a:ln>
          <a:effectLst>
            <a:outerShdw blurRad="25400" dist="25399" dir="2700000" algn="ctr" rotWithShape="0">
              <a:schemeClr val="bg2">
                <a:alpha val="75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38100" tIns="38100" rIns="38100" bIns="381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oefler Text" charset="0"/>
              </a:rPr>
              <a:t>Click to edit Master text styles</a:t>
            </a:r>
          </a:p>
          <a:p>
            <a:pPr lvl="1"/>
            <a:r>
              <a:rPr lang="en-US">
                <a:sym typeface="Hoefler Text" charset="0"/>
              </a:rPr>
              <a:t>Second level</a:t>
            </a:r>
          </a:p>
          <a:p>
            <a:pPr lvl="2"/>
            <a:r>
              <a:rPr lang="en-US">
                <a:sym typeface="Hoefler Text" charset="0"/>
              </a:rPr>
              <a:t>Third level</a:t>
            </a:r>
          </a:p>
          <a:p>
            <a:pPr lvl="3"/>
            <a:r>
              <a:rPr lang="en-US">
                <a:sym typeface="Hoefler Text" charset="0"/>
              </a:rPr>
              <a:t>Fourth level</a:t>
            </a:r>
          </a:p>
          <a:p>
            <a:pPr lvl="4"/>
            <a:r>
              <a:rPr lang="en-US">
                <a:sym typeface="Hoefler Text" charset="0"/>
              </a:rPr>
              <a:t>Fifth level</a:t>
            </a:r>
          </a:p>
        </p:txBody>
      </p:sp>
      <p:pic>
        <p:nvPicPr>
          <p:cNvPr id="90116" name="Picture 4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7100" y="3746500"/>
            <a:ext cx="3708400" cy="10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765" r:id="rId1"/>
    <p:sldLayoutId id="2147484766" r:id="rId2"/>
    <p:sldLayoutId id="2147484767" r:id="rId3"/>
    <p:sldLayoutId id="2147484768" r:id="rId4"/>
    <p:sldLayoutId id="2147484769" r:id="rId5"/>
    <p:sldLayoutId id="2147484770" r:id="rId6"/>
    <p:sldLayoutId id="2147484771" r:id="rId7"/>
    <p:sldLayoutId id="2147484772" r:id="rId8"/>
    <p:sldLayoutId id="2147484773" r:id="rId9"/>
    <p:sldLayoutId id="2147484774" r:id="rId10"/>
    <p:sldLayoutId id="2147484775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5000">
          <a:solidFill>
            <a:srgbClr val="44422C"/>
          </a:solidFill>
          <a:latin typeface="+mj-lt"/>
          <a:ea typeface="+mj-ea"/>
          <a:cs typeface="+mj-cs"/>
          <a:sym typeface="Hoefler Text" charset="0"/>
        </a:defRPr>
      </a:lvl1pPr>
      <a:lvl2pPr algn="ctr" rtl="0" fontAlgn="base">
        <a:spcBef>
          <a:spcPct val="0"/>
        </a:spcBef>
        <a:spcAft>
          <a:spcPct val="0"/>
        </a:spcAft>
        <a:defRPr sz="5000">
          <a:solidFill>
            <a:srgbClr val="44422C"/>
          </a:solidFill>
          <a:latin typeface="Hoefler Text" charset="0"/>
          <a:ea typeface="ヒラギノ明朝 ProN W3" charset="0"/>
          <a:cs typeface="ヒラギノ明朝 ProN W3" charset="0"/>
          <a:sym typeface="Hoefler Text" charset="0"/>
        </a:defRPr>
      </a:lvl2pPr>
      <a:lvl3pPr algn="ctr" rtl="0" fontAlgn="base">
        <a:spcBef>
          <a:spcPct val="0"/>
        </a:spcBef>
        <a:spcAft>
          <a:spcPct val="0"/>
        </a:spcAft>
        <a:defRPr sz="5000">
          <a:solidFill>
            <a:srgbClr val="44422C"/>
          </a:solidFill>
          <a:latin typeface="Hoefler Text" charset="0"/>
          <a:ea typeface="ヒラギノ明朝 ProN W3" charset="0"/>
          <a:cs typeface="ヒラギノ明朝 ProN W3" charset="0"/>
          <a:sym typeface="Hoefler Text" charset="0"/>
        </a:defRPr>
      </a:lvl3pPr>
      <a:lvl4pPr algn="ctr" rtl="0" fontAlgn="base">
        <a:spcBef>
          <a:spcPct val="0"/>
        </a:spcBef>
        <a:spcAft>
          <a:spcPct val="0"/>
        </a:spcAft>
        <a:defRPr sz="5000">
          <a:solidFill>
            <a:srgbClr val="44422C"/>
          </a:solidFill>
          <a:latin typeface="Hoefler Text" charset="0"/>
          <a:ea typeface="ヒラギノ明朝 ProN W3" charset="0"/>
          <a:cs typeface="ヒラギノ明朝 ProN W3" charset="0"/>
          <a:sym typeface="Hoefler Text" charset="0"/>
        </a:defRPr>
      </a:lvl4pPr>
      <a:lvl5pPr algn="ctr" rtl="0" fontAlgn="base">
        <a:spcBef>
          <a:spcPct val="0"/>
        </a:spcBef>
        <a:spcAft>
          <a:spcPct val="0"/>
        </a:spcAft>
        <a:defRPr sz="5000">
          <a:solidFill>
            <a:srgbClr val="44422C"/>
          </a:solidFill>
          <a:latin typeface="Hoefler Text" charset="0"/>
          <a:ea typeface="ヒラギノ明朝 ProN W3" charset="0"/>
          <a:cs typeface="ヒラギノ明朝 ProN W3" charset="0"/>
          <a:sym typeface="Hoefler Text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5000">
          <a:solidFill>
            <a:srgbClr val="44422C"/>
          </a:solidFill>
          <a:latin typeface="Hoefler Text" charset="0"/>
          <a:ea typeface="ヒラギノ明朝 ProN W3" charset="0"/>
          <a:cs typeface="ヒラギノ明朝 ProN W3" charset="0"/>
          <a:sym typeface="Hoefler Text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5000">
          <a:solidFill>
            <a:srgbClr val="44422C"/>
          </a:solidFill>
          <a:latin typeface="Hoefler Text" charset="0"/>
          <a:ea typeface="ヒラギノ明朝 ProN W3" charset="0"/>
          <a:cs typeface="ヒラギノ明朝 ProN W3" charset="0"/>
          <a:sym typeface="Hoefler Text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5000">
          <a:solidFill>
            <a:srgbClr val="44422C"/>
          </a:solidFill>
          <a:latin typeface="Hoefler Text" charset="0"/>
          <a:ea typeface="ヒラギノ明朝 ProN W3" charset="0"/>
          <a:cs typeface="ヒラギノ明朝 ProN W3" charset="0"/>
          <a:sym typeface="Hoefler Text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5000">
          <a:solidFill>
            <a:srgbClr val="44422C"/>
          </a:solidFill>
          <a:latin typeface="Hoefler Text" charset="0"/>
          <a:ea typeface="ヒラギノ明朝 ProN W3" charset="0"/>
          <a:cs typeface="ヒラギノ明朝 ProN W3" charset="0"/>
          <a:sym typeface="Hoefler Text" charset="0"/>
        </a:defRPr>
      </a:lvl9pPr>
    </p:titleStyle>
    <p:bodyStyle>
      <a:lvl1pPr algn="ctr" rtl="0" fontAlgn="base">
        <a:spcBef>
          <a:spcPct val="0"/>
        </a:spcBef>
        <a:spcAft>
          <a:spcPct val="0"/>
        </a:spcAft>
        <a:defRPr sz="2800">
          <a:solidFill>
            <a:srgbClr val="44422C"/>
          </a:solidFill>
          <a:latin typeface="+mn-lt"/>
          <a:ea typeface="+mn-ea"/>
          <a:cs typeface="+mn-cs"/>
          <a:sym typeface="Hoefler Text" charset="0"/>
        </a:defRPr>
      </a:lvl1pPr>
      <a:lvl2pPr algn="ctr" rtl="0" fontAlgn="base">
        <a:spcBef>
          <a:spcPct val="0"/>
        </a:spcBef>
        <a:spcAft>
          <a:spcPct val="0"/>
        </a:spcAft>
        <a:defRPr sz="2800">
          <a:solidFill>
            <a:srgbClr val="44422C"/>
          </a:solidFill>
          <a:latin typeface="+mn-lt"/>
          <a:ea typeface="+mn-ea"/>
          <a:cs typeface="+mn-cs"/>
          <a:sym typeface="Hoefler Text" charset="0"/>
        </a:defRPr>
      </a:lvl2pPr>
      <a:lvl3pPr algn="ctr" rtl="0" fontAlgn="base">
        <a:spcBef>
          <a:spcPct val="0"/>
        </a:spcBef>
        <a:spcAft>
          <a:spcPct val="0"/>
        </a:spcAft>
        <a:defRPr sz="2800">
          <a:solidFill>
            <a:srgbClr val="44422C"/>
          </a:solidFill>
          <a:latin typeface="+mn-lt"/>
          <a:ea typeface="+mn-ea"/>
          <a:cs typeface="+mn-cs"/>
          <a:sym typeface="Hoefler Text" charset="0"/>
        </a:defRPr>
      </a:lvl3pPr>
      <a:lvl4pPr algn="ctr" rtl="0" fontAlgn="base">
        <a:spcBef>
          <a:spcPct val="0"/>
        </a:spcBef>
        <a:spcAft>
          <a:spcPct val="0"/>
        </a:spcAft>
        <a:defRPr sz="2800">
          <a:solidFill>
            <a:srgbClr val="44422C"/>
          </a:solidFill>
          <a:latin typeface="+mn-lt"/>
          <a:ea typeface="+mn-ea"/>
          <a:cs typeface="+mn-cs"/>
          <a:sym typeface="Hoefler Text" charset="0"/>
        </a:defRPr>
      </a:lvl4pPr>
      <a:lvl5pPr algn="ctr" rtl="0" fontAlgn="base">
        <a:spcBef>
          <a:spcPct val="0"/>
        </a:spcBef>
        <a:spcAft>
          <a:spcPct val="0"/>
        </a:spcAft>
        <a:defRPr sz="2800">
          <a:solidFill>
            <a:srgbClr val="44422C"/>
          </a:solidFill>
          <a:latin typeface="+mn-lt"/>
          <a:ea typeface="+mn-ea"/>
          <a:cs typeface="+mn-cs"/>
          <a:sym typeface="Hoefler Text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800">
          <a:solidFill>
            <a:srgbClr val="44422C"/>
          </a:solidFill>
          <a:latin typeface="+mn-lt"/>
          <a:ea typeface="+mn-ea"/>
          <a:cs typeface="+mn-cs"/>
          <a:sym typeface="Hoefler Text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800">
          <a:solidFill>
            <a:srgbClr val="44422C"/>
          </a:solidFill>
          <a:latin typeface="+mn-lt"/>
          <a:ea typeface="+mn-ea"/>
          <a:cs typeface="+mn-cs"/>
          <a:sym typeface="Hoefler Text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800">
          <a:solidFill>
            <a:srgbClr val="44422C"/>
          </a:solidFill>
          <a:latin typeface="+mn-lt"/>
          <a:ea typeface="+mn-ea"/>
          <a:cs typeface="+mn-cs"/>
          <a:sym typeface="Hoefler Text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800">
          <a:solidFill>
            <a:srgbClr val="44422C"/>
          </a:solidFill>
          <a:latin typeface="+mn-lt"/>
          <a:ea typeface="+mn-ea"/>
          <a:cs typeface="+mn-cs"/>
          <a:sym typeface="Hoefler Text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7" name="Rectangle 1"/>
          <p:cNvSpPr>
            <a:spLocks noChangeArrowheads="1"/>
          </p:cNvSpPr>
          <p:nvPr>
            <p:ph type="title"/>
          </p:nvPr>
        </p:nvSpPr>
        <p:spPr bwMode="auto">
          <a:xfrm>
            <a:off x="596900" y="2819400"/>
            <a:ext cx="8966200" cy="1981200"/>
          </a:xfrm>
          <a:prstGeom prst="rect">
            <a:avLst/>
          </a:prstGeom>
          <a:noFill/>
          <a:ln>
            <a:noFill/>
          </a:ln>
          <a:effectLst>
            <a:outerShdw blurRad="25400" dist="38099" dir="2700000" algn="ctr" rotWithShape="0">
              <a:schemeClr val="bg2">
                <a:alpha val="89999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38100" tIns="38100" rIns="38100" bIns="381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Baskerville" charset="0"/>
              </a:rPr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776" r:id="rId1"/>
    <p:sldLayoutId id="2147484777" r:id="rId2"/>
    <p:sldLayoutId id="2147484778" r:id="rId3"/>
    <p:sldLayoutId id="2147484779" r:id="rId4"/>
    <p:sldLayoutId id="2147484780" r:id="rId5"/>
    <p:sldLayoutId id="2147484781" r:id="rId6"/>
    <p:sldLayoutId id="2147484782" r:id="rId7"/>
    <p:sldLayoutId id="2147484783" r:id="rId8"/>
    <p:sldLayoutId id="2147484784" r:id="rId9"/>
    <p:sldLayoutId id="2147484785" r:id="rId10"/>
    <p:sldLayoutId id="2147484786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6400">
          <a:solidFill>
            <a:srgbClr val="595650"/>
          </a:solidFill>
          <a:effectLst>
            <a:outerShdw blurRad="38100" dist="38100" dir="2700000" algn="tl">
              <a:srgbClr val="DDDDDD"/>
            </a:outerShdw>
          </a:effectLst>
          <a:latin typeface="+mj-lt"/>
          <a:ea typeface="+mj-ea"/>
          <a:cs typeface="+mj-cs"/>
          <a:sym typeface="Baskerville" charset="0"/>
        </a:defRPr>
      </a:lvl1pPr>
      <a:lvl2pPr algn="ctr" rtl="0" fontAlgn="base">
        <a:spcBef>
          <a:spcPct val="0"/>
        </a:spcBef>
        <a:spcAft>
          <a:spcPct val="0"/>
        </a:spcAft>
        <a:defRPr sz="6400">
          <a:solidFill>
            <a:srgbClr val="595650"/>
          </a:solidFill>
          <a:effectLst>
            <a:outerShdw blurRad="38100" dist="38100" dir="2700000" algn="tl">
              <a:srgbClr val="DDDDDD"/>
            </a:outerShdw>
          </a:effectLst>
          <a:latin typeface="Baskerville" charset="0"/>
          <a:ea typeface="ヒラギノ明朝 ProN W3" charset="0"/>
          <a:cs typeface="ヒラギノ明朝 ProN W3" charset="0"/>
          <a:sym typeface="Baskerville" charset="0"/>
        </a:defRPr>
      </a:lvl2pPr>
      <a:lvl3pPr algn="ctr" rtl="0" fontAlgn="base">
        <a:spcBef>
          <a:spcPct val="0"/>
        </a:spcBef>
        <a:spcAft>
          <a:spcPct val="0"/>
        </a:spcAft>
        <a:defRPr sz="6400">
          <a:solidFill>
            <a:srgbClr val="595650"/>
          </a:solidFill>
          <a:effectLst>
            <a:outerShdw blurRad="38100" dist="38100" dir="2700000" algn="tl">
              <a:srgbClr val="DDDDDD"/>
            </a:outerShdw>
          </a:effectLst>
          <a:latin typeface="Baskerville" charset="0"/>
          <a:ea typeface="ヒラギノ明朝 ProN W3" charset="0"/>
          <a:cs typeface="ヒラギノ明朝 ProN W3" charset="0"/>
          <a:sym typeface="Baskerville" charset="0"/>
        </a:defRPr>
      </a:lvl3pPr>
      <a:lvl4pPr algn="ctr" rtl="0" fontAlgn="base">
        <a:spcBef>
          <a:spcPct val="0"/>
        </a:spcBef>
        <a:spcAft>
          <a:spcPct val="0"/>
        </a:spcAft>
        <a:defRPr sz="6400">
          <a:solidFill>
            <a:srgbClr val="595650"/>
          </a:solidFill>
          <a:effectLst>
            <a:outerShdw blurRad="38100" dist="38100" dir="2700000" algn="tl">
              <a:srgbClr val="DDDDDD"/>
            </a:outerShdw>
          </a:effectLst>
          <a:latin typeface="Baskerville" charset="0"/>
          <a:ea typeface="ヒラギノ明朝 ProN W3" charset="0"/>
          <a:cs typeface="ヒラギノ明朝 ProN W3" charset="0"/>
          <a:sym typeface="Baskerville" charset="0"/>
        </a:defRPr>
      </a:lvl4pPr>
      <a:lvl5pPr algn="ctr" rtl="0" fontAlgn="base">
        <a:spcBef>
          <a:spcPct val="0"/>
        </a:spcBef>
        <a:spcAft>
          <a:spcPct val="0"/>
        </a:spcAft>
        <a:defRPr sz="6400">
          <a:solidFill>
            <a:srgbClr val="595650"/>
          </a:solidFill>
          <a:effectLst>
            <a:outerShdw blurRad="38100" dist="38100" dir="2700000" algn="tl">
              <a:srgbClr val="DDDDDD"/>
            </a:outerShdw>
          </a:effectLst>
          <a:latin typeface="Baskerville" charset="0"/>
          <a:ea typeface="ヒラギノ明朝 ProN W3" charset="0"/>
          <a:cs typeface="ヒラギノ明朝 ProN W3" charset="0"/>
          <a:sym typeface="Baskerville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6400">
          <a:solidFill>
            <a:srgbClr val="595650"/>
          </a:solidFill>
          <a:effectLst>
            <a:outerShdw blurRad="38100" dist="38100" dir="2700000" algn="tl">
              <a:srgbClr val="DDDDDD"/>
            </a:outerShdw>
          </a:effectLst>
          <a:latin typeface="Baskerville" charset="0"/>
          <a:ea typeface="ヒラギノ明朝 ProN W3" charset="0"/>
          <a:cs typeface="ヒラギノ明朝 ProN W3" charset="0"/>
          <a:sym typeface="Baskerville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6400">
          <a:solidFill>
            <a:srgbClr val="595650"/>
          </a:solidFill>
          <a:effectLst>
            <a:outerShdw blurRad="38100" dist="38100" dir="2700000" algn="tl">
              <a:srgbClr val="DDDDDD"/>
            </a:outerShdw>
          </a:effectLst>
          <a:latin typeface="Baskerville" charset="0"/>
          <a:ea typeface="ヒラギノ明朝 ProN W3" charset="0"/>
          <a:cs typeface="ヒラギノ明朝 ProN W3" charset="0"/>
          <a:sym typeface="Baskerville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6400">
          <a:solidFill>
            <a:srgbClr val="595650"/>
          </a:solidFill>
          <a:effectLst>
            <a:outerShdw blurRad="38100" dist="38100" dir="2700000" algn="tl">
              <a:srgbClr val="DDDDDD"/>
            </a:outerShdw>
          </a:effectLst>
          <a:latin typeface="Baskerville" charset="0"/>
          <a:ea typeface="ヒラギノ明朝 ProN W3" charset="0"/>
          <a:cs typeface="ヒラギノ明朝 ProN W3" charset="0"/>
          <a:sym typeface="Baskerville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6400">
          <a:solidFill>
            <a:srgbClr val="595650"/>
          </a:solidFill>
          <a:effectLst>
            <a:outerShdw blurRad="38100" dist="38100" dir="2700000" algn="tl">
              <a:srgbClr val="DDDDDD"/>
            </a:outerShdw>
          </a:effectLst>
          <a:latin typeface="Baskerville" charset="0"/>
          <a:ea typeface="ヒラギノ明朝 ProN W3" charset="0"/>
          <a:cs typeface="ヒラギノ明朝 ProN W3" charset="0"/>
          <a:sym typeface="Baskerville" charset="0"/>
        </a:defRPr>
      </a:lvl9pPr>
    </p:titleStyle>
    <p:bodyStyle>
      <a:lvl1pPr algn="ctr" rtl="0" fontAlgn="base">
        <a:spcBef>
          <a:spcPct val="0"/>
        </a:spcBef>
        <a:spcAft>
          <a:spcPct val="0"/>
        </a:spcAft>
        <a:defRPr sz="3200">
          <a:solidFill>
            <a:srgbClr val="595650"/>
          </a:solidFill>
          <a:latin typeface="+mn-lt"/>
          <a:ea typeface="+mn-ea"/>
          <a:cs typeface="+mn-cs"/>
          <a:sym typeface="Baskerville Italic" charset="0"/>
        </a:defRPr>
      </a:lvl1pPr>
      <a:lvl2pPr algn="ctr" rtl="0" fontAlgn="base">
        <a:spcBef>
          <a:spcPct val="0"/>
        </a:spcBef>
        <a:spcAft>
          <a:spcPct val="0"/>
        </a:spcAft>
        <a:defRPr sz="3200">
          <a:solidFill>
            <a:srgbClr val="595650"/>
          </a:solidFill>
          <a:latin typeface="+mn-lt"/>
          <a:ea typeface="+mn-ea"/>
          <a:cs typeface="+mn-cs"/>
          <a:sym typeface="Baskerville Italic" charset="0"/>
        </a:defRPr>
      </a:lvl2pPr>
      <a:lvl3pPr algn="ctr" rtl="0" fontAlgn="base">
        <a:spcBef>
          <a:spcPct val="0"/>
        </a:spcBef>
        <a:spcAft>
          <a:spcPct val="0"/>
        </a:spcAft>
        <a:defRPr sz="3200">
          <a:solidFill>
            <a:srgbClr val="595650"/>
          </a:solidFill>
          <a:latin typeface="+mn-lt"/>
          <a:ea typeface="+mn-ea"/>
          <a:cs typeface="+mn-cs"/>
          <a:sym typeface="Baskerville Italic" charset="0"/>
        </a:defRPr>
      </a:lvl3pPr>
      <a:lvl4pPr algn="ctr" rtl="0" fontAlgn="base">
        <a:spcBef>
          <a:spcPct val="0"/>
        </a:spcBef>
        <a:spcAft>
          <a:spcPct val="0"/>
        </a:spcAft>
        <a:defRPr sz="3200">
          <a:solidFill>
            <a:srgbClr val="595650"/>
          </a:solidFill>
          <a:latin typeface="+mn-lt"/>
          <a:ea typeface="+mn-ea"/>
          <a:cs typeface="+mn-cs"/>
          <a:sym typeface="Baskerville Italic" charset="0"/>
        </a:defRPr>
      </a:lvl4pPr>
      <a:lvl5pPr algn="ctr" rtl="0" fontAlgn="base">
        <a:spcBef>
          <a:spcPct val="0"/>
        </a:spcBef>
        <a:spcAft>
          <a:spcPct val="0"/>
        </a:spcAft>
        <a:defRPr sz="3200">
          <a:solidFill>
            <a:srgbClr val="595650"/>
          </a:solidFill>
          <a:latin typeface="+mn-lt"/>
          <a:ea typeface="+mn-ea"/>
          <a:cs typeface="+mn-cs"/>
          <a:sym typeface="Baskerville Italic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200">
          <a:solidFill>
            <a:srgbClr val="595650"/>
          </a:solidFill>
          <a:latin typeface="+mn-lt"/>
          <a:ea typeface="+mn-ea"/>
          <a:cs typeface="+mn-cs"/>
          <a:sym typeface="Baskerville Italic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200">
          <a:solidFill>
            <a:srgbClr val="595650"/>
          </a:solidFill>
          <a:latin typeface="+mn-lt"/>
          <a:ea typeface="+mn-ea"/>
          <a:cs typeface="+mn-cs"/>
          <a:sym typeface="Baskerville Italic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200">
          <a:solidFill>
            <a:srgbClr val="595650"/>
          </a:solidFill>
          <a:latin typeface="+mn-lt"/>
          <a:ea typeface="+mn-ea"/>
          <a:cs typeface="+mn-cs"/>
          <a:sym typeface="Baskerville Italic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200">
          <a:solidFill>
            <a:srgbClr val="595650"/>
          </a:solidFill>
          <a:latin typeface="+mn-lt"/>
          <a:ea typeface="+mn-ea"/>
          <a:cs typeface="+mn-cs"/>
          <a:sym typeface="Baskerville Italic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Rectangle 1"/>
          <p:cNvSpPr>
            <a:spLocks/>
          </p:cNvSpPr>
          <p:nvPr/>
        </p:nvSpPr>
        <p:spPr bwMode="auto">
          <a:xfrm>
            <a:off x="0" y="-12700"/>
            <a:ext cx="10210800" cy="838200"/>
          </a:xfrm>
          <a:prstGeom prst="rect">
            <a:avLst/>
          </a:prstGeom>
          <a:solidFill>
            <a:schemeClr val="accent1">
              <a:alpha val="66666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9218" name="Rectangle 2"/>
          <p:cNvSpPr>
            <a:spLocks/>
          </p:cNvSpPr>
          <p:nvPr/>
        </p:nvSpPr>
        <p:spPr bwMode="auto">
          <a:xfrm>
            <a:off x="3054350" y="133350"/>
            <a:ext cx="4032250" cy="520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 sz="2900">
                <a:solidFill>
                  <a:srgbClr val="FFFF00"/>
                </a:solidFill>
                <a:ea typeface="ＭＳ Ｐゴシック" charset="0"/>
                <a:cs typeface="Verdana" charset="0"/>
              </a:rPr>
              <a:t>PARTICLE SPECTRUM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96" r:id="rId1"/>
    <p:sldLayoutId id="2147483897" r:id="rId2"/>
    <p:sldLayoutId id="2147483898" r:id="rId3"/>
    <p:sldLayoutId id="2147483899" r:id="rId4"/>
    <p:sldLayoutId id="2147483900" r:id="rId5"/>
    <p:sldLayoutId id="2147483901" r:id="rId6"/>
    <p:sldLayoutId id="2147483902" r:id="rId7"/>
    <p:sldLayoutId id="2147483903" r:id="rId8"/>
    <p:sldLayoutId id="2147483904" r:id="rId9"/>
    <p:sldLayoutId id="2147483905" r:id="rId10"/>
    <p:sldLayoutId id="2147483906" r:id="rId11"/>
  </p:sldLayoutIdLst>
  <p:transition xmlns:p14="http://schemas.microsoft.com/office/powerpoint/2010/main"/>
  <p:txStyles>
    <p:titleStyle>
      <a:lvl1pPr algn="l" rtl="0" fontAlgn="base">
        <a:spcBef>
          <a:spcPct val="0"/>
        </a:spcBef>
        <a:spcAft>
          <a:spcPct val="0"/>
        </a:spcAft>
        <a:defRPr sz="6200">
          <a:solidFill>
            <a:srgbClr val="2B2922"/>
          </a:solidFill>
          <a:latin typeface="+mj-lt"/>
          <a:ea typeface="+mj-ea"/>
          <a:cs typeface="+mj-cs"/>
          <a:sym typeface="Copperplate Light" charset="0"/>
        </a:defRPr>
      </a:lvl1pPr>
      <a:lvl2pPr algn="l" rtl="0" fontAlgn="base">
        <a:spcBef>
          <a:spcPct val="0"/>
        </a:spcBef>
        <a:spcAft>
          <a:spcPct val="0"/>
        </a:spcAft>
        <a:defRPr sz="6200">
          <a:solidFill>
            <a:srgbClr val="2B2922"/>
          </a:solidFill>
          <a:latin typeface="Copperplate Light" charset="0"/>
          <a:ea typeface="ヒラギノ明朝 ProN W3" charset="0"/>
          <a:cs typeface="ヒラギノ明朝 ProN W3" charset="0"/>
          <a:sym typeface="Copperplate Light" charset="0"/>
        </a:defRPr>
      </a:lvl2pPr>
      <a:lvl3pPr algn="l" rtl="0" fontAlgn="base">
        <a:spcBef>
          <a:spcPct val="0"/>
        </a:spcBef>
        <a:spcAft>
          <a:spcPct val="0"/>
        </a:spcAft>
        <a:defRPr sz="6200">
          <a:solidFill>
            <a:srgbClr val="2B2922"/>
          </a:solidFill>
          <a:latin typeface="Copperplate Light" charset="0"/>
          <a:ea typeface="ヒラギノ明朝 ProN W3" charset="0"/>
          <a:cs typeface="ヒラギノ明朝 ProN W3" charset="0"/>
          <a:sym typeface="Copperplate Light" charset="0"/>
        </a:defRPr>
      </a:lvl3pPr>
      <a:lvl4pPr algn="l" rtl="0" fontAlgn="base">
        <a:spcBef>
          <a:spcPct val="0"/>
        </a:spcBef>
        <a:spcAft>
          <a:spcPct val="0"/>
        </a:spcAft>
        <a:defRPr sz="6200">
          <a:solidFill>
            <a:srgbClr val="2B2922"/>
          </a:solidFill>
          <a:latin typeface="Copperplate Light" charset="0"/>
          <a:ea typeface="ヒラギノ明朝 ProN W3" charset="0"/>
          <a:cs typeface="ヒラギノ明朝 ProN W3" charset="0"/>
          <a:sym typeface="Copperplate Light" charset="0"/>
        </a:defRPr>
      </a:lvl4pPr>
      <a:lvl5pPr algn="l" rtl="0" fontAlgn="base">
        <a:spcBef>
          <a:spcPct val="0"/>
        </a:spcBef>
        <a:spcAft>
          <a:spcPct val="0"/>
        </a:spcAft>
        <a:defRPr sz="6200">
          <a:solidFill>
            <a:srgbClr val="2B2922"/>
          </a:solidFill>
          <a:latin typeface="Copperplate Light" charset="0"/>
          <a:ea typeface="ヒラギノ明朝 ProN W3" charset="0"/>
          <a:cs typeface="ヒラギノ明朝 ProN W3" charset="0"/>
          <a:sym typeface="Copperplate Light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6200">
          <a:solidFill>
            <a:srgbClr val="2B2922"/>
          </a:solidFill>
          <a:latin typeface="Copperplate Light" charset="0"/>
          <a:ea typeface="ヒラギノ明朝 ProN W3" charset="0"/>
          <a:cs typeface="ヒラギノ明朝 ProN W3" charset="0"/>
          <a:sym typeface="Copperplate Light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6200">
          <a:solidFill>
            <a:srgbClr val="2B2922"/>
          </a:solidFill>
          <a:latin typeface="Copperplate Light" charset="0"/>
          <a:ea typeface="ヒラギノ明朝 ProN W3" charset="0"/>
          <a:cs typeface="ヒラギノ明朝 ProN W3" charset="0"/>
          <a:sym typeface="Copperplate Light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6200">
          <a:solidFill>
            <a:srgbClr val="2B2922"/>
          </a:solidFill>
          <a:latin typeface="Copperplate Light" charset="0"/>
          <a:ea typeface="ヒラギノ明朝 ProN W3" charset="0"/>
          <a:cs typeface="ヒラギノ明朝 ProN W3" charset="0"/>
          <a:sym typeface="Copperplate Light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6200">
          <a:solidFill>
            <a:srgbClr val="2B2922"/>
          </a:solidFill>
          <a:latin typeface="Copperplate Light" charset="0"/>
          <a:ea typeface="ヒラギノ明朝 ProN W3" charset="0"/>
          <a:cs typeface="ヒラギノ明朝 ProN W3" charset="0"/>
          <a:sym typeface="Copperplate Light" charset="0"/>
        </a:defRPr>
      </a:lvl9pPr>
    </p:titleStyle>
    <p:bodyStyle>
      <a:lvl1pPr marL="381000" indent="-381000" algn="l" rtl="0" fontAlgn="base">
        <a:spcBef>
          <a:spcPts val="3900"/>
        </a:spcBef>
        <a:spcAft>
          <a:spcPct val="0"/>
        </a:spcAft>
        <a:buSzPct val="93000"/>
        <a:buChar char="•"/>
        <a:defRPr sz="2800">
          <a:solidFill>
            <a:srgbClr val="2B2922"/>
          </a:solidFill>
          <a:latin typeface="+mn-lt"/>
          <a:ea typeface="+mn-ea"/>
          <a:cs typeface="+mn-cs"/>
          <a:sym typeface="Copperplate" charset="0"/>
        </a:defRPr>
      </a:lvl1pPr>
      <a:lvl2pPr marL="723900" indent="-381000" algn="l" rtl="0" fontAlgn="base">
        <a:spcBef>
          <a:spcPts val="3900"/>
        </a:spcBef>
        <a:spcAft>
          <a:spcPct val="0"/>
        </a:spcAft>
        <a:buSzPct val="93000"/>
        <a:buChar char="•"/>
        <a:defRPr sz="2800">
          <a:solidFill>
            <a:srgbClr val="2B2922"/>
          </a:solidFill>
          <a:latin typeface="+mn-lt"/>
          <a:ea typeface="+mn-ea"/>
          <a:cs typeface="+mn-cs"/>
          <a:sym typeface="Copperplate" charset="0"/>
        </a:defRPr>
      </a:lvl2pPr>
      <a:lvl3pPr marL="1066800" indent="-381000" algn="l" rtl="0" fontAlgn="base">
        <a:spcBef>
          <a:spcPts val="3900"/>
        </a:spcBef>
        <a:spcAft>
          <a:spcPct val="0"/>
        </a:spcAft>
        <a:buSzPct val="93000"/>
        <a:buChar char="•"/>
        <a:defRPr sz="2800">
          <a:solidFill>
            <a:srgbClr val="2B2922"/>
          </a:solidFill>
          <a:latin typeface="+mn-lt"/>
          <a:ea typeface="+mn-ea"/>
          <a:cs typeface="+mn-cs"/>
          <a:sym typeface="Copperplate" charset="0"/>
        </a:defRPr>
      </a:lvl3pPr>
      <a:lvl4pPr marL="1409700" indent="-381000" algn="l" rtl="0" fontAlgn="base">
        <a:spcBef>
          <a:spcPts val="3900"/>
        </a:spcBef>
        <a:spcAft>
          <a:spcPct val="0"/>
        </a:spcAft>
        <a:buSzPct val="93000"/>
        <a:buChar char="•"/>
        <a:defRPr sz="2800">
          <a:solidFill>
            <a:srgbClr val="2B2922"/>
          </a:solidFill>
          <a:latin typeface="+mn-lt"/>
          <a:ea typeface="+mn-ea"/>
          <a:cs typeface="+mn-cs"/>
          <a:sym typeface="Copperplate" charset="0"/>
        </a:defRPr>
      </a:lvl4pPr>
      <a:lvl5pPr marL="1752600" indent="-381000" algn="l" rtl="0" fontAlgn="base">
        <a:spcBef>
          <a:spcPts val="3900"/>
        </a:spcBef>
        <a:spcAft>
          <a:spcPct val="0"/>
        </a:spcAft>
        <a:buSzPct val="93000"/>
        <a:buChar char="•"/>
        <a:defRPr sz="2800">
          <a:solidFill>
            <a:srgbClr val="2B2922"/>
          </a:solidFill>
          <a:latin typeface="+mn-lt"/>
          <a:ea typeface="+mn-ea"/>
          <a:cs typeface="+mn-cs"/>
          <a:sym typeface="Copperplate" charset="0"/>
        </a:defRPr>
      </a:lvl5pPr>
      <a:lvl6pPr marL="2209800" indent="-381000" algn="l" rtl="0" fontAlgn="base">
        <a:spcBef>
          <a:spcPts val="3900"/>
        </a:spcBef>
        <a:spcAft>
          <a:spcPct val="0"/>
        </a:spcAft>
        <a:buSzPct val="93000"/>
        <a:buChar char="•"/>
        <a:defRPr sz="2800">
          <a:solidFill>
            <a:srgbClr val="2B2922"/>
          </a:solidFill>
          <a:latin typeface="+mn-lt"/>
          <a:ea typeface="+mn-ea"/>
          <a:cs typeface="+mn-cs"/>
          <a:sym typeface="Copperplate" charset="0"/>
        </a:defRPr>
      </a:lvl6pPr>
      <a:lvl7pPr marL="2667000" indent="-381000" algn="l" rtl="0" fontAlgn="base">
        <a:spcBef>
          <a:spcPts val="3900"/>
        </a:spcBef>
        <a:spcAft>
          <a:spcPct val="0"/>
        </a:spcAft>
        <a:buSzPct val="93000"/>
        <a:buChar char="•"/>
        <a:defRPr sz="2800">
          <a:solidFill>
            <a:srgbClr val="2B2922"/>
          </a:solidFill>
          <a:latin typeface="+mn-lt"/>
          <a:ea typeface="+mn-ea"/>
          <a:cs typeface="+mn-cs"/>
          <a:sym typeface="Copperplate" charset="0"/>
        </a:defRPr>
      </a:lvl7pPr>
      <a:lvl8pPr marL="3124200" indent="-381000" algn="l" rtl="0" fontAlgn="base">
        <a:spcBef>
          <a:spcPts val="3900"/>
        </a:spcBef>
        <a:spcAft>
          <a:spcPct val="0"/>
        </a:spcAft>
        <a:buSzPct val="93000"/>
        <a:buChar char="•"/>
        <a:defRPr sz="2800">
          <a:solidFill>
            <a:srgbClr val="2B2922"/>
          </a:solidFill>
          <a:latin typeface="+mn-lt"/>
          <a:ea typeface="+mn-ea"/>
          <a:cs typeface="+mn-cs"/>
          <a:sym typeface="Copperplate" charset="0"/>
        </a:defRPr>
      </a:lvl8pPr>
      <a:lvl9pPr marL="3581400" indent="-381000" algn="l" rtl="0" fontAlgn="base">
        <a:spcBef>
          <a:spcPts val="3900"/>
        </a:spcBef>
        <a:spcAft>
          <a:spcPct val="0"/>
        </a:spcAft>
        <a:buSzPct val="93000"/>
        <a:buChar char="•"/>
        <a:defRPr sz="2800">
          <a:solidFill>
            <a:srgbClr val="2B2922"/>
          </a:solidFill>
          <a:latin typeface="+mn-lt"/>
          <a:ea typeface="+mn-ea"/>
          <a:cs typeface="+mn-cs"/>
          <a:sym typeface="Copperplate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1" name="Rectangle 1"/>
          <p:cNvSpPr>
            <a:spLocks noChangeArrowheads="1"/>
          </p:cNvSpPr>
          <p:nvPr>
            <p:ph type="title"/>
          </p:nvPr>
        </p:nvSpPr>
        <p:spPr bwMode="auto">
          <a:xfrm>
            <a:off x="990600" y="304800"/>
            <a:ext cx="8178800" cy="1549400"/>
          </a:xfrm>
          <a:prstGeom prst="rect">
            <a:avLst/>
          </a:prstGeom>
          <a:noFill/>
          <a:ln>
            <a:noFill/>
          </a:ln>
          <a:effectLst>
            <a:outerShdw blurRad="25400" dist="25399" dir="2700000" algn="ctr" rotWithShape="0">
              <a:schemeClr val="bg2">
                <a:alpha val="75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38100" tIns="38100" rIns="38100" bIns="381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oefler Text" charset="0"/>
              </a:rPr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787" r:id="rId1"/>
    <p:sldLayoutId id="2147484788" r:id="rId2"/>
    <p:sldLayoutId id="2147484789" r:id="rId3"/>
    <p:sldLayoutId id="2147484790" r:id="rId4"/>
    <p:sldLayoutId id="2147484791" r:id="rId5"/>
    <p:sldLayoutId id="2147484792" r:id="rId6"/>
    <p:sldLayoutId id="2147484793" r:id="rId7"/>
    <p:sldLayoutId id="2147484794" r:id="rId8"/>
    <p:sldLayoutId id="2147484795" r:id="rId9"/>
    <p:sldLayoutId id="2147484796" r:id="rId10"/>
    <p:sldLayoutId id="2147484797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5000">
          <a:solidFill>
            <a:srgbClr val="44422C"/>
          </a:solidFill>
          <a:latin typeface="+mj-lt"/>
          <a:ea typeface="+mj-ea"/>
          <a:cs typeface="+mj-cs"/>
          <a:sym typeface="Hoefler Text" charset="0"/>
        </a:defRPr>
      </a:lvl1pPr>
      <a:lvl2pPr algn="ctr" rtl="0" fontAlgn="base">
        <a:spcBef>
          <a:spcPct val="0"/>
        </a:spcBef>
        <a:spcAft>
          <a:spcPct val="0"/>
        </a:spcAft>
        <a:defRPr sz="5000">
          <a:solidFill>
            <a:srgbClr val="44422C"/>
          </a:solidFill>
          <a:latin typeface="Hoefler Text" charset="0"/>
          <a:ea typeface="ヒラギノ明朝 ProN W3" charset="0"/>
          <a:cs typeface="ヒラギノ明朝 ProN W3" charset="0"/>
          <a:sym typeface="Hoefler Text" charset="0"/>
        </a:defRPr>
      </a:lvl2pPr>
      <a:lvl3pPr algn="ctr" rtl="0" fontAlgn="base">
        <a:spcBef>
          <a:spcPct val="0"/>
        </a:spcBef>
        <a:spcAft>
          <a:spcPct val="0"/>
        </a:spcAft>
        <a:defRPr sz="5000">
          <a:solidFill>
            <a:srgbClr val="44422C"/>
          </a:solidFill>
          <a:latin typeface="Hoefler Text" charset="0"/>
          <a:ea typeface="ヒラギノ明朝 ProN W3" charset="0"/>
          <a:cs typeface="ヒラギノ明朝 ProN W3" charset="0"/>
          <a:sym typeface="Hoefler Text" charset="0"/>
        </a:defRPr>
      </a:lvl3pPr>
      <a:lvl4pPr algn="ctr" rtl="0" fontAlgn="base">
        <a:spcBef>
          <a:spcPct val="0"/>
        </a:spcBef>
        <a:spcAft>
          <a:spcPct val="0"/>
        </a:spcAft>
        <a:defRPr sz="5000">
          <a:solidFill>
            <a:srgbClr val="44422C"/>
          </a:solidFill>
          <a:latin typeface="Hoefler Text" charset="0"/>
          <a:ea typeface="ヒラギノ明朝 ProN W3" charset="0"/>
          <a:cs typeface="ヒラギノ明朝 ProN W3" charset="0"/>
          <a:sym typeface="Hoefler Text" charset="0"/>
        </a:defRPr>
      </a:lvl4pPr>
      <a:lvl5pPr algn="ctr" rtl="0" fontAlgn="base">
        <a:spcBef>
          <a:spcPct val="0"/>
        </a:spcBef>
        <a:spcAft>
          <a:spcPct val="0"/>
        </a:spcAft>
        <a:defRPr sz="5000">
          <a:solidFill>
            <a:srgbClr val="44422C"/>
          </a:solidFill>
          <a:latin typeface="Hoefler Text" charset="0"/>
          <a:ea typeface="ヒラギノ明朝 ProN W3" charset="0"/>
          <a:cs typeface="ヒラギノ明朝 ProN W3" charset="0"/>
          <a:sym typeface="Hoefler Text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5000">
          <a:solidFill>
            <a:srgbClr val="44422C"/>
          </a:solidFill>
          <a:latin typeface="Hoefler Text" charset="0"/>
          <a:ea typeface="ヒラギノ明朝 ProN W3" charset="0"/>
          <a:cs typeface="ヒラギノ明朝 ProN W3" charset="0"/>
          <a:sym typeface="Hoefler Text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5000">
          <a:solidFill>
            <a:srgbClr val="44422C"/>
          </a:solidFill>
          <a:latin typeface="Hoefler Text" charset="0"/>
          <a:ea typeface="ヒラギノ明朝 ProN W3" charset="0"/>
          <a:cs typeface="ヒラギノ明朝 ProN W3" charset="0"/>
          <a:sym typeface="Hoefler Text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5000">
          <a:solidFill>
            <a:srgbClr val="44422C"/>
          </a:solidFill>
          <a:latin typeface="Hoefler Text" charset="0"/>
          <a:ea typeface="ヒラギノ明朝 ProN W3" charset="0"/>
          <a:cs typeface="ヒラギノ明朝 ProN W3" charset="0"/>
          <a:sym typeface="Hoefler Text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5000">
          <a:solidFill>
            <a:srgbClr val="44422C"/>
          </a:solidFill>
          <a:latin typeface="Hoefler Text" charset="0"/>
          <a:ea typeface="ヒラギノ明朝 ProN W3" charset="0"/>
          <a:cs typeface="ヒラギノ明朝 ProN W3" charset="0"/>
          <a:sym typeface="Hoefler Text" charset="0"/>
        </a:defRPr>
      </a:lvl9pPr>
    </p:titleStyle>
    <p:bodyStyle>
      <a:lvl1pPr marL="519113" indent="-295275" algn="l" rtl="0" fontAlgn="base">
        <a:spcBef>
          <a:spcPts val="2500"/>
        </a:spcBef>
        <a:spcAft>
          <a:spcPct val="0"/>
        </a:spcAft>
        <a:buSzPct val="125000"/>
        <a:buFont typeface="Hoefler Text" charset="0"/>
        <a:buChar char="•"/>
        <a:defRPr sz="2800">
          <a:solidFill>
            <a:srgbClr val="44422C"/>
          </a:solidFill>
          <a:latin typeface="+mn-lt"/>
          <a:ea typeface="+mn-ea"/>
          <a:cs typeface="+mn-cs"/>
          <a:sym typeface="Hoefler Text" charset="0"/>
        </a:defRPr>
      </a:lvl1pPr>
      <a:lvl2pPr marL="915988" indent="-293688" algn="l" rtl="0" fontAlgn="base">
        <a:spcBef>
          <a:spcPts val="2500"/>
        </a:spcBef>
        <a:spcAft>
          <a:spcPct val="0"/>
        </a:spcAft>
        <a:buSzPct val="125000"/>
        <a:buFont typeface="Hoefler Text" charset="0"/>
        <a:buChar char="•"/>
        <a:defRPr sz="2800">
          <a:solidFill>
            <a:srgbClr val="44422C"/>
          </a:solidFill>
          <a:latin typeface="+mn-lt"/>
          <a:ea typeface="+mn-ea"/>
          <a:cs typeface="+mn-cs"/>
          <a:sym typeface="Hoefler Text" charset="0"/>
        </a:defRPr>
      </a:lvl2pPr>
      <a:lvl3pPr marL="1322388" indent="-293688" algn="l" rtl="0" fontAlgn="base">
        <a:spcBef>
          <a:spcPts val="2500"/>
        </a:spcBef>
        <a:spcAft>
          <a:spcPct val="0"/>
        </a:spcAft>
        <a:buSzPct val="125000"/>
        <a:buFont typeface="Hoefler Text" charset="0"/>
        <a:buChar char="•"/>
        <a:defRPr sz="2800">
          <a:solidFill>
            <a:srgbClr val="44422C"/>
          </a:solidFill>
          <a:latin typeface="+mn-lt"/>
          <a:ea typeface="+mn-ea"/>
          <a:cs typeface="+mn-cs"/>
          <a:sym typeface="Hoefler Text" charset="0"/>
        </a:defRPr>
      </a:lvl3pPr>
      <a:lvl4pPr marL="1728788" indent="-293688" algn="l" rtl="0" fontAlgn="base">
        <a:spcBef>
          <a:spcPts val="2500"/>
        </a:spcBef>
        <a:spcAft>
          <a:spcPct val="0"/>
        </a:spcAft>
        <a:buSzPct val="125000"/>
        <a:buFont typeface="Hoefler Text" charset="0"/>
        <a:buChar char="•"/>
        <a:defRPr sz="2800">
          <a:solidFill>
            <a:srgbClr val="44422C"/>
          </a:solidFill>
          <a:latin typeface="+mn-lt"/>
          <a:ea typeface="+mn-ea"/>
          <a:cs typeface="+mn-cs"/>
          <a:sym typeface="Hoefler Text" charset="0"/>
        </a:defRPr>
      </a:lvl4pPr>
      <a:lvl5pPr marL="2135188" indent="-293688" algn="l" rtl="0" fontAlgn="base">
        <a:spcBef>
          <a:spcPts val="2500"/>
        </a:spcBef>
        <a:spcAft>
          <a:spcPct val="0"/>
        </a:spcAft>
        <a:buSzPct val="125000"/>
        <a:buFont typeface="Hoefler Text" charset="0"/>
        <a:buChar char="•"/>
        <a:defRPr sz="2800">
          <a:solidFill>
            <a:srgbClr val="44422C"/>
          </a:solidFill>
          <a:latin typeface="+mn-lt"/>
          <a:ea typeface="+mn-ea"/>
          <a:cs typeface="+mn-cs"/>
          <a:sym typeface="Hoefler Text" charset="0"/>
        </a:defRPr>
      </a:lvl5pPr>
      <a:lvl6pPr marL="2592388" indent="-293688" algn="l" rtl="0" fontAlgn="base">
        <a:spcBef>
          <a:spcPts val="2500"/>
        </a:spcBef>
        <a:spcAft>
          <a:spcPct val="0"/>
        </a:spcAft>
        <a:buSzPct val="125000"/>
        <a:buFont typeface="Hoefler Text" charset="0"/>
        <a:buChar char="•"/>
        <a:defRPr sz="2800">
          <a:solidFill>
            <a:srgbClr val="44422C"/>
          </a:solidFill>
          <a:latin typeface="+mn-lt"/>
          <a:ea typeface="+mn-ea"/>
          <a:cs typeface="+mn-cs"/>
          <a:sym typeface="Hoefler Text" charset="0"/>
        </a:defRPr>
      </a:lvl6pPr>
      <a:lvl7pPr marL="3049588" indent="-293688" algn="l" rtl="0" fontAlgn="base">
        <a:spcBef>
          <a:spcPts val="2500"/>
        </a:spcBef>
        <a:spcAft>
          <a:spcPct val="0"/>
        </a:spcAft>
        <a:buSzPct val="125000"/>
        <a:buFont typeface="Hoefler Text" charset="0"/>
        <a:buChar char="•"/>
        <a:defRPr sz="2800">
          <a:solidFill>
            <a:srgbClr val="44422C"/>
          </a:solidFill>
          <a:latin typeface="+mn-lt"/>
          <a:ea typeface="+mn-ea"/>
          <a:cs typeface="+mn-cs"/>
          <a:sym typeface="Hoefler Text" charset="0"/>
        </a:defRPr>
      </a:lvl7pPr>
      <a:lvl8pPr marL="3506788" indent="-293688" algn="l" rtl="0" fontAlgn="base">
        <a:spcBef>
          <a:spcPts val="2500"/>
        </a:spcBef>
        <a:spcAft>
          <a:spcPct val="0"/>
        </a:spcAft>
        <a:buSzPct val="125000"/>
        <a:buFont typeface="Hoefler Text" charset="0"/>
        <a:buChar char="•"/>
        <a:defRPr sz="2800">
          <a:solidFill>
            <a:srgbClr val="44422C"/>
          </a:solidFill>
          <a:latin typeface="+mn-lt"/>
          <a:ea typeface="+mn-ea"/>
          <a:cs typeface="+mn-cs"/>
          <a:sym typeface="Hoefler Text" charset="0"/>
        </a:defRPr>
      </a:lvl8pPr>
      <a:lvl9pPr marL="3963988" indent="-293688" algn="l" rtl="0" fontAlgn="base">
        <a:spcBef>
          <a:spcPts val="2500"/>
        </a:spcBef>
        <a:spcAft>
          <a:spcPct val="0"/>
        </a:spcAft>
        <a:buSzPct val="125000"/>
        <a:buFont typeface="Hoefler Text" charset="0"/>
        <a:buChar char="•"/>
        <a:defRPr sz="2800">
          <a:solidFill>
            <a:srgbClr val="44422C"/>
          </a:solidFill>
          <a:latin typeface="+mn-lt"/>
          <a:ea typeface="+mn-ea"/>
          <a:cs typeface="+mn-cs"/>
          <a:sym typeface="Hoefler Text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4798" r:id="rId1"/>
    <p:sldLayoutId id="2147484799" r:id="rId2"/>
    <p:sldLayoutId id="2147484800" r:id="rId3"/>
    <p:sldLayoutId id="2147484801" r:id="rId4"/>
    <p:sldLayoutId id="2147484802" r:id="rId5"/>
    <p:sldLayoutId id="2147484803" r:id="rId6"/>
    <p:sldLayoutId id="2147484804" r:id="rId7"/>
    <p:sldLayoutId id="2147484805" r:id="rId8"/>
    <p:sldLayoutId id="2147484806" r:id="rId9"/>
    <p:sldLayoutId id="2147484807" r:id="rId10"/>
    <p:sldLayoutId id="2147484808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5000">
          <a:solidFill>
            <a:srgbClr val="44422C"/>
          </a:solidFill>
          <a:latin typeface="+mj-lt"/>
          <a:ea typeface="+mj-ea"/>
          <a:cs typeface="+mj-cs"/>
          <a:sym typeface="Hoefler Text" charset="0"/>
        </a:defRPr>
      </a:lvl1pPr>
      <a:lvl2pPr algn="ctr" rtl="0" fontAlgn="base">
        <a:spcBef>
          <a:spcPct val="0"/>
        </a:spcBef>
        <a:spcAft>
          <a:spcPct val="0"/>
        </a:spcAft>
        <a:defRPr sz="5000">
          <a:solidFill>
            <a:srgbClr val="44422C"/>
          </a:solidFill>
          <a:latin typeface="Hoefler Text" charset="0"/>
          <a:ea typeface="ヒラギノ明朝 ProN W3" charset="0"/>
          <a:cs typeface="ヒラギノ明朝 ProN W3" charset="0"/>
          <a:sym typeface="Hoefler Text" charset="0"/>
        </a:defRPr>
      </a:lvl2pPr>
      <a:lvl3pPr algn="ctr" rtl="0" fontAlgn="base">
        <a:spcBef>
          <a:spcPct val="0"/>
        </a:spcBef>
        <a:spcAft>
          <a:spcPct val="0"/>
        </a:spcAft>
        <a:defRPr sz="5000">
          <a:solidFill>
            <a:srgbClr val="44422C"/>
          </a:solidFill>
          <a:latin typeface="Hoefler Text" charset="0"/>
          <a:ea typeface="ヒラギノ明朝 ProN W3" charset="0"/>
          <a:cs typeface="ヒラギノ明朝 ProN W3" charset="0"/>
          <a:sym typeface="Hoefler Text" charset="0"/>
        </a:defRPr>
      </a:lvl3pPr>
      <a:lvl4pPr algn="ctr" rtl="0" fontAlgn="base">
        <a:spcBef>
          <a:spcPct val="0"/>
        </a:spcBef>
        <a:spcAft>
          <a:spcPct val="0"/>
        </a:spcAft>
        <a:defRPr sz="5000">
          <a:solidFill>
            <a:srgbClr val="44422C"/>
          </a:solidFill>
          <a:latin typeface="Hoefler Text" charset="0"/>
          <a:ea typeface="ヒラギノ明朝 ProN W3" charset="0"/>
          <a:cs typeface="ヒラギノ明朝 ProN W3" charset="0"/>
          <a:sym typeface="Hoefler Text" charset="0"/>
        </a:defRPr>
      </a:lvl4pPr>
      <a:lvl5pPr algn="ctr" rtl="0" fontAlgn="base">
        <a:spcBef>
          <a:spcPct val="0"/>
        </a:spcBef>
        <a:spcAft>
          <a:spcPct val="0"/>
        </a:spcAft>
        <a:defRPr sz="5000">
          <a:solidFill>
            <a:srgbClr val="44422C"/>
          </a:solidFill>
          <a:latin typeface="Hoefler Text" charset="0"/>
          <a:ea typeface="ヒラギノ明朝 ProN W3" charset="0"/>
          <a:cs typeface="ヒラギノ明朝 ProN W3" charset="0"/>
          <a:sym typeface="Hoefler Text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5000">
          <a:solidFill>
            <a:srgbClr val="44422C"/>
          </a:solidFill>
          <a:latin typeface="Hoefler Text" charset="0"/>
          <a:ea typeface="ヒラギノ明朝 ProN W3" charset="0"/>
          <a:cs typeface="ヒラギノ明朝 ProN W3" charset="0"/>
          <a:sym typeface="Hoefler Text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5000">
          <a:solidFill>
            <a:srgbClr val="44422C"/>
          </a:solidFill>
          <a:latin typeface="Hoefler Text" charset="0"/>
          <a:ea typeface="ヒラギノ明朝 ProN W3" charset="0"/>
          <a:cs typeface="ヒラギノ明朝 ProN W3" charset="0"/>
          <a:sym typeface="Hoefler Text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5000">
          <a:solidFill>
            <a:srgbClr val="44422C"/>
          </a:solidFill>
          <a:latin typeface="Hoefler Text" charset="0"/>
          <a:ea typeface="ヒラギノ明朝 ProN W3" charset="0"/>
          <a:cs typeface="ヒラギノ明朝 ProN W3" charset="0"/>
          <a:sym typeface="Hoefler Text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5000">
          <a:solidFill>
            <a:srgbClr val="44422C"/>
          </a:solidFill>
          <a:latin typeface="Hoefler Text" charset="0"/>
          <a:ea typeface="ヒラギノ明朝 ProN W3" charset="0"/>
          <a:cs typeface="ヒラギノ明朝 ProN W3" charset="0"/>
          <a:sym typeface="Hoefler Text" charset="0"/>
        </a:defRPr>
      </a:lvl9pPr>
    </p:titleStyle>
    <p:bodyStyle>
      <a:lvl1pPr marL="519113" indent="-295275" algn="l" rtl="0" fontAlgn="base">
        <a:spcBef>
          <a:spcPts val="2500"/>
        </a:spcBef>
        <a:spcAft>
          <a:spcPct val="0"/>
        </a:spcAft>
        <a:buSzPct val="125000"/>
        <a:buFont typeface="Hoefler Text" charset="0"/>
        <a:buChar char="•"/>
        <a:defRPr sz="2800">
          <a:solidFill>
            <a:srgbClr val="44422C"/>
          </a:solidFill>
          <a:latin typeface="+mn-lt"/>
          <a:ea typeface="+mn-ea"/>
          <a:cs typeface="+mn-cs"/>
          <a:sym typeface="Hoefler Text" charset="0"/>
        </a:defRPr>
      </a:lvl1pPr>
      <a:lvl2pPr marL="915988" indent="-293688" algn="l" rtl="0" fontAlgn="base">
        <a:spcBef>
          <a:spcPts val="2500"/>
        </a:spcBef>
        <a:spcAft>
          <a:spcPct val="0"/>
        </a:spcAft>
        <a:buSzPct val="125000"/>
        <a:buFont typeface="Hoefler Text" charset="0"/>
        <a:buChar char="•"/>
        <a:defRPr sz="2800">
          <a:solidFill>
            <a:srgbClr val="44422C"/>
          </a:solidFill>
          <a:latin typeface="+mn-lt"/>
          <a:ea typeface="+mn-ea"/>
          <a:cs typeface="+mn-cs"/>
          <a:sym typeface="Hoefler Text" charset="0"/>
        </a:defRPr>
      </a:lvl2pPr>
      <a:lvl3pPr marL="1322388" indent="-293688" algn="l" rtl="0" fontAlgn="base">
        <a:spcBef>
          <a:spcPts val="2500"/>
        </a:spcBef>
        <a:spcAft>
          <a:spcPct val="0"/>
        </a:spcAft>
        <a:buSzPct val="125000"/>
        <a:buFont typeface="Hoefler Text" charset="0"/>
        <a:buChar char="•"/>
        <a:defRPr sz="2800">
          <a:solidFill>
            <a:srgbClr val="44422C"/>
          </a:solidFill>
          <a:latin typeface="+mn-lt"/>
          <a:ea typeface="+mn-ea"/>
          <a:cs typeface="+mn-cs"/>
          <a:sym typeface="Hoefler Text" charset="0"/>
        </a:defRPr>
      </a:lvl3pPr>
      <a:lvl4pPr marL="1728788" indent="-293688" algn="l" rtl="0" fontAlgn="base">
        <a:spcBef>
          <a:spcPts val="2500"/>
        </a:spcBef>
        <a:spcAft>
          <a:spcPct val="0"/>
        </a:spcAft>
        <a:buSzPct val="125000"/>
        <a:buFont typeface="Hoefler Text" charset="0"/>
        <a:buChar char="•"/>
        <a:defRPr sz="2800">
          <a:solidFill>
            <a:srgbClr val="44422C"/>
          </a:solidFill>
          <a:latin typeface="+mn-lt"/>
          <a:ea typeface="+mn-ea"/>
          <a:cs typeface="+mn-cs"/>
          <a:sym typeface="Hoefler Text" charset="0"/>
        </a:defRPr>
      </a:lvl4pPr>
      <a:lvl5pPr marL="2135188" indent="-293688" algn="l" rtl="0" fontAlgn="base">
        <a:spcBef>
          <a:spcPts val="2500"/>
        </a:spcBef>
        <a:spcAft>
          <a:spcPct val="0"/>
        </a:spcAft>
        <a:buSzPct val="125000"/>
        <a:buFont typeface="Hoefler Text" charset="0"/>
        <a:buChar char="•"/>
        <a:defRPr sz="2800">
          <a:solidFill>
            <a:srgbClr val="44422C"/>
          </a:solidFill>
          <a:latin typeface="+mn-lt"/>
          <a:ea typeface="+mn-ea"/>
          <a:cs typeface="+mn-cs"/>
          <a:sym typeface="Hoefler Text" charset="0"/>
        </a:defRPr>
      </a:lvl5pPr>
      <a:lvl6pPr marL="2592388" indent="-293688" algn="l" rtl="0" fontAlgn="base">
        <a:spcBef>
          <a:spcPts val="2500"/>
        </a:spcBef>
        <a:spcAft>
          <a:spcPct val="0"/>
        </a:spcAft>
        <a:buSzPct val="125000"/>
        <a:buFont typeface="Hoefler Text" charset="0"/>
        <a:buChar char="•"/>
        <a:defRPr sz="2800">
          <a:solidFill>
            <a:srgbClr val="44422C"/>
          </a:solidFill>
          <a:latin typeface="+mn-lt"/>
          <a:ea typeface="+mn-ea"/>
          <a:cs typeface="+mn-cs"/>
          <a:sym typeface="Hoefler Text" charset="0"/>
        </a:defRPr>
      </a:lvl6pPr>
      <a:lvl7pPr marL="3049588" indent="-293688" algn="l" rtl="0" fontAlgn="base">
        <a:spcBef>
          <a:spcPts val="2500"/>
        </a:spcBef>
        <a:spcAft>
          <a:spcPct val="0"/>
        </a:spcAft>
        <a:buSzPct val="125000"/>
        <a:buFont typeface="Hoefler Text" charset="0"/>
        <a:buChar char="•"/>
        <a:defRPr sz="2800">
          <a:solidFill>
            <a:srgbClr val="44422C"/>
          </a:solidFill>
          <a:latin typeface="+mn-lt"/>
          <a:ea typeface="+mn-ea"/>
          <a:cs typeface="+mn-cs"/>
          <a:sym typeface="Hoefler Text" charset="0"/>
        </a:defRPr>
      </a:lvl7pPr>
      <a:lvl8pPr marL="3506788" indent="-293688" algn="l" rtl="0" fontAlgn="base">
        <a:spcBef>
          <a:spcPts val="2500"/>
        </a:spcBef>
        <a:spcAft>
          <a:spcPct val="0"/>
        </a:spcAft>
        <a:buSzPct val="125000"/>
        <a:buFont typeface="Hoefler Text" charset="0"/>
        <a:buChar char="•"/>
        <a:defRPr sz="2800">
          <a:solidFill>
            <a:srgbClr val="44422C"/>
          </a:solidFill>
          <a:latin typeface="+mn-lt"/>
          <a:ea typeface="+mn-ea"/>
          <a:cs typeface="+mn-cs"/>
          <a:sym typeface="Hoefler Text" charset="0"/>
        </a:defRPr>
      </a:lvl8pPr>
      <a:lvl9pPr marL="3963988" indent="-293688" algn="l" rtl="0" fontAlgn="base">
        <a:spcBef>
          <a:spcPts val="2500"/>
        </a:spcBef>
        <a:spcAft>
          <a:spcPct val="0"/>
        </a:spcAft>
        <a:buSzPct val="125000"/>
        <a:buFont typeface="Hoefler Text" charset="0"/>
        <a:buChar char="•"/>
        <a:defRPr sz="2800">
          <a:solidFill>
            <a:srgbClr val="44422C"/>
          </a:solidFill>
          <a:latin typeface="+mn-lt"/>
          <a:ea typeface="+mn-ea"/>
          <a:cs typeface="+mn-cs"/>
          <a:sym typeface="Hoefler Text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09" name="Rectangle 1"/>
          <p:cNvSpPr>
            <a:spLocks noChangeArrowheads="1"/>
          </p:cNvSpPr>
          <p:nvPr>
            <p:ph type="title"/>
          </p:nvPr>
        </p:nvSpPr>
        <p:spPr bwMode="auto">
          <a:xfrm>
            <a:off x="990600" y="2870200"/>
            <a:ext cx="8178800" cy="1866900"/>
          </a:xfrm>
          <a:prstGeom prst="rect">
            <a:avLst/>
          </a:prstGeom>
          <a:noFill/>
          <a:ln>
            <a:noFill/>
          </a:ln>
          <a:effectLst>
            <a:outerShdw blurRad="25400" dist="25399" dir="2700000" algn="ctr" rotWithShape="0">
              <a:schemeClr val="bg2">
                <a:alpha val="75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38100" tIns="38100" rIns="38100" bIns="381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oefler Text" charset="0"/>
              </a:rPr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809" r:id="rId1"/>
    <p:sldLayoutId id="2147484810" r:id="rId2"/>
    <p:sldLayoutId id="2147484811" r:id="rId3"/>
    <p:sldLayoutId id="2147484812" r:id="rId4"/>
    <p:sldLayoutId id="2147484813" r:id="rId5"/>
    <p:sldLayoutId id="2147484814" r:id="rId6"/>
    <p:sldLayoutId id="2147484815" r:id="rId7"/>
    <p:sldLayoutId id="2147484816" r:id="rId8"/>
    <p:sldLayoutId id="2147484817" r:id="rId9"/>
    <p:sldLayoutId id="2147484818" r:id="rId10"/>
    <p:sldLayoutId id="2147484819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5000">
          <a:solidFill>
            <a:srgbClr val="44422C"/>
          </a:solidFill>
          <a:latin typeface="+mj-lt"/>
          <a:ea typeface="+mj-ea"/>
          <a:cs typeface="+mj-cs"/>
          <a:sym typeface="Hoefler Text" charset="0"/>
        </a:defRPr>
      </a:lvl1pPr>
      <a:lvl2pPr algn="ctr" rtl="0" fontAlgn="base">
        <a:spcBef>
          <a:spcPct val="0"/>
        </a:spcBef>
        <a:spcAft>
          <a:spcPct val="0"/>
        </a:spcAft>
        <a:defRPr sz="5000">
          <a:solidFill>
            <a:srgbClr val="44422C"/>
          </a:solidFill>
          <a:latin typeface="Hoefler Text" charset="0"/>
          <a:ea typeface="ヒラギノ明朝 ProN W3" charset="0"/>
          <a:cs typeface="ヒラギノ明朝 ProN W3" charset="0"/>
          <a:sym typeface="Hoefler Text" charset="0"/>
        </a:defRPr>
      </a:lvl2pPr>
      <a:lvl3pPr algn="ctr" rtl="0" fontAlgn="base">
        <a:spcBef>
          <a:spcPct val="0"/>
        </a:spcBef>
        <a:spcAft>
          <a:spcPct val="0"/>
        </a:spcAft>
        <a:defRPr sz="5000">
          <a:solidFill>
            <a:srgbClr val="44422C"/>
          </a:solidFill>
          <a:latin typeface="Hoefler Text" charset="0"/>
          <a:ea typeface="ヒラギノ明朝 ProN W3" charset="0"/>
          <a:cs typeface="ヒラギノ明朝 ProN W3" charset="0"/>
          <a:sym typeface="Hoefler Text" charset="0"/>
        </a:defRPr>
      </a:lvl3pPr>
      <a:lvl4pPr algn="ctr" rtl="0" fontAlgn="base">
        <a:spcBef>
          <a:spcPct val="0"/>
        </a:spcBef>
        <a:spcAft>
          <a:spcPct val="0"/>
        </a:spcAft>
        <a:defRPr sz="5000">
          <a:solidFill>
            <a:srgbClr val="44422C"/>
          </a:solidFill>
          <a:latin typeface="Hoefler Text" charset="0"/>
          <a:ea typeface="ヒラギノ明朝 ProN W3" charset="0"/>
          <a:cs typeface="ヒラギノ明朝 ProN W3" charset="0"/>
          <a:sym typeface="Hoefler Text" charset="0"/>
        </a:defRPr>
      </a:lvl4pPr>
      <a:lvl5pPr algn="ctr" rtl="0" fontAlgn="base">
        <a:spcBef>
          <a:spcPct val="0"/>
        </a:spcBef>
        <a:spcAft>
          <a:spcPct val="0"/>
        </a:spcAft>
        <a:defRPr sz="5000">
          <a:solidFill>
            <a:srgbClr val="44422C"/>
          </a:solidFill>
          <a:latin typeface="Hoefler Text" charset="0"/>
          <a:ea typeface="ヒラギノ明朝 ProN W3" charset="0"/>
          <a:cs typeface="ヒラギノ明朝 ProN W3" charset="0"/>
          <a:sym typeface="Hoefler Text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5000">
          <a:solidFill>
            <a:srgbClr val="44422C"/>
          </a:solidFill>
          <a:latin typeface="Hoefler Text" charset="0"/>
          <a:ea typeface="ヒラギノ明朝 ProN W3" charset="0"/>
          <a:cs typeface="ヒラギノ明朝 ProN W3" charset="0"/>
          <a:sym typeface="Hoefler Text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5000">
          <a:solidFill>
            <a:srgbClr val="44422C"/>
          </a:solidFill>
          <a:latin typeface="Hoefler Text" charset="0"/>
          <a:ea typeface="ヒラギノ明朝 ProN W3" charset="0"/>
          <a:cs typeface="ヒラギノ明朝 ProN W3" charset="0"/>
          <a:sym typeface="Hoefler Text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5000">
          <a:solidFill>
            <a:srgbClr val="44422C"/>
          </a:solidFill>
          <a:latin typeface="Hoefler Text" charset="0"/>
          <a:ea typeface="ヒラギノ明朝 ProN W3" charset="0"/>
          <a:cs typeface="ヒラギノ明朝 ProN W3" charset="0"/>
          <a:sym typeface="Hoefler Text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5000">
          <a:solidFill>
            <a:srgbClr val="44422C"/>
          </a:solidFill>
          <a:latin typeface="Hoefler Text" charset="0"/>
          <a:ea typeface="ヒラギノ明朝 ProN W3" charset="0"/>
          <a:cs typeface="ヒラギノ明朝 ProN W3" charset="0"/>
          <a:sym typeface="Hoefler Text" charset="0"/>
        </a:defRPr>
      </a:lvl9pPr>
    </p:titleStyle>
    <p:bodyStyle>
      <a:lvl1pPr algn="ctr" rtl="0" fontAlgn="base">
        <a:spcBef>
          <a:spcPct val="0"/>
        </a:spcBef>
        <a:spcAft>
          <a:spcPct val="0"/>
        </a:spcAft>
        <a:defRPr sz="2800">
          <a:solidFill>
            <a:srgbClr val="44422C"/>
          </a:solidFill>
          <a:latin typeface="+mn-lt"/>
          <a:ea typeface="+mn-ea"/>
          <a:cs typeface="+mn-cs"/>
          <a:sym typeface="Hoefler Text" charset="0"/>
        </a:defRPr>
      </a:lvl1pPr>
      <a:lvl2pPr algn="ctr" rtl="0" fontAlgn="base">
        <a:spcBef>
          <a:spcPct val="0"/>
        </a:spcBef>
        <a:spcAft>
          <a:spcPct val="0"/>
        </a:spcAft>
        <a:defRPr sz="2800">
          <a:solidFill>
            <a:srgbClr val="44422C"/>
          </a:solidFill>
          <a:latin typeface="+mn-lt"/>
          <a:ea typeface="+mn-ea"/>
          <a:cs typeface="+mn-cs"/>
          <a:sym typeface="Hoefler Text" charset="0"/>
        </a:defRPr>
      </a:lvl2pPr>
      <a:lvl3pPr algn="ctr" rtl="0" fontAlgn="base">
        <a:spcBef>
          <a:spcPct val="0"/>
        </a:spcBef>
        <a:spcAft>
          <a:spcPct val="0"/>
        </a:spcAft>
        <a:defRPr sz="2800">
          <a:solidFill>
            <a:srgbClr val="44422C"/>
          </a:solidFill>
          <a:latin typeface="+mn-lt"/>
          <a:ea typeface="+mn-ea"/>
          <a:cs typeface="+mn-cs"/>
          <a:sym typeface="Hoefler Text" charset="0"/>
        </a:defRPr>
      </a:lvl3pPr>
      <a:lvl4pPr algn="ctr" rtl="0" fontAlgn="base">
        <a:spcBef>
          <a:spcPct val="0"/>
        </a:spcBef>
        <a:spcAft>
          <a:spcPct val="0"/>
        </a:spcAft>
        <a:defRPr sz="2800">
          <a:solidFill>
            <a:srgbClr val="44422C"/>
          </a:solidFill>
          <a:latin typeface="+mn-lt"/>
          <a:ea typeface="+mn-ea"/>
          <a:cs typeface="+mn-cs"/>
          <a:sym typeface="Hoefler Text" charset="0"/>
        </a:defRPr>
      </a:lvl4pPr>
      <a:lvl5pPr algn="ctr" rtl="0" fontAlgn="base">
        <a:spcBef>
          <a:spcPct val="0"/>
        </a:spcBef>
        <a:spcAft>
          <a:spcPct val="0"/>
        </a:spcAft>
        <a:defRPr sz="2800">
          <a:solidFill>
            <a:srgbClr val="44422C"/>
          </a:solidFill>
          <a:latin typeface="+mn-lt"/>
          <a:ea typeface="+mn-ea"/>
          <a:cs typeface="+mn-cs"/>
          <a:sym typeface="Hoefler Text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800">
          <a:solidFill>
            <a:srgbClr val="44422C"/>
          </a:solidFill>
          <a:latin typeface="+mn-lt"/>
          <a:ea typeface="+mn-ea"/>
          <a:cs typeface="+mn-cs"/>
          <a:sym typeface="Hoefler Text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800">
          <a:solidFill>
            <a:srgbClr val="44422C"/>
          </a:solidFill>
          <a:latin typeface="+mn-lt"/>
          <a:ea typeface="+mn-ea"/>
          <a:cs typeface="+mn-cs"/>
          <a:sym typeface="Hoefler Text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800">
          <a:solidFill>
            <a:srgbClr val="44422C"/>
          </a:solidFill>
          <a:latin typeface="+mn-lt"/>
          <a:ea typeface="+mn-ea"/>
          <a:cs typeface="+mn-cs"/>
          <a:sym typeface="Hoefler Text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800">
          <a:solidFill>
            <a:srgbClr val="44422C"/>
          </a:solidFill>
          <a:latin typeface="+mn-lt"/>
          <a:ea typeface="+mn-ea"/>
          <a:cs typeface="+mn-cs"/>
          <a:sym typeface="Hoefler Text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5233" name="Picture 1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160000" cy="762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5234" name="Rectangle 2"/>
          <p:cNvSpPr>
            <a:spLocks noChangeArrowheads="1"/>
          </p:cNvSpPr>
          <p:nvPr>
            <p:ph type="title"/>
          </p:nvPr>
        </p:nvSpPr>
        <p:spPr bwMode="auto">
          <a:xfrm>
            <a:off x="990600" y="5676900"/>
            <a:ext cx="8178800" cy="1549400"/>
          </a:xfrm>
          <a:prstGeom prst="rect">
            <a:avLst/>
          </a:prstGeom>
          <a:noFill/>
          <a:ln>
            <a:noFill/>
          </a:ln>
          <a:effectLst>
            <a:outerShdw blurRad="25400" dist="25399" dir="2700000" algn="ctr" rotWithShape="0">
              <a:schemeClr val="bg2">
                <a:alpha val="75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38100" tIns="38100" rIns="38100" bIns="381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oefler Text" charset="0"/>
              </a:rPr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820" r:id="rId1"/>
    <p:sldLayoutId id="2147484821" r:id="rId2"/>
    <p:sldLayoutId id="2147484822" r:id="rId3"/>
    <p:sldLayoutId id="2147484823" r:id="rId4"/>
    <p:sldLayoutId id="2147484824" r:id="rId5"/>
    <p:sldLayoutId id="2147484825" r:id="rId6"/>
    <p:sldLayoutId id="2147484826" r:id="rId7"/>
    <p:sldLayoutId id="2147484827" r:id="rId8"/>
    <p:sldLayoutId id="2147484828" r:id="rId9"/>
    <p:sldLayoutId id="2147484829" r:id="rId10"/>
    <p:sldLayoutId id="2147484830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5000">
          <a:solidFill>
            <a:srgbClr val="44422C"/>
          </a:solidFill>
          <a:latin typeface="+mj-lt"/>
          <a:ea typeface="+mj-ea"/>
          <a:cs typeface="+mj-cs"/>
          <a:sym typeface="Hoefler Text" charset="0"/>
        </a:defRPr>
      </a:lvl1pPr>
      <a:lvl2pPr algn="ctr" rtl="0" fontAlgn="base">
        <a:spcBef>
          <a:spcPct val="0"/>
        </a:spcBef>
        <a:spcAft>
          <a:spcPct val="0"/>
        </a:spcAft>
        <a:defRPr sz="5000">
          <a:solidFill>
            <a:srgbClr val="44422C"/>
          </a:solidFill>
          <a:latin typeface="Hoefler Text" charset="0"/>
          <a:ea typeface="ヒラギノ明朝 ProN W3" charset="0"/>
          <a:cs typeface="ヒラギノ明朝 ProN W3" charset="0"/>
          <a:sym typeface="Hoefler Text" charset="0"/>
        </a:defRPr>
      </a:lvl2pPr>
      <a:lvl3pPr algn="ctr" rtl="0" fontAlgn="base">
        <a:spcBef>
          <a:spcPct val="0"/>
        </a:spcBef>
        <a:spcAft>
          <a:spcPct val="0"/>
        </a:spcAft>
        <a:defRPr sz="5000">
          <a:solidFill>
            <a:srgbClr val="44422C"/>
          </a:solidFill>
          <a:latin typeface="Hoefler Text" charset="0"/>
          <a:ea typeface="ヒラギノ明朝 ProN W3" charset="0"/>
          <a:cs typeface="ヒラギノ明朝 ProN W3" charset="0"/>
          <a:sym typeface="Hoefler Text" charset="0"/>
        </a:defRPr>
      </a:lvl3pPr>
      <a:lvl4pPr algn="ctr" rtl="0" fontAlgn="base">
        <a:spcBef>
          <a:spcPct val="0"/>
        </a:spcBef>
        <a:spcAft>
          <a:spcPct val="0"/>
        </a:spcAft>
        <a:defRPr sz="5000">
          <a:solidFill>
            <a:srgbClr val="44422C"/>
          </a:solidFill>
          <a:latin typeface="Hoefler Text" charset="0"/>
          <a:ea typeface="ヒラギノ明朝 ProN W3" charset="0"/>
          <a:cs typeface="ヒラギノ明朝 ProN W3" charset="0"/>
          <a:sym typeface="Hoefler Text" charset="0"/>
        </a:defRPr>
      </a:lvl4pPr>
      <a:lvl5pPr algn="ctr" rtl="0" fontAlgn="base">
        <a:spcBef>
          <a:spcPct val="0"/>
        </a:spcBef>
        <a:spcAft>
          <a:spcPct val="0"/>
        </a:spcAft>
        <a:defRPr sz="5000">
          <a:solidFill>
            <a:srgbClr val="44422C"/>
          </a:solidFill>
          <a:latin typeface="Hoefler Text" charset="0"/>
          <a:ea typeface="ヒラギノ明朝 ProN W3" charset="0"/>
          <a:cs typeface="ヒラギノ明朝 ProN W3" charset="0"/>
          <a:sym typeface="Hoefler Text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5000">
          <a:solidFill>
            <a:srgbClr val="44422C"/>
          </a:solidFill>
          <a:latin typeface="Hoefler Text" charset="0"/>
          <a:ea typeface="ヒラギノ明朝 ProN W3" charset="0"/>
          <a:cs typeface="ヒラギノ明朝 ProN W3" charset="0"/>
          <a:sym typeface="Hoefler Text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5000">
          <a:solidFill>
            <a:srgbClr val="44422C"/>
          </a:solidFill>
          <a:latin typeface="Hoefler Text" charset="0"/>
          <a:ea typeface="ヒラギノ明朝 ProN W3" charset="0"/>
          <a:cs typeface="ヒラギノ明朝 ProN W3" charset="0"/>
          <a:sym typeface="Hoefler Text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5000">
          <a:solidFill>
            <a:srgbClr val="44422C"/>
          </a:solidFill>
          <a:latin typeface="Hoefler Text" charset="0"/>
          <a:ea typeface="ヒラギノ明朝 ProN W3" charset="0"/>
          <a:cs typeface="ヒラギノ明朝 ProN W3" charset="0"/>
          <a:sym typeface="Hoefler Text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5000">
          <a:solidFill>
            <a:srgbClr val="44422C"/>
          </a:solidFill>
          <a:latin typeface="Hoefler Text" charset="0"/>
          <a:ea typeface="ヒラギノ明朝 ProN W3" charset="0"/>
          <a:cs typeface="ヒラギノ明朝 ProN W3" charset="0"/>
          <a:sym typeface="Hoefler Text" charset="0"/>
        </a:defRPr>
      </a:lvl9pPr>
    </p:titleStyle>
    <p:bodyStyle>
      <a:lvl1pPr algn="ctr" rtl="0" fontAlgn="base">
        <a:spcBef>
          <a:spcPct val="0"/>
        </a:spcBef>
        <a:spcAft>
          <a:spcPct val="0"/>
        </a:spcAft>
        <a:defRPr sz="2800">
          <a:solidFill>
            <a:srgbClr val="44422C"/>
          </a:solidFill>
          <a:latin typeface="+mn-lt"/>
          <a:ea typeface="+mn-ea"/>
          <a:cs typeface="+mn-cs"/>
          <a:sym typeface="Hoefler Text" charset="0"/>
        </a:defRPr>
      </a:lvl1pPr>
      <a:lvl2pPr algn="ctr" rtl="0" fontAlgn="base">
        <a:spcBef>
          <a:spcPct val="0"/>
        </a:spcBef>
        <a:spcAft>
          <a:spcPct val="0"/>
        </a:spcAft>
        <a:defRPr sz="2800">
          <a:solidFill>
            <a:srgbClr val="44422C"/>
          </a:solidFill>
          <a:latin typeface="+mn-lt"/>
          <a:ea typeface="+mn-ea"/>
          <a:cs typeface="+mn-cs"/>
          <a:sym typeface="Hoefler Text" charset="0"/>
        </a:defRPr>
      </a:lvl2pPr>
      <a:lvl3pPr algn="ctr" rtl="0" fontAlgn="base">
        <a:spcBef>
          <a:spcPct val="0"/>
        </a:spcBef>
        <a:spcAft>
          <a:spcPct val="0"/>
        </a:spcAft>
        <a:defRPr sz="2800">
          <a:solidFill>
            <a:srgbClr val="44422C"/>
          </a:solidFill>
          <a:latin typeface="+mn-lt"/>
          <a:ea typeface="+mn-ea"/>
          <a:cs typeface="+mn-cs"/>
          <a:sym typeface="Hoefler Text" charset="0"/>
        </a:defRPr>
      </a:lvl3pPr>
      <a:lvl4pPr algn="ctr" rtl="0" fontAlgn="base">
        <a:spcBef>
          <a:spcPct val="0"/>
        </a:spcBef>
        <a:spcAft>
          <a:spcPct val="0"/>
        </a:spcAft>
        <a:defRPr sz="2800">
          <a:solidFill>
            <a:srgbClr val="44422C"/>
          </a:solidFill>
          <a:latin typeface="+mn-lt"/>
          <a:ea typeface="+mn-ea"/>
          <a:cs typeface="+mn-cs"/>
          <a:sym typeface="Hoefler Text" charset="0"/>
        </a:defRPr>
      </a:lvl4pPr>
      <a:lvl5pPr algn="ctr" rtl="0" fontAlgn="base">
        <a:spcBef>
          <a:spcPct val="0"/>
        </a:spcBef>
        <a:spcAft>
          <a:spcPct val="0"/>
        </a:spcAft>
        <a:defRPr sz="2800">
          <a:solidFill>
            <a:srgbClr val="44422C"/>
          </a:solidFill>
          <a:latin typeface="+mn-lt"/>
          <a:ea typeface="+mn-ea"/>
          <a:cs typeface="+mn-cs"/>
          <a:sym typeface="Hoefler Text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800">
          <a:solidFill>
            <a:srgbClr val="44422C"/>
          </a:solidFill>
          <a:latin typeface="+mn-lt"/>
          <a:ea typeface="+mn-ea"/>
          <a:cs typeface="+mn-cs"/>
          <a:sym typeface="Hoefler Text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800">
          <a:solidFill>
            <a:srgbClr val="44422C"/>
          </a:solidFill>
          <a:latin typeface="+mn-lt"/>
          <a:ea typeface="+mn-ea"/>
          <a:cs typeface="+mn-cs"/>
          <a:sym typeface="Hoefler Text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800">
          <a:solidFill>
            <a:srgbClr val="44422C"/>
          </a:solidFill>
          <a:latin typeface="+mn-lt"/>
          <a:ea typeface="+mn-ea"/>
          <a:cs typeface="+mn-cs"/>
          <a:sym typeface="Hoefler Text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800">
          <a:solidFill>
            <a:srgbClr val="44422C"/>
          </a:solidFill>
          <a:latin typeface="+mn-lt"/>
          <a:ea typeface="+mn-ea"/>
          <a:cs typeface="+mn-cs"/>
          <a:sym typeface="Hoefler Text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7" name="Rectangle 1"/>
          <p:cNvSpPr>
            <a:spLocks noChangeArrowheads="1"/>
          </p:cNvSpPr>
          <p:nvPr>
            <p:ph type="title"/>
          </p:nvPr>
        </p:nvSpPr>
        <p:spPr bwMode="auto">
          <a:xfrm>
            <a:off x="342900" y="114300"/>
            <a:ext cx="946150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38100" tIns="38100" rIns="38100" bIns="381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rculanum" charset="0"/>
              </a:rPr>
              <a:t>Click to edit Master title style</a:t>
            </a:r>
          </a:p>
        </p:txBody>
      </p:sp>
      <p:sp>
        <p:nvSpPr>
          <p:cNvPr id="96258" name="Rectangle 2"/>
          <p:cNvSpPr>
            <a:spLocks noChangeArrowheads="1"/>
          </p:cNvSpPr>
          <p:nvPr>
            <p:ph type="body" idx="1"/>
          </p:nvPr>
        </p:nvSpPr>
        <p:spPr bwMode="auto">
          <a:xfrm>
            <a:off x="342900" y="1854200"/>
            <a:ext cx="9461500" cy="508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38100" tIns="38100" rIns="38100" bIns="381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Palatino" charset="0"/>
              </a:rPr>
              <a:t>Click to edit Master text styles</a:t>
            </a:r>
          </a:p>
          <a:p>
            <a:pPr lvl="1"/>
            <a:r>
              <a:rPr lang="en-US">
                <a:sym typeface="Palatino" charset="0"/>
              </a:rPr>
              <a:t>Second level</a:t>
            </a:r>
          </a:p>
          <a:p>
            <a:pPr lvl="2"/>
            <a:r>
              <a:rPr lang="en-US">
                <a:sym typeface="Palatino" charset="0"/>
              </a:rPr>
              <a:t>Third level</a:t>
            </a:r>
          </a:p>
          <a:p>
            <a:pPr lvl="3"/>
            <a:r>
              <a:rPr lang="en-US">
                <a:sym typeface="Palatino" charset="0"/>
              </a:rPr>
              <a:t>Fourth level</a:t>
            </a:r>
          </a:p>
          <a:p>
            <a:pPr lvl="4"/>
            <a:r>
              <a:rPr lang="en-US">
                <a:sym typeface="Palatino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831" r:id="rId1"/>
    <p:sldLayoutId id="2147484832" r:id="rId2"/>
    <p:sldLayoutId id="2147484833" r:id="rId3"/>
    <p:sldLayoutId id="2147484834" r:id="rId4"/>
    <p:sldLayoutId id="2147484835" r:id="rId5"/>
    <p:sldLayoutId id="2147484836" r:id="rId6"/>
    <p:sldLayoutId id="2147484837" r:id="rId7"/>
    <p:sldLayoutId id="2147484838" r:id="rId8"/>
    <p:sldLayoutId id="2147484839" r:id="rId9"/>
    <p:sldLayoutId id="2147484840" r:id="rId10"/>
    <p:sldLayoutId id="2147484841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6000">
          <a:solidFill>
            <a:srgbClr val="3F3F3F"/>
          </a:solidFill>
          <a:latin typeface="+mj-lt"/>
          <a:ea typeface="+mj-ea"/>
          <a:cs typeface="+mj-cs"/>
          <a:sym typeface="Herculanum" charset="0"/>
        </a:defRPr>
      </a:lvl1pPr>
      <a:lvl2pPr algn="ctr" rtl="0" fontAlgn="base">
        <a:spcBef>
          <a:spcPct val="0"/>
        </a:spcBef>
        <a:spcAft>
          <a:spcPct val="0"/>
        </a:spcAft>
        <a:defRPr sz="6000">
          <a:solidFill>
            <a:srgbClr val="3F3F3F"/>
          </a:solidFill>
          <a:latin typeface="Herculanum" charset="0"/>
          <a:ea typeface="ヒラギノ明朝 ProN W3" charset="0"/>
          <a:cs typeface="ヒラギノ明朝 ProN W3" charset="0"/>
          <a:sym typeface="Herculanum" charset="0"/>
        </a:defRPr>
      </a:lvl2pPr>
      <a:lvl3pPr algn="ctr" rtl="0" fontAlgn="base">
        <a:spcBef>
          <a:spcPct val="0"/>
        </a:spcBef>
        <a:spcAft>
          <a:spcPct val="0"/>
        </a:spcAft>
        <a:defRPr sz="6000">
          <a:solidFill>
            <a:srgbClr val="3F3F3F"/>
          </a:solidFill>
          <a:latin typeface="Herculanum" charset="0"/>
          <a:ea typeface="ヒラギノ明朝 ProN W3" charset="0"/>
          <a:cs typeface="ヒラギノ明朝 ProN W3" charset="0"/>
          <a:sym typeface="Herculanum" charset="0"/>
        </a:defRPr>
      </a:lvl3pPr>
      <a:lvl4pPr algn="ctr" rtl="0" fontAlgn="base">
        <a:spcBef>
          <a:spcPct val="0"/>
        </a:spcBef>
        <a:spcAft>
          <a:spcPct val="0"/>
        </a:spcAft>
        <a:defRPr sz="6000">
          <a:solidFill>
            <a:srgbClr val="3F3F3F"/>
          </a:solidFill>
          <a:latin typeface="Herculanum" charset="0"/>
          <a:ea typeface="ヒラギノ明朝 ProN W3" charset="0"/>
          <a:cs typeface="ヒラギノ明朝 ProN W3" charset="0"/>
          <a:sym typeface="Herculanum" charset="0"/>
        </a:defRPr>
      </a:lvl4pPr>
      <a:lvl5pPr algn="ctr" rtl="0" fontAlgn="base">
        <a:spcBef>
          <a:spcPct val="0"/>
        </a:spcBef>
        <a:spcAft>
          <a:spcPct val="0"/>
        </a:spcAft>
        <a:defRPr sz="6000">
          <a:solidFill>
            <a:srgbClr val="3F3F3F"/>
          </a:solidFill>
          <a:latin typeface="Herculanum" charset="0"/>
          <a:ea typeface="ヒラギノ明朝 ProN W3" charset="0"/>
          <a:cs typeface="ヒラギノ明朝 ProN W3" charset="0"/>
          <a:sym typeface="Herculanum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6000">
          <a:solidFill>
            <a:srgbClr val="3F3F3F"/>
          </a:solidFill>
          <a:latin typeface="Herculanum" charset="0"/>
          <a:ea typeface="ヒラギノ明朝 ProN W3" charset="0"/>
          <a:cs typeface="ヒラギノ明朝 ProN W3" charset="0"/>
          <a:sym typeface="Herculanum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6000">
          <a:solidFill>
            <a:srgbClr val="3F3F3F"/>
          </a:solidFill>
          <a:latin typeface="Herculanum" charset="0"/>
          <a:ea typeface="ヒラギノ明朝 ProN W3" charset="0"/>
          <a:cs typeface="ヒラギノ明朝 ProN W3" charset="0"/>
          <a:sym typeface="Herculanum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6000">
          <a:solidFill>
            <a:srgbClr val="3F3F3F"/>
          </a:solidFill>
          <a:latin typeface="Herculanum" charset="0"/>
          <a:ea typeface="ヒラギノ明朝 ProN W3" charset="0"/>
          <a:cs typeface="ヒラギノ明朝 ProN W3" charset="0"/>
          <a:sym typeface="Herculanum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6000">
          <a:solidFill>
            <a:srgbClr val="3F3F3F"/>
          </a:solidFill>
          <a:latin typeface="Herculanum" charset="0"/>
          <a:ea typeface="ヒラギノ明朝 ProN W3" charset="0"/>
          <a:cs typeface="ヒラギノ明朝 ProN W3" charset="0"/>
          <a:sym typeface="Herculanum" charset="0"/>
        </a:defRPr>
      </a:lvl9pPr>
    </p:titleStyle>
    <p:bodyStyle>
      <a:lvl1pPr marL="650875" indent="-307975" algn="l" rtl="0" fontAlgn="base">
        <a:spcBef>
          <a:spcPts val="2800"/>
        </a:spcBef>
        <a:spcAft>
          <a:spcPct val="0"/>
        </a:spcAft>
        <a:buSzPct val="52000"/>
        <a:buChar char="•"/>
        <a:defRPr sz="3200">
          <a:solidFill>
            <a:srgbClr val="5F7BAE"/>
          </a:solidFill>
          <a:latin typeface="+mn-lt"/>
          <a:ea typeface="+mn-ea"/>
          <a:cs typeface="+mn-cs"/>
          <a:sym typeface="Palatino" charset="0"/>
        </a:defRPr>
      </a:lvl1pPr>
      <a:lvl2pPr marL="1006475" indent="-307975" algn="l" rtl="0" fontAlgn="base">
        <a:spcBef>
          <a:spcPts val="2800"/>
        </a:spcBef>
        <a:spcAft>
          <a:spcPct val="0"/>
        </a:spcAft>
        <a:buSzPct val="52000"/>
        <a:buChar char="•"/>
        <a:defRPr sz="3200">
          <a:solidFill>
            <a:srgbClr val="5F7BAE"/>
          </a:solidFill>
          <a:latin typeface="+mn-lt"/>
          <a:ea typeface="+mn-ea"/>
          <a:cs typeface="+mn-cs"/>
          <a:sym typeface="Palatino" charset="0"/>
        </a:defRPr>
      </a:lvl2pPr>
      <a:lvl3pPr marL="1349375" indent="-307975" algn="l" rtl="0" fontAlgn="base">
        <a:spcBef>
          <a:spcPts val="2800"/>
        </a:spcBef>
        <a:spcAft>
          <a:spcPct val="0"/>
        </a:spcAft>
        <a:buSzPct val="52000"/>
        <a:buChar char="•"/>
        <a:defRPr sz="3200">
          <a:solidFill>
            <a:srgbClr val="5F7BAE"/>
          </a:solidFill>
          <a:latin typeface="+mn-lt"/>
          <a:ea typeface="+mn-ea"/>
          <a:cs typeface="+mn-cs"/>
          <a:sym typeface="Palatino" charset="0"/>
        </a:defRPr>
      </a:lvl3pPr>
      <a:lvl4pPr marL="1704975" indent="-307975" algn="l" rtl="0" fontAlgn="base">
        <a:spcBef>
          <a:spcPts val="2800"/>
        </a:spcBef>
        <a:spcAft>
          <a:spcPct val="0"/>
        </a:spcAft>
        <a:buSzPct val="52000"/>
        <a:buChar char="•"/>
        <a:defRPr sz="3200">
          <a:solidFill>
            <a:srgbClr val="5F7BAE"/>
          </a:solidFill>
          <a:latin typeface="+mn-lt"/>
          <a:ea typeface="+mn-ea"/>
          <a:cs typeface="+mn-cs"/>
          <a:sym typeface="Palatino" charset="0"/>
        </a:defRPr>
      </a:lvl4pPr>
      <a:lvl5pPr marL="2060575" indent="-307975" algn="l" rtl="0" fontAlgn="base">
        <a:spcBef>
          <a:spcPts val="2800"/>
        </a:spcBef>
        <a:spcAft>
          <a:spcPct val="0"/>
        </a:spcAft>
        <a:buSzPct val="52000"/>
        <a:buChar char="•"/>
        <a:defRPr sz="3200">
          <a:solidFill>
            <a:srgbClr val="5F7BAE"/>
          </a:solidFill>
          <a:latin typeface="+mn-lt"/>
          <a:ea typeface="+mn-ea"/>
          <a:cs typeface="+mn-cs"/>
          <a:sym typeface="Palatino" charset="0"/>
        </a:defRPr>
      </a:lvl5pPr>
      <a:lvl6pPr marL="2517775" indent="-307975" algn="l" rtl="0" fontAlgn="base">
        <a:spcBef>
          <a:spcPts val="2800"/>
        </a:spcBef>
        <a:spcAft>
          <a:spcPct val="0"/>
        </a:spcAft>
        <a:buSzPct val="52000"/>
        <a:buChar char="•"/>
        <a:defRPr sz="3200">
          <a:solidFill>
            <a:srgbClr val="5F7BAE"/>
          </a:solidFill>
          <a:latin typeface="+mn-lt"/>
          <a:ea typeface="+mn-ea"/>
          <a:cs typeface="+mn-cs"/>
          <a:sym typeface="Palatino" charset="0"/>
        </a:defRPr>
      </a:lvl6pPr>
      <a:lvl7pPr marL="2974975" indent="-307975" algn="l" rtl="0" fontAlgn="base">
        <a:spcBef>
          <a:spcPts val="2800"/>
        </a:spcBef>
        <a:spcAft>
          <a:spcPct val="0"/>
        </a:spcAft>
        <a:buSzPct val="52000"/>
        <a:buChar char="•"/>
        <a:defRPr sz="3200">
          <a:solidFill>
            <a:srgbClr val="5F7BAE"/>
          </a:solidFill>
          <a:latin typeface="+mn-lt"/>
          <a:ea typeface="+mn-ea"/>
          <a:cs typeface="+mn-cs"/>
          <a:sym typeface="Palatino" charset="0"/>
        </a:defRPr>
      </a:lvl7pPr>
      <a:lvl8pPr marL="3432175" indent="-307975" algn="l" rtl="0" fontAlgn="base">
        <a:spcBef>
          <a:spcPts val="2800"/>
        </a:spcBef>
        <a:spcAft>
          <a:spcPct val="0"/>
        </a:spcAft>
        <a:buSzPct val="52000"/>
        <a:buChar char="•"/>
        <a:defRPr sz="3200">
          <a:solidFill>
            <a:srgbClr val="5F7BAE"/>
          </a:solidFill>
          <a:latin typeface="+mn-lt"/>
          <a:ea typeface="+mn-ea"/>
          <a:cs typeface="+mn-cs"/>
          <a:sym typeface="Palatino" charset="0"/>
        </a:defRPr>
      </a:lvl8pPr>
      <a:lvl9pPr marL="3889375" indent="-307975" algn="l" rtl="0" fontAlgn="base">
        <a:spcBef>
          <a:spcPts val="2800"/>
        </a:spcBef>
        <a:spcAft>
          <a:spcPct val="0"/>
        </a:spcAft>
        <a:buSzPct val="52000"/>
        <a:buChar char="•"/>
        <a:defRPr sz="3200">
          <a:solidFill>
            <a:srgbClr val="5F7BAE"/>
          </a:solidFill>
          <a:latin typeface="+mn-lt"/>
          <a:ea typeface="+mn-ea"/>
          <a:cs typeface="+mn-cs"/>
          <a:sym typeface="Palatino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4842" r:id="rId1"/>
    <p:sldLayoutId id="2147484843" r:id="rId2"/>
    <p:sldLayoutId id="2147484844" r:id="rId3"/>
    <p:sldLayoutId id="2147484845" r:id="rId4"/>
    <p:sldLayoutId id="2147484846" r:id="rId5"/>
    <p:sldLayoutId id="2147484847" r:id="rId6"/>
    <p:sldLayoutId id="2147484848" r:id="rId7"/>
    <p:sldLayoutId id="2147484849" r:id="rId8"/>
    <p:sldLayoutId id="2147484850" r:id="rId9"/>
    <p:sldLayoutId id="2147484851" r:id="rId10"/>
    <p:sldLayoutId id="2147484852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6000">
          <a:solidFill>
            <a:srgbClr val="3F3F3F"/>
          </a:solidFill>
          <a:latin typeface="+mj-lt"/>
          <a:ea typeface="+mj-ea"/>
          <a:cs typeface="+mj-cs"/>
          <a:sym typeface="Herculanum" charset="0"/>
        </a:defRPr>
      </a:lvl1pPr>
      <a:lvl2pPr algn="ctr" rtl="0" fontAlgn="base">
        <a:spcBef>
          <a:spcPct val="0"/>
        </a:spcBef>
        <a:spcAft>
          <a:spcPct val="0"/>
        </a:spcAft>
        <a:defRPr sz="6000">
          <a:solidFill>
            <a:srgbClr val="3F3F3F"/>
          </a:solidFill>
          <a:latin typeface="Herculanum" charset="0"/>
          <a:ea typeface="ヒラギノ明朝 ProN W3" charset="0"/>
          <a:cs typeface="ヒラギノ明朝 ProN W3" charset="0"/>
          <a:sym typeface="Herculanum" charset="0"/>
        </a:defRPr>
      </a:lvl2pPr>
      <a:lvl3pPr algn="ctr" rtl="0" fontAlgn="base">
        <a:spcBef>
          <a:spcPct val="0"/>
        </a:spcBef>
        <a:spcAft>
          <a:spcPct val="0"/>
        </a:spcAft>
        <a:defRPr sz="6000">
          <a:solidFill>
            <a:srgbClr val="3F3F3F"/>
          </a:solidFill>
          <a:latin typeface="Herculanum" charset="0"/>
          <a:ea typeface="ヒラギノ明朝 ProN W3" charset="0"/>
          <a:cs typeface="ヒラギノ明朝 ProN W3" charset="0"/>
          <a:sym typeface="Herculanum" charset="0"/>
        </a:defRPr>
      </a:lvl3pPr>
      <a:lvl4pPr algn="ctr" rtl="0" fontAlgn="base">
        <a:spcBef>
          <a:spcPct val="0"/>
        </a:spcBef>
        <a:spcAft>
          <a:spcPct val="0"/>
        </a:spcAft>
        <a:defRPr sz="6000">
          <a:solidFill>
            <a:srgbClr val="3F3F3F"/>
          </a:solidFill>
          <a:latin typeface="Herculanum" charset="0"/>
          <a:ea typeface="ヒラギノ明朝 ProN W3" charset="0"/>
          <a:cs typeface="ヒラギノ明朝 ProN W3" charset="0"/>
          <a:sym typeface="Herculanum" charset="0"/>
        </a:defRPr>
      </a:lvl4pPr>
      <a:lvl5pPr algn="ctr" rtl="0" fontAlgn="base">
        <a:spcBef>
          <a:spcPct val="0"/>
        </a:spcBef>
        <a:spcAft>
          <a:spcPct val="0"/>
        </a:spcAft>
        <a:defRPr sz="6000">
          <a:solidFill>
            <a:srgbClr val="3F3F3F"/>
          </a:solidFill>
          <a:latin typeface="Herculanum" charset="0"/>
          <a:ea typeface="ヒラギノ明朝 ProN W3" charset="0"/>
          <a:cs typeface="ヒラギノ明朝 ProN W3" charset="0"/>
          <a:sym typeface="Herculanum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6000">
          <a:solidFill>
            <a:srgbClr val="3F3F3F"/>
          </a:solidFill>
          <a:latin typeface="Herculanum" charset="0"/>
          <a:ea typeface="ヒラギノ明朝 ProN W3" charset="0"/>
          <a:cs typeface="ヒラギノ明朝 ProN W3" charset="0"/>
          <a:sym typeface="Herculanum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6000">
          <a:solidFill>
            <a:srgbClr val="3F3F3F"/>
          </a:solidFill>
          <a:latin typeface="Herculanum" charset="0"/>
          <a:ea typeface="ヒラギノ明朝 ProN W3" charset="0"/>
          <a:cs typeface="ヒラギノ明朝 ProN W3" charset="0"/>
          <a:sym typeface="Herculanum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6000">
          <a:solidFill>
            <a:srgbClr val="3F3F3F"/>
          </a:solidFill>
          <a:latin typeface="Herculanum" charset="0"/>
          <a:ea typeface="ヒラギノ明朝 ProN W3" charset="0"/>
          <a:cs typeface="ヒラギノ明朝 ProN W3" charset="0"/>
          <a:sym typeface="Herculanum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6000">
          <a:solidFill>
            <a:srgbClr val="3F3F3F"/>
          </a:solidFill>
          <a:latin typeface="Herculanum" charset="0"/>
          <a:ea typeface="ヒラギノ明朝 ProN W3" charset="0"/>
          <a:cs typeface="ヒラギノ明朝 ProN W3" charset="0"/>
          <a:sym typeface="Herculanum" charset="0"/>
        </a:defRPr>
      </a:lvl9pPr>
    </p:titleStyle>
    <p:bodyStyle>
      <a:lvl1pPr marL="688975" indent="-307975" algn="l" rtl="0" fontAlgn="base">
        <a:spcBef>
          <a:spcPts val="2800"/>
        </a:spcBef>
        <a:spcAft>
          <a:spcPct val="0"/>
        </a:spcAft>
        <a:buSzPct val="52000"/>
        <a:buChar char="•"/>
        <a:defRPr sz="3200">
          <a:solidFill>
            <a:srgbClr val="5F7BAE"/>
          </a:solidFill>
          <a:latin typeface="+mn-lt"/>
          <a:ea typeface="+mn-ea"/>
          <a:cs typeface="+mn-cs"/>
          <a:sym typeface="Palatino" charset="0"/>
        </a:defRPr>
      </a:lvl1pPr>
      <a:lvl2pPr marL="1044575" indent="-307975" algn="l" rtl="0" fontAlgn="base">
        <a:spcBef>
          <a:spcPts val="2800"/>
        </a:spcBef>
        <a:spcAft>
          <a:spcPct val="0"/>
        </a:spcAft>
        <a:buSzPct val="52000"/>
        <a:buChar char="•"/>
        <a:defRPr sz="3200">
          <a:solidFill>
            <a:srgbClr val="5F7BAE"/>
          </a:solidFill>
          <a:latin typeface="+mn-lt"/>
          <a:ea typeface="+mn-ea"/>
          <a:cs typeface="+mn-cs"/>
          <a:sym typeface="Palatino" charset="0"/>
        </a:defRPr>
      </a:lvl2pPr>
      <a:lvl3pPr marL="1387475" indent="-307975" algn="l" rtl="0" fontAlgn="base">
        <a:spcBef>
          <a:spcPts val="2800"/>
        </a:spcBef>
        <a:spcAft>
          <a:spcPct val="0"/>
        </a:spcAft>
        <a:buSzPct val="52000"/>
        <a:buChar char="•"/>
        <a:defRPr sz="3200">
          <a:solidFill>
            <a:srgbClr val="5F7BAE"/>
          </a:solidFill>
          <a:latin typeface="+mn-lt"/>
          <a:ea typeface="+mn-ea"/>
          <a:cs typeface="+mn-cs"/>
          <a:sym typeface="Palatino" charset="0"/>
        </a:defRPr>
      </a:lvl3pPr>
      <a:lvl4pPr marL="1743075" indent="-307975" algn="l" rtl="0" fontAlgn="base">
        <a:spcBef>
          <a:spcPts val="2800"/>
        </a:spcBef>
        <a:spcAft>
          <a:spcPct val="0"/>
        </a:spcAft>
        <a:buSzPct val="52000"/>
        <a:buChar char="•"/>
        <a:defRPr sz="3200">
          <a:solidFill>
            <a:srgbClr val="5F7BAE"/>
          </a:solidFill>
          <a:latin typeface="+mn-lt"/>
          <a:ea typeface="+mn-ea"/>
          <a:cs typeface="+mn-cs"/>
          <a:sym typeface="Palatino" charset="0"/>
        </a:defRPr>
      </a:lvl4pPr>
      <a:lvl5pPr marL="2098675" indent="-307975" algn="l" rtl="0" fontAlgn="base">
        <a:spcBef>
          <a:spcPts val="2800"/>
        </a:spcBef>
        <a:spcAft>
          <a:spcPct val="0"/>
        </a:spcAft>
        <a:buSzPct val="52000"/>
        <a:buChar char="•"/>
        <a:defRPr sz="3200">
          <a:solidFill>
            <a:srgbClr val="5F7BAE"/>
          </a:solidFill>
          <a:latin typeface="+mn-lt"/>
          <a:ea typeface="+mn-ea"/>
          <a:cs typeface="+mn-cs"/>
          <a:sym typeface="Palatino" charset="0"/>
        </a:defRPr>
      </a:lvl5pPr>
      <a:lvl6pPr marL="2555875" indent="-307975" algn="l" rtl="0" fontAlgn="base">
        <a:spcBef>
          <a:spcPts val="2800"/>
        </a:spcBef>
        <a:spcAft>
          <a:spcPct val="0"/>
        </a:spcAft>
        <a:buSzPct val="52000"/>
        <a:buChar char="•"/>
        <a:defRPr sz="3200">
          <a:solidFill>
            <a:srgbClr val="5F7BAE"/>
          </a:solidFill>
          <a:latin typeface="+mn-lt"/>
          <a:ea typeface="+mn-ea"/>
          <a:cs typeface="+mn-cs"/>
          <a:sym typeface="Palatino" charset="0"/>
        </a:defRPr>
      </a:lvl6pPr>
      <a:lvl7pPr marL="3013075" indent="-307975" algn="l" rtl="0" fontAlgn="base">
        <a:spcBef>
          <a:spcPts val="2800"/>
        </a:spcBef>
        <a:spcAft>
          <a:spcPct val="0"/>
        </a:spcAft>
        <a:buSzPct val="52000"/>
        <a:buChar char="•"/>
        <a:defRPr sz="3200">
          <a:solidFill>
            <a:srgbClr val="5F7BAE"/>
          </a:solidFill>
          <a:latin typeface="+mn-lt"/>
          <a:ea typeface="+mn-ea"/>
          <a:cs typeface="+mn-cs"/>
          <a:sym typeface="Palatino" charset="0"/>
        </a:defRPr>
      </a:lvl7pPr>
      <a:lvl8pPr marL="3470275" indent="-307975" algn="l" rtl="0" fontAlgn="base">
        <a:spcBef>
          <a:spcPts val="2800"/>
        </a:spcBef>
        <a:spcAft>
          <a:spcPct val="0"/>
        </a:spcAft>
        <a:buSzPct val="52000"/>
        <a:buChar char="•"/>
        <a:defRPr sz="3200">
          <a:solidFill>
            <a:srgbClr val="5F7BAE"/>
          </a:solidFill>
          <a:latin typeface="+mn-lt"/>
          <a:ea typeface="+mn-ea"/>
          <a:cs typeface="+mn-cs"/>
          <a:sym typeface="Palatino" charset="0"/>
        </a:defRPr>
      </a:lvl8pPr>
      <a:lvl9pPr marL="3927475" indent="-307975" algn="l" rtl="0" fontAlgn="base">
        <a:spcBef>
          <a:spcPts val="2800"/>
        </a:spcBef>
        <a:spcAft>
          <a:spcPct val="0"/>
        </a:spcAft>
        <a:buSzPct val="52000"/>
        <a:buChar char="•"/>
        <a:defRPr sz="3200">
          <a:solidFill>
            <a:srgbClr val="5F7BAE"/>
          </a:solidFill>
          <a:latin typeface="+mn-lt"/>
          <a:ea typeface="+mn-ea"/>
          <a:cs typeface="+mn-cs"/>
          <a:sym typeface="Palatino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8305" name="Picture 1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160000" cy="762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8306" name="Rectangle 2"/>
          <p:cNvSpPr>
            <a:spLocks noChangeArrowheads="1"/>
          </p:cNvSpPr>
          <p:nvPr>
            <p:ph type="title"/>
          </p:nvPr>
        </p:nvSpPr>
        <p:spPr bwMode="auto">
          <a:xfrm>
            <a:off x="342900" y="1104900"/>
            <a:ext cx="5130800" cy="257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38100" tIns="38100" rIns="38100" bIns="3810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rculanum" charset="0"/>
              </a:rPr>
              <a:t>Click to edit Master title style</a:t>
            </a:r>
          </a:p>
        </p:txBody>
      </p:sp>
      <p:sp>
        <p:nvSpPr>
          <p:cNvPr id="98307" name="Rectangle 3"/>
          <p:cNvSpPr>
            <a:spLocks noChangeArrowheads="1"/>
          </p:cNvSpPr>
          <p:nvPr>
            <p:ph type="body" idx="1"/>
          </p:nvPr>
        </p:nvSpPr>
        <p:spPr bwMode="auto">
          <a:xfrm>
            <a:off x="342900" y="3746500"/>
            <a:ext cx="5130800" cy="257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38100" tIns="38100" rIns="38100" bIns="381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Palatino" charset="0"/>
              </a:rPr>
              <a:t>Click to edit Master text styles</a:t>
            </a:r>
          </a:p>
          <a:p>
            <a:pPr lvl="1"/>
            <a:r>
              <a:rPr lang="en-US">
                <a:sym typeface="Palatino" charset="0"/>
              </a:rPr>
              <a:t>Second level</a:t>
            </a:r>
          </a:p>
          <a:p>
            <a:pPr lvl="2"/>
            <a:r>
              <a:rPr lang="en-US">
                <a:sym typeface="Palatino" charset="0"/>
              </a:rPr>
              <a:t>Third level</a:t>
            </a:r>
          </a:p>
          <a:p>
            <a:pPr lvl="3"/>
            <a:r>
              <a:rPr lang="en-US">
                <a:sym typeface="Palatino" charset="0"/>
              </a:rPr>
              <a:t>Fourth level</a:t>
            </a:r>
          </a:p>
          <a:p>
            <a:pPr lvl="4"/>
            <a:r>
              <a:rPr lang="en-US">
                <a:sym typeface="Palatino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853" r:id="rId1"/>
    <p:sldLayoutId id="2147484854" r:id="rId2"/>
    <p:sldLayoutId id="2147484855" r:id="rId3"/>
    <p:sldLayoutId id="2147484856" r:id="rId4"/>
    <p:sldLayoutId id="2147484857" r:id="rId5"/>
    <p:sldLayoutId id="2147484858" r:id="rId6"/>
    <p:sldLayoutId id="2147484859" r:id="rId7"/>
    <p:sldLayoutId id="2147484860" r:id="rId8"/>
    <p:sldLayoutId id="2147484861" r:id="rId9"/>
    <p:sldLayoutId id="2147484862" r:id="rId10"/>
    <p:sldLayoutId id="2147484863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5400">
          <a:solidFill>
            <a:srgbClr val="3F3F3F"/>
          </a:solidFill>
          <a:latin typeface="+mj-lt"/>
          <a:ea typeface="+mj-ea"/>
          <a:cs typeface="+mj-cs"/>
          <a:sym typeface="Herculanum" charset="0"/>
        </a:defRPr>
      </a:lvl1pPr>
      <a:lvl2pPr algn="ctr" rtl="0" fontAlgn="base">
        <a:spcBef>
          <a:spcPct val="0"/>
        </a:spcBef>
        <a:spcAft>
          <a:spcPct val="0"/>
        </a:spcAft>
        <a:defRPr sz="5400">
          <a:solidFill>
            <a:srgbClr val="3F3F3F"/>
          </a:solidFill>
          <a:latin typeface="Herculanum" charset="0"/>
          <a:ea typeface="ヒラギノ明朝 ProN W3" charset="0"/>
          <a:cs typeface="ヒラギノ明朝 ProN W3" charset="0"/>
          <a:sym typeface="Herculanum" charset="0"/>
        </a:defRPr>
      </a:lvl2pPr>
      <a:lvl3pPr algn="ctr" rtl="0" fontAlgn="base">
        <a:spcBef>
          <a:spcPct val="0"/>
        </a:spcBef>
        <a:spcAft>
          <a:spcPct val="0"/>
        </a:spcAft>
        <a:defRPr sz="5400">
          <a:solidFill>
            <a:srgbClr val="3F3F3F"/>
          </a:solidFill>
          <a:latin typeface="Herculanum" charset="0"/>
          <a:ea typeface="ヒラギノ明朝 ProN W3" charset="0"/>
          <a:cs typeface="ヒラギノ明朝 ProN W3" charset="0"/>
          <a:sym typeface="Herculanum" charset="0"/>
        </a:defRPr>
      </a:lvl3pPr>
      <a:lvl4pPr algn="ctr" rtl="0" fontAlgn="base">
        <a:spcBef>
          <a:spcPct val="0"/>
        </a:spcBef>
        <a:spcAft>
          <a:spcPct val="0"/>
        </a:spcAft>
        <a:defRPr sz="5400">
          <a:solidFill>
            <a:srgbClr val="3F3F3F"/>
          </a:solidFill>
          <a:latin typeface="Herculanum" charset="0"/>
          <a:ea typeface="ヒラギノ明朝 ProN W3" charset="0"/>
          <a:cs typeface="ヒラギノ明朝 ProN W3" charset="0"/>
          <a:sym typeface="Herculanum" charset="0"/>
        </a:defRPr>
      </a:lvl4pPr>
      <a:lvl5pPr algn="ctr" rtl="0" fontAlgn="base">
        <a:spcBef>
          <a:spcPct val="0"/>
        </a:spcBef>
        <a:spcAft>
          <a:spcPct val="0"/>
        </a:spcAft>
        <a:defRPr sz="5400">
          <a:solidFill>
            <a:srgbClr val="3F3F3F"/>
          </a:solidFill>
          <a:latin typeface="Herculanum" charset="0"/>
          <a:ea typeface="ヒラギノ明朝 ProN W3" charset="0"/>
          <a:cs typeface="ヒラギノ明朝 ProN W3" charset="0"/>
          <a:sym typeface="Herculanum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5400">
          <a:solidFill>
            <a:srgbClr val="3F3F3F"/>
          </a:solidFill>
          <a:latin typeface="Herculanum" charset="0"/>
          <a:ea typeface="ヒラギノ明朝 ProN W3" charset="0"/>
          <a:cs typeface="ヒラギノ明朝 ProN W3" charset="0"/>
          <a:sym typeface="Herculanum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5400">
          <a:solidFill>
            <a:srgbClr val="3F3F3F"/>
          </a:solidFill>
          <a:latin typeface="Herculanum" charset="0"/>
          <a:ea typeface="ヒラギノ明朝 ProN W3" charset="0"/>
          <a:cs typeface="ヒラギノ明朝 ProN W3" charset="0"/>
          <a:sym typeface="Herculanum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5400">
          <a:solidFill>
            <a:srgbClr val="3F3F3F"/>
          </a:solidFill>
          <a:latin typeface="Herculanum" charset="0"/>
          <a:ea typeface="ヒラギノ明朝 ProN W3" charset="0"/>
          <a:cs typeface="ヒラギノ明朝 ProN W3" charset="0"/>
          <a:sym typeface="Herculanum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5400">
          <a:solidFill>
            <a:srgbClr val="3F3F3F"/>
          </a:solidFill>
          <a:latin typeface="Herculanum" charset="0"/>
          <a:ea typeface="ヒラギノ明朝 ProN W3" charset="0"/>
          <a:cs typeface="ヒラギノ明朝 ProN W3" charset="0"/>
          <a:sym typeface="Herculanum" charset="0"/>
        </a:defRPr>
      </a:lvl9pPr>
    </p:titleStyle>
    <p:bodyStyle>
      <a:lvl1pPr algn="ctr" rtl="0" fontAlgn="base">
        <a:spcBef>
          <a:spcPct val="0"/>
        </a:spcBef>
        <a:spcAft>
          <a:spcPct val="0"/>
        </a:spcAft>
        <a:defRPr sz="2600">
          <a:solidFill>
            <a:srgbClr val="5F7BAE"/>
          </a:solidFill>
          <a:latin typeface="+mn-lt"/>
          <a:ea typeface="+mn-ea"/>
          <a:cs typeface="+mn-cs"/>
          <a:sym typeface="Palatino" charset="0"/>
        </a:defRPr>
      </a:lvl1pPr>
      <a:lvl2pPr algn="ctr" rtl="0" fontAlgn="base">
        <a:spcBef>
          <a:spcPct val="0"/>
        </a:spcBef>
        <a:spcAft>
          <a:spcPct val="0"/>
        </a:spcAft>
        <a:defRPr sz="2600">
          <a:solidFill>
            <a:srgbClr val="5F7BAE"/>
          </a:solidFill>
          <a:latin typeface="+mn-lt"/>
          <a:ea typeface="+mn-ea"/>
          <a:cs typeface="+mn-cs"/>
          <a:sym typeface="Palatino" charset="0"/>
        </a:defRPr>
      </a:lvl2pPr>
      <a:lvl3pPr algn="ctr" rtl="0" fontAlgn="base">
        <a:spcBef>
          <a:spcPct val="0"/>
        </a:spcBef>
        <a:spcAft>
          <a:spcPct val="0"/>
        </a:spcAft>
        <a:defRPr sz="2600">
          <a:solidFill>
            <a:srgbClr val="5F7BAE"/>
          </a:solidFill>
          <a:latin typeface="+mn-lt"/>
          <a:ea typeface="+mn-ea"/>
          <a:cs typeface="+mn-cs"/>
          <a:sym typeface="Palatino" charset="0"/>
        </a:defRPr>
      </a:lvl3pPr>
      <a:lvl4pPr algn="ctr" rtl="0" fontAlgn="base">
        <a:spcBef>
          <a:spcPct val="0"/>
        </a:spcBef>
        <a:spcAft>
          <a:spcPct val="0"/>
        </a:spcAft>
        <a:defRPr sz="2600">
          <a:solidFill>
            <a:srgbClr val="5F7BAE"/>
          </a:solidFill>
          <a:latin typeface="+mn-lt"/>
          <a:ea typeface="+mn-ea"/>
          <a:cs typeface="+mn-cs"/>
          <a:sym typeface="Palatino" charset="0"/>
        </a:defRPr>
      </a:lvl4pPr>
      <a:lvl5pPr algn="ctr" rtl="0" fontAlgn="base">
        <a:spcBef>
          <a:spcPct val="0"/>
        </a:spcBef>
        <a:spcAft>
          <a:spcPct val="0"/>
        </a:spcAft>
        <a:defRPr sz="2600">
          <a:solidFill>
            <a:srgbClr val="5F7BAE"/>
          </a:solidFill>
          <a:latin typeface="+mn-lt"/>
          <a:ea typeface="+mn-ea"/>
          <a:cs typeface="+mn-cs"/>
          <a:sym typeface="Palatino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600">
          <a:solidFill>
            <a:srgbClr val="5F7BAE"/>
          </a:solidFill>
          <a:latin typeface="+mn-lt"/>
          <a:ea typeface="+mn-ea"/>
          <a:cs typeface="+mn-cs"/>
          <a:sym typeface="Palatino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600">
          <a:solidFill>
            <a:srgbClr val="5F7BAE"/>
          </a:solidFill>
          <a:latin typeface="+mn-lt"/>
          <a:ea typeface="+mn-ea"/>
          <a:cs typeface="+mn-cs"/>
          <a:sym typeface="Palatino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600">
          <a:solidFill>
            <a:srgbClr val="5F7BAE"/>
          </a:solidFill>
          <a:latin typeface="+mn-lt"/>
          <a:ea typeface="+mn-ea"/>
          <a:cs typeface="+mn-cs"/>
          <a:sym typeface="Palatino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600">
          <a:solidFill>
            <a:srgbClr val="5F7BAE"/>
          </a:solidFill>
          <a:latin typeface="+mn-lt"/>
          <a:ea typeface="+mn-ea"/>
          <a:cs typeface="+mn-cs"/>
          <a:sym typeface="Palatino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9329" name="Picture 1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160000" cy="762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9330" name="Rectangle 2"/>
          <p:cNvSpPr>
            <a:spLocks noChangeArrowheads="1"/>
          </p:cNvSpPr>
          <p:nvPr>
            <p:ph type="title"/>
          </p:nvPr>
        </p:nvSpPr>
        <p:spPr bwMode="auto">
          <a:xfrm>
            <a:off x="342900" y="5105400"/>
            <a:ext cx="9461500" cy="1739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38100" tIns="38100" rIns="38100" bIns="381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rculanum" charset="0"/>
              </a:rPr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864" r:id="rId1"/>
    <p:sldLayoutId id="2147484865" r:id="rId2"/>
    <p:sldLayoutId id="2147484866" r:id="rId3"/>
    <p:sldLayoutId id="2147484867" r:id="rId4"/>
    <p:sldLayoutId id="2147484868" r:id="rId5"/>
    <p:sldLayoutId id="2147484869" r:id="rId6"/>
    <p:sldLayoutId id="2147484870" r:id="rId7"/>
    <p:sldLayoutId id="2147484871" r:id="rId8"/>
    <p:sldLayoutId id="2147484872" r:id="rId9"/>
    <p:sldLayoutId id="2147484873" r:id="rId10"/>
    <p:sldLayoutId id="2147484874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6000">
          <a:solidFill>
            <a:srgbClr val="3F3F3F"/>
          </a:solidFill>
          <a:latin typeface="+mj-lt"/>
          <a:ea typeface="+mj-ea"/>
          <a:cs typeface="+mj-cs"/>
          <a:sym typeface="Herculanum" charset="0"/>
        </a:defRPr>
      </a:lvl1pPr>
      <a:lvl2pPr algn="ctr" rtl="0" fontAlgn="base">
        <a:spcBef>
          <a:spcPct val="0"/>
        </a:spcBef>
        <a:spcAft>
          <a:spcPct val="0"/>
        </a:spcAft>
        <a:defRPr sz="6000">
          <a:solidFill>
            <a:srgbClr val="3F3F3F"/>
          </a:solidFill>
          <a:latin typeface="Herculanum" charset="0"/>
          <a:ea typeface="ヒラギノ明朝 ProN W3" charset="0"/>
          <a:cs typeface="ヒラギノ明朝 ProN W3" charset="0"/>
          <a:sym typeface="Herculanum" charset="0"/>
        </a:defRPr>
      </a:lvl2pPr>
      <a:lvl3pPr algn="ctr" rtl="0" fontAlgn="base">
        <a:spcBef>
          <a:spcPct val="0"/>
        </a:spcBef>
        <a:spcAft>
          <a:spcPct val="0"/>
        </a:spcAft>
        <a:defRPr sz="6000">
          <a:solidFill>
            <a:srgbClr val="3F3F3F"/>
          </a:solidFill>
          <a:latin typeface="Herculanum" charset="0"/>
          <a:ea typeface="ヒラギノ明朝 ProN W3" charset="0"/>
          <a:cs typeface="ヒラギノ明朝 ProN W3" charset="0"/>
          <a:sym typeface="Herculanum" charset="0"/>
        </a:defRPr>
      </a:lvl3pPr>
      <a:lvl4pPr algn="ctr" rtl="0" fontAlgn="base">
        <a:spcBef>
          <a:spcPct val="0"/>
        </a:spcBef>
        <a:spcAft>
          <a:spcPct val="0"/>
        </a:spcAft>
        <a:defRPr sz="6000">
          <a:solidFill>
            <a:srgbClr val="3F3F3F"/>
          </a:solidFill>
          <a:latin typeface="Herculanum" charset="0"/>
          <a:ea typeface="ヒラギノ明朝 ProN W3" charset="0"/>
          <a:cs typeface="ヒラギノ明朝 ProN W3" charset="0"/>
          <a:sym typeface="Herculanum" charset="0"/>
        </a:defRPr>
      </a:lvl4pPr>
      <a:lvl5pPr algn="ctr" rtl="0" fontAlgn="base">
        <a:spcBef>
          <a:spcPct val="0"/>
        </a:spcBef>
        <a:spcAft>
          <a:spcPct val="0"/>
        </a:spcAft>
        <a:defRPr sz="6000">
          <a:solidFill>
            <a:srgbClr val="3F3F3F"/>
          </a:solidFill>
          <a:latin typeface="Herculanum" charset="0"/>
          <a:ea typeface="ヒラギノ明朝 ProN W3" charset="0"/>
          <a:cs typeface="ヒラギノ明朝 ProN W3" charset="0"/>
          <a:sym typeface="Herculanum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6000">
          <a:solidFill>
            <a:srgbClr val="3F3F3F"/>
          </a:solidFill>
          <a:latin typeface="Herculanum" charset="0"/>
          <a:ea typeface="ヒラギノ明朝 ProN W3" charset="0"/>
          <a:cs typeface="ヒラギノ明朝 ProN W3" charset="0"/>
          <a:sym typeface="Herculanum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6000">
          <a:solidFill>
            <a:srgbClr val="3F3F3F"/>
          </a:solidFill>
          <a:latin typeface="Herculanum" charset="0"/>
          <a:ea typeface="ヒラギノ明朝 ProN W3" charset="0"/>
          <a:cs typeface="ヒラギノ明朝 ProN W3" charset="0"/>
          <a:sym typeface="Herculanum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6000">
          <a:solidFill>
            <a:srgbClr val="3F3F3F"/>
          </a:solidFill>
          <a:latin typeface="Herculanum" charset="0"/>
          <a:ea typeface="ヒラギノ明朝 ProN W3" charset="0"/>
          <a:cs typeface="ヒラギノ明朝 ProN W3" charset="0"/>
          <a:sym typeface="Herculanum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6000">
          <a:solidFill>
            <a:srgbClr val="3F3F3F"/>
          </a:solidFill>
          <a:latin typeface="Herculanum" charset="0"/>
          <a:ea typeface="ヒラギノ明朝 ProN W3" charset="0"/>
          <a:cs typeface="ヒラギノ明朝 ProN W3" charset="0"/>
          <a:sym typeface="Herculanum" charset="0"/>
        </a:defRPr>
      </a:lvl9pPr>
    </p:titleStyle>
    <p:bodyStyle>
      <a:lvl1pPr algn="ctr" rtl="0" fontAlgn="base">
        <a:spcBef>
          <a:spcPct val="0"/>
        </a:spcBef>
        <a:spcAft>
          <a:spcPct val="0"/>
        </a:spcAft>
        <a:defRPr sz="2600">
          <a:solidFill>
            <a:srgbClr val="5F7BAE"/>
          </a:solidFill>
          <a:latin typeface="+mn-lt"/>
          <a:ea typeface="+mn-ea"/>
          <a:cs typeface="+mn-cs"/>
          <a:sym typeface="Palatino" charset="0"/>
        </a:defRPr>
      </a:lvl1pPr>
      <a:lvl2pPr algn="ctr" rtl="0" fontAlgn="base">
        <a:spcBef>
          <a:spcPct val="0"/>
        </a:spcBef>
        <a:spcAft>
          <a:spcPct val="0"/>
        </a:spcAft>
        <a:defRPr sz="2600">
          <a:solidFill>
            <a:srgbClr val="5F7BAE"/>
          </a:solidFill>
          <a:latin typeface="+mn-lt"/>
          <a:ea typeface="+mn-ea"/>
          <a:cs typeface="+mn-cs"/>
          <a:sym typeface="Palatino" charset="0"/>
        </a:defRPr>
      </a:lvl2pPr>
      <a:lvl3pPr algn="ctr" rtl="0" fontAlgn="base">
        <a:spcBef>
          <a:spcPct val="0"/>
        </a:spcBef>
        <a:spcAft>
          <a:spcPct val="0"/>
        </a:spcAft>
        <a:defRPr sz="2600">
          <a:solidFill>
            <a:srgbClr val="5F7BAE"/>
          </a:solidFill>
          <a:latin typeface="+mn-lt"/>
          <a:ea typeface="+mn-ea"/>
          <a:cs typeface="+mn-cs"/>
          <a:sym typeface="Palatino" charset="0"/>
        </a:defRPr>
      </a:lvl3pPr>
      <a:lvl4pPr algn="ctr" rtl="0" fontAlgn="base">
        <a:spcBef>
          <a:spcPct val="0"/>
        </a:spcBef>
        <a:spcAft>
          <a:spcPct val="0"/>
        </a:spcAft>
        <a:defRPr sz="2600">
          <a:solidFill>
            <a:srgbClr val="5F7BAE"/>
          </a:solidFill>
          <a:latin typeface="+mn-lt"/>
          <a:ea typeface="+mn-ea"/>
          <a:cs typeface="+mn-cs"/>
          <a:sym typeface="Palatino" charset="0"/>
        </a:defRPr>
      </a:lvl4pPr>
      <a:lvl5pPr algn="ctr" rtl="0" fontAlgn="base">
        <a:spcBef>
          <a:spcPct val="0"/>
        </a:spcBef>
        <a:spcAft>
          <a:spcPct val="0"/>
        </a:spcAft>
        <a:defRPr sz="2600">
          <a:solidFill>
            <a:srgbClr val="5F7BAE"/>
          </a:solidFill>
          <a:latin typeface="+mn-lt"/>
          <a:ea typeface="+mn-ea"/>
          <a:cs typeface="+mn-cs"/>
          <a:sym typeface="Palatino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600">
          <a:solidFill>
            <a:srgbClr val="5F7BAE"/>
          </a:solidFill>
          <a:latin typeface="+mn-lt"/>
          <a:ea typeface="+mn-ea"/>
          <a:cs typeface="+mn-cs"/>
          <a:sym typeface="Palatino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600">
          <a:solidFill>
            <a:srgbClr val="5F7BAE"/>
          </a:solidFill>
          <a:latin typeface="+mn-lt"/>
          <a:ea typeface="+mn-ea"/>
          <a:cs typeface="+mn-cs"/>
          <a:sym typeface="Palatino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600">
          <a:solidFill>
            <a:srgbClr val="5F7BAE"/>
          </a:solidFill>
          <a:latin typeface="+mn-lt"/>
          <a:ea typeface="+mn-ea"/>
          <a:cs typeface="+mn-cs"/>
          <a:sym typeface="Palatino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600">
          <a:solidFill>
            <a:srgbClr val="5F7BAE"/>
          </a:solidFill>
          <a:latin typeface="+mn-lt"/>
          <a:ea typeface="+mn-ea"/>
          <a:cs typeface="+mn-cs"/>
          <a:sym typeface="Palatino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3" name="Rectangle 1"/>
          <p:cNvSpPr>
            <a:spLocks noChangeArrowheads="1"/>
          </p:cNvSpPr>
          <p:nvPr>
            <p:ph type="title"/>
          </p:nvPr>
        </p:nvSpPr>
        <p:spPr bwMode="auto">
          <a:xfrm>
            <a:off x="342900" y="2476500"/>
            <a:ext cx="9461500" cy="2654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38100" tIns="38100" rIns="38100" bIns="381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rculanum" charset="0"/>
              </a:rPr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875" r:id="rId1"/>
    <p:sldLayoutId id="2147484876" r:id="rId2"/>
    <p:sldLayoutId id="2147484877" r:id="rId3"/>
    <p:sldLayoutId id="2147484878" r:id="rId4"/>
    <p:sldLayoutId id="2147484879" r:id="rId5"/>
    <p:sldLayoutId id="2147484880" r:id="rId6"/>
    <p:sldLayoutId id="2147484881" r:id="rId7"/>
    <p:sldLayoutId id="2147484882" r:id="rId8"/>
    <p:sldLayoutId id="2147484883" r:id="rId9"/>
    <p:sldLayoutId id="2147484884" r:id="rId10"/>
    <p:sldLayoutId id="2147484885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6000">
          <a:solidFill>
            <a:srgbClr val="3F3F3F"/>
          </a:solidFill>
          <a:latin typeface="+mj-lt"/>
          <a:ea typeface="+mj-ea"/>
          <a:cs typeface="+mj-cs"/>
          <a:sym typeface="Herculanum" charset="0"/>
        </a:defRPr>
      </a:lvl1pPr>
      <a:lvl2pPr algn="ctr" rtl="0" fontAlgn="base">
        <a:spcBef>
          <a:spcPct val="0"/>
        </a:spcBef>
        <a:spcAft>
          <a:spcPct val="0"/>
        </a:spcAft>
        <a:defRPr sz="6000">
          <a:solidFill>
            <a:srgbClr val="3F3F3F"/>
          </a:solidFill>
          <a:latin typeface="Herculanum" charset="0"/>
          <a:ea typeface="ヒラギノ明朝 ProN W3" charset="0"/>
          <a:cs typeface="ヒラギノ明朝 ProN W3" charset="0"/>
          <a:sym typeface="Herculanum" charset="0"/>
        </a:defRPr>
      </a:lvl2pPr>
      <a:lvl3pPr algn="ctr" rtl="0" fontAlgn="base">
        <a:spcBef>
          <a:spcPct val="0"/>
        </a:spcBef>
        <a:spcAft>
          <a:spcPct val="0"/>
        </a:spcAft>
        <a:defRPr sz="6000">
          <a:solidFill>
            <a:srgbClr val="3F3F3F"/>
          </a:solidFill>
          <a:latin typeface="Herculanum" charset="0"/>
          <a:ea typeface="ヒラギノ明朝 ProN W3" charset="0"/>
          <a:cs typeface="ヒラギノ明朝 ProN W3" charset="0"/>
          <a:sym typeface="Herculanum" charset="0"/>
        </a:defRPr>
      </a:lvl3pPr>
      <a:lvl4pPr algn="ctr" rtl="0" fontAlgn="base">
        <a:spcBef>
          <a:spcPct val="0"/>
        </a:spcBef>
        <a:spcAft>
          <a:spcPct val="0"/>
        </a:spcAft>
        <a:defRPr sz="6000">
          <a:solidFill>
            <a:srgbClr val="3F3F3F"/>
          </a:solidFill>
          <a:latin typeface="Herculanum" charset="0"/>
          <a:ea typeface="ヒラギノ明朝 ProN W3" charset="0"/>
          <a:cs typeface="ヒラギノ明朝 ProN W3" charset="0"/>
          <a:sym typeface="Herculanum" charset="0"/>
        </a:defRPr>
      </a:lvl4pPr>
      <a:lvl5pPr algn="ctr" rtl="0" fontAlgn="base">
        <a:spcBef>
          <a:spcPct val="0"/>
        </a:spcBef>
        <a:spcAft>
          <a:spcPct val="0"/>
        </a:spcAft>
        <a:defRPr sz="6000">
          <a:solidFill>
            <a:srgbClr val="3F3F3F"/>
          </a:solidFill>
          <a:latin typeface="Herculanum" charset="0"/>
          <a:ea typeface="ヒラギノ明朝 ProN W3" charset="0"/>
          <a:cs typeface="ヒラギノ明朝 ProN W3" charset="0"/>
          <a:sym typeface="Herculanum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6000">
          <a:solidFill>
            <a:srgbClr val="3F3F3F"/>
          </a:solidFill>
          <a:latin typeface="Herculanum" charset="0"/>
          <a:ea typeface="ヒラギノ明朝 ProN W3" charset="0"/>
          <a:cs typeface="ヒラギノ明朝 ProN W3" charset="0"/>
          <a:sym typeface="Herculanum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6000">
          <a:solidFill>
            <a:srgbClr val="3F3F3F"/>
          </a:solidFill>
          <a:latin typeface="Herculanum" charset="0"/>
          <a:ea typeface="ヒラギノ明朝 ProN W3" charset="0"/>
          <a:cs typeface="ヒラギノ明朝 ProN W3" charset="0"/>
          <a:sym typeface="Herculanum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6000">
          <a:solidFill>
            <a:srgbClr val="3F3F3F"/>
          </a:solidFill>
          <a:latin typeface="Herculanum" charset="0"/>
          <a:ea typeface="ヒラギノ明朝 ProN W3" charset="0"/>
          <a:cs typeface="ヒラギノ明朝 ProN W3" charset="0"/>
          <a:sym typeface="Herculanum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6000">
          <a:solidFill>
            <a:srgbClr val="3F3F3F"/>
          </a:solidFill>
          <a:latin typeface="Herculanum" charset="0"/>
          <a:ea typeface="ヒラギノ明朝 ProN W3" charset="0"/>
          <a:cs typeface="ヒラギノ明朝 ProN W3" charset="0"/>
          <a:sym typeface="Herculanum" charset="0"/>
        </a:defRPr>
      </a:lvl9pPr>
    </p:titleStyle>
    <p:bodyStyle>
      <a:lvl1pPr algn="ctr" rtl="0" fontAlgn="base">
        <a:spcBef>
          <a:spcPct val="0"/>
        </a:spcBef>
        <a:spcAft>
          <a:spcPct val="0"/>
        </a:spcAft>
        <a:defRPr sz="2600">
          <a:solidFill>
            <a:srgbClr val="5F7BAE"/>
          </a:solidFill>
          <a:latin typeface="+mn-lt"/>
          <a:ea typeface="+mn-ea"/>
          <a:cs typeface="+mn-cs"/>
          <a:sym typeface="Palatino" charset="0"/>
        </a:defRPr>
      </a:lvl1pPr>
      <a:lvl2pPr algn="ctr" rtl="0" fontAlgn="base">
        <a:spcBef>
          <a:spcPct val="0"/>
        </a:spcBef>
        <a:spcAft>
          <a:spcPct val="0"/>
        </a:spcAft>
        <a:defRPr sz="2600">
          <a:solidFill>
            <a:srgbClr val="5F7BAE"/>
          </a:solidFill>
          <a:latin typeface="+mn-lt"/>
          <a:ea typeface="+mn-ea"/>
          <a:cs typeface="+mn-cs"/>
          <a:sym typeface="Palatino" charset="0"/>
        </a:defRPr>
      </a:lvl2pPr>
      <a:lvl3pPr algn="ctr" rtl="0" fontAlgn="base">
        <a:spcBef>
          <a:spcPct val="0"/>
        </a:spcBef>
        <a:spcAft>
          <a:spcPct val="0"/>
        </a:spcAft>
        <a:defRPr sz="2600">
          <a:solidFill>
            <a:srgbClr val="5F7BAE"/>
          </a:solidFill>
          <a:latin typeface="+mn-lt"/>
          <a:ea typeface="+mn-ea"/>
          <a:cs typeface="+mn-cs"/>
          <a:sym typeface="Palatino" charset="0"/>
        </a:defRPr>
      </a:lvl3pPr>
      <a:lvl4pPr algn="ctr" rtl="0" fontAlgn="base">
        <a:spcBef>
          <a:spcPct val="0"/>
        </a:spcBef>
        <a:spcAft>
          <a:spcPct val="0"/>
        </a:spcAft>
        <a:defRPr sz="2600">
          <a:solidFill>
            <a:srgbClr val="5F7BAE"/>
          </a:solidFill>
          <a:latin typeface="+mn-lt"/>
          <a:ea typeface="+mn-ea"/>
          <a:cs typeface="+mn-cs"/>
          <a:sym typeface="Palatino" charset="0"/>
        </a:defRPr>
      </a:lvl4pPr>
      <a:lvl5pPr algn="ctr" rtl="0" fontAlgn="base">
        <a:spcBef>
          <a:spcPct val="0"/>
        </a:spcBef>
        <a:spcAft>
          <a:spcPct val="0"/>
        </a:spcAft>
        <a:defRPr sz="2600">
          <a:solidFill>
            <a:srgbClr val="5F7BAE"/>
          </a:solidFill>
          <a:latin typeface="+mn-lt"/>
          <a:ea typeface="+mn-ea"/>
          <a:cs typeface="+mn-cs"/>
          <a:sym typeface="Palatino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600">
          <a:solidFill>
            <a:srgbClr val="5F7BAE"/>
          </a:solidFill>
          <a:latin typeface="+mn-lt"/>
          <a:ea typeface="+mn-ea"/>
          <a:cs typeface="+mn-cs"/>
          <a:sym typeface="Palatino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600">
          <a:solidFill>
            <a:srgbClr val="5F7BAE"/>
          </a:solidFill>
          <a:latin typeface="+mn-lt"/>
          <a:ea typeface="+mn-ea"/>
          <a:cs typeface="+mn-cs"/>
          <a:sym typeface="Palatino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600">
          <a:solidFill>
            <a:srgbClr val="5F7BAE"/>
          </a:solidFill>
          <a:latin typeface="+mn-lt"/>
          <a:ea typeface="+mn-ea"/>
          <a:cs typeface="+mn-cs"/>
          <a:sym typeface="Palatino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600">
          <a:solidFill>
            <a:srgbClr val="5F7BAE"/>
          </a:solidFill>
          <a:latin typeface="+mn-lt"/>
          <a:ea typeface="+mn-ea"/>
          <a:cs typeface="+mn-cs"/>
          <a:sym typeface="Palatino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7" name="Rectangle 1"/>
          <p:cNvSpPr>
            <a:spLocks noChangeArrowheads="1"/>
          </p:cNvSpPr>
          <p:nvPr>
            <p:ph type="title"/>
          </p:nvPr>
        </p:nvSpPr>
        <p:spPr bwMode="auto">
          <a:xfrm>
            <a:off x="342900" y="2476500"/>
            <a:ext cx="9461500" cy="160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38100" tIns="38100" rIns="38100" bIns="3810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rculanum" charset="0"/>
              </a:rPr>
              <a:t>Click to edit Master title style</a:t>
            </a:r>
          </a:p>
        </p:txBody>
      </p:sp>
      <p:sp>
        <p:nvSpPr>
          <p:cNvPr id="101378" name="Rectangle 2"/>
          <p:cNvSpPr>
            <a:spLocks noChangeArrowheads="1"/>
          </p:cNvSpPr>
          <p:nvPr>
            <p:ph type="body" idx="1"/>
          </p:nvPr>
        </p:nvSpPr>
        <p:spPr bwMode="auto">
          <a:xfrm>
            <a:off x="342900" y="4178300"/>
            <a:ext cx="9461500" cy="965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38100" tIns="38100" rIns="38100" bIns="381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Palatino" charset="0"/>
              </a:rPr>
              <a:t>Click to edit Master text styles</a:t>
            </a:r>
          </a:p>
          <a:p>
            <a:pPr lvl="1"/>
            <a:r>
              <a:rPr lang="en-US">
                <a:sym typeface="Palatino" charset="0"/>
              </a:rPr>
              <a:t>Second level</a:t>
            </a:r>
          </a:p>
          <a:p>
            <a:pPr lvl="2"/>
            <a:r>
              <a:rPr lang="en-US">
                <a:sym typeface="Palatino" charset="0"/>
              </a:rPr>
              <a:t>Third level</a:t>
            </a:r>
          </a:p>
          <a:p>
            <a:pPr lvl="3"/>
            <a:r>
              <a:rPr lang="en-US">
                <a:sym typeface="Palatino" charset="0"/>
              </a:rPr>
              <a:t>Fourth level</a:t>
            </a:r>
          </a:p>
          <a:p>
            <a:pPr lvl="4"/>
            <a:r>
              <a:rPr lang="en-US">
                <a:sym typeface="Palatino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886" r:id="rId1"/>
    <p:sldLayoutId id="2147484887" r:id="rId2"/>
    <p:sldLayoutId id="2147484888" r:id="rId3"/>
    <p:sldLayoutId id="2147484889" r:id="rId4"/>
    <p:sldLayoutId id="2147484890" r:id="rId5"/>
    <p:sldLayoutId id="2147484891" r:id="rId6"/>
    <p:sldLayoutId id="2147484892" r:id="rId7"/>
    <p:sldLayoutId id="2147484893" r:id="rId8"/>
    <p:sldLayoutId id="2147484894" r:id="rId9"/>
    <p:sldLayoutId id="2147484895" r:id="rId10"/>
    <p:sldLayoutId id="2147484896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6000">
          <a:solidFill>
            <a:srgbClr val="3F3F3F"/>
          </a:solidFill>
          <a:latin typeface="+mj-lt"/>
          <a:ea typeface="+mj-ea"/>
          <a:cs typeface="+mj-cs"/>
          <a:sym typeface="Herculanum" charset="0"/>
        </a:defRPr>
      </a:lvl1pPr>
      <a:lvl2pPr algn="ctr" rtl="0" fontAlgn="base">
        <a:spcBef>
          <a:spcPct val="0"/>
        </a:spcBef>
        <a:spcAft>
          <a:spcPct val="0"/>
        </a:spcAft>
        <a:defRPr sz="6000">
          <a:solidFill>
            <a:srgbClr val="3F3F3F"/>
          </a:solidFill>
          <a:latin typeface="Herculanum" charset="0"/>
          <a:ea typeface="ヒラギノ明朝 ProN W3" charset="0"/>
          <a:cs typeface="ヒラギノ明朝 ProN W3" charset="0"/>
          <a:sym typeface="Herculanum" charset="0"/>
        </a:defRPr>
      </a:lvl2pPr>
      <a:lvl3pPr algn="ctr" rtl="0" fontAlgn="base">
        <a:spcBef>
          <a:spcPct val="0"/>
        </a:spcBef>
        <a:spcAft>
          <a:spcPct val="0"/>
        </a:spcAft>
        <a:defRPr sz="6000">
          <a:solidFill>
            <a:srgbClr val="3F3F3F"/>
          </a:solidFill>
          <a:latin typeface="Herculanum" charset="0"/>
          <a:ea typeface="ヒラギノ明朝 ProN W3" charset="0"/>
          <a:cs typeface="ヒラギノ明朝 ProN W3" charset="0"/>
          <a:sym typeface="Herculanum" charset="0"/>
        </a:defRPr>
      </a:lvl3pPr>
      <a:lvl4pPr algn="ctr" rtl="0" fontAlgn="base">
        <a:spcBef>
          <a:spcPct val="0"/>
        </a:spcBef>
        <a:spcAft>
          <a:spcPct val="0"/>
        </a:spcAft>
        <a:defRPr sz="6000">
          <a:solidFill>
            <a:srgbClr val="3F3F3F"/>
          </a:solidFill>
          <a:latin typeface="Herculanum" charset="0"/>
          <a:ea typeface="ヒラギノ明朝 ProN W3" charset="0"/>
          <a:cs typeface="ヒラギノ明朝 ProN W3" charset="0"/>
          <a:sym typeface="Herculanum" charset="0"/>
        </a:defRPr>
      </a:lvl4pPr>
      <a:lvl5pPr algn="ctr" rtl="0" fontAlgn="base">
        <a:spcBef>
          <a:spcPct val="0"/>
        </a:spcBef>
        <a:spcAft>
          <a:spcPct val="0"/>
        </a:spcAft>
        <a:defRPr sz="6000">
          <a:solidFill>
            <a:srgbClr val="3F3F3F"/>
          </a:solidFill>
          <a:latin typeface="Herculanum" charset="0"/>
          <a:ea typeface="ヒラギノ明朝 ProN W3" charset="0"/>
          <a:cs typeface="ヒラギノ明朝 ProN W3" charset="0"/>
          <a:sym typeface="Herculanum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6000">
          <a:solidFill>
            <a:srgbClr val="3F3F3F"/>
          </a:solidFill>
          <a:latin typeface="Herculanum" charset="0"/>
          <a:ea typeface="ヒラギノ明朝 ProN W3" charset="0"/>
          <a:cs typeface="ヒラギノ明朝 ProN W3" charset="0"/>
          <a:sym typeface="Herculanum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6000">
          <a:solidFill>
            <a:srgbClr val="3F3F3F"/>
          </a:solidFill>
          <a:latin typeface="Herculanum" charset="0"/>
          <a:ea typeface="ヒラギノ明朝 ProN W3" charset="0"/>
          <a:cs typeface="ヒラギノ明朝 ProN W3" charset="0"/>
          <a:sym typeface="Herculanum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6000">
          <a:solidFill>
            <a:srgbClr val="3F3F3F"/>
          </a:solidFill>
          <a:latin typeface="Herculanum" charset="0"/>
          <a:ea typeface="ヒラギノ明朝 ProN W3" charset="0"/>
          <a:cs typeface="ヒラギノ明朝 ProN W3" charset="0"/>
          <a:sym typeface="Herculanum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6000">
          <a:solidFill>
            <a:srgbClr val="3F3F3F"/>
          </a:solidFill>
          <a:latin typeface="Herculanum" charset="0"/>
          <a:ea typeface="ヒラギノ明朝 ProN W3" charset="0"/>
          <a:cs typeface="ヒラギノ明朝 ProN W3" charset="0"/>
          <a:sym typeface="Herculanum" charset="0"/>
        </a:defRPr>
      </a:lvl9pPr>
    </p:titleStyle>
    <p:bodyStyle>
      <a:lvl1pPr algn="ctr" rtl="0" fontAlgn="base">
        <a:spcBef>
          <a:spcPct val="0"/>
        </a:spcBef>
        <a:spcAft>
          <a:spcPct val="0"/>
        </a:spcAft>
        <a:defRPr sz="2600">
          <a:solidFill>
            <a:srgbClr val="5F7BAE"/>
          </a:solidFill>
          <a:latin typeface="+mn-lt"/>
          <a:ea typeface="+mn-ea"/>
          <a:cs typeface="+mn-cs"/>
          <a:sym typeface="Palatino" charset="0"/>
        </a:defRPr>
      </a:lvl1pPr>
      <a:lvl2pPr algn="ctr" rtl="0" fontAlgn="base">
        <a:spcBef>
          <a:spcPct val="0"/>
        </a:spcBef>
        <a:spcAft>
          <a:spcPct val="0"/>
        </a:spcAft>
        <a:defRPr sz="2600">
          <a:solidFill>
            <a:srgbClr val="5F7BAE"/>
          </a:solidFill>
          <a:latin typeface="+mn-lt"/>
          <a:ea typeface="+mn-ea"/>
          <a:cs typeface="+mn-cs"/>
          <a:sym typeface="Palatino" charset="0"/>
        </a:defRPr>
      </a:lvl2pPr>
      <a:lvl3pPr algn="ctr" rtl="0" fontAlgn="base">
        <a:spcBef>
          <a:spcPct val="0"/>
        </a:spcBef>
        <a:spcAft>
          <a:spcPct val="0"/>
        </a:spcAft>
        <a:defRPr sz="2600">
          <a:solidFill>
            <a:srgbClr val="5F7BAE"/>
          </a:solidFill>
          <a:latin typeface="+mn-lt"/>
          <a:ea typeface="+mn-ea"/>
          <a:cs typeface="+mn-cs"/>
          <a:sym typeface="Palatino" charset="0"/>
        </a:defRPr>
      </a:lvl3pPr>
      <a:lvl4pPr algn="ctr" rtl="0" fontAlgn="base">
        <a:spcBef>
          <a:spcPct val="0"/>
        </a:spcBef>
        <a:spcAft>
          <a:spcPct val="0"/>
        </a:spcAft>
        <a:defRPr sz="2600">
          <a:solidFill>
            <a:srgbClr val="5F7BAE"/>
          </a:solidFill>
          <a:latin typeface="+mn-lt"/>
          <a:ea typeface="+mn-ea"/>
          <a:cs typeface="+mn-cs"/>
          <a:sym typeface="Palatino" charset="0"/>
        </a:defRPr>
      </a:lvl4pPr>
      <a:lvl5pPr algn="ctr" rtl="0" fontAlgn="base">
        <a:spcBef>
          <a:spcPct val="0"/>
        </a:spcBef>
        <a:spcAft>
          <a:spcPct val="0"/>
        </a:spcAft>
        <a:defRPr sz="2600">
          <a:solidFill>
            <a:srgbClr val="5F7BAE"/>
          </a:solidFill>
          <a:latin typeface="+mn-lt"/>
          <a:ea typeface="+mn-ea"/>
          <a:cs typeface="+mn-cs"/>
          <a:sym typeface="Palatino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600">
          <a:solidFill>
            <a:srgbClr val="5F7BAE"/>
          </a:solidFill>
          <a:latin typeface="+mn-lt"/>
          <a:ea typeface="+mn-ea"/>
          <a:cs typeface="+mn-cs"/>
          <a:sym typeface="Palatino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600">
          <a:solidFill>
            <a:srgbClr val="5F7BAE"/>
          </a:solidFill>
          <a:latin typeface="+mn-lt"/>
          <a:ea typeface="+mn-ea"/>
          <a:cs typeface="+mn-cs"/>
          <a:sym typeface="Palatino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600">
          <a:solidFill>
            <a:srgbClr val="5F7BAE"/>
          </a:solidFill>
          <a:latin typeface="+mn-lt"/>
          <a:ea typeface="+mn-ea"/>
          <a:cs typeface="+mn-cs"/>
          <a:sym typeface="Palatino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600">
          <a:solidFill>
            <a:srgbClr val="5F7BAE"/>
          </a:solidFill>
          <a:latin typeface="+mn-lt"/>
          <a:ea typeface="+mn-ea"/>
          <a:cs typeface="+mn-cs"/>
          <a:sym typeface="Palatino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Relationship Id="rId2" Type="http://schemas.openxmlformats.org/officeDocument/2006/relationships/image" Target="../media/image69.png"/><Relationship Id="rId3" Type="http://schemas.openxmlformats.org/officeDocument/2006/relationships/image" Target="../media/image7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4" Type="http://schemas.openxmlformats.org/officeDocument/2006/relationships/image" Target="../media/image73.png"/><Relationship Id="rId1" Type="http://schemas.openxmlformats.org/officeDocument/2006/relationships/slideLayout" Target="../slideLayouts/slideLayout68.xml"/><Relationship Id="rId2" Type="http://schemas.openxmlformats.org/officeDocument/2006/relationships/image" Target="../media/image71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9.xml"/><Relationship Id="rId2" Type="http://schemas.openxmlformats.org/officeDocument/2006/relationships/image" Target="../media/image7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emf"/><Relationship Id="rId4" Type="http://schemas.openxmlformats.org/officeDocument/2006/relationships/image" Target="../media/image77.jpeg"/><Relationship Id="rId1" Type="http://schemas.openxmlformats.org/officeDocument/2006/relationships/slideLayout" Target="../slideLayouts/slideLayout79.xml"/><Relationship Id="rId2" Type="http://schemas.openxmlformats.org/officeDocument/2006/relationships/image" Target="../media/image7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jpeg"/><Relationship Id="rId4" Type="http://schemas.openxmlformats.org/officeDocument/2006/relationships/image" Target="../media/image80.jpeg"/><Relationship Id="rId1" Type="http://schemas.openxmlformats.org/officeDocument/2006/relationships/slideLayout" Target="../slideLayouts/slideLayout24.xml"/><Relationship Id="rId2" Type="http://schemas.openxmlformats.org/officeDocument/2006/relationships/image" Target="../media/image78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Relationship Id="rId2" Type="http://schemas.openxmlformats.org/officeDocument/2006/relationships/image" Target="../media/image81.png"/><Relationship Id="rId3" Type="http://schemas.openxmlformats.org/officeDocument/2006/relationships/image" Target="../media/image82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png"/><Relationship Id="rId4" Type="http://schemas.openxmlformats.org/officeDocument/2006/relationships/image" Target="../media/image85.png"/><Relationship Id="rId5" Type="http://schemas.openxmlformats.org/officeDocument/2006/relationships/image" Target="../media/image86.jpeg"/><Relationship Id="rId6" Type="http://schemas.openxmlformats.org/officeDocument/2006/relationships/image" Target="../media/image87.png"/><Relationship Id="rId7" Type="http://schemas.openxmlformats.org/officeDocument/2006/relationships/image" Target="../media/image88.png"/><Relationship Id="rId1" Type="http://schemas.openxmlformats.org/officeDocument/2006/relationships/slideLayout" Target="../slideLayouts/slideLayout24.xml"/><Relationship Id="rId2" Type="http://schemas.openxmlformats.org/officeDocument/2006/relationships/image" Target="../media/image8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4" Type="http://schemas.openxmlformats.org/officeDocument/2006/relationships/image" Target="../media/image90.jpeg"/><Relationship Id="rId1" Type="http://schemas.openxmlformats.org/officeDocument/2006/relationships/slideLayout" Target="../slideLayouts/slideLayout24.xml"/><Relationship Id="rId2" Type="http://schemas.openxmlformats.org/officeDocument/2006/relationships/image" Target="../media/image89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2.png"/><Relationship Id="rId4" Type="http://schemas.openxmlformats.org/officeDocument/2006/relationships/image" Target="../media/image93.jpeg"/><Relationship Id="rId5" Type="http://schemas.openxmlformats.org/officeDocument/2006/relationships/image" Target="../media/image94.png"/><Relationship Id="rId1" Type="http://schemas.openxmlformats.org/officeDocument/2006/relationships/slideLayout" Target="../slideLayouts/slideLayout24.xml"/><Relationship Id="rId2" Type="http://schemas.openxmlformats.org/officeDocument/2006/relationships/image" Target="../media/image91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0.xml"/><Relationship Id="rId2" Type="http://schemas.openxmlformats.org/officeDocument/2006/relationships/image" Target="../media/image95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1.xml"/><Relationship Id="rId2" Type="http://schemas.openxmlformats.org/officeDocument/2006/relationships/image" Target="../media/image96.e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8.emf"/><Relationship Id="rId4" Type="http://schemas.openxmlformats.org/officeDocument/2006/relationships/image" Target="../media/image99.emf"/><Relationship Id="rId1" Type="http://schemas.openxmlformats.org/officeDocument/2006/relationships/slideLayout" Target="../slideLayouts/slideLayout101.xml"/><Relationship Id="rId2" Type="http://schemas.openxmlformats.org/officeDocument/2006/relationships/image" Target="../media/image97.emf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1.xml"/><Relationship Id="rId2" Type="http://schemas.openxmlformats.org/officeDocument/2006/relationships/image" Target="../media/image100.emf"/><Relationship Id="rId3" Type="http://schemas.openxmlformats.org/officeDocument/2006/relationships/image" Target="../media/image101.em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3.emf"/><Relationship Id="rId4" Type="http://schemas.openxmlformats.org/officeDocument/2006/relationships/image" Target="../media/image104.emf"/><Relationship Id="rId5" Type="http://schemas.openxmlformats.org/officeDocument/2006/relationships/image" Target="../media/image97.emf"/><Relationship Id="rId1" Type="http://schemas.openxmlformats.org/officeDocument/2006/relationships/slideLayout" Target="../slideLayouts/slideLayout101.xml"/><Relationship Id="rId2" Type="http://schemas.openxmlformats.org/officeDocument/2006/relationships/image" Target="../media/image102.em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6.emf"/><Relationship Id="rId4" Type="http://schemas.openxmlformats.org/officeDocument/2006/relationships/image" Target="../media/image97.emf"/><Relationship Id="rId5" Type="http://schemas.openxmlformats.org/officeDocument/2006/relationships/image" Target="../media/image107.emf"/><Relationship Id="rId1" Type="http://schemas.openxmlformats.org/officeDocument/2006/relationships/slideLayout" Target="../slideLayouts/slideLayout101.xml"/><Relationship Id="rId2" Type="http://schemas.openxmlformats.org/officeDocument/2006/relationships/image" Target="../media/image105.em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6.emf"/><Relationship Id="rId4" Type="http://schemas.openxmlformats.org/officeDocument/2006/relationships/image" Target="../media/image109.emf"/><Relationship Id="rId5" Type="http://schemas.openxmlformats.org/officeDocument/2006/relationships/image" Target="../media/image110.emf"/><Relationship Id="rId1" Type="http://schemas.openxmlformats.org/officeDocument/2006/relationships/slideLayout" Target="../slideLayouts/slideLayout101.xml"/><Relationship Id="rId2" Type="http://schemas.openxmlformats.org/officeDocument/2006/relationships/image" Target="../media/image108.emf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0.xml"/><Relationship Id="rId2" Type="http://schemas.openxmlformats.org/officeDocument/2006/relationships/image" Target="../media/image111.png"/><Relationship Id="rId3" Type="http://schemas.openxmlformats.org/officeDocument/2006/relationships/image" Target="../media/image112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4.emf"/><Relationship Id="rId4" Type="http://schemas.openxmlformats.org/officeDocument/2006/relationships/image" Target="../media/image115.png"/><Relationship Id="rId1" Type="http://schemas.openxmlformats.org/officeDocument/2006/relationships/slideLayout" Target="../slideLayouts/slideLayout24.xml"/><Relationship Id="rId2" Type="http://schemas.openxmlformats.org/officeDocument/2006/relationships/image" Target="../media/image113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7.emf"/><Relationship Id="rId4" Type="http://schemas.openxmlformats.org/officeDocument/2006/relationships/image" Target="../media/image118.png"/><Relationship Id="rId1" Type="http://schemas.openxmlformats.org/officeDocument/2006/relationships/slideLayout" Target="../slideLayouts/slideLayout112.xml"/><Relationship Id="rId2" Type="http://schemas.openxmlformats.org/officeDocument/2006/relationships/image" Target="../media/image116.emf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2.xml"/><Relationship Id="rId2" Type="http://schemas.openxmlformats.org/officeDocument/2006/relationships/image" Target="../media/image119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5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9.xml"/><Relationship Id="rId2" Type="http://schemas.openxmlformats.org/officeDocument/2006/relationships/image" Target="../media/image120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2.png"/><Relationship Id="rId4" Type="http://schemas.openxmlformats.org/officeDocument/2006/relationships/image" Target="../media/image123.png"/><Relationship Id="rId1" Type="http://schemas.openxmlformats.org/officeDocument/2006/relationships/slideLayout" Target="../slideLayouts/slideLayout79.xml"/><Relationship Id="rId2" Type="http://schemas.openxmlformats.org/officeDocument/2006/relationships/image" Target="../media/image121.pn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9.xml"/><Relationship Id="rId2" Type="http://schemas.openxmlformats.org/officeDocument/2006/relationships/image" Target="../media/image124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6.png"/><Relationship Id="rId4" Type="http://schemas.openxmlformats.org/officeDocument/2006/relationships/image" Target="../media/image127.png"/><Relationship Id="rId1" Type="http://schemas.openxmlformats.org/officeDocument/2006/relationships/slideLayout" Target="../slideLayouts/slideLayout79.xml"/><Relationship Id="rId2" Type="http://schemas.openxmlformats.org/officeDocument/2006/relationships/image" Target="../media/image125.jpe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9.xml"/><Relationship Id="rId2" Type="http://schemas.openxmlformats.org/officeDocument/2006/relationships/image" Target="../media/image128.png"/><Relationship Id="rId3" Type="http://schemas.openxmlformats.org/officeDocument/2006/relationships/image" Target="../media/image129.pn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9.xml"/><Relationship Id="rId2" Type="http://schemas.openxmlformats.org/officeDocument/2006/relationships/image" Target="../media/image130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2.png"/><Relationship Id="rId4" Type="http://schemas.openxmlformats.org/officeDocument/2006/relationships/image" Target="../media/image133.png"/><Relationship Id="rId1" Type="http://schemas.openxmlformats.org/officeDocument/2006/relationships/slideLayout" Target="../slideLayouts/slideLayout79.xml"/><Relationship Id="rId2" Type="http://schemas.openxmlformats.org/officeDocument/2006/relationships/image" Target="../media/image131.png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9.xml"/><Relationship Id="rId2" Type="http://schemas.openxmlformats.org/officeDocument/2006/relationships/image" Target="../media/image134.png"/><Relationship Id="rId3" Type="http://schemas.openxmlformats.org/officeDocument/2006/relationships/image" Target="../media/image135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7.jpeg"/><Relationship Id="rId4" Type="http://schemas.openxmlformats.org/officeDocument/2006/relationships/image" Target="../media/image138.emf"/><Relationship Id="rId1" Type="http://schemas.openxmlformats.org/officeDocument/2006/relationships/slideLayout" Target="../slideLayouts/slideLayout123.xml"/><Relationship Id="rId2" Type="http://schemas.openxmlformats.org/officeDocument/2006/relationships/image" Target="../media/image136.jpeg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9.xml"/><Relationship Id="rId2" Type="http://schemas.openxmlformats.org/officeDocument/2006/relationships/image" Target="../media/image139.emf"/><Relationship Id="rId3" Type="http://schemas.openxmlformats.org/officeDocument/2006/relationships/image" Target="../media/image140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56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Relationship Id="rId2" Type="http://schemas.openxmlformats.org/officeDocument/2006/relationships/image" Target="../media/image57.png"/><Relationship Id="rId3" Type="http://schemas.openxmlformats.org/officeDocument/2006/relationships/image" Target="../media/image5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jpeg"/><Relationship Id="rId4" Type="http://schemas.openxmlformats.org/officeDocument/2006/relationships/image" Target="../media/image61.jpeg"/><Relationship Id="rId1" Type="http://schemas.openxmlformats.org/officeDocument/2006/relationships/slideLayout" Target="../slideLayouts/slideLayout24.xml"/><Relationship Id="rId2" Type="http://schemas.openxmlformats.org/officeDocument/2006/relationships/image" Target="../media/image5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jpeg"/><Relationship Id="rId4" Type="http://schemas.openxmlformats.org/officeDocument/2006/relationships/image" Target="../media/image64.emf"/><Relationship Id="rId5" Type="http://schemas.openxmlformats.org/officeDocument/2006/relationships/image" Target="../media/image65.png"/><Relationship Id="rId1" Type="http://schemas.openxmlformats.org/officeDocument/2006/relationships/slideLayout" Target="../slideLayouts/slideLayout35.xml"/><Relationship Id="rId2" Type="http://schemas.openxmlformats.org/officeDocument/2006/relationships/image" Target="../media/image6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emf"/><Relationship Id="rId4" Type="http://schemas.openxmlformats.org/officeDocument/2006/relationships/image" Target="../media/image68.jpeg"/><Relationship Id="rId1" Type="http://schemas.openxmlformats.org/officeDocument/2006/relationships/slideLayout" Target="../slideLayouts/slideLayout46.xml"/><Relationship Id="rId2" Type="http://schemas.openxmlformats.org/officeDocument/2006/relationships/image" Target="../media/image6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865" name="Rectangle 1"/>
          <p:cNvSpPr>
            <a:spLocks/>
          </p:cNvSpPr>
          <p:nvPr/>
        </p:nvSpPr>
        <p:spPr bwMode="auto">
          <a:xfrm>
            <a:off x="288925" y="1822450"/>
            <a:ext cx="9309100" cy="44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2400">
                <a:solidFill>
                  <a:srgbClr val="FFFF00"/>
                </a:solidFill>
                <a:latin typeface="Verdana Bold" charset="0"/>
                <a:ea typeface="ＭＳ Ｐゴシック" charset="0"/>
                <a:cs typeface="Verdana Bold" charset="0"/>
                <a:sym typeface="Verdana Bold" charset="0"/>
              </a:rPr>
              <a:t>TEILCHENPHYSIK UND KOSMOLOGIE</a:t>
            </a:r>
          </a:p>
        </p:txBody>
      </p:sp>
      <p:sp>
        <p:nvSpPr>
          <p:cNvPr id="164866" name="Rectangle 2"/>
          <p:cNvSpPr>
            <a:spLocks/>
          </p:cNvSpPr>
          <p:nvPr/>
        </p:nvSpPr>
        <p:spPr bwMode="auto">
          <a:xfrm>
            <a:off x="161925" y="4089400"/>
            <a:ext cx="9309100" cy="71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2100">
                <a:solidFill>
                  <a:srgbClr val="FFFF00"/>
                </a:solidFill>
                <a:ea typeface="ＭＳ Ｐゴシック" charset="0"/>
                <a:cs typeface="Verdana" charset="0"/>
              </a:rPr>
              <a:t>Rolf Landua</a:t>
            </a:r>
          </a:p>
          <a:p>
            <a:r>
              <a:rPr lang="en-US" sz="2100">
                <a:solidFill>
                  <a:srgbClr val="FFFF00"/>
                </a:solidFill>
                <a:ea typeface="ＭＳ Ｐゴシック" charset="0"/>
                <a:cs typeface="Verdana" charset="0"/>
              </a:rPr>
              <a:t>CERN</a:t>
            </a:r>
          </a:p>
        </p:txBody>
      </p:sp>
      <p:sp>
        <p:nvSpPr>
          <p:cNvPr id="164867" name="Rectangle 3"/>
          <p:cNvSpPr>
            <a:spLocks/>
          </p:cNvSpPr>
          <p:nvPr/>
        </p:nvSpPr>
        <p:spPr bwMode="auto">
          <a:xfrm>
            <a:off x="288925" y="2559050"/>
            <a:ext cx="9309100" cy="419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2200">
                <a:solidFill>
                  <a:srgbClr val="FFFF00"/>
                </a:solidFill>
                <a:ea typeface="ＭＳ Ｐゴシック" charset="0"/>
                <a:cs typeface="Verdana" charset="0"/>
              </a:rPr>
              <a:t>im 20. Jahrhundert</a:t>
            </a:r>
          </a:p>
        </p:txBody>
      </p:sp>
    </p:spTree>
  </p:cSld>
  <p:clrMapOvr>
    <a:masterClrMapping/>
  </p:clrMapOvr>
  <p:transition xmlns:p14="http://schemas.microsoft.com/office/powerpoint/2010/main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81" name="Rectangle 1"/>
          <p:cNvSpPr>
            <a:spLocks/>
          </p:cNvSpPr>
          <p:nvPr/>
        </p:nvSpPr>
        <p:spPr bwMode="auto">
          <a:xfrm>
            <a:off x="12700" y="38100"/>
            <a:ext cx="10147300" cy="990600"/>
          </a:xfrm>
          <a:prstGeom prst="rect">
            <a:avLst/>
          </a:prstGeom>
          <a:solidFill>
            <a:srgbClr val="00FF00">
              <a:alpha val="48627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rgbClr val="2D414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grpSp>
        <p:nvGrpSpPr>
          <p:cNvPr id="174089" name="Group 9"/>
          <p:cNvGrpSpPr>
            <a:grpSpLocks/>
          </p:cNvGrpSpPr>
          <p:nvPr/>
        </p:nvGrpSpPr>
        <p:grpSpPr bwMode="auto">
          <a:xfrm>
            <a:off x="144463" y="1193800"/>
            <a:ext cx="9553575" cy="4197350"/>
            <a:chOff x="0" y="0"/>
            <a:chExt cx="6018" cy="2644"/>
          </a:xfrm>
        </p:grpSpPr>
        <p:grpSp>
          <p:nvGrpSpPr>
            <p:cNvPr id="174084" name="Group 4"/>
            <p:cNvGrpSpPr>
              <a:grpSpLocks/>
            </p:cNvGrpSpPr>
            <p:nvPr/>
          </p:nvGrpSpPr>
          <p:grpSpPr bwMode="auto">
            <a:xfrm>
              <a:off x="1834" y="0"/>
              <a:ext cx="4184" cy="1953"/>
              <a:chOff x="0" y="0"/>
              <a:chExt cx="4183" cy="1953"/>
            </a:xfrm>
          </p:grpSpPr>
          <p:sp>
            <p:nvSpPr>
              <p:cNvPr id="174082" name="Rectangle 2"/>
              <p:cNvSpPr>
                <a:spLocks/>
              </p:cNvSpPr>
              <p:nvPr/>
            </p:nvSpPr>
            <p:spPr bwMode="auto">
              <a:xfrm>
                <a:off x="0" y="0"/>
                <a:ext cx="3920" cy="3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ctr"/>
              <a:lstStyle/>
              <a:p>
                <a:pPr algn="l"/>
                <a:r>
                  <a:rPr lang="en-US" sz="3600">
                    <a:latin typeface="Times New Roman Bold" charset="0"/>
                    <a:ea typeface="ＭＳ Ｐゴシック" charset="0"/>
                    <a:cs typeface="Times New Roman Bold" charset="0"/>
                    <a:sym typeface="Times New Roman Bold" charset="0"/>
                  </a:rPr>
                  <a:t>Der photoelektrische Effekt</a:t>
                </a:r>
              </a:p>
            </p:txBody>
          </p:sp>
          <p:sp>
            <p:nvSpPr>
              <p:cNvPr id="174083" name="Rectangle 3"/>
              <p:cNvSpPr>
                <a:spLocks/>
              </p:cNvSpPr>
              <p:nvPr/>
            </p:nvSpPr>
            <p:spPr bwMode="auto">
              <a:xfrm>
                <a:off x="7" y="369"/>
                <a:ext cx="4176" cy="158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ctr"/>
              <a:lstStyle/>
              <a:p>
                <a:pPr algn="l"/>
                <a:r>
                  <a:rPr lang="en-US" sz="2200">
                    <a:latin typeface="Gill Sans" charset="0"/>
                    <a:ea typeface="ＭＳ Ｐゴシック" charset="0"/>
                    <a:cs typeface="Gill Sans" charset="0"/>
                    <a:sym typeface="Gill Sans" charset="0"/>
                  </a:rPr>
                  <a:t>Kathodenstrahlen (= Elektronen) werden durch </a:t>
                </a:r>
              </a:p>
              <a:p>
                <a:pPr algn="l"/>
                <a:r>
                  <a:rPr lang="en-US" sz="2200">
                    <a:latin typeface="Gill Sans" charset="0"/>
                    <a:ea typeface="ＭＳ Ｐゴシック" charset="0"/>
                    <a:cs typeface="Gill Sans" charset="0"/>
                    <a:sym typeface="Gill Sans" charset="0"/>
                  </a:rPr>
                  <a:t>Einstrahlung von Licht auf Metalloberflächen erzeugt.</a:t>
                </a:r>
              </a:p>
              <a:p>
                <a:pPr algn="l"/>
                <a:endParaRPr lang="en-US" sz="2200">
                  <a:latin typeface="Gill Sans" charset="0"/>
                  <a:ea typeface="ＭＳ Ｐゴシック" charset="0"/>
                  <a:cs typeface="Gill Sans" charset="0"/>
                  <a:sym typeface="Gill Sans" charset="0"/>
                </a:endParaRPr>
              </a:p>
              <a:p>
                <a:pPr algn="l"/>
                <a:r>
                  <a:rPr lang="en-US" sz="2200" i="1">
                    <a:latin typeface="Gill Sans" charset="0"/>
                    <a:ea typeface="ＭＳ Ｐゴシック" charset="0"/>
                    <a:cs typeface="Gill Sans" charset="0"/>
                    <a:sym typeface="Gill Sans" charset="0"/>
                  </a:rPr>
                  <a:t>Klassische Erwartung: Da die Energie des Lichts proportional zum Quadrat der Amplitude ist, sollte die Energie der Elektronen der Intensität  des Lichts proportional sein.</a:t>
                </a:r>
              </a:p>
            </p:txBody>
          </p:sp>
        </p:grpSp>
        <p:grpSp>
          <p:nvGrpSpPr>
            <p:cNvPr id="174088" name="Group 8"/>
            <p:cNvGrpSpPr>
              <a:grpSpLocks/>
            </p:cNvGrpSpPr>
            <p:nvPr/>
          </p:nvGrpSpPr>
          <p:grpSpPr bwMode="auto">
            <a:xfrm>
              <a:off x="0" y="180"/>
              <a:ext cx="1476" cy="2464"/>
              <a:chOff x="0" y="0"/>
              <a:chExt cx="1476" cy="2464"/>
            </a:xfrm>
          </p:grpSpPr>
          <p:sp>
            <p:nvSpPr>
              <p:cNvPr id="174085" name="Rectangle 5"/>
              <p:cNvSpPr>
                <a:spLocks/>
              </p:cNvSpPr>
              <p:nvPr/>
            </p:nvSpPr>
            <p:spPr bwMode="auto">
              <a:xfrm>
                <a:off x="446" y="0"/>
                <a:ext cx="424" cy="2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wrap="none" lIns="0" tIns="0" rIns="0" bIns="0" anchor="ctr">
                <a:spAutoFit/>
              </a:bodyPr>
              <a:lstStyle/>
              <a:p>
                <a:r>
                  <a:rPr lang="en-US" sz="2300">
                    <a:solidFill>
                      <a:srgbClr val="FF0000"/>
                    </a:solidFill>
                    <a:latin typeface="Times New Roman" charset="0"/>
                    <a:ea typeface="ＭＳ Ｐゴシック" charset="0"/>
                    <a:cs typeface="Times New Roman" charset="0"/>
                    <a:sym typeface="Times New Roman" charset="0"/>
                  </a:rPr>
                  <a:t>1902</a:t>
                </a:r>
              </a:p>
            </p:txBody>
          </p:sp>
          <p:pic>
            <p:nvPicPr>
              <p:cNvPr id="174086" name="Picture 6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00" y="371"/>
                <a:ext cx="1280" cy="18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74087" name="Rectangle 7"/>
              <p:cNvSpPr>
                <a:spLocks/>
              </p:cNvSpPr>
              <p:nvPr/>
            </p:nvSpPr>
            <p:spPr bwMode="auto">
              <a:xfrm>
                <a:off x="0" y="2216"/>
                <a:ext cx="1476" cy="2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wrap="none" lIns="0" tIns="0" rIns="0" bIns="0" anchor="ctr">
                <a:spAutoFit/>
              </a:bodyPr>
              <a:lstStyle/>
              <a:p>
                <a:r>
                  <a:rPr lang="en-US" sz="2300">
                    <a:solidFill>
                      <a:srgbClr val="000080"/>
                    </a:solidFill>
                    <a:latin typeface="Times New Roman" charset="0"/>
                    <a:ea typeface="ＭＳ Ｐゴシック" charset="0"/>
                    <a:cs typeface="Times New Roman" charset="0"/>
                    <a:sym typeface="Times New Roman" charset="0"/>
                  </a:rPr>
                  <a:t>Philipp von Lenard</a:t>
                </a:r>
              </a:p>
            </p:txBody>
          </p:sp>
        </p:grpSp>
      </p:grpSp>
      <p:grpSp>
        <p:nvGrpSpPr>
          <p:cNvPr id="174092" name="Group 12"/>
          <p:cNvGrpSpPr>
            <a:grpSpLocks/>
          </p:cNvGrpSpPr>
          <p:nvPr/>
        </p:nvGrpSpPr>
        <p:grpSpPr bwMode="auto">
          <a:xfrm>
            <a:off x="3133725" y="4130675"/>
            <a:ext cx="5334000" cy="3375025"/>
            <a:chOff x="0" y="0"/>
            <a:chExt cx="3360" cy="2125"/>
          </a:xfrm>
        </p:grpSpPr>
        <p:sp>
          <p:nvSpPr>
            <p:cNvPr id="174090" name="Rectangle 10"/>
            <p:cNvSpPr>
              <a:spLocks/>
            </p:cNvSpPr>
            <p:nvPr/>
          </p:nvSpPr>
          <p:spPr bwMode="auto">
            <a:xfrm>
              <a:off x="0" y="1693"/>
              <a:ext cx="3360" cy="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l"/>
              <a:r>
                <a:rPr lang="ja-JP" altLang="en-US" sz="2100" i="1">
                  <a:solidFill>
                    <a:srgbClr val="0000FF"/>
                  </a:solidFill>
                  <a:latin typeface="Arial"/>
                  <a:ea typeface="ＭＳ Ｐゴシック" charset="0"/>
                  <a:cs typeface="Gill Sans" charset="0"/>
                  <a:sym typeface="Gill Sans" charset="0"/>
                </a:rPr>
                <a:t>“</a:t>
              </a:r>
              <a:r>
                <a:rPr lang="en-US" sz="2100" i="1">
                  <a:solidFill>
                    <a:srgbClr val="0000FF"/>
                  </a:solidFill>
                  <a:latin typeface="Gill Sans" charset="0"/>
                  <a:ea typeface="ＭＳ Ｐゴシック" charset="0"/>
                  <a:cs typeface="Gill Sans" charset="0"/>
                  <a:sym typeface="Gill Sans" charset="0"/>
                </a:rPr>
                <a:t>Die Energie der Elektronen zeigt nicht die geringste </a:t>
              </a:r>
            </a:p>
            <a:p>
              <a:pPr algn="l"/>
              <a:r>
                <a:rPr lang="en-US" sz="2100" i="1">
                  <a:solidFill>
                    <a:srgbClr val="0000FF"/>
                  </a:solidFill>
                  <a:latin typeface="Gill Sans" charset="0"/>
                  <a:ea typeface="ＭＳ Ｐゴシック" charset="0"/>
                  <a:cs typeface="Gill Sans" charset="0"/>
                  <a:sym typeface="Gill Sans" charset="0"/>
                </a:rPr>
                <a:t>Abhängigkeit von der Lichtintensität</a:t>
              </a:r>
              <a:r>
                <a:rPr lang="ja-JP" altLang="en-US" sz="2100" i="1">
                  <a:solidFill>
                    <a:srgbClr val="0000FF"/>
                  </a:solidFill>
                  <a:latin typeface="Arial"/>
                  <a:ea typeface="ＭＳ Ｐゴシック" charset="0"/>
                  <a:cs typeface="Gill Sans" charset="0"/>
                  <a:sym typeface="Gill Sans" charset="0"/>
                </a:rPr>
                <a:t>”</a:t>
              </a:r>
              <a:endParaRPr lang="en-US" sz="2100" i="1">
                <a:solidFill>
                  <a:srgbClr val="0000FF"/>
                </a:solidFill>
                <a:latin typeface="Gill Sans" charset="0"/>
                <a:ea typeface="ＭＳ Ｐゴシック" charset="0"/>
                <a:cs typeface="Gill Sans" charset="0"/>
                <a:sym typeface="Gill Sans" charset="0"/>
              </a:endParaRPr>
            </a:p>
          </p:txBody>
        </p:sp>
        <p:pic>
          <p:nvPicPr>
            <p:cNvPr id="174091" name="Picture 11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" y="0"/>
              <a:ext cx="2121" cy="15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74093" name="Rectangle 13"/>
          <p:cNvSpPr>
            <a:spLocks/>
          </p:cNvSpPr>
          <p:nvPr/>
        </p:nvSpPr>
        <p:spPr bwMode="auto">
          <a:xfrm>
            <a:off x="6567488" y="4756150"/>
            <a:ext cx="5765800" cy="1257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l"/>
            <a:r>
              <a:rPr lang="en-US" sz="2000">
                <a:solidFill>
                  <a:srgbClr val="0000FF"/>
                </a:solidFill>
                <a:latin typeface="Gill Sans" charset="0"/>
                <a:ea typeface="ＭＳ Ｐゴシック" charset="0"/>
                <a:cs typeface="Gill Sans" charset="0"/>
                <a:sym typeface="Gill Sans" charset="0"/>
              </a:rPr>
              <a:t>Aber:</a:t>
            </a:r>
          </a:p>
          <a:p>
            <a:pPr algn="l"/>
            <a:r>
              <a:rPr lang="en-US" sz="2000">
                <a:solidFill>
                  <a:srgbClr val="0000FF"/>
                </a:solidFill>
                <a:latin typeface="Gill Sans" charset="0"/>
                <a:ea typeface="ＭＳ Ｐゴシック" charset="0"/>
                <a:cs typeface="Gill Sans" charset="0"/>
                <a:sym typeface="Gill Sans" charset="0"/>
              </a:rPr>
              <a:t>Die Energie der Elektronen ist</a:t>
            </a:r>
          </a:p>
          <a:p>
            <a:pPr algn="l"/>
            <a:r>
              <a:rPr lang="en-US" sz="2000">
                <a:solidFill>
                  <a:srgbClr val="0000FF"/>
                </a:solidFill>
                <a:latin typeface="Gill Sans" charset="0"/>
                <a:ea typeface="ＭＳ Ｐゴシック" charset="0"/>
                <a:cs typeface="Gill Sans" charset="0"/>
                <a:sym typeface="Gill Sans" charset="0"/>
              </a:rPr>
              <a:t>proportional der </a:t>
            </a:r>
            <a:r>
              <a:rPr lang="en-US" sz="2000" b="1">
                <a:solidFill>
                  <a:srgbClr val="0000FF"/>
                </a:solidFill>
                <a:latin typeface="Gill Sans" charset="0"/>
                <a:ea typeface="ＭＳ Ｐゴシック" charset="0"/>
                <a:cs typeface="Gill Sans" charset="0"/>
                <a:sym typeface="Gill Sans" charset="0"/>
              </a:rPr>
              <a:t>Frequenz</a:t>
            </a:r>
            <a:r>
              <a:rPr lang="en-US" sz="2000">
                <a:solidFill>
                  <a:srgbClr val="0000FF"/>
                </a:solidFill>
                <a:latin typeface="Gill Sans" charset="0"/>
                <a:ea typeface="ＭＳ Ｐゴシック" charset="0"/>
                <a:cs typeface="Gill Sans" charset="0"/>
                <a:sym typeface="Gill Sans" charset="0"/>
              </a:rPr>
              <a:t> des</a:t>
            </a:r>
          </a:p>
          <a:p>
            <a:pPr algn="l"/>
            <a:r>
              <a:rPr lang="en-US" sz="2000">
                <a:solidFill>
                  <a:srgbClr val="0000FF"/>
                </a:solidFill>
                <a:latin typeface="Gill Sans" charset="0"/>
                <a:ea typeface="ＭＳ Ｐゴシック" charset="0"/>
                <a:cs typeface="Gill Sans" charset="0"/>
                <a:sym typeface="Gill Sans" charset="0"/>
              </a:rPr>
              <a:t>Lichts (Gradient = </a:t>
            </a:r>
            <a:r>
              <a:rPr lang="ja-JP" altLang="en-US" sz="2000">
                <a:solidFill>
                  <a:srgbClr val="0000FF"/>
                </a:solidFill>
                <a:latin typeface="Arial"/>
                <a:ea typeface="ＭＳ Ｐゴシック" charset="0"/>
                <a:cs typeface="Gill Sans" charset="0"/>
                <a:sym typeface="Gill Sans" charset="0"/>
              </a:rPr>
              <a:t>“</a:t>
            </a:r>
            <a:r>
              <a:rPr lang="en-US" sz="2000">
                <a:solidFill>
                  <a:srgbClr val="0000FF"/>
                </a:solidFill>
                <a:latin typeface="Gill Sans" charset="0"/>
                <a:ea typeface="ＭＳ Ｐゴシック" charset="0"/>
                <a:cs typeface="Gill Sans" charset="0"/>
                <a:sym typeface="Gill Sans" charset="0"/>
              </a:rPr>
              <a:t>h</a:t>
            </a:r>
            <a:r>
              <a:rPr lang="ja-JP" altLang="en-US" sz="2000">
                <a:solidFill>
                  <a:srgbClr val="0000FF"/>
                </a:solidFill>
                <a:latin typeface="Arial"/>
                <a:ea typeface="ＭＳ Ｐゴシック" charset="0"/>
                <a:cs typeface="Gill Sans" charset="0"/>
                <a:sym typeface="Gill Sans" charset="0"/>
              </a:rPr>
              <a:t>”</a:t>
            </a:r>
            <a:r>
              <a:rPr lang="en-US" sz="2000">
                <a:solidFill>
                  <a:srgbClr val="0000FF"/>
                </a:solidFill>
                <a:latin typeface="Gill Sans" charset="0"/>
                <a:ea typeface="ＭＳ Ｐゴシック" charset="0"/>
                <a:cs typeface="Gill Sans" charset="0"/>
                <a:sym typeface="Gill Sans" charset="0"/>
              </a:rPr>
              <a:t>)</a:t>
            </a:r>
          </a:p>
        </p:txBody>
      </p:sp>
      <p:sp>
        <p:nvSpPr>
          <p:cNvPr id="174094" name="Rectangle 14"/>
          <p:cNvSpPr>
            <a:spLocks/>
          </p:cNvSpPr>
          <p:nvPr/>
        </p:nvSpPr>
        <p:spPr bwMode="auto">
          <a:xfrm>
            <a:off x="4167188" y="203200"/>
            <a:ext cx="1568450" cy="66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 sz="3800">
                <a:solidFill>
                  <a:srgbClr val="800040"/>
                </a:solidFill>
                <a:ea typeface="ＭＳ Ｐゴシック" charset="0"/>
                <a:cs typeface="Verdana" charset="0"/>
              </a:rPr>
              <a:t>Felder</a:t>
            </a: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40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40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40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093" grpId="0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105" name="Rectangle 1"/>
          <p:cNvSpPr>
            <a:spLocks/>
          </p:cNvSpPr>
          <p:nvPr/>
        </p:nvSpPr>
        <p:spPr bwMode="auto">
          <a:xfrm>
            <a:off x="12700" y="38100"/>
            <a:ext cx="10147300" cy="990600"/>
          </a:xfrm>
          <a:prstGeom prst="rect">
            <a:avLst/>
          </a:prstGeom>
          <a:solidFill>
            <a:srgbClr val="00FF00">
              <a:alpha val="48627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rgbClr val="2D414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grpSp>
        <p:nvGrpSpPr>
          <p:cNvPr id="175113" name="Group 9"/>
          <p:cNvGrpSpPr>
            <a:grpSpLocks/>
          </p:cNvGrpSpPr>
          <p:nvPr/>
        </p:nvGrpSpPr>
        <p:grpSpPr bwMode="auto">
          <a:xfrm>
            <a:off x="225425" y="790575"/>
            <a:ext cx="9690100" cy="5699125"/>
            <a:chOff x="0" y="0"/>
            <a:chExt cx="6103" cy="3590"/>
          </a:xfrm>
        </p:grpSpPr>
        <p:grpSp>
          <p:nvGrpSpPr>
            <p:cNvPr id="175108" name="Group 4"/>
            <p:cNvGrpSpPr>
              <a:grpSpLocks/>
            </p:cNvGrpSpPr>
            <p:nvPr/>
          </p:nvGrpSpPr>
          <p:grpSpPr bwMode="auto">
            <a:xfrm>
              <a:off x="0" y="0"/>
              <a:ext cx="6103" cy="1072"/>
              <a:chOff x="0" y="0"/>
              <a:chExt cx="6103" cy="1072"/>
            </a:xfrm>
          </p:grpSpPr>
          <p:sp>
            <p:nvSpPr>
              <p:cNvPr id="175106" name="Rectangle 2"/>
              <p:cNvSpPr>
                <a:spLocks/>
              </p:cNvSpPr>
              <p:nvPr/>
            </p:nvSpPr>
            <p:spPr bwMode="auto">
              <a:xfrm>
                <a:off x="0" y="0"/>
                <a:ext cx="6103" cy="68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ctr"/>
              <a:lstStyle/>
              <a:p>
                <a:r>
                  <a:rPr lang="ja-JP" altLang="en-US" sz="3500">
                    <a:latin typeface="Arial"/>
                    <a:ea typeface="ＭＳ Ｐゴシック" charset="0"/>
                    <a:cs typeface="Times New Roman" charset="0"/>
                    <a:sym typeface="Times New Roman" charset="0"/>
                  </a:rPr>
                  <a:t>“</a:t>
                </a:r>
                <a:r>
                  <a:rPr lang="en-US" sz="3500">
                    <a:latin typeface="Times New Roman" charset="0"/>
                    <a:ea typeface="ＭＳ Ｐゴシック" charset="0"/>
                    <a:cs typeface="Times New Roman" charset="0"/>
                    <a:sym typeface="Times New Roman" charset="0"/>
                  </a:rPr>
                  <a:t>Mein einziger revolutionärer Beitrag zur Physik</a:t>
                </a:r>
                <a:r>
                  <a:rPr lang="ja-JP" altLang="en-US" sz="3500">
                    <a:latin typeface="Arial"/>
                    <a:ea typeface="ＭＳ Ｐゴシック" charset="0"/>
                    <a:cs typeface="Times New Roman" charset="0"/>
                    <a:sym typeface="Times New Roman" charset="0"/>
                  </a:rPr>
                  <a:t>”</a:t>
                </a:r>
                <a:endParaRPr lang="en-US" sz="3500">
                  <a:latin typeface="Times New Roman" charset="0"/>
                  <a:ea typeface="ＭＳ Ｐゴシック" charset="0"/>
                  <a:cs typeface="Times New Roman" charset="0"/>
                  <a:sym typeface="Times New Roman" charset="0"/>
                </a:endParaRPr>
              </a:p>
            </p:txBody>
          </p:sp>
          <p:sp>
            <p:nvSpPr>
              <p:cNvPr id="175107" name="Rectangle 3"/>
              <p:cNvSpPr>
                <a:spLocks/>
              </p:cNvSpPr>
              <p:nvPr/>
            </p:nvSpPr>
            <p:spPr bwMode="auto">
              <a:xfrm>
                <a:off x="4837" y="734"/>
                <a:ext cx="71" cy="3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/>
              </a:p>
            </p:txBody>
          </p:sp>
        </p:grpSp>
        <p:grpSp>
          <p:nvGrpSpPr>
            <p:cNvPr id="175112" name="Group 8"/>
            <p:cNvGrpSpPr>
              <a:grpSpLocks/>
            </p:cNvGrpSpPr>
            <p:nvPr/>
          </p:nvGrpSpPr>
          <p:grpSpPr bwMode="auto">
            <a:xfrm>
              <a:off x="97" y="846"/>
              <a:ext cx="1376" cy="2744"/>
              <a:chOff x="0" y="0"/>
              <a:chExt cx="1376" cy="2744"/>
            </a:xfrm>
          </p:grpSpPr>
          <p:sp>
            <p:nvSpPr>
              <p:cNvPr id="175109" name="Rectangle 5"/>
              <p:cNvSpPr>
                <a:spLocks/>
              </p:cNvSpPr>
              <p:nvPr/>
            </p:nvSpPr>
            <p:spPr bwMode="auto">
              <a:xfrm>
                <a:off x="209" y="0"/>
                <a:ext cx="953" cy="22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wrap="none" lIns="0" tIns="0" rIns="0" bIns="0" anchor="ctr">
                <a:spAutoFit/>
              </a:bodyPr>
              <a:lstStyle/>
              <a:p>
                <a:r>
                  <a:rPr lang="en-US" sz="2000">
                    <a:solidFill>
                      <a:srgbClr val="FF0000"/>
                    </a:solidFill>
                    <a:latin typeface="Times New Roman" charset="0"/>
                    <a:ea typeface="ＭＳ Ｐゴシック" charset="0"/>
                    <a:cs typeface="Times New Roman" charset="0"/>
                    <a:sym typeface="Times New Roman" charset="0"/>
                  </a:rPr>
                  <a:t>17 März 1905</a:t>
                </a:r>
              </a:p>
            </p:txBody>
          </p:sp>
          <p:pic>
            <p:nvPicPr>
              <p:cNvPr id="175110" name="Picture 6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248"/>
                <a:ext cx="1376" cy="220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75111" name="Rectangle 7"/>
              <p:cNvSpPr>
                <a:spLocks/>
              </p:cNvSpPr>
              <p:nvPr/>
            </p:nvSpPr>
            <p:spPr bwMode="auto">
              <a:xfrm>
                <a:off x="39" y="2520"/>
                <a:ext cx="1101" cy="22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wrap="none" lIns="0" tIns="0" rIns="0" bIns="0" anchor="ctr">
                <a:spAutoFit/>
              </a:bodyPr>
              <a:lstStyle/>
              <a:p>
                <a:r>
                  <a:rPr lang="en-US" sz="2000">
                    <a:solidFill>
                      <a:srgbClr val="0000FF"/>
                    </a:solidFill>
                    <a:latin typeface="Times New Roman Bold" charset="0"/>
                    <a:ea typeface="ＭＳ Ｐゴシック" charset="0"/>
                    <a:cs typeface="Times New Roman Bold" charset="0"/>
                    <a:sym typeface="Times New Roman Bold" charset="0"/>
                  </a:rPr>
                  <a:t>Albert Einstein</a:t>
                </a:r>
              </a:p>
            </p:txBody>
          </p:sp>
        </p:grpSp>
      </p:grpSp>
      <p:grpSp>
        <p:nvGrpSpPr>
          <p:cNvPr id="175119" name="Group 15"/>
          <p:cNvGrpSpPr>
            <a:grpSpLocks/>
          </p:cNvGrpSpPr>
          <p:nvPr/>
        </p:nvGrpSpPr>
        <p:grpSpPr bwMode="auto">
          <a:xfrm>
            <a:off x="2822575" y="2139950"/>
            <a:ext cx="7861300" cy="2806700"/>
            <a:chOff x="0" y="0"/>
            <a:chExt cx="4952" cy="1768"/>
          </a:xfrm>
        </p:grpSpPr>
        <p:grpSp>
          <p:nvGrpSpPr>
            <p:cNvPr id="175117" name="Group 13"/>
            <p:cNvGrpSpPr>
              <a:grpSpLocks/>
            </p:cNvGrpSpPr>
            <p:nvPr/>
          </p:nvGrpSpPr>
          <p:grpSpPr bwMode="auto">
            <a:xfrm>
              <a:off x="0" y="0"/>
              <a:ext cx="4632" cy="1380"/>
              <a:chOff x="0" y="0"/>
              <a:chExt cx="4632" cy="1380"/>
            </a:xfrm>
          </p:grpSpPr>
          <p:sp>
            <p:nvSpPr>
              <p:cNvPr id="175114" name="Rectangle 10"/>
              <p:cNvSpPr>
                <a:spLocks/>
              </p:cNvSpPr>
              <p:nvPr/>
            </p:nvSpPr>
            <p:spPr bwMode="auto">
              <a:xfrm>
                <a:off x="32" y="0"/>
                <a:ext cx="4552" cy="26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ctr"/>
              <a:lstStyle/>
              <a:p>
                <a:r>
                  <a:rPr lang="en-US" sz="2300" b="1">
                    <a:solidFill>
                      <a:srgbClr val="FF0000"/>
                    </a:solidFill>
                    <a:latin typeface="Gill Sans" charset="0"/>
                    <a:ea typeface="ＭＳ Ｐゴシック" charset="0"/>
                    <a:cs typeface="Gill Sans" charset="0"/>
                    <a:sym typeface="Gill Sans" charset="0"/>
                  </a:rPr>
                  <a:t>Licht </a:t>
                </a:r>
                <a:r>
                  <a:rPr lang="en-US" sz="2300">
                    <a:solidFill>
                      <a:srgbClr val="FF0000"/>
                    </a:solidFill>
                    <a:latin typeface="Gill Sans" charset="0"/>
                    <a:ea typeface="ＭＳ Ｐゴシック" charset="0"/>
                    <a:cs typeface="Gill Sans" charset="0"/>
                    <a:sym typeface="Gill Sans" charset="0"/>
                  </a:rPr>
                  <a:t>wird</a:t>
                </a:r>
                <a:r>
                  <a:rPr lang="en-US" sz="2300" b="1">
                    <a:solidFill>
                      <a:srgbClr val="FF0000"/>
                    </a:solidFill>
                    <a:latin typeface="Gill Sans" charset="0"/>
                    <a:ea typeface="ＭＳ Ｐゴシック" charset="0"/>
                    <a:cs typeface="Gill Sans" charset="0"/>
                    <a:sym typeface="Gill Sans" charset="0"/>
                  </a:rPr>
                  <a:t> quantenweise emittiert </a:t>
                </a:r>
                <a:r>
                  <a:rPr lang="en-US" sz="2300">
                    <a:solidFill>
                      <a:srgbClr val="FF0000"/>
                    </a:solidFill>
                    <a:latin typeface="Gill Sans" charset="0"/>
                    <a:ea typeface="ＭＳ Ｐゴシック" charset="0"/>
                    <a:cs typeface="Gill Sans" charset="0"/>
                    <a:sym typeface="Gill Sans" charset="0"/>
                  </a:rPr>
                  <a:t>und </a:t>
                </a:r>
                <a:r>
                  <a:rPr lang="en-US" sz="2300" b="1">
                    <a:solidFill>
                      <a:srgbClr val="FF0000"/>
                    </a:solidFill>
                    <a:latin typeface="Gill Sans" charset="0"/>
                    <a:ea typeface="ＭＳ Ｐゴシック" charset="0"/>
                    <a:cs typeface="Gill Sans" charset="0"/>
                    <a:sym typeface="Gill Sans" charset="0"/>
                  </a:rPr>
                  <a:t>absorbiert</a:t>
                </a:r>
              </a:p>
            </p:txBody>
          </p:sp>
          <p:sp>
            <p:nvSpPr>
              <p:cNvPr id="175115" name="Rectangle 11"/>
              <p:cNvSpPr>
                <a:spLocks/>
              </p:cNvSpPr>
              <p:nvPr/>
            </p:nvSpPr>
            <p:spPr bwMode="auto">
              <a:xfrm>
                <a:off x="0" y="1108"/>
                <a:ext cx="4632" cy="27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ctr"/>
              <a:lstStyle/>
              <a:p>
                <a:pPr algn="l"/>
                <a:r>
                  <a:rPr lang="ja-JP" altLang="en-US" sz="2200" i="1">
                    <a:latin typeface="Arial"/>
                    <a:ea typeface="ＭＳ Ｐゴシック" charset="0"/>
                    <a:cs typeface="Gill Sans" charset="0"/>
                    <a:sym typeface="Gill Sans" charset="0"/>
                  </a:rPr>
                  <a:t>“</a:t>
                </a:r>
                <a:r>
                  <a:rPr lang="en-US" sz="2200" i="1">
                    <a:latin typeface="Gill Sans" charset="0"/>
                    <a:ea typeface="ＭＳ Ｐゴシック" charset="0"/>
                    <a:cs typeface="Gill Sans" charset="0"/>
                    <a:sym typeface="Gill Sans" charset="0"/>
                  </a:rPr>
                  <a:t>Ein Lichtquant gibt alle seine Energie an ein einzelnes Elektron ab</a:t>
                </a:r>
                <a:r>
                  <a:rPr lang="ja-JP" altLang="en-US" sz="2200" i="1">
                    <a:latin typeface="Arial"/>
                    <a:ea typeface="ＭＳ Ｐゴシック" charset="0"/>
                    <a:cs typeface="Gill Sans" charset="0"/>
                    <a:sym typeface="Gill Sans" charset="0"/>
                  </a:rPr>
                  <a:t>”</a:t>
                </a:r>
                <a:r>
                  <a:rPr lang="en-US" sz="2400" i="1">
                    <a:latin typeface="Gill Sans" charset="0"/>
                    <a:ea typeface="ＭＳ Ｐゴシック" charset="0"/>
                    <a:cs typeface="Gill Sans" charset="0"/>
                    <a:sym typeface="Gill Sans" charset="0"/>
                  </a:rPr>
                  <a:t> </a:t>
                </a:r>
              </a:p>
            </p:txBody>
          </p:sp>
          <p:sp>
            <p:nvSpPr>
              <p:cNvPr id="175116" name="Rectangle 12"/>
              <p:cNvSpPr>
                <a:spLocks/>
              </p:cNvSpPr>
              <p:nvPr/>
            </p:nvSpPr>
            <p:spPr bwMode="auto">
              <a:xfrm>
                <a:off x="1082" y="416"/>
                <a:ext cx="1731" cy="392"/>
              </a:xfrm>
              <a:prstGeom prst="rect">
                <a:avLst/>
              </a:prstGeom>
              <a:solidFill>
                <a:srgbClr val="E6E6E6"/>
              </a:solidFill>
              <a:ln w="12700" cap="flat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txBody>
              <a:bodyPr wrap="none" lIns="0" tIns="0" rIns="0" bIns="0" anchor="ctr">
                <a:spAutoFit/>
              </a:bodyPr>
              <a:lstStyle/>
              <a:p>
                <a:r>
                  <a:rPr lang="en-US" sz="3500" b="1">
                    <a:latin typeface="Gill Sans" charset="0"/>
                    <a:ea typeface="ＭＳ Ｐゴシック" charset="0"/>
                    <a:cs typeface="Gill Sans" charset="0"/>
                    <a:sym typeface="Gill Sans" charset="0"/>
                  </a:rPr>
                  <a:t>E</a:t>
                </a:r>
                <a:r>
                  <a:rPr lang="en-US" sz="2600" b="1" baseline="-6000">
                    <a:latin typeface="Gill Sans" charset="0"/>
                    <a:ea typeface="ＭＳ Ｐゴシック" charset="0"/>
                    <a:cs typeface="Gill Sans" charset="0"/>
                    <a:sym typeface="Gill Sans" charset="0"/>
                  </a:rPr>
                  <a:t>max</a:t>
                </a:r>
                <a:r>
                  <a:rPr lang="en-US" sz="3500" b="1">
                    <a:latin typeface="Gill Sans" charset="0"/>
                    <a:ea typeface="ＭＳ Ｐゴシック" charset="0"/>
                    <a:cs typeface="Gill Sans" charset="0"/>
                    <a:sym typeface="Gill Sans" charset="0"/>
                  </a:rPr>
                  <a:t> = h</a:t>
                </a:r>
                <a:r>
                  <a:rPr lang="en-US" sz="3000" b="1">
                    <a:latin typeface="Gill Sans" charset="0"/>
                    <a:ea typeface="ＭＳ Ｐゴシック" charset="0"/>
                    <a:cs typeface="Lucida Grande" charset="0"/>
                    <a:sym typeface="Gill Sans" charset="0"/>
                  </a:rPr>
                  <a:t>ν</a:t>
                </a:r>
                <a:r>
                  <a:rPr lang="en-US" sz="3500">
                    <a:latin typeface="Gill Sans" charset="0"/>
                    <a:ea typeface="ＭＳ Ｐゴシック" charset="0"/>
                    <a:cs typeface="Gill Sans" charset="0"/>
                    <a:sym typeface="Gill Sans" charset="0"/>
                  </a:rPr>
                  <a:t> - W</a:t>
                </a:r>
              </a:p>
            </p:txBody>
          </p:sp>
        </p:grpSp>
        <p:sp>
          <p:nvSpPr>
            <p:cNvPr id="175118" name="Rectangle 14"/>
            <p:cNvSpPr>
              <a:spLocks/>
            </p:cNvSpPr>
            <p:nvPr/>
          </p:nvSpPr>
          <p:spPr bwMode="auto">
            <a:xfrm>
              <a:off x="592" y="1520"/>
              <a:ext cx="4360" cy="2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l"/>
              <a:r>
                <a:rPr lang="en-US" sz="2200" i="1">
                  <a:latin typeface="Gill Sans" charset="0"/>
                  <a:ea typeface="ＭＳ Ｐゴシック" charset="0"/>
                  <a:cs typeface="Gill Sans" charset="0"/>
                  <a:sym typeface="Gill Sans" charset="0"/>
                </a:rPr>
                <a:t>(Erst im Jahr1917 durch Compton bewiesen)</a:t>
              </a:r>
            </a:p>
          </p:txBody>
        </p:sp>
      </p:grpSp>
      <p:sp>
        <p:nvSpPr>
          <p:cNvPr id="175120" name="Rectangle 16"/>
          <p:cNvSpPr>
            <a:spLocks/>
          </p:cNvSpPr>
          <p:nvPr/>
        </p:nvSpPr>
        <p:spPr bwMode="auto">
          <a:xfrm>
            <a:off x="4167188" y="203200"/>
            <a:ext cx="1568450" cy="66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 sz="3800">
                <a:solidFill>
                  <a:srgbClr val="800040"/>
                </a:solidFill>
                <a:ea typeface="ＭＳ Ｐゴシック" charset="0"/>
                <a:cs typeface="Verdana" charset="0"/>
              </a:rPr>
              <a:t>Felder</a:t>
            </a:r>
          </a:p>
        </p:txBody>
      </p:sp>
      <p:grpSp>
        <p:nvGrpSpPr>
          <p:cNvPr id="175124" name="Group 20"/>
          <p:cNvGrpSpPr>
            <a:grpSpLocks/>
          </p:cNvGrpSpPr>
          <p:nvPr/>
        </p:nvGrpSpPr>
        <p:grpSpPr bwMode="auto">
          <a:xfrm>
            <a:off x="2959100" y="4533900"/>
            <a:ext cx="6870700" cy="2501900"/>
            <a:chOff x="0" y="0"/>
            <a:chExt cx="4328" cy="1576"/>
          </a:xfrm>
        </p:grpSpPr>
        <p:sp>
          <p:nvSpPr>
            <p:cNvPr id="175121" name="AutoShape 17"/>
            <p:cNvSpPr>
              <a:spLocks/>
            </p:cNvSpPr>
            <p:nvPr/>
          </p:nvSpPr>
          <p:spPr bwMode="auto">
            <a:xfrm>
              <a:off x="1248" y="776"/>
              <a:ext cx="1320" cy="568"/>
            </a:xfrm>
            <a:prstGeom prst="diamond">
              <a:avLst/>
            </a:prstGeom>
            <a:solidFill>
              <a:srgbClr val="FFFF00">
                <a:alpha val="74901"/>
              </a:srgbClr>
            </a:solidFill>
            <a:ln w="25400" cap="flat">
              <a:solidFill>
                <a:srgbClr val="800040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 anchor="ctr"/>
            <a:lstStyle/>
            <a:p>
              <a:r>
                <a:rPr lang="en-US" sz="2200">
                  <a:solidFill>
                    <a:srgbClr val="800040"/>
                  </a:solidFill>
                  <a:latin typeface="Helvetica" charset="0"/>
                  <a:ea typeface="ＭＳ Ｐゴシック" charset="0"/>
                  <a:cs typeface="Helvetica" charset="0"/>
                  <a:sym typeface="Helvetica" charset="0"/>
                </a:rPr>
                <a:t>Photon</a:t>
              </a:r>
            </a:p>
          </p:txBody>
        </p:sp>
        <p:pic>
          <p:nvPicPr>
            <p:cNvPr id="175122" name="Picture 18"/>
            <p:cNvPicPr>
              <a:picLocks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68" y="0"/>
              <a:ext cx="1360" cy="15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75123" name="Picture 19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940" t="10863" r="8954" b="2226"/>
            <a:stretch>
              <a:fillRect/>
            </a:stretch>
          </p:blipFill>
          <p:spPr bwMode="auto">
            <a:xfrm>
              <a:off x="0" y="760"/>
              <a:ext cx="848" cy="7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5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5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129" name="Rectangle 1"/>
          <p:cNvSpPr>
            <a:spLocks/>
          </p:cNvSpPr>
          <p:nvPr/>
        </p:nvSpPr>
        <p:spPr bwMode="auto">
          <a:xfrm>
            <a:off x="12700" y="38100"/>
            <a:ext cx="10147300" cy="990600"/>
          </a:xfrm>
          <a:prstGeom prst="rect">
            <a:avLst/>
          </a:prstGeom>
          <a:solidFill>
            <a:srgbClr val="00FF00">
              <a:alpha val="48627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rgbClr val="2D414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grpSp>
        <p:nvGrpSpPr>
          <p:cNvPr id="176132" name="Group 4"/>
          <p:cNvGrpSpPr>
            <a:grpSpLocks/>
          </p:cNvGrpSpPr>
          <p:nvPr/>
        </p:nvGrpSpPr>
        <p:grpSpPr bwMode="auto">
          <a:xfrm>
            <a:off x="622300" y="1257300"/>
            <a:ext cx="9629775" cy="1460500"/>
            <a:chOff x="0" y="0"/>
            <a:chExt cx="6066" cy="920"/>
          </a:xfrm>
        </p:grpSpPr>
        <p:sp>
          <p:nvSpPr>
            <p:cNvPr id="176130" name="Rectangle 2"/>
            <p:cNvSpPr>
              <a:spLocks/>
            </p:cNvSpPr>
            <p:nvPr/>
          </p:nvSpPr>
          <p:spPr bwMode="auto">
            <a:xfrm>
              <a:off x="0" y="0"/>
              <a:ext cx="2584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pPr algn="l"/>
              <a:r>
                <a:rPr lang="en-US" sz="2000">
                  <a:latin typeface="Verdana Bold" charset="0"/>
                  <a:ea typeface="ＭＳ Ｐゴシック" charset="0"/>
                  <a:cs typeface="Verdana Bold" charset="0"/>
                  <a:sym typeface="Verdana Bold" charset="0"/>
                </a:rPr>
                <a:t>Spezielle Relativitätstheorie</a:t>
              </a:r>
            </a:p>
          </p:txBody>
        </p:sp>
        <p:sp>
          <p:nvSpPr>
            <p:cNvPr id="176131" name="Rectangle 3"/>
            <p:cNvSpPr>
              <a:spLocks/>
            </p:cNvSpPr>
            <p:nvPr/>
          </p:nvSpPr>
          <p:spPr bwMode="auto">
            <a:xfrm>
              <a:off x="2" y="344"/>
              <a:ext cx="6064" cy="5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l"/>
              <a:r>
                <a:rPr lang="en-US">
                  <a:latin typeface="Verdana Italic" charset="0"/>
                  <a:ea typeface="ＭＳ Ｐゴシック" charset="0"/>
                  <a:cs typeface="Verdana Italic" charset="0"/>
                  <a:sym typeface="Verdana Italic" charset="0"/>
                </a:rPr>
                <a:t>Maxwell - Gleichungen:   c = konstant</a:t>
              </a:r>
            </a:p>
            <a:p>
              <a:pPr algn="l"/>
              <a:r>
                <a:rPr lang="en-US">
                  <a:latin typeface="Verdana Italic" charset="0"/>
                  <a:ea typeface="ＭＳ Ｐゴシック" charset="0"/>
                  <a:cs typeface="Verdana Italic" charset="0"/>
                  <a:sym typeface="Verdana Italic" charset="0"/>
                </a:rPr>
                <a:t>Michelson - Morley : c =  konstant</a:t>
              </a:r>
            </a:p>
            <a:p>
              <a:pPr algn="l"/>
              <a:r>
                <a:rPr lang="en-US">
                  <a:latin typeface="Verdana Italic" charset="0"/>
                  <a:ea typeface="ＭＳ Ｐゴシック" charset="0"/>
                  <a:cs typeface="Verdana Italic" charset="0"/>
                  <a:sym typeface="Verdana Italic" charset="0"/>
                </a:rPr>
                <a:t>Einstein : es gibt keinen Äther </a:t>
              </a:r>
            </a:p>
          </p:txBody>
        </p:sp>
      </p:grpSp>
      <p:sp>
        <p:nvSpPr>
          <p:cNvPr id="176133" name="Rectangle 5"/>
          <p:cNvSpPr>
            <a:spLocks/>
          </p:cNvSpPr>
          <p:nvPr/>
        </p:nvSpPr>
        <p:spPr bwMode="auto">
          <a:xfrm>
            <a:off x="600075" y="4902200"/>
            <a:ext cx="8966200" cy="63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l"/>
            <a:r>
              <a:rPr lang="en-US">
                <a:latin typeface="Verdana Bold Italic" charset="0"/>
                <a:ea typeface="ＭＳ Ｐゴシック" charset="0"/>
                <a:cs typeface="Verdana Bold Italic" charset="0"/>
                <a:sym typeface="Verdana Bold Italic" charset="0"/>
              </a:rPr>
              <a:t>Aber wie können zwei relativ zueinander bewegte Beobachter jeweils die gleiche Lichtgeschwindigkeit messen?</a:t>
            </a:r>
          </a:p>
        </p:txBody>
      </p:sp>
      <p:sp>
        <p:nvSpPr>
          <p:cNvPr id="176134" name="Rectangle 6"/>
          <p:cNvSpPr>
            <a:spLocks/>
          </p:cNvSpPr>
          <p:nvPr/>
        </p:nvSpPr>
        <p:spPr bwMode="auto">
          <a:xfrm>
            <a:off x="625475" y="3651250"/>
            <a:ext cx="9626600" cy="774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l">
              <a:lnSpc>
                <a:spcPct val="150000"/>
              </a:lnSpc>
            </a:pPr>
            <a:r>
              <a:rPr lang="en-US">
                <a:solidFill>
                  <a:srgbClr val="FF0000"/>
                </a:solidFill>
                <a:latin typeface="Verdana Bold" charset="0"/>
                <a:ea typeface="ＭＳ Ｐゴシック" charset="0"/>
                <a:cs typeface="Verdana Bold" charset="0"/>
                <a:sym typeface="Verdana Bold" charset="0"/>
              </a:rPr>
              <a:t>Postulat 1: alle unbeschleunigten Bezugssysteme sind äquivalent  </a:t>
            </a:r>
          </a:p>
          <a:p>
            <a:pPr algn="l">
              <a:lnSpc>
                <a:spcPct val="150000"/>
              </a:lnSpc>
            </a:pPr>
            <a:r>
              <a:rPr lang="en-US">
                <a:solidFill>
                  <a:srgbClr val="FF0000"/>
                </a:solidFill>
                <a:latin typeface="Verdana Bold" charset="0"/>
                <a:ea typeface="ＭＳ Ｐゴシック" charset="0"/>
                <a:cs typeface="Verdana Bold" charset="0"/>
                <a:sym typeface="Verdana Bold" charset="0"/>
              </a:rPr>
              <a:t>Postulat 2: Lichtgeschwindigkeit c = konstant  (in Vakuum)</a:t>
            </a:r>
          </a:p>
        </p:txBody>
      </p:sp>
      <p:sp>
        <p:nvSpPr>
          <p:cNvPr id="176135" name="Rectangle 7"/>
          <p:cNvSpPr>
            <a:spLocks/>
          </p:cNvSpPr>
          <p:nvPr/>
        </p:nvSpPr>
        <p:spPr bwMode="auto">
          <a:xfrm>
            <a:off x="625475" y="5905500"/>
            <a:ext cx="9626600" cy="1193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l">
              <a:lnSpc>
                <a:spcPct val="150000"/>
              </a:lnSpc>
            </a:pPr>
            <a:r>
              <a:rPr lang="en-US">
                <a:ea typeface="ＭＳ Ｐゴシック" charset="0"/>
                <a:cs typeface="Verdana" charset="0"/>
              </a:rPr>
              <a:t>Da c = const;   und:</a:t>
            </a:r>
          </a:p>
          <a:p>
            <a:pPr algn="l">
              <a:lnSpc>
                <a:spcPct val="150000"/>
              </a:lnSpc>
            </a:pPr>
            <a:r>
              <a:rPr lang="en-US">
                <a:ea typeface="ＭＳ Ｐゴシック" charset="0"/>
                <a:cs typeface="Verdana" charset="0"/>
              </a:rPr>
              <a:t>Geschwindigkeit = (Raumintervall/Zeitintervall)  --&gt;</a:t>
            </a:r>
          </a:p>
          <a:p>
            <a:pPr algn="l">
              <a:lnSpc>
                <a:spcPct val="150000"/>
              </a:lnSpc>
            </a:pPr>
            <a:r>
              <a:rPr lang="en-US">
                <a:solidFill>
                  <a:srgbClr val="FF0000"/>
                </a:solidFill>
                <a:ea typeface="ＭＳ Ｐゴシック" charset="0"/>
                <a:cs typeface="Verdana" charset="0"/>
              </a:rPr>
              <a:t>Raum und Zeit können keine absolute Bedeutung haben</a:t>
            </a:r>
          </a:p>
        </p:txBody>
      </p:sp>
      <p:sp>
        <p:nvSpPr>
          <p:cNvPr id="176136" name="Rectangle 8"/>
          <p:cNvSpPr>
            <a:spLocks/>
          </p:cNvSpPr>
          <p:nvPr/>
        </p:nvSpPr>
        <p:spPr bwMode="auto">
          <a:xfrm>
            <a:off x="4294188" y="330200"/>
            <a:ext cx="1568450" cy="66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 sz="3800">
                <a:solidFill>
                  <a:srgbClr val="800040"/>
                </a:solidFill>
                <a:ea typeface="ＭＳ Ｐゴシック" charset="0"/>
                <a:cs typeface="Verdana" charset="0"/>
              </a:rPr>
              <a:t>Felder</a:t>
            </a:r>
          </a:p>
        </p:txBody>
      </p:sp>
      <p:sp>
        <p:nvSpPr>
          <p:cNvPr id="176137" name="Rectangle 9"/>
          <p:cNvSpPr>
            <a:spLocks/>
          </p:cNvSpPr>
          <p:nvPr/>
        </p:nvSpPr>
        <p:spPr bwMode="auto">
          <a:xfrm>
            <a:off x="8347075" y="660400"/>
            <a:ext cx="596900" cy="35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 sz="2000">
                <a:solidFill>
                  <a:srgbClr val="FF0000"/>
                </a:solidFill>
                <a:latin typeface="Times New Roman" charset="0"/>
                <a:ea typeface="ＭＳ Ｐゴシック" charset="0"/>
                <a:cs typeface="Times New Roman" charset="0"/>
                <a:sym typeface="Times New Roman" charset="0"/>
              </a:rPr>
              <a:t>1905</a:t>
            </a:r>
          </a:p>
        </p:txBody>
      </p:sp>
      <p:pic>
        <p:nvPicPr>
          <p:cNvPr id="176138" name="Picture 1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4538" y="1257300"/>
            <a:ext cx="2747962" cy="2070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8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6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68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6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68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6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6133" grpId="0" autoUpdateAnimBg="0"/>
      <p:bldP spid="176134" grpId="0" autoUpdateAnimBg="0"/>
      <p:bldP spid="176135" grpId="0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153" name="Rectangle 1"/>
          <p:cNvSpPr>
            <a:spLocks/>
          </p:cNvSpPr>
          <p:nvPr/>
        </p:nvSpPr>
        <p:spPr bwMode="auto">
          <a:xfrm>
            <a:off x="12700" y="38100"/>
            <a:ext cx="10147300" cy="990600"/>
          </a:xfrm>
          <a:prstGeom prst="rect">
            <a:avLst/>
          </a:prstGeom>
          <a:solidFill>
            <a:srgbClr val="00FF00">
              <a:alpha val="48627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rgbClr val="2D414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pic>
        <p:nvPicPr>
          <p:cNvPr id="17715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250" y="1055688"/>
            <a:ext cx="6445250" cy="335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7155" name="Rectangle 3"/>
          <p:cNvSpPr>
            <a:spLocks/>
          </p:cNvSpPr>
          <p:nvPr/>
        </p:nvSpPr>
        <p:spPr bwMode="auto">
          <a:xfrm>
            <a:off x="7505700" y="1212850"/>
            <a:ext cx="2108200" cy="35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l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</a:pPr>
            <a:r>
              <a:rPr lang="en-US">
                <a:latin typeface="Verdana Italic" charset="0"/>
                <a:ea typeface="ＭＳ Ｐゴシック" charset="0"/>
                <a:cs typeface="Verdana Italic" charset="0"/>
                <a:sym typeface="Verdana Italic" charset="0"/>
              </a:rPr>
              <a:t>c</a:t>
            </a:r>
            <a:r>
              <a:rPr lang="en-US">
                <a:ea typeface="ＭＳ Ｐゴシック" charset="0"/>
                <a:cs typeface="Verdana" charset="0"/>
              </a:rPr>
              <a:t>²</a:t>
            </a:r>
            <a:r>
              <a:rPr lang="en-US">
                <a:latin typeface="Verdana Italic" charset="0"/>
                <a:ea typeface="ＭＳ Ｐゴシック" charset="0"/>
                <a:cs typeface="Verdana Italic" charset="0"/>
                <a:sym typeface="Verdana Italic" charset="0"/>
              </a:rPr>
              <a:t>t</a:t>
            </a:r>
            <a:r>
              <a:rPr lang="en-US">
                <a:ea typeface="ＭＳ Ｐゴシック" charset="0"/>
                <a:cs typeface="Verdana" charset="0"/>
              </a:rPr>
              <a:t>² = </a:t>
            </a:r>
            <a:r>
              <a:rPr lang="en-US">
                <a:latin typeface="Verdana Italic" charset="0"/>
                <a:ea typeface="ＭＳ Ｐゴシック" charset="0"/>
                <a:cs typeface="Verdana Italic" charset="0"/>
                <a:sym typeface="Verdana Italic" charset="0"/>
              </a:rPr>
              <a:t>v</a:t>
            </a:r>
            <a:r>
              <a:rPr lang="en-US">
                <a:ea typeface="ＭＳ Ｐゴシック" charset="0"/>
                <a:cs typeface="Verdana" charset="0"/>
              </a:rPr>
              <a:t>²</a:t>
            </a:r>
            <a:r>
              <a:rPr lang="en-US">
                <a:latin typeface="Verdana Italic" charset="0"/>
                <a:ea typeface="ＭＳ Ｐゴシック" charset="0"/>
                <a:cs typeface="Verdana Italic" charset="0"/>
                <a:sym typeface="Verdana Italic" charset="0"/>
              </a:rPr>
              <a:t>t</a:t>
            </a:r>
            <a:r>
              <a:rPr lang="en-US">
                <a:ea typeface="ＭＳ Ｐゴシック" charset="0"/>
                <a:cs typeface="Verdana" charset="0"/>
              </a:rPr>
              <a:t>² + </a:t>
            </a:r>
            <a:r>
              <a:rPr lang="en-US">
                <a:latin typeface="Verdana Italic" charset="0"/>
                <a:ea typeface="ＭＳ Ｐゴシック" charset="0"/>
                <a:cs typeface="Verdana Italic" charset="0"/>
                <a:sym typeface="Verdana Italic" charset="0"/>
              </a:rPr>
              <a:t>w</a:t>
            </a:r>
            <a:r>
              <a:rPr lang="en-US">
                <a:ea typeface="ＭＳ Ｐゴシック" charset="0"/>
                <a:cs typeface="Verdana" charset="0"/>
              </a:rPr>
              <a:t>²</a:t>
            </a:r>
          </a:p>
        </p:txBody>
      </p:sp>
      <p:sp>
        <p:nvSpPr>
          <p:cNvPr id="177156" name="Rectangle 4"/>
          <p:cNvSpPr>
            <a:spLocks/>
          </p:cNvSpPr>
          <p:nvPr/>
        </p:nvSpPr>
        <p:spPr bwMode="auto">
          <a:xfrm>
            <a:off x="7531100" y="2044700"/>
            <a:ext cx="20383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</a:pPr>
            <a:r>
              <a:rPr lang="en-US" sz="1900">
                <a:latin typeface="Verdana Italic" charset="0"/>
                <a:ea typeface="ＭＳ Ｐゴシック" charset="0"/>
                <a:cs typeface="Verdana Italic" charset="0"/>
                <a:sym typeface="Verdana Italic" charset="0"/>
              </a:rPr>
              <a:t>t</a:t>
            </a:r>
            <a:r>
              <a:rPr lang="en-US" sz="1900">
                <a:ea typeface="ＭＳ Ｐゴシック" charset="0"/>
                <a:cs typeface="Verdana" charset="0"/>
              </a:rPr>
              <a:t>²(</a:t>
            </a:r>
            <a:r>
              <a:rPr lang="en-US" sz="1900">
                <a:latin typeface="Verdana Italic" charset="0"/>
                <a:ea typeface="ＭＳ Ｐゴシック" charset="0"/>
                <a:cs typeface="Verdana Italic" charset="0"/>
                <a:sym typeface="Verdana Italic" charset="0"/>
              </a:rPr>
              <a:t>c</a:t>
            </a:r>
            <a:r>
              <a:rPr lang="en-US" sz="1900">
                <a:ea typeface="ＭＳ Ｐゴシック" charset="0"/>
                <a:cs typeface="Verdana" charset="0"/>
              </a:rPr>
              <a:t>² - </a:t>
            </a:r>
            <a:r>
              <a:rPr lang="en-US" sz="1900">
                <a:latin typeface="Verdana Italic" charset="0"/>
                <a:ea typeface="ＭＳ Ｐゴシック" charset="0"/>
                <a:cs typeface="Verdana Italic" charset="0"/>
                <a:sym typeface="Verdana Italic" charset="0"/>
              </a:rPr>
              <a:t>v</a:t>
            </a:r>
            <a:r>
              <a:rPr lang="en-US" sz="1900">
                <a:ea typeface="ＭＳ Ｐゴシック" charset="0"/>
                <a:cs typeface="Verdana" charset="0"/>
              </a:rPr>
              <a:t>²) = </a:t>
            </a:r>
            <a:r>
              <a:rPr lang="en-US" sz="1900">
                <a:latin typeface="Verdana Italic" charset="0"/>
                <a:ea typeface="ＭＳ Ｐゴシック" charset="0"/>
                <a:cs typeface="Verdana Italic" charset="0"/>
                <a:sym typeface="Verdana Italic" charset="0"/>
              </a:rPr>
              <a:t>w</a:t>
            </a:r>
            <a:r>
              <a:rPr lang="en-US" sz="1900">
                <a:ea typeface="ＭＳ Ｐゴシック" charset="0"/>
                <a:cs typeface="Verdana" charset="0"/>
              </a:rPr>
              <a:t>²</a:t>
            </a:r>
          </a:p>
        </p:txBody>
      </p:sp>
      <p:pic>
        <p:nvPicPr>
          <p:cNvPr id="177157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31100" y="2882900"/>
            <a:ext cx="2336800" cy="1300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7158" name="Rectangle 6"/>
          <p:cNvSpPr>
            <a:spLocks/>
          </p:cNvSpPr>
          <p:nvPr/>
        </p:nvSpPr>
        <p:spPr bwMode="auto">
          <a:xfrm>
            <a:off x="233363" y="4597400"/>
            <a:ext cx="6664325" cy="35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>
                <a:latin typeface="Verdana Bold" charset="0"/>
                <a:ea typeface="ＭＳ Ｐゴシック" charset="0"/>
                <a:cs typeface="Verdana Bold" charset="0"/>
                <a:sym typeface="Verdana Bold" charset="0"/>
              </a:rPr>
              <a:t>1) Verlangsamung der Zeit, Verkürzung des Raums</a:t>
            </a:r>
          </a:p>
        </p:txBody>
      </p:sp>
      <p:sp>
        <p:nvSpPr>
          <p:cNvPr id="177159" name="Rectangle 7"/>
          <p:cNvSpPr>
            <a:spLocks/>
          </p:cNvSpPr>
          <p:nvPr/>
        </p:nvSpPr>
        <p:spPr bwMode="auto">
          <a:xfrm>
            <a:off x="2489200" y="203200"/>
            <a:ext cx="4846638" cy="66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 sz="3800">
                <a:solidFill>
                  <a:srgbClr val="800040"/>
                </a:solidFill>
                <a:ea typeface="ＭＳ Ｐゴシック" charset="0"/>
                <a:cs typeface="Verdana" charset="0"/>
              </a:rPr>
              <a:t>Spezielle Relativität</a:t>
            </a:r>
          </a:p>
        </p:txBody>
      </p:sp>
      <p:sp>
        <p:nvSpPr>
          <p:cNvPr id="177160" name="Rectangle 8"/>
          <p:cNvSpPr>
            <a:spLocks/>
          </p:cNvSpPr>
          <p:nvPr/>
        </p:nvSpPr>
        <p:spPr bwMode="auto">
          <a:xfrm>
            <a:off x="195263" y="5143500"/>
            <a:ext cx="6750050" cy="63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>
                <a:latin typeface="Verdana Bold" charset="0"/>
                <a:ea typeface="ＭＳ Ｐゴシック" charset="0"/>
                <a:cs typeface="Verdana Bold" charset="0"/>
                <a:sym typeface="Verdana Bold" charset="0"/>
              </a:rPr>
              <a:t>2) Modifizierung von Newton</a:t>
            </a:r>
            <a:r>
              <a:rPr lang="ja-JP" altLang="en-US">
                <a:latin typeface="Arial"/>
                <a:ea typeface="ＭＳ Ｐゴシック" charset="0"/>
                <a:cs typeface="Verdana Bold" charset="0"/>
                <a:sym typeface="Verdana Bold" charset="0"/>
              </a:rPr>
              <a:t>’</a:t>
            </a:r>
            <a:r>
              <a:rPr lang="en-US">
                <a:latin typeface="Verdana Bold" charset="0"/>
                <a:ea typeface="ＭＳ Ｐゴシック" charset="0"/>
                <a:cs typeface="Verdana Bold" charset="0"/>
                <a:sym typeface="Verdana Bold" charset="0"/>
              </a:rPr>
              <a:t>s Bewegungsgesetzen</a:t>
            </a:r>
          </a:p>
          <a:p>
            <a:pPr algn="l"/>
            <a:r>
              <a:rPr lang="en-US">
                <a:latin typeface="Verdana Bold" charset="0"/>
                <a:ea typeface="ＭＳ Ｐゴシック" charset="0"/>
                <a:cs typeface="Verdana Bold" charset="0"/>
                <a:sym typeface="Verdana Bold" charset="0"/>
              </a:rPr>
              <a:t>     </a:t>
            </a:r>
            <a:r>
              <a:rPr lang="ja-JP" altLang="en-US">
                <a:latin typeface="Arial"/>
                <a:ea typeface="ＭＳ Ｐゴシック" charset="0"/>
                <a:cs typeface="Verdana Bold" charset="0"/>
                <a:sym typeface="Verdana Bold" charset="0"/>
              </a:rPr>
              <a:t>‘</a:t>
            </a:r>
            <a:r>
              <a:rPr lang="en-US">
                <a:latin typeface="Verdana Bold" charset="0"/>
                <a:ea typeface="ＭＳ Ｐゴシック" charset="0"/>
                <a:cs typeface="Verdana Bold" charset="0"/>
                <a:sym typeface="Verdana Bold" charset="0"/>
              </a:rPr>
              <a:t>Relativistische</a:t>
            </a:r>
            <a:r>
              <a:rPr lang="ja-JP" altLang="en-US">
                <a:latin typeface="Arial"/>
                <a:ea typeface="ＭＳ Ｐゴシック" charset="0"/>
                <a:cs typeface="Verdana Bold" charset="0"/>
                <a:sym typeface="Verdana Bold" charset="0"/>
              </a:rPr>
              <a:t>’</a:t>
            </a:r>
            <a:r>
              <a:rPr lang="en-US">
                <a:latin typeface="Verdana Bold" charset="0"/>
                <a:ea typeface="ＭＳ Ｐゴシック" charset="0"/>
                <a:cs typeface="Verdana Bold" charset="0"/>
                <a:sym typeface="Verdana Bold" charset="0"/>
              </a:rPr>
              <a:t> Masse - </a:t>
            </a:r>
            <a:r>
              <a:rPr lang="ja-JP" altLang="en-US">
                <a:latin typeface="Arial"/>
                <a:ea typeface="ＭＳ Ｐゴシック" charset="0"/>
                <a:cs typeface="Verdana Bold" charset="0"/>
                <a:sym typeface="Verdana Bold" charset="0"/>
              </a:rPr>
              <a:t>“</a:t>
            </a:r>
            <a:r>
              <a:rPr lang="en-US">
                <a:latin typeface="Verdana Bold" charset="0"/>
                <a:ea typeface="ＭＳ Ｐゴシック" charset="0"/>
                <a:cs typeface="Verdana Bold" charset="0"/>
                <a:sym typeface="Verdana Bold" charset="0"/>
              </a:rPr>
              <a:t>Ruheenergie</a:t>
            </a:r>
            <a:r>
              <a:rPr lang="ja-JP" altLang="en-US">
                <a:latin typeface="Arial"/>
                <a:ea typeface="ＭＳ Ｐゴシック" charset="0"/>
                <a:cs typeface="Verdana Bold" charset="0"/>
                <a:sym typeface="Verdana Bold" charset="0"/>
              </a:rPr>
              <a:t>”</a:t>
            </a:r>
            <a:endParaRPr lang="en-US">
              <a:latin typeface="Verdana Bold" charset="0"/>
              <a:ea typeface="ＭＳ Ｐゴシック" charset="0"/>
              <a:cs typeface="Verdana Bold" charset="0"/>
              <a:sym typeface="Verdana Bold" charset="0"/>
            </a:endParaRPr>
          </a:p>
        </p:txBody>
      </p:sp>
      <p:pic>
        <p:nvPicPr>
          <p:cNvPr id="177161" name="Picture 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400" y="6170613"/>
            <a:ext cx="2146300" cy="928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7162" name="Rectangle 10"/>
          <p:cNvSpPr>
            <a:spLocks/>
          </p:cNvSpPr>
          <p:nvPr/>
        </p:nvSpPr>
        <p:spPr bwMode="auto">
          <a:xfrm>
            <a:off x="2984500" y="6299200"/>
            <a:ext cx="7175500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l"/>
            <a:r>
              <a:rPr lang="en-US" sz="2400">
                <a:solidFill>
                  <a:srgbClr val="86133E"/>
                </a:solidFill>
                <a:latin typeface="Verdana Italic" charset="0"/>
                <a:ea typeface="ＭＳ Ｐゴシック" charset="0"/>
                <a:cs typeface="Verdana Italic" charset="0"/>
                <a:sym typeface="Verdana Italic" charset="0"/>
              </a:rPr>
              <a:t>Naturgesetze müssen Raum- und Zeit-Koordinaten gleich behandeln</a:t>
            </a:r>
          </a:p>
        </p:txBody>
      </p:sp>
      <p:sp>
        <p:nvSpPr>
          <p:cNvPr id="177163" name="Rectangle 11"/>
          <p:cNvSpPr>
            <a:spLocks/>
          </p:cNvSpPr>
          <p:nvPr/>
        </p:nvSpPr>
        <p:spPr bwMode="auto">
          <a:xfrm>
            <a:off x="7221538" y="5397500"/>
            <a:ext cx="2657475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 sz="2200">
                <a:solidFill>
                  <a:srgbClr val="490000"/>
                </a:solidFill>
                <a:latin typeface="Verdana Bold" charset="0"/>
                <a:ea typeface="ＭＳ Ｐゴシック" charset="0"/>
                <a:cs typeface="Verdana Bold" charset="0"/>
                <a:sym typeface="Verdana Bold" charset="0"/>
              </a:rPr>
              <a:t>E</a:t>
            </a:r>
            <a:r>
              <a:rPr lang="en-US" sz="2300" baseline="32000">
                <a:solidFill>
                  <a:srgbClr val="490000"/>
                </a:solidFill>
                <a:latin typeface="Verdana Bold" charset="0"/>
                <a:ea typeface="ＭＳ Ｐゴシック" charset="0"/>
                <a:cs typeface="Verdana Bold" charset="0"/>
                <a:sym typeface="Verdana Bold" charset="0"/>
              </a:rPr>
              <a:t>2</a:t>
            </a:r>
            <a:r>
              <a:rPr lang="en-US" sz="2200">
                <a:solidFill>
                  <a:srgbClr val="490000"/>
                </a:solidFill>
                <a:latin typeface="Verdana Bold" charset="0"/>
                <a:ea typeface="ＭＳ Ｐゴシック" charset="0"/>
                <a:cs typeface="Verdana Bold" charset="0"/>
                <a:sym typeface="Verdana Bold" charset="0"/>
              </a:rPr>
              <a:t> = p</a:t>
            </a:r>
            <a:r>
              <a:rPr lang="en-US" sz="2300" baseline="32000">
                <a:solidFill>
                  <a:srgbClr val="490000"/>
                </a:solidFill>
                <a:latin typeface="Verdana Bold" charset="0"/>
                <a:ea typeface="ＭＳ Ｐゴシック" charset="0"/>
                <a:cs typeface="Verdana Bold" charset="0"/>
                <a:sym typeface="Verdana Bold" charset="0"/>
              </a:rPr>
              <a:t>2</a:t>
            </a:r>
            <a:r>
              <a:rPr lang="en-US" sz="2200">
                <a:solidFill>
                  <a:srgbClr val="490000"/>
                </a:solidFill>
                <a:latin typeface="Verdana Bold" charset="0"/>
                <a:ea typeface="ＭＳ Ｐゴシック" charset="0"/>
                <a:cs typeface="Verdana Bold" charset="0"/>
                <a:sym typeface="Verdana Bold" charset="0"/>
              </a:rPr>
              <a:t>c</a:t>
            </a:r>
            <a:r>
              <a:rPr lang="en-US" sz="2300" baseline="32000">
                <a:solidFill>
                  <a:srgbClr val="490000"/>
                </a:solidFill>
                <a:latin typeface="Verdana Bold" charset="0"/>
                <a:ea typeface="ＭＳ Ｐゴシック" charset="0"/>
                <a:cs typeface="Verdana Bold" charset="0"/>
                <a:sym typeface="Verdana Bold" charset="0"/>
              </a:rPr>
              <a:t>2</a:t>
            </a:r>
            <a:r>
              <a:rPr lang="en-US" sz="2200">
                <a:solidFill>
                  <a:srgbClr val="490000"/>
                </a:solidFill>
                <a:latin typeface="Verdana Bold" charset="0"/>
                <a:ea typeface="ＭＳ Ｐゴシック" charset="0"/>
                <a:cs typeface="Verdana Bold" charset="0"/>
                <a:sym typeface="Verdana Bold" charset="0"/>
              </a:rPr>
              <a:t> + m</a:t>
            </a:r>
            <a:r>
              <a:rPr lang="en-US" sz="2300" baseline="32000">
                <a:solidFill>
                  <a:srgbClr val="490000"/>
                </a:solidFill>
                <a:latin typeface="Verdana Bold" charset="0"/>
                <a:ea typeface="ＭＳ Ｐゴシック" charset="0"/>
                <a:cs typeface="Verdana Bold" charset="0"/>
                <a:sym typeface="Verdana Bold" charset="0"/>
              </a:rPr>
              <a:t>2</a:t>
            </a:r>
            <a:r>
              <a:rPr lang="en-US" sz="2200">
                <a:solidFill>
                  <a:srgbClr val="490000"/>
                </a:solidFill>
                <a:latin typeface="Verdana Bold" charset="0"/>
                <a:ea typeface="ＭＳ Ｐゴシック" charset="0"/>
                <a:cs typeface="Verdana Bold" charset="0"/>
                <a:sym typeface="Verdana Bold" charset="0"/>
              </a:rPr>
              <a:t>c</a:t>
            </a:r>
            <a:r>
              <a:rPr lang="en-US" sz="2300" baseline="32000">
                <a:solidFill>
                  <a:srgbClr val="490000"/>
                </a:solidFill>
                <a:latin typeface="Verdana Bold" charset="0"/>
                <a:ea typeface="ＭＳ Ｐゴシック" charset="0"/>
                <a:cs typeface="Verdana Bold" charset="0"/>
                <a:sym typeface="Verdana Bold" charset="0"/>
              </a:rPr>
              <a:t>4</a:t>
            </a: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7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7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7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7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7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7155" grpId="0" autoUpdateAnimBg="0"/>
      <p:bldP spid="177156" grpId="0" autoUpdateAnimBg="0"/>
      <p:bldP spid="177158" grpId="0" autoUpdateAnimBg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177" name="Rectangle 1"/>
          <p:cNvSpPr>
            <a:spLocks/>
          </p:cNvSpPr>
          <p:nvPr/>
        </p:nvSpPr>
        <p:spPr bwMode="auto">
          <a:xfrm>
            <a:off x="8391525" y="431800"/>
            <a:ext cx="1765300" cy="35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>
                <a:solidFill>
                  <a:srgbClr val="FFFF00"/>
                </a:solidFill>
                <a:ea typeface="ＭＳ Ｐゴシック" charset="0"/>
                <a:cs typeface="Verdana" charset="0"/>
              </a:rPr>
              <a:t>1911</a:t>
            </a:r>
          </a:p>
        </p:txBody>
      </p:sp>
      <p:grpSp>
        <p:nvGrpSpPr>
          <p:cNvPr id="178180" name="Group 4"/>
          <p:cNvGrpSpPr>
            <a:grpSpLocks/>
          </p:cNvGrpSpPr>
          <p:nvPr/>
        </p:nvGrpSpPr>
        <p:grpSpPr bwMode="auto">
          <a:xfrm>
            <a:off x="114300" y="1041400"/>
            <a:ext cx="3667125" cy="2997200"/>
            <a:chOff x="0" y="0"/>
            <a:chExt cx="2310" cy="1888"/>
          </a:xfrm>
        </p:grpSpPr>
        <p:pic>
          <p:nvPicPr>
            <p:cNvPr id="178178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2256" cy="15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78179" name="Rectangle 3"/>
            <p:cNvSpPr>
              <a:spLocks/>
            </p:cNvSpPr>
            <p:nvPr/>
          </p:nvSpPr>
          <p:spPr bwMode="auto">
            <a:xfrm>
              <a:off x="6" y="1584"/>
              <a:ext cx="2304" cy="3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l"/>
              <a:r>
                <a:rPr lang="en-US" sz="1300">
                  <a:ea typeface="ＭＳ Ｐゴシック" charset="0"/>
                  <a:cs typeface="Verdana" charset="0"/>
                </a:rPr>
                <a:t>Ernest Rutherford (r) und Hans Geiger (l)</a:t>
              </a:r>
            </a:p>
            <a:p>
              <a:pPr algn="l"/>
              <a:r>
                <a:rPr lang="en-US" sz="1300">
                  <a:ea typeface="ＭＳ Ｐゴシック" charset="0"/>
                  <a:cs typeface="Verdana" charset="0"/>
                </a:rPr>
                <a:t>in Manchester</a:t>
              </a:r>
            </a:p>
          </p:txBody>
        </p:sp>
      </p:grpSp>
      <p:sp>
        <p:nvSpPr>
          <p:cNvPr id="178181" name="Rectangle 5"/>
          <p:cNvSpPr>
            <a:spLocks/>
          </p:cNvSpPr>
          <p:nvPr/>
        </p:nvSpPr>
        <p:spPr bwMode="auto">
          <a:xfrm>
            <a:off x="4224338" y="6946900"/>
            <a:ext cx="4378325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2200">
                <a:solidFill>
                  <a:srgbClr val="FF0000"/>
                </a:solidFill>
                <a:latin typeface="Verdana Bold" charset="0"/>
                <a:ea typeface="ＭＳ Ｐゴシック" charset="0"/>
                <a:cs typeface="Verdana Bold" charset="0"/>
                <a:sym typeface="Verdana Bold" charset="0"/>
              </a:rPr>
              <a:t>Entdeckung des Atomkerns</a:t>
            </a:r>
          </a:p>
          <a:p>
            <a:pPr algn="l"/>
            <a:endParaRPr lang="en-US" sz="1700">
              <a:ea typeface="ＭＳ Ｐゴシック" charset="0"/>
              <a:cs typeface="Verdana" charset="0"/>
            </a:endParaRPr>
          </a:p>
        </p:txBody>
      </p:sp>
      <p:grpSp>
        <p:nvGrpSpPr>
          <p:cNvPr id="178186" name="Group 10"/>
          <p:cNvGrpSpPr>
            <a:grpSpLocks/>
          </p:cNvGrpSpPr>
          <p:nvPr/>
        </p:nvGrpSpPr>
        <p:grpSpPr bwMode="auto">
          <a:xfrm>
            <a:off x="3819525" y="1041400"/>
            <a:ext cx="6261100" cy="4121150"/>
            <a:chOff x="0" y="0"/>
            <a:chExt cx="3944" cy="2596"/>
          </a:xfrm>
        </p:grpSpPr>
        <p:pic>
          <p:nvPicPr>
            <p:cNvPr id="178182" name="Picture 6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" y="0"/>
              <a:ext cx="3936" cy="17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78183" name="Rectangle 7"/>
            <p:cNvSpPr>
              <a:spLocks/>
            </p:cNvSpPr>
            <p:nvPr/>
          </p:nvSpPr>
          <p:spPr bwMode="auto">
            <a:xfrm>
              <a:off x="0" y="1828"/>
              <a:ext cx="3944" cy="1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l"/>
              <a:r>
                <a:rPr lang="en-US" sz="1400">
                  <a:ea typeface="ＭＳ Ｐゴシック" charset="0"/>
                  <a:cs typeface="Verdana" charset="0"/>
                </a:rPr>
                <a:t>Geiger und Marsden schiessen </a:t>
              </a:r>
              <a:r>
                <a:rPr lang="ja-JP" altLang="en-US" sz="1400">
                  <a:latin typeface="Arial"/>
                  <a:ea typeface="ＭＳ Ｐゴシック" charset="0"/>
                  <a:cs typeface="Verdana" charset="0"/>
                </a:rPr>
                <a:t>“</a:t>
              </a:r>
              <a:r>
                <a:rPr lang="en-US" sz="1400">
                  <a:ea typeface="ＭＳ Ｐゴシック" charset="0"/>
                  <a:cs typeface="Verdana" charset="0"/>
                </a:rPr>
                <a:t>Alpha</a:t>
              </a:r>
              <a:r>
                <a:rPr lang="ja-JP" altLang="en-US" sz="1400">
                  <a:latin typeface="Arial"/>
                  <a:ea typeface="ＭＳ Ｐゴシック" charset="0"/>
                  <a:cs typeface="Verdana" charset="0"/>
                </a:rPr>
                <a:t>”</a:t>
              </a:r>
              <a:r>
                <a:rPr lang="en-US" sz="1400">
                  <a:ea typeface="ＭＳ Ｐゴシック" charset="0"/>
                  <a:cs typeface="Verdana" charset="0"/>
                </a:rPr>
                <a:t>-Teilchen auf Goldfolien</a:t>
              </a:r>
            </a:p>
          </p:txBody>
        </p:sp>
        <p:sp>
          <p:nvSpPr>
            <p:cNvPr id="178184" name="Rectangle 8"/>
            <p:cNvSpPr>
              <a:spLocks/>
            </p:cNvSpPr>
            <p:nvPr/>
          </p:nvSpPr>
          <p:spPr bwMode="auto">
            <a:xfrm>
              <a:off x="0" y="2092"/>
              <a:ext cx="3944" cy="1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l"/>
              <a:r>
                <a:rPr lang="en-US" sz="1400">
                  <a:ea typeface="ＭＳ Ｐゴシック" charset="0"/>
                  <a:cs typeface="Verdana" charset="0"/>
                </a:rPr>
                <a:t>1 von 8000 Alpha-Teilchen wird rückwärts gestreut (&gt; 90</a:t>
              </a:r>
              <a:r>
                <a:rPr lang="en-US" sz="1400" baseline="32000">
                  <a:ea typeface="ＭＳ Ｐゴシック" charset="0"/>
                  <a:cs typeface="Verdana" charset="0"/>
                </a:rPr>
                <a:t>o</a:t>
              </a:r>
              <a:r>
                <a:rPr lang="en-US" sz="1400">
                  <a:ea typeface="ＭＳ Ｐゴシック" charset="0"/>
                  <a:cs typeface="Verdana" charset="0"/>
                </a:rPr>
                <a:t>)</a:t>
              </a:r>
            </a:p>
          </p:txBody>
        </p:sp>
        <p:sp>
          <p:nvSpPr>
            <p:cNvPr id="178185" name="Rectangle 9"/>
            <p:cNvSpPr>
              <a:spLocks/>
            </p:cNvSpPr>
            <p:nvPr/>
          </p:nvSpPr>
          <p:spPr bwMode="auto">
            <a:xfrm>
              <a:off x="0" y="2412"/>
              <a:ext cx="3944" cy="1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l"/>
              <a:r>
                <a:rPr lang="en-US" sz="1400">
                  <a:ea typeface="ＭＳ Ｐゴシック" charset="0"/>
                  <a:cs typeface="Verdana" charset="0"/>
                </a:rPr>
                <a:t>Dies konnte nicht durch das </a:t>
              </a:r>
              <a:r>
                <a:rPr lang="ja-JP" altLang="en-US" sz="1400">
                  <a:latin typeface="Arial"/>
                  <a:ea typeface="ＭＳ Ｐゴシック" charset="0"/>
                  <a:cs typeface="Verdana" charset="0"/>
                </a:rPr>
                <a:t>“</a:t>
              </a:r>
              <a:r>
                <a:rPr lang="en-US" sz="1400">
                  <a:ea typeface="ＭＳ Ｐゴシック" charset="0"/>
                  <a:cs typeface="Verdana" charset="0"/>
                </a:rPr>
                <a:t>Rosinenkuchen</a:t>
              </a:r>
              <a:r>
                <a:rPr lang="ja-JP" altLang="en-US" sz="1400">
                  <a:latin typeface="Arial"/>
                  <a:ea typeface="ＭＳ Ｐゴシック" charset="0"/>
                  <a:cs typeface="Verdana" charset="0"/>
                </a:rPr>
                <a:t>”</a:t>
              </a:r>
              <a:r>
                <a:rPr lang="en-US" sz="1400">
                  <a:ea typeface="ＭＳ Ｐゴシック" charset="0"/>
                  <a:cs typeface="Verdana" charset="0"/>
                </a:rPr>
                <a:t>-Modell erklärt werden</a:t>
              </a:r>
            </a:p>
          </p:txBody>
        </p:sp>
      </p:grpSp>
      <p:sp>
        <p:nvSpPr>
          <p:cNvPr id="178187" name="Rectangle 11"/>
          <p:cNvSpPr>
            <a:spLocks/>
          </p:cNvSpPr>
          <p:nvPr/>
        </p:nvSpPr>
        <p:spPr bwMode="auto">
          <a:xfrm>
            <a:off x="2473325" y="5600700"/>
            <a:ext cx="7607300" cy="1092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l">
              <a:lnSpc>
                <a:spcPts val="1900"/>
              </a:lnSpc>
              <a:spcBef>
                <a:spcPts val="600"/>
              </a:spcBef>
            </a:pPr>
            <a:r>
              <a:rPr lang="en-US" sz="1500">
                <a:ea typeface="ＭＳ Ｐゴシック" charset="0"/>
                <a:cs typeface="Verdana" charset="0"/>
              </a:rPr>
              <a:t>Rutherford: Die gesamte Masse des Atoms ist in einem winzigen Atomkern konzentriert</a:t>
            </a:r>
          </a:p>
          <a:p>
            <a:pPr algn="l">
              <a:lnSpc>
                <a:spcPts val="1900"/>
              </a:lnSpc>
              <a:spcBef>
                <a:spcPts val="600"/>
              </a:spcBef>
            </a:pPr>
            <a:r>
              <a:rPr lang="en-US" sz="1500">
                <a:ea typeface="ＭＳ Ｐゴシック" charset="0"/>
                <a:cs typeface="Verdana" charset="0"/>
              </a:rPr>
              <a:t>Grösse: Coulomb-Potential= kinetische Energie: &lt; </a:t>
            </a:r>
            <a:r>
              <a:rPr lang="en-US" sz="1400">
                <a:latin typeface="Helvetica" charset="0"/>
                <a:ea typeface="ＭＳ Ｐゴシック" charset="0"/>
                <a:cs typeface="Helvetica" charset="0"/>
                <a:sym typeface="Helvetica" charset="0"/>
              </a:rPr>
              <a:t>27 ×10</a:t>
            </a:r>
            <a:r>
              <a:rPr lang="en-US" sz="1400" baseline="32000">
                <a:latin typeface="Helvetica" charset="0"/>
                <a:ea typeface="ＭＳ Ｐゴシック" charset="0"/>
                <a:cs typeface="Helvetica" charset="0"/>
                <a:sym typeface="Helvetica" charset="0"/>
              </a:rPr>
              <a:t>-15  </a:t>
            </a:r>
            <a:r>
              <a:rPr lang="en-US" sz="1400">
                <a:latin typeface="Helvetica" charset="0"/>
                <a:ea typeface="ＭＳ Ｐゴシック" charset="0"/>
                <a:cs typeface="Helvetica" charset="0"/>
                <a:sym typeface="Helvetica" charset="0"/>
              </a:rPr>
              <a:t>m  (korrekter Wert: 7.3)</a:t>
            </a:r>
          </a:p>
        </p:txBody>
      </p:sp>
      <p:grpSp>
        <p:nvGrpSpPr>
          <p:cNvPr id="178191" name="Group 15"/>
          <p:cNvGrpSpPr>
            <a:grpSpLocks/>
          </p:cNvGrpSpPr>
          <p:nvPr/>
        </p:nvGrpSpPr>
        <p:grpSpPr bwMode="auto">
          <a:xfrm>
            <a:off x="187325" y="4381500"/>
            <a:ext cx="2070100" cy="2654300"/>
            <a:chOff x="0" y="0"/>
            <a:chExt cx="1304" cy="1672"/>
          </a:xfrm>
        </p:grpSpPr>
        <p:pic>
          <p:nvPicPr>
            <p:cNvPr id="178188" name="Picture 12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9" y="40"/>
              <a:ext cx="1056" cy="11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78189" name="Rectangle 13"/>
            <p:cNvSpPr>
              <a:spLocks/>
            </p:cNvSpPr>
            <p:nvPr/>
          </p:nvSpPr>
          <p:spPr bwMode="auto">
            <a:xfrm>
              <a:off x="0" y="1240"/>
              <a:ext cx="1304" cy="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r>
                <a:rPr lang="en-US" sz="1300">
                  <a:ea typeface="ＭＳ Ｐゴシック" charset="0"/>
                  <a:cs typeface="Verdana" charset="0"/>
                </a:rPr>
                <a:t> </a:t>
              </a:r>
              <a:r>
                <a:rPr lang="ja-JP" altLang="en-US" sz="1300">
                  <a:latin typeface="Arial"/>
                  <a:ea typeface="ＭＳ Ｐゴシック" charset="0"/>
                  <a:cs typeface="Verdana" charset="0"/>
                </a:rPr>
                <a:t>‘</a:t>
              </a:r>
              <a:r>
                <a:rPr lang="en-US" sz="1300">
                  <a:ea typeface="ＭＳ Ｐゴシック" charset="0"/>
                  <a:cs typeface="Verdana" charset="0"/>
                </a:rPr>
                <a:t>Rosinenkuchen' Modell des Atoms</a:t>
              </a:r>
            </a:p>
            <a:p>
              <a:r>
                <a:rPr lang="en-US" sz="1300">
                  <a:ea typeface="ＭＳ Ｐゴシック" charset="0"/>
                  <a:cs typeface="Verdana" charset="0"/>
                </a:rPr>
                <a:t>(1904)</a:t>
              </a:r>
            </a:p>
          </p:txBody>
        </p:sp>
        <p:sp>
          <p:nvSpPr>
            <p:cNvPr id="178190" name="Oval 14"/>
            <p:cNvSpPr>
              <a:spLocks/>
            </p:cNvSpPr>
            <p:nvPr/>
          </p:nvSpPr>
          <p:spPr bwMode="auto">
            <a:xfrm>
              <a:off x="945" y="0"/>
              <a:ext cx="280" cy="264"/>
            </a:xfrm>
            <a:prstGeom prst="ellipse">
              <a:avLst/>
            </a:prstGeom>
            <a:solidFill>
              <a:srgbClr val="FF0000">
                <a:alpha val="5660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>
                  <a:solidFill>
                    <a:srgbClr val="FFFFFF">
                      <a:alpha val="91353"/>
                    </a:srgbClr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38100" tIns="38100" rIns="38100" bIns="38100" anchor="ctr"/>
            <a:lstStyle/>
            <a:p>
              <a:r>
                <a:rPr lang="en-US" sz="160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ea typeface="ＭＳ Ｐゴシック" charset="0"/>
                  <a:cs typeface="Verdana" charset="0"/>
                </a:rPr>
                <a:t>e</a:t>
              </a:r>
              <a:r>
                <a:rPr lang="en-US" sz="1600" baseline="3200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ea typeface="ＭＳ Ｐゴシック" charset="0"/>
                  <a:cs typeface="Verdana" charset="0"/>
                </a:rPr>
                <a:t>-</a:t>
              </a:r>
            </a:p>
          </p:txBody>
        </p:sp>
      </p:grp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8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8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8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8181" grpId="0" autoUpdateAnimBg="0"/>
      <p:bldP spid="178187" grpId="0" autoUpdateAnimBg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201" name="Oval 1"/>
          <p:cNvSpPr>
            <a:spLocks/>
          </p:cNvSpPr>
          <p:nvPr/>
        </p:nvSpPr>
        <p:spPr bwMode="auto">
          <a:xfrm>
            <a:off x="139700" y="330200"/>
            <a:ext cx="1854200" cy="647700"/>
          </a:xfrm>
          <a:prstGeom prst="ellipse">
            <a:avLst/>
          </a:prstGeom>
          <a:solidFill>
            <a:srgbClr val="FF6FCF">
              <a:alpha val="67731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rgbClr val="FFFFFF">
                    <a:alpha val="92856"/>
                  </a:srgbClr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38100" tIns="38100" rIns="38100" bIns="38100" anchor="ctr"/>
          <a:lstStyle/>
          <a:p>
            <a:r>
              <a:rPr lang="en-US" sz="24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charset="0"/>
                <a:cs typeface="Verdana" charset="0"/>
              </a:rPr>
              <a:t>Kern</a:t>
            </a:r>
          </a:p>
        </p:txBody>
      </p:sp>
      <p:grpSp>
        <p:nvGrpSpPr>
          <p:cNvPr id="179204" name="Group 4"/>
          <p:cNvGrpSpPr>
            <a:grpSpLocks/>
          </p:cNvGrpSpPr>
          <p:nvPr/>
        </p:nvGrpSpPr>
        <p:grpSpPr bwMode="auto">
          <a:xfrm>
            <a:off x="292100" y="1162050"/>
            <a:ext cx="9712325" cy="3063875"/>
            <a:chOff x="0" y="0"/>
            <a:chExt cx="6118" cy="1930"/>
          </a:xfrm>
        </p:grpSpPr>
        <p:pic>
          <p:nvPicPr>
            <p:cNvPr id="179202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1544" cy="19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79203" name="Rectangle 3"/>
            <p:cNvSpPr>
              <a:spLocks/>
            </p:cNvSpPr>
            <p:nvPr/>
          </p:nvSpPr>
          <p:spPr bwMode="auto">
            <a:xfrm>
              <a:off x="1630" y="120"/>
              <a:ext cx="4488" cy="15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l"/>
              <a:r>
                <a:rPr lang="en-US">
                  <a:ea typeface="ＭＳ Ｐゴシック" charset="0"/>
                  <a:cs typeface="Verdana" charset="0"/>
                </a:rPr>
                <a:t>Eine Analogie mit dem Sonnensystem:</a:t>
              </a:r>
            </a:p>
            <a:p>
              <a:pPr algn="l"/>
              <a:endParaRPr lang="en-US" sz="1400">
                <a:ea typeface="ＭＳ Ｐゴシック" charset="0"/>
                <a:cs typeface="Lucida Grande" charset="0"/>
              </a:endParaRPr>
            </a:p>
            <a:p>
              <a:pPr algn="l"/>
              <a:r>
                <a:rPr lang="en-US" sz="1600">
                  <a:ea typeface="ＭＳ Ｐゴシック" charset="0"/>
                  <a:cs typeface="Verdana" charset="0"/>
                </a:rPr>
                <a:t>Wenn der Atomkern die Grösse der Sonne hätte, wäre die Entfernung der Elektronen ca.</a:t>
              </a:r>
            </a:p>
            <a:p>
              <a:pPr algn="l"/>
              <a:endParaRPr lang="en-US" sz="1600">
                <a:ea typeface="ＭＳ Ｐゴシック" charset="0"/>
                <a:cs typeface="Verdana" charset="0"/>
              </a:endParaRPr>
            </a:p>
            <a:p>
              <a:pPr algn="l"/>
              <a:r>
                <a:rPr lang="en-US" sz="1600">
                  <a:latin typeface="Verdana Bold" charset="0"/>
                  <a:ea typeface="ＭＳ Ｐゴシック" charset="0"/>
                  <a:cs typeface="Verdana Bold" charset="0"/>
                  <a:sym typeface="Verdana Bold" charset="0"/>
                </a:rPr>
                <a:t>1000 x  grösser als die Entfernung Erde - Sonne</a:t>
              </a:r>
            </a:p>
            <a:p>
              <a:pPr algn="l"/>
              <a:endParaRPr lang="en-US" sz="1600">
                <a:latin typeface="Verdana Bold" charset="0"/>
                <a:ea typeface="ＭＳ Ｐゴシック" charset="0"/>
                <a:cs typeface="Verdana Bold" charset="0"/>
                <a:sym typeface="Verdana Bold" charset="0"/>
              </a:endParaRPr>
            </a:p>
            <a:p>
              <a:pPr algn="l"/>
              <a:r>
                <a:rPr lang="en-US" sz="1600">
                  <a:latin typeface="Verdana Bold" charset="0"/>
                  <a:ea typeface="ＭＳ Ｐゴシック" charset="0"/>
                  <a:cs typeface="Verdana Bold" charset="0"/>
                  <a:sym typeface="Verdana Bold" charset="0"/>
                </a:rPr>
                <a:t>                  </a:t>
              </a:r>
              <a:r>
                <a:rPr lang="en-US" sz="1700">
                  <a:latin typeface="Verdana Bold" charset="0"/>
                  <a:ea typeface="ＭＳ Ｐゴシック" charset="0"/>
                  <a:cs typeface="Verdana Bold" charset="0"/>
                  <a:sym typeface="Verdana Bold" charset="0"/>
                </a:rPr>
                <a:t>Atome sind extrem </a:t>
              </a:r>
              <a:r>
                <a:rPr lang="ja-JP" altLang="en-US" sz="1700">
                  <a:latin typeface="Arial"/>
                  <a:ea typeface="ＭＳ Ｐゴシック" charset="0"/>
                  <a:cs typeface="Verdana Bold" charset="0"/>
                  <a:sym typeface="Verdana Bold" charset="0"/>
                </a:rPr>
                <a:t>‘</a:t>
              </a:r>
              <a:r>
                <a:rPr lang="en-US" sz="1700">
                  <a:latin typeface="Verdana Bold" charset="0"/>
                  <a:ea typeface="ＭＳ Ｐゴシック" charset="0"/>
                  <a:cs typeface="Verdana Bold" charset="0"/>
                  <a:sym typeface="Verdana Bold" charset="0"/>
                </a:rPr>
                <a:t>leer</a:t>
              </a:r>
              <a:r>
                <a:rPr lang="ja-JP" altLang="en-US" sz="1700">
                  <a:latin typeface="Arial"/>
                  <a:ea typeface="ＭＳ Ｐゴシック" charset="0"/>
                  <a:cs typeface="Verdana Bold" charset="0"/>
                  <a:sym typeface="Verdana Bold" charset="0"/>
                </a:rPr>
                <a:t>’</a:t>
              </a:r>
              <a:endParaRPr lang="en-US" sz="1600">
                <a:latin typeface="Verdana Bold" charset="0"/>
                <a:ea typeface="ＭＳ Ｐゴシック" charset="0"/>
                <a:cs typeface="Lucida Grande" charset="0"/>
                <a:sym typeface="Verdana Bold" charset="0"/>
              </a:endParaRPr>
            </a:p>
            <a:p>
              <a:pPr algn="l"/>
              <a:endParaRPr lang="en-US" sz="1400">
                <a:ea typeface="ＭＳ Ｐゴシック" charset="0"/>
                <a:cs typeface="Lucida Grande" charset="0"/>
              </a:endParaRPr>
            </a:p>
            <a:p>
              <a:pPr algn="l"/>
              <a:endParaRPr lang="en-US">
                <a:ea typeface="ＭＳ Ｐゴシック" charset="0"/>
                <a:cs typeface="Verdana" charset="0"/>
              </a:endParaRPr>
            </a:p>
          </p:txBody>
        </p:sp>
      </p:grpSp>
      <p:sp>
        <p:nvSpPr>
          <p:cNvPr id="179205" name="Rectangle 5"/>
          <p:cNvSpPr>
            <a:spLocks/>
          </p:cNvSpPr>
          <p:nvPr/>
        </p:nvSpPr>
        <p:spPr bwMode="auto">
          <a:xfrm>
            <a:off x="8391525" y="431800"/>
            <a:ext cx="1765300" cy="35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>
                <a:solidFill>
                  <a:srgbClr val="FFFF00"/>
                </a:solidFill>
                <a:ea typeface="ＭＳ Ｐゴシック" charset="0"/>
                <a:cs typeface="Verdana" charset="0"/>
              </a:rPr>
              <a:t>1911</a:t>
            </a:r>
          </a:p>
        </p:txBody>
      </p:sp>
      <p:grpSp>
        <p:nvGrpSpPr>
          <p:cNvPr id="179215" name="Group 15"/>
          <p:cNvGrpSpPr>
            <a:grpSpLocks/>
          </p:cNvGrpSpPr>
          <p:nvPr/>
        </p:nvGrpSpPr>
        <p:grpSpPr bwMode="auto">
          <a:xfrm>
            <a:off x="342900" y="4483100"/>
            <a:ext cx="8886825" cy="3035300"/>
            <a:chOff x="0" y="0"/>
            <a:chExt cx="5598" cy="1912"/>
          </a:xfrm>
        </p:grpSpPr>
        <p:sp>
          <p:nvSpPr>
            <p:cNvPr id="179206" name="Rectangle 6"/>
            <p:cNvSpPr>
              <a:spLocks/>
            </p:cNvSpPr>
            <p:nvPr/>
          </p:nvSpPr>
          <p:spPr bwMode="auto">
            <a:xfrm>
              <a:off x="1652" y="416"/>
              <a:ext cx="204" cy="3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r>
                <a:rPr lang="en-US" sz="3000">
                  <a:solidFill>
                    <a:srgbClr val="FF0080"/>
                  </a:solidFill>
                  <a:latin typeface="Verdana Bold" charset="0"/>
                  <a:ea typeface="ＭＳ Ｐゴシック" charset="0"/>
                  <a:cs typeface="Verdana Bold" charset="0"/>
                  <a:sym typeface="Verdana Bold" charset="0"/>
                </a:rPr>
                <a:t>?</a:t>
              </a:r>
            </a:p>
          </p:txBody>
        </p:sp>
        <p:sp>
          <p:nvSpPr>
            <p:cNvPr id="179207" name="Rectangle 7"/>
            <p:cNvSpPr>
              <a:spLocks/>
            </p:cNvSpPr>
            <p:nvPr/>
          </p:nvSpPr>
          <p:spPr bwMode="auto">
            <a:xfrm>
              <a:off x="1652" y="1096"/>
              <a:ext cx="204" cy="3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r>
                <a:rPr lang="en-US" sz="3000">
                  <a:solidFill>
                    <a:srgbClr val="FF0080"/>
                  </a:solidFill>
                  <a:latin typeface="Verdana Bold" charset="0"/>
                  <a:ea typeface="ＭＳ Ｐゴシック" charset="0"/>
                  <a:cs typeface="Verdana Bold" charset="0"/>
                  <a:sym typeface="Verdana Bold" charset="0"/>
                </a:rPr>
                <a:t>?</a:t>
              </a:r>
            </a:p>
          </p:txBody>
        </p:sp>
        <p:sp>
          <p:nvSpPr>
            <p:cNvPr id="179208" name="Rectangle 8"/>
            <p:cNvSpPr>
              <a:spLocks/>
            </p:cNvSpPr>
            <p:nvPr/>
          </p:nvSpPr>
          <p:spPr bwMode="auto">
            <a:xfrm>
              <a:off x="1966" y="1152"/>
              <a:ext cx="2792" cy="2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l"/>
              <a:r>
                <a:rPr lang="en-US">
                  <a:solidFill>
                    <a:srgbClr val="FF0000"/>
                  </a:solidFill>
                  <a:latin typeface="Verdana Bold" charset="0"/>
                  <a:ea typeface="ＭＳ Ｐゴシック" charset="0"/>
                  <a:cs typeface="Verdana Bold" charset="0"/>
                  <a:sym typeface="Verdana Bold" charset="0"/>
                </a:rPr>
                <a:t>Woraus besteht der Atomkern?</a:t>
              </a:r>
            </a:p>
          </p:txBody>
        </p:sp>
        <p:grpSp>
          <p:nvGrpSpPr>
            <p:cNvPr id="179212" name="Group 12"/>
            <p:cNvGrpSpPr>
              <a:grpSpLocks/>
            </p:cNvGrpSpPr>
            <p:nvPr/>
          </p:nvGrpSpPr>
          <p:grpSpPr bwMode="auto">
            <a:xfrm>
              <a:off x="0" y="0"/>
              <a:ext cx="1984" cy="1912"/>
              <a:chOff x="0" y="0"/>
              <a:chExt cx="1984" cy="1912"/>
            </a:xfrm>
          </p:grpSpPr>
          <p:sp>
            <p:nvSpPr>
              <p:cNvPr id="179209" name="Rectangle 9"/>
              <p:cNvSpPr>
                <a:spLocks/>
              </p:cNvSpPr>
              <p:nvPr/>
            </p:nvSpPr>
            <p:spPr bwMode="auto">
              <a:xfrm>
                <a:off x="54" y="1592"/>
                <a:ext cx="1496" cy="3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ctr"/>
              <a:lstStyle/>
              <a:p>
                <a:pPr algn="l"/>
                <a:r>
                  <a:rPr lang="en-US" sz="1400">
                    <a:ea typeface="ＭＳ Ｐゴシック" charset="0"/>
                    <a:cs typeface="Verdana" charset="0"/>
                  </a:rPr>
                  <a:t>Rutherford-Modell</a:t>
                </a:r>
              </a:p>
              <a:p>
                <a:pPr algn="l"/>
                <a:r>
                  <a:rPr lang="en-US" sz="1400">
                    <a:ea typeface="ＭＳ Ｐゴシック" charset="0"/>
                    <a:cs typeface="Verdana" charset="0"/>
                  </a:rPr>
                  <a:t>des </a:t>
                </a:r>
                <a:r>
                  <a:rPr lang="ja-JP" altLang="en-US" sz="1400">
                    <a:latin typeface="Arial"/>
                    <a:ea typeface="ＭＳ Ｐゴシック" charset="0"/>
                    <a:cs typeface="Verdana" charset="0"/>
                  </a:rPr>
                  <a:t>“</a:t>
                </a:r>
                <a:r>
                  <a:rPr lang="en-US" sz="1400">
                    <a:ea typeface="ＭＳ Ｐゴシック" charset="0"/>
                    <a:cs typeface="Verdana" charset="0"/>
                  </a:rPr>
                  <a:t>leeren</a:t>
                </a:r>
                <a:r>
                  <a:rPr lang="ja-JP" altLang="en-US" sz="1400">
                    <a:latin typeface="Arial"/>
                    <a:ea typeface="ＭＳ Ｐゴシック" charset="0"/>
                    <a:cs typeface="Verdana" charset="0"/>
                  </a:rPr>
                  <a:t>”</a:t>
                </a:r>
                <a:r>
                  <a:rPr lang="en-US" sz="1400">
                    <a:ea typeface="ＭＳ Ｐゴシック" charset="0"/>
                    <a:cs typeface="Verdana" charset="0"/>
                  </a:rPr>
                  <a:t> Atoms</a:t>
                </a:r>
              </a:p>
            </p:txBody>
          </p:sp>
          <p:pic>
            <p:nvPicPr>
              <p:cNvPr id="179210" name="Picture 10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32"/>
                <a:ext cx="1432" cy="149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79211" name="Oval 11"/>
              <p:cNvSpPr>
                <a:spLocks/>
              </p:cNvSpPr>
              <p:nvPr/>
            </p:nvSpPr>
            <p:spPr bwMode="auto">
              <a:xfrm>
                <a:off x="1184" y="0"/>
                <a:ext cx="800" cy="280"/>
              </a:xfrm>
              <a:prstGeom prst="ellipse">
                <a:avLst/>
              </a:prstGeom>
              <a:solidFill>
                <a:srgbClr val="FF6FCF">
                  <a:alpha val="67731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rgbClr val="FFFFFF">
                        <a:alpha val="92856"/>
                      </a:srgbClr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38100" tIns="38100" rIns="38100" bIns="38100" anchor="ctr"/>
              <a:lstStyle/>
              <a:p>
                <a:r>
                  <a:rPr lang="en-US" sz="1600">
                    <a:solidFill>
                      <a:srgbClr val="FFFFFF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ea typeface="ＭＳ Ｐゴシック" charset="0"/>
                    <a:cs typeface="Verdana" charset="0"/>
                  </a:rPr>
                  <a:t>Kern</a:t>
                </a:r>
              </a:p>
            </p:txBody>
          </p:sp>
        </p:grpSp>
        <p:sp>
          <p:nvSpPr>
            <p:cNvPr id="179213" name="Rectangle 13"/>
            <p:cNvSpPr>
              <a:spLocks/>
            </p:cNvSpPr>
            <p:nvPr/>
          </p:nvSpPr>
          <p:spPr bwMode="auto">
            <a:xfrm>
              <a:off x="1974" y="456"/>
              <a:ext cx="3624" cy="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l"/>
              <a:r>
                <a:rPr lang="en-US">
                  <a:solidFill>
                    <a:srgbClr val="FF0000"/>
                  </a:solidFill>
                  <a:latin typeface="Verdana Bold" charset="0"/>
                  <a:ea typeface="ＭＳ Ｐゴシック" charset="0"/>
                  <a:cs typeface="Verdana Bold" charset="0"/>
                  <a:sym typeface="Verdana Bold" charset="0"/>
                </a:rPr>
                <a:t>Wie können Elektronen den Kern umkreisen ohne Strahlung auszusenden?</a:t>
              </a:r>
            </a:p>
          </p:txBody>
        </p:sp>
        <p:sp>
          <p:nvSpPr>
            <p:cNvPr id="179214" name="Rectangle 14"/>
            <p:cNvSpPr>
              <a:spLocks/>
            </p:cNvSpPr>
            <p:nvPr/>
          </p:nvSpPr>
          <p:spPr bwMode="auto">
            <a:xfrm>
              <a:off x="2625" y="8"/>
              <a:ext cx="1474" cy="2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r>
                <a:rPr lang="en-US">
                  <a:latin typeface="Verdana Bold" charset="0"/>
                  <a:ea typeface="ＭＳ Ｐゴシック" charset="0"/>
                  <a:cs typeface="Verdana Bold" charset="0"/>
                  <a:sym typeface="Verdana Bold" charset="0"/>
                </a:rPr>
                <a:t>NEUE PROBLEME:</a:t>
              </a:r>
            </a:p>
          </p:txBody>
        </p:sp>
      </p:grp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8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9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68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9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225" name="Rectangle 1"/>
          <p:cNvSpPr>
            <a:spLocks/>
          </p:cNvSpPr>
          <p:nvPr/>
        </p:nvSpPr>
        <p:spPr bwMode="auto">
          <a:xfrm>
            <a:off x="8391525" y="431800"/>
            <a:ext cx="1765300" cy="35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>
                <a:solidFill>
                  <a:srgbClr val="FFFF00"/>
                </a:solidFill>
                <a:ea typeface="ＭＳ Ｐゴシック" charset="0"/>
                <a:cs typeface="Verdana" charset="0"/>
              </a:rPr>
              <a:t>1913</a:t>
            </a:r>
          </a:p>
        </p:txBody>
      </p:sp>
      <p:grpSp>
        <p:nvGrpSpPr>
          <p:cNvPr id="180231" name="Group 7"/>
          <p:cNvGrpSpPr>
            <a:grpSpLocks/>
          </p:cNvGrpSpPr>
          <p:nvPr/>
        </p:nvGrpSpPr>
        <p:grpSpPr bwMode="auto">
          <a:xfrm>
            <a:off x="114300" y="933450"/>
            <a:ext cx="9890125" cy="3179763"/>
            <a:chOff x="0" y="0"/>
            <a:chExt cx="6230" cy="2003"/>
          </a:xfrm>
        </p:grpSpPr>
        <p:pic>
          <p:nvPicPr>
            <p:cNvPr id="180226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56" y="371"/>
              <a:ext cx="4763" cy="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80227" name="Picture 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1368" cy="20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80228" name="Rectangle 4"/>
            <p:cNvSpPr>
              <a:spLocks/>
            </p:cNvSpPr>
            <p:nvPr/>
          </p:nvSpPr>
          <p:spPr bwMode="auto">
            <a:xfrm>
              <a:off x="1446" y="23"/>
              <a:ext cx="4784" cy="1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r>
                <a:rPr lang="en-US" sz="1400">
                  <a:latin typeface="Verdana Bold" charset="0"/>
                  <a:ea typeface="ＭＳ Ｐゴシック" charset="0"/>
                  <a:cs typeface="Verdana Bold" charset="0"/>
                  <a:sym typeface="Verdana Bold" charset="0"/>
                </a:rPr>
                <a:t>J. J. Balmer (1885) analysiert das Emissionsspektrum von Wasserstoff</a:t>
              </a:r>
            </a:p>
          </p:txBody>
        </p:sp>
        <p:sp>
          <p:nvSpPr>
            <p:cNvPr id="180229" name="Rectangle 5"/>
            <p:cNvSpPr>
              <a:spLocks/>
            </p:cNvSpPr>
            <p:nvPr/>
          </p:nvSpPr>
          <p:spPr bwMode="auto">
            <a:xfrm>
              <a:off x="1638" y="1123"/>
              <a:ext cx="1712" cy="3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l"/>
              <a:r>
                <a:rPr lang="en-US" sz="1700">
                  <a:ea typeface="ＭＳ Ｐゴシック" charset="0"/>
                  <a:cs typeface="Verdana" charset="0"/>
                </a:rPr>
                <a:t>Balmer</a:t>
              </a:r>
              <a:r>
                <a:rPr lang="ja-JP" altLang="en-US" sz="1700">
                  <a:latin typeface="Arial"/>
                  <a:ea typeface="ＭＳ Ｐゴシック" charset="0"/>
                  <a:cs typeface="Verdana" charset="0"/>
                </a:rPr>
                <a:t>’</a:t>
              </a:r>
              <a:r>
                <a:rPr lang="en-US" sz="1700">
                  <a:ea typeface="ＭＳ Ｐゴシック" charset="0"/>
                  <a:cs typeface="Verdana" charset="0"/>
                </a:rPr>
                <a:t>s empirische</a:t>
              </a:r>
            </a:p>
            <a:p>
              <a:pPr algn="l"/>
              <a:r>
                <a:rPr lang="en-US" sz="1700">
                  <a:ea typeface="ＭＳ Ｐゴシック" charset="0"/>
                  <a:cs typeface="Verdana" charset="0"/>
                </a:rPr>
                <a:t>Formel:</a:t>
              </a:r>
            </a:p>
          </p:txBody>
        </p:sp>
        <p:pic>
          <p:nvPicPr>
            <p:cNvPr id="180230" name="Picture 6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56" y="1091"/>
              <a:ext cx="1256" cy="4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80235" name="Group 11"/>
          <p:cNvGrpSpPr>
            <a:grpSpLocks/>
          </p:cNvGrpSpPr>
          <p:nvPr/>
        </p:nvGrpSpPr>
        <p:grpSpPr bwMode="auto">
          <a:xfrm>
            <a:off x="187325" y="4216400"/>
            <a:ext cx="9493250" cy="2908300"/>
            <a:chOff x="0" y="0"/>
            <a:chExt cx="5980" cy="1832"/>
          </a:xfrm>
        </p:grpSpPr>
        <p:pic>
          <p:nvPicPr>
            <p:cNvPr id="180232" name="Picture 8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93" y="0"/>
              <a:ext cx="1787" cy="18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80233" name="Rectangle 9"/>
            <p:cNvSpPr>
              <a:spLocks/>
            </p:cNvSpPr>
            <p:nvPr/>
          </p:nvSpPr>
          <p:spPr bwMode="auto">
            <a:xfrm>
              <a:off x="0" y="52"/>
              <a:ext cx="3504" cy="2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l"/>
              <a:r>
                <a:rPr lang="en-US" sz="1700">
                  <a:latin typeface="Verdana Bold" charset="0"/>
                  <a:ea typeface="ＭＳ Ｐゴシック" charset="0"/>
                  <a:cs typeface="Verdana Bold" charset="0"/>
                  <a:sym typeface="Verdana Bold" charset="0"/>
                </a:rPr>
                <a:t>Niels Bohr besucht Rutherford im Jahr 1913</a:t>
              </a:r>
            </a:p>
          </p:txBody>
        </p:sp>
        <p:sp>
          <p:nvSpPr>
            <p:cNvPr id="180234" name="Rectangle 10"/>
            <p:cNvSpPr>
              <a:spLocks/>
            </p:cNvSpPr>
            <p:nvPr/>
          </p:nvSpPr>
          <p:spPr bwMode="auto">
            <a:xfrm>
              <a:off x="0" y="272"/>
              <a:ext cx="4016" cy="3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l"/>
              <a:r>
                <a:rPr lang="en-US" sz="1700">
                  <a:latin typeface="Verdana Bold Italic" charset="0"/>
                  <a:ea typeface="ＭＳ Ｐゴシック" charset="0"/>
                  <a:cs typeface="Verdana Bold Italic" charset="0"/>
                  <a:sym typeface="Verdana Bold Italic" charset="0"/>
                </a:rPr>
                <a:t>Anwendung der Planck</a:t>
              </a:r>
              <a:r>
                <a:rPr lang="ja-JP" altLang="en-US" sz="1700">
                  <a:latin typeface="Arial"/>
                  <a:ea typeface="ＭＳ Ｐゴシック" charset="0"/>
                  <a:cs typeface="Verdana Bold Italic" charset="0"/>
                  <a:sym typeface="Verdana Bold Italic" charset="0"/>
                </a:rPr>
                <a:t>’</a:t>
              </a:r>
              <a:r>
                <a:rPr lang="en-US" sz="1700">
                  <a:latin typeface="Verdana Bold Italic" charset="0"/>
                  <a:ea typeface="ＭＳ Ｐゴシック" charset="0"/>
                  <a:cs typeface="Verdana Bold Italic" charset="0"/>
                  <a:sym typeface="Verdana Bold Italic" charset="0"/>
                </a:rPr>
                <a:t>schen Quantenhypothese im Atom !</a:t>
              </a:r>
            </a:p>
          </p:txBody>
        </p:sp>
      </p:grpSp>
      <p:grpSp>
        <p:nvGrpSpPr>
          <p:cNvPr id="180243" name="Group 19"/>
          <p:cNvGrpSpPr>
            <a:grpSpLocks/>
          </p:cNvGrpSpPr>
          <p:nvPr/>
        </p:nvGrpSpPr>
        <p:grpSpPr bwMode="auto">
          <a:xfrm>
            <a:off x="187325" y="5441950"/>
            <a:ext cx="6946900" cy="2019300"/>
            <a:chOff x="0" y="0"/>
            <a:chExt cx="4376" cy="1272"/>
          </a:xfrm>
        </p:grpSpPr>
        <p:sp>
          <p:nvSpPr>
            <p:cNvPr id="180236" name="Rectangle 12"/>
            <p:cNvSpPr>
              <a:spLocks/>
            </p:cNvSpPr>
            <p:nvPr/>
          </p:nvSpPr>
          <p:spPr bwMode="auto">
            <a:xfrm>
              <a:off x="0" y="736"/>
              <a:ext cx="3408" cy="2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l"/>
              <a:r>
                <a:rPr lang="en-US" sz="1700">
                  <a:ea typeface="ＭＳ Ｐゴシック" charset="0"/>
                  <a:cs typeface="Verdana" charset="0"/>
                </a:rPr>
                <a:t>•  Elektronen </a:t>
              </a:r>
              <a:r>
                <a:rPr lang="ja-JP" altLang="en-US" sz="1700">
                  <a:latin typeface="Arial"/>
                  <a:ea typeface="ＭＳ Ｐゴシック" charset="0"/>
                  <a:cs typeface="Verdana" charset="0"/>
                </a:rPr>
                <a:t>‘</a:t>
              </a:r>
              <a:r>
                <a:rPr lang="en-US" sz="1700">
                  <a:ea typeface="ＭＳ Ｐゴシック" charset="0"/>
                  <a:cs typeface="Verdana" charset="0"/>
                </a:rPr>
                <a:t>strahlen</a:t>
              </a:r>
              <a:r>
                <a:rPr lang="ja-JP" altLang="en-US" sz="1700">
                  <a:latin typeface="Arial"/>
                  <a:ea typeface="ＭＳ Ｐゴシック" charset="0"/>
                  <a:cs typeface="Verdana" charset="0"/>
                </a:rPr>
                <a:t>’</a:t>
              </a:r>
              <a:r>
                <a:rPr lang="en-US" sz="1700">
                  <a:ea typeface="ＭＳ Ｐゴシック" charset="0"/>
                  <a:cs typeface="Verdana" charset="0"/>
                </a:rPr>
                <a:t> nur bei Übergängen</a:t>
              </a:r>
            </a:p>
          </p:txBody>
        </p:sp>
        <p:sp>
          <p:nvSpPr>
            <p:cNvPr id="180237" name="Rectangle 13"/>
            <p:cNvSpPr>
              <a:spLocks/>
            </p:cNvSpPr>
            <p:nvPr/>
          </p:nvSpPr>
          <p:spPr bwMode="auto">
            <a:xfrm>
              <a:off x="0" y="1056"/>
              <a:ext cx="4376" cy="2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l"/>
              <a:r>
                <a:rPr lang="en-US" sz="1700">
                  <a:ea typeface="ＭＳ Ｐゴシック" charset="0"/>
                  <a:cs typeface="Verdana" charset="0"/>
                </a:rPr>
                <a:t>•  Photonen-Energie = Energiedifferenz zwischen n-Niveaus</a:t>
              </a:r>
            </a:p>
          </p:txBody>
        </p:sp>
        <p:grpSp>
          <p:nvGrpSpPr>
            <p:cNvPr id="180242" name="Group 18"/>
            <p:cNvGrpSpPr>
              <a:grpSpLocks/>
            </p:cNvGrpSpPr>
            <p:nvPr/>
          </p:nvGrpSpPr>
          <p:grpSpPr bwMode="auto">
            <a:xfrm>
              <a:off x="0" y="0"/>
              <a:ext cx="3848" cy="620"/>
              <a:chOff x="0" y="0"/>
              <a:chExt cx="3848" cy="620"/>
            </a:xfrm>
          </p:grpSpPr>
          <p:pic>
            <p:nvPicPr>
              <p:cNvPr id="180238" name="Picture 14"/>
              <p:cNvPicPr>
                <a:picLocks noChangeAspect="1" noChangeArrowheads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09" y="276"/>
                <a:ext cx="1256" cy="3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80239" name="Rectangle 15"/>
              <p:cNvSpPr>
                <a:spLocks/>
              </p:cNvSpPr>
              <p:nvPr/>
            </p:nvSpPr>
            <p:spPr bwMode="auto">
              <a:xfrm>
                <a:off x="0" y="0"/>
                <a:ext cx="3848" cy="21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ctr"/>
              <a:lstStyle/>
              <a:p>
                <a:pPr algn="l"/>
                <a:r>
                  <a:rPr lang="en-US" sz="1700">
                    <a:ea typeface="ＭＳ Ｐゴシック" charset="0"/>
                    <a:cs typeface="Verdana" charset="0"/>
                  </a:rPr>
                  <a:t>•  Wenn der Drehimpuls quantisiert ist:</a:t>
                </a:r>
              </a:p>
            </p:txBody>
          </p:sp>
          <p:pic>
            <p:nvPicPr>
              <p:cNvPr id="180240" name="Picture 16"/>
              <p:cNvPicPr>
                <a:picLocks noChangeAspect="1" noChangeArrowheads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537" y="276"/>
                <a:ext cx="1080" cy="3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80241" name="Rectangle 17"/>
              <p:cNvSpPr>
                <a:spLocks/>
              </p:cNvSpPr>
              <p:nvPr/>
            </p:nvSpPr>
            <p:spPr bwMode="auto">
              <a:xfrm>
                <a:off x="1804" y="340"/>
                <a:ext cx="415" cy="22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wrap="none" lIns="0" tIns="0" rIns="0" bIns="0" anchor="ctr">
                <a:spAutoFit/>
              </a:bodyPr>
              <a:lstStyle/>
              <a:p>
                <a:r>
                  <a:rPr lang="en-US">
                    <a:ea typeface="ＭＳ Ｐゴシック" charset="0"/>
                    <a:cs typeface="Verdana" charset="0"/>
                  </a:rPr>
                  <a:t>dann</a:t>
                </a:r>
              </a:p>
            </p:txBody>
          </p:sp>
        </p:grpSp>
      </p:grp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0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0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249" name="Rectangle 1"/>
          <p:cNvSpPr>
            <a:spLocks/>
          </p:cNvSpPr>
          <p:nvPr/>
        </p:nvSpPr>
        <p:spPr bwMode="auto">
          <a:xfrm>
            <a:off x="8391525" y="431800"/>
            <a:ext cx="1765300" cy="35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>
                <a:solidFill>
                  <a:srgbClr val="FFFF00"/>
                </a:solidFill>
                <a:ea typeface="ＭＳ Ｐゴシック" charset="0"/>
                <a:cs typeface="Verdana" charset="0"/>
              </a:rPr>
              <a:t>1923-1927</a:t>
            </a:r>
          </a:p>
        </p:txBody>
      </p:sp>
      <p:sp>
        <p:nvSpPr>
          <p:cNvPr id="181250" name="Rectangle 2"/>
          <p:cNvSpPr>
            <a:spLocks/>
          </p:cNvSpPr>
          <p:nvPr/>
        </p:nvSpPr>
        <p:spPr bwMode="auto">
          <a:xfrm>
            <a:off x="428625" y="990600"/>
            <a:ext cx="9296400" cy="635000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>
                <a:solidFill>
                  <a:srgbClr val="FFFF00"/>
                </a:solidFill>
                <a:latin typeface="Verdana Bold" charset="0"/>
                <a:ea typeface="ＭＳ Ｐゴシック" charset="0"/>
                <a:cs typeface="Verdana Bold" charset="0"/>
                <a:sym typeface="Verdana Bold" charset="0"/>
              </a:rPr>
              <a:t>Es brauchte noch weitere 10 Jahre bevor man anfing, die mysteriösen Regeln der atomaren Welt zu verstehen.</a:t>
            </a:r>
          </a:p>
        </p:txBody>
      </p:sp>
      <p:grpSp>
        <p:nvGrpSpPr>
          <p:cNvPr id="181253" name="Group 5"/>
          <p:cNvGrpSpPr>
            <a:grpSpLocks/>
          </p:cNvGrpSpPr>
          <p:nvPr/>
        </p:nvGrpSpPr>
        <p:grpSpPr bwMode="auto">
          <a:xfrm>
            <a:off x="2403475" y="4025900"/>
            <a:ext cx="6959600" cy="3416300"/>
            <a:chOff x="0" y="0"/>
            <a:chExt cx="4384" cy="2152"/>
          </a:xfrm>
        </p:grpSpPr>
        <p:pic>
          <p:nvPicPr>
            <p:cNvPr id="181251" name="Picture 3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53" y="0"/>
              <a:ext cx="2274" cy="17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81252" name="Rectangle 4"/>
            <p:cNvSpPr>
              <a:spLocks/>
            </p:cNvSpPr>
            <p:nvPr/>
          </p:nvSpPr>
          <p:spPr bwMode="auto">
            <a:xfrm>
              <a:off x="0" y="1832"/>
              <a:ext cx="4384" cy="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r>
                <a:rPr lang="en-US" sz="1400">
                  <a:ea typeface="ＭＳ Ｐゴシック" charset="0"/>
                  <a:cs typeface="Verdana" charset="0"/>
                </a:rPr>
                <a:t>*Diese Hypothese wurde 1927</a:t>
              </a:r>
            </a:p>
            <a:p>
              <a:r>
                <a:rPr lang="en-US" sz="1400">
                  <a:ea typeface="ＭＳ Ｐゴシック" charset="0"/>
                  <a:cs typeface="Verdana" charset="0"/>
                </a:rPr>
                <a:t>durch die Beobachtung von Elektronenbeugung bestätigt (Davisson/Germer)</a:t>
              </a:r>
            </a:p>
          </p:txBody>
        </p:sp>
      </p:grpSp>
      <p:grpSp>
        <p:nvGrpSpPr>
          <p:cNvPr id="181259" name="Group 11"/>
          <p:cNvGrpSpPr>
            <a:grpSpLocks/>
          </p:cNvGrpSpPr>
          <p:nvPr/>
        </p:nvGrpSpPr>
        <p:grpSpPr bwMode="auto">
          <a:xfrm>
            <a:off x="427038" y="1879600"/>
            <a:ext cx="8172450" cy="3714750"/>
            <a:chOff x="0" y="0"/>
            <a:chExt cx="5147" cy="2340"/>
          </a:xfrm>
        </p:grpSpPr>
        <p:sp>
          <p:nvSpPr>
            <p:cNvPr id="181254" name="Rectangle 6"/>
            <p:cNvSpPr>
              <a:spLocks/>
            </p:cNvSpPr>
            <p:nvPr/>
          </p:nvSpPr>
          <p:spPr bwMode="auto">
            <a:xfrm>
              <a:off x="2126" y="0"/>
              <a:ext cx="3021" cy="2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pPr algn="l"/>
              <a:r>
                <a:rPr lang="en-US">
                  <a:latin typeface="Verdana Bold" charset="0"/>
                  <a:ea typeface="ＭＳ Ｐゴシック" charset="0"/>
                  <a:cs typeface="Verdana Bold" charset="0"/>
                  <a:sym typeface="Verdana Bold" charset="0"/>
                </a:rPr>
                <a:t>Teilchen haben Welleneigenschaften</a:t>
              </a:r>
            </a:p>
          </p:txBody>
        </p:sp>
        <p:pic>
          <p:nvPicPr>
            <p:cNvPr id="181255" name="Picture 7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94" y="328"/>
              <a:ext cx="1072" cy="8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181258" name="Group 10"/>
            <p:cNvGrpSpPr>
              <a:grpSpLocks/>
            </p:cNvGrpSpPr>
            <p:nvPr/>
          </p:nvGrpSpPr>
          <p:grpSpPr bwMode="auto">
            <a:xfrm>
              <a:off x="0" y="56"/>
              <a:ext cx="1449" cy="2284"/>
              <a:chOff x="0" y="0"/>
              <a:chExt cx="1449" cy="2284"/>
            </a:xfrm>
          </p:grpSpPr>
          <p:pic>
            <p:nvPicPr>
              <p:cNvPr id="181256" name="Picture 8"/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1449" cy="200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81257" name="Rectangle 9"/>
              <p:cNvSpPr>
                <a:spLocks/>
              </p:cNvSpPr>
              <p:nvPr/>
            </p:nvSpPr>
            <p:spPr bwMode="auto">
              <a:xfrm>
                <a:off x="2" y="2100"/>
                <a:ext cx="1378" cy="18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wrap="none" lIns="0" tIns="0" rIns="0" bIns="0" anchor="ctr">
                <a:spAutoFit/>
              </a:bodyPr>
              <a:lstStyle/>
              <a:p>
                <a:pPr algn="l"/>
                <a:r>
                  <a:rPr lang="en-US" sz="1400">
                    <a:ea typeface="ＭＳ Ｐゴシック" charset="0"/>
                    <a:cs typeface="Verdana" charset="0"/>
                  </a:rPr>
                  <a:t>Louis de Broglie (1924)</a:t>
                </a:r>
              </a:p>
            </p:txBody>
          </p:sp>
        </p:grpSp>
      </p:grp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8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1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68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1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273" name="Rectangle 1"/>
          <p:cNvSpPr>
            <a:spLocks/>
          </p:cNvSpPr>
          <p:nvPr/>
        </p:nvSpPr>
        <p:spPr bwMode="auto">
          <a:xfrm>
            <a:off x="8391525" y="431800"/>
            <a:ext cx="1765300" cy="35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>
                <a:solidFill>
                  <a:srgbClr val="FFFF00"/>
                </a:solidFill>
                <a:ea typeface="ＭＳ Ｐゴシック" charset="0"/>
                <a:cs typeface="Verdana" charset="0"/>
              </a:rPr>
              <a:t>1923-1927</a:t>
            </a:r>
          </a:p>
        </p:txBody>
      </p:sp>
      <p:grpSp>
        <p:nvGrpSpPr>
          <p:cNvPr id="182280" name="Group 8"/>
          <p:cNvGrpSpPr>
            <a:grpSpLocks/>
          </p:cNvGrpSpPr>
          <p:nvPr/>
        </p:nvGrpSpPr>
        <p:grpSpPr bwMode="auto">
          <a:xfrm>
            <a:off x="423863" y="1141413"/>
            <a:ext cx="9290050" cy="2439987"/>
            <a:chOff x="0" y="0"/>
            <a:chExt cx="5852" cy="1536"/>
          </a:xfrm>
        </p:grpSpPr>
        <p:pic>
          <p:nvPicPr>
            <p:cNvPr id="182274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1072" cy="11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82275" name="Rectangle 3"/>
            <p:cNvSpPr>
              <a:spLocks/>
            </p:cNvSpPr>
            <p:nvPr/>
          </p:nvSpPr>
          <p:spPr bwMode="auto">
            <a:xfrm>
              <a:off x="54" y="1196"/>
              <a:ext cx="962" cy="1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r>
                <a:rPr lang="en-US" sz="1200">
                  <a:ea typeface="ＭＳ Ｐゴシック" charset="0"/>
                  <a:cs typeface="Verdana" charset="0"/>
                </a:rPr>
                <a:t>Heisenberg (1925)</a:t>
              </a:r>
            </a:p>
          </p:txBody>
        </p:sp>
        <p:sp>
          <p:nvSpPr>
            <p:cNvPr id="182276" name="Rectangle 4"/>
            <p:cNvSpPr>
              <a:spLocks/>
            </p:cNvSpPr>
            <p:nvPr/>
          </p:nvSpPr>
          <p:spPr bwMode="auto">
            <a:xfrm>
              <a:off x="1228" y="472"/>
              <a:ext cx="4624" cy="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pPr algn="l"/>
              <a:r>
                <a:rPr lang="en-US">
                  <a:ea typeface="ＭＳ Ｐゴシック" charset="0"/>
                  <a:cs typeface="Verdana" charset="0"/>
                </a:rPr>
                <a:t>Wenn Teilchen auch Welleneigenschaften haben, dann </a:t>
              </a:r>
            </a:p>
            <a:p>
              <a:pPr algn="l"/>
              <a:r>
                <a:rPr lang="en-US">
                  <a:ea typeface="ＭＳ Ｐゴシック" charset="0"/>
                  <a:cs typeface="Verdana" charset="0"/>
                </a:rPr>
                <a:t>können Ort und Impuls nicht gleichzeitig präzise messbar sein.</a:t>
              </a:r>
            </a:p>
          </p:txBody>
        </p:sp>
        <p:sp>
          <p:nvSpPr>
            <p:cNvPr id="182277" name="Rectangle 5"/>
            <p:cNvSpPr>
              <a:spLocks/>
            </p:cNvSpPr>
            <p:nvPr/>
          </p:nvSpPr>
          <p:spPr bwMode="auto">
            <a:xfrm>
              <a:off x="1492" y="1256"/>
              <a:ext cx="1697" cy="2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pPr algn="l"/>
              <a:r>
                <a:rPr lang="en-US">
                  <a:ea typeface="ＭＳ Ｐゴシック" charset="0"/>
                  <a:cs typeface="Verdana" charset="0"/>
                </a:rPr>
                <a:t>Ort-Impuls-Unschärfe:</a:t>
              </a:r>
            </a:p>
          </p:txBody>
        </p:sp>
        <p:sp>
          <p:nvSpPr>
            <p:cNvPr id="182278" name="Rectangle 6"/>
            <p:cNvSpPr>
              <a:spLocks/>
            </p:cNvSpPr>
            <p:nvPr/>
          </p:nvSpPr>
          <p:spPr bwMode="auto">
            <a:xfrm>
              <a:off x="1240" y="16"/>
              <a:ext cx="1502" cy="2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r>
                <a:rPr lang="en-US">
                  <a:latin typeface="Verdana Bold" charset="0"/>
                  <a:ea typeface="ＭＳ Ｐゴシック" charset="0"/>
                  <a:cs typeface="Verdana Bold" charset="0"/>
                  <a:sym typeface="Verdana Bold" charset="0"/>
                </a:rPr>
                <a:t>Unschärferelation</a:t>
              </a:r>
            </a:p>
          </p:txBody>
        </p:sp>
        <p:pic>
          <p:nvPicPr>
            <p:cNvPr id="182279" name="Picture 7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12" y="1192"/>
              <a:ext cx="784" cy="3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82285" name="Group 13"/>
          <p:cNvGrpSpPr>
            <a:grpSpLocks/>
          </p:cNvGrpSpPr>
          <p:nvPr/>
        </p:nvGrpSpPr>
        <p:grpSpPr bwMode="auto">
          <a:xfrm>
            <a:off x="355600" y="3930650"/>
            <a:ext cx="9753600" cy="2978150"/>
            <a:chOff x="0" y="0"/>
            <a:chExt cx="6144" cy="1876"/>
          </a:xfrm>
        </p:grpSpPr>
        <p:pic>
          <p:nvPicPr>
            <p:cNvPr id="182281" name="Picture 9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108"/>
              <a:ext cx="1867" cy="12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82282" name="Rectangle 10"/>
            <p:cNvSpPr>
              <a:spLocks/>
            </p:cNvSpPr>
            <p:nvPr/>
          </p:nvSpPr>
          <p:spPr bwMode="auto">
            <a:xfrm>
              <a:off x="2024" y="0"/>
              <a:ext cx="4120" cy="146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l"/>
              <a:r>
                <a:rPr lang="en-US">
                  <a:solidFill>
                    <a:srgbClr val="00FFFF"/>
                  </a:solidFill>
                  <a:ea typeface="ＭＳ Ｐゴシック" charset="0"/>
                  <a:cs typeface="Verdana" charset="0"/>
                </a:rPr>
                <a:t>Analogie:</a:t>
              </a:r>
            </a:p>
            <a:p>
              <a:pPr algn="l"/>
              <a:endParaRPr lang="en-US">
                <a:solidFill>
                  <a:srgbClr val="00FFFF"/>
                </a:solidFill>
                <a:ea typeface="ＭＳ Ｐゴシック" charset="0"/>
                <a:cs typeface="Verdana" charset="0"/>
              </a:endParaRPr>
            </a:p>
            <a:p>
              <a:pPr algn="l"/>
              <a:r>
                <a:rPr lang="en-US">
                  <a:solidFill>
                    <a:srgbClr val="00FFFF"/>
                  </a:solidFill>
                  <a:ea typeface="ＭＳ Ｐゴシック" charset="0"/>
                  <a:cs typeface="Verdana" charset="0"/>
                </a:rPr>
                <a:t>Ein </a:t>
              </a:r>
              <a:r>
                <a:rPr lang="ja-JP" altLang="en-US">
                  <a:solidFill>
                    <a:srgbClr val="00FFFF"/>
                  </a:solidFill>
                  <a:latin typeface="Arial"/>
                  <a:ea typeface="ＭＳ Ｐゴシック" charset="0"/>
                  <a:cs typeface="Verdana" charset="0"/>
                </a:rPr>
                <a:t>‘</a:t>
              </a:r>
              <a:r>
                <a:rPr lang="en-US">
                  <a:solidFill>
                    <a:srgbClr val="00FFFF"/>
                  </a:solidFill>
                  <a:ea typeface="ＭＳ Ｐゴシック" charset="0"/>
                  <a:cs typeface="Verdana" charset="0"/>
                </a:rPr>
                <a:t>reiner</a:t>
              </a:r>
              <a:r>
                <a:rPr lang="ja-JP" altLang="en-US">
                  <a:solidFill>
                    <a:srgbClr val="00FFFF"/>
                  </a:solidFill>
                  <a:latin typeface="Arial"/>
                  <a:ea typeface="ＭＳ Ｐゴシック" charset="0"/>
                  <a:cs typeface="Verdana" charset="0"/>
                </a:rPr>
                <a:t>’</a:t>
              </a:r>
              <a:r>
                <a:rPr lang="en-US">
                  <a:solidFill>
                    <a:srgbClr val="00FFFF"/>
                  </a:solidFill>
                  <a:ea typeface="ＭＳ Ｐゴシック" charset="0"/>
                  <a:cs typeface="Verdana" charset="0"/>
                </a:rPr>
                <a:t> Ton der Frequenz f bekommt eine</a:t>
              </a:r>
            </a:p>
            <a:p>
              <a:pPr algn="l"/>
              <a:r>
                <a:rPr lang="ja-JP" altLang="en-US">
                  <a:solidFill>
                    <a:srgbClr val="00FFFF"/>
                  </a:solidFill>
                  <a:latin typeface="Arial"/>
                  <a:ea typeface="ＭＳ Ｐゴシック" charset="0"/>
                  <a:cs typeface="Verdana" charset="0"/>
                </a:rPr>
                <a:t>‘</a:t>
              </a:r>
              <a:r>
                <a:rPr lang="en-US">
                  <a:solidFill>
                    <a:srgbClr val="00FFFF"/>
                  </a:solidFill>
                  <a:ea typeface="ＭＳ Ｐゴシック" charset="0"/>
                  <a:cs typeface="Verdana" charset="0"/>
                </a:rPr>
                <a:t>Unschärfe</a:t>
              </a:r>
              <a:r>
                <a:rPr lang="ja-JP" altLang="en-US">
                  <a:solidFill>
                    <a:srgbClr val="00FFFF"/>
                  </a:solidFill>
                  <a:latin typeface="Arial"/>
                  <a:ea typeface="ＭＳ Ｐゴシック" charset="0"/>
                  <a:cs typeface="Verdana" charset="0"/>
                </a:rPr>
                <a:t>’</a:t>
              </a:r>
              <a:r>
                <a:rPr lang="en-US">
                  <a:solidFill>
                    <a:srgbClr val="00FFFF"/>
                  </a:solidFill>
                  <a:ea typeface="ＭＳ Ｐゴシック" charset="0"/>
                  <a:cs typeface="Verdana" charset="0"/>
                </a:rPr>
                <a:t> </a:t>
              </a:r>
              <a:r>
                <a:rPr lang="en-US">
                  <a:solidFill>
                    <a:srgbClr val="00FFFF"/>
                  </a:solidFill>
                  <a:latin typeface="Trebuchet MS" charset="0"/>
                  <a:ea typeface="ＭＳ Ｐゴシック" charset="0"/>
                  <a:cs typeface="Trebuchet MS" charset="0"/>
                  <a:sym typeface="Trebuchet MS" charset="0"/>
                </a:rPr>
                <a:t>Δ</a:t>
              </a:r>
              <a:r>
                <a:rPr lang="en-US">
                  <a:solidFill>
                    <a:srgbClr val="00FFFF"/>
                  </a:solidFill>
                  <a:ea typeface="ＭＳ Ｐゴシック" charset="0"/>
                  <a:cs typeface="Verdana" charset="0"/>
                </a:rPr>
                <a:t>f wenn er nur über das Zeitintervall </a:t>
              </a:r>
              <a:r>
                <a:rPr lang="en-US">
                  <a:solidFill>
                    <a:srgbClr val="00FFFF"/>
                  </a:solidFill>
                  <a:latin typeface="Trebuchet MS" charset="0"/>
                  <a:ea typeface="ＭＳ Ｐゴシック" charset="0"/>
                  <a:cs typeface="Trebuchet MS" charset="0"/>
                  <a:sym typeface="Trebuchet MS" charset="0"/>
                </a:rPr>
                <a:t>Δ</a:t>
              </a:r>
              <a:r>
                <a:rPr lang="en-US">
                  <a:solidFill>
                    <a:srgbClr val="00FFFF"/>
                  </a:solidFill>
                  <a:ea typeface="ＭＳ Ｐゴシック" charset="0"/>
                  <a:cs typeface="Verdana" charset="0"/>
                </a:rPr>
                <a:t>t </a:t>
              </a:r>
            </a:p>
            <a:p>
              <a:pPr algn="l"/>
              <a:r>
                <a:rPr lang="en-US">
                  <a:solidFill>
                    <a:srgbClr val="00FFFF"/>
                  </a:solidFill>
                  <a:ea typeface="ＭＳ Ｐゴシック" charset="0"/>
                  <a:cs typeface="Verdana" charset="0"/>
                </a:rPr>
                <a:t>erklingt (Fourier-Transformation):</a:t>
              </a:r>
            </a:p>
            <a:p>
              <a:pPr algn="l"/>
              <a:endParaRPr lang="en-US">
                <a:solidFill>
                  <a:srgbClr val="00FFFF"/>
                </a:solidFill>
                <a:ea typeface="ＭＳ Ｐゴシック" charset="0"/>
                <a:cs typeface="Verdana" charset="0"/>
              </a:endParaRPr>
            </a:p>
            <a:p>
              <a:r>
                <a:rPr lang="en-US">
                  <a:solidFill>
                    <a:srgbClr val="00FFFF"/>
                  </a:solidFill>
                  <a:latin typeface="Trebuchet MS" charset="0"/>
                  <a:ea typeface="ＭＳ Ｐゴシック" charset="0"/>
                  <a:cs typeface="Trebuchet MS" charset="0"/>
                  <a:sym typeface="Trebuchet MS" charset="0"/>
                </a:rPr>
                <a:t>Δf</a:t>
              </a:r>
              <a:r>
                <a:rPr lang="en-US">
                  <a:solidFill>
                    <a:srgbClr val="00FFFF"/>
                  </a:solidFill>
                  <a:ea typeface="ＭＳ Ｐゴシック" charset="0"/>
                  <a:cs typeface="Verdana" charset="0"/>
                </a:rPr>
                <a:t> </a:t>
              </a:r>
              <a:r>
                <a:rPr lang="en-US">
                  <a:solidFill>
                    <a:srgbClr val="00FFFF"/>
                  </a:solidFill>
                  <a:latin typeface="Trebuchet MS" charset="0"/>
                  <a:ea typeface="ＭＳ Ｐゴシック" charset="0"/>
                  <a:cs typeface="Trebuchet MS" charset="0"/>
                  <a:sym typeface="Trebuchet MS" charset="0"/>
                </a:rPr>
                <a:t>Δ</a:t>
              </a:r>
              <a:r>
                <a:rPr lang="en-US">
                  <a:solidFill>
                    <a:srgbClr val="00FFFF"/>
                  </a:solidFill>
                  <a:ea typeface="ＭＳ Ｐゴシック" charset="0"/>
                  <a:cs typeface="Verdana" charset="0"/>
                </a:rPr>
                <a:t>t ~ 1</a:t>
              </a:r>
            </a:p>
            <a:p>
              <a:r>
                <a:rPr lang="en-US">
                  <a:solidFill>
                    <a:srgbClr val="00FFFF"/>
                  </a:solidFill>
                  <a:ea typeface="ＭＳ Ｐゴシック" charset="0"/>
                  <a:cs typeface="Verdana" charset="0"/>
                </a:rPr>
                <a:t>h </a:t>
              </a:r>
              <a:r>
                <a:rPr lang="en-US">
                  <a:solidFill>
                    <a:srgbClr val="00FFFF"/>
                  </a:solidFill>
                  <a:latin typeface="Trebuchet MS" charset="0"/>
                  <a:ea typeface="ＭＳ Ｐゴシック" charset="0"/>
                  <a:cs typeface="Trebuchet MS" charset="0"/>
                  <a:sym typeface="Trebuchet MS" charset="0"/>
                </a:rPr>
                <a:t>Δf</a:t>
              </a:r>
              <a:r>
                <a:rPr lang="en-US">
                  <a:solidFill>
                    <a:srgbClr val="00FFFF"/>
                  </a:solidFill>
                  <a:ea typeface="ＭＳ Ｐゴシック" charset="0"/>
                  <a:cs typeface="Verdana" charset="0"/>
                </a:rPr>
                <a:t> </a:t>
              </a:r>
              <a:r>
                <a:rPr lang="en-US">
                  <a:solidFill>
                    <a:srgbClr val="00FFFF"/>
                  </a:solidFill>
                  <a:latin typeface="Trebuchet MS" charset="0"/>
                  <a:ea typeface="ＭＳ Ｐゴシック" charset="0"/>
                  <a:cs typeface="Trebuchet MS" charset="0"/>
                  <a:sym typeface="Trebuchet MS" charset="0"/>
                </a:rPr>
                <a:t>Δ</a:t>
              </a:r>
              <a:r>
                <a:rPr lang="en-US">
                  <a:solidFill>
                    <a:srgbClr val="00FFFF"/>
                  </a:solidFill>
                  <a:ea typeface="ＭＳ Ｐゴシック" charset="0"/>
                  <a:cs typeface="Verdana" charset="0"/>
                </a:rPr>
                <a:t>t = </a:t>
              </a:r>
              <a:r>
                <a:rPr lang="en-US">
                  <a:solidFill>
                    <a:srgbClr val="00FFFF"/>
                  </a:solidFill>
                  <a:latin typeface="Trebuchet MS" charset="0"/>
                  <a:ea typeface="ＭＳ Ｐゴシック" charset="0"/>
                  <a:cs typeface="Trebuchet MS" charset="0"/>
                  <a:sym typeface="Trebuchet MS" charset="0"/>
                </a:rPr>
                <a:t>ΔE Δt</a:t>
              </a:r>
              <a:r>
                <a:rPr lang="en-US">
                  <a:solidFill>
                    <a:srgbClr val="00FFFF"/>
                  </a:solidFill>
                  <a:ea typeface="ＭＳ Ｐゴシック" charset="0"/>
                  <a:cs typeface="Verdana" charset="0"/>
                </a:rPr>
                <a:t>  ~ h</a:t>
              </a:r>
            </a:p>
          </p:txBody>
        </p:sp>
        <p:pic>
          <p:nvPicPr>
            <p:cNvPr id="182283" name="Picture 11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08" y="1668"/>
              <a:ext cx="960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82284" name="Rectangle 12"/>
            <p:cNvSpPr>
              <a:spLocks/>
            </p:cNvSpPr>
            <p:nvPr/>
          </p:nvSpPr>
          <p:spPr bwMode="auto">
            <a:xfrm>
              <a:off x="1320" y="1652"/>
              <a:ext cx="1790" cy="2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pPr algn="l"/>
              <a:r>
                <a:rPr lang="en-US">
                  <a:ea typeface="ＭＳ Ｐゴシック" charset="0"/>
                  <a:cs typeface="Verdana" charset="0"/>
                </a:rPr>
                <a:t>Energie-Zeit-Unschärfe:</a:t>
              </a:r>
            </a:p>
          </p:txBody>
        </p:sp>
      </p:grp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8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2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68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2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297" name="Rectangle 1"/>
          <p:cNvSpPr>
            <a:spLocks/>
          </p:cNvSpPr>
          <p:nvPr/>
        </p:nvSpPr>
        <p:spPr bwMode="auto">
          <a:xfrm>
            <a:off x="8391525" y="431800"/>
            <a:ext cx="1765300" cy="35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>
                <a:solidFill>
                  <a:srgbClr val="FFFF00"/>
                </a:solidFill>
                <a:ea typeface="ＭＳ Ｐゴシック" charset="0"/>
                <a:cs typeface="Verdana" charset="0"/>
              </a:rPr>
              <a:t>1923-1927</a:t>
            </a:r>
          </a:p>
        </p:txBody>
      </p:sp>
      <p:sp>
        <p:nvSpPr>
          <p:cNvPr id="183298" name="Rectangle 2"/>
          <p:cNvSpPr>
            <a:spLocks/>
          </p:cNvSpPr>
          <p:nvPr/>
        </p:nvSpPr>
        <p:spPr bwMode="auto">
          <a:xfrm>
            <a:off x="238125" y="3530600"/>
            <a:ext cx="1333500" cy="55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600">
                <a:ea typeface="ＭＳ Ｐゴシック" charset="0"/>
                <a:cs typeface="Verdana" charset="0"/>
              </a:rPr>
              <a:t>Schrödinger 1926</a:t>
            </a:r>
          </a:p>
        </p:txBody>
      </p:sp>
      <p:sp>
        <p:nvSpPr>
          <p:cNvPr id="183299" name="Rectangle 3"/>
          <p:cNvSpPr>
            <a:spLocks/>
          </p:cNvSpPr>
          <p:nvPr/>
        </p:nvSpPr>
        <p:spPr bwMode="auto">
          <a:xfrm>
            <a:off x="2241550" y="1238250"/>
            <a:ext cx="6432550" cy="44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2400">
                <a:latin typeface="Verdana Bold" charset="0"/>
                <a:ea typeface="ＭＳ Ｐゴシック" charset="0"/>
                <a:cs typeface="Verdana Bold" charset="0"/>
                <a:sym typeface="Verdana Bold" charset="0"/>
              </a:rPr>
              <a:t>SCHRÖDINGER:  WELLENGLEICHUNG</a:t>
            </a:r>
          </a:p>
        </p:txBody>
      </p:sp>
      <p:pic>
        <p:nvPicPr>
          <p:cNvPr id="183300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00" y="965200"/>
            <a:ext cx="1727200" cy="254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3301" name="Rectangle 5"/>
          <p:cNvSpPr>
            <a:spLocks/>
          </p:cNvSpPr>
          <p:nvPr/>
        </p:nvSpPr>
        <p:spPr bwMode="auto">
          <a:xfrm>
            <a:off x="2235200" y="2387600"/>
            <a:ext cx="78867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l"/>
            <a:r>
              <a:rPr lang="en-US">
                <a:ea typeface="ＭＳ Ｐゴシック" charset="0"/>
                <a:cs typeface="Verdana" charset="0"/>
              </a:rPr>
              <a:t>WELLENVERHALTEN VON TEILCHEN -&gt; </a:t>
            </a:r>
          </a:p>
          <a:p>
            <a:pPr algn="l"/>
            <a:endParaRPr lang="en-US">
              <a:ea typeface="ＭＳ Ｐゴシック" charset="0"/>
              <a:cs typeface="Verdana" charset="0"/>
            </a:endParaRPr>
          </a:p>
          <a:p>
            <a:pPr algn="l"/>
            <a:r>
              <a:rPr lang="en-US">
                <a:latin typeface="Verdana Bold" charset="0"/>
                <a:ea typeface="ＭＳ Ｐゴシック" charset="0"/>
                <a:cs typeface="Verdana Bold" charset="0"/>
                <a:sym typeface="Verdana Bold" charset="0"/>
              </a:rPr>
              <a:t>BESCHREIBUNG DURCH WELLENFUNKTION ψ</a:t>
            </a:r>
          </a:p>
        </p:txBody>
      </p:sp>
      <p:sp>
        <p:nvSpPr>
          <p:cNvPr id="183302" name="Rectangle 6"/>
          <p:cNvSpPr>
            <a:spLocks/>
          </p:cNvSpPr>
          <p:nvPr/>
        </p:nvSpPr>
        <p:spPr bwMode="auto">
          <a:xfrm>
            <a:off x="2206625" y="3632200"/>
            <a:ext cx="7315200" cy="63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l"/>
            <a:r>
              <a:rPr lang="en-US">
                <a:ea typeface="ＭＳ Ｐゴシック" charset="0"/>
                <a:cs typeface="Verdana" charset="0"/>
              </a:rPr>
              <a:t>Interferenz (mathematisch) am einfachsten durch komplexe Funktionen beschrieben (Phase)</a:t>
            </a:r>
          </a:p>
        </p:txBody>
      </p:sp>
      <p:sp>
        <p:nvSpPr>
          <p:cNvPr id="183303" name="Rectangle 7"/>
          <p:cNvSpPr>
            <a:spLocks/>
          </p:cNvSpPr>
          <p:nvPr/>
        </p:nvSpPr>
        <p:spPr bwMode="auto">
          <a:xfrm>
            <a:off x="1482725" y="5543550"/>
            <a:ext cx="7581900" cy="44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l"/>
            <a:r>
              <a:rPr lang="en-US" sz="2400">
                <a:ea typeface="ＭＳ Ｐゴシック" charset="0"/>
                <a:cs typeface="Verdana" charset="0"/>
              </a:rPr>
              <a:t>Wie hat Schrödinger seine Gleichung erraten?</a:t>
            </a: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3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3303" grpId="0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889" name="Rectangle 1"/>
          <p:cNvSpPr>
            <a:spLocks/>
          </p:cNvSpPr>
          <p:nvPr/>
        </p:nvSpPr>
        <p:spPr bwMode="auto">
          <a:xfrm>
            <a:off x="771525" y="3556000"/>
            <a:ext cx="8610600" cy="2514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ct val="140000"/>
              </a:lnSpc>
            </a:pPr>
            <a:r>
              <a:rPr lang="en-US" sz="2400">
                <a:solidFill>
                  <a:srgbClr val="00FFFF"/>
                </a:solidFill>
                <a:ea typeface="ＭＳ Ｐゴシック" charset="0"/>
                <a:cs typeface="Verdana" charset="0"/>
              </a:rPr>
              <a:t>Über 50 Physik - Nobelpreise</a:t>
            </a:r>
          </a:p>
          <a:p>
            <a:pPr>
              <a:lnSpc>
                <a:spcPct val="140000"/>
              </a:lnSpc>
            </a:pPr>
            <a:endParaRPr lang="en-US" sz="2400">
              <a:solidFill>
                <a:srgbClr val="00FFFF"/>
              </a:solidFill>
              <a:ea typeface="ＭＳ Ｐゴシック" charset="0"/>
              <a:cs typeface="Verdana" charset="0"/>
            </a:endParaRPr>
          </a:p>
          <a:p>
            <a:pPr>
              <a:lnSpc>
                <a:spcPct val="140000"/>
              </a:lnSpc>
            </a:pPr>
            <a:endParaRPr lang="en-US" sz="2400">
              <a:solidFill>
                <a:srgbClr val="00FFFF"/>
              </a:solidFill>
              <a:ea typeface="ＭＳ Ｐゴシック" charset="0"/>
              <a:cs typeface="Verdana" charset="0"/>
            </a:endParaRPr>
          </a:p>
          <a:p>
            <a:pPr>
              <a:lnSpc>
                <a:spcPct val="140000"/>
              </a:lnSpc>
            </a:pPr>
            <a:r>
              <a:rPr lang="en-US" sz="2400">
                <a:solidFill>
                  <a:srgbClr val="00FFFF"/>
                </a:solidFill>
                <a:latin typeface="Verdana Bold" charset="0"/>
                <a:ea typeface="ＭＳ Ｐゴシック" charset="0"/>
                <a:cs typeface="Verdana Bold" charset="0"/>
                <a:sym typeface="Verdana Bold" charset="0"/>
              </a:rPr>
              <a:t>Breiter Überblick über die wichtigsten Entdeckungen und die Zusammenhänge</a:t>
            </a:r>
          </a:p>
        </p:txBody>
      </p:sp>
      <p:sp>
        <p:nvSpPr>
          <p:cNvPr id="165890" name="Rectangle 2"/>
          <p:cNvSpPr>
            <a:spLocks/>
          </p:cNvSpPr>
          <p:nvPr/>
        </p:nvSpPr>
        <p:spPr bwMode="auto">
          <a:xfrm>
            <a:off x="415925" y="1231900"/>
            <a:ext cx="9309100" cy="96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ct val="140000"/>
              </a:lnSpc>
            </a:pPr>
            <a:r>
              <a:rPr lang="en-US" sz="2400">
                <a:solidFill>
                  <a:srgbClr val="FFFF00"/>
                </a:solidFill>
                <a:latin typeface="Verdana Bold" charset="0"/>
                <a:ea typeface="ＭＳ Ｐゴシック" charset="0"/>
                <a:cs typeface="Verdana Bold" charset="0"/>
                <a:sym typeface="Verdana Bold" charset="0"/>
              </a:rPr>
              <a:t>In drei Vorträgen werden etwa 100 Jahre an Ideen, Theorien und Experimenten an Ihnen vorbeiziehen.</a:t>
            </a: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58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58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5889" grpId="0" autoUpdateAnimBg="0"/>
      <p:bldP spid="165890" grpId="0" autoUpdateAnimBg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21" name="Rectangle 1"/>
          <p:cNvSpPr>
            <a:spLocks/>
          </p:cNvSpPr>
          <p:nvPr/>
        </p:nvSpPr>
        <p:spPr bwMode="auto">
          <a:xfrm>
            <a:off x="1028700" y="2032000"/>
            <a:ext cx="7551738" cy="111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rgbClr val="000000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 sz="3200">
                <a:latin typeface="Chalkboard" charset="0"/>
                <a:ea typeface="ＭＳ Ｐゴシック" charset="0"/>
                <a:cs typeface="Chalkboard" charset="0"/>
                <a:sym typeface="Chalkboard" charset="0"/>
              </a:rPr>
              <a:t>Energie  </a:t>
            </a:r>
            <a:r>
              <a:rPr lang="en-US" sz="3200">
                <a:solidFill>
                  <a:srgbClr val="F3EB00"/>
                </a:solidFill>
                <a:latin typeface="Chalkboard" charset="0"/>
                <a:ea typeface="ＭＳ Ｐゴシック" charset="0"/>
                <a:cs typeface="Chalkboard" charset="0"/>
                <a:sym typeface="Chalkboard" charset="0"/>
              </a:rPr>
              <a:t>E</a:t>
            </a:r>
            <a:r>
              <a:rPr lang="en-US" sz="3200">
                <a:latin typeface="Chalkboard" charset="0"/>
                <a:ea typeface="ＭＳ Ｐゴシック" charset="0"/>
                <a:cs typeface="Chalkboard" charset="0"/>
                <a:sym typeface="Chalkboard" charset="0"/>
              </a:rPr>
              <a:t> eines Teilchens mit Masse </a:t>
            </a:r>
            <a:r>
              <a:rPr lang="en-US" sz="3200">
                <a:solidFill>
                  <a:srgbClr val="F3EB00"/>
                </a:solidFill>
                <a:latin typeface="Chalkboard" charset="0"/>
                <a:ea typeface="ＭＳ Ｐゴシック" charset="0"/>
                <a:cs typeface="Chalkboard" charset="0"/>
                <a:sym typeface="Chalkboard" charset="0"/>
              </a:rPr>
              <a:t>m</a:t>
            </a:r>
            <a:r>
              <a:rPr lang="en-US" sz="3200">
                <a:latin typeface="Chalkboard" charset="0"/>
                <a:ea typeface="ＭＳ Ｐゴシック" charset="0"/>
                <a:cs typeface="Chalkboard" charset="0"/>
                <a:sym typeface="Chalkboard" charset="0"/>
              </a:rPr>
              <a:t>, </a:t>
            </a:r>
          </a:p>
          <a:p>
            <a:r>
              <a:rPr lang="en-US" sz="3200">
                <a:latin typeface="Chalkboard" charset="0"/>
                <a:ea typeface="ＭＳ Ｐゴシック" charset="0"/>
                <a:cs typeface="Chalkboard" charset="0"/>
                <a:sym typeface="Chalkboard" charset="0"/>
              </a:rPr>
              <a:t>Impuls </a:t>
            </a:r>
            <a:r>
              <a:rPr lang="en-US" sz="3200">
                <a:solidFill>
                  <a:srgbClr val="F3EB00"/>
                </a:solidFill>
                <a:latin typeface="Chalkboard" charset="0"/>
                <a:ea typeface="ＭＳ Ｐゴシック" charset="0"/>
                <a:cs typeface="Chalkboard" charset="0"/>
                <a:sym typeface="Chalkboard" charset="0"/>
              </a:rPr>
              <a:t>p</a:t>
            </a:r>
            <a:r>
              <a:rPr lang="en-US" sz="3200">
                <a:latin typeface="Chalkboard" charset="0"/>
                <a:ea typeface="ＭＳ Ｐゴシック" charset="0"/>
                <a:cs typeface="Chalkboard" charset="0"/>
                <a:sym typeface="Chalkboard" charset="0"/>
              </a:rPr>
              <a:t>, in einem Potential </a:t>
            </a:r>
            <a:r>
              <a:rPr lang="en-US" sz="3200">
                <a:solidFill>
                  <a:srgbClr val="F3EB00"/>
                </a:solidFill>
                <a:latin typeface="Chalkboard" charset="0"/>
                <a:ea typeface="ＭＳ Ｐゴシック" charset="0"/>
                <a:cs typeface="Chalkboard" charset="0"/>
                <a:sym typeface="Chalkboard" charset="0"/>
              </a:rPr>
              <a:t>V(r)</a:t>
            </a:r>
          </a:p>
        </p:txBody>
      </p:sp>
      <p:pic>
        <p:nvPicPr>
          <p:cNvPr id="1843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6300" y="3771900"/>
            <a:ext cx="2781300" cy="1282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323" name="Rectangle 3"/>
          <p:cNvSpPr>
            <a:spLocks/>
          </p:cNvSpPr>
          <p:nvPr/>
        </p:nvSpPr>
        <p:spPr bwMode="auto">
          <a:xfrm>
            <a:off x="0" y="696913"/>
            <a:ext cx="9867900" cy="67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rgbClr val="000000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3600">
                <a:latin typeface="Chalkboard" charset="0"/>
                <a:ea typeface="ＭＳ Ｐゴシック" charset="0"/>
                <a:cs typeface="Chalkboard" charset="0"/>
                <a:sym typeface="Chalkboard" charset="0"/>
              </a:rPr>
              <a:t>Von der </a:t>
            </a:r>
            <a:r>
              <a:rPr lang="en-US" sz="3600">
                <a:solidFill>
                  <a:srgbClr val="F3EB00"/>
                </a:solidFill>
                <a:latin typeface="Chalkboard" charset="0"/>
                <a:ea typeface="ＭＳ Ｐゴシック" charset="0"/>
                <a:cs typeface="Chalkboard" charset="0"/>
                <a:sym typeface="Chalkboard" charset="0"/>
              </a:rPr>
              <a:t>klassichen</a:t>
            </a:r>
            <a:r>
              <a:rPr lang="en-US" sz="3600">
                <a:latin typeface="Chalkboard" charset="0"/>
                <a:ea typeface="ＭＳ Ｐゴシック" charset="0"/>
                <a:cs typeface="Chalkboard" charset="0"/>
                <a:sym typeface="Chalkboard" charset="0"/>
              </a:rPr>
              <a:t> zur </a:t>
            </a:r>
            <a:r>
              <a:rPr lang="en-US" sz="3600">
                <a:solidFill>
                  <a:srgbClr val="84DDFD"/>
                </a:solidFill>
                <a:latin typeface="Chalkboard" charset="0"/>
                <a:ea typeface="ＭＳ Ｐゴシック" charset="0"/>
                <a:cs typeface="Chalkboard" charset="0"/>
                <a:sym typeface="Chalkboard" charset="0"/>
              </a:rPr>
              <a:t>Quanten-</a:t>
            </a:r>
            <a:r>
              <a:rPr lang="en-US" sz="3600">
                <a:latin typeface="Chalkboard" charset="0"/>
                <a:ea typeface="ＭＳ Ｐゴシック" charset="0"/>
                <a:cs typeface="Chalkboard" charset="0"/>
                <a:sym typeface="Chalkboard" charset="0"/>
              </a:rPr>
              <a:t> Mechanik</a:t>
            </a:r>
          </a:p>
        </p:txBody>
      </p:sp>
      <p:sp>
        <p:nvSpPr>
          <p:cNvPr id="184324" name="Rectangle 4"/>
          <p:cNvSpPr>
            <a:spLocks/>
          </p:cNvSpPr>
          <p:nvPr/>
        </p:nvSpPr>
        <p:spPr bwMode="auto">
          <a:xfrm>
            <a:off x="266700" y="5651500"/>
            <a:ext cx="96139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rgbClr val="000000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3200">
                <a:latin typeface="Chalkboard" charset="0"/>
                <a:ea typeface="ＭＳ Ｐゴシック" charset="0"/>
                <a:cs typeface="Chalkboard" charset="0"/>
                <a:sym typeface="Chalkboard" charset="0"/>
              </a:rPr>
              <a:t>Gesamtenergie = kinetische + potentielle Energie</a:t>
            </a:r>
          </a:p>
        </p:txBody>
      </p:sp>
    </p:spTree>
  </p:cSld>
  <p:clrMapOvr>
    <a:masterClrMapping/>
  </p:clrMapOvr>
  <p:transition xmlns:p14="http://schemas.microsoft.com/office/powerpoint/2010/main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345" name="Rectangle 1"/>
          <p:cNvSpPr>
            <a:spLocks/>
          </p:cNvSpPr>
          <p:nvPr/>
        </p:nvSpPr>
        <p:spPr bwMode="auto">
          <a:xfrm>
            <a:off x="0" y="717550"/>
            <a:ext cx="9753600" cy="67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rgbClr val="000000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3600">
                <a:solidFill>
                  <a:srgbClr val="84DDFD"/>
                </a:solidFill>
                <a:latin typeface="Chalkboard" charset="0"/>
                <a:ea typeface="ＭＳ Ｐゴシック" charset="0"/>
                <a:cs typeface="Chalkboard" charset="0"/>
                <a:sym typeface="Chalkboard" charset="0"/>
              </a:rPr>
              <a:t>Übersetzung von Teilchen- in Wellensprache:</a:t>
            </a:r>
          </a:p>
        </p:txBody>
      </p:sp>
      <p:pic>
        <p:nvPicPr>
          <p:cNvPr id="1853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97113" y="4876800"/>
            <a:ext cx="5151437" cy="1020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85349" name="Group 5"/>
          <p:cNvGrpSpPr>
            <a:grpSpLocks/>
          </p:cNvGrpSpPr>
          <p:nvPr/>
        </p:nvGrpSpPr>
        <p:grpSpPr bwMode="auto">
          <a:xfrm>
            <a:off x="455613" y="1851025"/>
            <a:ext cx="9486900" cy="1857375"/>
            <a:chOff x="0" y="0"/>
            <a:chExt cx="5976" cy="1169"/>
          </a:xfrm>
        </p:grpSpPr>
        <p:sp>
          <p:nvSpPr>
            <p:cNvPr id="185347" name="Rectangle 3"/>
            <p:cNvSpPr>
              <a:spLocks/>
            </p:cNvSpPr>
            <p:nvPr/>
          </p:nvSpPr>
          <p:spPr bwMode="auto">
            <a:xfrm>
              <a:off x="0" y="0"/>
              <a:ext cx="5976" cy="11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rgbClr val="000000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l"/>
              <a:r>
                <a:rPr lang="en-US" sz="3200">
                  <a:latin typeface="Chalkboard" charset="0"/>
                  <a:ea typeface="ＭＳ Ｐゴシック" charset="0"/>
                  <a:cs typeface="Chalkboard" charset="0"/>
                  <a:sym typeface="Chalkboard" charset="0"/>
                </a:rPr>
                <a:t>Eine Welle wird beschrieben durch eine Funktion im Raum </a:t>
              </a:r>
              <a:r>
                <a:rPr lang="en-US" sz="3200">
                  <a:solidFill>
                    <a:srgbClr val="F3EB00"/>
                  </a:solidFill>
                  <a:latin typeface="Chalkboard" charset="0"/>
                  <a:ea typeface="ＭＳ Ｐゴシック" charset="0"/>
                  <a:cs typeface="Lucida Grande" charset="0"/>
                  <a:sym typeface="Chalkboard" charset="0"/>
                </a:rPr>
                <a:t>ψ(x) </a:t>
              </a:r>
              <a:r>
                <a:rPr lang="en-US" sz="3200">
                  <a:latin typeface="Chalkboard" charset="0"/>
                  <a:ea typeface="ＭＳ Ｐゴシック" charset="0"/>
                  <a:cs typeface="Chalkboard" charset="0"/>
                  <a:sym typeface="Chalkboard" charset="0"/>
                </a:rPr>
                <a:t>mit Kreisfrequenz</a:t>
              </a:r>
            </a:p>
            <a:p>
              <a:pPr algn="l"/>
              <a:r>
                <a:rPr lang="en-US" sz="3200">
                  <a:latin typeface="Chalkboard" charset="0"/>
                  <a:ea typeface="ＭＳ Ｐゴシック" charset="0"/>
                  <a:cs typeface="Chalkboard" charset="0"/>
                  <a:sym typeface="Chalkboard" charset="0"/>
                </a:rPr>
                <a:t>und Wellenvektor</a:t>
              </a:r>
            </a:p>
          </p:txBody>
        </p:sp>
        <p:pic>
          <p:nvPicPr>
            <p:cNvPr id="185348" name="Picture 4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76" y="748"/>
              <a:ext cx="1523" cy="3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85350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56400" y="2565400"/>
            <a:ext cx="1727200" cy="385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xmlns:p14="http://schemas.microsoft.com/office/powerpoint/2010/main" spd="med">
    <p:dissolve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369" name="Rectangle 1"/>
          <p:cNvSpPr>
            <a:spLocks/>
          </p:cNvSpPr>
          <p:nvPr/>
        </p:nvSpPr>
        <p:spPr bwMode="auto">
          <a:xfrm>
            <a:off x="1238250" y="1066800"/>
            <a:ext cx="7188200" cy="54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rgbClr val="000000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l"/>
            <a:r>
              <a:rPr lang="en-US" sz="2800">
                <a:solidFill>
                  <a:srgbClr val="00FFFF"/>
                </a:solidFill>
                <a:latin typeface="Chalkboard" charset="0"/>
                <a:ea typeface="ＭＳ Ｐゴシック" charset="0"/>
                <a:cs typeface="Chalkboard" charset="0"/>
                <a:sym typeface="Chalkboard" charset="0"/>
              </a:rPr>
              <a:t>De Broglie Impuls</a:t>
            </a:r>
            <a:r>
              <a:rPr lang="en-US" sz="2800">
                <a:latin typeface="Chalkboard" charset="0"/>
                <a:ea typeface="ＭＳ Ｐゴシック" charset="0"/>
                <a:cs typeface="Chalkboard" charset="0"/>
                <a:sym typeface="Chalkboard" charset="0"/>
              </a:rPr>
              <a:t> einer </a:t>
            </a:r>
            <a:r>
              <a:rPr lang="ja-JP" altLang="en-US" sz="2800">
                <a:latin typeface="Arial"/>
                <a:ea typeface="ＭＳ Ｐゴシック" charset="0"/>
                <a:cs typeface="Chalkboard" charset="0"/>
                <a:sym typeface="Chalkboard" charset="0"/>
              </a:rPr>
              <a:t>“</a:t>
            </a:r>
            <a:r>
              <a:rPr lang="en-US" sz="2800">
                <a:latin typeface="Chalkboard" charset="0"/>
                <a:ea typeface="ＭＳ Ｐゴシック" charset="0"/>
                <a:cs typeface="Chalkboard" charset="0"/>
                <a:sym typeface="Chalkboard" charset="0"/>
              </a:rPr>
              <a:t>Teilchenwelle</a:t>
            </a:r>
            <a:r>
              <a:rPr lang="ja-JP" altLang="en-US" sz="2800">
                <a:latin typeface="Arial"/>
                <a:ea typeface="ＭＳ Ｐゴシック" charset="0"/>
                <a:cs typeface="Chalkboard" charset="0"/>
                <a:sym typeface="Chalkboard" charset="0"/>
              </a:rPr>
              <a:t>”</a:t>
            </a:r>
            <a:r>
              <a:rPr lang="en-US" sz="2800">
                <a:latin typeface="Chalkboard" charset="0"/>
                <a:ea typeface="ＭＳ Ｐゴシック" charset="0"/>
                <a:cs typeface="Chalkboard" charset="0"/>
                <a:sym typeface="Chalkboard" charset="0"/>
              </a:rPr>
              <a:t>:</a:t>
            </a:r>
          </a:p>
        </p:txBody>
      </p:sp>
      <p:pic>
        <p:nvPicPr>
          <p:cNvPr id="1863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1600" y="1778000"/>
            <a:ext cx="4265613" cy="1155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6371" name="Rectangle 3"/>
          <p:cNvSpPr>
            <a:spLocks/>
          </p:cNvSpPr>
          <p:nvPr/>
        </p:nvSpPr>
        <p:spPr bwMode="auto">
          <a:xfrm>
            <a:off x="1357313" y="3911600"/>
            <a:ext cx="7188200" cy="54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rgbClr val="000000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l"/>
            <a:r>
              <a:rPr lang="en-US" sz="2800">
                <a:solidFill>
                  <a:srgbClr val="00FFFF"/>
                </a:solidFill>
                <a:latin typeface="Chalkboard" charset="0"/>
                <a:ea typeface="ＭＳ Ｐゴシック" charset="0"/>
                <a:cs typeface="Chalkboard" charset="0"/>
                <a:sym typeface="Chalkboard" charset="0"/>
              </a:rPr>
              <a:t>Energie</a:t>
            </a:r>
            <a:r>
              <a:rPr lang="en-US" sz="2800">
                <a:latin typeface="Chalkboard" charset="0"/>
                <a:ea typeface="ＭＳ Ｐゴシック" charset="0"/>
                <a:cs typeface="Chalkboard" charset="0"/>
                <a:sym typeface="Chalkboard" charset="0"/>
              </a:rPr>
              <a:t>  einer </a:t>
            </a:r>
            <a:r>
              <a:rPr lang="ja-JP" altLang="en-US" sz="2800">
                <a:latin typeface="Arial"/>
                <a:ea typeface="ＭＳ Ｐゴシック" charset="0"/>
                <a:cs typeface="Chalkboard" charset="0"/>
                <a:sym typeface="Chalkboard" charset="0"/>
              </a:rPr>
              <a:t>“</a:t>
            </a:r>
            <a:r>
              <a:rPr lang="en-US" sz="2800">
                <a:latin typeface="Chalkboard" charset="0"/>
                <a:ea typeface="ＭＳ Ｐゴシック" charset="0"/>
                <a:cs typeface="Chalkboard" charset="0"/>
                <a:sym typeface="Chalkboard" charset="0"/>
              </a:rPr>
              <a:t>Teilchenwelle</a:t>
            </a:r>
            <a:r>
              <a:rPr lang="ja-JP" altLang="en-US" sz="2800">
                <a:latin typeface="Arial"/>
                <a:ea typeface="ＭＳ Ｐゴシック" charset="0"/>
                <a:cs typeface="Chalkboard" charset="0"/>
                <a:sym typeface="Chalkboard" charset="0"/>
              </a:rPr>
              <a:t>”</a:t>
            </a:r>
            <a:r>
              <a:rPr lang="en-US" sz="2800">
                <a:latin typeface="Chalkboard" charset="0"/>
                <a:ea typeface="ＭＳ Ｐゴシック" charset="0"/>
                <a:cs typeface="Chalkboard" charset="0"/>
                <a:sym typeface="Chalkboard" charset="0"/>
              </a:rPr>
              <a:t>:</a:t>
            </a:r>
          </a:p>
        </p:txBody>
      </p:sp>
      <p:pic>
        <p:nvPicPr>
          <p:cNvPr id="18637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54313" y="4610100"/>
            <a:ext cx="4451350" cy="1155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xmlns:p14="http://schemas.microsoft.com/office/powerpoint/2010/main" spd="med">
    <p:dissolve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393" name="Rectangle 1"/>
          <p:cNvSpPr>
            <a:spLocks/>
          </p:cNvSpPr>
          <p:nvPr/>
        </p:nvSpPr>
        <p:spPr bwMode="auto">
          <a:xfrm>
            <a:off x="2171700" y="2032000"/>
            <a:ext cx="6502400" cy="111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rgbClr val="000000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l"/>
            <a:r>
              <a:rPr lang="ja-JP" altLang="en-US" sz="3200">
                <a:latin typeface="Arial"/>
                <a:ea typeface="ＭＳ Ｐゴシック" charset="0"/>
                <a:cs typeface="Chalkboard" charset="0"/>
                <a:sym typeface="Chalkboard" charset="0"/>
              </a:rPr>
              <a:t>“</a:t>
            </a:r>
            <a:r>
              <a:rPr lang="en-US" sz="3200">
                <a:latin typeface="Chalkboard" charset="0"/>
                <a:ea typeface="ＭＳ Ｐゴシック" charset="0"/>
                <a:cs typeface="Chalkboard" charset="0"/>
                <a:sym typeface="Chalkboard" charset="0"/>
              </a:rPr>
              <a:t>Frage</a:t>
            </a:r>
            <a:r>
              <a:rPr lang="ja-JP" altLang="en-US" sz="3200">
                <a:latin typeface="Arial"/>
                <a:ea typeface="ＭＳ Ｐゴシック" charset="0"/>
                <a:cs typeface="Chalkboard" charset="0"/>
                <a:sym typeface="Chalkboard" charset="0"/>
              </a:rPr>
              <a:t>”</a:t>
            </a:r>
            <a:r>
              <a:rPr lang="en-US" sz="3200">
                <a:latin typeface="Chalkboard" charset="0"/>
                <a:ea typeface="ＭＳ Ｐゴシック" charset="0"/>
                <a:cs typeface="Chalkboard" charset="0"/>
                <a:sym typeface="Chalkboard" charset="0"/>
              </a:rPr>
              <a:t> die Wellenfunktion nach ihrem Impuls:</a:t>
            </a:r>
          </a:p>
        </p:txBody>
      </p:sp>
      <p:pic>
        <p:nvPicPr>
          <p:cNvPr id="1873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0000" y="3517900"/>
            <a:ext cx="5538788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739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1800" y="927100"/>
            <a:ext cx="1350963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739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6400" y="4965700"/>
            <a:ext cx="2162175" cy="654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7397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64200" y="811213"/>
            <a:ext cx="3403600" cy="676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xmlns:p14="http://schemas.microsoft.com/office/powerpoint/2010/main" spd="med">
    <p:dissolve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417" name="Rectangle 1"/>
          <p:cNvSpPr>
            <a:spLocks/>
          </p:cNvSpPr>
          <p:nvPr/>
        </p:nvSpPr>
        <p:spPr bwMode="auto">
          <a:xfrm>
            <a:off x="1982788" y="2349500"/>
            <a:ext cx="72009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rgbClr val="000000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l"/>
            <a:r>
              <a:rPr lang="en-US" sz="3200">
                <a:latin typeface="Chalkboard" charset="0"/>
                <a:ea typeface="ＭＳ Ｐゴシック" charset="0"/>
                <a:cs typeface="Chalkboard" charset="0"/>
                <a:sym typeface="Chalkboard" charset="0"/>
              </a:rPr>
              <a:t>Genauso: die Energie ...</a:t>
            </a:r>
          </a:p>
        </p:txBody>
      </p:sp>
      <p:pic>
        <p:nvPicPr>
          <p:cNvPr id="1884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0000" y="3236913"/>
            <a:ext cx="5070475" cy="1138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841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78300" y="4787900"/>
            <a:ext cx="1803400" cy="1136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842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64300" y="798513"/>
            <a:ext cx="3403600" cy="676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8421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0300" y="939800"/>
            <a:ext cx="1431925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xmlns:p14="http://schemas.microsoft.com/office/powerpoint/2010/main"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441" name="Rectangle 1"/>
          <p:cNvSpPr>
            <a:spLocks/>
          </p:cNvSpPr>
          <p:nvPr/>
        </p:nvSpPr>
        <p:spPr bwMode="auto">
          <a:xfrm>
            <a:off x="2825750" y="2703513"/>
            <a:ext cx="49784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rgbClr val="000000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l"/>
            <a:r>
              <a:rPr lang="en-US" sz="3200">
                <a:latin typeface="Chalkboard" charset="0"/>
                <a:ea typeface="ＭＳ Ｐゴシック" charset="0"/>
                <a:cs typeface="Chalkboard" charset="0"/>
                <a:sym typeface="Chalkboard" charset="0"/>
              </a:rPr>
              <a:t>Schrödinger Gleichung:</a:t>
            </a:r>
            <a:br>
              <a:rPr lang="en-US" sz="3200">
                <a:latin typeface="Chalkboard" charset="0"/>
                <a:ea typeface="ＭＳ Ｐゴシック" charset="0"/>
                <a:cs typeface="Chalkboard" charset="0"/>
                <a:sym typeface="Chalkboard" charset="0"/>
              </a:rPr>
            </a:br>
            <a:endParaRPr lang="en-US" sz="3200">
              <a:latin typeface="Chalkboard" charset="0"/>
              <a:ea typeface="ＭＳ Ｐゴシック" charset="0"/>
              <a:cs typeface="Chalkboard" charset="0"/>
              <a:sym typeface="Chalkboard" charset="0"/>
            </a:endParaRPr>
          </a:p>
        </p:txBody>
      </p:sp>
      <p:pic>
        <p:nvPicPr>
          <p:cNvPr id="1894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78113" y="3797300"/>
            <a:ext cx="5265737" cy="1149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944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0100" y="381000"/>
            <a:ext cx="2781300" cy="1282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9444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16800" y="762000"/>
            <a:ext cx="1739900" cy="525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9445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30700" y="457200"/>
            <a:ext cx="1960563" cy="1136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xmlns:p14="http://schemas.microsoft.com/office/powerpoint/2010/main"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465" name="Rectangle 1"/>
          <p:cNvSpPr>
            <a:spLocks/>
          </p:cNvSpPr>
          <p:nvPr/>
        </p:nvSpPr>
        <p:spPr bwMode="auto">
          <a:xfrm>
            <a:off x="8391525" y="431800"/>
            <a:ext cx="1765300" cy="35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>
                <a:solidFill>
                  <a:srgbClr val="FFFF00"/>
                </a:solidFill>
                <a:ea typeface="ＭＳ Ｐゴシック" charset="0"/>
                <a:cs typeface="Verdana" charset="0"/>
              </a:rPr>
              <a:t>1923-1927</a:t>
            </a:r>
          </a:p>
        </p:txBody>
      </p:sp>
      <p:pic>
        <p:nvPicPr>
          <p:cNvPr id="1904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94300" y="1828800"/>
            <a:ext cx="3517900" cy="3517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0467" name="Rectangle 3"/>
          <p:cNvSpPr>
            <a:spLocks/>
          </p:cNvSpPr>
          <p:nvPr/>
        </p:nvSpPr>
        <p:spPr bwMode="auto">
          <a:xfrm>
            <a:off x="4425950" y="1320800"/>
            <a:ext cx="4718050" cy="35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>
                <a:latin typeface="Verdana Bold" charset="0"/>
                <a:ea typeface="ＭＳ Ｐゴシック" charset="0"/>
                <a:cs typeface="Verdana Bold" charset="0"/>
                <a:sym typeface="Verdana Bold" charset="0"/>
              </a:rPr>
              <a:t>Elektronen bilden </a:t>
            </a:r>
            <a:r>
              <a:rPr lang="ja-JP" altLang="en-US">
                <a:latin typeface="Arial"/>
                <a:ea typeface="ＭＳ Ｐゴシック" charset="0"/>
                <a:cs typeface="Verdana Bold" charset="0"/>
                <a:sym typeface="Verdana Bold" charset="0"/>
              </a:rPr>
              <a:t>‘</a:t>
            </a:r>
            <a:r>
              <a:rPr lang="en-US">
                <a:latin typeface="Verdana Bold" charset="0"/>
                <a:ea typeface="ＭＳ Ｐゴシック" charset="0"/>
                <a:cs typeface="Verdana Bold" charset="0"/>
                <a:sym typeface="Verdana Bold" charset="0"/>
              </a:rPr>
              <a:t>stehende Wellen</a:t>
            </a:r>
            <a:r>
              <a:rPr lang="ja-JP" altLang="en-US">
                <a:latin typeface="Arial"/>
                <a:ea typeface="ＭＳ Ｐゴシック" charset="0"/>
                <a:cs typeface="Verdana Bold" charset="0"/>
                <a:sym typeface="Verdana Bold" charset="0"/>
              </a:rPr>
              <a:t>’</a:t>
            </a:r>
            <a:endParaRPr lang="en-US">
              <a:latin typeface="Verdana Bold" charset="0"/>
              <a:ea typeface="ＭＳ Ｐゴシック" charset="0"/>
              <a:cs typeface="Verdana Bold" charset="0"/>
              <a:sym typeface="Verdana Bold" charset="0"/>
            </a:endParaRPr>
          </a:p>
        </p:txBody>
      </p:sp>
      <p:sp>
        <p:nvSpPr>
          <p:cNvPr id="190468" name="Rectangle 4"/>
          <p:cNvSpPr>
            <a:spLocks/>
          </p:cNvSpPr>
          <p:nvPr/>
        </p:nvSpPr>
        <p:spPr bwMode="auto">
          <a:xfrm>
            <a:off x="3425825" y="6362700"/>
            <a:ext cx="2832100" cy="66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900">
                <a:ea typeface="ＭＳ Ｐゴシック" charset="0"/>
                <a:cs typeface="Verdana" charset="0"/>
              </a:rPr>
              <a:t>Stimmt sehr gut wenn ... v &lt;&lt; c</a:t>
            </a:r>
          </a:p>
        </p:txBody>
      </p:sp>
      <p:sp>
        <p:nvSpPr>
          <p:cNvPr id="190469" name="Rectangle 5"/>
          <p:cNvSpPr>
            <a:spLocks/>
          </p:cNvSpPr>
          <p:nvPr/>
        </p:nvSpPr>
        <p:spPr bwMode="auto">
          <a:xfrm>
            <a:off x="568325" y="4203700"/>
            <a:ext cx="4203700" cy="147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l"/>
            <a:r>
              <a:rPr lang="en-US">
                <a:latin typeface="Verdana Bold" charset="0"/>
                <a:ea typeface="ＭＳ Ｐゴシック" charset="0"/>
                <a:cs typeface="Verdana Bold" charset="0"/>
                <a:sym typeface="Verdana Bold" charset="0"/>
              </a:rPr>
              <a:t>Interpretation</a:t>
            </a:r>
            <a:r>
              <a:rPr lang="en-US">
                <a:ea typeface="ＭＳ Ｐゴシック" charset="0"/>
                <a:cs typeface="Verdana" charset="0"/>
              </a:rPr>
              <a:t> (Born, 1927): </a:t>
            </a:r>
          </a:p>
          <a:p>
            <a:pPr algn="l"/>
            <a:endParaRPr lang="en-US">
              <a:ea typeface="ＭＳ Ｐゴシック" charset="0"/>
              <a:cs typeface="Verdana" charset="0"/>
            </a:endParaRPr>
          </a:p>
          <a:p>
            <a:pPr algn="l"/>
            <a:r>
              <a:rPr lang="en-US">
                <a:ea typeface="ＭＳ Ｐゴシック" charset="0"/>
                <a:cs typeface="Verdana" charset="0"/>
              </a:rPr>
              <a:t>ψ = Wahrscheinlichkeitsamplitude</a:t>
            </a:r>
          </a:p>
          <a:p>
            <a:pPr algn="l"/>
            <a:endParaRPr lang="en-US">
              <a:ea typeface="ＭＳ Ｐゴシック" charset="0"/>
              <a:cs typeface="Verdana" charset="0"/>
            </a:endParaRPr>
          </a:p>
          <a:p>
            <a:pPr algn="l"/>
            <a:r>
              <a:rPr lang="en-US">
                <a:ea typeface="ＭＳ Ｐゴシック" charset="0"/>
                <a:cs typeface="Verdana" charset="0"/>
              </a:rPr>
              <a:t>|ψ|</a:t>
            </a:r>
            <a:r>
              <a:rPr lang="en-US" baseline="32000">
                <a:ea typeface="ＭＳ Ｐゴシック" charset="0"/>
                <a:cs typeface="Verdana" charset="0"/>
              </a:rPr>
              <a:t>2</a:t>
            </a:r>
            <a:r>
              <a:rPr lang="en-US">
                <a:ea typeface="ＭＳ Ｐゴシック" charset="0"/>
                <a:cs typeface="Verdana" charset="0"/>
              </a:rPr>
              <a:t> =Wahrscheinlichkeit</a:t>
            </a:r>
          </a:p>
        </p:txBody>
      </p:sp>
      <p:pic>
        <p:nvPicPr>
          <p:cNvPr id="190470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" y="1066800"/>
            <a:ext cx="2006600" cy="2773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xmlns:p14="http://schemas.microsoft.com/office/powerpoint/2010/main"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489" name="Rectangle 1"/>
          <p:cNvSpPr>
            <a:spLocks/>
          </p:cNvSpPr>
          <p:nvPr/>
        </p:nvSpPr>
        <p:spPr bwMode="auto">
          <a:xfrm>
            <a:off x="8391525" y="431800"/>
            <a:ext cx="1765300" cy="35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>
                <a:solidFill>
                  <a:srgbClr val="FFFF00"/>
                </a:solidFill>
                <a:ea typeface="ＭＳ Ｐゴシック" charset="0"/>
                <a:cs typeface="Verdana" charset="0"/>
              </a:rPr>
              <a:t>1928</a:t>
            </a:r>
          </a:p>
        </p:txBody>
      </p:sp>
      <p:sp>
        <p:nvSpPr>
          <p:cNvPr id="191490" name="Rectangle 2"/>
          <p:cNvSpPr>
            <a:spLocks/>
          </p:cNvSpPr>
          <p:nvPr/>
        </p:nvSpPr>
        <p:spPr bwMode="auto">
          <a:xfrm>
            <a:off x="288925" y="1117600"/>
            <a:ext cx="9575800" cy="35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>
                <a:latin typeface="Verdana Bold" charset="0"/>
                <a:ea typeface="ＭＳ Ｐゴシック" charset="0"/>
                <a:cs typeface="Verdana Bold" charset="0"/>
                <a:sym typeface="Verdana Bold" charset="0"/>
              </a:rPr>
              <a:t>Quantenphysik erklärt die Existenz von </a:t>
            </a:r>
            <a:r>
              <a:rPr lang="ja-JP" altLang="en-US">
                <a:latin typeface="Arial"/>
                <a:ea typeface="ＭＳ Ｐゴシック" charset="0"/>
                <a:cs typeface="Verdana Bold" charset="0"/>
                <a:sym typeface="Verdana Bold" charset="0"/>
              </a:rPr>
              <a:t>‘</a:t>
            </a:r>
            <a:r>
              <a:rPr lang="en-US">
                <a:latin typeface="Verdana Bold" charset="0"/>
                <a:ea typeface="ＭＳ Ｐゴシック" charset="0"/>
                <a:cs typeface="Verdana Bold" charset="0"/>
                <a:sym typeface="Verdana Bold" charset="0"/>
              </a:rPr>
              <a:t>Struktur</a:t>
            </a:r>
            <a:r>
              <a:rPr lang="ja-JP" altLang="en-US">
                <a:latin typeface="Arial"/>
                <a:ea typeface="ＭＳ Ｐゴシック" charset="0"/>
                <a:cs typeface="Verdana Bold" charset="0"/>
                <a:sym typeface="Verdana Bold" charset="0"/>
              </a:rPr>
              <a:t>’</a:t>
            </a:r>
            <a:r>
              <a:rPr lang="en-US">
                <a:latin typeface="Verdana Bold" charset="0"/>
                <a:ea typeface="ＭＳ Ｐゴシック" charset="0"/>
                <a:cs typeface="Verdana Bold" charset="0"/>
                <a:sym typeface="Verdana Bold" charset="0"/>
              </a:rPr>
              <a:t> in der Natur</a:t>
            </a:r>
          </a:p>
        </p:txBody>
      </p:sp>
      <p:pic>
        <p:nvPicPr>
          <p:cNvPr id="19149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05525" y="2413000"/>
            <a:ext cx="3378200" cy="2287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1492" name="Rectangle 4"/>
          <p:cNvSpPr>
            <a:spLocks/>
          </p:cNvSpPr>
          <p:nvPr/>
        </p:nvSpPr>
        <p:spPr bwMode="auto">
          <a:xfrm>
            <a:off x="811213" y="5283200"/>
            <a:ext cx="86614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500">
                <a:ea typeface="ＭＳ Ｐゴシック" charset="0"/>
                <a:cs typeface="Verdana" charset="0"/>
              </a:rPr>
              <a:t>1928: Atome, Moleküle, und der Grund für makroskopische Formen waren verstanden.</a:t>
            </a:r>
          </a:p>
        </p:txBody>
      </p:sp>
      <p:grpSp>
        <p:nvGrpSpPr>
          <p:cNvPr id="191497" name="Group 9"/>
          <p:cNvGrpSpPr>
            <a:grpSpLocks/>
          </p:cNvGrpSpPr>
          <p:nvPr/>
        </p:nvGrpSpPr>
        <p:grpSpPr bwMode="auto">
          <a:xfrm>
            <a:off x="85725" y="1727200"/>
            <a:ext cx="8872538" cy="2990850"/>
            <a:chOff x="0" y="0"/>
            <a:chExt cx="5589" cy="1884"/>
          </a:xfrm>
        </p:grpSpPr>
        <p:pic>
          <p:nvPicPr>
            <p:cNvPr id="191493" name="Picture 5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61" y="424"/>
              <a:ext cx="1528" cy="14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91494" name="Rectangle 6"/>
            <p:cNvSpPr>
              <a:spLocks/>
            </p:cNvSpPr>
            <p:nvPr/>
          </p:nvSpPr>
          <p:spPr bwMode="auto">
            <a:xfrm>
              <a:off x="706" y="0"/>
              <a:ext cx="4883" cy="2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r>
                <a:rPr lang="en-US">
                  <a:solidFill>
                    <a:srgbClr val="FF0000"/>
                  </a:solidFill>
                  <a:latin typeface="Verdana Bold" charset="0"/>
                  <a:ea typeface="ＭＳ Ｐゴシック" charset="0"/>
                  <a:cs typeface="Verdana Bold" charset="0"/>
                  <a:sym typeface="Verdana Bold" charset="0"/>
                </a:rPr>
                <a:t>Chemische Bindungen reflektieren die Struktur der Orbitale</a:t>
              </a:r>
            </a:p>
          </p:txBody>
        </p:sp>
        <p:pic>
          <p:nvPicPr>
            <p:cNvPr id="191495" name="Picture 7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3" y="336"/>
              <a:ext cx="914" cy="12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91496" name="Rectangle 8"/>
            <p:cNvSpPr>
              <a:spLocks/>
            </p:cNvSpPr>
            <p:nvPr/>
          </p:nvSpPr>
          <p:spPr bwMode="auto">
            <a:xfrm>
              <a:off x="0" y="1732"/>
              <a:ext cx="1368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r>
                <a:rPr lang="en-US" sz="1100">
                  <a:ea typeface="ＭＳ Ｐゴシック" charset="0"/>
                  <a:cs typeface="Verdana" charset="0"/>
                </a:rPr>
                <a:t>Linus Pauling (1928)</a:t>
              </a:r>
            </a:p>
          </p:txBody>
        </p:sp>
      </p:grp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8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14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4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1" dur="500"/>
                                        <p:tgtEl>
                                          <p:spTgt spid="1914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4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914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914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1492" grpId="0" autoUpdateAnimBg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513" name="Rectangle 1"/>
          <p:cNvSpPr>
            <a:spLocks/>
          </p:cNvSpPr>
          <p:nvPr/>
        </p:nvSpPr>
        <p:spPr bwMode="auto">
          <a:xfrm>
            <a:off x="12700" y="38100"/>
            <a:ext cx="10147300" cy="990600"/>
          </a:xfrm>
          <a:prstGeom prst="rect">
            <a:avLst/>
          </a:prstGeom>
          <a:solidFill>
            <a:srgbClr val="00FF00">
              <a:alpha val="48627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rgbClr val="2D414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grpSp>
        <p:nvGrpSpPr>
          <p:cNvPr id="192516" name="Group 4"/>
          <p:cNvGrpSpPr>
            <a:grpSpLocks/>
          </p:cNvGrpSpPr>
          <p:nvPr/>
        </p:nvGrpSpPr>
        <p:grpSpPr bwMode="auto">
          <a:xfrm>
            <a:off x="3159125" y="5537200"/>
            <a:ext cx="6502400" cy="1970088"/>
            <a:chOff x="0" y="0"/>
            <a:chExt cx="4096" cy="1241"/>
          </a:xfrm>
        </p:grpSpPr>
        <p:pic>
          <p:nvPicPr>
            <p:cNvPr id="192514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9" y="579"/>
              <a:ext cx="3542" cy="6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92515" name="Rectangle 3"/>
            <p:cNvSpPr>
              <a:spLocks/>
            </p:cNvSpPr>
            <p:nvPr/>
          </p:nvSpPr>
          <p:spPr bwMode="auto">
            <a:xfrm>
              <a:off x="0" y="0"/>
              <a:ext cx="4096" cy="5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r>
                <a:rPr lang="en-US" sz="2000">
                  <a:ea typeface="ＭＳ Ｐゴシック" charset="0"/>
                  <a:cs typeface="Verdana" charset="0"/>
                </a:rPr>
                <a:t>Zum Vergleich: die nicht-relativistische</a:t>
              </a:r>
            </a:p>
            <a:p>
              <a:r>
                <a:rPr lang="en-US" sz="2000">
                  <a:ea typeface="ＭＳ Ｐゴシック" charset="0"/>
                  <a:cs typeface="Verdana" charset="0"/>
                </a:rPr>
                <a:t>Schrödinger-Gleichung</a:t>
              </a:r>
            </a:p>
          </p:txBody>
        </p:sp>
      </p:grpSp>
      <p:sp>
        <p:nvSpPr>
          <p:cNvPr id="192517" name="Rectangle 5"/>
          <p:cNvSpPr>
            <a:spLocks/>
          </p:cNvSpPr>
          <p:nvPr/>
        </p:nvSpPr>
        <p:spPr bwMode="auto">
          <a:xfrm>
            <a:off x="365125" y="1257300"/>
            <a:ext cx="9410700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2300">
                <a:latin typeface="Verdana Bold" charset="0"/>
                <a:ea typeface="ＭＳ Ｐゴシック" charset="0"/>
                <a:cs typeface="Verdana Bold" charset="0"/>
                <a:sym typeface="Verdana Bold" charset="0"/>
              </a:rPr>
              <a:t>Quantentheorie + Spezielle Relativitätstheorie =   ??</a:t>
            </a:r>
          </a:p>
        </p:txBody>
      </p:sp>
      <p:sp>
        <p:nvSpPr>
          <p:cNvPr id="192518" name="Rectangle 6"/>
          <p:cNvSpPr>
            <a:spLocks/>
          </p:cNvSpPr>
          <p:nvPr/>
        </p:nvSpPr>
        <p:spPr bwMode="auto">
          <a:xfrm>
            <a:off x="6384925" y="673100"/>
            <a:ext cx="3771900" cy="35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>
                <a:ea typeface="ＭＳ Ｐゴシック" charset="0"/>
                <a:cs typeface="Verdana" charset="0"/>
              </a:rPr>
              <a:t>Spezielle Relativität</a:t>
            </a:r>
          </a:p>
        </p:txBody>
      </p:sp>
      <p:sp>
        <p:nvSpPr>
          <p:cNvPr id="192519" name="Rectangle 7"/>
          <p:cNvSpPr>
            <a:spLocks/>
          </p:cNvSpPr>
          <p:nvPr/>
        </p:nvSpPr>
        <p:spPr bwMode="auto">
          <a:xfrm>
            <a:off x="4294188" y="330200"/>
            <a:ext cx="1568450" cy="66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 sz="3800">
                <a:solidFill>
                  <a:srgbClr val="800040"/>
                </a:solidFill>
                <a:ea typeface="ＭＳ Ｐゴシック" charset="0"/>
                <a:cs typeface="Verdana" charset="0"/>
              </a:rPr>
              <a:t>Felder</a:t>
            </a:r>
          </a:p>
        </p:txBody>
      </p:sp>
      <p:grpSp>
        <p:nvGrpSpPr>
          <p:cNvPr id="192522" name="Group 10"/>
          <p:cNvGrpSpPr>
            <a:grpSpLocks/>
          </p:cNvGrpSpPr>
          <p:nvPr/>
        </p:nvGrpSpPr>
        <p:grpSpPr bwMode="auto">
          <a:xfrm>
            <a:off x="3865563" y="2540000"/>
            <a:ext cx="4851400" cy="2135188"/>
            <a:chOff x="0" y="0"/>
            <a:chExt cx="3056" cy="1345"/>
          </a:xfrm>
        </p:grpSpPr>
        <p:pic>
          <p:nvPicPr>
            <p:cNvPr id="192520" name="Picture 8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1" y="485"/>
              <a:ext cx="2234" cy="8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92521" name="Rectangle 9"/>
            <p:cNvSpPr>
              <a:spLocks/>
            </p:cNvSpPr>
            <p:nvPr/>
          </p:nvSpPr>
          <p:spPr bwMode="auto">
            <a:xfrm>
              <a:off x="0" y="0"/>
              <a:ext cx="3056" cy="4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r>
                <a:rPr lang="en-US" sz="2000">
                  <a:ea typeface="ＭＳ Ｐゴシック" charset="0"/>
                  <a:cs typeface="Verdana" charset="0"/>
                </a:rPr>
                <a:t>Die </a:t>
              </a:r>
              <a:r>
                <a:rPr lang="ja-JP" altLang="en-US" sz="2000">
                  <a:latin typeface="Arial"/>
                  <a:ea typeface="ＭＳ Ｐゴシック" charset="0"/>
                  <a:cs typeface="Verdana" charset="0"/>
                </a:rPr>
                <a:t>‘</a:t>
              </a:r>
              <a:r>
                <a:rPr lang="en-US" sz="2000">
                  <a:ea typeface="ＭＳ Ｐゴシック" charset="0"/>
                  <a:cs typeface="Verdana" charset="0"/>
                </a:rPr>
                <a:t>Wurzel</a:t>
              </a:r>
              <a:r>
                <a:rPr lang="ja-JP" altLang="en-US" sz="2000">
                  <a:latin typeface="Arial"/>
                  <a:ea typeface="ＭＳ Ｐゴシック" charset="0"/>
                  <a:cs typeface="Verdana" charset="0"/>
                </a:rPr>
                <a:t>’</a:t>
              </a:r>
              <a:r>
                <a:rPr lang="en-US" sz="2000">
                  <a:ea typeface="ＭＳ Ｐゴシック" charset="0"/>
                  <a:cs typeface="Verdana" charset="0"/>
                </a:rPr>
                <a:t> aus der relativistischen</a:t>
              </a:r>
            </a:p>
            <a:p>
              <a:r>
                <a:rPr lang="en-US" sz="2000">
                  <a:ea typeface="ＭＳ Ｐゴシック" charset="0"/>
                  <a:cs typeface="Verdana" charset="0"/>
                </a:rPr>
                <a:t>Energie-Impuls-Beziehung</a:t>
              </a:r>
            </a:p>
          </p:txBody>
        </p:sp>
      </p:grpSp>
      <p:grpSp>
        <p:nvGrpSpPr>
          <p:cNvPr id="192525" name="Group 13"/>
          <p:cNvGrpSpPr>
            <a:grpSpLocks/>
          </p:cNvGrpSpPr>
          <p:nvPr/>
        </p:nvGrpSpPr>
        <p:grpSpPr bwMode="auto">
          <a:xfrm>
            <a:off x="711200" y="3556000"/>
            <a:ext cx="1708150" cy="2895600"/>
            <a:chOff x="0" y="0"/>
            <a:chExt cx="1076" cy="1824"/>
          </a:xfrm>
        </p:grpSpPr>
        <p:pic>
          <p:nvPicPr>
            <p:cNvPr id="192523" name="Picture 11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" y="0"/>
              <a:ext cx="1002" cy="1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92524" name="Rectangle 12"/>
            <p:cNvSpPr>
              <a:spLocks/>
            </p:cNvSpPr>
            <p:nvPr/>
          </p:nvSpPr>
          <p:spPr bwMode="auto">
            <a:xfrm>
              <a:off x="0" y="1472"/>
              <a:ext cx="1076" cy="3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r>
                <a:rPr lang="en-US" sz="1600">
                  <a:ea typeface="ＭＳ Ｐゴシック" charset="0"/>
                  <a:cs typeface="Verdana" charset="0"/>
                </a:rPr>
                <a:t>Paul A.M. Dirac </a:t>
              </a:r>
            </a:p>
            <a:p>
              <a:r>
                <a:rPr lang="en-US" sz="1600">
                  <a:ea typeface="ＭＳ Ｐゴシック" charset="0"/>
                  <a:cs typeface="Verdana" charset="0"/>
                </a:rPr>
                <a:t>(1928)</a:t>
              </a:r>
            </a:p>
          </p:txBody>
        </p:sp>
      </p:grpSp>
      <p:sp>
        <p:nvSpPr>
          <p:cNvPr id="192526" name="Rectangle 14"/>
          <p:cNvSpPr>
            <a:spLocks/>
          </p:cNvSpPr>
          <p:nvPr/>
        </p:nvSpPr>
        <p:spPr bwMode="auto">
          <a:xfrm>
            <a:off x="965200" y="1917700"/>
            <a:ext cx="8229600" cy="35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l"/>
            <a:r>
              <a:rPr lang="en-US">
                <a:solidFill>
                  <a:srgbClr val="86133E"/>
                </a:solidFill>
                <a:latin typeface="Verdana Italic" charset="0"/>
                <a:ea typeface="ＭＳ Ｐゴシック" charset="0"/>
                <a:cs typeface="Verdana Italic" charset="0"/>
                <a:sym typeface="Verdana Italic" charset="0"/>
              </a:rPr>
              <a:t>Naturgesetze müssen Raum- und Zeit Koordinaten gleich behandeln</a:t>
            </a: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25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25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537" name="Rectangle 1"/>
          <p:cNvSpPr>
            <a:spLocks/>
          </p:cNvSpPr>
          <p:nvPr/>
        </p:nvSpPr>
        <p:spPr bwMode="auto">
          <a:xfrm>
            <a:off x="12700" y="38100"/>
            <a:ext cx="10147300" cy="990600"/>
          </a:xfrm>
          <a:prstGeom prst="rect">
            <a:avLst/>
          </a:prstGeom>
          <a:solidFill>
            <a:srgbClr val="00FF00">
              <a:alpha val="48627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rgbClr val="2D414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193538" name="Rectangle 2"/>
          <p:cNvSpPr>
            <a:spLocks/>
          </p:cNvSpPr>
          <p:nvPr/>
        </p:nvSpPr>
        <p:spPr bwMode="auto">
          <a:xfrm>
            <a:off x="1833563" y="5873750"/>
            <a:ext cx="7019925" cy="1181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2400">
                <a:latin typeface="Verdana Bold" charset="0"/>
                <a:ea typeface="ＭＳ Ｐゴシック" charset="0"/>
                <a:cs typeface="Verdana Bold" charset="0"/>
                <a:sym typeface="Verdana Bold" charset="0"/>
              </a:rPr>
              <a:t>1) ANTITEILCHEN (neu !) </a:t>
            </a:r>
          </a:p>
          <a:p>
            <a:pPr algn="l"/>
            <a:r>
              <a:rPr lang="en-US" sz="2400">
                <a:latin typeface="Verdana Bold" charset="0"/>
                <a:ea typeface="ＭＳ Ｐゴシック" charset="0"/>
                <a:cs typeface="Verdana Bold" charset="0"/>
                <a:sym typeface="Verdana Bold" charset="0"/>
              </a:rPr>
              <a:t>2) SPIN 1/2 (Erklärung)</a:t>
            </a:r>
          </a:p>
          <a:p>
            <a:pPr algn="l"/>
            <a:r>
              <a:rPr lang="en-US" sz="2400">
                <a:latin typeface="Verdana Bold" charset="0"/>
                <a:ea typeface="ＭＳ Ｐゴシック" charset="0"/>
                <a:cs typeface="Verdana Bold" charset="0"/>
                <a:sym typeface="Verdana Bold" charset="0"/>
              </a:rPr>
              <a:t>3) SPIN 1/2 --&gt;  PAULI PRINZIP (1940)</a:t>
            </a:r>
          </a:p>
        </p:txBody>
      </p:sp>
      <p:sp>
        <p:nvSpPr>
          <p:cNvPr id="193539" name="Rectangle 3"/>
          <p:cNvSpPr>
            <a:spLocks/>
          </p:cNvSpPr>
          <p:nvPr/>
        </p:nvSpPr>
        <p:spPr bwMode="auto">
          <a:xfrm>
            <a:off x="365125" y="1257300"/>
            <a:ext cx="9410700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2300">
                <a:latin typeface="Verdana Bold" charset="0"/>
                <a:ea typeface="ＭＳ Ｐゴシック" charset="0"/>
                <a:cs typeface="Verdana Bold" charset="0"/>
                <a:sym typeface="Verdana Bold" charset="0"/>
              </a:rPr>
              <a:t>Quantentheorie + Sp. Rel.theorie =  Dirac-Gleichung</a:t>
            </a:r>
          </a:p>
        </p:txBody>
      </p:sp>
      <p:pic>
        <p:nvPicPr>
          <p:cNvPr id="193540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100" y="2857500"/>
            <a:ext cx="3765550" cy="1193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3541" name="Rectangle 5"/>
          <p:cNvSpPr>
            <a:spLocks/>
          </p:cNvSpPr>
          <p:nvPr/>
        </p:nvSpPr>
        <p:spPr bwMode="auto">
          <a:xfrm>
            <a:off x="6384925" y="673100"/>
            <a:ext cx="3771900" cy="35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>
                <a:ea typeface="ＭＳ Ｐゴシック" charset="0"/>
                <a:cs typeface="Verdana" charset="0"/>
              </a:rPr>
              <a:t>Spezielle Relativität</a:t>
            </a:r>
          </a:p>
        </p:txBody>
      </p:sp>
      <p:sp>
        <p:nvSpPr>
          <p:cNvPr id="193542" name="Rectangle 6"/>
          <p:cNvSpPr>
            <a:spLocks/>
          </p:cNvSpPr>
          <p:nvPr/>
        </p:nvSpPr>
        <p:spPr bwMode="auto">
          <a:xfrm>
            <a:off x="4294188" y="330200"/>
            <a:ext cx="1568450" cy="66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 sz="3800">
                <a:solidFill>
                  <a:srgbClr val="800040"/>
                </a:solidFill>
                <a:ea typeface="ＭＳ Ｐゴシック" charset="0"/>
                <a:cs typeface="Verdana" charset="0"/>
              </a:rPr>
              <a:t>Felder</a:t>
            </a:r>
          </a:p>
        </p:txBody>
      </p:sp>
      <p:grpSp>
        <p:nvGrpSpPr>
          <p:cNvPr id="193550" name="Group 14"/>
          <p:cNvGrpSpPr>
            <a:grpSpLocks/>
          </p:cNvGrpSpPr>
          <p:nvPr/>
        </p:nvGrpSpPr>
        <p:grpSpPr bwMode="auto">
          <a:xfrm>
            <a:off x="4530725" y="2344738"/>
            <a:ext cx="5067300" cy="2527300"/>
            <a:chOff x="0" y="0"/>
            <a:chExt cx="3192" cy="1592"/>
          </a:xfrm>
        </p:grpSpPr>
        <p:sp>
          <p:nvSpPr>
            <p:cNvPr id="193543" name="Rectangle 7"/>
            <p:cNvSpPr>
              <a:spLocks/>
            </p:cNvSpPr>
            <p:nvPr/>
          </p:nvSpPr>
          <p:spPr bwMode="auto">
            <a:xfrm>
              <a:off x="0" y="607"/>
              <a:ext cx="479" cy="3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r>
                <a:rPr lang="en-US" i="1">
                  <a:latin typeface="Times" charset="0"/>
                  <a:ea typeface="ＭＳ Ｐゴシック" charset="0"/>
                  <a:cs typeface="Times" charset="0"/>
                  <a:sym typeface="Times" charset="0"/>
                </a:rPr>
                <a:t>Ψ = </a:t>
              </a:r>
            </a:p>
          </p:txBody>
        </p:sp>
        <p:sp>
          <p:nvSpPr>
            <p:cNvPr id="193544" name="Rectangle 8"/>
            <p:cNvSpPr>
              <a:spLocks/>
            </p:cNvSpPr>
            <p:nvPr/>
          </p:nvSpPr>
          <p:spPr bwMode="auto">
            <a:xfrm>
              <a:off x="788" y="41"/>
              <a:ext cx="1910" cy="3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r>
                <a:rPr lang="en-US">
                  <a:ea typeface="ＭＳ Ｐゴシック" charset="0"/>
                  <a:cs typeface="Verdana" charset="0"/>
                </a:rPr>
                <a:t>Elektron - Spin up</a:t>
              </a:r>
            </a:p>
          </p:txBody>
        </p:sp>
        <p:sp>
          <p:nvSpPr>
            <p:cNvPr id="193545" name="Rectangle 9"/>
            <p:cNvSpPr>
              <a:spLocks/>
            </p:cNvSpPr>
            <p:nvPr/>
          </p:nvSpPr>
          <p:spPr bwMode="auto">
            <a:xfrm>
              <a:off x="646" y="471"/>
              <a:ext cx="2195" cy="3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r>
                <a:rPr lang="en-US">
                  <a:ea typeface="ＭＳ Ｐゴシック" charset="0"/>
                  <a:cs typeface="Verdana" charset="0"/>
                </a:rPr>
                <a:t>Elektron - Spin down</a:t>
              </a:r>
            </a:p>
          </p:txBody>
        </p:sp>
        <p:sp>
          <p:nvSpPr>
            <p:cNvPr id="193546" name="Rectangle 10"/>
            <p:cNvSpPr>
              <a:spLocks/>
            </p:cNvSpPr>
            <p:nvPr/>
          </p:nvSpPr>
          <p:spPr bwMode="auto">
            <a:xfrm>
              <a:off x="800" y="878"/>
              <a:ext cx="1886" cy="3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r>
                <a:rPr lang="en-US">
                  <a:ea typeface="ＭＳ Ｐゴシック" charset="0"/>
                  <a:cs typeface="Verdana" charset="0"/>
                </a:rPr>
                <a:t>Positron - Spin up</a:t>
              </a:r>
            </a:p>
          </p:txBody>
        </p:sp>
        <p:sp>
          <p:nvSpPr>
            <p:cNvPr id="193547" name="Rectangle 11"/>
            <p:cNvSpPr>
              <a:spLocks/>
            </p:cNvSpPr>
            <p:nvPr/>
          </p:nvSpPr>
          <p:spPr bwMode="auto">
            <a:xfrm>
              <a:off x="657" y="1222"/>
              <a:ext cx="2172" cy="3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r>
                <a:rPr lang="en-US">
                  <a:ea typeface="ＭＳ Ｐゴシック" charset="0"/>
                  <a:cs typeface="Verdana" charset="0"/>
                </a:rPr>
                <a:t>Positron - Spin down</a:t>
              </a:r>
            </a:p>
          </p:txBody>
        </p:sp>
        <p:sp>
          <p:nvSpPr>
            <p:cNvPr id="193548" name="Freeform 12"/>
            <p:cNvSpPr>
              <a:spLocks/>
            </p:cNvSpPr>
            <p:nvPr/>
          </p:nvSpPr>
          <p:spPr bwMode="auto">
            <a:xfrm>
              <a:off x="470" y="0"/>
              <a:ext cx="148" cy="1592"/>
            </a:xfrm>
            <a:custGeom>
              <a:avLst/>
              <a:gdLst>
                <a:gd name="T0" fmla="*/ 19440 w 21600"/>
                <a:gd name="T1" fmla="*/ 0 h 21600"/>
                <a:gd name="T2" fmla="*/ 0 w 21600"/>
                <a:gd name="T3" fmla="*/ 2672 h 21600"/>
                <a:gd name="T4" fmla="*/ 2160 w 21600"/>
                <a:gd name="T5" fmla="*/ 19373 h 21600"/>
                <a:gd name="T6" fmla="*/ 21600 w 21600"/>
                <a:gd name="T7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440" y="0"/>
                  </a:moveTo>
                  <a:lnTo>
                    <a:pt x="0" y="2672"/>
                  </a:lnTo>
                  <a:lnTo>
                    <a:pt x="2160" y="19373"/>
                  </a:lnTo>
                  <a:lnTo>
                    <a:pt x="21600" y="21600"/>
                  </a:lnTo>
                </a:path>
              </a:pathLst>
            </a:custGeom>
            <a:noFill/>
            <a:ln w="25400" cap="flat">
              <a:solidFill>
                <a:srgbClr val="2D4141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93549" name="Freeform 13"/>
            <p:cNvSpPr>
              <a:spLocks/>
            </p:cNvSpPr>
            <p:nvPr/>
          </p:nvSpPr>
          <p:spPr bwMode="auto">
            <a:xfrm flipH="1">
              <a:off x="3043" y="0"/>
              <a:ext cx="148" cy="1592"/>
            </a:xfrm>
            <a:custGeom>
              <a:avLst/>
              <a:gdLst>
                <a:gd name="T0" fmla="*/ 19440 w 21600"/>
                <a:gd name="T1" fmla="*/ 0 h 21600"/>
                <a:gd name="T2" fmla="*/ 0 w 21600"/>
                <a:gd name="T3" fmla="*/ 2672 h 21600"/>
                <a:gd name="T4" fmla="*/ 2160 w 21600"/>
                <a:gd name="T5" fmla="*/ 19373 h 21600"/>
                <a:gd name="T6" fmla="*/ 21600 w 21600"/>
                <a:gd name="T7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440" y="0"/>
                  </a:moveTo>
                  <a:lnTo>
                    <a:pt x="0" y="2672"/>
                  </a:lnTo>
                  <a:lnTo>
                    <a:pt x="2160" y="19373"/>
                  </a:lnTo>
                  <a:lnTo>
                    <a:pt x="21600" y="21600"/>
                  </a:lnTo>
                </a:path>
              </a:pathLst>
            </a:custGeom>
            <a:noFill/>
            <a:ln w="25400" cap="flat">
              <a:solidFill>
                <a:srgbClr val="2D4141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</p:grp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35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35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3538" grpId="0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913" name="Rectangle 1"/>
          <p:cNvSpPr>
            <a:spLocks/>
          </p:cNvSpPr>
          <p:nvPr/>
        </p:nvSpPr>
        <p:spPr bwMode="auto">
          <a:xfrm>
            <a:off x="568325" y="469900"/>
            <a:ext cx="8597900" cy="1193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l"/>
            <a:r>
              <a:rPr lang="en-US">
                <a:solidFill>
                  <a:srgbClr val="FFFF66"/>
                </a:solidFill>
                <a:ea typeface="ＭＳ Ｐゴシック" charset="0"/>
                <a:cs typeface="Verdana" charset="0"/>
              </a:rPr>
              <a:t>Zu Beginn des 20. Jahrhunderts glaubten die meisten</a:t>
            </a:r>
          </a:p>
          <a:p>
            <a:pPr algn="l"/>
            <a:r>
              <a:rPr lang="en-US">
                <a:solidFill>
                  <a:srgbClr val="FFFF66"/>
                </a:solidFill>
                <a:ea typeface="ＭＳ Ｐゴシック" charset="0"/>
                <a:cs typeface="Verdana" charset="0"/>
              </a:rPr>
              <a:t>Physiker, dass die gesamte Physik erforscht ist und durch die Mechanik, Thermodynamik, und die Maxwell-Theorie des Elektromagnetismus vollständig beschrieben wird.</a:t>
            </a:r>
          </a:p>
        </p:txBody>
      </p:sp>
      <p:sp>
        <p:nvSpPr>
          <p:cNvPr id="166914" name="Rectangle 2"/>
          <p:cNvSpPr>
            <a:spLocks/>
          </p:cNvSpPr>
          <p:nvPr/>
        </p:nvSpPr>
        <p:spPr bwMode="auto">
          <a:xfrm>
            <a:off x="3429000" y="2857500"/>
            <a:ext cx="5156200" cy="149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l">
              <a:lnSpc>
                <a:spcPts val="1900"/>
              </a:lnSpc>
              <a:spcBef>
                <a:spcPts val="100"/>
              </a:spcBef>
            </a:pPr>
            <a:r>
              <a:rPr lang="en-US" i="1">
                <a:solidFill>
                  <a:srgbClr val="FFFF00"/>
                </a:solidFill>
                <a:latin typeface="Helvetica" charset="0"/>
                <a:ea typeface="ＭＳ Ｐゴシック" charset="0"/>
                <a:cs typeface="Helvetica" charset="0"/>
                <a:sym typeface="Helvetica" charset="0"/>
              </a:rPr>
              <a:t>Da es nun nichts mehr Neues in der Physik zu entdecken gibt, verbleibt uns nur die Aufgabe, alles noch präziser zu messen</a:t>
            </a:r>
            <a:r>
              <a:rPr lang="en-US">
                <a:solidFill>
                  <a:srgbClr val="FFFF00"/>
                </a:solidFill>
                <a:latin typeface="Helvetica" charset="0"/>
                <a:ea typeface="ＭＳ Ｐゴシック" charset="0"/>
                <a:cs typeface="Helvetica" charset="0"/>
                <a:sym typeface="Helvetica" charset="0"/>
              </a:rPr>
              <a:t> </a:t>
            </a:r>
          </a:p>
          <a:p>
            <a:pPr algn="l">
              <a:lnSpc>
                <a:spcPts val="1900"/>
              </a:lnSpc>
              <a:spcBef>
                <a:spcPts val="100"/>
              </a:spcBef>
            </a:pPr>
            <a:endParaRPr lang="en-US">
              <a:solidFill>
                <a:srgbClr val="FFFF00"/>
              </a:solidFill>
              <a:latin typeface="Helvetica" charset="0"/>
              <a:ea typeface="ＭＳ Ｐゴシック" charset="0"/>
              <a:cs typeface="Helvetica" charset="0"/>
              <a:sym typeface="Helvetica" charset="0"/>
            </a:endParaRPr>
          </a:p>
          <a:p>
            <a:pPr algn="r">
              <a:lnSpc>
                <a:spcPts val="1900"/>
              </a:lnSpc>
              <a:spcBef>
                <a:spcPts val="100"/>
              </a:spcBef>
            </a:pPr>
            <a:r>
              <a:rPr lang="en-US">
                <a:solidFill>
                  <a:srgbClr val="FFFF00"/>
                </a:solidFill>
                <a:latin typeface="Helvetica" charset="0"/>
                <a:ea typeface="ＭＳ Ｐゴシック" charset="0"/>
                <a:cs typeface="Helvetica" charset="0"/>
                <a:sym typeface="Helvetica" charset="0"/>
              </a:rPr>
              <a:t>(Lord Kelvin, 1900)</a:t>
            </a:r>
          </a:p>
        </p:txBody>
      </p:sp>
      <p:sp>
        <p:nvSpPr>
          <p:cNvPr id="166915" name="Rectangle 3"/>
          <p:cNvSpPr>
            <a:spLocks/>
          </p:cNvSpPr>
          <p:nvPr/>
        </p:nvSpPr>
        <p:spPr bwMode="auto">
          <a:xfrm>
            <a:off x="649288" y="6146800"/>
            <a:ext cx="2249487" cy="66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 sz="1900">
                <a:solidFill>
                  <a:srgbClr val="FFFF00"/>
                </a:solidFill>
                <a:ea typeface="ＭＳ Ｐゴシック" charset="0"/>
                <a:cs typeface="Verdana" charset="0"/>
              </a:rPr>
              <a:t>William Thomson </a:t>
            </a:r>
          </a:p>
          <a:p>
            <a:r>
              <a:rPr lang="en-US" sz="1900">
                <a:solidFill>
                  <a:srgbClr val="FFFF00"/>
                </a:solidFill>
                <a:ea typeface="ＭＳ Ｐゴシック" charset="0"/>
                <a:cs typeface="Verdana" charset="0"/>
              </a:rPr>
              <a:t>(Lord Kelvin)</a:t>
            </a:r>
          </a:p>
        </p:txBody>
      </p:sp>
      <p:sp>
        <p:nvSpPr>
          <p:cNvPr id="166916" name="Rectangle 4"/>
          <p:cNvSpPr>
            <a:spLocks/>
          </p:cNvSpPr>
          <p:nvPr/>
        </p:nvSpPr>
        <p:spPr bwMode="auto">
          <a:xfrm>
            <a:off x="3429000" y="2368550"/>
            <a:ext cx="5156200" cy="31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l">
              <a:lnSpc>
                <a:spcPts val="1900"/>
              </a:lnSpc>
              <a:spcBef>
                <a:spcPts val="100"/>
              </a:spcBef>
            </a:pPr>
            <a:r>
              <a:rPr lang="ja-JP" altLang="en-US" sz="1600">
                <a:solidFill>
                  <a:srgbClr val="00FFFF"/>
                </a:solidFill>
                <a:latin typeface="Arial"/>
                <a:ea typeface="ＭＳ Ｐゴシック" charset="0"/>
                <a:cs typeface="Helvetica" charset="0"/>
                <a:sym typeface="Helvetica" charset="0"/>
              </a:rPr>
              <a:t>‘</a:t>
            </a:r>
            <a:r>
              <a:rPr lang="en-US" sz="1600">
                <a:solidFill>
                  <a:srgbClr val="00FFFF"/>
                </a:solidFill>
                <a:latin typeface="Helvetica" charset="0"/>
                <a:ea typeface="ＭＳ Ｐゴシック" charset="0"/>
                <a:cs typeface="Helvetica" charset="0"/>
                <a:sym typeface="Helvetica" charset="0"/>
              </a:rPr>
              <a:t>British Association for the Advancement of Science</a:t>
            </a:r>
            <a:r>
              <a:rPr lang="ja-JP" altLang="en-US" sz="1600">
                <a:solidFill>
                  <a:srgbClr val="00FFFF"/>
                </a:solidFill>
                <a:latin typeface="Arial"/>
                <a:ea typeface="ＭＳ Ｐゴシック" charset="0"/>
                <a:cs typeface="Helvetica" charset="0"/>
                <a:sym typeface="Helvetica" charset="0"/>
              </a:rPr>
              <a:t>’</a:t>
            </a:r>
            <a:endParaRPr lang="en-US" sz="1600">
              <a:solidFill>
                <a:srgbClr val="00FFFF"/>
              </a:solidFill>
              <a:latin typeface="Helvetica" charset="0"/>
              <a:ea typeface="ＭＳ Ｐゴシック" charset="0"/>
              <a:cs typeface="Helvetica" charset="0"/>
              <a:sym typeface="Helvetica" charset="0"/>
            </a:endParaRPr>
          </a:p>
        </p:txBody>
      </p:sp>
      <p:sp>
        <p:nvSpPr>
          <p:cNvPr id="166917" name="Rectangle 5"/>
          <p:cNvSpPr>
            <a:spLocks/>
          </p:cNvSpPr>
          <p:nvPr/>
        </p:nvSpPr>
        <p:spPr bwMode="auto">
          <a:xfrm>
            <a:off x="4292600" y="5207000"/>
            <a:ext cx="5067300" cy="1778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368300" dist="76200" dir="2579996" algn="ctr" rotWithShape="0">
              <a:schemeClr val="bg2">
                <a:alpha val="75000"/>
              </a:schemeClr>
            </a:outerShdw>
          </a:effectLst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l">
              <a:lnSpc>
                <a:spcPts val="1900"/>
              </a:lnSpc>
              <a:spcBef>
                <a:spcPts val="100"/>
              </a:spcBef>
            </a:pPr>
            <a:r>
              <a:rPr lang="en-US" sz="2200">
                <a:solidFill>
                  <a:srgbClr val="FF66FF"/>
                </a:solidFill>
                <a:latin typeface="Helvetica" charset="0"/>
                <a:ea typeface="ＭＳ Ｐゴシック" charset="0"/>
                <a:cs typeface="Helvetica" charset="0"/>
                <a:sym typeface="Helvetica" charset="0"/>
              </a:rPr>
              <a:t>Die </a:t>
            </a:r>
            <a:r>
              <a:rPr lang="ja-JP" altLang="en-US" sz="2200">
                <a:solidFill>
                  <a:srgbClr val="FF66FF"/>
                </a:solidFill>
                <a:latin typeface="Arial"/>
                <a:ea typeface="ＭＳ Ｐゴシック" charset="0"/>
                <a:cs typeface="Helvetica" charset="0"/>
                <a:sym typeface="Helvetica" charset="0"/>
              </a:rPr>
              <a:t>“</a:t>
            </a:r>
            <a:r>
              <a:rPr lang="en-US" sz="2200">
                <a:solidFill>
                  <a:srgbClr val="FF66FF"/>
                </a:solidFill>
                <a:latin typeface="Helvetica" charset="0"/>
                <a:ea typeface="ＭＳ Ｐゴシック" charset="0"/>
                <a:cs typeface="Helvetica" charset="0"/>
                <a:sym typeface="Helvetica" charset="0"/>
              </a:rPr>
              <a:t>Wolken</a:t>
            </a:r>
            <a:r>
              <a:rPr lang="ja-JP" altLang="en-US" sz="2200">
                <a:solidFill>
                  <a:srgbClr val="FF66FF"/>
                </a:solidFill>
                <a:latin typeface="Arial"/>
                <a:ea typeface="ＭＳ Ｐゴシック" charset="0"/>
                <a:cs typeface="Helvetica" charset="0"/>
                <a:sym typeface="Helvetica" charset="0"/>
              </a:rPr>
              <a:t>”</a:t>
            </a:r>
            <a:r>
              <a:rPr lang="en-US" sz="2200">
                <a:solidFill>
                  <a:srgbClr val="FF66FF"/>
                </a:solidFill>
                <a:latin typeface="Helvetica" charset="0"/>
                <a:ea typeface="ＭＳ Ｐゴシック" charset="0"/>
                <a:cs typeface="Helvetica" charset="0"/>
                <a:sym typeface="Helvetica" charset="0"/>
              </a:rPr>
              <a:t> am Horizont der Physik:</a:t>
            </a:r>
          </a:p>
          <a:p>
            <a:pPr algn="l">
              <a:lnSpc>
                <a:spcPts val="1900"/>
              </a:lnSpc>
              <a:spcBef>
                <a:spcPts val="100"/>
              </a:spcBef>
            </a:pPr>
            <a:endParaRPr lang="en-US" sz="2200">
              <a:solidFill>
                <a:srgbClr val="FF66FF"/>
              </a:solidFill>
              <a:latin typeface="Helvetica" charset="0"/>
              <a:ea typeface="ＭＳ Ｐゴシック" charset="0"/>
              <a:cs typeface="Helvetica" charset="0"/>
              <a:sym typeface="Helvetica" charset="0"/>
            </a:endParaRPr>
          </a:p>
          <a:p>
            <a:pPr algn="l">
              <a:lnSpc>
                <a:spcPts val="1900"/>
              </a:lnSpc>
              <a:spcBef>
                <a:spcPts val="100"/>
              </a:spcBef>
            </a:pPr>
            <a:r>
              <a:rPr lang="en-US" sz="2200">
                <a:solidFill>
                  <a:srgbClr val="FF66FF"/>
                </a:solidFill>
                <a:latin typeface="Helvetica" charset="0"/>
                <a:ea typeface="ＭＳ Ｐゴシック" charset="0"/>
                <a:cs typeface="Helvetica" charset="0"/>
                <a:sym typeface="Helvetica" charset="0"/>
              </a:rPr>
              <a:t>1) Atomistik der Materie?</a:t>
            </a:r>
          </a:p>
          <a:p>
            <a:pPr algn="l">
              <a:lnSpc>
                <a:spcPts val="1900"/>
              </a:lnSpc>
              <a:spcBef>
                <a:spcPts val="100"/>
              </a:spcBef>
            </a:pPr>
            <a:r>
              <a:rPr lang="en-US" sz="2200">
                <a:solidFill>
                  <a:srgbClr val="FF66FF"/>
                </a:solidFill>
                <a:latin typeface="Helvetica" charset="0"/>
                <a:ea typeface="ＭＳ Ｐゴシック" charset="0"/>
                <a:cs typeface="Helvetica" charset="0"/>
                <a:sym typeface="Helvetica" charset="0"/>
              </a:rPr>
              <a:t>2) Spektrum der Hohlraumstrahlung?</a:t>
            </a:r>
          </a:p>
          <a:p>
            <a:pPr algn="l">
              <a:lnSpc>
                <a:spcPts val="1900"/>
              </a:lnSpc>
              <a:spcBef>
                <a:spcPts val="100"/>
              </a:spcBef>
            </a:pPr>
            <a:r>
              <a:rPr lang="en-US" sz="2200">
                <a:solidFill>
                  <a:srgbClr val="FF66FF"/>
                </a:solidFill>
                <a:latin typeface="Helvetica" charset="0"/>
                <a:ea typeface="ＭＳ Ｐゴシック" charset="0"/>
                <a:cs typeface="Helvetica" charset="0"/>
                <a:sym typeface="Helvetica" charset="0"/>
              </a:rPr>
              <a:t>3) Michelson-Morley Experiment?</a:t>
            </a:r>
          </a:p>
        </p:txBody>
      </p:sp>
      <p:pic>
        <p:nvPicPr>
          <p:cNvPr id="166918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500" y="2387600"/>
            <a:ext cx="2662238" cy="284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8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69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6917" grpId="0" animBg="1" autoUpdateAnimBg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61" name="Rectangle 1"/>
          <p:cNvSpPr>
            <a:spLocks/>
          </p:cNvSpPr>
          <p:nvPr/>
        </p:nvSpPr>
        <p:spPr bwMode="auto">
          <a:xfrm>
            <a:off x="12700" y="38100"/>
            <a:ext cx="10147300" cy="990600"/>
          </a:xfrm>
          <a:prstGeom prst="rect">
            <a:avLst/>
          </a:prstGeom>
          <a:solidFill>
            <a:srgbClr val="00FF00">
              <a:alpha val="48627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rgbClr val="2D414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194562" name="Rectangle 2"/>
          <p:cNvSpPr>
            <a:spLocks/>
          </p:cNvSpPr>
          <p:nvPr/>
        </p:nvSpPr>
        <p:spPr bwMode="auto">
          <a:xfrm>
            <a:off x="1984375" y="1670050"/>
            <a:ext cx="8699500" cy="419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l"/>
            <a:r>
              <a:rPr lang="en-US" sz="2200">
                <a:latin typeface="Verdana Bold" charset="0"/>
                <a:ea typeface="ＭＳ Ｐゴシック" charset="0"/>
                <a:cs typeface="Verdana Bold" charset="0"/>
                <a:sym typeface="Verdana Bold" charset="0"/>
              </a:rPr>
              <a:t>Zwei wichtige </a:t>
            </a:r>
            <a:r>
              <a:rPr lang="en-US" sz="2200">
                <a:solidFill>
                  <a:srgbClr val="FF0000"/>
                </a:solidFill>
                <a:latin typeface="Verdana Bold" charset="0"/>
                <a:ea typeface="ＭＳ Ｐゴシック" charset="0"/>
                <a:cs typeface="Verdana Bold" charset="0"/>
                <a:sym typeface="Verdana Bold" charset="0"/>
              </a:rPr>
              <a:t>Voraussagen</a:t>
            </a:r>
            <a:r>
              <a:rPr lang="en-US" sz="2200">
                <a:latin typeface="Verdana Bold" charset="0"/>
                <a:ea typeface="ＭＳ Ｐゴシック" charset="0"/>
                <a:cs typeface="Verdana Bold" charset="0"/>
                <a:sym typeface="Verdana Bold" charset="0"/>
              </a:rPr>
              <a:t> von Dirac</a:t>
            </a:r>
          </a:p>
        </p:txBody>
      </p:sp>
      <p:sp>
        <p:nvSpPr>
          <p:cNvPr id="194563" name="Rectangle 3"/>
          <p:cNvSpPr>
            <a:spLocks/>
          </p:cNvSpPr>
          <p:nvPr/>
        </p:nvSpPr>
        <p:spPr bwMode="auto">
          <a:xfrm>
            <a:off x="765175" y="2400300"/>
            <a:ext cx="8423275" cy="914400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>
                <a:solidFill>
                  <a:srgbClr val="FFFF00"/>
                </a:solidFill>
                <a:latin typeface="Verdana Bold" charset="0"/>
                <a:ea typeface="ＭＳ Ｐゴシック" charset="0"/>
                <a:cs typeface="Verdana Bold" charset="0"/>
                <a:sym typeface="Verdana Bold" charset="0"/>
              </a:rPr>
              <a:t>Die Wellenfunktion hat 4 Komponenten (zwei Spin 1/2 Teilchen)</a:t>
            </a:r>
          </a:p>
          <a:p>
            <a:pPr algn="l"/>
            <a:endParaRPr lang="en-US">
              <a:solidFill>
                <a:srgbClr val="FFFF00"/>
              </a:solidFill>
              <a:latin typeface="Verdana Bold" charset="0"/>
              <a:ea typeface="ＭＳ Ｐゴシック" charset="0"/>
              <a:cs typeface="Lucida Grande" charset="0"/>
              <a:sym typeface="Verdana Bold" charset="0"/>
            </a:endParaRPr>
          </a:p>
          <a:p>
            <a:pPr algn="l"/>
            <a:r>
              <a:rPr lang="en-US">
                <a:solidFill>
                  <a:srgbClr val="FFFF00"/>
                </a:solidFill>
                <a:latin typeface="Verdana Bold" charset="0"/>
                <a:ea typeface="ＭＳ Ｐゴシック" charset="0"/>
                <a:cs typeface="Verdana Bold" charset="0"/>
                <a:sym typeface="Verdana Bold" charset="0"/>
              </a:rPr>
              <a:t>Die </a:t>
            </a:r>
            <a:r>
              <a:rPr lang="ja-JP" altLang="en-US">
                <a:solidFill>
                  <a:srgbClr val="FFFF00"/>
                </a:solidFill>
                <a:latin typeface="Arial"/>
                <a:ea typeface="ＭＳ Ｐゴシック" charset="0"/>
                <a:cs typeface="Verdana Bold" charset="0"/>
                <a:sym typeface="Verdana Bold" charset="0"/>
              </a:rPr>
              <a:t>‘</a:t>
            </a:r>
            <a:r>
              <a:rPr lang="en-US">
                <a:solidFill>
                  <a:srgbClr val="FFFF00"/>
                </a:solidFill>
                <a:latin typeface="Verdana Bold" charset="0"/>
                <a:ea typeface="ＭＳ Ｐゴシック" charset="0"/>
                <a:cs typeface="Verdana Bold" charset="0"/>
                <a:sym typeface="Verdana Bold" charset="0"/>
              </a:rPr>
              <a:t>kleinen</a:t>
            </a:r>
            <a:r>
              <a:rPr lang="ja-JP" altLang="en-US">
                <a:solidFill>
                  <a:srgbClr val="FFFF00"/>
                </a:solidFill>
                <a:latin typeface="Arial"/>
                <a:ea typeface="ＭＳ Ｐゴシック" charset="0"/>
                <a:cs typeface="Verdana Bold" charset="0"/>
                <a:sym typeface="Verdana Bold" charset="0"/>
              </a:rPr>
              <a:t>’</a:t>
            </a:r>
            <a:r>
              <a:rPr lang="en-US">
                <a:solidFill>
                  <a:srgbClr val="FFFF00"/>
                </a:solidFill>
                <a:latin typeface="Verdana Bold" charset="0"/>
                <a:ea typeface="ＭＳ Ｐゴシック" charset="0"/>
                <a:cs typeface="Verdana Bold" charset="0"/>
                <a:sym typeface="Verdana Bold" charset="0"/>
              </a:rPr>
              <a:t> Komponenten beschreiben </a:t>
            </a:r>
            <a:r>
              <a:rPr lang="ja-JP" altLang="en-US">
                <a:solidFill>
                  <a:srgbClr val="FFFF00"/>
                </a:solidFill>
                <a:latin typeface="Arial"/>
                <a:ea typeface="ＭＳ Ｐゴシック" charset="0"/>
                <a:cs typeface="Verdana Bold" charset="0"/>
                <a:sym typeface="Verdana Bold" charset="0"/>
              </a:rPr>
              <a:t>‘</a:t>
            </a:r>
            <a:r>
              <a:rPr lang="en-US">
                <a:solidFill>
                  <a:srgbClr val="FFFF00"/>
                </a:solidFill>
                <a:latin typeface="Verdana Bold" charset="0"/>
                <a:ea typeface="ＭＳ Ｐゴシック" charset="0"/>
                <a:cs typeface="Verdana Bold" charset="0"/>
                <a:sym typeface="Verdana Bold" charset="0"/>
              </a:rPr>
              <a:t>Anti-Teilchen</a:t>
            </a:r>
            <a:r>
              <a:rPr lang="ja-JP" altLang="en-US">
                <a:solidFill>
                  <a:srgbClr val="FFFF00"/>
                </a:solidFill>
                <a:latin typeface="Arial"/>
                <a:ea typeface="ＭＳ Ｐゴシック" charset="0"/>
                <a:cs typeface="Verdana Bold" charset="0"/>
                <a:sym typeface="Verdana Bold" charset="0"/>
              </a:rPr>
              <a:t>’</a:t>
            </a:r>
            <a:endParaRPr lang="en-US">
              <a:solidFill>
                <a:srgbClr val="FFFF00"/>
              </a:solidFill>
              <a:latin typeface="Verdana Bold" charset="0"/>
              <a:ea typeface="ＭＳ Ｐゴシック" charset="0"/>
              <a:cs typeface="Verdana Bold" charset="0"/>
              <a:sym typeface="Verdana Bold" charset="0"/>
            </a:endParaRPr>
          </a:p>
        </p:txBody>
      </p:sp>
      <p:grpSp>
        <p:nvGrpSpPr>
          <p:cNvPr id="194566" name="Group 6"/>
          <p:cNvGrpSpPr>
            <a:grpSpLocks/>
          </p:cNvGrpSpPr>
          <p:nvPr/>
        </p:nvGrpSpPr>
        <p:grpSpPr bwMode="auto">
          <a:xfrm>
            <a:off x="1870075" y="3765550"/>
            <a:ext cx="6303963" cy="3270250"/>
            <a:chOff x="0" y="0"/>
            <a:chExt cx="3971" cy="2060"/>
          </a:xfrm>
        </p:grpSpPr>
        <p:sp>
          <p:nvSpPr>
            <p:cNvPr id="194564" name="Rectangle 4"/>
            <p:cNvSpPr>
              <a:spLocks/>
            </p:cNvSpPr>
            <p:nvPr/>
          </p:nvSpPr>
          <p:spPr bwMode="auto">
            <a:xfrm>
              <a:off x="0" y="0"/>
              <a:ext cx="3971" cy="2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pPr algn="l"/>
              <a:r>
                <a:rPr lang="en-US" sz="2200">
                  <a:solidFill>
                    <a:srgbClr val="FF0000"/>
                  </a:solidFill>
                  <a:latin typeface="Verdana Bold" charset="0"/>
                  <a:ea typeface="ＭＳ Ｐゴシック" charset="0"/>
                  <a:cs typeface="Verdana Bold" charset="0"/>
                  <a:sym typeface="Verdana Bold" charset="0"/>
                </a:rPr>
                <a:t>Jedes Teilchen besitzt ein Anti-Teilchen</a:t>
              </a:r>
            </a:p>
          </p:txBody>
        </p:sp>
        <p:pic>
          <p:nvPicPr>
            <p:cNvPr id="194565" name="Picture 5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5" y="564"/>
              <a:ext cx="2193" cy="14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94567" name="Rectangle 7"/>
          <p:cNvSpPr>
            <a:spLocks/>
          </p:cNvSpPr>
          <p:nvPr/>
        </p:nvSpPr>
        <p:spPr bwMode="auto">
          <a:xfrm>
            <a:off x="6384925" y="673100"/>
            <a:ext cx="3771900" cy="35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>
                <a:ea typeface="ＭＳ Ｐゴシック" charset="0"/>
                <a:cs typeface="Verdana" charset="0"/>
              </a:rPr>
              <a:t>Spezielle Relativität</a:t>
            </a:r>
          </a:p>
        </p:txBody>
      </p:sp>
      <p:sp>
        <p:nvSpPr>
          <p:cNvPr id="194568" name="Rectangle 8"/>
          <p:cNvSpPr>
            <a:spLocks/>
          </p:cNvSpPr>
          <p:nvPr/>
        </p:nvSpPr>
        <p:spPr bwMode="auto">
          <a:xfrm>
            <a:off x="4294188" y="330200"/>
            <a:ext cx="1568450" cy="66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 sz="3800">
                <a:solidFill>
                  <a:srgbClr val="800040"/>
                </a:solidFill>
                <a:ea typeface="ＭＳ Ｐゴシック" charset="0"/>
                <a:cs typeface="Verdana" charset="0"/>
              </a:rPr>
              <a:t>Felder</a:t>
            </a: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8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45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585" name="Rectangle 1"/>
          <p:cNvSpPr>
            <a:spLocks/>
          </p:cNvSpPr>
          <p:nvPr/>
        </p:nvSpPr>
        <p:spPr bwMode="auto">
          <a:xfrm>
            <a:off x="12700" y="38100"/>
            <a:ext cx="10147300" cy="990600"/>
          </a:xfrm>
          <a:prstGeom prst="rect">
            <a:avLst/>
          </a:prstGeom>
          <a:solidFill>
            <a:srgbClr val="00FF00">
              <a:alpha val="48627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rgbClr val="2D414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195586" name="Rectangle 2"/>
          <p:cNvSpPr>
            <a:spLocks/>
          </p:cNvSpPr>
          <p:nvPr/>
        </p:nvSpPr>
        <p:spPr bwMode="auto">
          <a:xfrm>
            <a:off x="3743325" y="1593850"/>
            <a:ext cx="435610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l"/>
            <a:r>
              <a:rPr lang="en-US" sz="2100">
                <a:latin typeface="Verdana Bold" charset="0"/>
                <a:ea typeface="ＭＳ Ｐゴシック" charset="0"/>
                <a:cs typeface="Verdana Bold" charset="0"/>
                <a:sym typeface="Verdana Bold" charset="0"/>
              </a:rPr>
              <a:t>Entdeckung des Positrons</a:t>
            </a:r>
          </a:p>
        </p:txBody>
      </p:sp>
      <p:sp>
        <p:nvSpPr>
          <p:cNvPr id="195587" name="Oval 3"/>
          <p:cNvSpPr>
            <a:spLocks/>
          </p:cNvSpPr>
          <p:nvPr/>
        </p:nvSpPr>
        <p:spPr bwMode="auto">
          <a:xfrm>
            <a:off x="533400" y="533400"/>
            <a:ext cx="1320800" cy="647700"/>
          </a:xfrm>
          <a:prstGeom prst="ellipse">
            <a:avLst/>
          </a:prstGeom>
          <a:solidFill>
            <a:srgbClr val="00FF80">
              <a:alpha val="9135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rgbClr val="FFFFFF">
                    <a:alpha val="91353"/>
                  </a:srgbClr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3200">
                <a:solidFill>
                  <a:srgbClr val="400080"/>
                </a:solidFill>
                <a:ea typeface="ＭＳ Ｐゴシック" charset="0"/>
                <a:cs typeface="Verdana" charset="0"/>
              </a:rPr>
              <a:t>e</a:t>
            </a:r>
            <a:r>
              <a:rPr lang="en-US" sz="3200" baseline="32000">
                <a:solidFill>
                  <a:srgbClr val="40008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charset="0"/>
                <a:cs typeface="Verdana" charset="0"/>
              </a:rPr>
              <a:t>+</a:t>
            </a:r>
          </a:p>
        </p:txBody>
      </p:sp>
      <p:grpSp>
        <p:nvGrpSpPr>
          <p:cNvPr id="195592" name="Group 8"/>
          <p:cNvGrpSpPr>
            <a:grpSpLocks/>
          </p:cNvGrpSpPr>
          <p:nvPr/>
        </p:nvGrpSpPr>
        <p:grpSpPr bwMode="auto">
          <a:xfrm>
            <a:off x="522288" y="1346200"/>
            <a:ext cx="3521075" cy="5956300"/>
            <a:chOff x="0" y="0"/>
            <a:chExt cx="2218" cy="3752"/>
          </a:xfrm>
        </p:grpSpPr>
        <p:pic>
          <p:nvPicPr>
            <p:cNvPr id="195588" name="Picture 4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" y="1712"/>
              <a:ext cx="2188" cy="2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195591" name="Group 7"/>
            <p:cNvGrpSpPr>
              <a:grpSpLocks/>
            </p:cNvGrpSpPr>
            <p:nvPr/>
          </p:nvGrpSpPr>
          <p:grpSpPr bwMode="auto">
            <a:xfrm>
              <a:off x="0" y="0"/>
              <a:ext cx="1010" cy="1572"/>
              <a:chOff x="0" y="0"/>
              <a:chExt cx="1010" cy="1572"/>
            </a:xfrm>
          </p:grpSpPr>
          <p:sp>
            <p:nvSpPr>
              <p:cNvPr id="195589" name="Rectangle 5"/>
              <p:cNvSpPr>
                <a:spLocks/>
              </p:cNvSpPr>
              <p:nvPr/>
            </p:nvSpPr>
            <p:spPr bwMode="auto">
              <a:xfrm>
                <a:off x="0" y="1388"/>
                <a:ext cx="1010" cy="18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wrap="none" lIns="0" tIns="0" rIns="0" bIns="0" anchor="ctr">
                <a:spAutoFit/>
              </a:bodyPr>
              <a:lstStyle/>
              <a:p>
                <a:r>
                  <a:rPr lang="en-US" sz="1400">
                    <a:ea typeface="ＭＳ Ｐゴシック" charset="0"/>
                    <a:cs typeface="Verdana" charset="0"/>
                  </a:rPr>
                  <a:t>Anderson (1932)</a:t>
                </a:r>
              </a:p>
            </p:txBody>
          </p:sp>
          <p:pic>
            <p:nvPicPr>
              <p:cNvPr id="195590" name="Picture 6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" y="0"/>
                <a:ext cx="992" cy="140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  <p:sp>
        <p:nvSpPr>
          <p:cNvPr id="195593" name="Rectangle 9"/>
          <p:cNvSpPr>
            <a:spLocks/>
          </p:cNvSpPr>
          <p:nvPr/>
        </p:nvSpPr>
        <p:spPr bwMode="auto">
          <a:xfrm>
            <a:off x="4505325" y="2343150"/>
            <a:ext cx="28067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l"/>
            <a:r>
              <a:rPr lang="en-US" sz="1900">
                <a:latin typeface="Verdana Bold Italic" charset="0"/>
                <a:ea typeface="ＭＳ Ｐゴシック" charset="0"/>
                <a:cs typeface="Verdana Bold Italic" charset="0"/>
                <a:sym typeface="Verdana Bold Italic" charset="0"/>
              </a:rPr>
              <a:t>Dirac hatte recht!</a:t>
            </a:r>
          </a:p>
        </p:txBody>
      </p:sp>
      <p:sp>
        <p:nvSpPr>
          <p:cNvPr id="195594" name="Rectangle 10"/>
          <p:cNvSpPr>
            <a:spLocks/>
          </p:cNvSpPr>
          <p:nvPr/>
        </p:nvSpPr>
        <p:spPr bwMode="auto">
          <a:xfrm>
            <a:off x="6384925" y="673100"/>
            <a:ext cx="3771900" cy="35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>
                <a:ea typeface="ＭＳ Ｐゴシック" charset="0"/>
                <a:cs typeface="Verdana" charset="0"/>
              </a:rPr>
              <a:t>Spezielle Relativität</a:t>
            </a:r>
          </a:p>
        </p:txBody>
      </p:sp>
      <p:sp>
        <p:nvSpPr>
          <p:cNvPr id="195595" name="Rectangle 11"/>
          <p:cNvSpPr>
            <a:spLocks/>
          </p:cNvSpPr>
          <p:nvPr/>
        </p:nvSpPr>
        <p:spPr bwMode="auto">
          <a:xfrm>
            <a:off x="4294188" y="330200"/>
            <a:ext cx="1568450" cy="66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 sz="3800">
                <a:solidFill>
                  <a:srgbClr val="800040"/>
                </a:solidFill>
                <a:ea typeface="ＭＳ Ｐゴシック" charset="0"/>
                <a:cs typeface="Verdana" charset="0"/>
              </a:rPr>
              <a:t>Felder</a:t>
            </a:r>
          </a:p>
        </p:txBody>
      </p:sp>
      <p:grpSp>
        <p:nvGrpSpPr>
          <p:cNvPr id="195598" name="Group 14"/>
          <p:cNvGrpSpPr>
            <a:grpSpLocks/>
          </p:cNvGrpSpPr>
          <p:nvPr/>
        </p:nvGrpSpPr>
        <p:grpSpPr bwMode="auto">
          <a:xfrm>
            <a:off x="5091113" y="3638550"/>
            <a:ext cx="4941887" cy="3660775"/>
            <a:chOff x="0" y="0"/>
            <a:chExt cx="3112" cy="2306"/>
          </a:xfrm>
        </p:grpSpPr>
        <p:pic>
          <p:nvPicPr>
            <p:cNvPr id="195596" name="Picture 12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266"/>
              <a:ext cx="3112" cy="2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95597" name="Rectangle 13"/>
            <p:cNvSpPr>
              <a:spLocks/>
            </p:cNvSpPr>
            <p:nvPr/>
          </p:nvSpPr>
          <p:spPr bwMode="auto">
            <a:xfrm>
              <a:off x="470" y="0"/>
              <a:ext cx="2313" cy="2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r>
                <a:rPr lang="en-US" sz="1700">
                  <a:ea typeface="ＭＳ Ｐゴシック" charset="0"/>
                  <a:cs typeface="Verdana" charset="0"/>
                </a:rPr>
                <a:t>Elektron-Positron-Paarerzeugung</a:t>
              </a:r>
            </a:p>
          </p:txBody>
        </p:sp>
      </p:grp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8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55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68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55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609" name="Rectangle 1"/>
          <p:cNvSpPr>
            <a:spLocks/>
          </p:cNvSpPr>
          <p:nvPr/>
        </p:nvSpPr>
        <p:spPr bwMode="auto">
          <a:xfrm>
            <a:off x="12700" y="38100"/>
            <a:ext cx="10147300" cy="990600"/>
          </a:xfrm>
          <a:prstGeom prst="rect">
            <a:avLst/>
          </a:prstGeom>
          <a:solidFill>
            <a:srgbClr val="00FF00">
              <a:alpha val="48627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rgbClr val="2D414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196610" name="Rectangle 2"/>
          <p:cNvSpPr>
            <a:spLocks/>
          </p:cNvSpPr>
          <p:nvPr/>
        </p:nvSpPr>
        <p:spPr bwMode="auto">
          <a:xfrm>
            <a:off x="454025" y="1320800"/>
            <a:ext cx="92329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2000">
                <a:solidFill>
                  <a:srgbClr val="FF0000"/>
                </a:solidFill>
                <a:latin typeface="Verdana Bold" charset="0"/>
                <a:ea typeface="ＭＳ Ｐゴシック" charset="0"/>
                <a:cs typeface="Verdana Bold" charset="0"/>
                <a:sym typeface="Verdana Bold" charset="0"/>
              </a:rPr>
              <a:t>DAS VAKUUM WAR PLÖTZLICH SEHR KOMPLIZIERT GEWORDEN</a:t>
            </a:r>
          </a:p>
        </p:txBody>
      </p:sp>
      <p:sp>
        <p:nvSpPr>
          <p:cNvPr id="196611" name="Rectangle 3"/>
          <p:cNvSpPr>
            <a:spLocks/>
          </p:cNvSpPr>
          <p:nvPr/>
        </p:nvSpPr>
        <p:spPr bwMode="auto">
          <a:xfrm>
            <a:off x="365125" y="1987550"/>
            <a:ext cx="9448800" cy="69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ct val="120000"/>
              </a:lnSpc>
            </a:pPr>
            <a:r>
              <a:rPr lang="en-US">
                <a:ea typeface="ＭＳ Ｐゴシック" charset="0"/>
                <a:cs typeface="Verdana" charset="0"/>
              </a:rPr>
              <a:t>Quantenphysik (Unschärferelation!): </a:t>
            </a:r>
          </a:p>
          <a:p>
            <a:pPr>
              <a:lnSpc>
                <a:spcPct val="120000"/>
              </a:lnSpc>
            </a:pPr>
            <a:r>
              <a:rPr lang="en-US">
                <a:ea typeface="ＭＳ Ｐゴシック" charset="0"/>
                <a:cs typeface="Verdana" charset="0"/>
              </a:rPr>
              <a:t>physikalische Systeme (z.B. Felder) kennen keine absolute Ruhe</a:t>
            </a:r>
          </a:p>
        </p:txBody>
      </p:sp>
      <p:grpSp>
        <p:nvGrpSpPr>
          <p:cNvPr id="196614" name="Group 6"/>
          <p:cNvGrpSpPr>
            <a:grpSpLocks/>
          </p:cNvGrpSpPr>
          <p:nvPr/>
        </p:nvGrpSpPr>
        <p:grpSpPr bwMode="auto">
          <a:xfrm>
            <a:off x="212725" y="2882900"/>
            <a:ext cx="9740900" cy="4521200"/>
            <a:chOff x="0" y="0"/>
            <a:chExt cx="6136" cy="2848"/>
          </a:xfrm>
        </p:grpSpPr>
        <p:pic>
          <p:nvPicPr>
            <p:cNvPr id="196612" name="Picture 4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93" y="600"/>
              <a:ext cx="2536" cy="22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96613" name="Rectangle 5"/>
            <p:cNvSpPr>
              <a:spLocks/>
            </p:cNvSpPr>
            <p:nvPr/>
          </p:nvSpPr>
          <p:spPr bwMode="auto">
            <a:xfrm>
              <a:off x="0" y="0"/>
              <a:ext cx="6136" cy="4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ct val="140000"/>
                </a:lnSpc>
              </a:pPr>
              <a:r>
                <a:rPr lang="en-US" sz="1600">
                  <a:latin typeface="Verdana Bold" charset="0"/>
                  <a:ea typeface="ＭＳ Ｐゴシック" charset="0"/>
                  <a:cs typeface="Verdana Bold" charset="0"/>
                  <a:sym typeface="Verdana Bold" charset="0"/>
                </a:rPr>
                <a:t>Selbst im Grundzustand verschwinden die elektromagnetischen Felder nicht völlig: </a:t>
              </a:r>
            </a:p>
            <a:p>
              <a:pPr>
                <a:lnSpc>
                  <a:spcPct val="140000"/>
                </a:lnSpc>
              </a:pPr>
              <a:r>
                <a:rPr lang="en-US" sz="1600">
                  <a:latin typeface="Verdana Bold" charset="0"/>
                  <a:ea typeface="ＭＳ Ｐゴシック" charset="0"/>
                  <a:cs typeface="Verdana Bold" charset="0"/>
                  <a:sym typeface="Verdana Bold" charset="0"/>
                </a:rPr>
                <a:t>Fluktuationen des Vakuums produzieren (für kurze Zeit) Elektron-Positron Paare.</a:t>
              </a:r>
            </a:p>
          </p:txBody>
        </p:sp>
      </p:grpSp>
      <p:sp>
        <p:nvSpPr>
          <p:cNvPr id="196615" name="Rectangle 7"/>
          <p:cNvSpPr>
            <a:spLocks/>
          </p:cNvSpPr>
          <p:nvPr/>
        </p:nvSpPr>
        <p:spPr bwMode="auto">
          <a:xfrm>
            <a:off x="4179888" y="203200"/>
            <a:ext cx="1568450" cy="66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 sz="3800">
                <a:solidFill>
                  <a:srgbClr val="800040"/>
                </a:solidFill>
                <a:ea typeface="ＭＳ Ｐゴシック" charset="0"/>
                <a:cs typeface="Verdana" charset="0"/>
              </a:rPr>
              <a:t>Felder</a:t>
            </a: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8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66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633" name="Rectangle 1"/>
          <p:cNvSpPr>
            <a:spLocks/>
          </p:cNvSpPr>
          <p:nvPr/>
        </p:nvSpPr>
        <p:spPr bwMode="auto">
          <a:xfrm>
            <a:off x="12700" y="38100"/>
            <a:ext cx="10147300" cy="990600"/>
          </a:xfrm>
          <a:prstGeom prst="rect">
            <a:avLst/>
          </a:prstGeom>
          <a:solidFill>
            <a:srgbClr val="00FF00">
              <a:alpha val="48627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rgbClr val="2D414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197634" name="Rectangle 2"/>
          <p:cNvSpPr>
            <a:spLocks/>
          </p:cNvSpPr>
          <p:nvPr/>
        </p:nvSpPr>
        <p:spPr bwMode="auto">
          <a:xfrm>
            <a:off x="-152400" y="1066800"/>
            <a:ext cx="9942513" cy="66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900">
                <a:latin typeface="Verdana Bold" charset="0"/>
                <a:ea typeface="ＭＳ Ｐゴシック" charset="0"/>
                <a:cs typeface="Verdana Bold" charset="0"/>
                <a:sym typeface="Verdana Bold" charset="0"/>
              </a:rPr>
              <a:t>Wie konnte man die Wechselwirkung zwischen Elektronen und Photonen berechnen?</a:t>
            </a:r>
          </a:p>
        </p:txBody>
      </p:sp>
      <p:grpSp>
        <p:nvGrpSpPr>
          <p:cNvPr id="197641" name="Group 9"/>
          <p:cNvGrpSpPr>
            <a:grpSpLocks/>
          </p:cNvGrpSpPr>
          <p:nvPr/>
        </p:nvGrpSpPr>
        <p:grpSpPr bwMode="auto">
          <a:xfrm>
            <a:off x="-152400" y="1879600"/>
            <a:ext cx="9942513" cy="3644900"/>
            <a:chOff x="0" y="0"/>
            <a:chExt cx="6264" cy="2296"/>
          </a:xfrm>
        </p:grpSpPr>
        <p:grpSp>
          <p:nvGrpSpPr>
            <p:cNvPr id="197639" name="Group 7"/>
            <p:cNvGrpSpPr>
              <a:grpSpLocks/>
            </p:cNvGrpSpPr>
            <p:nvPr/>
          </p:nvGrpSpPr>
          <p:grpSpPr bwMode="auto">
            <a:xfrm>
              <a:off x="944" y="600"/>
              <a:ext cx="1701" cy="1696"/>
              <a:chOff x="0" y="0"/>
              <a:chExt cx="1700" cy="1696"/>
            </a:xfrm>
          </p:grpSpPr>
          <p:pic>
            <p:nvPicPr>
              <p:cNvPr id="197635" name="Picture 3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1700" cy="169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97636" name="Picture 4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136" y="1023"/>
                <a:ext cx="101" cy="18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97637" name="Picture 5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928" y="440"/>
                <a:ext cx="100" cy="18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97638" name="Picture 6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59" y="663"/>
                <a:ext cx="100" cy="18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197640" name="Rectangle 8"/>
            <p:cNvSpPr>
              <a:spLocks/>
            </p:cNvSpPr>
            <p:nvPr/>
          </p:nvSpPr>
          <p:spPr bwMode="auto">
            <a:xfrm>
              <a:off x="0" y="0"/>
              <a:ext cx="6264" cy="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r>
                <a:rPr lang="ja-JP" altLang="en-US">
                  <a:latin typeface="Arial"/>
                  <a:ea typeface="ＭＳ Ｐゴシック" charset="0"/>
                  <a:cs typeface="Verdana" charset="0"/>
                </a:rPr>
                <a:t>‘</a:t>
              </a:r>
              <a:r>
                <a:rPr lang="en-US">
                  <a:ea typeface="ＭＳ Ｐゴシック" charset="0"/>
                  <a:cs typeface="Verdana" charset="0"/>
                </a:rPr>
                <a:t>Zweite Quantisierung</a:t>
              </a:r>
              <a:r>
                <a:rPr lang="ja-JP" altLang="en-US">
                  <a:latin typeface="Arial"/>
                  <a:ea typeface="ＭＳ Ｐゴシック" charset="0"/>
                  <a:cs typeface="Verdana" charset="0"/>
                </a:rPr>
                <a:t>’</a:t>
              </a:r>
              <a:r>
                <a:rPr lang="en-US">
                  <a:ea typeface="ＭＳ Ｐゴシック" charset="0"/>
                  <a:cs typeface="Verdana" charset="0"/>
                </a:rPr>
                <a:t> :</a:t>
              </a:r>
            </a:p>
            <a:p>
              <a:r>
                <a:rPr lang="en-US">
                  <a:ea typeface="ＭＳ Ｐゴシック" charset="0"/>
                  <a:cs typeface="Verdana" charset="0"/>
                </a:rPr>
                <a:t> Felder werden durch Erzeugungs- und Vernichtsoperatoren beschrieben </a:t>
              </a:r>
            </a:p>
          </p:txBody>
        </p:sp>
      </p:grpSp>
      <p:sp>
        <p:nvSpPr>
          <p:cNvPr id="197642" name="Rectangle 10"/>
          <p:cNvSpPr>
            <a:spLocks/>
          </p:cNvSpPr>
          <p:nvPr/>
        </p:nvSpPr>
        <p:spPr bwMode="auto">
          <a:xfrm>
            <a:off x="-152400" y="5930900"/>
            <a:ext cx="9942513" cy="1244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900">
                <a:ea typeface="ＭＳ Ｐゴシック" charset="0"/>
                <a:cs typeface="Verdana" charset="0"/>
              </a:rPr>
              <a:t>Die </a:t>
            </a:r>
            <a:r>
              <a:rPr lang="ja-JP" altLang="en-US" sz="1900">
                <a:latin typeface="Arial"/>
                <a:ea typeface="ＭＳ Ｐゴシック" charset="0"/>
                <a:cs typeface="Verdana" charset="0"/>
              </a:rPr>
              <a:t>‘</a:t>
            </a:r>
            <a:r>
              <a:rPr lang="en-US" sz="1900">
                <a:ea typeface="ＭＳ Ｐゴシック" charset="0"/>
                <a:cs typeface="Verdana" charset="0"/>
              </a:rPr>
              <a:t>nackte</a:t>
            </a:r>
            <a:r>
              <a:rPr lang="ja-JP" altLang="en-US" sz="1900">
                <a:latin typeface="Arial"/>
                <a:ea typeface="ＭＳ Ｐゴシック" charset="0"/>
                <a:cs typeface="Verdana" charset="0"/>
              </a:rPr>
              <a:t>’</a:t>
            </a:r>
            <a:r>
              <a:rPr lang="en-US" sz="1900">
                <a:ea typeface="ＭＳ Ｐゴシック" charset="0"/>
                <a:cs typeface="Verdana" charset="0"/>
              </a:rPr>
              <a:t> Ladung des Elektrons polarisiert die Vakuumfluktuationen  </a:t>
            </a:r>
          </a:p>
          <a:p>
            <a:r>
              <a:rPr lang="en-US" sz="1900">
                <a:ea typeface="ＭＳ Ｐゴシック" charset="0"/>
                <a:cs typeface="Verdana" charset="0"/>
              </a:rPr>
              <a:t>(</a:t>
            </a:r>
            <a:r>
              <a:rPr lang="ja-JP" altLang="en-US" sz="1900">
                <a:latin typeface="Arial"/>
                <a:ea typeface="ＭＳ Ｐゴシック" charset="0"/>
                <a:cs typeface="Verdana" charset="0"/>
              </a:rPr>
              <a:t>‘</a:t>
            </a:r>
            <a:r>
              <a:rPr lang="en-US" sz="1900">
                <a:ea typeface="ＭＳ Ｐゴシック" charset="0"/>
                <a:cs typeface="Verdana" charset="0"/>
              </a:rPr>
              <a:t>Debye shielding</a:t>
            </a:r>
            <a:r>
              <a:rPr lang="ja-JP" altLang="en-US" sz="1900">
                <a:latin typeface="Arial"/>
                <a:ea typeface="ＭＳ Ｐゴシック" charset="0"/>
                <a:cs typeface="Verdana" charset="0"/>
              </a:rPr>
              <a:t>’</a:t>
            </a:r>
            <a:r>
              <a:rPr lang="en-US" sz="1900">
                <a:ea typeface="ＭＳ Ｐゴシック" charset="0"/>
                <a:cs typeface="Verdana" charset="0"/>
              </a:rPr>
              <a:t>)</a:t>
            </a:r>
          </a:p>
          <a:p>
            <a:r>
              <a:rPr lang="en-US" sz="1900">
                <a:ea typeface="ＭＳ Ｐゴシック" charset="0"/>
                <a:cs typeface="Verdana" charset="0"/>
              </a:rPr>
              <a:t>Die gemessene Elektronenladung ist die Summe der </a:t>
            </a:r>
            <a:r>
              <a:rPr lang="ja-JP" altLang="en-US" sz="1900">
                <a:latin typeface="Arial"/>
                <a:ea typeface="ＭＳ Ｐゴシック" charset="0"/>
                <a:cs typeface="Verdana" charset="0"/>
              </a:rPr>
              <a:t>“</a:t>
            </a:r>
            <a:r>
              <a:rPr lang="en-US" sz="1900">
                <a:ea typeface="ＭＳ Ｐゴシック" charset="0"/>
                <a:cs typeface="Verdana" charset="0"/>
              </a:rPr>
              <a:t>nackten</a:t>
            </a:r>
            <a:r>
              <a:rPr lang="ja-JP" altLang="en-US" sz="1900">
                <a:latin typeface="Arial"/>
                <a:ea typeface="ＭＳ Ｐゴシック" charset="0"/>
                <a:cs typeface="Verdana" charset="0"/>
              </a:rPr>
              <a:t>”</a:t>
            </a:r>
            <a:r>
              <a:rPr lang="en-US" sz="1900">
                <a:ea typeface="ＭＳ Ｐゴシック" charset="0"/>
                <a:cs typeface="Verdana" charset="0"/>
              </a:rPr>
              <a:t> Ladung</a:t>
            </a:r>
          </a:p>
          <a:p>
            <a:r>
              <a:rPr lang="en-US" sz="1900">
                <a:ea typeface="ＭＳ Ｐゴシック" charset="0"/>
                <a:cs typeface="Verdana" charset="0"/>
              </a:rPr>
              <a:t>und der Polarisation des Vakuums</a:t>
            </a:r>
          </a:p>
        </p:txBody>
      </p:sp>
      <p:pic>
        <p:nvPicPr>
          <p:cNvPr id="197643" name="Picture 1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600" y="2832100"/>
            <a:ext cx="2870200" cy="2693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7644" name="Rectangle 12"/>
          <p:cNvSpPr>
            <a:spLocks/>
          </p:cNvSpPr>
          <p:nvPr/>
        </p:nvSpPr>
        <p:spPr bwMode="auto">
          <a:xfrm>
            <a:off x="4306888" y="203200"/>
            <a:ext cx="1568450" cy="66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 sz="3800">
                <a:solidFill>
                  <a:srgbClr val="800040"/>
                </a:solidFill>
                <a:ea typeface="ＭＳ Ｐゴシック" charset="0"/>
                <a:cs typeface="Verdana" charset="0"/>
              </a:rPr>
              <a:t>Felder</a:t>
            </a: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76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76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76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7642" grpId="0" autoUpdateAnimBg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657" name="Rectangle 1"/>
          <p:cNvSpPr>
            <a:spLocks/>
          </p:cNvSpPr>
          <p:nvPr/>
        </p:nvSpPr>
        <p:spPr bwMode="auto">
          <a:xfrm>
            <a:off x="12700" y="38100"/>
            <a:ext cx="10147300" cy="990600"/>
          </a:xfrm>
          <a:prstGeom prst="rect">
            <a:avLst/>
          </a:prstGeom>
          <a:solidFill>
            <a:srgbClr val="00FF00">
              <a:alpha val="48627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rgbClr val="2D414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198658" name="Rectangle 2"/>
          <p:cNvSpPr>
            <a:spLocks/>
          </p:cNvSpPr>
          <p:nvPr/>
        </p:nvSpPr>
        <p:spPr bwMode="auto">
          <a:xfrm>
            <a:off x="4040188" y="203200"/>
            <a:ext cx="1568450" cy="66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 sz="3800">
                <a:solidFill>
                  <a:srgbClr val="800040"/>
                </a:solidFill>
                <a:ea typeface="ＭＳ Ｐゴシック" charset="0"/>
                <a:cs typeface="Verdana" charset="0"/>
              </a:rPr>
              <a:t>Felder</a:t>
            </a:r>
          </a:p>
        </p:txBody>
      </p:sp>
      <p:sp>
        <p:nvSpPr>
          <p:cNvPr id="198659" name="Rectangle 3"/>
          <p:cNvSpPr>
            <a:spLocks/>
          </p:cNvSpPr>
          <p:nvPr/>
        </p:nvSpPr>
        <p:spPr bwMode="auto">
          <a:xfrm>
            <a:off x="6384925" y="673100"/>
            <a:ext cx="3771900" cy="35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>
                <a:ea typeface="ＭＳ Ｐゴシック" charset="0"/>
                <a:cs typeface="Verdana" charset="0"/>
              </a:rPr>
              <a:t>1934 - 1948</a:t>
            </a:r>
          </a:p>
        </p:txBody>
      </p:sp>
      <p:sp>
        <p:nvSpPr>
          <p:cNvPr id="198660" name="Rectangle 4"/>
          <p:cNvSpPr>
            <a:spLocks/>
          </p:cNvSpPr>
          <p:nvPr/>
        </p:nvSpPr>
        <p:spPr bwMode="auto">
          <a:xfrm>
            <a:off x="588963" y="3619500"/>
            <a:ext cx="1724025" cy="35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>
                <a:ea typeface="ＭＳ Ｐゴシック" charset="0"/>
                <a:cs typeface="Verdana" charset="0"/>
              </a:rPr>
              <a:t>R. P. Feynman</a:t>
            </a:r>
          </a:p>
        </p:txBody>
      </p:sp>
      <p:pic>
        <p:nvPicPr>
          <p:cNvPr id="198661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4200" y="1333500"/>
            <a:ext cx="1843088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8662" name="Rectangle 6"/>
          <p:cNvSpPr>
            <a:spLocks/>
          </p:cNvSpPr>
          <p:nvPr/>
        </p:nvSpPr>
        <p:spPr bwMode="auto">
          <a:xfrm>
            <a:off x="3451225" y="1162050"/>
            <a:ext cx="4016375" cy="419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2200">
                <a:latin typeface="Verdana Bold" charset="0"/>
                <a:ea typeface="ＭＳ Ｐゴシック" charset="0"/>
                <a:cs typeface="Verdana Bold" charset="0"/>
                <a:sym typeface="Verdana Bold" charset="0"/>
              </a:rPr>
              <a:t>Quanten-Elektrodynamik</a:t>
            </a:r>
          </a:p>
        </p:txBody>
      </p:sp>
      <p:grpSp>
        <p:nvGrpSpPr>
          <p:cNvPr id="198665" name="Group 9"/>
          <p:cNvGrpSpPr>
            <a:grpSpLocks/>
          </p:cNvGrpSpPr>
          <p:nvPr/>
        </p:nvGrpSpPr>
        <p:grpSpPr bwMode="auto">
          <a:xfrm>
            <a:off x="3438525" y="1765300"/>
            <a:ext cx="6708775" cy="1168400"/>
            <a:chOff x="0" y="0"/>
            <a:chExt cx="4225" cy="736"/>
          </a:xfrm>
        </p:grpSpPr>
        <p:sp>
          <p:nvSpPr>
            <p:cNvPr id="198663" name="Rectangle 7"/>
            <p:cNvSpPr>
              <a:spLocks/>
            </p:cNvSpPr>
            <p:nvPr/>
          </p:nvSpPr>
          <p:spPr bwMode="auto">
            <a:xfrm>
              <a:off x="0" y="0"/>
              <a:ext cx="1514" cy="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pPr algn="l"/>
              <a:r>
                <a:rPr lang="ja-JP" altLang="en-US">
                  <a:latin typeface="Arial"/>
                  <a:ea typeface="ＭＳ Ｐゴシック" charset="0"/>
                  <a:cs typeface="Verdana" charset="0"/>
                </a:rPr>
                <a:t>“</a:t>
              </a:r>
              <a:r>
                <a:rPr lang="en-US">
                  <a:latin typeface="Verdana Bold" charset="0"/>
                  <a:ea typeface="ＭＳ Ｐゴシック" charset="0"/>
                  <a:cs typeface="Verdana Bold" charset="0"/>
                  <a:sym typeface="Verdana Bold" charset="0"/>
                </a:rPr>
                <a:t>Renormalisation</a:t>
              </a:r>
              <a:r>
                <a:rPr lang="ja-JP" altLang="en-US">
                  <a:latin typeface="Arial"/>
                  <a:ea typeface="ＭＳ Ｐゴシック" charset="0"/>
                  <a:cs typeface="Verdana" charset="0"/>
                </a:rPr>
                <a:t>”</a:t>
              </a:r>
              <a:endParaRPr lang="en-US">
                <a:ea typeface="ＭＳ Ｐゴシック" charset="0"/>
                <a:cs typeface="Verdana" charset="0"/>
              </a:endParaRPr>
            </a:p>
            <a:p>
              <a:pPr algn="l"/>
              <a:endParaRPr lang="en-US">
                <a:ea typeface="ＭＳ Ｐゴシック" charset="0"/>
                <a:cs typeface="Verdana" charset="0"/>
              </a:endParaRPr>
            </a:p>
          </p:txBody>
        </p:sp>
        <p:sp>
          <p:nvSpPr>
            <p:cNvPr id="198664" name="Rectangle 8"/>
            <p:cNvSpPr>
              <a:spLocks/>
            </p:cNvSpPr>
            <p:nvPr/>
          </p:nvSpPr>
          <p:spPr bwMode="auto">
            <a:xfrm>
              <a:off x="0" y="256"/>
              <a:ext cx="4225" cy="4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l"/>
              <a:r>
                <a:rPr lang="en-US" sz="1500">
                  <a:ea typeface="ＭＳ Ｐゴシック" charset="0"/>
                  <a:cs typeface="Verdana" charset="0"/>
                </a:rPr>
                <a:t>Nacktes Elektron + Vakuum-Fluktuationen = beobachtbares Elektron</a:t>
              </a:r>
            </a:p>
            <a:p>
              <a:pPr algn="l"/>
              <a:endParaRPr lang="en-US" sz="1500">
                <a:ea typeface="ＭＳ Ｐゴシック" charset="0"/>
                <a:cs typeface="Verdana" charset="0"/>
              </a:endParaRPr>
            </a:p>
            <a:p>
              <a:pPr algn="l"/>
              <a:r>
                <a:rPr lang="en-US" sz="1500">
                  <a:ea typeface="ＭＳ Ｐゴシック" charset="0"/>
                  <a:cs typeface="Verdana" charset="0"/>
                </a:rPr>
                <a:t>(</a:t>
              </a:r>
              <a:r>
                <a:rPr lang="ja-JP" altLang="en-US" sz="1500">
                  <a:latin typeface="Arial"/>
                  <a:ea typeface="ＭＳ Ｐゴシック" charset="0"/>
                  <a:cs typeface="Verdana" charset="0"/>
                </a:rPr>
                <a:t>“</a:t>
              </a:r>
              <a:r>
                <a:rPr lang="en-US" sz="1500">
                  <a:ea typeface="ＭＳ Ｐゴシック" charset="0"/>
                  <a:cs typeface="Verdana" charset="0"/>
                </a:rPr>
                <a:t>unendlich</a:t>
              </a:r>
              <a:r>
                <a:rPr lang="ja-JP" altLang="en-US" sz="1500">
                  <a:latin typeface="Arial"/>
                  <a:ea typeface="ＭＳ Ｐゴシック" charset="0"/>
                  <a:cs typeface="Verdana" charset="0"/>
                </a:rPr>
                <a:t>”</a:t>
              </a:r>
              <a:r>
                <a:rPr lang="en-US" sz="1500">
                  <a:ea typeface="ＭＳ Ｐゴシック" charset="0"/>
                  <a:cs typeface="Verdana" charset="0"/>
                </a:rPr>
                <a:t> - </a:t>
              </a:r>
              <a:r>
                <a:rPr lang="ja-JP" altLang="en-US" sz="1500">
                  <a:latin typeface="Arial"/>
                  <a:ea typeface="ＭＳ Ｐゴシック" charset="0"/>
                  <a:cs typeface="Verdana" charset="0"/>
                </a:rPr>
                <a:t>“</a:t>
              </a:r>
              <a:r>
                <a:rPr lang="en-US" sz="1500">
                  <a:ea typeface="ＭＳ Ｐゴシック" charset="0"/>
                  <a:cs typeface="Verdana" charset="0"/>
                </a:rPr>
                <a:t>unendlich</a:t>
              </a:r>
              <a:r>
                <a:rPr lang="ja-JP" altLang="en-US" sz="1500">
                  <a:latin typeface="Arial"/>
                  <a:ea typeface="ＭＳ Ｐゴシック" charset="0"/>
                  <a:cs typeface="Verdana" charset="0"/>
                </a:rPr>
                <a:t>”</a:t>
              </a:r>
              <a:r>
                <a:rPr lang="en-US" sz="1500">
                  <a:ea typeface="ＭＳ Ｐゴシック" charset="0"/>
                  <a:cs typeface="Verdana" charset="0"/>
                </a:rPr>
                <a:t> = </a:t>
              </a:r>
              <a:r>
                <a:rPr lang="ja-JP" altLang="en-US" sz="1500">
                  <a:latin typeface="Arial"/>
                  <a:ea typeface="ＭＳ Ｐゴシック" charset="0"/>
                  <a:cs typeface="Verdana" charset="0"/>
                </a:rPr>
                <a:t>“</a:t>
              </a:r>
              <a:r>
                <a:rPr lang="en-US" sz="1500">
                  <a:ea typeface="ＭＳ Ｐゴシック" charset="0"/>
                  <a:cs typeface="Verdana" charset="0"/>
                </a:rPr>
                <a:t>endlich</a:t>
              </a:r>
              <a:r>
                <a:rPr lang="ja-JP" altLang="en-US" sz="1500">
                  <a:latin typeface="Arial"/>
                  <a:ea typeface="ＭＳ Ｐゴシック" charset="0"/>
                  <a:cs typeface="Verdana" charset="0"/>
                </a:rPr>
                <a:t>”</a:t>
              </a:r>
              <a:r>
                <a:rPr lang="en-US" sz="1500">
                  <a:ea typeface="ＭＳ Ｐゴシック" charset="0"/>
                  <a:cs typeface="Verdana" charset="0"/>
                </a:rPr>
                <a:t>)</a:t>
              </a:r>
            </a:p>
          </p:txBody>
        </p:sp>
      </p:grpSp>
      <p:grpSp>
        <p:nvGrpSpPr>
          <p:cNvPr id="198668" name="Group 12"/>
          <p:cNvGrpSpPr>
            <a:grpSpLocks/>
          </p:cNvGrpSpPr>
          <p:nvPr/>
        </p:nvGrpSpPr>
        <p:grpSpPr bwMode="auto">
          <a:xfrm>
            <a:off x="3463925" y="3238500"/>
            <a:ext cx="5183188" cy="787400"/>
            <a:chOff x="0" y="0"/>
            <a:chExt cx="3265" cy="496"/>
          </a:xfrm>
        </p:grpSpPr>
        <p:sp>
          <p:nvSpPr>
            <p:cNvPr id="198666" name="Rectangle 10"/>
            <p:cNvSpPr>
              <a:spLocks/>
            </p:cNvSpPr>
            <p:nvPr/>
          </p:nvSpPr>
          <p:spPr bwMode="auto">
            <a:xfrm>
              <a:off x="0" y="0"/>
              <a:ext cx="1775" cy="2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pPr algn="l"/>
              <a:r>
                <a:rPr lang="en-US">
                  <a:latin typeface="Verdana Bold" charset="0"/>
                  <a:ea typeface="ＭＳ Ｐゴシック" charset="0"/>
                  <a:cs typeface="Verdana Bold" charset="0"/>
                  <a:sym typeface="Verdana Bold" charset="0"/>
                </a:rPr>
                <a:t>Feynman Diagramme</a:t>
              </a:r>
            </a:p>
          </p:txBody>
        </p:sp>
        <p:sp>
          <p:nvSpPr>
            <p:cNvPr id="198667" name="Rectangle 11"/>
            <p:cNvSpPr>
              <a:spLocks/>
            </p:cNvSpPr>
            <p:nvPr/>
          </p:nvSpPr>
          <p:spPr bwMode="auto">
            <a:xfrm>
              <a:off x="0" y="304"/>
              <a:ext cx="3265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pPr algn="l"/>
              <a:r>
                <a:rPr lang="en-US" sz="1500">
                  <a:ea typeface="ＭＳ Ｐゴシック" charset="0"/>
                  <a:cs typeface="Verdana" charset="0"/>
                </a:rPr>
                <a:t>Präzise Berechnungsvorschriften in graphischer Form</a:t>
              </a:r>
            </a:p>
          </p:txBody>
        </p:sp>
      </p:grpSp>
      <p:pic>
        <p:nvPicPr>
          <p:cNvPr id="198669" name="Picture 1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36950" y="4152900"/>
            <a:ext cx="4845050" cy="284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8670" name="Rectangle 14"/>
          <p:cNvSpPr>
            <a:spLocks/>
          </p:cNvSpPr>
          <p:nvPr/>
        </p:nvSpPr>
        <p:spPr bwMode="auto">
          <a:xfrm>
            <a:off x="3514725" y="6997700"/>
            <a:ext cx="5067300" cy="50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>
                <a:latin typeface="Verdana Italic" charset="0"/>
                <a:ea typeface="ＭＳ Ｐゴシック" charset="0"/>
                <a:cs typeface="Verdana Italic" charset="0"/>
                <a:sym typeface="Verdana Italic" charset="0"/>
              </a:rPr>
              <a:t>Solche Graphen werden seitdem auch benutzt, </a:t>
            </a:r>
          </a:p>
          <a:p>
            <a:pPr algn="l"/>
            <a:r>
              <a:rPr lang="en-US" sz="1400">
                <a:latin typeface="Verdana Italic" charset="0"/>
                <a:ea typeface="ＭＳ Ｐゴシック" charset="0"/>
                <a:cs typeface="Verdana Italic" charset="0"/>
                <a:sym typeface="Verdana Italic" charset="0"/>
              </a:rPr>
              <a:t>um andere Teilchen-Wechselwirkungen zu beschreiben.</a:t>
            </a:r>
          </a:p>
        </p:txBody>
      </p:sp>
      <p:sp>
        <p:nvSpPr>
          <p:cNvPr id="198671" name="Rectangle 15"/>
          <p:cNvSpPr>
            <a:spLocks/>
          </p:cNvSpPr>
          <p:nvPr/>
        </p:nvSpPr>
        <p:spPr bwMode="auto">
          <a:xfrm>
            <a:off x="677863" y="4229100"/>
            <a:ext cx="1546225" cy="63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>
                <a:ea typeface="ＭＳ Ｐゴシック" charset="0"/>
                <a:cs typeface="Verdana" charset="0"/>
              </a:rPr>
              <a:t>+ Tomonoga</a:t>
            </a:r>
          </a:p>
          <a:p>
            <a:r>
              <a:rPr lang="en-US">
                <a:ea typeface="ＭＳ Ｐゴシック" charset="0"/>
                <a:cs typeface="Verdana" charset="0"/>
              </a:rPr>
              <a:t>+ Schwinger</a:t>
            </a: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86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681" name="Rectangle 1"/>
          <p:cNvSpPr>
            <a:spLocks/>
          </p:cNvSpPr>
          <p:nvPr/>
        </p:nvSpPr>
        <p:spPr bwMode="auto">
          <a:xfrm>
            <a:off x="12700" y="38100"/>
            <a:ext cx="10147300" cy="990600"/>
          </a:xfrm>
          <a:prstGeom prst="rect">
            <a:avLst/>
          </a:prstGeom>
          <a:solidFill>
            <a:srgbClr val="00FF00">
              <a:alpha val="48627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rgbClr val="2D414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199682" name="Rectangle 2"/>
          <p:cNvSpPr>
            <a:spLocks/>
          </p:cNvSpPr>
          <p:nvPr/>
        </p:nvSpPr>
        <p:spPr bwMode="auto">
          <a:xfrm>
            <a:off x="6384925" y="673100"/>
            <a:ext cx="3771900" cy="35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>
                <a:ea typeface="ＭＳ Ｐゴシック" charset="0"/>
                <a:cs typeface="Verdana" charset="0"/>
              </a:rPr>
              <a:t>1948</a:t>
            </a:r>
          </a:p>
        </p:txBody>
      </p:sp>
      <p:sp>
        <p:nvSpPr>
          <p:cNvPr id="199683" name="Rectangle 3"/>
          <p:cNvSpPr>
            <a:spLocks/>
          </p:cNvSpPr>
          <p:nvPr/>
        </p:nvSpPr>
        <p:spPr bwMode="auto">
          <a:xfrm>
            <a:off x="393700" y="1422400"/>
            <a:ext cx="9090025" cy="35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>
              <a:lnSpc>
                <a:spcPct val="130000"/>
              </a:lnSpc>
            </a:pPr>
            <a:r>
              <a:rPr lang="en-US">
                <a:latin typeface="Verdana Bold" charset="0"/>
                <a:ea typeface="ＭＳ Ｐゴシック" charset="0"/>
                <a:cs typeface="Verdana Bold" charset="0"/>
                <a:sym typeface="Verdana Bold" charset="0"/>
              </a:rPr>
              <a:t>Riesenerfolg der QED: Korrekte Berechnung der Vakuumfluktuationen</a:t>
            </a:r>
          </a:p>
        </p:txBody>
      </p:sp>
      <p:pic>
        <p:nvPicPr>
          <p:cNvPr id="19968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8300" y="2273300"/>
            <a:ext cx="3632200" cy="330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9685" name="Rectangle 5"/>
          <p:cNvSpPr>
            <a:spLocks/>
          </p:cNvSpPr>
          <p:nvPr/>
        </p:nvSpPr>
        <p:spPr bwMode="auto">
          <a:xfrm>
            <a:off x="1905000" y="5842000"/>
            <a:ext cx="1470025" cy="63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>
                <a:solidFill>
                  <a:srgbClr val="FF0000"/>
                </a:solidFill>
                <a:latin typeface="Verdana Bold" charset="0"/>
                <a:ea typeface="ＭＳ Ｐゴシック" charset="0"/>
                <a:cs typeface="Verdana Bold" charset="0"/>
                <a:sym typeface="Verdana Bold" charset="0"/>
              </a:rPr>
              <a:t>Lamb Shift</a:t>
            </a:r>
          </a:p>
          <a:p>
            <a:pPr algn="l"/>
            <a:endParaRPr lang="en-US">
              <a:solidFill>
                <a:srgbClr val="FF0000"/>
              </a:solidFill>
              <a:latin typeface="Verdana Bold" charset="0"/>
              <a:ea typeface="ＭＳ Ｐゴシック" charset="0"/>
              <a:cs typeface="Verdana Bold" charset="0"/>
              <a:sym typeface="Verdana Bold" charset="0"/>
            </a:endParaRPr>
          </a:p>
        </p:txBody>
      </p:sp>
      <p:sp>
        <p:nvSpPr>
          <p:cNvPr id="199686" name="Rectangle 6"/>
          <p:cNvSpPr>
            <a:spLocks/>
          </p:cNvSpPr>
          <p:nvPr/>
        </p:nvSpPr>
        <p:spPr bwMode="auto">
          <a:xfrm>
            <a:off x="482600" y="6070600"/>
            <a:ext cx="5537200" cy="63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l"/>
            <a:endParaRPr lang="en-US">
              <a:ea typeface="ＭＳ Ｐゴシック" charset="0"/>
              <a:cs typeface="Lucida Grande" charset="0"/>
            </a:endParaRPr>
          </a:p>
          <a:p>
            <a:pPr algn="l"/>
            <a:r>
              <a:rPr lang="en-US">
                <a:ea typeface="ＭＳ Ｐゴシック" charset="0"/>
                <a:cs typeface="Lucida Grande" charset="0"/>
              </a:rPr>
              <a:t>(Verschiebung atomarer Energieniveaus)</a:t>
            </a:r>
          </a:p>
        </p:txBody>
      </p:sp>
      <p:sp>
        <p:nvSpPr>
          <p:cNvPr id="199687" name="Rectangle 7"/>
          <p:cNvSpPr>
            <a:spLocks/>
          </p:cNvSpPr>
          <p:nvPr/>
        </p:nvSpPr>
        <p:spPr bwMode="auto">
          <a:xfrm>
            <a:off x="4154488" y="203200"/>
            <a:ext cx="1568450" cy="66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 sz="3800">
                <a:solidFill>
                  <a:srgbClr val="800040"/>
                </a:solidFill>
                <a:ea typeface="ＭＳ Ｐゴシック" charset="0"/>
                <a:cs typeface="Verdana" charset="0"/>
              </a:rPr>
              <a:t>Felder</a:t>
            </a:r>
          </a:p>
        </p:txBody>
      </p:sp>
    </p:spTree>
  </p:cSld>
  <p:clrMapOvr>
    <a:masterClrMapping/>
  </p:clrMapOvr>
  <p:transition xmlns:p14="http://schemas.microsoft.com/office/powerpoint/2010/main"/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705" name="Rectangle 1"/>
          <p:cNvSpPr>
            <a:spLocks/>
          </p:cNvSpPr>
          <p:nvPr/>
        </p:nvSpPr>
        <p:spPr bwMode="auto">
          <a:xfrm>
            <a:off x="12700" y="38100"/>
            <a:ext cx="10147300" cy="990600"/>
          </a:xfrm>
          <a:prstGeom prst="rect">
            <a:avLst/>
          </a:prstGeom>
          <a:solidFill>
            <a:srgbClr val="00FF00">
              <a:alpha val="48627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rgbClr val="2D414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00706" name="Rectangle 2"/>
          <p:cNvSpPr>
            <a:spLocks/>
          </p:cNvSpPr>
          <p:nvPr/>
        </p:nvSpPr>
        <p:spPr bwMode="auto">
          <a:xfrm>
            <a:off x="6384925" y="673100"/>
            <a:ext cx="3771900" cy="35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>
                <a:ea typeface="ＭＳ Ｐゴシック" charset="0"/>
                <a:cs typeface="Verdana" charset="0"/>
              </a:rPr>
              <a:t>1948</a:t>
            </a:r>
          </a:p>
        </p:txBody>
      </p:sp>
      <p:sp>
        <p:nvSpPr>
          <p:cNvPr id="200707" name="Rectangle 3"/>
          <p:cNvSpPr>
            <a:spLocks/>
          </p:cNvSpPr>
          <p:nvPr/>
        </p:nvSpPr>
        <p:spPr bwMode="auto">
          <a:xfrm>
            <a:off x="393700" y="1181100"/>
            <a:ext cx="9090025" cy="35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>
              <a:lnSpc>
                <a:spcPct val="130000"/>
              </a:lnSpc>
            </a:pPr>
            <a:r>
              <a:rPr lang="en-US">
                <a:latin typeface="Verdana Bold" charset="0"/>
                <a:ea typeface="ＭＳ Ｐゴシック" charset="0"/>
                <a:cs typeface="Verdana Bold" charset="0"/>
                <a:sym typeface="Verdana Bold" charset="0"/>
              </a:rPr>
              <a:t>Riesenerfolg der QED: Korrekte Berechnung der Vakuumfluktuationen</a:t>
            </a:r>
          </a:p>
        </p:txBody>
      </p:sp>
      <p:sp>
        <p:nvSpPr>
          <p:cNvPr id="200708" name="Rectangle 4"/>
          <p:cNvSpPr>
            <a:spLocks/>
          </p:cNvSpPr>
          <p:nvPr/>
        </p:nvSpPr>
        <p:spPr bwMode="auto">
          <a:xfrm>
            <a:off x="4154488" y="203200"/>
            <a:ext cx="1568450" cy="66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 sz="3800">
                <a:solidFill>
                  <a:srgbClr val="800040"/>
                </a:solidFill>
                <a:ea typeface="ＭＳ Ｐゴシック" charset="0"/>
                <a:cs typeface="Verdana" charset="0"/>
              </a:rPr>
              <a:t>Felder</a:t>
            </a:r>
          </a:p>
        </p:txBody>
      </p:sp>
      <p:grpSp>
        <p:nvGrpSpPr>
          <p:cNvPr id="200713" name="Group 9"/>
          <p:cNvGrpSpPr>
            <a:grpSpLocks/>
          </p:cNvGrpSpPr>
          <p:nvPr/>
        </p:nvGrpSpPr>
        <p:grpSpPr bwMode="auto">
          <a:xfrm>
            <a:off x="571500" y="1981200"/>
            <a:ext cx="6137275" cy="2916238"/>
            <a:chOff x="0" y="0"/>
            <a:chExt cx="3866" cy="1837"/>
          </a:xfrm>
        </p:grpSpPr>
        <p:pic>
          <p:nvPicPr>
            <p:cNvPr id="200709" name="Picture 5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" y="1408"/>
              <a:ext cx="3856" cy="4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200712" name="Group 8"/>
            <p:cNvGrpSpPr>
              <a:grpSpLocks/>
            </p:cNvGrpSpPr>
            <p:nvPr/>
          </p:nvGrpSpPr>
          <p:grpSpPr bwMode="auto">
            <a:xfrm>
              <a:off x="0" y="0"/>
              <a:ext cx="3866" cy="1184"/>
              <a:chOff x="0" y="0"/>
              <a:chExt cx="3866" cy="1184"/>
            </a:xfrm>
          </p:grpSpPr>
          <p:sp>
            <p:nvSpPr>
              <p:cNvPr id="200710" name="Rectangle 6"/>
              <p:cNvSpPr>
                <a:spLocks/>
              </p:cNvSpPr>
              <p:nvPr/>
            </p:nvSpPr>
            <p:spPr bwMode="auto">
              <a:xfrm>
                <a:off x="1530" y="334"/>
                <a:ext cx="2336" cy="5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ctr"/>
              <a:lstStyle/>
              <a:p>
                <a:pPr algn="l"/>
                <a:r>
                  <a:rPr lang="en-US">
                    <a:solidFill>
                      <a:srgbClr val="FF0000"/>
                    </a:solidFill>
                    <a:latin typeface="Verdana Bold" charset="0"/>
                    <a:ea typeface="ＭＳ Ｐゴシック" charset="0"/>
                    <a:cs typeface="Verdana Bold" charset="0"/>
                    <a:sym typeface="Verdana Bold" charset="0"/>
                  </a:rPr>
                  <a:t>Anomalie des magnetischen</a:t>
                </a:r>
              </a:p>
              <a:p>
                <a:pPr algn="l"/>
                <a:r>
                  <a:rPr lang="en-US">
                    <a:solidFill>
                      <a:srgbClr val="FF0000"/>
                    </a:solidFill>
                    <a:latin typeface="Verdana Bold" charset="0"/>
                    <a:ea typeface="ＭＳ Ｐゴシック" charset="0"/>
                    <a:cs typeface="Verdana Bold" charset="0"/>
                    <a:sym typeface="Verdana Bold" charset="0"/>
                  </a:rPr>
                  <a:t>Moments des Elektron</a:t>
                </a:r>
              </a:p>
            </p:txBody>
          </p:sp>
          <p:pic>
            <p:nvPicPr>
              <p:cNvPr id="200711" name="Picture 7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1248" cy="118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  <p:pic>
        <p:nvPicPr>
          <p:cNvPr id="200714" name="Picture 1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1900" y="5854700"/>
            <a:ext cx="317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0715" name="Rectangle 11"/>
          <p:cNvSpPr>
            <a:spLocks/>
          </p:cNvSpPr>
          <p:nvPr/>
        </p:nvSpPr>
        <p:spPr bwMode="auto">
          <a:xfrm>
            <a:off x="957263" y="5905500"/>
            <a:ext cx="1190625" cy="35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>
                <a:ea typeface="ＭＳ Ｐゴシック" charset="0"/>
                <a:cs typeface="Verdana" charset="0"/>
              </a:rPr>
              <a:t>Messung:</a:t>
            </a:r>
          </a:p>
        </p:txBody>
      </p:sp>
      <p:sp>
        <p:nvSpPr>
          <p:cNvPr id="200716" name="Rectangle 12"/>
          <p:cNvSpPr>
            <a:spLocks/>
          </p:cNvSpPr>
          <p:nvPr/>
        </p:nvSpPr>
        <p:spPr bwMode="auto">
          <a:xfrm>
            <a:off x="377825" y="6705600"/>
            <a:ext cx="8382000" cy="35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>
                <a:ea typeface="ＭＳ Ｐゴシック" charset="0"/>
                <a:cs typeface="Verdana" charset="0"/>
              </a:rPr>
              <a:t>stimmt auf 10 Stellen mit der theoretischen Vorhersage überein</a:t>
            </a:r>
          </a:p>
        </p:txBody>
      </p:sp>
    </p:spTree>
  </p:cSld>
  <p:clrMapOvr>
    <a:masterClrMapping/>
  </p:clrMapOvr>
  <p:transition xmlns:p14="http://schemas.microsoft.com/office/powerpoint/2010/main"/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729" name="Rectangle 1"/>
          <p:cNvSpPr>
            <a:spLocks/>
          </p:cNvSpPr>
          <p:nvPr/>
        </p:nvSpPr>
        <p:spPr bwMode="auto">
          <a:xfrm>
            <a:off x="12700" y="38100"/>
            <a:ext cx="10147300" cy="990600"/>
          </a:xfrm>
          <a:prstGeom prst="rect">
            <a:avLst/>
          </a:prstGeom>
          <a:solidFill>
            <a:srgbClr val="00FF00">
              <a:alpha val="48627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rgbClr val="2D414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01730" name="Rectangle 2"/>
          <p:cNvSpPr>
            <a:spLocks/>
          </p:cNvSpPr>
          <p:nvPr/>
        </p:nvSpPr>
        <p:spPr bwMode="auto">
          <a:xfrm>
            <a:off x="6384925" y="673100"/>
            <a:ext cx="3771900" cy="35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>
                <a:ea typeface="ＭＳ Ｐゴシック" charset="0"/>
                <a:cs typeface="Verdana" charset="0"/>
              </a:rPr>
              <a:t>1948</a:t>
            </a:r>
          </a:p>
        </p:txBody>
      </p:sp>
      <p:sp>
        <p:nvSpPr>
          <p:cNvPr id="201731" name="Rectangle 3"/>
          <p:cNvSpPr>
            <a:spLocks/>
          </p:cNvSpPr>
          <p:nvPr/>
        </p:nvSpPr>
        <p:spPr bwMode="auto">
          <a:xfrm>
            <a:off x="2838450" y="144463"/>
            <a:ext cx="4483100" cy="54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l"/>
            <a:r>
              <a:rPr lang="en-US" sz="3600">
                <a:solidFill>
                  <a:srgbClr val="FF0000"/>
                </a:solidFill>
                <a:latin typeface="Verdana Bold" charset="0"/>
                <a:ea typeface="ＭＳ Ｐゴシック" charset="0"/>
                <a:cs typeface="Verdana Bold" charset="0"/>
                <a:sym typeface="Verdana Bold" charset="0"/>
              </a:rPr>
              <a:t>Casimir-Effekt</a:t>
            </a:r>
          </a:p>
        </p:txBody>
      </p:sp>
      <p:sp>
        <p:nvSpPr>
          <p:cNvPr id="201732" name="Rectangle 4"/>
          <p:cNvSpPr>
            <a:spLocks/>
          </p:cNvSpPr>
          <p:nvPr/>
        </p:nvSpPr>
        <p:spPr bwMode="auto">
          <a:xfrm>
            <a:off x="2159000" y="1063625"/>
            <a:ext cx="6578600" cy="66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l"/>
            <a:r>
              <a:rPr lang="en-US">
                <a:ea typeface="ＭＳ Ｐゴシック" charset="0"/>
                <a:cs typeface="Verdana" charset="0"/>
              </a:rPr>
              <a:t>(Kraft zwischen zwei ungeladenen Metallplatten)</a:t>
            </a:r>
          </a:p>
        </p:txBody>
      </p:sp>
      <p:pic>
        <p:nvPicPr>
          <p:cNvPr id="201733" name="Picture 5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800" y="1765300"/>
            <a:ext cx="6692900" cy="5499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1734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3100" y="3568700"/>
            <a:ext cx="3063875" cy="88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1735" name="Rectangle 7"/>
          <p:cNvSpPr>
            <a:spLocks/>
          </p:cNvSpPr>
          <p:nvPr/>
        </p:nvSpPr>
        <p:spPr bwMode="auto">
          <a:xfrm>
            <a:off x="7081838" y="5727700"/>
            <a:ext cx="2936875" cy="35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>
                <a:solidFill>
                  <a:srgbClr val="D90B00"/>
                </a:solidFill>
                <a:ea typeface="ＭＳ Ｐゴシック" charset="0"/>
                <a:cs typeface="Verdana" charset="0"/>
              </a:rPr>
              <a:t>p = 100 kPa (d=11 nm) </a:t>
            </a:r>
          </a:p>
        </p:txBody>
      </p:sp>
    </p:spTree>
  </p:cSld>
  <p:clrMapOvr>
    <a:masterClrMapping/>
  </p:clrMapOvr>
  <p:transition xmlns:p14="http://schemas.microsoft.com/office/powerpoint/2010/main"/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753" name="Rectangle 1"/>
          <p:cNvSpPr>
            <a:spLocks/>
          </p:cNvSpPr>
          <p:nvPr/>
        </p:nvSpPr>
        <p:spPr bwMode="auto">
          <a:xfrm>
            <a:off x="12700" y="38100"/>
            <a:ext cx="10147300" cy="990600"/>
          </a:xfrm>
          <a:prstGeom prst="rect">
            <a:avLst/>
          </a:prstGeom>
          <a:solidFill>
            <a:srgbClr val="00FF00">
              <a:alpha val="48627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rgbClr val="2D414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02754" name="Rectangle 2"/>
          <p:cNvSpPr>
            <a:spLocks/>
          </p:cNvSpPr>
          <p:nvPr/>
        </p:nvSpPr>
        <p:spPr bwMode="auto">
          <a:xfrm>
            <a:off x="4040188" y="203200"/>
            <a:ext cx="1568450" cy="66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 sz="3800">
                <a:solidFill>
                  <a:srgbClr val="800040"/>
                </a:solidFill>
                <a:ea typeface="ＭＳ Ｐゴシック" charset="0"/>
                <a:cs typeface="Verdana" charset="0"/>
              </a:rPr>
              <a:t>Felder</a:t>
            </a:r>
          </a:p>
        </p:txBody>
      </p:sp>
      <p:pic>
        <p:nvPicPr>
          <p:cNvPr id="20275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200" y="2273300"/>
            <a:ext cx="1689100" cy="176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275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6900" y="2273300"/>
            <a:ext cx="1765300" cy="170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2757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2190750"/>
            <a:ext cx="2974975" cy="2006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2758" name="Rectangle 6"/>
          <p:cNvSpPr>
            <a:spLocks/>
          </p:cNvSpPr>
          <p:nvPr/>
        </p:nvSpPr>
        <p:spPr bwMode="auto">
          <a:xfrm>
            <a:off x="5027613" y="4203700"/>
            <a:ext cx="1355725" cy="35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>
                <a:ea typeface="ＭＳ Ｐゴシック" charset="0"/>
                <a:cs typeface="Verdana" charset="0"/>
              </a:rPr>
              <a:t>Gravitation</a:t>
            </a:r>
          </a:p>
        </p:txBody>
      </p:sp>
      <p:sp>
        <p:nvSpPr>
          <p:cNvPr id="202759" name="Rectangle 7"/>
          <p:cNvSpPr>
            <a:spLocks/>
          </p:cNvSpPr>
          <p:nvPr/>
        </p:nvSpPr>
        <p:spPr bwMode="auto">
          <a:xfrm>
            <a:off x="6761163" y="4203700"/>
            <a:ext cx="2435225" cy="35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>
                <a:ea typeface="ＭＳ Ｐゴシック" charset="0"/>
                <a:cs typeface="Verdana" charset="0"/>
              </a:rPr>
              <a:t>Elektromagnetismus</a:t>
            </a:r>
          </a:p>
        </p:txBody>
      </p:sp>
      <p:sp>
        <p:nvSpPr>
          <p:cNvPr id="202760" name="Rectangle 8"/>
          <p:cNvSpPr>
            <a:spLocks/>
          </p:cNvSpPr>
          <p:nvPr/>
        </p:nvSpPr>
        <p:spPr bwMode="auto">
          <a:xfrm>
            <a:off x="228600" y="5035550"/>
            <a:ext cx="4806950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2600">
                <a:solidFill>
                  <a:srgbClr val="CE3B00"/>
                </a:solidFill>
                <a:ea typeface="ＭＳ Ｐゴシック" charset="0"/>
                <a:cs typeface="Verdana" charset="0"/>
              </a:rPr>
              <a:t>Gemeinsamkeit: 1/r</a:t>
            </a:r>
            <a:r>
              <a:rPr lang="en-US" sz="2600" baseline="32000">
                <a:solidFill>
                  <a:srgbClr val="CE3B00"/>
                </a:solidFill>
                <a:ea typeface="ＭＳ Ｐゴシック" charset="0"/>
                <a:cs typeface="Verdana" charset="0"/>
              </a:rPr>
              <a:t>2</a:t>
            </a:r>
            <a:r>
              <a:rPr lang="en-US" sz="2600">
                <a:solidFill>
                  <a:srgbClr val="CE3B00"/>
                </a:solidFill>
                <a:ea typeface="ＭＳ Ｐゴシック" charset="0"/>
                <a:cs typeface="Verdana" charset="0"/>
              </a:rPr>
              <a:t> Gesetz</a:t>
            </a:r>
          </a:p>
        </p:txBody>
      </p:sp>
      <p:sp>
        <p:nvSpPr>
          <p:cNvPr id="202761" name="Rectangle 9"/>
          <p:cNvSpPr>
            <a:spLocks/>
          </p:cNvSpPr>
          <p:nvPr/>
        </p:nvSpPr>
        <p:spPr bwMode="auto">
          <a:xfrm>
            <a:off x="241300" y="5956300"/>
            <a:ext cx="9931400" cy="71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l"/>
            <a:r>
              <a:rPr lang="en-US" sz="2100">
                <a:ea typeface="ＭＳ Ｐゴシック" charset="0"/>
                <a:cs typeface="Verdana" charset="0"/>
              </a:rPr>
              <a:t>Unterschied: die Wechselwirkungskonstanten sind extrem verschieden</a:t>
            </a:r>
          </a:p>
          <a:p>
            <a:pPr algn="l"/>
            <a:r>
              <a:rPr lang="en-US" sz="2100">
                <a:ea typeface="ＭＳ Ｐゴシック" charset="0"/>
                <a:cs typeface="Verdana" charset="0"/>
              </a:rPr>
              <a:t>                    (36 Grössenordnungen für zwei Protonen)</a:t>
            </a:r>
          </a:p>
        </p:txBody>
      </p:sp>
      <p:sp>
        <p:nvSpPr>
          <p:cNvPr id="202762" name="Rectangle 10"/>
          <p:cNvSpPr>
            <a:spLocks/>
          </p:cNvSpPr>
          <p:nvPr/>
        </p:nvSpPr>
        <p:spPr bwMode="auto">
          <a:xfrm>
            <a:off x="228600" y="1250950"/>
            <a:ext cx="9024938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2100">
                <a:latin typeface="Verdana Bold" charset="0"/>
                <a:ea typeface="ＭＳ Ｐゴシック" charset="0"/>
                <a:cs typeface="Verdana Bold" charset="0"/>
                <a:sym typeface="Verdana Bold" charset="0"/>
              </a:rPr>
              <a:t>Zwei fundamentale Kräfte mit gleichem Entfernungsgesetz:</a:t>
            </a:r>
          </a:p>
        </p:txBody>
      </p:sp>
    </p:spTree>
  </p:cSld>
  <p:clrMapOvr>
    <a:masterClrMapping/>
  </p:clrMapOvr>
  <p:transition xmlns:p14="http://schemas.microsoft.com/office/powerpoint/2010/main"/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777" name="Rectangle 1"/>
          <p:cNvSpPr>
            <a:spLocks/>
          </p:cNvSpPr>
          <p:nvPr/>
        </p:nvSpPr>
        <p:spPr bwMode="auto">
          <a:xfrm>
            <a:off x="12700" y="38100"/>
            <a:ext cx="10147300" cy="990600"/>
          </a:xfrm>
          <a:prstGeom prst="rect">
            <a:avLst/>
          </a:prstGeom>
          <a:solidFill>
            <a:srgbClr val="00FF00">
              <a:alpha val="48627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rgbClr val="2D414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03778" name="Rectangle 2"/>
          <p:cNvSpPr>
            <a:spLocks/>
          </p:cNvSpPr>
          <p:nvPr/>
        </p:nvSpPr>
        <p:spPr bwMode="auto">
          <a:xfrm>
            <a:off x="669925" y="1327150"/>
            <a:ext cx="8813800" cy="69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ct val="130000"/>
              </a:lnSpc>
            </a:pPr>
            <a:r>
              <a:rPr lang="en-US" sz="1700">
                <a:latin typeface="Verdana Bold" charset="0"/>
                <a:ea typeface="ＭＳ Ｐゴシック" charset="0"/>
                <a:cs typeface="Verdana Bold" charset="0"/>
                <a:sym typeface="Verdana Bold" charset="0"/>
              </a:rPr>
              <a:t>QED:  Elektrisch geladene Teilchen wechselwirken </a:t>
            </a:r>
          </a:p>
          <a:p>
            <a:pPr>
              <a:lnSpc>
                <a:spcPct val="130000"/>
              </a:lnSpc>
            </a:pPr>
            <a:r>
              <a:rPr lang="en-US" sz="1700">
                <a:latin typeface="Verdana Bold" charset="0"/>
                <a:ea typeface="ＭＳ Ｐゴシック" charset="0"/>
                <a:cs typeface="Verdana Bold" charset="0"/>
                <a:sym typeface="Verdana Bold" charset="0"/>
              </a:rPr>
              <a:t>durch den Austausch von Photonen</a:t>
            </a:r>
          </a:p>
        </p:txBody>
      </p:sp>
      <p:sp>
        <p:nvSpPr>
          <p:cNvPr id="203779" name="Rectangle 3"/>
          <p:cNvSpPr>
            <a:spLocks/>
          </p:cNvSpPr>
          <p:nvPr/>
        </p:nvSpPr>
        <p:spPr bwMode="auto">
          <a:xfrm>
            <a:off x="-1588" y="7010400"/>
            <a:ext cx="9663113" cy="35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>
                <a:latin typeface="Verdana Bold" charset="0"/>
                <a:ea typeface="ＭＳ Ｐゴシック" charset="0"/>
                <a:cs typeface="Verdana Bold" charset="0"/>
                <a:sym typeface="Verdana Bold" charset="0"/>
              </a:rPr>
              <a:t>Ein Modell für die Beschreibung der anderen Wechselwirkungen?</a:t>
            </a:r>
          </a:p>
        </p:txBody>
      </p:sp>
      <p:grpSp>
        <p:nvGrpSpPr>
          <p:cNvPr id="203784" name="Group 8"/>
          <p:cNvGrpSpPr>
            <a:grpSpLocks/>
          </p:cNvGrpSpPr>
          <p:nvPr/>
        </p:nvGrpSpPr>
        <p:grpSpPr bwMode="auto">
          <a:xfrm>
            <a:off x="587375" y="2393950"/>
            <a:ext cx="9563100" cy="4438650"/>
            <a:chOff x="0" y="0"/>
            <a:chExt cx="6024" cy="2796"/>
          </a:xfrm>
        </p:grpSpPr>
        <p:sp>
          <p:nvSpPr>
            <p:cNvPr id="203780" name="Rectangle 4"/>
            <p:cNvSpPr>
              <a:spLocks/>
            </p:cNvSpPr>
            <p:nvPr/>
          </p:nvSpPr>
          <p:spPr bwMode="auto">
            <a:xfrm>
              <a:off x="0" y="0"/>
              <a:ext cx="6024" cy="7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l">
                <a:lnSpc>
                  <a:spcPct val="170000"/>
                </a:lnSpc>
              </a:pPr>
              <a:r>
                <a:rPr lang="en-US" sz="1700">
                  <a:ea typeface="ＭＳ Ｐゴシック" charset="0"/>
                  <a:cs typeface="Verdana" charset="0"/>
                </a:rPr>
                <a:t>1) Elektrische Ladungen senden virtuelle</a:t>
              </a:r>
              <a:r>
                <a:rPr lang="en-US" sz="1600">
                  <a:ea typeface="ＭＳ Ｐゴシック" charset="0"/>
                  <a:cs typeface="Verdana" charset="0"/>
                </a:rPr>
                <a:t> Photonen aus</a:t>
              </a:r>
            </a:p>
            <a:p>
              <a:pPr algn="l">
                <a:lnSpc>
                  <a:spcPct val="170000"/>
                </a:lnSpc>
              </a:pPr>
              <a:r>
                <a:rPr lang="en-US" sz="1700">
                  <a:ea typeface="ＭＳ Ｐゴシック" charset="0"/>
                  <a:cs typeface="Verdana" charset="0"/>
                </a:rPr>
                <a:t>2) Das </a:t>
              </a:r>
              <a:r>
                <a:rPr lang="en-US" sz="1700">
                  <a:solidFill>
                    <a:srgbClr val="FF0000"/>
                  </a:solidFill>
                  <a:latin typeface="Verdana Bold" charset="0"/>
                  <a:ea typeface="ＭＳ Ｐゴシック" charset="0"/>
                  <a:cs typeface="Verdana Bold" charset="0"/>
                  <a:sym typeface="Verdana Bold" charset="0"/>
                </a:rPr>
                <a:t>1/r</a:t>
              </a:r>
              <a:r>
                <a:rPr lang="en-US" sz="1700" baseline="32000">
                  <a:solidFill>
                    <a:srgbClr val="FF0000"/>
                  </a:solidFill>
                  <a:latin typeface="Verdana Bold" charset="0"/>
                  <a:ea typeface="ＭＳ Ｐゴシック" charset="0"/>
                  <a:cs typeface="Verdana Bold" charset="0"/>
                  <a:sym typeface="Verdana Bold" charset="0"/>
                </a:rPr>
                <a:t>2</a:t>
              </a:r>
              <a:r>
                <a:rPr lang="en-US" sz="1700">
                  <a:solidFill>
                    <a:srgbClr val="FF0000"/>
                  </a:solidFill>
                  <a:latin typeface="Verdana Bold" charset="0"/>
                  <a:ea typeface="ＭＳ Ｐゴシック" charset="0"/>
                  <a:cs typeface="Verdana Bold" charset="0"/>
                  <a:sym typeface="Verdana Bold" charset="0"/>
                </a:rPr>
                <a:t> Gesetz</a:t>
              </a:r>
              <a:r>
                <a:rPr lang="en-US" sz="1700">
                  <a:ea typeface="ＭＳ Ｐゴシック" charset="0"/>
                  <a:cs typeface="Verdana" charset="0"/>
                </a:rPr>
                <a:t> resultiert aus der Wahrscheinlichkeit, ein anderes Teilchen </a:t>
              </a:r>
            </a:p>
            <a:p>
              <a:pPr algn="l">
                <a:lnSpc>
                  <a:spcPct val="170000"/>
                </a:lnSpc>
              </a:pPr>
              <a:r>
                <a:rPr lang="en-US" sz="1700">
                  <a:ea typeface="ＭＳ Ｐゴシック" charset="0"/>
                  <a:cs typeface="Verdana" charset="0"/>
                </a:rPr>
                <a:t>    im Abstand r zu treffen (Korrelation mit der 3-Dimensionalität des Raums!)</a:t>
              </a:r>
            </a:p>
          </p:txBody>
        </p:sp>
        <p:pic>
          <p:nvPicPr>
            <p:cNvPr id="203781" name="Picture 5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09" y="1092"/>
              <a:ext cx="1712" cy="14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03782" name="Picture 6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73" y="1108"/>
              <a:ext cx="1626" cy="14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3783" name="Rectangle 7"/>
            <p:cNvSpPr>
              <a:spLocks/>
            </p:cNvSpPr>
            <p:nvPr/>
          </p:nvSpPr>
          <p:spPr bwMode="auto">
            <a:xfrm>
              <a:off x="3717" y="2580"/>
              <a:ext cx="940" cy="2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pPr algn="l">
                <a:lnSpc>
                  <a:spcPct val="170000"/>
                </a:lnSpc>
              </a:pPr>
              <a:r>
                <a:rPr lang="en-US" sz="1700">
                  <a:solidFill>
                    <a:srgbClr val="FF0000"/>
                  </a:solidFill>
                  <a:latin typeface="Verdana Bold" charset="0"/>
                  <a:ea typeface="ＭＳ Ｐゴシック" charset="0"/>
                  <a:cs typeface="Verdana Bold" charset="0"/>
                  <a:sym typeface="Verdana Bold" charset="0"/>
                </a:rPr>
                <a:t>1/r</a:t>
              </a:r>
              <a:r>
                <a:rPr lang="en-US" sz="1700" baseline="32000">
                  <a:solidFill>
                    <a:srgbClr val="FF0000"/>
                  </a:solidFill>
                  <a:latin typeface="Verdana Bold" charset="0"/>
                  <a:ea typeface="ＭＳ Ｐゴシック" charset="0"/>
                  <a:cs typeface="Verdana Bold" charset="0"/>
                  <a:sym typeface="Verdana Bold" charset="0"/>
                </a:rPr>
                <a:t>2</a:t>
              </a:r>
              <a:r>
                <a:rPr lang="en-US" sz="1700">
                  <a:solidFill>
                    <a:srgbClr val="FF0000"/>
                  </a:solidFill>
                  <a:latin typeface="Verdana Bold" charset="0"/>
                  <a:ea typeface="ＭＳ Ｐゴシック" charset="0"/>
                  <a:cs typeface="Verdana Bold" charset="0"/>
                  <a:sym typeface="Verdana Bold" charset="0"/>
                </a:rPr>
                <a:t> Gesetz</a:t>
              </a:r>
            </a:p>
          </p:txBody>
        </p:sp>
      </p:grpSp>
      <p:sp>
        <p:nvSpPr>
          <p:cNvPr id="203785" name="Rectangle 9"/>
          <p:cNvSpPr>
            <a:spLocks/>
          </p:cNvSpPr>
          <p:nvPr/>
        </p:nvSpPr>
        <p:spPr bwMode="auto">
          <a:xfrm>
            <a:off x="4052888" y="203200"/>
            <a:ext cx="1568450" cy="66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 sz="3800">
                <a:solidFill>
                  <a:srgbClr val="800040"/>
                </a:solidFill>
                <a:ea typeface="ＭＳ Ｐゴシック" charset="0"/>
                <a:cs typeface="Verdana" charset="0"/>
              </a:rPr>
              <a:t>Felder</a:t>
            </a: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37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37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3779" grpId="0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937" name="Rectangle 1"/>
          <p:cNvSpPr>
            <a:spLocks/>
          </p:cNvSpPr>
          <p:nvPr/>
        </p:nvSpPr>
        <p:spPr bwMode="auto">
          <a:xfrm>
            <a:off x="646113" y="5956300"/>
            <a:ext cx="9194800" cy="787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l"/>
            <a:r>
              <a:rPr lang="en-US" sz="2300">
                <a:solidFill>
                  <a:srgbClr val="00FFFF"/>
                </a:solidFill>
                <a:ea typeface="ＭＳ Ｐゴシック" charset="0"/>
                <a:cs typeface="Verdana" charset="0"/>
              </a:rPr>
              <a:t>Niemand hatte die geringste Vorstellung von den unglaublichen Entdeckungen der nächsten 100 Jahre.</a:t>
            </a:r>
          </a:p>
        </p:txBody>
      </p:sp>
      <p:sp>
        <p:nvSpPr>
          <p:cNvPr id="167938" name="Rectangle 2"/>
          <p:cNvSpPr>
            <a:spLocks/>
          </p:cNvSpPr>
          <p:nvPr/>
        </p:nvSpPr>
        <p:spPr bwMode="auto">
          <a:xfrm>
            <a:off x="574675" y="2197100"/>
            <a:ext cx="8470900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l"/>
            <a:r>
              <a:rPr lang="en-US" sz="2300">
                <a:solidFill>
                  <a:srgbClr val="FFFF00"/>
                </a:solidFill>
                <a:ea typeface="ＭＳ Ｐゴシック" charset="0"/>
                <a:cs typeface="Verdana" charset="0"/>
              </a:rPr>
              <a:t>Universum = Sonnensystem und die Milchstrasse</a:t>
            </a:r>
          </a:p>
        </p:txBody>
      </p:sp>
      <p:sp>
        <p:nvSpPr>
          <p:cNvPr id="167939" name="Rectangle 3"/>
          <p:cNvSpPr>
            <a:spLocks/>
          </p:cNvSpPr>
          <p:nvPr/>
        </p:nvSpPr>
        <p:spPr bwMode="auto">
          <a:xfrm>
            <a:off x="574675" y="3771900"/>
            <a:ext cx="9347200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l"/>
            <a:r>
              <a:rPr lang="en-US" sz="2300">
                <a:solidFill>
                  <a:srgbClr val="FFFF00"/>
                </a:solidFill>
                <a:ea typeface="ＭＳ Ｐゴシック" charset="0"/>
                <a:cs typeface="Verdana" charset="0"/>
              </a:rPr>
              <a:t>Nichts war über Atome, ihre Struktur, und Atomkerne bekannt</a:t>
            </a:r>
          </a:p>
        </p:txBody>
      </p:sp>
      <p:sp>
        <p:nvSpPr>
          <p:cNvPr id="167940" name="Rectangle 4"/>
          <p:cNvSpPr>
            <a:spLocks/>
          </p:cNvSpPr>
          <p:nvPr/>
        </p:nvSpPr>
        <p:spPr bwMode="auto">
          <a:xfrm>
            <a:off x="574675" y="4584700"/>
            <a:ext cx="9347200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l"/>
            <a:r>
              <a:rPr lang="en-US" sz="2300">
                <a:solidFill>
                  <a:srgbClr val="FFFF00"/>
                </a:solidFill>
                <a:ea typeface="ＭＳ Ｐゴシック" charset="0"/>
                <a:cs typeface="Verdana" charset="0"/>
              </a:rPr>
              <a:t>Man kannte zwei </a:t>
            </a:r>
            <a:r>
              <a:rPr lang="ja-JP" altLang="en-US" sz="2300">
                <a:solidFill>
                  <a:srgbClr val="FFFF00"/>
                </a:solidFill>
                <a:latin typeface="Arial"/>
                <a:ea typeface="ＭＳ Ｐゴシック" charset="0"/>
                <a:cs typeface="Verdana" charset="0"/>
              </a:rPr>
              <a:t>‘</a:t>
            </a:r>
            <a:r>
              <a:rPr lang="en-US" sz="2300">
                <a:solidFill>
                  <a:srgbClr val="FFFF00"/>
                </a:solidFill>
                <a:ea typeface="ＭＳ Ｐゴシック" charset="0"/>
                <a:cs typeface="Verdana" charset="0"/>
              </a:rPr>
              <a:t>Felder</a:t>
            </a:r>
            <a:r>
              <a:rPr lang="ja-JP" altLang="en-US" sz="2300">
                <a:solidFill>
                  <a:srgbClr val="FFFF00"/>
                </a:solidFill>
                <a:latin typeface="Arial"/>
                <a:ea typeface="ＭＳ Ｐゴシック" charset="0"/>
                <a:cs typeface="Verdana" charset="0"/>
              </a:rPr>
              <a:t>’</a:t>
            </a:r>
            <a:r>
              <a:rPr lang="en-US" sz="2300">
                <a:solidFill>
                  <a:srgbClr val="FFFF00"/>
                </a:solidFill>
                <a:ea typeface="ＭＳ Ｐゴシック" charset="0"/>
                <a:cs typeface="Verdana" charset="0"/>
              </a:rPr>
              <a:t>: Elektromagnetismus und Gravitation</a:t>
            </a:r>
          </a:p>
        </p:txBody>
      </p:sp>
      <p:sp>
        <p:nvSpPr>
          <p:cNvPr id="167941" name="Rectangle 5"/>
          <p:cNvSpPr>
            <a:spLocks/>
          </p:cNvSpPr>
          <p:nvPr/>
        </p:nvSpPr>
        <p:spPr bwMode="auto">
          <a:xfrm>
            <a:off x="574675" y="2959100"/>
            <a:ext cx="9347200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l"/>
            <a:r>
              <a:rPr lang="en-US" sz="2300">
                <a:solidFill>
                  <a:srgbClr val="FFFF00"/>
                </a:solidFill>
                <a:ea typeface="ＭＳ Ｐゴシック" charset="0"/>
                <a:cs typeface="Verdana" charset="0"/>
              </a:rPr>
              <a:t>Niemand wusste wie unsere Sonne ihre Energie produziert</a:t>
            </a:r>
          </a:p>
        </p:txBody>
      </p:sp>
      <p:sp>
        <p:nvSpPr>
          <p:cNvPr id="167942" name="Rectangle 6"/>
          <p:cNvSpPr>
            <a:spLocks/>
          </p:cNvSpPr>
          <p:nvPr/>
        </p:nvSpPr>
        <p:spPr bwMode="auto">
          <a:xfrm>
            <a:off x="574675" y="419100"/>
            <a:ext cx="84709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l"/>
            <a:r>
              <a:rPr lang="en-US" sz="2500">
                <a:solidFill>
                  <a:srgbClr val="FFFFFF"/>
                </a:solidFill>
                <a:latin typeface="Verdana Bold" charset="0"/>
                <a:ea typeface="ＭＳ Ｐゴシック" charset="0"/>
                <a:cs typeface="Verdana Bold" charset="0"/>
                <a:sym typeface="Verdana Bold" charset="0"/>
              </a:rPr>
              <a:t>1900: Was ist Universum - was ist Materie ?</a:t>
            </a:r>
          </a:p>
        </p:txBody>
      </p:sp>
    </p:spTree>
  </p:cSld>
  <p:clrMapOvr>
    <a:masterClrMapping/>
  </p:clrMapOvr>
  <p:transition xmlns:p14="http://schemas.microsoft.com/office/powerpoint/2010/main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8961" name="Group 1"/>
          <p:cNvGraphicFramePr>
            <a:graphicFrameLocks noGrp="1"/>
          </p:cNvGraphicFramePr>
          <p:nvPr/>
        </p:nvGraphicFramePr>
        <p:xfrm>
          <a:off x="139700" y="977900"/>
          <a:ext cx="9855200" cy="7193280"/>
        </p:xfrm>
        <a:graphic>
          <a:graphicData uri="http://schemas.openxmlformats.org/drawingml/2006/table">
            <a:tbl>
              <a:tblPr/>
              <a:tblGrid>
                <a:gridCol w="9855200"/>
              </a:tblGrid>
              <a:tr h="5238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6000"/>
                        <a:buFontTx/>
                        <a:buNone/>
                        <a:tabLst>
                          <a:tab pos="711200" algn="l"/>
                        </a:tabLst>
                      </a:pPr>
                      <a:endParaRPr kumimoji="0" lang="en-US" sz="3600" b="0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halkboard" charset="0"/>
                        <a:ea typeface="ヒラギノ角ゴ ProN W3" charset="0"/>
                        <a:cs typeface="ヒラギノ角ゴ ProN W3" charset="0"/>
                        <a:sym typeface="Chalkboard" charset="0"/>
                      </a:endParaRPr>
                    </a:p>
                  </a:txBody>
                  <a:tcPr marL="25400" marR="25400" marT="25400" marB="25400" anchor="ctr" horzOverflow="overflow">
                    <a:lnL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38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6000"/>
                        <a:buFontTx/>
                        <a:buNone/>
                        <a:tabLst>
                          <a:tab pos="711200" algn="l"/>
                        </a:tabLst>
                      </a:pPr>
                      <a:endParaRPr kumimoji="0" lang="en-US" sz="3600" b="0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halkboard" charset="0"/>
                        <a:ea typeface="ヒラギノ角ゴ ProN W3" charset="0"/>
                        <a:cs typeface="ヒラギノ角ゴ ProN W3" charset="0"/>
                        <a:sym typeface="Chalkboard" charset="0"/>
                      </a:endParaRPr>
                    </a:p>
                  </a:txBody>
                  <a:tcPr marL="25400" marR="25400" marT="25400" marB="25400" anchor="ctr" horzOverflow="overflow">
                    <a:lnL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38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6000"/>
                        <a:buFontTx/>
                        <a:buNone/>
                        <a:tabLst>
                          <a:tab pos="711200" algn="l"/>
                        </a:tabLst>
                      </a:pPr>
                      <a:endParaRPr kumimoji="0" lang="en-US" sz="3600" b="0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halkboard" charset="0"/>
                        <a:ea typeface="ヒラギノ角ゴ ProN W3" charset="0"/>
                        <a:cs typeface="ヒラギノ角ゴ ProN W3" charset="0"/>
                        <a:sym typeface="Chalkboard" charset="0"/>
                      </a:endParaRPr>
                    </a:p>
                  </a:txBody>
                  <a:tcPr marL="25400" marR="25400" marT="25400" marB="25400" anchor="ctr" horzOverflow="overflow">
                    <a:lnL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38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6000"/>
                        <a:buFontTx/>
                        <a:buNone/>
                        <a:tabLst>
                          <a:tab pos="711200" algn="l"/>
                        </a:tabLst>
                      </a:pPr>
                      <a:endParaRPr kumimoji="0" lang="en-US" sz="3600" b="0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halkboard" charset="0"/>
                        <a:ea typeface="ヒラギノ角ゴ ProN W3" charset="0"/>
                        <a:cs typeface="ヒラギノ角ゴ ProN W3" charset="0"/>
                        <a:sym typeface="Chalkboard" charset="0"/>
                      </a:endParaRPr>
                    </a:p>
                  </a:txBody>
                  <a:tcPr marL="25400" marR="25400" marT="25400" marB="25400" anchor="ctr" horzOverflow="overflow">
                    <a:lnL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38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6000"/>
                        <a:buFontTx/>
                        <a:buNone/>
                        <a:tabLst>
                          <a:tab pos="711200" algn="l"/>
                        </a:tabLst>
                      </a:pPr>
                      <a:endParaRPr kumimoji="0" lang="en-US" sz="3600" b="0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halkboard" charset="0"/>
                        <a:ea typeface="ヒラギノ角ゴ ProN W3" charset="0"/>
                        <a:cs typeface="ヒラギノ角ゴ ProN W3" charset="0"/>
                        <a:sym typeface="Chalkboard" charset="0"/>
                      </a:endParaRPr>
                    </a:p>
                  </a:txBody>
                  <a:tcPr marL="25400" marR="25400" marT="25400" marB="25400" anchor="ctr" horzOverflow="overflow">
                    <a:lnL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38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6000"/>
                        <a:buFontTx/>
                        <a:buNone/>
                        <a:tabLst>
                          <a:tab pos="711200" algn="l"/>
                        </a:tabLst>
                      </a:pPr>
                      <a:endParaRPr kumimoji="0" lang="en-US" sz="3600" b="0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halkboard" charset="0"/>
                        <a:ea typeface="ヒラギノ角ゴ ProN W3" charset="0"/>
                        <a:cs typeface="ヒラギノ角ゴ ProN W3" charset="0"/>
                        <a:sym typeface="Chalkboard" charset="0"/>
                      </a:endParaRPr>
                    </a:p>
                  </a:txBody>
                  <a:tcPr marL="25400" marR="25400" marT="25400" marB="25400" anchor="ctr" horzOverflow="overflow">
                    <a:lnL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38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6000"/>
                        <a:buFontTx/>
                        <a:buNone/>
                        <a:tabLst>
                          <a:tab pos="711200" algn="l"/>
                        </a:tabLst>
                      </a:pPr>
                      <a:endParaRPr kumimoji="0" lang="en-US" sz="3600" b="0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halkboard" charset="0"/>
                        <a:ea typeface="ヒラギノ角ゴ ProN W3" charset="0"/>
                        <a:cs typeface="ヒラギノ角ゴ ProN W3" charset="0"/>
                        <a:sym typeface="Chalkboard" charset="0"/>
                      </a:endParaRPr>
                    </a:p>
                  </a:txBody>
                  <a:tcPr marL="25400" marR="25400" marT="25400" marB="25400" anchor="ctr" horzOverflow="overflow">
                    <a:lnL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38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6000"/>
                        <a:buFontTx/>
                        <a:buNone/>
                        <a:tabLst>
                          <a:tab pos="711200" algn="l"/>
                        </a:tabLst>
                      </a:pPr>
                      <a:endParaRPr kumimoji="0" lang="en-US" sz="3600" b="0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halkboard" charset="0"/>
                        <a:ea typeface="ヒラギノ角ゴ ProN W3" charset="0"/>
                        <a:cs typeface="ヒラギノ角ゴ ProN W3" charset="0"/>
                        <a:sym typeface="Chalkboard" charset="0"/>
                      </a:endParaRPr>
                    </a:p>
                  </a:txBody>
                  <a:tcPr marL="25400" marR="25400" marT="25400" marB="25400" anchor="ctr" horzOverflow="overflow">
                    <a:lnL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38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6000"/>
                        <a:buFontTx/>
                        <a:buNone/>
                        <a:tabLst>
                          <a:tab pos="711200" algn="l"/>
                        </a:tabLst>
                      </a:pPr>
                      <a:endParaRPr kumimoji="0" lang="en-US" sz="3600" b="0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halkboard" charset="0"/>
                        <a:ea typeface="ヒラギノ角ゴ ProN W3" charset="0"/>
                        <a:cs typeface="ヒラギノ角ゴ ProN W3" charset="0"/>
                        <a:sym typeface="Chalkboard" charset="0"/>
                      </a:endParaRPr>
                    </a:p>
                  </a:txBody>
                  <a:tcPr marL="25400" marR="25400" marT="25400" marB="25400" anchor="ctr" horzOverflow="overflow">
                    <a:lnL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38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6000"/>
                        <a:buFontTx/>
                        <a:buNone/>
                        <a:tabLst>
                          <a:tab pos="711200" algn="l"/>
                        </a:tabLst>
                      </a:pPr>
                      <a:endParaRPr kumimoji="0" lang="en-US" sz="3600" b="0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halkboard" charset="0"/>
                        <a:ea typeface="ヒラギノ角ゴ ProN W3" charset="0"/>
                        <a:cs typeface="ヒラギノ角ゴ ProN W3" charset="0"/>
                        <a:sym typeface="Chalkboard" charset="0"/>
                      </a:endParaRPr>
                    </a:p>
                  </a:txBody>
                  <a:tcPr marL="25400" marR="25400" marT="25400" marB="25400" anchor="ctr" horzOverflow="overflow">
                    <a:lnL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38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6000"/>
                        <a:buFontTx/>
                        <a:buNone/>
                        <a:tabLst>
                          <a:tab pos="711200" algn="l"/>
                        </a:tabLst>
                      </a:pPr>
                      <a:endParaRPr kumimoji="0" lang="en-US" sz="3600" b="0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halkboard" charset="0"/>
                        <a:ea typeface="ヒラギノ角ゴ ProN W3" charset="0"/>
                        <a:cs typeface="ヒラギノ角ゴ ProN W3" charset="0"/>
                        <a:sym typeface="Chalkboard" charset="0"/>
                      </a:endParaRPr>
                    </a:p>
                  </a:txBody>
                  <a:tcPr marL="25400" marR="25400" marT="25400" marB="25400" anchor="ctr" horzOverflow="overflow">
                    <a:lnL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38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6000"/>
                        <a:buFontTx/>
                        <a:buNone/>
                        <a:tabLst>
                          <a:tab pos="711200" algn="l"/>
                        </a:tabLst>
                      </a:pPr>
                      <a:endParaRPr kumimoji="0" lang="en-US" sz="3600" b="0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halkboard" charset="0"/>
                        <a:ea typeface="ヒラギノ角ゴ ProN W3" charset="0"/>
                        <a:cs typeface="ヒラギノ角ゴ ProN W3" charset="0"/>
                        <a:sym typeface="Chalkboard" charset="0"/>
                      </a:endParaRPr>
                    </a:p>
                  </a:txBody>
                  <a:tcPr marL="25400" marR="25400" marT="25400" marB="25400" anchor="ctr" horzOverflow="overflow">
                    <a:lnL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pSp>
        <p:nvGrpSpPr>
          <p:cNvPr id="169023" name="Group 63"/>
          <p:cNvGrpSpPr>
            <a:grpSpLocks/>
          </p:cNvGrpSpPr>
          <p:nvPr/>
        </p:nvGrpSpPr>
        <p:grpSpPr bwMode="auto">
          <a:xfrm>
            <a:off x="139700" y="977900"/>
            <a:ext cx="9855200" cy="6297613"/>
            <a:chOff x="0" y="0"/>
            <a:chExt cx="6208" cy="3967"/>
          </a:xfrm>
        </p:grpSpPr>
        <p:sp>
          <p:nvSpPr>
            <p:cNvPr id="169011" name="Rectangle 51"/>
            <p:cNvSpPr>
              <a:spLocks/>
            </p:cNvSpPr>
            <p:nvPr/>
          </p:nvSpPr>
          <p:spPr bwMode="auto">
            <a:xfrm>
              <a:off x="93" y="48"/>
              <a:ext cx="374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r>
                <a:rPr lang="en-US" sz="1900">
                  <a:solidFill>
                    <a:srgbClr val="FFFFFF"/>
                  </a:solidFill>
                  <a:effectLst>
                    <a:outerShdw blurRad="38100" dist="38100" dir="2700000" algn="tl">
                      <a:srgbClr val="DDDDDD"/>
                    </a:outerShdw>
                  </a:effectLst>
                  <a:latin typeface="Chalkboard" charset="0"/>
                  <a:ea typeface="ＭＳ Ｐゴシック" charset="0"/>
                  <a:cs typeface="Chalkboard" charset="0"/>
                  <a:sym typeface="Chalkboard" charset="0"/>
                </a:rPr>
                <a:t>1900</a:t>
              </a:r>
            </a:p>
          </p:txBody>
        </p:sp>
        <p:sp>
          <p:nvSpPr>
            <p:cNvPr id="169012" name="Rectangle 52"/>
            <p:cNvSpPr>
              <a:spLocks/>
            </p:cNvSpPr>
            <p:nvPr/>
          </p:nvSpPr>
          <p:spPr bwMode="auto">
            <a:xfrm>
              <a:off x="109" y="376"/>
              <a:ext cx="342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r>
                <a:rPr lang="en-US" sz="1900">
                  <a:solidFill>
                    <a:srgbClr val="FFFFFF"/>
                  </a:solidFill>
                  <a:effectLst>
                    <a:outerShdw blurRad="38100" dist="38100" dir="2700000" algn="tl">
                      <a:srgbClr val="DDDDDD"/>
                    </a:outerShdw>
                  </a:effectLst>
                  <a:latin typeface="Chalkboard" charset="0"/>
                  <a:ea typeface="ＭＳ Ｐゴシック" charset="0"/>
                  <a:cs typeface="Chalkboard" charset="0"/>
                  <a:sym typeface="Chalkboard" charset="0"/>
                </a:rPr>
                <a:t>1910</a:t>
              </a:r>
            </a:p>
          </p:txBody>
        </p:sp>
        <p:sp>
          <p:nvSpPr>
            <p:cNvPr id="169013" name="Rectangle 53"/>
            <p:cNvSpPr>
              <a:spLocks/>
            </p:cNvSpPr>
            <p:nvPr/>
          </p:nvSpPr>
          <p:spPr bwMode="auto">
            <a:xfrm>
              <a:off x="94" y="712"/>
              <a:ext cx="372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r>
                <a:rPr lang="en-US" sz="1900">
                  <a:solidFill>
                    <a:srgbClr val="FFFFFF"/>
                  </a:solidFill>
                  <a:effectLst>
                    <a:outerShdw blurRad="38100" dist="38100" dir="2700000" algn="tl">
                      <a:srgbClr val="DDDDDD"/>
                    </a:outerShdw>
                  </a:effectLst>
                  <a:latin typeface="Chalkboard" charset="0"/>
                  <a:ea typeface="ＭＳ Ｐゴシック" charset="0"/>
                  <a:cs typeface="Chalkboard" charset="0"/>
                  <a:sym typeface="Chalkboard" charset="0"/>
                </a:rPr>
                <a:t>1920</a:t>
              </a:r>
            </a:p>
          </p:txBody>
        </p:sp>
        <p:sp>
          <p:nvSpPr>
            <p:cNvPr id="169014" name="Rectangle 54"/>
            <p:cNvSpPr>
              <a:spLocks/>
            </p:cNvSpPr>
            <p:nvPr/>
          </p:nvSpPr>
          <p:spPr bwMode="auto">
            <a:xfrm>
              <a:off x="98" y="1040"/>
              <a:ext cx="363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r>
                <a:rPr lang="en-US" sz="1900">
                  <a:solidFill>
                    <a:srgbClr val="FFFFFF"/>
                  </a:solidFill>
                  <a:effectLst>
                    <a:outerShdw blurRad="38100" dist="38100" dir="2700000" algn="tl">
                      <a:srgbClr val="DDDDDD"/>
                    </a:outerShdw>
                  </a:effectLst>
                  <a:latin typeface="Chalkboard" charset="0"/>
                  <a:ea typeface="ＭＳ Ｐゴシック" charset="0"/>
                  <a:cs typeface="Chalkboard" charset="0"/>
                  <a:sym typeface="Chalkboard" charset="0"/>
                </a:rPr>
                <a:t>1930</a:t>
              </a:r>
            </a:p>
          </p:txBody>
        </p:sp>
        <p:sp>
          <p:nvSpPr>
            <p:cNvPr id="169015" name="Rectangle 55"/>
            <p:cNvSpPr>
              <a:spLocks/>
            </p:cNvSpPr>
            <p:nvPr/>
          </p:nvSpPr>
          <p:spPr bwMode="auto">
            <a:xfrm>
              <a:off x="94" y="1368"/>
              <a:ext cx="372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r>
                <a:rPr lang="en-US" sz="1900">
                  <a:solidFill>
                    <a:srgbClr val="FFFFFF"/>
                  </a:solidFill>
                  <a:effectLst>
                    <a:outerShdw blurRad="38100" dist="38100" dir="2700000" algn="tl">
                      <a:srgbClr val="DDDDDD"/>
                    </a:outerShdw>
                  </a:effectLst>
                  <a:latin typeface="Chalkboard" charset="0"/>
                  <a:ea typeface="ＭＳ Ｐゴシック" charset="0"/>
                  <a:cs typeface="Chalkboard" charset="0"/>
                  <a:sym typeface="Chalkboard" charset="0"/>
                </a:rPr>
                <a:t>1940</a:t>
              </a:r>
            </a:p>
          </p:txBody>
        </p:sp>
        <p:sp>
          <p:nvSpPr>
            <p:cNvPr id="169016" name="Rectangle 56"/>
            <p:cNvSpPr>
              <a:spLocks/>
            </p:cNvSpPr>
            <p:nvPr/>
          </p:nvSpPr>
          <p:spPr bwMode="auto">
            <a:xfrm>
              <a:off x="94" y="1664"/>
              <a:ext cx="372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r>
                <a:rPr lang="en-US" sz="1900">
                  <a:solidFill>
                    <a:srgbClr val="FFFFFF"/>
                  </a:solidFill>
                  <a:effectLst>
                    <a:outerShdw blurRad="38100" dist="38100" dir="2700000" algn="tl">
                      <a:srgbClr val="DDDDDD"/>
                    </a:outerShdw>
                  </a:effectLst>
                  <a:latin typeface="Chalkboard" charset="0"/>
                  <a:ea typeface="ＭＳ Ｐゴシック" charset="0"/>
                  <a:cs typeface="Chalkboard" charset="0"/>
                  <a:sym typeface="Chalkboard" charset="0"/>
                </a:rPr>
                <a:t>1950</a:t>
              </a:r>
            </a:p>
          </p:txBody>
        </p:sp>
        <p:sp>
          <p:nvSpPr>
            <p:cNvPr id="169017" name="Rectangle 57"/>
            <p:cNvSpPr>
              <a:spLocks/>
            </p:cNvSpPr>
            <p:nvPr/>
          </p:nvSpPr>
          <p:spPr bwMode="auto">
            <a:xfrm>
              <a:off x="94" y="2032"/>
              <a:ext cx="372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r>
                <a:rPr lang="en-US" sz="1900">
                  <a:solidFill>
                    <a:srgbClr val="FFFFFF"/>
                  </a:solidFill>
                  <a:effectLst>
                    <a:outerShdw blurRad="38100" dist="38100" dir="2700000" algn="tl">
                      <a:srgbClr val="DDDDDD"/>
                    </a:outerShdw>
                  </a:effectLst>
                  <a:latin typeface="Chalkboard" charset="0"/>
                  <a:ea typeface="ＭＳ Ｐゴシック" charset="0"/>
                  <a:cs typeface="Chalkboard" charset="0"/>
                  <a:sym typeface="Chalkboard" charset="0"/>
                </a:rPr>
                <a:t>1960</a:t>
              </a:r>
            </a:p>
          </p:txBody>
        </p:sp>
        <p:sp>
          <p:nvSpPr>
            <p:cNvPr id="169018" name="Rectangle 58"/>
            <p:cNvSpPr>
              <a:spLocks/>
            </p:cNvSpPr>
            <p:nvPr/>
          </p:nvSpPr>
          <p:spPr bwMode="auto">
            <a:xfrm>
              <a:off x="96" y="2360"/>
              <a:ext cx="367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r>
                <a:rPr lang="en-US" sz="1900">
                  <a:solidFill>
                    <a:srgbClr val="FFFFFF"/>
                  </a:solidFill>
                  <a:effectLst>
                    <a:outerShdw blurRad="38100" dist="38100" dir="2700000" algn="tl">
                      <a:srgbClr val="DDDDDD"/>
                    </a:outerShdw>
                  </a:effectLst>
                  <a:latin typeface="Chalkboard" charset="0"/>
                  <a:ea typeface="ＭＳ Ｐゴシック" charset="0"/>
                  <a:cs typeface="Chalkboard" charset="0"/>
                  <a:sym typeface="Chalkboard" charset="0"/>
                </a:rPr>
                <a:t>1970</a:t>
              </a:r>
            </a:p>
          </p:txBody>
        </p:sp>
        <p:sp>
          <p:nvSpPr>
            <p:cNvPr id="169019" name="Rectangle 59"/>
            <p:cNvSpPr>
              <a:spLocks/>
            </p:cNvSpPr>
            <p:nvPr/>
          </p:nvSpPr>
          <p:spPr bwMode="auto">
            <a:xfrm>
              <a:off x="94" y="2696"/>
              <a:ext cx="372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r>
                <a:rPr lang="en-US" sz="1900">
                  <a:solidFill>
                    <a:srgbClr val="FFFFFF"/>
                  </a:solidFill>
                  <a:effectLst>
                    <a:outerShdw blurRad="38100" dist="38100" dir="2700000" algn="tl">
                      <a:srgbClr val="DDDDDD"/>
                    </a:outerShdw>
                  </a:effectLst>
                  <a:latin typeface="Chalkboard" charset="0"/>
                  <a:ea typeface="ＭＳ Ｐゴシック" charset="0"/>
                  <a:cs typeface="Chalkboard" charset="0"/>
                  <a:sym typeface="Chalkboard" charset="0"/>
                </a:rPr>
                <a:t>1980</a:t>
              </a:r>
            </a:p>
          </p:txBody>
        </p:sp>
        <p:sp>
          <p:nvSpPr>
            <p:cNvPr id="169020" name="Rectangle 60"/>
            <p:cNvSpPr>
              <a:spLocks/>
            </p:cNvSpPr>
            <p:nvPr/>
          </p:nvSpPr>
          <p:spPr bwMode="auto">
            <a:xfrm>
              <a:off x="94" y="3024"/>
              <a:ext cx="372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r>
                <a:rPr lang="en-US" sz="1900">
                  <a:solidFill>
                    <a:srgbClr val="FFFFFF"/>
                  </a:solidFill>
                  <a:effectLst>
                    <a:outerShdw blurRad="38100" dist="38100" dir="2700000" algn="tl">
                      <a:srgbClr val="DDDDDD"/>
                    </a:outerShdw>
                  </a:effectLst>
                  <a:latin typeface="Chalkboard" charset="0"/>
                  <a:ea typeface="ＭＳ Ｐゴシック" charset="0"/>
                  <a:cs typeface="Chalkboard" charset="0"/>
                  <a:sym typeface="Chalkboard" charset="0"/>
                </a:rPr>
                <a:t>1990</a:t>
              </a:r>
            </a:p>
          </p:txBody>
        </p:sp>
        <p:sp>
          <p:nvSpPr>
            <p:cNvPr id="169021" name="Rectangle 61"/>
            <p:cNvSpPr>
              <a:spLocks/>
            </p:cNvSpPr>
            <p:nvPr/>
          </p:nvSpPr>
          <p:spPr bwMode="auto">
            <a:xfrm>
              <a:off x="76" y="3352"/>
              <a:ext cx="407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r>
                <a:rPr lang="en-US" sz="1900">
                  <a:solidFill>
                    <a:srgbClr val="FFFFFF"/>
                  </a:solidFill>
                  <a:effectLst>
                    <a:outerShdw blurRad="38100" dist="38100" dir="2700000" algn="tl">
                      <a:srgbClr val="DDDDDD"/>
                    </a:outerShdw>
                  </a:effectLst>
                  <a:latin typeface="Chalkboard" charset="0"/>
                  <a:ea typeface="ＭＳ Ｐゴシック" charset="0"/>
                  <a:cs typeface="Chalkboard" charset="0"/>
                  <a:sym typeface="Chalkboard" charset="0"/>
                </a:rPr>
                <a:t>2000</a:t>
              </a:r>
            </a:p>
          </p:txBody>
        </p:sp>
        <p:sp>
          <p:nvSpPr>
            <p:cNvPr id="169022" name="Rectangle 62"/>
            <p:cNvSpPr>
              <a:spLocks/>
            </p:cNvSpPr>
            <p:nvPr/>
          </p:nvSpPr>
          <p:spPr bwMode="auto">
            <a:xfrm>
              <a:off x="94" y="3688"/>
              <a:ext cx="372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r>
                <a:rPr lang="en-US" sz="1900">
                  <a:solidFill>
                    <a:srgbClr val="FFFFFF"/>
                  </a:solidFill>
                  <a:effectLst>
                    <a:outerShdw blurRad="38100" dist="38100" dir="2700000" algn="tl">
                      <a:srgbClr val="DDDDDD"/>
                    </a:outerShdw>
                  </a:effectLst>
                  <a:latin typeface="Chalkboard" charset="0"/>
                  <a:ea typeface="ＭＳ Ｐゴシック" charset="0"/>
                  <a:cs typeface="Chalkboard" charset="0"/>
                  <a:sym typeface="Chalkboard" charset="0"/>
                </a:rPr>
                <a:t>2010</a:t>
              </a:r>
            </a:p>
          </p:txBody>
        </p:sp>
      </p:grpSp>
      <p:sp>
        <p:nvSpPr>
          <p:cNvPr id="169024" name="Rectangle 64"/>
          <p:cNvSpPr>
            <a:spLocks/>
          </p:cNvSpPr>
          <p:nvPr/>
        </p:nvSpPr>
        <p:spPr bwMode="auto">
          <a:xfrm>
            <a:off x="3213100" y="431800"/>
            <a:ext cx="2349500" cy="6375400"/>
          </a:xfrm>
          <a:prstGeom prst="rect">
            <a:avLst/>
          </a:prstGeom>
          <a:solidFill>
            <a:srgbClr val="00FFFF">
              <a:alpha val="2980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rgbClr val="FFFFFF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r>
              <a:rPr lang="en-US" sz="15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halkboard" charset="0"/>
                <a:ea typeface="ＭＳ Ｐゴシック" charset="0"/>
                <a:cs typeface="Chalkboard" charset="0"/>
                <a:sym typeface="Chalkboard" charset="0"/>
              </a:rPr>
              <a:t>Felder</a:t>
            </a:r>
          </a:p>
        </p:txBody>
      </p:sp>
      <p:sp>
        <p:nvSpPr>
          <p:cNvPr id="169025" name="Line 65"/>
          <p:cNvSpPr>
            <a:spLocks noChangeShapeType="1"/>
          </p:cNvSpPr>
          <p:nvPr/>
        </p:nvSpPr>
        <p:spPr bwMode="auto">
          <a:xfrm rot="10800000" flipH="1">
            <a:off x="-63500" y="5149850"/>
            <a:ext cx="9831388" cy="17463"/>
          </a:xfrm>
          <a:prstGeom prst="line">
            <a:avLst/>
          </a:prstGeom>
          <a:noFill/>
          <a:ln w="25400" cap="flat">
            <a:solidFill>
              <a:srgbClr val="FFFFFF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169026" name="Rectangle 66"/>
          <p:cNvSpPr>
            <a:spLocks/>
          </p:cNvSpPr>
          <p:nvPr/>
        </p:nvSpPr>
        <p:spPr bwMode="auto">
          <a:xfrm>
            <a:off x="901700" y="431800"/>
            <a:ext cx="2273300" cy="6388100"/>
          </a:xfrm>
          <a:prstGeom prst="rect">
            <a:avLst/>
          </a:prstGeom>
          <a:solidFill>
            <a:srgbClr val="0080FF">
              <a:alpha val="5568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rgbClr val="FFFFFF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r>
              <a:rPr lang="en-US" sz="15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halkboard" charset="0"/>
                <a:ea typeface="ＭＳ Ｐゴシック" charset="0"/>
                <a:cs typeface="Chalkboard" charset="0"/>
                <a:sym typeface="Chalkboard" charset="0"/>
              </a:rPr>
              <a:t>Teilchen</a:t>
            </a:r>
          </a:p>
        </p:txBody>
      </p:sp>
      <p:sp>
        <p:nvSpPr>
          <p:cNvPr id="169027" name="Rectangle 67"/>
          <p:cNvSpPr>
            <a:spLocks/>
          </p:cNvSpPr>
          <p:nvPr/>
        </p:nvSpPr>
        <p:spPr bwMode="auto">
          <a:xfrm>
            <a:off x="3384550" y="673100"/>
            <a:ext cx="773113" cy="33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 sz="800">
                <a:ea typeface="ＭＳ Ｐゴシック" charset="0"/>
                <a:cs typeface="Verdana" charset="0"/>
              </a:rPr>
              <a:t>Elektro-</a:t>
            </a:r>
          </a:p>
          <a:p>
            <a:r>
              <a:rPr lang="en-US" sz="800">
                <a:ea typeface="ＭＳ Ｐゴシック" charset="0"/>
                <a:cs typeface="Verdana" charset="0"/>
              </a:rPr>
              <a:t>magnetismus</a:t>
            </a:r>
          </a:p>
        </p:txBody>
      </p:sp>
      <p:sp>
        <p:nvSpPr>
          <p:cNvPr id="169028" name="AutoShape 68"/>
          <p:cNvSpPr>
            <a:spLocks/>
          </p:cNvSpPr>
          <p:nvPr/>
        </p:nvSpPr>
        <p:spPr bwMode="auto">
          <a:xfrm>
            <a:off x="2565400" y="1460500"/>
            <a:ext cx="1066800" cy="495300"/>
          </a:xfrm>
          <a:prstGeom prst="roundRect">
            <a:avLst>
              <a:gd name="adj" fmla="val 38458"/>
            </a:avLst>
          </a:pr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9525" cap="flat">
                <a:solidFill>
                  <a:srgbClr val="FFFFFF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100">
                <a:solidFill>
                  <a:srgbClr val="FFFF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halkboard" charset="0"/>
                <a:ea typeface="ＭＳ Ｐゴシック" charset="0"/>
                <a:cs typeface="Chalkboard" charset="0"/>
                <a:sym typeface="Chalkboard" charset="0"/>
              </a:rPr>
              <a:t>Spezielle Relativität</a:t>
            </a:r>
          </a:p>
        </p:txBody>
      </p:sp>
      <p:sp>
        <p:nvSpPr>
          <p:cNvPr id="169029" name="AutoShape 69"/>
          <p:cNvSpPr>
            <a:spLocks/>
          </p:cNvSpPr>
          <p:nvPr/>
        </p:nvSpPr>
        <p:spPr bwMode="auto">
          <a:xfrm>
            <a:off x="2527300" y="1917700"/>
            <a:ext cx="1816100" cy="673100"/>
          </a:xfrm>
          <a:prstGeom prst="roundRect">
            <a:avLst>
              <a:gd name="adj" fmla="val 28301"/>
            </a:avLst>
          </a:pr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9525" cap="flat">
                <a:solidFill>
                  <a:srgbClr val="FFFFFF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100">
                <a:solidFill>
                  <a:srgbClr val="FFFF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halkboard" charset="0"/>
                <a:ea typeface="ＭＳ Ｐゴシック" charset="0"/>
                <a:cs typeface="Chalkboard" charset="0"/>
                <a:sym typeface="Chalkboard" charset="0"/>
              </a:rPr>
              <a:t>Quantenmechanik</a:t>
            </a:r>
          </a:p>
          <a:p>
            <a:r>
              <a:rPr lang="en-US" sz="1100">
                <a:solidFill>
                  <a:srgbClr val="FFFF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halkboard" charset="0"/>
                <a:ea typeface="ＭＳ Ｐゴシック" charset="0"/>
                <a:cs typeface="Chalkboard" charset="0"/>
                <a:sym typeface="Chalkboard" charset="0"/>
              </a:rPr>
              <a:t>Welle-Teilchen Dualismus</a:t>
            </a:r>
          </a:p>
          <a:p>
            <a:r>
              <a:rPr lang="en-US" sz="1100">
                <a:solidFill>
                  <a:srgbClr val="FFFF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halkboard" charset="0"/>
                <a:ea typeface="ＭＳ Ｐゴシック" charset="0"/>
                <a:cs typeface="Chalkboard" charset="0"/>
                <a:sym typeface="Chalkboard" charset="0"/>
              </a:rPr>
              <a:t>Spin/Fermion-Boson</a:t>
            </a:r>
          </a:p>
        </p:txBody>
      </p:sp>
      <p:sp>
        <p:nvSpPr>
          <p:cNvPr id="169030" name="AutoShape 70"/>
          <p:cNvSpPr>
            <a:spLocks/>
          </p:cNvSpPr>
          <p:nvPr/>
        </p:nvSpPr>
        <p:spPr bwMode="auto">
          <a:xfrm>
            <a:off x="2819400" y="2578100"/>
            <a:ext cx="914400" cy="495300"/>
          </a:xfrm>
          <a:prstGeom prst="roundRect">
            <a:avLst>
              <a:gd name="adj" fmla="val 38458"/>
            </a:avLst>
          </a:pr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9525" cap="flat">
                <a:solidFill>
                  <a:srgbClr val="FFFFFF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100">
                <a:solidFill>
                  <a:srgbClr val="FFFF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halkboard" charset="0"/>
                <a:ea typeface="ＭＳ Ｐゴシック" charset="0"/>
                <a:cs typeface="Chalkboard" charset="0"/>
                <a:sym typeface="Chalkboard" charset="0"/>
              </a:rPr>
              <a:t>Antimaterie</a:t>
            </a:r>
          </a:p>
        </p:txBody>
      </p:sp>
      <p:sp>
        <p:nvSpPr>
          <p:cNvPr id="169031" name="AutoShape 71"/>
          <p:cNvSpPr>
            <a:spLocks/>
          </p:cNvSpPr>
          <p:nvPr/>
        </p:nvSpPr>
        <p:spPr bwMode="auto">
          <a:xfrm>
            <a:off x="3924300" y="4191000"/>
            <a:ext cx="939800" cy="266700"/>
          </a:xfrm>
          <a:prstGeom prst="roundRect">
            <a:avLst>
              <a:gd name="adj" fmla="val 50000"/>
            </a:avLst>
          </a:pr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9525" cap="flat">
                <a:solidFill>
                  <a:srgbClr val="FFFFFF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100">
                <a:solidFill>
                  <a:srgbClr val="FFFF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halkboard" charset="0"/>
                <a:ea typeface="ＭＳ Ｐゴシック" charset="0"/>
                <a:cs typeface="Chalkboard" charset="0"/>
                <a:sym typeface="Chalkboard" charset="0"/>
              </a:rPr>
              <a:t>W Bosons</a:t>
            </a:r>
          </a:p>
        </p:txBody>
      </p:sp>
      <p:sp>
        <p:nvSpPr>
          <p:cNvPr id="169032" name="AutoShape 72"/>
          <p:cNvSpPr>
            <a:spLocks/>
          </p:cNvSpPr>
          <p:nvPr/>
        </p:nvSpPr>
        <p:spPr bwMode="auto">
          <a:xfrm>
            <a:off x="3263900" y="3302000"/>
            <a:ext cx="711200" cy="406400"/>
          </a:xfrm>
          <a:prstGeom prst="roundRect">
            <a:avLst>
              <a:gd name="adj" fmla="val 46875"/>
            </a:avLst>
          </a:pr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9525" cap="flat">
                <a:solidFill>
                  <a:srgbClr val="FFFFFF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100">
                <a:solidFill>
                  <a:srgbClr val="FFFF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halkboard" charset="0"/>
                <a:ea typeface="ＭＳ Ｐゴシック" charset="0"/>
                <a:cs typeface="Chalkboard" charset="0"/>
                <a:sym typeface="Chalkboard" charset="0"/>
              </a:rPr>
              <a:t>QED</a:t>
            </a:r>
          </a:p>
        </p:txBody>
      </p:sp>
      <p:sp>
        <p:nvSpPr>
          <p:cNvPr id="169033" name="AutoShape 73"/>
          <p:cNvSpPr>
            <a:spLocks/>
          </p:cNvSpPr>
          <p:nvPr/>
        </p:nvSpPr>
        <p:spPr bwMode="auto">
          <a:xfrm>
            <a:off x="3263900" y="25400"/>
            <a:ext cx="698500" cy="330200"/>
          </a:xfrm>
          <a:prstGeom prst="roundRect">
            <a:avLst>
              <a:gd name="adj" fmla="val 50000"/>
            </a:avLst>
          </a:pr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9525" cap="flat">
                <a:solidFill>
                  <a:srgbClr val="FFFFFF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100">
                <a:solidFill>
                  <a:srgbClr val="FFFF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halkboard" charset="0"/>
                <a:ea typeface="ＭＳ Ｐゴシック" charset="0"/>
                <a:cs typeface="Chalkboard" charset="0"/>
                <a:sym typeface="Chalkboard" charset="0"/>
              </a:rPr>
              <a:t>Maxwell</a:t>
            </a:r>
          </a:p>
        </p:txBody>
      </p:sp>
      <p:sp>
        <p:nvSpPr>
          <p:cNvPr id="169034" name="AutoShape 74"/>
          <p:cNvSpPr>
            <a:spLocks/>
          </p:cNvSpPr>
          <p:nvPr/>
        </p:nvSpPr>
        <p:spPr bwMode="auto">
          <a:xfrm>
            <a:off x="3175000" y="5003800"/>
            <a:ext cx="889000" cy="317500"/>
          </a:xfrm>
          <a:prstGeom prst="roundRect">
            <a:avLst>
              <a:gd name="adj" fmla="val 50000"/>
            </a:avLst>
          </a:prstGeom>
          <a:solidFill>
            <a:srgbClr val="FF8000">
              <a:alpha val="7556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>
                <a:solidFill>
                  <a:srgbClr val="FFFFFF">
                    <a:alpha val="75563"/>
                  </a:srgbClr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100">
                <a:solidFill>
                  <a:srgbClr val="191919"/>
                </a:solidFill>
                <a:latin typeface="Chalkboard" charset="0"/>
                <a:ea typeface="ＭＳ Ｐゴシック" charset="0"/>
                <a:cs typeface="Chalkboard" charset="0"/>
                <a:sym typeface="Chalkboard" charset="0"/>
              </a:rPr>
              <a:t>SUSY</a:t>
            </a:r>
          </a:p>
        </p:txBody>
      </p:sp>
      <p:sp>
        <p:nvSpPr>
          <p:cNvPr id="169035" name="AutoShape 75"/>
          <p:cNvSpPr>
            <a:spLocks/>
          </p:cNvSpPr>
          <p:nvPr/>
        </p:nvSpPr>
        <p:spPr bwMode="auto">
          <a:xfrm>
            <a:off x="3479800" y="4279900"/>
            <a:ext cx="584200" cy="317500"/>
          </a:xfrm>
          <a:prstGeom prst="roundRect">
            <a:avLst>
              <a:gd name="adj" fmla="val 50000"/>
            </a:avLst>
          </a:prstGeom>
          <a:solidFill>
            <a:srgbClr val="FF8000">
              <a:alpha val="7556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>
                <a:solidFill>
                  <a:srgbClr val="FFFFFF">
                    <a:alpha val="75563"/>
                  </a:srgbClr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100">
                <a:latin typeface="Chalkboard" charset="0"/>
                <a:ea typeface="ＭＳ Ｐゴシック" charset="0"/>
                <a:cs typeface="Chalkboard" charset="0"/>
                <a:sym typeface="Chalkboard" charset="0"/>
              </a:rPr>
              <a:t>Higgs</a:t>
            </a:r>
          </a:p>
        </p:txBody>
      </p:sp>
      <p:sp>
        <p:nvSpPr>
          <p:cNvPr id="169036" name="AutoShape 76"/>
          <p:cNvSpPr>
            <a:spLocks/>
          </p:cNvSpPr>
          <p:nvPr/>
        </p:nvSpPr>
        <p:spPr bwMode="auto">
          <a:xfrm>
            <a:off x="3200400" y="5295900"/>
            <a:ext cx="1003300" cy="317500"/>
          </a:xfrm>
          <a:prstGeom prst="roundRect">
            <a:avLst>
              <a:gd name="adj" fmla="val 50000"/>
            </a:avLst>
          </a:prstGeom>
          <a:solidFill>
            <a:srgbClr val="FF8000">
              <a:alpha val="7556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>
                <a:solidFill>
                  <a:srgbClr val="FFFFFF">
                    <a:alpha val="75563"/>
                  </a:srgbClr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100">
                <a:solidFill>
                  <a:srgbClr val="191919"/>
                </a:solidFill>
                <a:latin typeface="Chalkboard" charset="0"/>
                <a:ea typeface="ＭＳ Ｐゴシック" charset="0"/>
                <a:cs typeface="Chalkboard" charset="0"/>
                <a:sym typeface="Chalkboard" charset="0"/>
              </a:rPr>
              <a:t>Superstrings</a:t>
            </a:r>
          </a:p>
        </p:txBody>
      </p:sp>
      <p:sp>
        <p:nvSpPr>
          <p:cNvPr id="169037" name="Rectangle 77"/>
          <p:cNvSpPr>
            <a:spLocks/>
          </p:cNvSpPr>
          <p:nvPr/>
        </p:nvSpPr>
        <p:spPr bwMode="auto">
          <a:xfrm>
            <a:off x="5600700" y="431800"/>
            <a:ext cx="2235200" cy="6375400"/>
          </a:xfrm>
          <a:prstGeom prst="rect">
            <a:avLst/>
          </a:prstGeom>
          <a:solidFill>
            <a:srgbClr val="191919">
              <a:alpha val="6078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rgbClr val="FFFFFF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r>
              <a:rPr lang="en-US" sz="13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halkboard" charset="0"/>
                <a:ea typeface="ＭＳ Ｐゴシック" charset="0"/>
                <a:cs typeface="Chalkboard" charset="0"/>
                <a:sym typeface="Chalkboard" charset="0"/>
              </a:rPr>
              <a:t>Universum</a:t>
            </a:r>
          </a:p>
        </p:txBody>
      </p:sp>
      <p:sp>
        <p:nvSpPr>
          <p:cNvPr id="169038" name="AutoShape 78"/>
          <p:cNvSpPr>
            <a:spLocks/>
          </p:cNvSpPr>
          <p:nvPr/>
        </p:nvSpPr>
        <p:spPr bwMode="auto">
          <a:xfrm>
            <a:off x="7137400" y="50800"/>
            <a:ext cx="825500" cy="279400"/>
          </a:xfrm>
          <a:prstGeom prst="roundRect">
            <a:avLst>
              <a:gd name="adj" fmla="val 50000"/>
            </a:avLst>
          </a:pr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9525" cap="flat">
                <a:solidFill>
                  <a:srgbClr val="FFFFFF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100">
                <a:solidFill>
                  <a:srgbClr val="FFFF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halkboard" charset="0"/>
                <a:ea typeface="ＭＳ Ｐゴシック" charset="0"/>
                <a:cs typeface="Chalkboard" charset="0"/>
                <a:sym typeface="Chalkboard" charset="0"/>
              </a:rPr>
              <a:t>Newton</a:t>
            </a:r>
          </a:p>
        </p:txBody>
      </p:sp>
      <p:sp>
        <p:nvSpPr>
          <p:cNvPr id="169039" name="Rectangle 79"/>
          <p:cNvSpPr>
            <a:spLocks/>
          </p:cNvSpPr>
          <p:nvPr/>
        </p:nvSpPr>
        <p:spPr bwMode="auto">
          <a:xfrm>
            <a:off x="1038225" y="25400"/>
            <a:ext cx="639763" cy="33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 sz="800">
                <a:solidFill>
                  <a:srgbClr val="FFFFFF"/>
                </a:solidFill>
                <a:ea typeface="ＭＳ Ｐゴシック" charset="0"/>
                <a:cs typeface="Verdana" charset="0"/>
              </a:rPr>
              <a:t>Kinetische</a:t>
            </a:r>
          </a:p>
          <a:p>
            <a:r>
              <a:rPr lang="en-US" sz="800">
                <a:solidFill>
                  <a:srgbClr val="FFFFFF"/>
                </a:solidFill>
                <a:ea typeface="ＭＳ Ｐゴシック" charset="0"/>
                <a:cs typeface="Verdana" charset="0"/>
              </a:rPr>
              <a:t>Gastheorie</a:t>
            </a:r>
          </a:p>
        </p:txBody>
      </p:sp>
      <p:sp>
        <p:nvSpPr>
          <p:cNvPr id="169040" name="AutoShape 80"/>
          <p:cNvSpPr>
            <a:spLocks/>
          </p:cNvSpPr>
          <p:nvPr/>
        </p:nvSpPr>
        <p:spPr bwMode="auto">
          <a:xfrm>
            <a:off x="2565400" y="952500"/>
            <a:ext cx="1016000" cy="495300"/>
          </a:xfrm>
          <a:prstGeom prst="roundRect">
            <a:avLst>
              <a:gd name="adj" fmla="val 38458"/>
            </a:avLst>
          </a:pr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9525" cap="flat">
                <a:solidFill>
                  <a:srgbClr val="FFFFFF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100">
                <a:solidFill>
                  <a:srgbClr val="FFFF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halkboard" charset="0"/>
                <a:ea typeface="ＭＳ Ｐゴシック" charset="0"/>
                <a:cs typeface="Chalkboard" charset="0"/>
                <a:sym typeface="Chalkboard" charset="0"/>
              </a:rPr>
              <a:t>Brownsche Bewegung</a:t>
            </a:r>
          </a:p>
        </p:txBody>
      </p:sp>
      <p:sp>
        <p:nvSpPr>
          <p:cNvPr id="169041" name="AutoShape 81"/>
          <p:cNvSpPr>
            <a:spLocks/>
          </p:cNvSpPr>
          <p:nvPr/>
        </p:nvSpPr>
        <p:spPr bwMode="auto">
          <a:xfrm>
            <a:off x="6527800" y="1790700"/>
            <a:ext cx="1066800" cy="457200"/>
          </a:xfrm>
          <a:prstGeom prst="roundRect">
            <a:avLst>
              <a:gd name="adj" fmla="val 41667"/>
            </a:avLst>
          </a:pr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9525" cap="flat">
                <a:solidFill>
                  <a:srgbClr val="FFFFFF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100">
                <a:solidFill>
                  <a:srgbClr val="FFFF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halkboard" charset="0"/>
                <a:ea typeface="ＭＳ Ｐゴシック" charset="0"/>
                <a:cs typeface="Chalkboard" charset="0"/>
                <a:sym typeface="Chalkboard" charset="0"/>
              </a:rPr>
              <a:t>Allgemeine Relativität</a:t>
            </a:r>
          </a:p>
        </p:txBody>
      </p:sp>
      <p:sp>
        <p:nvSpPr>
          <p:cNvPr id="169042" name="AutoShape 82"/>
          <p:cNvSpPr>
            <a:spLocks/>
          </p:cNvSpPr>
          <p:nvPr/>
        </p:nvSpPr>
        <p:spPr bwMode="auto">
          <a:xfrm>
            <a:off x="6362700" y="3644900"/>
            <a:ext cx="1244600" cy="533400"/>
          </a:xfrm>
          <a:prstGeom prst="roundRect">
            <a:avLst>
              <a:gd name="adj" fmla="val 35713"/>
            </a:avLst>
          </a:pr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9525" cap="flat">
                <a:solidFill>
                  <a:srgbClr val="FFFFFF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100">
                <a:solidFill>
                  <a:srgbClr val="FFFF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halkboard" charset="0"/>
                <a:ea typeface="ＭＳ Ｐゴシック" charset="0"/>
                <a:cs typeface="Chalkboard" charset="0"/>
                <a:sym typeface="Chalkboard" charset="0"/>
              </a:rPr>
              <a:t>Big Bang</a:t>
            </a:r>
          </a:p>
          <a:p>
            <a:r>
              <a:rPr lang="en-US" sz="1100">
                <a:solidFill>
                  <a:srgbClr val="FFFF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halkboard" charset="0"/>
                <a:ea typeface="ＭＳ Ｐゴシック" charset="0"/>
                <a:cs typeface="Chalkboard" charset="0"/>
                <a:sym typeface="Chalkboard" charset="0"/>
              </a:rPr>
              <a:t>Nukleosynthese</a:t>
            </a:r>
          </a:p>
        </p:txBody>
      </p:sp>
      <p:sp>
        <p:nvSpPr>
          <p:cNvPr id="169043" name="AutoShape 83"/>
          <p:cNvSpPr>
            <a:spLocks/>
          </p:cNvSpPr>
          <p:nvPr/>
        </p:nvSpPr>
        <p:spPr bwMode="auto">
          <a:xfrm>
            <a:off x="6527800" y="5207000"/>
            <a:ext cx="1066800" cy="279400"/>
          </a:xfrm>
          <a:prstGeom prst="roundRect">
            <a:avLst>
              <a:gd name="adj" fmla="val 50000"/>
            </a:avLst>
          </a:prstGeom>
          <a:solidFill>
            <a:srgbClr val="FF8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>
                <a:solidFill>
                  <a:srgbClr val="FFFFFF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1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halkboard" charset="0"/>
                <a:ea typeface="ＭＳ Ｐゴシック" charset="0"/>
                <a:cs typeface="Chalkboard" charset="0"/>
                <a:sym typeface="Chalkboard" charset="0"/>
              </a:rPr>
              <a:t>Inflation</a:t>
            </a:r>
          </a:p>
        </p:txBody>
      </p:sp>
      <p:sp>
        <p:nvSpPr>
          <p:cNvPr id="169044" name="Oval 84"/>
          <p:cNvSpPr>
            <a:spLocks/>
          </p:cNvSpPr>
          <p:nvPr/>
        </p:nvSpPr>
        <p:spPr bwMode="auto">
          <a:xfrm>
            <a:off x="1771650" y="1346200"/>
            <a:ext cx="825500" cy="279400"/>
          </a:xfrm>
          <a:prstGeom prst="ellipse">
            <a:avLst/>
          </a:prstGeom>
          <a:solidFill>
            <a:srgbClr val="FF6FCF">
              <a:alpha val="67731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rgbClr val="FFFFFF">
                    <a:alpha val="92856"/>
                  </a:srgbClr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9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charset="0"/>
                <a:cs typeface="Verdana" charset="0"/>
              </a:rPr>
              <a:t>Atom</a:t>
            </a:r>
          </a:p>
        </p:txBody>
      </p:sp>
      <p:sp>
        <p:nvSpPr>
          <p:cNvPr id="169045" name="Oval 85"/>
          <p:cNvSpPr>
            <a:spLocks/>
          </p:cNvSpPr>
          <p:nvPr/>
        </p:nvSpPr>
        <p:spPr bwMode="auto">
          <a:xfrm>
            <a:off x="1778000" y="1714500"/>
            <a:ext cx="838200" cy="292100"/>
          </a:xfrm>
          <a:prstGeom prst="ellipse">
            <a:avLst/>
          </a:prstGeom>
          <a:solidFill>
            <a:srgbClr val="FF6FCF">
              <a:alpha val="67731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rgbClr val="FFFFFF">
                    <a:alpha val="92856"/>
                  </a:srgbClr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9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charset="0"/>
                <a:cs typeface="Verdana" charset="0"/>
              </a:rPr>
              <a:t>Kern</a:t>
            </a:r>
          </a:p>
        </p:txBody>
      </p:sp>
      <p:sp>
        <p:nvSpPr>
          <p:cNvPr id="169046" name="Oval 86"/>
          <p:cNvSpPr>
            <a:spLocks/>
          </p:cNvSpPr>
          <p:nvPr/>
        </p:nvSpPr>
        <p:spPr bwMode="auto">
          <a:xfrm>
            <a:off x="977900" y="927100"/>
            <a:ext cx="419100" cy="266700"/>
          </a:xfrm>
          <a:prstGeom prst="ellipse">
            <a:avLst/>
          </a:prstGeom>
          <a:solidFill>
            <a:srgbClr val="FF0000">
              <a:alpha val="56602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rgbClr val="FFFFFF">
                    <a:alpha val="91353"/>
                  </a:srgbClr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charset="0"/>
                <a:cs typeface="Verdana" charset="0"/>
              </a:rPr>
              <a:t>e</a:t>
            </a:r>
            <a:r>
              <a:rPr lang="en-US" sz="1000" baseline="32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charset="0"/>
                <a:cs typeface="Verdana" charset="0"/>
              </a:rPr>
              <a:t>-</a:t>
            </a:r>
          </a:p>
        </p:txBody>
      </p:sp>
      <p:sp>
        <p:nvSpPr>
          <p:cNvPr id="169047" name="Oval 87"/>
          <p:cNvSpPr>
            <a:spLocks/>
          </p:cNvSpPr>
          <p:nvPr/>
        </p:nvSpPr>
        <p:spPr bwMode="auto">
          <a:xfrm>
            <a:off x="1981200" y="2120900"/>
            <a:ext cx="419100" cy="266700"/>
          </a:xfrm>
          <a:prstGeom prst="ellipse">
            <a:avLst/>
          </a:prstGeom>
          <a:solidFill>
            <a:srgbClr val="FF6FCF">
              <a:alpha val="66634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rgbClr val="FFFFFF">
                    <a:alpha val="91353"/>
                  </a:srgbClr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charset="0"/>
                <a:cs typeface="Verdana" charset="0"/>
              </a:rPr>
              <a:t>p</a:t>
            </a:r>
            <a:r>
              <a:rPr lang="en-US" sz="1000" baseline="32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charset="0"/>
                <a:cs typeface="Verdana" charset="0"/>
              </a:rPr>
              <a:t>+</a:t>
            </a:r>
          </a:p>
        </p:txBody>
      </p:sp>
      <p:sp>
        <p:nvSpPr>
          <p:cNvPr id="169048" name="Oval 88"/>
          <p:cNvSpPr>
            <a:spLocks/>
          </p:cNvSpPr>
          <p:nvPr/>
        </p:nvSpPr>
        <p:spPr bwMode="auto">
          <a:xfrm>
            <a:off x="1981200" y="2628900"/>
            <a:ext cx="419100" cy="266700"/>
          </a:xfrm>
          <a:prstGeom prst="ellipse">
            <a:avLst/>
          </a:prstGeom>
          <a:solidFill>
            <a:srgbClr val="FF6FCF">
              <a:alpha val="66634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rgbClr val="FFFFFF">
                    <a:alpha val="91353"/>
                  </a:srgbClr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charset="0"/>
                <a:cs typeface="Verdana" charset="0"/>
              </a:rPr>
              <a:t>n</a:t>
            </a:r>
          </a:p>
        </p:txBody>
      </p:sp>
      <p:sp>
        <p:nvSpPr>
          <p:cNvPr id="169049" name="Oval 89"/>
          <p:cNvSpPr>
            <a:spLocks/>
          </p:cNvSpPr>
          <p:nvPr/>
        </p:nvSpPr>
        <p:spPr bwMode="auto">
          <a:xfrm>
            <a:off x="1689100" y="3505200"/>
            <a:ext cx="977900" cy="1155700"/>
          </a:xfrm>
          <a:prstGeom prst="ellipse">
            <a:avLst/>
          </a:prstGeom>
          <a:solidFill>
            <a:srgbClr val="FF0080">
              <a:alpha val="24361"/>
            </a:srgbClr>
          </a:solidFill>
          <a:ln w="25400" cap="flat">
            <a:solidFill>
              <a:srgbClr val="FF00FF">
                <a:alpha val="91353"/>
              </a:srgbClr>
            </a:solidFill>
            <a:prstDash val="sysDot"/>
            <a:miter lim="800000"/>
            <a:headEnd type="none" w="med" len="med"/>
            <a:tailEnd type="none" w="med" len="med"/>
          </a:ln>
        </p:spPr>
        <p:txBody>
          <a:bodyPr lIns="0" tIns="0" rIns="0" bIns="0" anchor="ctr"/>
          <a:lstStyle/>
          <a:p>
            <a:r>
              <a:rPr lang="en-US" sz="1200" b="1">
                <a:latin typeface="Helvetica" charset="0"/>
                <a:ea typeface="ＭＳ Ｐゴシック" charset="0"/>
                <a:cs typeface="Helvetica" charset="0"/>
                <a:sym typeface="Helvetica" charset="0"/>
              </a:rPr>
              <a:t>Teilchen-</a:t>
            </a:r>
          </a:p>
          <a:p>
            <a:r>
              <a:rPr lang="en-US" sz="1200" b="1">
                <a:latin typeface="Helvetica" charset="0"/>
                <a:ea typeface="ＭＳ Ｐゴシック" charset="0"/>
                <a:cs typeface="Helvetica" charset="0"/>
                <a:sym typeface="Helvetica" charset="0"/>
              </a:rPr>
              <a:t>zoo</a:t>
            </a:r>
          </a:p>
        </p:txBody>
      </p:sp>
      <p:sp>
        <p:nvSpPr>
          <p:cNvPr id="169050" name="Oval 90"/>
          <p:cNvSpPr>
            <a:spLocks/>
          </p:cNvSpPr>
          <p:nvPr/>
        </p:nvSpPr>
        <p:spPr bwMode="auto">
          <a:xfrm>
            <a:off x="1739900" y="4521200"/>
            <a:ext cx="317500" cy="266700"/>
          </a:xfrm>
          <a:prstGeom prst="ellipse">
            <a:avLst/>
          </a:prstGeom>
          <a:solidFill>
            <a:srgbClr val="0000FF">
              <a:alpha val="9135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rgbClr val="FFFFFF">
                    <a:alpha val="91353"/>
                  </a:srgbClr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charset="0"/>
                <a:cs typeface="Verdana" charset="0"/>
              </a:rPr>
              <a:t>u</a:t>
            </a:r>
          </a:p>
        </p:txBody>
      </p:sp>
      <p:sp>
        <p:nvSpPr>
          <p:cNvPr id="169051" name="Oval 91"/>
          <p:cNvSpPr>
            <a:spLocks/>
          </p:cNvSpPr>
          <p:nvPr/>
        </p:nvSpPr>
        <p:spPr bwMode="auto">
          <a:xfrm>
            <a:off x="977900" y="2908300"/>
            <a:ext cx="419100" cy="266700"/>
          </a:xfrm>
          <a:prstGeom prst="ellipse">
            <a:avLst/>
          </a:prstGeom>
          <a:solidFill>
            <a:srgbClr val="FF0000">
              <a:alpha val="56602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rgbClr val="FFFFFF">
                    <a:alpha val="91353"/>
                  </a:srgbClr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charset="0"/>
                <a:cs typeface="Verdana" charset="0"/>
              </a:rPr>
              <a:t>μ</a:t>
            </a:r>
            <a:r>
              <a:rPr lang="en-US" sz="1000" baseline="32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charset="0"/>
                <a:cs typeface="Verdana" charset="0"/>
              </a:rPr>
              <a:t> -</a:t>
            </a:r>
          </a:p>
        </p:txBody>
      </p:sp>
      <p:sp>
        <p:nvSpPr>
          <p:cNvPr id="169052" name="Oval 92"/>
          <p:cNvSpPr>
            <a:spLocks/>
          </p:cNvSpPr>
          <p:nvPr/>
        </p:nvSpPr>
        <p:spPr bwMode="auto">
          <a:xfrm>
            <a:off x="1968500" y="3479800"/>
            <a:ext cx="419100" cy="266700"/>
          </a:xfrm>
          <a:prstGeom prst="ellipse">
            <a:avLst/>
          </a:prstGeom>
          <a:solidFill>
            <a:srgbClr val="FF6FCF">
              <a:alpha val="66634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rgbClr val="FFFFFF">
                    <a:alpha val="91353"/>
                  </a:srgbClr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100" b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" charset="0"/>
                <a:ea typeface="ＭＳ Ｐゴシック" charset="0"/>
                <a:cs typeface="Times" charset="0"/>
                <a:sym typeface="Times" charset="0"/>
              </a:rPr>
              <a:t>π</a:t>
            </a:r>
          </a:p>
        </p:txBody>
      </p:sp>
      <p:sp>
        <p:nvSpPr>
          <p:cNvPr id="169053" name="Oval 93"/>
          <p:cNvSpPr>
            <a:spLocks/>
          </p:cNvSpPr>
          <p:nvPr/>
        </p:nvSpPr>
        <p:spPr bwMode="auto">
          <a:xfrm>
            <a:off x="965200" y="4000500"/>
            <a:ext cx="457200" cy="266700"/>
          </a:xfrm>
          <a:prstGeom prst="ellipse">
            <a:avLst/>
          </a:prstGeom>
          <a:solidFill>
            <a:srgbClr val="FF0000">
              <a:alpha val="56602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rgbClr val="FFFFFF">
                    <a:alpha val="91353"/>
                  </a:srgbClr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000" b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" charset="0"/>
                <a:ea typeface="ＭＳ Ｐゴシック" charset="0"/>
                <a:cs typeface="Times" charset="0"/>
                <a:sym typeface="Times" charset="0"/>
              </a:rPr>
              <a:t>ν</a:t>
            </a:r>
            <a:r>
              <a:rPr lang="en-US" sz="1000" baseline="-6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charset="0"/>
                <a:cs typeface="Verdana" charset="0"/>
              </a:rPr>
              <a:t>e</a:t>
            </a:r>
          </a:p>
        </p:txBody>
      </p:sp>
      <p:sp>
        <p:nvSpPr>
          <p:cNvPr id="169054" name="Oval 94"/>
          <p:cNvSpPr>
            <a:spLocks/>
          </p:cNvSpPr>
          <p:nvPr/>
        </p:nvSpPr>
        <p:spPr bwMode="auto">
          <a:xfrm>
            <a:off x="977900" y="4305300"/>
            <a:ext cx="457200" cy="266700"/>
          </a:xfrm>
          <a:prstGeom prst="ellipse">
            <a:avLst/>
          </a:prstGeom>
          <a:solidFill>
            <a:srgbClr val="FF0000">
              <a:alpha val="56602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rgbClr val="FFFFFF">
                    <a:alpha val="91353"/>
                  </a:srgbClr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000" b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" charset="0"/>
                <a:ea typeface="ＭＳ Ｐゴシック" charset="0"/>
                <a:cs typeface="Times" charset="0"/>
                <a:sym typeface="Times" charset="0"/>
              </a:rPr>
              <a:t>ν</a:t>
            </a:r>
            <a:r>
              <a:rPr lang="en-US" sz="800" baseline="-6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 Bold" charset="0"/>
                <a:ea typeface="ＭＳ Ｐゴシック" charset="0"/>
                <a:cs typeface="Times New Roman Bold" charset="0"/>
                <a:sym typeface="Times New Roman Bold" charset="0"/>
              </a:rPr>
              <a:t>μ</a:t>
            </a:r>
          </a:p>
        </p:txBody>
      </p:sp>
      <p:sp>
        <p:nvSpPr>
          <p:cNvPr id="169055" name="Oval 95"/>
          <p:cNvSpPr>
            <a:spLocks/>
          </p:cNvSpPr>
          <p:nvPr/>
        </p:nvSpPr>
        <p:spPr bwMode="auto">
          <a:xfrm>
            <a:off x="977900" y="6248400"/>
            <a:ext cx="457200" cy="266700"/>
          </a:xfrm>
          <a:prstGeom prst="ellipse">
            <a:avLst/>
          </a:prstGeom>
          <a:solidFill>
            <a:srgbClr val="FF0000">
              <a:alpha val="56602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rgbClr val="FFFFFF">
                    <a:alpha val="91353"/>
                  </a:srgbClr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000" b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" charset="0"/>
                <a:ea typeface="ＭＳ Ｐゴシック" charset="0"/>
                <a:cs typeface="Times" charset="0"/>
                <a:sym typeface="Times" charset="0"/>
              </a:rPr>
              <a:t>ν</a:t>
            </a:r>
            <a:r>
              <a:rPr lang="en-US" sz="800" baseline="-6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 Bold" charset="0"/>
                <a:ea typeface="ＭＳ Ｐゴシック" charset="0"/>
                <a:cs typeface="Times New Roman Bold" charset="0"/>
                <a:sym typeface="Times New Roman Bold" charset="0"/>
              </a:rPr>
              <a:t>τ</a:t>
            </a:r>
          </a:p>
        </p:txBody>
      </p:sp>
      <p:sp>
        <p:nvSpPr>
          <p:cNvPr id="169056" name="Oval 96"/>
          <p:cNvSpPr>
            <a:spLocks/>
          </p:cNvSpPr>
          <p:nvPr/>
        </p:nvSpPr>
        <p:spPr bwMode="auto">
          <a:xfrm>
            <a:off x="2019300" y="4521200"/>
            <a:ext cx="317500" cy="266700"/>
          </a:xfrm>
          <a:prstGeom prst="ellipse">
            <a:avLst/>
          </a:prstGeom>
          <a:solidFill>
            <a:srgbClr val="0000FF">
              <a:alpha val="9135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rgbClr val="FFFFFF">
                    <a:alpha val="91353"/>
                  </a:srgbClr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charset="0"/>
                <a:cs typeface="Verdana" charset="0"/>
              </a:rPr>
              <a:t>d</a:t>
            </a:r>
          </a:p>
        </p:txBody>
      </p:sp>
      <p:sp>
        <p:nvSpPr>
          <p:cNvPr id="169057" name="Oval 97"/>
          <p:cNvSpPr>
            <a:spLocks/>
          </p:cNvSpPr>
          <p:nvPr/>
        </p:nvSpPr>
        <p:spPr bwMode="auto">
          <a:xfrm>
            <a:off x="2235200" y="4521200"/>
            <a:ext cx="317500" cy="266700"/>
          </a:xfrm>
          <a:prstGeom prst="ellipse">
            <a:avLst/>
          </a:prstGeom>
          <a:solidFill>
            <a:srgbClr val="0000FF">
              <a:alpha val="9135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rgbClr val="FFFFFF">
                    <a:alpha val="91353"/>
                  </a:srgbClr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charset="0"/>
                <a:cs typeface="Verdana" charset="0"/>
              </a:rPr>
              <a:t>s</a:t>
            </a:r>
          </a:p>
        </p:txBody>
      </p:sp>
      <p:sp>
        <p:nvSpPr>
          <p:cNvPr id="169058" name="Oval 98"/>
          <p:cNvSpPr>
            <a:spLocks/>
          </p:cNvSpPr>
          <p:nvPr/>
        </p:nvSpPr>
        <p:spPr bwMode="auto">
          <a:xfrm>
            <a:off x="1841500" y="4864100"/>
            <a:ext cx="317500" cy="254000"/>
          </a:xfrm>
          <a:prstGeom prst="ellipse">
            <a:avLst/>
          </a:prstGeom>
          <a:solidFill>
            <a:srgbClr val="0000FF">
              <a:alpha val="9135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rgbClr val="FFFFFF">
                    <a:alpha val="91353"/>
                  </a:srgbClr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charset="0"/>
                <a:cs typeface="Verdana" charset="0"/>
              </a:rPr>
              <a:t>c</a:t>
            </a:r>
          </a:p>
        </p:txBody>
      </p:sp>
      <p:sp>
        <p:nvSpPr>
          <p:cNvPr id="169059" name="Oval 99"/>
          <p:cNvSpPr>
            <a:spLocks/>
          </p:cNvSpPr>
          <p:nvPr/>
        </p:nvSpPr>
        <p:spPr bwMode="auto">
          <a:xfrm>
            <a:off x="977900" y="3670300"/>
            <a:ext cx="419100" cy="266700"/>
          </a:xfrm>
          <a:prstGeom prst="ellipse">
            <a:avLst/>
          </a:prstGeom>
          <a:solidFill>
            <a:srgbClr val="FF0000">
              <a:alpha val="56602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rgbClr val="FFFFFF">
                    <a:alpha val="91353"/>
                  </a:srgbClr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 Bold" charset="0"/>
                <a:ea typeface="ＭＳ Ｐゴシック" charset="0"/>
                <a:cs typeface="Times New Roman Bold" charset="0"/>
                <a:sym typeface="Times New Roman Bold" charset="0"/>
              </a:rPr>
              <a:t>τ</a:t>
            </a:r>
            <a:r>
              <a:rPr lang="en-US" sz="1000" baseline="32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charset="0"/>
                <a:cs typeface="Verdana" charset="0"/>
              </a:rPr>
              <a:t>-</a:t>
            </a:r>
          </a:p>
        </p:txBody>
      </p:sp>
      <p:sp>
        <p:nvSpPr>
          <p:cNvPr id="169060" name="Oval 100"/>
          <p:cNvSpPr>
            <a:spLocks/>
          </p:cNvSpPr>
          <p:nvPr/>
        </p:nvSpPr>
        <p:spPr bwMode="auto">
          <a:xfrm>
            <a:off x="990600" y="5041900"/>
            <a:ext cx="419100" cy="266700"/>
          </a:xfrm>
          <a:prstGeom prst="ellipse">
            <a:avLst/>
          </a:prstGeom>
          <a:solidFill>
            <a:srgbClr val="FF0000">
              <a:alpha val="56602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rgbClr val="FFFFFF">
                    <a:alpha val="91353"/>
                  </a:srgbClr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 Bold" charset="0"/>
                <a:ea typeface="ＭＳ Ｐゴシック" charset="0"/>
                <a:cs typeface="Times New Roman Bold" charset="0"/>
                <a:sym typeface="Times New Roman Bold" charset="0"/>
              </a:rPr>
              <a:t>τ</a:t>
            </a:r>
            <a:r>
              <a:rPr lang="en-US" sz="1000" baseline="32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charset="0"/>
                <a:cs typeface="Verdana" charset="0"/>
              </a:rPr>
              <a:t>-</a:t>
            </a:r>
          </a:p>
        </p:txBody>
      </p:sp>
      <p:sp>
        <p:nvSpPr>
          <p:cNvPr id="169061" name="Oval 101"/>
          <p:cNvSpPr>
            <a:spLocks/>
          </p:cNvSpPr>
          <p:nvPr/>
        </p:nvSpPr>
        <p:spPr bwMode="auto">
          <a:xfrm>
            <a:off x="2235200" y="5207000"/>
            <a:ext cx="317500" cy="266700"/>
          </a:xfrm>
          <a:prstGeom prst="ellipse">
            <a:avLst/>
          </a:prstGeom>
          <a:solidFill>
            <a:srgbClr val="0000FF">
              <a:alpha val="9135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rgbClr val="FFFFFF">
                    <a:alpha val="91353"/>
                  </a:srgbClr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charset="0"/>
                <a:cs typeface="Verdana" charset="0"/>
              </a:rPr>
              <a:t>b</a:t>
            </a:r>
          </a:p>
        </p:txBody>
      </p:sp>
      <p:sp>
        <p:nvSpPr>
          <p:cNvPr id="169062" name="Oval 102"/>
          <p:cNvSpPr>
            <a:spLocks/>
          </p:cNvSpPr>
          <p:nvPr/>
        </p:nvSpPr>
        <p:spPr bwMode="auto">
          <a:xfrm>
            <a:off x="2235200" y="6083300"/>
            <a:ext cx="317500" cy="266700"/>
          </a:xfrm>
          <a:prstGeom prst="ellipse">
            <a:avLst/>
          </a:prstGeom>
          <a:solidFill>
            <a:srgbClr val="0000FF">
              <a:alpha val="9135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rgbClr val="FFFFFF">
                    <a:alpha val="91353"/>
                  </a:srgbClr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charset="0"/>
                <a:cs typeface="Verdana" charset="0"/>
              </a:rPr>
              <a:t>t</a:t>
            </a:r>
          </a:p>
        </p:txBody>
      </p:sp>
      <p:sp>
        <p:nvSpPr>
          <p:cNvPr id="169063" name="Rectangle 103"/>
          <p:cNvSpPr>
            <a:spLocks/>
          </p:cNvSpPr>
          <p:nvPr/>
        </p:nvSpPr>
        <p:spPr bwMode="auto">
          <a:xfrm>
            <a:off x="5626100" y="2489200"/>
            <a:ext cx="1219200" cy="520700"/>
          </a:xfrm>
          <a:prstGeom prst="rect">
            <a:avLst/>
          </a:prstGeom>
          <a:solidFill>
            <a:srgbClr val="66FFFF">
              <a:alpha val="8078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rgbClr val="FFFFFF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900">
                <a:solidFill>
                  <a:srgbClr val="800000"/>
                </a:solidFill>
                <a:ea typeface="ＭＳ Ｐゴシック" charset="0"/>
                <a:cs typeface="Verdana" charset="0"/>
              </a:rPr>
              <a:t>Galaxien;  Ausdehnung des Universums</a:t>
            </a:r>
          </a:p>
        </p:txBody>
      </p:sp>
      <p:sp>
        <p:nvSpPr>
          <p:cNvPr id="169064" name="AutoShape 104"/>
          <p:cNvSpPr>
            <a:spLocks/>
          </p:cNvSpPr>
          <p:nvPr/>
        </p:nvSpPr>
        <p:spPr bwMode="auto">
          <a:xfrm>
            <a:off x="6489700" y="3302000"/>
            <a:ext cx="1130300" cy="292100"/>
          </a:xfrm>
          <a:prstGeom prst="roundRect">
            <a:avLst>
              <a:gd name="adj" fmla="val 50000"/>
            </a:avLst>
          </a:pr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9525" cap="flat">
                <a:solidFill>
                  <a:srgbClr val="FFFFFF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100">
                <a:solidFill>
                  <a:srgbClr val="FFFF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halkboard" charset="0"/>
                <a:ea typeface="ＭＳ Ｐゴシック" charset="0"/>
                <a:cs typeface="Chalkboard" charset="0"/>
                <a:sym typeface="Chalkboard" charset="0"/>
              </a:rPr>
              <a:t>Kernfusion</a:t>
            </a:r>
          </a:p>
        </p:txBody>
      </p:sp>
      <p:sp>
        <p:nvSpPr>
          <p:cNvPr id="169065" name="Rectangle 105"/>
          <p:cNvSpPr>
            <a:spLocks/>
          </p:cNvSpPr>
          <p:nvPr/>
        </p:nvSpPr>
        <p:spPr bwMode="auto">
          <a:xfrm>
            <a:off x="5651500" y="4267200"/>
            <a:ext cx="1320800" cy="355600"/>
          </a:xfrm>
          <a:prstGeom prst="rect">
            <a:avLst/>
          </a:prstGeom>
          <a:solidFill>
            <a:srgbClr val="66FFFF">
              <a:alpha val="8078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rgbClr val="FFFFFF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900">
                <a:solidFill>
                  <a:srgbClr val="800000"/>
                </a:solidFill>
                <a:ea typeface="ＭＳ Ｐゴシック" charset="0"/>
                <a:cs typeface="Verdana" charset="0"/>
              </a:rPr>
              <a:t>Kosmische</a:t>
            </a:r>
          </a:p>
          <a:p>
            <a:r>
              <a:rPr lang="en-US" sz="900">
                <a:solidFill>
                  <a:srgbClr val="800000"/>
                </a:solidFill>
                <a:ea typeface="ＭＳ Ｐゴシック" charset="0"/>
                <a:cs typeface="Verdana" charset="0"/>
              </a:rPr>
              <a:t>Hintergrundstrahlung</a:t>
            </a:r>
          </a:p>
        </p:txBody>
      </p:sp>
      <p:sp>
        <p:nvSpPr>
          <p:cNvPr id="169066" name="AutoShape 106"/>
          <p:cNvSpPr>
            <a:spLocks/>
          </p:cNvSpPr>
          <p:nvPr/>
        </p:nvSpPr>
        <p:spPr bwMode="auto">
          <a:xfrm>
            <a:off x="3175000" y="4699000"/>
            <a:ext cx="952500" cy="330200"/>
          </a:xfrm>
          <a:prstGeom prst="roundRect">
            <a:avLst>
              <a:gd name="adj" fmla="val 50000"/>
            </a:avLst>
          </a:prstGeom>
          <a:noFill/>
          <a:ln w="38100" cap="flat">
            <a:solidFill>
              <a:srgbClr val="FF8000">
                <a:alpha val="75563"/>
              </a:srgbClr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 anchor="ctr"/>
          <a:lstStyle/>
          <a:p>
            <a:r>
              <a:rPr lang="en-US" sz="1100">
                <a:solidFill>
                  <a:srgbClr val="FFFF00"/>
                </a:solidFill>
                <a:latin typeface="Chalkboard" charset="0"/>
                <a:ea typeface="ＭＳ Ｐゴシック" charset="0"/>
                <a:cs typeface="Chalkboard" charset="0"/>
                <a:sym typeface="Chalkboard" charset="0"/>
              </a:rPr>
              <a:t>GUT</a:t>
            </a:r>
          </a:p>
        </p:txBody>
      </p:sp>
      <p:sp>
        <p:nvSpPr>
          <p:cNvPr id="169067" name="Oval 107"/>
          <p:cNvSpPr>
            <a:spLocks/>
          </p:cNvSpPr>
          <p:nvPr/>
        </p:nvSpPr>
        <p:spPr bwMode="auto">
          <a:xfrm>
            <a:off x="901700" y="6438900"/>
            <a:ext cx="635000" cy="381000"/>
          </a:xfrm>
          <a:prstGeom prst="ellipse">
            <a:avLst/>
          </a:prstGeom>
          <a:solidFill>
            <a:srgbClr val="FF0000">
              <a:alpha val="56602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rgbClr val="FFFFFF">
                    <a:alpha val="91353"/>
                  </a:srgbClr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800" b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" charset="0"/>
                <a:ea typeface="ＭＳ Ｐゴシック" charset="0"/>
                <a:cs typeface="Times" charset="0"/>
                <a:sym typeface="Times" charset="0"/>
              </a:rPr>
              <a:t>ν</a:t>
            </a:r>
            <a:r>
              <a:rPr lang="en-US" sz="800" baseline="-6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charset="0"/>
                <a:cs typeface="Verdana" charset="0"/>
              </a:rPr>
              <a:t> </a:t>
            </a:r>
            <a:r>
              <a:rPr lang="en-US" sz="8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charset="0"/>
                <a:cs typeface="Verdana" charset="0"/>
              </a:rPr>
              <a:t>Masse</a:t>
            </a:r>
          </a:p>
        </p:txBody>
      </p:sp>
      <p:sp>
        <p:nvSpPr>
          <p:cNvPr id="169068" name="AutoShape 108"/>
          <p:cNvSpPr>
            <a:spLocks/>
          </p:cNvSpPr>
          <p:nvPr/>
        </p:nvSpPr>
        <p:spPr bwMode="auto">
          <a:xfrm>
            <a:off x="4635500" y="4724400"/>
            <a:ext cx="1016000" cy="469900"/>
          </a:xfrm>
          <a:prstGeom prst="roundRect">
            <a:avLst>
              <a:gd name="adj" fmla="val 40537"/>
            </a:avLst>
          </a:pr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9525" cap="flat">
                <a:solidFill>
                  <a:srgbClr val="FFFFFF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100">
                <a:solidFill>
                  <a:srgbClr val="FFFF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halkboard" charset="0"/>
                <a:ea typeface="ＭＳ Ｐゴシック" charset="0"/>
                <a:cs typeface="Chalkboard" charset="0"/>
                <a:sym typeface="Chalkboard" charset="0"/>
              </a:rPr>
              <a:t>QCD</a:t>
            </a:r>
          </a:p>
          <a:p>
            <a:r>
              <a:rPr lang="en-US" sz="1100">
                <a:solidFill>
                  <a:srgbClr val="FFFF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halkboard" charset="0"/>
                <a:ea typeface="ＭＳ Ｐゴシック" charset="0"/>
                <a:cs typeface="Chalkboard" charset="0"/>
                <a:sym typeface="Chalkboard" charset="0"/>
              </a:rPr>
              <a:t>Farbladung</a:t>
            </a:r>
          </a:p>
        </p:txBody>
      </p:sp>
      <p:sp>
        <p:nvSpPr>
          <p:cNvPr id="169069" name="Rectangle 109"/>
          <p:cNvSpPr>
            <a:spLocks/>
          </p:cNvSpPr>
          <p:nvPr/>
        </p:nvSpPr>
        <p:spPr bwMode="auto">
          <a:xfrm>
            <a:off x="5816600" y="6273800"/>
            <a:ext cx="1219200" cy="215900"/>
          </a:xfrm>
          <a:prstGeom prst="rect">
            <a:avLst/>
          </a:prstGeom>
          <a:solidFill>
            <a:srgbClr val="FF8000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rgbClr val="FFFFFF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900">
                <a:solidFill>
                  <a:srgbClr val="800000"/>
                </a:solidFill>
                <a:ea typeface="ＭＳ Ｐゴシック" charset="0"/>
                <a:cs typeface="Verdana" charset="0"/>
              </a:rPr>
              <a:t>Dunkle Energie</a:t>
            </a:r>
          </a:p>
        </p:txBody>
      </p:sp>
      <p:sp>
        <p:nvSpPr>
          <p:cNvPr id="169070" name="Rectangle 110"/>
          <p:cNvSpPr>
            <a:spLocks/>
          </p:cNvSpPr>
          <p:nvPr/>
        </p:nvSpPr>
        <p:spPr bwMode="auto">
          <a:xfrm>
            <a:off x="5981700" y="3048000"/>
            <a:ext cx="1219200" cy="215900"/>
          </a:xfrm>
          <a:prstGeom prst="rect">
            <a:avLst/>
          </a:prstGeom>
          <a:solidFill>
            <a:srgbClr val="FF8000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rgbClr val="FFFFFF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900">
                <a:solidFill>
                  <a:srgbClr val="800000"/>
                </a:solidFill>
                <a:ea typeface="ＭＳ Ｐゴシック" charset="0"/>
                <a:cs typeface="Verdana" charset="0"/>
              </a:rPr>
              <a:t>Dunkle Materie</a:t>
            </a:r>
          </a:p>
        </p:txBody>
      </p:sp>
      <p:sp>
        <p:nvSpPr>
          <p:cNvPr id="169071" name="AutoShape 111"/>
          <p:cNvSpPr>
            <a:spLocks/>
          </p:cNvSpPr>
          <p:nvPr/>
        </p:nvSpPr>
        <p:spPr bwMode="auto">
          <a:xfrm>
            <a:off x="4114800" y="5435600"/>
            <a:ext cx="406400" cy="406400"/>
          </a:xfrm>
          <a:prstGeom prst="diamond">
            <a:avLst/>
          </a:prstGeom>
          <a:solidFill>
            <a:srgbClr val="FFFF00">
              <a:alpha val="74901"/>
            </a:srgbClr>
          </a:solidFill>
          <a:ln w="25400" cap="flat">
            <a:solidFill>
              <a:srgbClr val="800040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 anchor="ctr"/>
          <a:lstStyle/>
          <a:p>
            <a:r>
              <a:rPr lang="en-US" sz="900">
                <a:solidFill>
                  <a:srgbClr val="80004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Helvetica" charset="0"/>
                <a:ea typeface="ＭＳ Ｐゴシック" charset="0"/>
                <a:cs typeface="Helvetica" charset="0"/>
                <a:sym typeface="Helvetica" charset="0"/>
              </a:rPr>
              <a:t>W</a:t>
            </a:r>
          </a:p>
        </p:txBody>
      </p:sp>
      <p:sp>
        <p:nvSpPr>
          <p:cNvPr id="169072" name="AutoShape 112"/>
          <p:cNvSpPr>
            <a:spLocks/>
          </p:cNvSpPr>
          <p:nvPr/>
        </p:nvSpPr>
        <p:spPr bwMode="auto">
          <a:xfrm>
            <a:off x="4533900" y="5435600"/>
            <a:ext cx="406400" cy="406400"/>
          </a:xfrm>
          <a:prstGeom prst="diamond">
            <a:avLst/>
          </a:prstGeom>
          <a:solidFill>
            <a:srgbClr val="FFFF00">
              <a:alpha val="74901"/>
            </a:srgbClr>
          </a:solidFill>
          <a:ln w="25400" cap="flat">
            <a:solidFill>
              <a:srgbClr val="800040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 anchor="ctr"/>
          <a:lstStyle/>
          <a:p>
            <a:r>
              <a:rPr lang="en-US" sz="900">
                <a:solidFill>
                  <a:srgbClr val="80004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Helvetica" charset="0"/>
                <a:ea typeface="ＭＳ Ｐゴシック" charset="0"/>
                <a:cs typeface="Helvetica" charset="0"/>
                <a:sym typeface="Helvetica" charset="0"/>
              </a:rPr>
              <a:t>Z</a:t>
            </a:r>
          </a:p>
        </p:txBody>
      </p:sp>
      <p:sp>
        <p:nvSpPr>
          <p:cNvPr id="169073" name="AutoShape 113"/>
          <p:cNvSpPr>
            <a:spLocks/>
          </p:cNvSpPr>
          <p:nvPr/>
        </p:nvSpPr>
        <p:spPr bwMode="auto">
          <a:xfrm>
            <a:off x="5092700" y="5257800"/>
            <a:ext cx="406400" cy="406400"/>
          </a:xfrm>
          <a:prstGeom prst="diamond">
            <a:avLst/>
          </a:prstGeom>
          <a:solidFill>
            <a:srgbClr val="FFFF00">
              <a:alpha val="74901"/>
            </a:srgbClr>
          </a:solidFill>
          <a:ln w="25400" cap="flat">
            <a:solidFill>
              <a:srgbClr val="800040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 anchor="ctr"/>
          <a:lstStyle/>
          <a:p>
            <a:r>
              <a:rPr lang="en-US" sz="900">
                <a:solidFill>
                  <a:srgbClr val="80004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Helvetica" charset="0"/>
                <a:ea typeface="ＭＳ Ｐゴシック" charset="0"/>
                <a:cs typeface="Helvetica" charset="0"/>
                <a:sym typeface="Helvetica" charset="0"/>
              </a:rPr>
              <a:t>g</a:t>
            </a:r>
          </a:p>
        </p:txBody>
      </p:sp>
      <p:sp>
        <p:nvSpPr>
          <p:cNvPr id="169074" name="AutoShape 114"/>
          <p:cNvSpPr>
            <a:spLocks/>
          </p:cNvSpPr>
          <p:nvPr/>
        </p:nvSpPr>
        <p:spPr bwMode="auto">
          <a:xfrm>
            <a:off x="3517900" y="1092200"/>
            <a:ext cx="914400" cy="431800"/>
          </a:xfrm>
          <a:prstGeom prst="diamond">
            <a:avLst/>
          </a:prstGeom>
          <a:solidFill>
            <a:srgbClr val="FFFF00">
              <a:alpha val="74901"/>
            </a:srgbClr>
          </a:solidFill>
          <a:ln w="25400" cap="flat">
            <a:solidFill>
              <a:srgbClr val="800040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 anchor="ctr"/>
          <a:lstStyle/>
          <a:p>
            <a:r>
              <a:rPr lang="en-US" sz="800" b="1">
                <a:solidFill>
                  <a:srgbClr val="800040"/>
                </a:solidFill>
                <a:latin typeface="Helvetica" charset="0"/>
                <a:ea typeface="ＭＳ Ｐゴシック" charset="0"/>
                <a:cs typeface="Helvetica" charset="0"/>
                <a:sym typeface="Helvetica" charset="0"/>
              </a:rPr>
              <a:t>Photon</a:t>
            </a:r>
          </a:p>
        </p:txBody>
      </p:sp>
      <p:sp>
        <p:nvSpPr>
          <p:cNvPr id="169075" name="Rectangle 115"/>
          <p:cNvSpPr>
            <a:spLocks/>
          </p:cNvSpPr>
          <p:nvPr/>
        </p:nvSpPr>
        <p:spPr bwMode="auto">
          <a:xfrm>
            <a:off x="4260850" y="673100"/>
            <a:ext cx="595313" cy="33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 sz="800">
                <a:ea typeface="ＭＳ Ｐゴシック" charset="0"/>
                <a:cs typeface="Verdana" charset="0"/>
              </a:rPr>
              <a:t>Schwache</a:t>
            </a:r>
          </a:p>
          <a:p>
            <a:r>
              <a:rPr lang="en-US" sz="800">
                <a:ea typeface="ＭＳ Ｐゴシック" charset="0"/>
                <a:cs typeface="Verdana" charset="0"/>
              </a:rPr>
              <a:t>WW</a:t>
            </a:r>
          </a:p>
        </p:txBody>
      </p:sp>
      <p:sp>
        <p:nvSpPr>
          <p:cNvPr id="169076" name="Oval 116"/>
          <p:cNvSpPr>
            <a:spLocks/>
          </p:cNvSpPr>
          <p:nvPr/>
        </p:nvSpPr>
        <p:spPr bwMode="auto">
          <a:xfrm>
            <a:off x="1257300" y="2692400"/>
            <a:ext cx="419100" cy="266700"/>
          </a:xfrm>
          <a:prstGeom prst="ellipse">
            <a:avLst/>
          </a:prstGeom>
          <a:solidFill>
            <a:srgbClr val="00FF80">
              <a:alpha val="9135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rgbClr val="FFFFFF">
                    <a:alpha val="91353"/>
                  </a:srgbClr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000">
                <a:solidFill>
                  <a:srgbClr val="400080"/>
                </a:solidFill>
                <a:ea typeface="ＭＳ Ｐゴシック" charset="0"/>
                <a:cs typeface="Verdana" charset="0"/>
              </a:rPr>
              <a:t>e</a:t>
            </a:r>
            <a:r>
              <a:rPr lang="en-US" sz="1000" baseline="32000">
                <a:solidFill>
                  <a:srgbClr val="40008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charset="0"/>
                <a:cs typeface="Verdana" charset="0"/>
              </a:rPr>
              <a:t>+</a:t>
            </a:r>
          </a:p>
        </p:txBody>
      </p:sp>
      <p:sp>
        <p:nvSpPr>
          <p:cNvPr id="169077" name="Oval 117"/>
          <p:cNvSpPr>
            <a:spLocks/>
          </p:cNvSpPr>
          <p:nvPr/>
        </p:nvSpPr>
        <p:spPr bwMode="auto">
          <a:xfrm>
            <a:off x="1257300" y="3860800"/>
            <a:ext cx="419100" cy="266700"/>
          </a:xfrm>
          <a:prstGeom prst="ellipse">
            <a:avLst/>
          </a:prstGeom>
          <a:solidFill>
            <a:srgbClr val="00FF80">
              <a:alpha val="9135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rgbClr val="FFFFFF">
                    <a:alpha val="91353"/>
                  </a:srgbClr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000">
                <a:solidFill>
                  <a:srgbClr val="400080"/>
                </a:solidFill>
                <a:ea typeface="ＭＳ Ｐゴシック" charset="0"/>
                <a:cs typeface="Verdana" charset="0"/>
              </a:rPr>
              <a:t>p</a:t>
            </a:r>
            <a:r>
              <a:rPr lang="en-US" sz="1000" baseline="32000">
                <a:solidFill>
                  <a:srgbClr val="40008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charset="0"/>
                <a:cs typeface="Verdana" charset="0"/>
              </a:rPr>
              <a:t>-</a:t>
            </a:r>
          </a:p>
        </p:txBody>
      </p:sp>
      <p:sp>
        <p:nvSpPr>
          <p:cNvPr id="169078" name="AutoShape 118"/>
          <p:cNvSpPr>
            <a:spLocks/>
          </p:cNvSpPr>
          <p:nvPr/>
        </p:nvSpPr>
        <p:spPr bwMode="auto">
          <a:xfrm>
            <a:off x="3810000" y="2578100"/>
            <a:ext cx="863600" cy="495300"/>
          </a:xfrm>
          <a:prstGeom prst="roundRect">
            <a:avLst>
              <a:gd name="adj" fmla="val 38458"/>
            </a:avLst>
          </a:pr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9525" cap="flat">
                <a:solidFill>
                  <a:srgbClr val="FFFFFF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100">
                <a:solidFill>
                  <a:srgbClr val="FFFF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halkboard" charset="0"/>
                <a:ea typeface="ＭＳ Ｐゴシック" charset="0"/>
                <a:cs typeface="Chalkboard" charset="0"/>
                <a:sym typeface="Chalkboard" charset="0"/>
              </a:rPr>
              <a:t>Fermi Theorie</a:t>
            </a:r>
          </a:p>
        </p:txBody>
      </p:sp>
      <p:sp>
        <p:nvSpPr>
          <p:cNvPr id="169079" name="AutoShape 119"/>
          <p:cNvSpPr>
            <a:spLocks/>
          </p:cNvSpPr>
          <p:nvPr/>
        </p:nvSpPr>
        <p:spPr bwMode="auto">
          <a:xfrm>
            <a:off x="4660900" y="2781300"/>
            <a:ext cx="952500" cy="533400"/>
          </a:xfrm>
          <a:prstGeom prst="roundRect">
            <a:avLst>
              <a:gd name="adj" fmla="val 35713"/>
            </a:avLst>
          </a:pr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9525" cap="flat">
                <a:solidFill>
                  <a:srgbClr val="FFFFFF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100">
                <a:solidFill>
                  <a:srgbClr val="FFFF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halkboard" charset="0"/>
                <a:ea typeface="ＭＳ Ｐゴシック" charset="0"/>
                <a:cs typeface="Chalkboard" charset="0"/>
                <a:sym typeface="Chalkboard" charset="0"/>
              </a:rPr>
              <a:t>Yukawa </a:t>
            </a:r>
          </a:p>
          <a:p>
            <a:r>
              <a:rPr lang="en-US" sz="1100">
                <a:solidFill>
                  <a:srgbClr val="FFFF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halkboard" charset="0"/>
                <a:ea typeface="ＭＳ Ｐゴシック" charset="0"/>
                <a:cs typeface="Chalkboard" charset="0"/>
                <a:sym typeface="Chalkboard" charset="0"/>
              </a:rPr>
              <a:t>π Austausch</a:t>
            </a:r>
          </a:p>
        </p:txBody>
      </p:sp>
      <p:sp>
        <p:nvSpPr>
          <p:cNvPr id="169080" name="AutoShape 120"/>
          <p:cNvSpPr>
            <a:spLocks/>
          </p:cNvSpPr>
          <p:nvPr/>
        </p:nvSpPr>
        <p:spPr bwMode="auto">
          <a:xfrm>
            <a:off x="2108200" y="25400"/>
            <a:ext cx="889000" cy="330200"/>
          </a:xfrm>
          <a:prstGeom prst="roundRect">
            <a:avLst>
              <a:gd name="adj" fmla="val 50000"/>
            </a:avLst>
          </a:pr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9525" cap="flat">
                <a:solidFill>
                  <a:srgbClr val="FFFFFF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100">
                <a:solidFill>
                  <a:srgbClr val="FFFF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halkboard" charset="0"/>
                <a:ea typeface="ＭＳ Ｐゴシック" charset="0"/>
                <a:cs typeface="Chalkboard" charset="0"/>
                <a:sym typeface="Chalkboard" charset="0"/>
              </a:rPr>
              <a:t>Boltzmann</a:t>
            </a:r>
          </a:p>
        </p:txBody>
      </p:sp>
      <p:sp>
        <p:nvSpPr>
          <p:cNvPr id="169081" name="AutoShape 121"/>
          <p:cNvSpPr>
            <a:spLocks/>
          </p:cNvSpPr>
          <p:nvPr/>
        </p:nvSpPr>
        <p:spPr bwMode="auto">
          <a:xfrm>
            <a:off x="4419600" y="952500"/>
            <a:ext cx="838200" cy="495300"/>
          </a:xfrm>
          <a:prstGeom prst="roundRect">
            <a:avLst>
              <a:gd name="adj" fmla="val 38458"/>
            </a:avLst>
          </a:pr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9525" cap="flat">
                <a:solidFill>
                  <a:srgbClr val="FFFFFF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100">
                <a:solidFill>
                  <a:srgbClr val="FFFF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halkboard" charset="0"/>
                <a:ea typeface="ＭＳ Ｐゴシック" charset="0"/>
                <a:cs typeface="Chalkboard" charset="0"/>
                <a:sym typeface="Chalkboard" charset="0"/>
              </a:rPr>
              <a:t>Radio-aktivität</a:t>
            </a:r>
          </a:p>
        </p:txBody>
      </p:sp>
      <p:sp>
        <p:nvSpPr>
          <p:cNvPr id="169082" name="Rectangle 122"/>
          <p:cNvSpPr>
            <a:spLocks/>
          </p:cNvSpPr>
          <p:nvPr/>
        </p:nvSpPr>
        <p:spPr bwMode="auto">
          <a:xfrm>
            <a:off x="7874000" y="431800"/>
            <a:ext cx="2095500" cy="6375400"/>
          </a:xfrm>
          <a:prstGeom prst="rect">
            <a:avLst/>
          </a:prstGeom>
          <a:solidFill>
            <a:srgbClr val="FF6FCF">
              <a:alpha val="2196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rgbClr val="FFFFFF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r>
              <a:rPr lang="en-US" sz="13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halkboard" charset="0"/>
                <a:ea typeface="ＭＳ Ｐゴシック" charset="0"/>
                <a:cs typeface="Chalkboard" charset="0"/>
                <a:sym typeface="Chalkboard" charset="0"/>
              </a:rPr>
              <a:t>Technologien</a:t>
            </a:r>
          </a:p>
        </p:txBody>
      </p:sp>
      <p:sp>
        <p:nvSpPr>
          <p:cNvPr id="169083" name="Rectangle 123"/>
          <p:cNvSpPr>
            <a:spLocks/>
          </p:cNvSpPr>
          <p:nvPr/>
        </p:nvSpPr>
        <p:spPr bwMode="auto">
          <a:xfrm>
            <a:off x="7912100" y="1587500"/>
            <a:ext cx="533400" cy="241300"/>
          </a:xfrm>
          <a:prstGeom prst="rect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rgbClr val="FFFFFF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000">
                <a:solidFill>
                  <a:srgbClr val="FFFFFF"/>
                </a:solidFill>
                <a:latin typeface="Chalkboard" charset="0"/>
                <a:ea typeface="ＭＳ Ｐゴシック" charset="0"/>
                <a:cs typeface="Chalkboard" charset="0"/>
                <a:sym typeface="Chalkboard" charset="0"/>
              </a:rPr>
              <a:t>Geiger</a:t>
            </a:r>
          </a:p>
        </p:txBody>
      </p:sp>
      <p:sp>
        <p:nvSpPr>
          <p:cNvPr id="169084" name="Rectangle 124"/>
          <p:cNvSpPr>
            <a:spLocks/>
          </p:cNvSpPr>
          <p:nvPr/>
        </p:nvSpPr>
        <p:spPr bwMode="auto">
          <a:xfrm>
            <a:off x="7899400" y="1993900"/>
            <a:ext cx="546100" cy="241300"/>
          </a:xfrm>
          <a:prstGeom prst="rect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rgbClr val="FFFFFF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000">
                <a:solidFill>
                  <a:srgbClr val="FFFFFF"/>
                </a:solidFill>
                <a:latin typeface="Chalkboard" charset="0"/>
                <a:ea typeface="ＭＳ Ｐゴシック" charset="0"/>
                <a:cs typeface="Chalkboard" charset="0"/>
                <a:sym typeface="Chalkboard" charset="0"/>
              </a:rPr>
              <a:t>Wolken</a:t>
            </a:r>
          </a:p>
        </p:txBody>
      </p:sp>
      <p:sp>
        <p:nvSpPr>
          <p:cNvPr id="169085" name="Rectangle 125"/>
          <p:cNvSpPr>
            <a:spLocks/>
          </p:cNvSpPr>
          <p:nvPr/>
        </p:nvSpPr>
        <p:spPr bwMode="auto">
          <a:xfrm>
            <a:off x="7899400" y="3784600"/>
            <a:ext cx="939800" cy="241300"/>
          </a:xfrm>
          <a:prstGeom prst="rect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rgbClr val="FFFFFF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000">
                <a:solidFill>
                  <a:srgbClr val="FFFFFF"/>
                </a:solidFill>
                <a:latin typeface="Chalkboard" charset="0"/>
                <a:ea typeface="ＭＳ Ｐゴシック" charset="0"/>
                <a:cs typeface="Chalkboard" charset="0"/>
                <a:sym typeface="Chalkboard" charset="0"/>
              </a:rPr>
              <a:t>Blasenkammer </a:t>
            </a:r>
          </a:p>
        </p:txBody>
      </p:sp>
      <p:sp>
        <p:nvSpPr>
          <p:cNvPr id="169086" name="Rectangle 126"/>
          <p:cNvSpPr>
            <a:spLocks/>
          </p:cNvSpPr>
          <p:nvPr/>
        </p:nvSpPr>
        <p:spPr bwMode="auto">
          <a:xfrm>
            <a:off x="9118600" y="2641600"/>
            <a:ext cx="876300" cy="241300"/>
          </a:xfrm>
          <a:prstGeom prst="rect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rgbClr val="FFFFFF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000">
                <a:solidFill>
                  <a:srgbClr val="FFFF00"/>
                </a:solidFill>
                <a:latin typeface="Chalkboard" charset="0"/>
                <a:ea typeface="ＭＳ Ｐゴシック" charset="0"/>
                <a:cs typeface="Chalkboard" charset="0"/>
                <a:sym typeface="Chalkboard" charset="0"/>
              </a:rPr>
              <a:t>Zyklotron</a:t>
            </a:r>
          </a:p>
        </p:txBody>
      </p:sp>
      <p:sp>
        <p:nvSpPr>
          <p:cNvPr id="169087" name="Rectangle 127"/>
          <p:cNvSpPr>
            <a:spLocks/>
          </p:cNvSpPr>
          <p:nvPr/>
        </p:nvSpPr>
        <p:spPr bwMode="auto">
          <a:xfrm>
            <a:off x="7856538" y="723900"/>
            <a:ext cx="644525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 sz="1000">
                <a:ea typeface="ＭＳ Ｐゴシック" charset="0"/>
                <a:cs typeface="Verdana" charset="0"/>
              </a:rPr>
              <a:t>Detektor</a:t>
            </a:r>
          </a:p>
        </p:txBody>
      </p:sp>
      <p:sp>
        <p:nvSpPr>
          <p:cNvPr id="169088" name="Rectangle 128"/>
          <p:cNvSpPr>
            <a:spLocks/>
          </p:cNvSpPr>
          <p:nvPr/>
        </p:nvSpPr>
        <p:spPr bwMode="auto">
          <a:xfrm>
            <a:off x="9047163" y="723900"/>
            <a:ext cx="979487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 sz="1000">
                <a:ea typeface="ＭＳ Ｐゴシック" charset="0"/>
                <a:cs typeface="Verdana" charset="0"/>
              </a:rPr>
              <a:t>Beschleuniger</a:t>
            </a:r>
          </a:p>
        </p:txBody>
      </p:sp>
      <p:sp>
        <p:nvSpPr>
          <p:cNvPr id="169089" name="Rectangle 129"/>
          <p:cNvSpPr>
            <a:spLocks/>
          </p:cNvSpPr>
          <p:nvPr/>
        </p:nvSpPr>
        <p:spPr bwMode="auto">
          <a:xfrm>
            <a:off x="5651500" y="1841500"/>
            <a:ext cx="812800" cy="355600"/>
          </a:xfrm>
          <a:prstGeom prst="rect">
            <a:avLst/>
          </a:prstGeom>
          <a:solidFill>
            <a:srgbClr val="66FFFF">
              <a:alpha val="8078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rgbClr val="FFFFFF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900">
                <a:solidFill>
                  <a:srgbClr val="800000"/>
                </a:solidFill>
                <a:ea typeface="ＭＳ Ｐゴシック" charset="0"/>
                <a:cs typeface="Verdana" charset="0"/>
              </a:rPr>
              <a:t>Höhen-strahlung</a:t>
            </a:r>
          </a:p>
        </p:txBody>
      </p:sp>
      <p:sp>
        <p:nvSpPr>
          <p:cNvPr id="169090" name="Rectangle 130"/>
          <p:cNvSpPr>
            <a:spLocks/>
          </p:cNvSpPr>
          <p:nvPr/>
        </p:nvSpPr>
        <p:spPr bwMode="auto">
          <a:xfrm>
            <a:off x="9144000" y="3492500"/>
            <a:ext cx="800100" cy="241300"/>
          </a:xfrm>
          <a:prstGeom prst="rect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rgbClr val="FFFFFF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000">
                <a:solidFill>
                  <a:srgbClr val="FFFF00"/>
                </a:solidFill>
                <a:latin typeface="Chalkboard" charset="0"/>
                <a:ea typeface="ＭＳ Ｐゴシック" charset="0"/>
                <a:cs typeface="Chalkboard" charset="0"/>
                <a:sym typeface="Chalkboard" charset="0"/>
              </a:rPr>
              <a:t>Synchrotron</a:t>
            </a:r>
          </a:p>
        </p:txBody>
      </p:sp>
      <p:sp>
        <p:nvSpPr>
          <p:cNvPr id="169091" name="Rectangle 131"/>
          <p:cNvSpPr>
            <a:spLocks/>
          </p:cNvSpPr>
          <p:nvPr/>
        </p:nvSpPr>
        <p:spPr bwMode="auto">
          <a:xfrm>
            <a:off x="9144000" y="4203700"/>
            <a:ext cx="838200" cy="241300"/>
          </a:xfrm>
          <a:prstGeom prst="rect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rgbClr val="FFFFFF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000">
                <a:solidFill>
                  <a:srgbClr val="FFFF00"/>
                </a:solidFill>
                <a:latin typeface="Chalkboard" charset="0"/>
                <a:ea typeface="ＭＳ Ｐゴシック" charset="0"/>
                <a:cs typeface="Chalkboard" charset="0"/>
                <a:sym typeface="Chalkboard" charset="0"/>
              </a:rPr>
              <a:t>e</a:t>
            </a:r>
            <a:r>
              <a:rPr lang="en-US" sz="1000" baseline="32000">
                <a:solidFill>
                  <a:srgbClr val="FFFF00"/>
                </a:solidFill>
                <a:latin typeface="Chalkboard" charset="0"/>
                <a:ea typeface="ＭＳ Ｐゴシック" charset="0"/>
                <a:cs typeface="Chalkboard" charset="0"/>
                <a:sym typeface="Chalkboard" charset="0"/>
              </a:rPr>
              <a:t>+</a:t>
            </a:r>
            <a:r>
              <a:rPr lang="en-US" sz="1000">
                <a:solidFill>
                  <a:srgbClr val="FFFF00"/>
                </a:solidFill>
                <a:latin typeface="Chalkboard" charset="0"/>
                <a:ea typeface="ＭＳ Ｐゴシック" charset="0"/>
                <a:cs typeface="Chalkboard" charset="0"/>
                <a:sym typeface="Chalkboard" charset="0"/>
              </a:rPr>
              <a:t>e</a:t>
            </a:r>
            <a:r>
              <a:rPr lang="en-US" sz="1000" baseline="32000">
                <a:solidFill>
                  <a:srgbClr val="FFFF00"/>
                </a:solidFill>
                <a:latin typeface="Chalkboard" charset="0"/>
                <a:ea typeface="ＭＳ Ｐゴシック" charset="0"/>
                <a:cs typeface="Chalkboard" charset="0"/>
                <a:sym typeface="Chalkboard" charset="0"/>
              </a:rPr>
              <a:t>-</a:t>
            </a:r>
            <a:r>
              <a:rPr lang="en-US" sz="1000">
                <a:solidFill>
                  <a:srgbClr val="FFFF00"/>
                </a:solidFill>
                <a:latin typeface="Chalkboard" charset="0"/>
                <a:ea typeface="ＭＳ Ｐゴシック" charset="0"/>
                <a:cs typeface="Chalkboard" charset="0"/>
                <a:sym typeface="Chalkboard" charset="0"/>
              </a:rPr>
              <a:t> Ring</a:t>
            </a:r>
          </a:p>
        </p:txBody>
      </p:sp>
      <p:sp>
        <p:nvSpPr>
          <p:cNvPr id="169092" name="Rectangle 132"/>
          <p:cNvSpPr>
            <a:spLocks/>
          </p:cNvSpPr>
          <p:nvPr/>
        </p:nvSpPr>
        <p:spPr bwMode="auto">
          <a:xfrm>
            <a:off x="9144000" y="5219700"/>
            <a:ext cx="838200" cy="241300"/>
          </a:xfrm>
          <a:prstGeom prst="rect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rgbClr val="FFFFFF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000">
                <a:solidFill>
                  <a:srgbClr val="FFFF00"/>
                </a:solidFill>
                <a:latin typeface="Chalkboard" charset="0"/>
                <a:ea typeface="ＭＳ Ｐゴシック" charset="0"/>
                <a:cs typeface="Chalkboard" charset="0"/>
                <a:sym typeface="Chalkboard" charset="0"/>
              </a:rPr>
              <a:t>p</a:t>
            </a:r>
            <a:r>
              <a:rPr lang="en-US" sz="1000" baseline="32000">
                <a:solidFill>
                  <a:srgbClr val="FFFF00"/>
                </a:solidFill>
                <a:latin typeface="Chalkboard" charset="0"/>
                <a:ea typeface="ＭＳ Ｐゴシック" charset="0"/>
                <a:cs typeface="Chalkboard" charset="0"/>
                <a:sym typeface="Chalkboard" charset="0"/>
              </a:rPr>
              <a:t>+</a:t>
            </a:r>
            <a:r>
              <a:rPr lang="en-US" sz="1000">
                <a:solidFill>
                  <a:srgbClr val="FFFF00"/>
                </a:solidFill>
                <a:latin typeface="Chalkboard" charset="0"/>
                <a:ea typeface="ＭＳ Ｐゴシック" charset="0"/>
                <a:cs typeface="Chalkboard" charset="0"/>
                <a:sym typeface="Chalkboard" charset="0"/>
              </a:rPr>
              <a:t>p</a:t>
            </a:r>
            <a:r>
              <a:rPr lang="en-US" sz="1000" baseline="32000">
                <a:solidFill>
                  <a:srgbClr val="FFFF00"/>
                </a:solidFill>
                <a:latin typeface="Chalkboard" charset="0"/>
                <a:ea typeface="ＭＳ Ｐゴシック" charset="0"/>
                <a:cs typeface="Chalkboard" charset="0"/>
                <a:sym typeface="Chalkboard" charset="0"/>
              </a:rPr>
              <a:t>-</a:t>
            </a:r>
            <a:r>
              <a:rPr lang="en-US" sz="1000">
                <a:solidFill>
                  <a:srgbClr val="FFFF00"/>
                </a:solidFill>
                <a:latin typeface="Chalkboard" charset="0"/>
                <a:ea typeface="ＭＳ Ｐゴシック" charset="0"/>
                <a:cs typeface="Chalkboard" charset="0"/>
                <a:sym typeface="Chalkboard" charset="0"/>
              </a:rPr>
              <a:t> Ring</a:t>
            </a:r>
          </a:p>
        </p:txBody>
      </p:sp>
      <p:sp>
        <p:nvSpPr>
          <p:cNvPr id="169093" name="Rectangle 133"/>
          <p:cNvSpPr>
            <a:spLocks/>
          </p:cNvSpPr>
          <p:nvPr/>
        </p:nvSpPr>
        <p:spPr bwMode="auto">
          <a:xfrm>
            <a:off x="9080500" y="4635500"/>
            <a:ext cx="901700" cy="241300"/>
          </a:xfrm>
          <a:prstGeom prst="rect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rgbClr val="FFFFFF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000">
                <a:solidFill>
                  <a:srgbClr val="FFFF00"/>
                </a:solidFill>
                <a:latin typeface="Chalkboard" charset="0"/>
                <a:ea typeface="ＭＳ Ｐゴシック" charset="0"/>
                <a:cs typeface="Chalkboard" charset="0"/>
                <a:sym typeface="Chalkboard" charset="0"/>
              </a:rPr>
              <a:t>Strahlkühlung</a:t>
            </a:r>
          </a:p>
        </p:txBody>
      </p:sp>
      <p:sp>
        <p:nvSpPr>
          <p:cNvPr id="169094" name="Rectangle 134"/>
          <p:cNvSpPr>
            <a:spLocks/>
          </p:cNvSpPr>
          <p:nvPr/>
        </p:nvSpPr>
        <p:spPr bwMode="auto">
          <a:xfrm>
            <a:off x="7899400" y="4419600"/>
            <a:ext cx="1104900" cy="241300"/>
          </a:xfrm>
          <a:prstGeom prst="rect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rgbClr val="FFFFFF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000">
                <a:solidFill>
                  <a:srgbClr val="FFFFFF"/>
                </a:solidFill>
                <a:latin typeface="Chalkboard" charset="0"/>
                <a:ea typeface="ＭＳ Ｐゴシック" charset="0"/>
                <a:cs typeface="Chalkboard" charset="0"/>
                <a:sym typeface="Chalkboard" charset="0"/>
              </a:rPr>
              <a:t>Vieldrahtkammer</a:t>
            </a:r>
          </a:p>
        </p:txBody>
      </p:sp>
      <p:sp>
        <p:nvSpPr>
          <p:cNvPr id="169095" name="Rectangle 135"/>
          <p:cNvSpPr>
            <a:spLocks/>
          </p:cNvSpPr>
          <p:nvPr/>
        </p:nvSpPr>
        <p:spPr bwMode="auto">
          <a:xfrm>
            <a:off x="7874000" y="4889500"/>
            <a:ext cx="1155700" cy="241300"/>
          </a:xfrm>
          <a:prstGeom prst="rect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rgbClr val="FFFFFF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000">
                <a:solidFill>
                  <a:srgbClr val="00FFFF"/>
                </a:solidFill>
                <a:latin typeface="Chalkboard" charset="0"/>
                <a:ea typeface="ＭＳ Ｐゴシック" charset="0"/>
                <a:cs typeface="Chalkboard" charset="0"/>
                <a:sym typeface="Chalkboard" charset="0"/>
              </a:rPr>
              <a:t>Prozessrechner</a:t>
            </a:r>
          </a:p>
        </p:txBody>
      </p:sp>
      <p:sp>
        <p:nvSpPr>
          <p:cNvPr id="169096" name="Rectangle 136"/>
          <p:cNvSpPr>
            <a:spLocks/>
          </p:cNvSpPr>
          <p:nvPr/>
        </p:nvSpPr>
        <p:spPr bwMode="auto">
          <a:xfrm>
            <a:off x="9245600" y="5880100"/>
            <a:ext cx="520700" cy="241300"/>
          </a:xfrm>
          <a:prstGeom prst="rect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rgbClr val="FFFFFF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000">
                <a:solidFill>
                  <a:srgbClr val="00FFFF"/>
                </a:solidFill>
                <a:latin typeface="Chalkboard" charset="0"/>
                <a:ea typeface="ＭＳ Ｐゴシック" charset="0"/>
                <a:cs typeface="Chalkboard" charset="0"/>
                <a:sym typeface="Chalkboard" charset="0"/>
              </a:rPr>
              <a:t>WWW</a:t>
            </a:r>
          </a:p>
        </p:txBody>
      </p:sp>
      <p:sp>
        <p:nvSpPr>
          <p:cNvPr id="169097" name="Rectangle 137"/>
          <p:cNvSpPr>
            <a:spLocks/>
          </p:cNvSpPr>
          <p:nvPr/>
        </p:nvSpPr>
        <p:spPr bwMode="auto">
          <a:xfrm>
            <a:off x="9245600" y="6502400"/>
            <a:ext cx="520700" cy="241300"/>
          </a:xfrm>
          <a:prstGeom prst="rect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rgbClr val="FFFFFF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000">
                <a:solidFill>
                  <a:srgbClr val="00FFFF"/>
                </a:solidFill>
                <a:latin typeface="Chalkboard" charset="0"/>
                <a:ea typeface="ＭＳ Ｐゴシック" charset="0"/>
                <a:cs typeface="Chalkboard" charset="0"/>
                <a:sym typeface="Chalkboard" charset="0"/>
              </a:rPr>
              <a:t>GRID</a:t>
            </a:r>
          </a:p>
        </p:txBody>
      </p:sp>
      <p:sp>
        <p:nvSpPr>
          <p:cNvPr id="169098" name="Oval 138"/>
          <p:cNvSpPr>
            <a:spLocks/>
          </p:cNvSpPr>
          <p:nvPr/>
        </p:nvSpPr>
        <p:spPr bwMode="auto">
          <a:xfrm>
            <a:off x="7899400" y="5575300"/>
            <a:ext cx="1104900" cy="850900"/>
          </a:xfrm>
          <a:prstGeom prst="ellipse">
            <a:avLst/>
          </a:prstGeom>
          <a:solidFill>
            <a:srgbClr val="0080FF">
              <a:alpha val="91353"/>
            </a:srgbClr>
          </a:solidFill>
          <a:ln w="25400" cap="flat">
            <a:solidFill>
              <a:srgbClr val="FF00FF">
                <a:alpha val="91353"/>
              </a:srgbClr>
            </a:solidFill>
            <a:prstDash val="sysDot"/>
            <a:miter lim="800000"/>
            <a:headEnd type="none" w="med" len="med"/>
            <a:tailEnd type="none" w="med" len="med"/>
          </a:ln>
        </p:spPr>
        <p:txBody>
          <a:bodyPr lIns="0" tIns="0" rIns="0" bIns="0" anchor="ctr"/>
          <a:lstStyle/>
          <a:p>
            <a:r>
              <a:rPr lang="en-US" sz="900">
                <a:solidFill>
                  <a:srgbClr val="FFFFFF"/>
                </a:solidFill>
                <a:latin typeface="Helvetica" charset="0"/>
                <a:ea typeface="ＭＳ Ｐゴシック" charset="0"/>
                <a:cs typeface="Helvetica" charset="0"/>
                <a:sym typeface="Helvetica" charset="0"/>
              </a:rPr>
              <a:t>Moderne</a:t>
            </a:r>
          </a:p>
          <a:p>
            <a:r>
              <a:rPr lang="en-US" sz="900">
                <a:solidFill>
                  <a:srgbClr val="FFFFFF"/>
                </a:solidFill>
                <a:latin typeface="Helvetica" charset="0"/>
                <a:ea typeface="ＭＳ Ｐゴシック" charset="0"/>
                <a:cs typeface="Helvetica" charset="0"/>
                <a:sym typeface="Helvetica" charset="0"/>
              </a:rPr>
              <a:t>Detektoren</a:t>
            </a:r>
          </a:p>
        </p:txBody>
      </p:sp>
      <p:sp>
        <p:nvSpPr>
          <p:cNvPr id="169099" name="AutoShape 139"/>
          <p:cNvSpPr>
            <a:spLocks/>
          </p:cNvSpPr>
          <p:nvPr/>
        </p:nvSpPr>
        <p:spPr bwMode="auto">
          <a:xfrm>
            <a:off x="3937000" y="3543300"/>
            <a:ext cx="914400" cy="533400"/>
          </a:xfrm>
          <a:prstGeom prst="roundRect">
            <a:avLst>
              <a:gd name="adj" fmla="val 35713"/>
            </a:avLst>
          </a:pr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9525" cap="flat">
                <a:solidFill>
                  <a:srgbClr val="FFFFFF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100">
                <a:solidFill>
                  <a:srgbClr val="FFFF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halkboard" charset="0"/>
                <a:ea typeface="ＭＳ Ｐゴシック" charset="0"/>
                <a:cs typeface="Chalkboard" charset="0"/>
                <a:sym typeface="Chalkboard" charset="0"/>
              </a:rPr>
              <a:t>P, C, CP Verletzung</a:t>
            </a:r>
          </a:p>
        </p:txBody>
      </p:sp>
      <p:sp>
        <p:nvSpPr>
          <p:cNvPr id="169100" name="Rectangle 140"/>
          <p:cNvSpPr>
            <a:spLocks/>
          </p:cNvSpPr>
          <p:nvPr/>
        </p:nvSpPr>
        <p:spPr bwMode="auto">
          <a:xfrm>
            <a:off x="1711325" y="5054600"/>
            <a:ext cx="1300163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 sz="1000">
                <a:solidFill>
                  <a:srgbClr val="FFFF00"/>
                </a:solidFill>
                <a:ea typeface="ＭＳ Ｐゴシック" charset="0"/>
                <a:cs typeface="Verdana" charset="0"/>
              </a:rPr>
              <a:t>STANDARD MODEL</a:t>
            </a:r>
          </a:p>
        </p:txBody>
      </p:sp>
      <p:sp>
        <p:nvSpPr>
          <p:cNvPr id="169101" name="AutoShape 141"/>
          <p:cNvSpPr>
            <a:spLocks/>
          </p:cNvSpPr>
          <p:nvPr/>
        </p:nvSpPr>
        <p:spPr bwMode="auto">
          <a:xfrm>
            <a:off x="3873500" y="4521200"/>
            <a:ext cx="1308100" cy="266700"/>
          </a:xfrm>
          <a:prstGeom prst="roundRect">
            <a:avLst>
              <a:gd name="adj" fmla="val 50000"/>
            </a:avLst>
          </a:pr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9525" cap="flat">
                <a:solidFill>
                  <a:srgbClr val="FFFFFF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100">
                <a:solidFill>
                  <a:srgbClr val="FFFF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halkboard" charset="0"/>
                <a:ea typeface="ＭＳ Ｐゴシック" charset="0"/>
                <a:cs typeface="Chalkboard" charset="0"/>
                <a:sym typeface="Chalkboard" charset="0"/>
              </a:rPr>
              <a:t>EW Vereinigung</a:t>
            </a:r>
          </a:p>
        </p:txBody>
      </p:sp>
      <p:sp>
        <p:nvSpPr>
          <p:cNvPr id="169102" name="Oval 142"/>
          <p:cNvSpPr>
            <a:spLocks/>
          </p:cNvSpPr>
          <p:nvPr/>
        </p:nvSpPr>
        <p:spPr bwMode="auto">
          <a:xfrm>
            <a:off x="3327400" y="5765800"/>
            <a:ext cx="2120900" cy="469900"/>
          </a:xfrm>
          <a:prstGeom prst="ellipse">
            <a:avLst/>
          </a:prstGeom>
          <a:solidFill>
            <a:srgbClr val="0000FF">
              <a:alpha val="9135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rgbClr val="FFFFFF">
                    <a:alpha val="91353"/>
                  </a:srgbClr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charset="0"/>
                <a:cs typeface="Verdana" charset="0"/>
              </a:rPr>
              <a:t>3 Teilchenfamilien</a:t>
            </a:r>
          </a:p>
        </p:txBody>
      </p:sp>
      <p:sp>
        <p:nvSpPr>
          <p:cNvPr id="169103" name="Rectangle 143"/>
          <p:cNvSpPr>
            <a:spLocks/>
          </p:cNvSpPr>
          <p:nvPr/>
        </p:nvSpPr>
        <p:spPr bwMode="auto">
          <a:xfrm>
            <a:off x="5664200" y="5638800"/>
            <a:ext cx="1371600" cy="520700"/>
          </a:xfrm>
          <a:prstGeom prst="rect">
            <a:avLst/>
          </a:prstGeom>
          <a:solidFill>
            <a:srgbClr val="66FFFF">
              <a:alpha val="8078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rgbClr val="FFFFFF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900">
                <a:solidFill>
                  <a:srgbClr val="800000"/>
                </a:solidFill>
                <a:ea typeface="ＭＳ Ｐゴシック" charset="0"/>
                <a:cs typeface="Verdana" charset="0"/>
              </a:rPr>
              <a:t>Inhomogenität der Hintergrundstrahlung(COBE, WMAP)</a:t>
            </a:r>
          </a:p>
        </p:txBody>
      </p:sp>
      <p:sp>
        <p:nvSpPr>
          <p:cNvPr id="169104" name="Rectangle 144"/>
          <p:cNvSpPr>
            <a:spLocks/>
          </p:cNvSpPr>
          <p:nvPr/>
        </p:nvSpPr>
        <p:spPr bwMode="auto">
          <a:xfrm>
            <a:off x="57150" y="844550"/>
            <a:ext cx="444500" cy="241300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 sz="1100">
                <a:solidFill>
                  <a:srgbClr val="FFFFFF"/>
                </a:solidFill>
                <a:ea typeface="ＭＳ Ｐゴシック" charset="0"/>
                <a:cs typeface="Verdana" charset="0"/>
              </a:rPr>
              <a:t>1895</a:t>
            </a:r>
          </a:p>
        </p:txBody>
      </p:sp>
      <p:sp>
        <p:nvSpPr>
          <p:cNvPr id="169105" name="Rectangle 145"/>
          <p:cNvSpPr>
            <a:spLocks/>
          </p:cNvSpPr>
          <p:nvPr/>
        </p:nvSpPr>
        <p:spPr bwMode="auto">
          <a:xfrm>
            <a:off x="57150" y="1365250"/>
            <a:ext cx="444500" cy="241300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 sz="1100">
                <a:solidFill>
                  <a:srgbClr val="FFFFFF"/>
                </a:solidFill>
                <a:ea typeface="ＭＳ Ｐゴシック" charset="0"/>
                <a:cs typeface="Verdana" charset="0"/>
              </a:rPr>
              <a:t>1905</a:t>
            </a:r>
          </a:p>
        </p:txBody>
      </p:sp>
      <p:sp>
        <p:nvSpPr>
          <p:cNvPr id="169106" name="Rectangle 146"/>
          <p:cNvSpPr>
            <a:spLocks/>
          </p:cNvSpPr>
          <p:nvPr/>
        </p:nvSpPr>
        <p:spPr bwMode="auto">
          <a:xfrm>
            <a:off x="57150" y="5048250"/>
            <a:ext cx="444500" cy="241300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 sz="1100">
                <a:solidFill>
                  <a:srgbClr val="FFFFFF"/>
                </a:solidFill>
                <a:ea typeface="ＭＳ Ｐゴシック" charset="0"/>
                <a:cs typeface="Verdana" charset="0"/>
              </a:rPr>
              <a:t>1975</a:t>
            </a:r>
          </a:p>
        </p:txBody>
      </p:sp>
      <p:sp>
        <p:nvSpPr>
          <p:cNvPr id="169107" name="Rectangle 147"/>
          <p:cNvSpPr>
            <a:spLocks/>
          </p:cNvSpPr>
          <p:nvPr/>
        </p:nvSpPr>
        <p:spPr bwMode="auto">
          <a:xfrm>
            <a:off x="4183063" y="88900"/>
            <a:ext cx="1131887" cy="20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 sz="800">
                <a:solidFill>
                  <a:srgbClr val="FFFFFF"/>
                </a:solidFill>
                <a:ea typeface="ＭＳ Ｐゴシック" charset="0"/>
                <a:cs typeface="Verdana" charset="0"/>
              </a:rPr>
              <a:t>Elektromagnetismus</a:t>
            </a:r>
          </a:p>
        </p:txBody>
      </p:sp>
      <p:sp>
        <p:nvSpPr>
          <p:cNvPr id="169108" name="Rectangle 148"/>
          <p:cNvSpPr>
            <a:spLocks/>
          </p:cNvSpPr>
          <p:nvPr/>
        </p:nvSpPr>
        <p:spPr bwMode="auto">
          <a:xfrm>
            <a:off x="5046663" y="673100"/>
            <a:ext cx="422275" cy="33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 sz="800">
                <a:ea typeface="ＭＳ Ｐゴシック" charset="0"/>
                <a:cs typeface="Verdana" charset="0"/>
              </a:rPr>
              <a:t>Starke</a:t>
            </a:r>
          </a:p>
          <a:p>
            <a:r>
              <a:rPr lang="en-US" sz="800">
                <a:ea typeface="ＭＳ Ｐゴシック" charset="0"/>
                <a:cs typeface="Verdana" charset="0"/>
              </a:rPr>
              <a:t>WW</a:t>
            </a:r>
          </a:p>
        </p:txBody>
      </p:sp>
      <p:grpSp>
        <p:nvGrpSpPr>
          <p:cNvPr id="169111" name="Group 151"/>
          <p:cNvGrpSpPr>
            <a:grpSpLocks/>
          </p:cNvGrpSpPr>
          <p:nvPr/>
        </p:nvGrpSpPr>
        <p:grpSpPr bwMode="auto">
          <a:xfrm>
            <a:off x="900113" y="307975"/>
            <a:ext cx="4738687" cy="3302000"/>
            <a:chOff x="0" y="0"/>
            <a:chExt cx="2984" cy="2080"/>
          </a:xfrm>
        </p:grpSpPr>
        <p:sp>
          <p:nvSpPr>
            <p:cNvPr id="169109" name="AutoShape 149"/>
            <p:cNvSpPr>
              <a:spLocks/>
            </p:cNvSpPr>
            <p:nvPr/>
          </p:nvSpPr>
          <p:spPr bwMode="auto">
            <a:xfrm>
              <a:off x="0" y="76"/>
              <a:ext cx="2984" cy="2004"/>
            </a:xfrm>
            <a:prstGeom prst="roundRect">
              <a:avLst>
                <a:gd name="adj" fmla="val 5986"/>
              </a:avLst>
            </a:prstGeom>
            <a:noFill/>
            <a:ln w="63500" cap="flat">
              <a:solidFill>
                <a:srgbClr val="CCCCCC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69110" name="Rectangle 150"/>
            <p:cNvSpPr>
              <a:spLocks/>
            </p:cNvSpPr>
            <p:nvPr/>
          </p:nvSpPr>
          <p:spPr bwMode="auto">
            <a:xfrm>
              <a:off x="2284" y="0"/>
              <a:ext cx="639" cy="5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r>
                <a:rPr lang="en-US" sz="3200">
                  <a:solidFill>
                    <a:srgbClr val="FFFF00"/>
                  </a:solidFill>
                  <a:latin typeface="Verdana Bold" charset="0"/>
                  <a:ea typeface="ＭＳ Ｐゴシック" charset="0"/>
                  <a:cs typeface="Verdana Bold" charset="0"/>
                  <a:sym typeface="Verdana Bold" charset="0"/>
                </a:rPr>
                <a:t>1</a:t>
              </a:r>
            </a:p>
          </p:txBody>
        </p:sp>
      </p:grp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69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9987" name="Group 3"/>
          <p:cNvGrpSpPr>
            <a:grpSpLocks/>
          </p:cNvGrpSpPr>
          <p:nvPr/>
        </p:nvGrpSpPr>
        <p:grpSpPr bwMode="auto">
          <a:xfrm>
            <a:off x="127000" y="1130300"/>
            <a:ext cx="1828800" cy="2527300"/>
            <a:chOff x="0" y="0"/>
            <a:chExt cx="1152" cy="1592"/>
          </a:xfrm>
        </p:grpSpPr>
        <p:pic>
          <p:nvPicPr>
            <p:cNvPr id="169985" name="Picture 1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1152" cy="13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9986" name="Rectangle 2"/>
            <p:cNvSpPr>
              <a:spLocks/>
            </p:cNvSpPr>
            <p:nvPr/>
          </p:nvSpPr>
          <p:spPr bwMode="auto">
            <a:xfrm>
              <a:off x="70" y="1368"/>
              <a:ext cx="1000" cy="2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r>
                <a:rPr lang="en-US">
                  <a:ea typeface="ＭＳ Ｐゴシック" charset="0"/>
                  <a:cs typeface="Verdana" charset="0"/>
                </a:rPr>
                <a:t>J.J. Thomson</a:t>
              </a:r>
            </a:p>
          </p:txBody>
        </p:sp>
      </p:grpSp>
      <p:grpSp>
        <p:nvGrpSpPr>
          <p:cNvPr id="169996" name="Group 12"/>
          <p:cNvGrpSpPr>
            <a:grpSpLocks/>
          </p:cNvGrpSpPr>
          <p:nvPr/>
        </p:nvGrpSpPr>
        <p:grpSpPr bwMode="auto">
          <a:xfrm>
            <a:off x="2894013" y="2235200"/>
            <a:ext cx="6484937" cy="2781300"/>
            <a:chOff x="0" y="0"/>
            <a:chExt cx="4084" cy="1752"/>
          </a:xfrm>
        </p:grpSpPr>
        <p:grpSp>
          <p:nvGrpSpPr>
            <p:cNvPr id="169994" name="Group 10"/>
            <p:cNvGrpSpPr>
              <a:grpSpLocks/>
            </p:cNvGrpSpPr>
            <p:nvPr/>
          </p:nvGrpSpPr>
          <p:grpSpPr bwMode="auto">
            <a:xfrm>
              <a:off x="0" y="36"/>
              <a:ext cx="4084" cy="1716"/>
              <a:chOff x="0" y="0"/>
              <a:chExt cx="4084" cy="1715"/>
            </a:xfrm>
          </p:grpSpPr>
          <p:grpSp>
            <p:nvGrpSpPr>
              <p:cNvPr id="169992" name="Group 8"/>
              <p:cNvGrpSpPr>
                <a:grpSpLocks/>
              </p:cNvGrpSpPr>
              <p:nvPr/>
            </p:nvGrpSpPr>
            <p:grpSpPr bwMode="auto">
              <a:xfrm>
                <a:off x="0" y="0"/>
                <a:ext cx="4084" cy="1708"/>
                <a:chOff x="0" y="0"/>
                <a:chExt cx="4084" cy="1708"/>
              </a:xfrm>
            </p:grpSpPr>
            <p:pic>
              <p:nvPicPr>
                <p:cNvPr id="169988" name="Picture 4"/>
                <p:cNvPicPr>
                  <a:picLocks noChangeAspect="1" noChangeArrowheads="1"/>
                </p:cNvPicPr>
                <p:nvPr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0" y="0"/>
                  <a:ext cx="4084" cy="170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 cap="flat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169989" name="Oval 5"/>
                <p:cNvSpPr>
                  <a:spLocks/>
                </p:cNvSpPr>
                <p:nvPr/>
              </p:nvSpPr>
              <p:spPr bwMode="auto">
                <a:xfrm>
                  <a:off x="3267" y="907"/>
                  <a:ext cx="155" cy="146"/>
                </a:xfrm>
                <a:prstGeom prst="ellipse">
                  <a:avLst/>
                </a:prstGeom>
                <a:solidFill>
                  <a:srgbClr val="FF0000">
                    <a:alpha val="5660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25400" cap="flat">
                      <a:solidFill>
                        <a:srgbClr val="FFFFFF">
                          <a:alpha val="91353"/>
                        </a:srgbClr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lIns="38100" tIns="38100" rIns="38100" bIns="38100" anchor="ctr"/>
                <a:lstStyle/>
                <a:p>
                  <a:r>
                    <a:rPr lang="en-US" sz="600">
                      <a:solidFill>
                        <a:srgbClr val="FFFFFF"/>
                      </a:solidFill>
                      <a:effectLst>
                        <a:outerShdw blurRad="38100" dist="38100" dir="2700000" algn="tl">
                          <a:srgbClr val="000000"/>
                        </a:outerShdw>
                      </a:effectLst>
                      <a:ea typeface="ＭＳ Ｐゴシック" charset="0"/>
                      <a:cs typeface="Verdana" charset="0"/>
                    </a:rPr>
                    <a:t>e</a:t>
                  </a:r>
                  <a:r>
                    <a:rPr lang="en-US" sz="600" baseline="32000">
                      <a:solidFill>
                        <a:srgbClr val="FFFFFF"/>
                      </a:solidFill>
                      <a:effectLst>
                        <a:outerShdw blurRad="38100" dist="38100" dir="2700000" algn="tl">
                          <a:srgbClr val="000000"/>
                        </a:outerShdw>
                      </a:effectLst>
                      <a:ea typeface="ＭＳ Ｐゴシック" charset="0"/>
                      <a:cs typeface="Verdana" charset="0"/>
                    </a:rPr>
                    <a:t>-</a:t>
                  </a:r>
                </a:p>
              </p:txBody>
            </p:sp>
            <p:sp>
              <p:nvSpPr>
                <p:cNvPr id="169990" name="Line 6"/>
                <p:cNvSpPr>
                  <a:spLocks noChangeShapeType="1"/>
                </p:cNvSpPr>
                <p:nvPr/>
              </p:nvSpPr>
              <p:spPr bwMode="auto">
                <a:xfrm rot="10800000">
                  <a:off x="3458" y="998"/>
                  <a:ext cx="527" cy="100"/>
                </a:xfrm>
                <a:prstGeom prst="line">
                  <a:avLst/>
                </a:prstGeom>
                <a:noFill/>
                <a:ln w="25400" cap="flat">
                  <a:solidFill>
                    <a:srgbClr val="FF0080"/>
                  </a:solidFill>
                  <a:prstDash val="solid"/>
                  <a:miter lim="800000"/>
                  <a:headEnd type="stealth" w="med" len="med"/>
                  <a:tailEnd type="none" w="med" len="med"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169991" name="Freeform 7"/>
                <p:cNvSpPr>
                  <a:spLocks/>
                </p:cNvSpPr>
                <p:nvPr/>
              </p:nvSpPr>
              <p:spPr bwMode="auto">
                <a:xfrm>
                  <a:off x="698" y="880"/>
                  <a:ext cx="2515" cy="82"/>
                </a:xfrm>
                <a:custGeom>
                  <a:avLst/>
                  <a:gdLst>
                    <a:gd name="T0" fmla="*/ 0 w 21600"/>
                    <a:gd name="T1" fmla="*/ 6480 h 21600"/>
                    <a:gd name="T2" fmla="*/ 13759 w 21600"/>
                    <a:gd name="T3" fmla="*/ 0 h 21600"/>
                    <a:gd name="T4" fmla="*/ 15527 w 21600"/>
                    <a:gd name="T5" fmla="*/ 2160 h 21600"/>
                    <a:gd name="T6" fmla="*/ 17219 w 21600"/>
                    <a:gd name="T7" fmla="*/ 6480 h 21600"/>
                    <a:gd name="T8" fmla="*/ 21600 w 21600"/>
                    <a:gd name="T9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1600" h="21600">
                      <a:moveTo>
                        <a:pt x="0" y="6480"/>
                      </a:moveTo>
                      <a:lnTo>
                        <a:pt x="13759" y="0"/>
                      </a:lnTo>
                      <a:lnTo>
                        <a:pt x="15527" y="2160"/>
                      </a:lnTo>
                      <a:lnTo>
                        <a:pt x="17219" y="6480"/>
                      </a:lnTo>
                      <a:lnTo>
                        <a:pt x="21600" y="21600"/>
                      </a:lnTo>
                    </a:path>
                  </a:pathLst>
                </a:custGeom>
                <a:noFill/>
                <a:ln w="25400" cap="flat">
                  <a:solidFill>
                    <a:srgbClr val="FF0080"/>
                  </a:solidFill>
                  <a:prstDash val="sysDot"/>
                  <a:miter lim="800000"/>
                  <a:headEnd type="none" w="med" len="med"/>
                  <a:tailEnd type="none" w="med" len="med"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sp>
            <p:nvSpPr>
              <p:cNvPr id="169993" name="Rectangle 9"/>
              <p:cNvSpPr>
                <a:spLocks/>
              </p:cNvSpPr>
              <p:nvPr/>
            </p:nvSpPr>
            <p:spPr bwMode="auto">
              <a:xfrm>
                <a:off x="438" y="1461"/>
                <a:ext cx="2941" cy="25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ctr"/>
              <a:lstStyle/>
              <a:p>
                <a:r>
                  <a:rPr lang="en-US">
                    <a:ea typeface="ＭＳ Ｐゴシック" charset="0"/>
                    <a:cs typeface="Verdana" charset="0"/>
                  </a:rPr>
                  <a:t>Kathodenstrahlexperimente (~ TV)</a:t>
                </a:r>
              </a:p>
            </p:txBody>
          </p:sp>
        </p:grpSp>
        <p:sp>
          <p:nvSpPr>
            <p:cNvPr id="169995" name="Rectangle 11"/>
            <p:cNvSpPr>
              <a:spLocks/>
            </p:cNvSpPr>
            <p:nvPr/>
          </p:nvSpPr>
          <p:spPr bwMode="auto">
            <a:xfrm>
              <a:off x="1660" y="0"/>
              <a:ext cx="1968" cy="3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r>
                <a:rPr lang="en-US" sz="1200">
                  <a:ea typeface="ＭＳ Ｐゴシック" charset="0"/>
                  <a:cs typeface="Verdana" charset="0"/>
                </a:rPr>
                <a:t>Elektroden D+E : Elektrisches Feld</a:t>
              </a:r>
            </a:p>
            <a:p>
              <a:r>
                <a:rPr lang="en-US" sz="1200">
                  <a:ea typeface="ＭＳ Ｐゴシック" charset="0"/>
                  <a:cs typeface="Verdana" charset="0"/>
                </a:rPr>
                <a:t>Spulen: Magnetfeld</a:t>
              </a:r>
            </a:p>
          </p:txBody>
        </p:sp>
      </p:grpSp>
      <p:sp>
        <p:nvSpPr>
          <p:cNvPr id="169997" name="Rectangle 13"/>
          <p:cNvSpPr>
            <a:spLocks/>
          </p:cNvSpPr>
          <p:nvPr/>
        </p:nvSpPr>
        <p:spPr bwMode="auto">
          <a:xfrm>
            <a:off x="9371013" y="431800"/>
            <a:ext cx="669925" cy="35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>
                <a:solidFill>
                  <a:srgbClr val="FFFF00"/>
                </a:solidFill>
                <a:ea typeface="ＭＳ Ｐゴシック" charset="0"/>
                <a:cs typeface="Verdana" charset="0"/>
              </a:rPr>
              <a:t>1897</a:t>
            </a:r>
          </a:p>
        </p:txBody>
      </p:sp>
      <p:sp>
        <p:nvSpPr>
          <p:cNvPr id="169998" name="Rectangle 14"/>
          <p:cNvSpPr>
            <a:spLocks/>
          </p:cNvSpPr>
          <p:nvPr/>
        </p:nvSpPr>
        <p:spPr bwMode="auto">
          <a:xfrm>
            <a:off x="2928938" y="5778500"/>
            <a:ext cx="6146800" cy="1193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l"/>
            <a:r>
              <a:rPr lang="en-US">
                <a:solidFill>
                  <a:srgbClr val="FF0000"/>
                </a:solidFill>
                <a:latin typeface="Verdana Bold" charset="0"/>
                <a:ea typeface="ＭＳ Ｐゴシック" charset="0"/>
                <a:cs typeface="Verdana Bold" charset="0"/>
                <a:sym typeface="Verdana Bold" charset="0"/>
              </a:rPr>
              <a:t>Kathodenstrahlen* sind Teilchen</a:t>
            </a:r>
          </a:p>
          <a:p>
            <a:pPr algn="l"/>
            <a:r>
              <a:rPr lang="en-US">
                <a:solidFill>
                  <a:srgbClr val="FF0000"/>
                </a:solidFill>
                <a:latin typeface="Verdana Bold" charset="0"/>
                <a:ea typeface="ＭＳ Ｐゴシック" charset="0"/>
                <a:cs typeface="Verdana Bold" charset="0"/>
                <a:sym typeface="Verdana Bold" charset="0"/>
              </a:rPr>
              <a:t>mit spezifischem Ladungs-Massen-Verhältnis</a:t>
            </a:r>
          </a:p>
          <a:p>
            <a:pPr algn="l"/>
            <a:endParaRPr lang="en-US">
              <a:solidFill>
                <a:srgbClr val="FF0000"/>
              </a:solidFill>
              <a:latin typeface="Verdana Bold" charset="0"/>
              <a:ea typeface="ＭＳ Ｐゴシック" charset="0"/>
              <a:cs typeface="Verdana Bold" charset="0"/>
              <a:sym typeface="Verdana Bold" charset="0"/>
            </a:endParaRPr>
          </a:p>
          <a:p>
            <a:pPr algn="l"/>
            <a:r>
              <a:rPr lang="en-US">
                <a:solidFill>
                  <a:srgbClr val="FF0000"/>
                </a:solidFill>
                <a:latin typeface="Verdana Bold" charset="0"/>
                <a:ea typeface="ＭＳ Ｐゴシック" charset="0"/>
                <a:cs typeface="Verdana Bold" charset="0"/>
                <a:sym typeface="Verdana Bold" charset="0"/>
              </a:rPr>
              <a:t>*später 'Elektronen' genannt</a:t>
            </a:r>
          </a:p>
        </p:txBody>
      </p:sp>
      <p:sp>
        <p:nvSpPr>
          <p:cNvPr id="169999" name="Rectangle 15"/>
          <p:cNvSpPr>
            <a:spLocks/>
          </p:cNvSpPr>
          <p:nvPr/>
        </p:nvSpPr>
        <p:spPr bwMode="auto">
          <a:xfrm>
            <a:off x="152400" y="63500"/>
            <a:ext cx="522288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 sz="4800">
                <a:solidFill>
                  <a:srgbClr val="FFFF00"/>
                </a:solidFill>
                <a:latin typeface="Verdana Bold" charset="0"/>
                <a:ea typeface="ＭＳ Ｐゴシック" charset="0"/>
                <a:cs typeface="Verdana Bold" charset="0"/>
                <a:sym typeface="Verdana Bold" charset="0"/>
              </a:rPr>
              <a:t>1</a:t>
            </a:r>
          </a:p>
        </p:txBody>
      </p:sp>
      <p:sp>
        <p:nvSpPr>
          <p:cNvPr id="170000" name="Rectangle 16"/>
          <p:cNvSpPr>
            <a:spLocks/>
          </p:cNvSpPr>
          <p:nvPr/>
        </p:nvSpPr>
        <p:spPr bwMode="auto">
          <a:xfrm>
            <a:off x="2828925" y="1593850"/>
            <a:ext cx="4051300" cy="44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2400">
                <a:ea typeface="ＭＳ Ｐゴシック" charset="0"/>
                <a:cs typeface="Verdana" charset="0"/>
              </a:rPr>
              <a:t>Entdeckung des Elektrons</a:t>
            </a:r>
          </a:p>
        </p:txBody>
      </p:sp>
      <p:sp>
        <p:nvSpPr>
          <p:cNvPr id="170001" name="Rectangle 17"/>
          <p:cNvSpPr>
            <a:spLocks/>
          </p:cNvSpPr>
          <p:nvPr/>
        </p:nvSpPr>
        <p:spPr bwMode="auto">
          <a:xfrm>
            <a:off x="2857500" y="1035050"/>
            <a:ext cx="5870575" cy="44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2400">
                <a:ea typeface="ＭＳ Ｐゴシック" charset="0"/>
                <a:cs typeface="Verdana" charset="0"/>
              </a:rPr>
              <a:t>Die Geburtsstunde der Teilchenphysik</a:t>
            </a: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8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99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9998" grpId="0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009" name="Oval 1"/>
          <p:cNvSpPr>
            <a:spLocks/>
          </p:cNvSpPr>
          <p:nvPr/>
        </p:nvSpPr>
        <p:spPr bwMode="auto">
          <a:xfrm>
            <a:off x="120650" y="228600"/>
            <a:ext cx="2438400" cy="825500"/>
          </a:xfrm>
          <a:prstGeom prst="ellipse">
            <a:avLst/>
          </a:prstGeom>
          <a:solidFill>
            <a:srgbClr val="FF6FCF">
              <a:alpha val="67731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rgbClr val="FFFFFF">
                    <a:alpha val="92856"/>
                  </a:srgbClr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38100" tIns="38100" rIns="38100" bIns="38100" anchor="ctr"/>
          <a:lstStyle/>
          <a:p>
            <a:r>
              <a:rPr lang="en-US" sz="35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charset="0"/>
                <a:cs typeface="Verdana" charset="0"/>
              </a:rPr>
              <a:t>Atom</a:t>
            </a:r>
          </a:p>
        </p:txBody>
      </p:sp>
      <p:grpSp>
        <p:nvGrpSpPr>
          <p:cNvPr id="171012" name="Group 4"/>
          <p:cNvGrpSpPr>
            <a:grpSpLocks/>
          </p:cNvGrpSpPr>
          <p:nvPr/>
        </p:nvGrpSpPr>
        <p:grpSpPr bwMode="auto">
          <a:xfrm>
            <a:off x="350838" y="5016500"/>
            <a:ext cx="6750050" cy="1987550"/>
            <a:chOff x="0" y="0"/>
            <a:chExt cx="4252" cy="1252"/>
          </a:xfrm>
        </p:grpSpPr>
        <p:sp>
          <p:nvSpPr>
            <p:cNvPr id="171010" name="Rectangle 2"/>
            <p:cNvSpPr>
              <a:spLocks/>
            </p:cNvSpPr>
            <p:nvPr/>
          </p:nvSpPr>
          <p:spPr bwMode="auto">
            <a:xfrm>
              <a:off x="0" y="604"/>
              <a:ext cx="4252" cy="6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pPr algn="l"/>
              <a:r>
                <a:rPr lang="en-US" sz="2200">
                  <a:solidFill>
                    <a:srgbClr val="FF0000"/>
                  </a:solidFill>
                  <a:latin typeface="Verdana Bold" charset="0"/>
                  <a:ea typeface="ＭＳ Ｐゴシック" charset="0"/>
                  <a:cs typeface="Verdana Bold" charset="0"/>
                  <a:sym typeface="Verdana Bold" charset="0"/>
                </a:rPr>
                <a:t>Die Existenz von Atomen als physikalische</a:t>
              </a:r>
            </a:p>
            <a:p>
              <a:pPr algn="l"/>
              <a:r>
                <a:rPr lang="en-US" sz="2200">
                  <a:solidFill>
                    <a:srgbClr val="FF0000"/>
                  </a:solidFill>
                  <a:latin typeface="Verdana Bold" charset="0"/>
                  <a:ea typeface="ＭＳ Ｐゴシック" charset="0"/>
                  <a:cs typeface="Verdana Bold" charset="0"/>
                  <a:sym typeface="Verdana Bold" charset="0"/>
                </a:rPr>
                <a:t>Realität war bewiesen</a:t>
              </a:r>
            </a:p>
            <a:p>
              <a:pPr algn="l"/>
              <a:endParaRPr lang="en-US" sz="1700">
                <a:ea typeface="ＭＳ Ｐゴシック" charset="0"/>
                <a:cs typeface="Verdana" charset="0"/>
              </a:endParaRPr>
            </a:p>
          </p:txBody>
        </p:sp>
        <p:sp>
          <p:nvSpPr>
            <p:cNvPr id="171011" name="Rectangle 3"/>
            <p:cNvSpPr>
              <a:spLocks/>
            </p:cNvSpPr>
            <p:nvPr/>
          </p:nvSpPr>
          <p:spPr bwMode="auto">
            <a:xfrm>
              <a:off x="50" y="0"/>
              <a:ext cx="3848" cy="5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l"/>
              <a:r>
                <a:rPr lang="en-US">
                  <a:effectLst>
                    <a:outerShdw blurRad="38100" dist="38100" dir="2700000" algn="tl">
                      <a:srgbClr val="DDDDDD"/>
                    </a:outerShdw>
                  </a:effectLst>
                  <a:ea typeface="ＭＳ Ｐゴシック" charset="0"/>
                  <a:cs typeface="Verdana" charset="0"/>
                </a:rPr>
                <a:t>Francois Perrin (1907) bestätigt Einstein's Formel  mittels präziser Messungen </a:t>
              </a:r>
            </a:p>
            <a:p>
              <a:endParaRPr lang="en-US">
                <a:ea typeface="ＭＳ Ｐゴシック" charset="0"/>
                <a:cs typeface="Verdana" charset="0"/>
              </a:endParaRPr>
            </a:p>
          </p:txBody>
        </p:sp>
      </p:grpSp>
      <p:grpSp>
        <p:nvGrpSpPr>
          <p:cNvPr id="171015" name="Group 7"/>
          <p:cNvGrpSpPr>
            <a:grpSpLocks/>
          </p:cNvGrpSpPr>
          <p:nvPr/>
        </p:nvGrpSpPr>
        <p:grpSpPr bwMode="auto">
          <a:xfrm>
            <a:off x="301625" y="965200"/>
            <a:ext cx="9451975" cy="1460500"/>
            <a:chOff x="0" y="0"/>
            <a:chExt cx="5953" cy="920"/>
          </a:xfrm>
        </p:grpSpPr>
        <p:sp>
          <p:nvSpPr>
            <p:cNvPr id="171013" name="Rectangle 5"/>
            <p:cNvSpPr>
              <a:spLocks/>
            </p:cNvSpPr>
            <p:nvPr/>
          </p:nvSpPr>
          <p:spPr bwMode="auto">
            <a:xfrm>
              <a:off x="0" y="80"/>
              <a:ext cx="3480" cy="5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l"/>
              <a:r>
                <a:rPr lang="en-US">
                  <a:effectLst>
                    <a:outerShdw blurRad="38100" dist="38100" dir="2700000" algn="tl">
                      <a:srgbClr val="DDDDDD"/>
                    </a:outerShdw>
                  </a:effectLst>
                  <a:ea typeface="ＭＳ Ｐゴシック" charset="0"/>
                  <a:cs typeface="Verdana" charset="0"/>
                </a:rPr>
                <a:t>Robert Brown (1827) beobachtet die Zitterbewegung von kleinen Russpartikeln in wässriger Lösung</a:t>
              </a:r>
            </a:p>
          </p:txBody>
        </p:sp>
        <p:pic>
          <p:nvPicPr>
            <p:cNvPr id="171014" name="Picture 6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57" y="0"/>
              <a:ext cx="2096" cy="9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71016" name="Rectangle 8"/>
          <p:cNvSpPr>
            <a:spLocks/>
          </p:cNvSpPr>
          <p:nvPr/>
        </p:nvSpPr>
        <p:spPr bwMode="auto">
          <a:xfrm>
            <a:off x="9371013" y="431800"/>
            <a:ext cx="669925" cy="35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>
                <a:solidFill>
                  <a:srgbClr val="FFFF00"/>
                </a:solidFill>
                <a:ea typeface="ＭＳ Ｐゴシック" charset="0"/>
                <a:cs typeface="Verdana" charset="0"/>
              </a:rPr>
              <a:t>1905</a:t>
            </a:r>
          </a:p>
        </p:txBody>
      </p:sp>
      <p:grpSp>
        <p:nvGrpSpPr>
          <p:cNvPr id="171020" name="Group 12"/>
          <p:cNvGrpSpPr>
            <a:grpSpLocks/>
          </p:cNvGrpSpPr>
          <p:nvPr/>
        </p:nvGrpSpPr>
        <p:grpSpPr bwMode="auto">
          <a:xfrm>
            <a:off x="266700" y="2641600"/>
            <a:ext cx="9250363" cy="2146300"/>
            <a:chOff x="0" y="0"/>
            <a:chExt cx="5827" cy="1352"/>
          </a:xfrm>
        </p:grpSpPr>
        <p:sp>
          <p:nvSpPr>
            <p:cNvPr id="171017" name="Rectangle 9"/>
            <p:cNvSpPr>
              <a:spLocks/>
            </p:cNvSpPr>
            <p:nvPr/>
          </p:nvSpPr>
          <p:spPr bwMode="auto">
            <a:xfrm>
              <a:off x="984" y="440"/>
              <a:ext cx="3744" cy="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l"/>
              <a:r>
                <a:rPr lang="en-US">
                  <a:effectLst>
                    <a:outerShdw blurRad="38100" dist="38100" dir="2700000" algn="tl">
                      <a:srgbClr val="DDDDDD"/>
                    </a:outerShdw>
                  </a:effectLst>
                  <a:ea typeface="ＭＳ Ｐゴシック" charset="0"/>
                  <a:cs typeface="Verdana" charset="0"/>
                </a:rPr>
                <a:t>Albert Einstein (1905) erklärt die Zitterbewegung</a:t>
              </a:r>
            </a:p>
            <a:p>
              <a:pPr algn="l"/>
              <a:r>
                <a:rPr lang="en-US">
                  <a:effectLst>
                    <a:outerShdw blurRad="38100" dist="38100" dir="2700000" algn="tl">
                      <a:srgbClr val="DDDDDD"/>
                    </a:outerShdw>
                  </a:effectLst>
                  <a:ea typeface="ＭＳ Ｐゴシック" charset="0"/>
                  <a:cs typeface="Verdana" charset="0"/>
                </a:rPr>
                <a:t>mit Hilfe der kinetischen Atomtheorie</a:t>
              </a:r>
            </a:p>
          </p:txBody>
        </p:sp>
        <p:pic>
          <p:nvPicPr>
            <p:cNvPr id="171018" name="Picture 10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19" y="728"/>
              <a:ext cx="1908" cy="6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71019" name="Picture 11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745" cy="11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8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10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68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10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033" name="Rectangle 1"/>
          <p:cNvSpPr>
            <a:spLocks/>
          </p:cNvSpPr>
          <p:nvPr/>
        </p:nvSpPr>
        <p:spPr bwMode="auto">
          <a:xfrm>
            <a:off x="12700" y="38100"/>
            <a:ext cx="10147300" cy="990600"/>
          </a:xfrm>
          <a:prstGeom prst="rect">
            <a:avLst/>
          </a:prstGeom>
          <a:solidFill>
            <a:srgbClr val="00FF00">
              <a:alpha val="48627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rgbClr val="2D414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grpSp>
        <p:nvGrpSpPr>
          <p:cNvPr id="172046" name="Group 14"/>
          <p:cNvGrpSpPr>
            <a:grpSpLocks/>
          </p:cNvGrpSpPr>
          <p:nvPr/>
        </p:nvGrpSpPr>
        <p:grpSpPr bwMode="auto">
          <a:xfrm>
            <a:off x="368300" y="4089400"/>
            <a:ext cx="9947275" cy="3219450"/>
            <a:chOff x="0" y="0"/>
            <a:chExt cx="6266" cy="2028"/>
          </a:xfrm>
        </p:grpSpPr>
        <p:grpSp>
          <p:nvGrpSpPr>
            <p:cNvPr id="172044" name="Group 12"/>
            <p:cNvGrpSpPr>
              <a:grpSpLocks/>
            </p:cNvGrpSpPr>
            <p:nvPr/>
          </p:nvGrpSpPr>
          <p:grpSpPr bwMode="auto">
            <a:xfrm>
              <a:off x="0" y="0"/>
              <a:ext cx="6266" cy="2028"/>
              <a:chOff x="0" y="0"/>
              <a:chExt cx="6266" cy="2028"/>
            </a:xfrm>
          </p:grpSpPr>
          <p:grpSp>
            <p:nvGrpSpPr>
              <p:cNvPr id="172036" name="Group 4"/>
              <p:cNvGrpSpPr>
                <a:grpSpLocks/>
              </p:cNvGrpSpPr>
              <p:nvPr/>
            </p:nvGrpSpPr>
            <p:grpSpPr bwMode="auto">
              <a:xfrm>
                <a:off x="0" y="382"/>
                <a:ext cx="2361" cy="1646"/>
                <a:chOff x="0" y="0"/>
                <a:chExt cx="2361" cy="1645"/>
              </a:xfrm>
            </p:grpSpPr>
            <p:pic>
              <p:nvPicPr>
                <p:cNvPr id="172034" name="Picture 2"/>
                <p:cNvPicPr>
                  <a:picLocks noChangeAspect="1"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0" y="0"/>
                  <a:ext cx="2361" cy="164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 cap="flat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172035" name="Picture 3"/>
                <p:cNvPicPr>
                  <a:picLocks noChangeAspect="1" noChangeArrowheads="1"/>
                </p:cNvPicPr>
                <p:nvPr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876" y="9"/>
                  <a:ext cx="485" cy="59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 cap="flat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</p:grpSp>
          <p:grpSp>
            <p:nvGrpSpPr>
              <p:cNvPr id="172043" name="Group 11"/>
              <p:cNvGrpSpPr>
                <a:grpSpLocks/>
              </p:cNvGrpSpPr>
              <p:nvPr/>
            </p:nvGrpSpPr>
            <p:grpSpPr bwMode="auto">
              <a:xfrm>
                <a:off x="2616" y="0"/>
                <a:ext cx="3650" cy="1824"/>
                <a:chOff x="0" y="0"/>
                <a:chExt cx="3650" cy="1824"/>
              </a:xfrm>
            </p:grpSpPr>
            <p:sp>
              <p:nvSpPr>
                <p:cNvPr id="172037" name="Rectangle 5"/>
                <p:cNvSpPr>
                  <a:spLocks/>
                </p:cNvSpPr>
                <p:nvPr/>
              </p:nvSpPr>
              <p:spPr bwMode="auto">
                <a:xfrm>
                  <a:off x="2" y="1600"/>
                  <a:ext cx="3648" cy="22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 cap="flat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lIns="0" tIns="0" rIns="0" bIns="0" anchor="ctr"/>
                <a:lstStyle/>
                <a:p>
                  <a:pPr algn="l"/>
                  <a:r>
                    <a:rPr lang="en-US">
                      <a:ea typeface="ＭＳ Ｐゴシック" charset="0"/>
                      <a:cs typeface="Verdana" charset="0"/>
                    </a:rPr>
                    <a:t>Ok für </a:t>
                  </a:r>
                  <a:r>
                    <a:rPr lang="ja-JP" altLang="en-US">
                      <a:latin typeface="Arial"/>
                      <a:ea typeface="ＭＳ Ｐゴシック" charset="0"/>
                      <a:cs typeface="Verdana" charset="0"/>
                    </a:rPr>
                    <a:t>‘</a:t>
                  </a:r>
                  <a:r>
                    <a:rPr lang="en-US">
                      <a:ea typeface="ＭＳ Ｐゴシック" charset="0"/>
                      <a:cs typeface="Verdana" charset="0"/>
                    </a:rPr>
                    <a:t>kleine</a:t>
                  </a:r>
                  <a:r>
                    <a:rPr lang="ja-JP" altLang="en-US">
                      <a:latin typeface="Arial"/>
                      <a:ea typeface="ＭＳ Ｐゴシック" charset="0"/>
                      <a:cs typeface="Verdana" charset="0"/>
                    </a:rPr>
                    <a:t>’</a:t>
                  </a:r>
                  <a:r>
                    <a:rPr lang="en-US">
                      <a:ea typeface="ＭＳ Ｐゴシック" charset="0"/>
                      <a:cs typeface="Verdana" charset="0"/>
                    </a:rPr>
                    <a:t> Frequenzen (Jeans law)</a:t>
                  </a:r>
                </a:p>
              </p:txBody>
            </p:sp>
            <p:sp>
              <p:nvSpPr>
                <p:cNvPr id="172038" name="Rectangle 6"/>
                <p:cNvSpPr>
                  <a:spLocks/>
                </p:cNvSpPr>
                <p:nvPr/>
              </p:nvSpPr>
              <p:spPr bwMode="auto">
                <a:xfrm>
                  <a:off x="0" y="0"/>
                  <a:ext cx="2480" cy="800"/>
                </a:xfrm>
                <a:prstGeom prst="rect">
                  <a:avLst/>
                </a:prstGeom>
                <a:solidFill>
                  <a:srgbClr val="E6E6E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25400" cap="flat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pic>
              <p:nvPicPr>
                <p:cNvPr id="172039" name="Picture 7"/>
                <p:cNvPicPr>
                  <a:picLocks noChangeAspect="1" noChangeArrowheads="1"/>
                </p:cNvPicPr>
                <p:nvPr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00" y="232"/>
                  <a:ext cx="1160" cy="32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 cap="flat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172040" name="Rectangle 8"/>
                <p:cNvSpPr>
                  <a:spLocks/>
                </p:cNvSpPr>
                <p:nvPr/>
              </p:nvSpPr>
              <p:spPr bwMode="auto">
                <a:xfrm>
                  <a:off x="1628" y="232"/>
                  <a:ext cx="483" cy="33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 cap="flat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wrap="none" lIns="0" tIns="0" rIns="0" bIns="0" anchor="ctr">
                  <a:spAutoFit/>
                </a:bodyPr>
                <a:lstStyle/>
                <a:p>
                  <a:r>
                    <a:rPr lang="en-US" sz="3200">
                      <a:latin typeface="Gill Sans" charset="0"/>
                      <a:ea typeface="ＭＳ Ｐゴシック" charset="0"/>
                      <a:cs typeface="Gill Sans" charset="0"/>
                      <a:sym typeface="Gill Sans" charset="0"/>
                    </a:rPr>
                    <a:t>&lt;E&gt;</a:t>
                  </a:r>
                </a:p>
              </p:txBody>
            </p:sp>
            <p:sp>
              <p:nvSpPr>
                <p:cNvPr id="172041" name="Rectangle 9"/>
                <p:cNvSpPr>
                  <a:spLocks/>
                </p:cNvSpPr>
                <p:nvPr/>
              </p:nvSpPr>
              <p:spPr bwMode="auto">
                <a:xfrm>
                  <a:off x="1455" y="892"/>
                  <a:ext cx="1896" cy="55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 cap="flat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lIns="0" tIns="0" rIns="0" bIns="0" anchor="ctr"/>
                <a:lstStyle/>
                <a:p>
                  <a:r>
                    <a:rPr lang="en-US">
                      <a:solidFill>
                        <a:srgbClr val="FF0000"/>
                      </a:solidFill>
                      <a:latin typeface="Gill Sans" charset="0"/>
                      <a:ea typeface="ＭＳ Ｐゴシック" charset="0"/>
                      <a:cs typeface="Gill Sans" charset="0"/>
                      <a:sym typeface="Gill Sans" charset="0"/>
                    </a:rPr>
                    <a:t>durchschnittliche Energie der Oszillatoren </a:t>
                  </a:r>
                </a:p>
                <a:p>
                  <a:r>
                    <a:rPr lang="en-US">
                      <a:solidFill>
                        <a:srgbClr val="FF0000"/>
                      </a:solidFill>
                      <a:latin typeface="Gill Sans" charset="0"/>
                      <a:ea typeface="ＭＳ Ｐゴシック" charset="0"/>
                      <a:cs typeface="Gill Sans" charset="0"/>
                      <a:sym typeface="Gill Sans" charset="0"/>
                    </a:rPr>
                    <a:t>(proportional zur Temperatur?)</a:t>
                  </a:r>
                </a:p>
              </p:txBody>
            </p:sp>
            <p:sp>
              <p:nvSpPr>
                <p:cNvPr id="172042" name="Line 10"/>
                <p:cNvSpPr>
                  <a:spLocks noChangeShapeType="1"/>
                </p:cNvSpPr>
                <p:nvPr/>
              </p:nvSpPr>
              <p:spPr bwMode="auto">
                <a:xfrm>
                  <a:off x="1986" y="560"/>
                  <a:ext cx="235" cy="330"/>
                </a:xfrm>
                <a:prstGeom prst="line">
                  <a:avLst/>
                </a:prstGeom>
                <a:noFill/>
                <a:ln w="25400" cap="flat">
                  <a:solidFill>
                    <a:srgbClr val="FF0000"/>
                  </a:solidFill>
                  <a:prstDash val="solid"/>
                  <a:miter lim="800000"/>
                  <a:headEnd type="stealth" w="med" len="med"/>
                  <a:tailEnd type="none" w="med" len="med"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</p:grpSp>
        <p:sp>
          <p:nvSpPr>
            <p:cNvPr id="172045" name="Rectangle 13"/>
            <p:cNvSpPr>
              <a:spLocks/>
            </p:cNvSpPr>
            <p:nvPr/>
          </p:nvSpPr>
          <p:spPr bwMode="auto">
            <a:xfrm>
              <a:off x="417" y="1580"/>
              <a:ext cx="1472" cy="3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l"/>
              <a:r>
                <a:rPr lang="en-US" sz="2000">
                  <a:latin typeface="Times New Roman" charset="0"/>
                  <a:ea typeface="ＭＳ Ｐゴシック" charset="0"/>
                  <a:cs typeface="Times New Roman" charset="0"/>
                  <a:sym typeface="Times New Roman" charset="0"/>
                </a:rPr>
                <a:t>Emissionsspektrum</a:t>
              </a:r>
            </a:p>
          </p:txBody>
        </p:sp>
      </p:grpSp>
      <p:pic>
        <p:nvPicPr>
          <p:cNvPr id="172047" name="Picture 1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600" y="2019300"/>
            <a:ext cx="3765550" cy="2197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2048" name="Rectangle 16"/>
          <p:cNvSpPr>
            <a:spLocks/>
          </p:cNvSpPr>
          <p:nvPr/>
        </p:nvSpPr>
        <p:spPr bwMode="auto">
          <a:xfrm>
            <a:off x="531813" y="1174750"/>
            <a:ext cx="3413125" cy="44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 sz="2400">
                <a:latin typeface="Verdana Bold" charset="0"/>
                <a:ea typeface="ＭＳ Ｐゴシック" charset="0"/>
                <a:cs typeface="Verdana Bold" charset="0"/>
                <a:sym typeface="Verdana Bold" charset="0"/>
              </a:rPr>
              <a:t>Hohlraumstrahlung</a:t>
            </a:r>
          </a:p>
        </p:txBody>
      </p:sp>
      <p:sp>
        <p:nvSpPr>
          <p:cNvPr id="172049" name="Rectangle 17"/>
          <p:cNvSpPr>
            <a:spLocks/>
          </p:cNvSpPr>
          <p:nvPr/>
        </p:nvSpPr>
        <p:spPr bwMode="auto">
          <a:xfrm>
            <a:off x="4676775" y="1879600"/>
            <a:ext cx="56896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l"/>
            <a:r>
              <a:rPr lang="en-US">
                <a:ea typeface="ＭＳ Ｐゴシック" charset="0"/>
                <a:cs typeface="Verdana" charset="0"/>
              </a:rPr>
              <a:t>Ein </a:t>
            </a:r>
            <a:r>
              <a:rPr lang="ja-JP" altLang="en-US">
                <a:latin typeface="Arial"/>
                <a:ea typeface="ＭＳ Ｐゴシック" charset="0"/>
                <a:cs typeface="Verdana" charset="0"/>
              </a:rPr>
              <a:t>“</a:t>
            </a:r>
            <a:r>
              <a:rPr lang="en-US">
                <a:ea typeface="ＭＳ Ｐゴシック" charset="0"/>
                <a:cs typeface="Verdana" charset="0"/>
              </a:rPr>
              <a:t>Hohlraum</a:t>
            </a:r>
            <a:r>
              <a:rPr lang="ja-JP" altLang="en-US">
                <a:latin typeface="Arial"/>
                <a:ea typeface="ＭＳ Ｐゴシック" charset="0"/>
                <a:cs typeface="Verdana" charset="0"/>
              </a:rPr>
              <a:t>”</a:t>
            </a:r>
            <a:r>
              <a:rPr lang="en-US">
                <a:ea typeface="ＭＳ Ｐゴシック" charset="0"/>
                <a:cs typeface="Verdana" charset="0"/>
              </a:rPr>
              <a:t> absorbiert die einfallende Strahlung völlig und sendet diese Energie</a:t>
            </a:r>
          </a:p>
          <a:p>
            <a:pPr algn="l"/>
            <a:r>
              <a:rPr lang="en-US">
                <a:ea typeface="ＭＳ Ｐゴシック" charset="0"/>
                <a:cs typeface="Verdana" charset="0"/>
              </a:rPr>
              <a:t>als thermische Strahlung wieder aus:</a:t>
            </a:r>
          </a:p>
        </p:txBody>
      </p:sp>
      <p:sp>
        <p:nvSpPr>
          <p:cNvPr id="172050" name="Rectangle 18"/>
          <p:cNvSpPr>
            <a:spLocks/>
          </p:cNvSpPr>
          <p:nvPr/>
        </p:nvSpPr>
        <p:spPr bwMode="auto">
          <a:xfrm>
            <a:off x="4676775" y="3111500"/>
            <a:ext cx="96393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l"/>
            <a:r>
              <a:rPr lang="ja-JP" altLang="en-US">
                <a:latin typeface="Arial"/>
                <a:ea typeface="ＭＳ Ｐゴシック" charset="0"/>
                <a:cs typeface="Verdana" charset="0"/>
              </a:rPr>
              <a:t>“</a:t>
            </a:r>
            <a:r>
              <a:rPr lang="en-US">
                <a:ea typeface="ＭＳ Ｐゴシック" charset="0"/>
                <a:cs typeface="Verdana" charset="0"/>
              </a:rPr>
              <a:t>Hohlraumspektrum</a:t>
            </a:r>
            <a:r>
              <a:rPr lang="ja-JP" altLang="en-US">
                <a:latin typeface="Arial"/>
                <a:ea typeface="ＭＳ Ｐゴシック" charset="0"/>
                <a:cs typeface="Verdana" charset="0"/>
              </a:rPr>
              <a:t>”</a:t>
            </a:r>
            <a:r>
              <a:rPr lang="en-US">
                <a:ea typeface="ＭＳ Ｐゴシック" charset="0"/>
                <a:cs typeface="Verdana" charset="0"/>
              </a:rPr>
              <a:t> = f(</a:t>
            </a:r>
            <a:r>
              <a:rPr lang="en-US">
                <a:latin typeface="Times" charset="0"/>
                <a:ea typeface="ＭＳ Ｐゴシック" charset="0"/>
                <a:cs typeface="Times" charset="0"/>
                <a:sym typeface="Times" charset="0"/>
              </a:rPr>
              <a:t>ν</a:t>
            </a:r>
            <a:r>
              <a:rPr lang="en-US">
                <a:ea typeface="ＭＳ Ｐゴシック" charset="0"/>
                <a:cs typeface="Verdana" charset="0"/>
              </a:rPr>
              <a:t>,T)</a:t>
            </a:r>
          </a:p>
        </p:txBody>
      </p:sp>
      <p:sp>
        <p:nvSpPr>
          <p:cNvPr id="172051" name="Rectangle 19"/>
          <p:cNvSpPr>
            <a:spLocks/>
          </p:cNvSpPr>
          <p:nvPr/>
        </p:nvSpPr>
        <p:spPr bwMode="auto">
          <a:xfrm>
            <a:off x="4167188" y="203200"/>
            <a:ext cx="1568450" cy="66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 sz="3800">
                <a:solidFill>
                  <a:srgbClr val="800040"/>
                </a:solidFill>
                <a:ea typeface="ＭＳ Ｐゴシック" charset="0"/>
                <a:cs typeface="Verdana" charset="0"/>
              </a:rPr>
              <a:t>Felder</a:t>
            </a: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8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20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057" name="Rectangle 1"/>
          <p:cNvSpPr>
            <a:spLocks/>
          </p:cNvSpPr>
          <p:nvPr/>
        </p:nvSpPr>
        <p:spPr bwMode="auto">
          <a:xfrm>
            <a:off x="12700" y="38100"/>
            <a:ext cx="10147300" cy="990600"/>
          </a:xfrm>
          <a:prstGeom prst="rect">
            <a:avLst/>
          </a:prstGeom>
          <a:solidFill>
            <a:srgbClr val="00FF00">
              <a:alpha val="48627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rgbClr val="2D414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173058" name="Rectangle 2"/>
          <p:cNvSpPr>
            <a:spLocks/>
          </p:cNvSpPr>
          <p:nvPr/>
        </p:nvSpPr>
        <p:spPr bwMode="auto">
          <a:xfrm>
            <a:off x="4167188" y="203200"/>
            <a:ext cx="1568450" cy="66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 sz="3800">
                <a:solidFill>
                  <a:srgbClr val="800040"/>
                </a:solidFill>
                <a:ea typeface="ＭＳ Ｐゴシック" charset="0"/>
                <a:cs typeface="Verdana" charset="0"/>
              </a:rPr>
              <a:t>Felder</a:t>
            </a:r>
          </a:p>
        </p:txBody>
      </p:sp>
      <p:sp>
        <p:nvSpPr>
          <p:cNvPr id="173059" name="Rectangle 3"/>
          <p:cNvSpPr>
            <a:spLocks/>
          </p:cNvSpPr>
          <p:nvPr/>
        </p:nvSpPr>
        <p:spPr bwMode="auto">
          <a:xfrm>
            <a:off x="3603625" y="1314450"/>
            <a:ext cx="6451600" cy="596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l"/>
            <a:r>
              <a:rPr lang="en-US" sz="3600">
                <a:solidFill>
                  <a:srgbClr val="0000FF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Ein </a:t>
            </a:r>
            <a:r>
              <a:rPr lang="ja-JP" altLang="en-US" sz="3600">
                <a:solidFill>
                  <a:srgbClr val="0000FF"/>
                </a:solidFill>
                <a:latin typeface="Arial"/>
                <a:ea typeface="ＭＳ Ｐゴシック" charset="0"/>
                <a:cs typeface="Arial" charset="0"/>
                <a:sym typeface="Arial" charset="0"/>
              </a:rPr>
              <a:t>“</a:t>
            </a:r>
            <a:r>
              <a:rPr lang="en-US" sz="3600">
                <a:solidFill>
                  <a:srgbClr val="0000FF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Akt der Verzweiflung</a:t>
            </a:r>
            <a:r>
              <a:rPr lang="ja-JP" altLang="en-US" sz="3600">
                <a:solidFill>
                  <a:srgbClr val="0000FF"/>
                </a:solidFill>
                <a:latin typeface="Arial"/>
                <a:ea typeface="ＭＳ Ｐゴシック" charset="0"/>
                <a:cs typeface="Arial" charset="0"/>
                <a:sym typeface="Arial" charset="0"/>
              </a:rPr>
              <a:t>”</a:t>
            </a:r>
            <a:r>
              <a:rPr lang="en-US" sz="3600">
                <a:solidFill>
                  <a:srgbClr val="0000FF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 </a:t>
            </a:r>
          </a:p>
        </p:txBody>
      </p:sp>
      <p:sp>
        <p:nvSpPr>
          <p:cNvPr id="173060" name="Rectangle 4"/>
          <p:cNvSpPr>
            <a:spLocks/>
          </p:cNvSpPr>
          <p:nvPr/>
        </p:nvSpPr>
        <p:spPr bwMode="auto">
          <a:xfrm>
            <a:off x="3692525" y="6477000"/>
            <a:ext cx="5637213" cy="533400"/>
          </a:xfrm>
          <a:prstGeom prst="rect">
            <a:avLst/>
          </a:prstGeom>
          <a:solidFill>
            <a:srgbClr val="CCCCCC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 sz="3200">
                <a:solidFill>
                  <a:srgbClr val="000080"/>
                </a:solidFill>
                <a:latin typeface="Gill Sans" charset="0"/>
                <a:ea typeface="ＭＳ Ｐゴシック" charset="0"/>
                <a:cs typeface="Gill Sans" charset="0"/>
                <a:sym typeface="Gill Sans" charset="0"/>
              </a:rPr>
              <a:t>h = neue fundamentale Konstante</a:t>
            </a:r>
          </a:p>
        </p:txBody>
      </p:sp>
      <p:grpSp>
        <p:nvGrpSpPr>
          <p:cNvPr id="173064" name="Group 8"/>
          <p:cNvGrpSpPr>
            <a:grpSpLocks/>
          </p:cNvGrpSpPr>
          <p:nvPr/>
        </p:nvGrpSpPr>
        <p:grpSpPr bwMode="auto">
          <a:xfrm>
            <a:off x="304800" y="1250950"/>
            <a:ext cx="2544763" cy="4419600"/>
            <a:chOff x="0" y="0"/>
            <a:chExt cx="1603" cy="2784"/>
          </a:xfrm>
        </p:grpSpPr>
        <p:pic>
          <p:nvPicPr>
            <p:cNvPr id="173061" name="Picture 5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300"/>
              <a:ext cx="1603" cy="21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73062" name="Rectangle 6"/>
            <p:cNvSpPr>
              <a:spLocks/>
            </p:cNvSpPr>
            <p:nvPr/>
          </p:nvSpPr>
          <p:spPr bwMode="auto">
            <a:xfrm>
              <a:off x="70" y="0"/>
              <a:ext cx="1456" cy="2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r>
                <a:rPr lang="en-US" sz="2300">
                  <a:solidFill>
                    <a:srgbClr val="FF0000"/>
                  </a:solidFill>
                  <a:latin typeface="Times New Roman" charset="0"/>
                  <a:ea typeface="ＭＳ Ｐゴシック" charset="0"/>
                  <a:cs typeface="Times New Roman" charset="0"/>
                  <a:sym typeface="Times New Roman" charset="0"/>
                </a:rPr>
                <a:t>14 Dezember 1900</a:t>
              </a:r>
            </a:p>
          </p:txBody>
        </p:sp>
        <p:sp>
          <p:nvSpPr>
            <p:cNvPr id="173063" name="Rectangle 7"/>
            <p:cNvSpPr>
              <a:spLocks/>
            </p:cNvSpPr>
            <p:nvPr/>
          </p:nvSpPr>
          <p:spPr bwMode="auto">
            <a:xfrm>
              <a:off x="328" y="2536"/>
              <a:ext cx="940" cy="2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r>
                <a:rPr lang="en-US" sz="2300">
                  <a:solidFill>
                    <a:srgbClr val="000080"/>
                  </a:solidFill>
                  <a:latin typeface="Times New Roman" charset="0"/>
                  <a:ea typeface="ＭＳ Ｐゴシック" charset="0"/>
                  <a:cs typeface="Times New Roman" charset="0"/>
                  <a:sym typeface="Times New Roman" charset="0"/>
                </a:rPr>
                <a:t>Max Planck</a:t>
              </a:r>
            </a:p>
          </p:txBody>
        </p:sp>
      </p:grpSp>
      <p:sp>
        <p:nvSpPr>
          <p:cNvPr id="173065" name="Rectangle 9"/>
          <p:cNvSpPr>
            <a:spLocks/>
          </p:cNvSpPr>
          <p:nvPr/>
        </p:nvSpPr>
        <p:spPr bwMode="auto">
          <a:xfrm>
            <a:off x="3608388" y="2120900"/>
            <a:ext cx="65532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l"/>
            <a:r>
              <a:rPr lang="en-US" sz="2300">
                <a:latin typeface="Gill Sans" charset="0"/>
                <a:ea typeface="ＭＳ Ｐゴシック" charset="0"/>
                <a:cs typeface="Gill Sans" charset="0"/>
                <a:sym typeface="Gill Sans" charset="0"/>
              </a:rPr>
              <a:t>Die Oszillatoren (in der Wand des Hohlraums) </a:t>
            </a:r>
          </a:p>
          <a:p>
            <a:pPr algn="l"/>
            <a:r>
              <a:rPr lang="en-US" sz="2300">
                <a:latin typeface="Gill Sans" charset="0"/>
                <a:ea typeface="ＭＳ Ｐゴシック" charset="0"/>
                <a:cs typeface="Gill Sans" charset="0"/>
                <a:sym typeface="Gill Sans" charset="0"/>
              </a:rPr>
              <a:t>können nur </a:t>
            </a:r>
            <a:r>
              <a:rPr lang="ja-JP" altLang="en-US" sz="2300">
                <a:latin typeface="Arial"/>
                <a:ea typeface="ＭＳ Ｐゴシック" charset="0"/>
                <a:cs typeface="Gill Sans" charset="0"/>
                <a:sym typeface="Gill Sans" charset="0"/>
              </a:rPr>
              <a:t>‘</a:t>
            </a:r>
            <a:r>
              <a:rPr lang="en-US" sz="2300">
                <a:latin typeface="Gill Sans" charset="0"/>
                <a:ea typeface="ＭＳ Ｐゴシック" charset="0"/>
                <a:cs typeface="Gill Sans" charset="0"/>
                <a:sym typeface="Gill Sans" charset="0"/>
              </a:rPr>
              <a:t> Energiepakete</a:t>
            </a:r>
            <a:r>
              <a:rPr lang="ja-JP" altLang="en-US" sz="2300">
                <a:latin typeface="Arial"/>
                <a:ea typeface="ＭＳ Ｐゴシック" charset="0"/>
                <a:cs typeface="Gill Sans" charset="0"/>
                <a:sym typeface="Gill Sans" charset="0"/>
              </a:rPr>
              <a:t>’</a:t>
            </a:r>
            <a:r>
              <a:rPr lang="en-US" sz="2300">
                <a:latin typeface="Gill Sans" charset="0"/>
                <a:ea typeface="ＭＳ Ｐゴシック" charset="0"/>
                <a:cs typeface="Gill Sans" charset="0"/>
                <a:sym typeface="Gill Sans" charset="0"/>
              </a:rPr>
              <a:t> aussenden  </a:t>
            </a:r>
            <a:r>
              <a:rPr lang="en-US" sz="2300" b="1">
                <a:solidFill>
                  <a:srgbClr val="0000FF"/>
                </a:solidFill>
                <a:latin typeface="Gill Sans" charset="0"/>
                <a:ea typeface="ＭＳ Ｐゴシック" charset="0"/>
                <a:cs typeface="Lucida Grande" charset="0"/>
                <a:sym typeface="Gill Sans" charset="0"/>
              </a:rPr>
              <a:t>ε = h ν</a:t>
            </a:r>
          </a:p>
        </p:txBody>
      </p:sp>
      <p:grpSp>
        <p:nvGrpSpPr>
          <p:cNvPr id="173071" name="Group 15"/>
          <p:cNvGrpSpPr>
            <a:grpSpLocks/>
          </p:cNvGrpSpPr>
          <p:nvPr/>
        </p:nvGrpSpPr>
        <p:grpSpPr bwMode="auto">
          <a:xfrm>
            <a:off x="3603625" y="2997200"/>
            <a:ext cx="6540500" cy="2933700"/>
            <a:chOff x="0" y="0"/>
            <a:chExt cx="4120" cy="1848"/>
          </a:xfrm>
        </p:grpSpPr>
        <p:sp>
          <p:nvSpPr>
            <p:cNvPr id="173066" name="Oval 10"/>
            <p:cNvSpPr>
              <a:spLocks/>
            </p:cNvSpPr>
            <p:nvPr/>
          </p:nvSpPr>
          <p:spPr bwMode="auto">
            <a:xfrm>
              <a:off x="1481" y="1008"/>
              <a:ext cx="840" cy="840"/>
            </a:xfrm>
            <a:prstGeom prst="ellipse">
              <a:avLst/>
            </a:prstGeom>
            <a:solidFill>
              <a:srgbClr val="CCCCCC">
                <a:alpha val="7406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>
                  <a:solidFill>
                    <a:schemeClr val="tx1">
                      <a:alpha val="74060"/>
                    </a:schemeClr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73067" name="Rectangle 11"/>
            <p:cNvSpPr>
              <a:spLocks/>
            </p:cNvSpPr>
            <p:nvPr/>
          </p:nvSpPr>
          <p:spPr bwMode="auto">
            <a:xfrm>
              <a:off x="0" y="0"/>
              <a:ext cx="4120" cy="6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l"/>
              <a:r>
                <a:rPr lang="en-US" sz="2300" i="1">
                  <a:solidFill>
                    <a:srgbClr val="0000FF"/>
                  </a:solidFill>
                  <a:latin typeface="Gill Sans" charset="0"/>
                  <a:ea typeface="ＭＳ Ｐゴシック" charset="0"/>
                  <a:cs typeface="Gill Sans" charset="0"/>
                  <a:sym typeface="Gill Sans" charset="0"/>
                </a:rPr>
                <a:t>Höhere Frequenzen entsprechen grösseren Energiepaketen die bei </a:t>
              </a:r>
              <a:r>
                <a:rPr lang="ja-JP" altLang="en-US" sz="2300" i="1">
                  <a:solidFill>
                    <a:srgbClr val="0000FF"/>
                  </a:solidFill>
                  <a:latin typeface="Arial"/>
                  <a:ea typeface="ＭＳ Ｐゴシック" charset="0"/>
                  <a:cs typeface="Gill Sans" charset="0"/>
                  <a:sym typeface="Gill Sans" charset="0"/>
                </a:rPr>
                <a:t>‘</a:t>
              </a:r>
              <a:r>
                <a:rPr lang="en-US" sz="2300" i="1">
                  <a:solidFill>
                    <a:srgbClr val="0000FF"/>
                  </a:solidFill>
                  <a:latin typeface="Gill Sans" charset="0"/>
                  <a:ea typeface="ＭＳ Ｐゴシック" charset="0"/>
                  <a:cs typeface="Gill Sans" charset="0"/>
                  <a:sym typeface="Gill Sans" charset="0"/>
                </a:rPr>
                <a:t>niedrigen</a:t>
              </a:r>
              <a:r>
                <a:rPr lang="ja-JP" altLang="en-US" sz="2300" i="1">
                  <a:solidFill>
                    <a:srgbClr val="0000FF"/>
                  </a:solidFill>
                  <a:latin typeface="Arial"/>
                  <a:ea typeface="ＭＳ Ｐゴシック" charset="0"/>
                  <a:cs typeface="Gill Sans" charset="0"/>
                  <a:sym typeface="Gill Sans" charset="0"/>
                </a:rPr>
                <a:t>’</a:t>
              </a:r>
              <a:r>
                <a:rPr lang="en-US" sz="2300" i="1">
                  <a:solidFill>
                    <a:srgbClr val="0000FF"/>
                  </a:solidFill>
                  <a:latin typeface="Gill Sans" charset="0"/>
                  <a:ea typeface="ＭＳ Ｐゴシック" charset="0"/>
                  <a:cs typeface="Gill Sans" charset="0"/>
                  <a:sym typeface="Gill Sans" charset="0"/>
                </a:rPr>
                <a:t> Temperaturen nicht wahrscheinlich sind</a:t>
              </a:r>
            </a:p>
            <a:p>
              <a:pPr algn="l"/>
              <a:endParaRPr lang="en-US" sz="3200">
                <a:latin typeface="Gill Sans" charset="0"/>
                <a:ea typeface="ＭＳ Ｐゴシック" charset="0"/>
                <a:cs typeface="Gill Sans" charset="0"/>
                <a:sym typeface="Gill Sans" charset="0"/>
              </a:endParaRPr>
            </a:p>
          </p:txBody>
        </p:sp>
        <p:pic>
          <p:nvPicPr>
            <p:cNvPr id="173068" name="Picture 1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8" y="990"/>
              <a:ext cx="1736" cy="7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73069" name="Rectangle 13"/>
            <p:cNvSpPr>
              <a:spLocks/>
            </p:cNvSpPr>
            <p:nvPr/>
          </p:nvSpPr>
          <p:spPr bwMode="auto">
            <a:xfrm>
              <a:off x="2626" y="456"/>
              <a:ext cx="1339" cy="3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r>
                <a:rPr lang="en-US">
                  <a:solidFill>
                    <a:srgbClr val="FF0000"/>
                  </a:solidFill>
                  <a:latin typeface="Gill Sans" charset="0"/>
                  <a:ea typeface="ＭＳ Ｐゴシック" charset="0"/>
                  <a:cs typeface="Gill Sans" charset="0"/>
                  <a:sym typeface="Gill Sans" charset="0"/>
                </a:rPr>
                <a:t> Durchschnittsenergie</a:t>
              </a:r>
            </a:p>
            <a:p>
              <a:r>
                <a:rPr lang="en-US">
                  <a:solidFill>
                    <a:srgbClr val="FF0000"/>
                  </a:solidFill>
                  <a:latin typeface="Gill Sans" charset="0"/>
                  <a:ea typeface="ＭＳ Ｐゴシック" charset="0"/>
                  <a:cs typeface="Gill Sans" charset="0"/>
                  <a:sym typeface="Gill Sans" charset="0"/>
                </a:rPr>
                <a:t>der Oszillatoren</a:t>
              </a:r>
            </a:p>
          </p:txBody>
        </p:sp>
        <p:sp>
          <p:nvSpPr>
            <p:cNvPr id="173070" name="AutoShape 14"/>
            <p:cNvSpPr>
              <a:spLocks/>
            </p:cNvSpPr>
            <p:nvPr/>
          </p:nvSpPr>
          <p:spPr bwMode="auto">
            <a:xfrm rot="19090790" flipH="1">
              <a:off x="2256" y="951"/>
              <a:ext cx="704" cy="136"/>
            </a:xfrm>
            <a:prstGeom prst="rightArrow">
              <a:avLst>
                <a:gd name="adj1" fmla="val 0"/>
                <a:gd name="adj2" fmla="val 135044"/>
              </a:avLst>
            </a:prstGeom>
            <a:blipFill dpi="0" rotWithShape="0">
              <a:blip r:embed="rId4"/>
              <a:srcRect/>
              <a:tile tx="0" ty="0" sx="100000" sy="100000" flip="none" algn="tl"/>
            </a:blipFill>
            <a:ln w="25400" cap="flat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>
              <a:outerShdw blurRad="127000" dist="76199" dir="2279997" algn="ctr" rotWithShape="0">
                <a:schemeClr val="bg2">
                  <a:alpha val="75000"/>
                </a:schemeClr>
              </a:outerShdw>
            </a:effectLst>
          </p:spPr>
          <p:txBody>
            <a:bodyPr lIns="0" tIns="0" rIns="0" bIns="0"/>
            <a:lstStyle/>
            <a:p>
              <a:endParaRPr lang="en-US"/>
            </a:p>
          </p:txBody>
        </p:sp>
      </p:grp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8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30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68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30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68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3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3060" grpId="0" animBg="1" autoUpdateAnimBg="0"/>
      <p:bldP spid="173065" grpId="0" autoUpdateAnimBg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10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100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10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10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10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104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105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106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107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108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109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1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110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11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11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11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114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115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116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117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118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119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1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120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12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12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12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124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125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126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127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128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129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1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130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13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13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13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134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135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136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137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138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139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14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140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14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14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14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144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145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146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147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148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149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15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150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15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15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15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154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155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156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157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158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159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16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160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17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18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19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0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4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5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6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7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8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9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30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3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3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3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34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35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36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37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38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39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40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4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4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4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44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45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46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47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48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49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5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50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5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5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5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54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55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56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57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58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59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6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60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6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6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6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64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65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66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67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68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69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7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70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7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7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7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74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75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76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77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78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79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8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80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8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8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8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84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85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86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87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88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89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9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90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9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9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9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94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95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96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97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98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99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lank">
  <a:themeElements>
    <a:clrScheme name="">
      <a:dk1>
        <a:srgbClr val="000000"/>
      </a:dk1>
      <a:lt1>
        <a:srgbClr val="000000"/>
      </a:lt1>
      <a:dk2>
        <a:srgbClr val="000000"/>
      </a:dk2>
      <a:lt2>
        <a:srgbClr val="FFFFFF"/>
      </a:lt2>
      <a:accent1>
        <a:srgbClr val="000000"/>
      </a:accent1>
      <a:accent2>
        <a:srgbClr val="333399"/>
      </a:accent2>
      <a:accent3>
        <a:srgbClr val="AAAAAA"/>
      </a:accent3>
      <a:accent4>
        <a:srgbClr val="000000"/>
      </a:accent4>
      <a:accent5>
        <a:srgbClr val="AAAAAA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">
      <a:majorFont>
        <a:latin typeface="Gill Sans"/>
        <a:ea typeface="ヒラギノ角ゴ ProN W3"/>
        <a:cs typeface="ヒラギノ角ゴ ProN W3"/>
      </a:majorFont>
      <a:minorFont>
        <a:latin typeface="Gill Sans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44422C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0"/>
            <a:cs typeface="ヒラギノ角ゴ ProN W3" charset="0"/>
            <a:sym typeface="Verdan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44422C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0"/>
            <a:cs typeface="ヒラギノ角ゴ ProN W3" charset="0"/>
            <a:sym typeface="Verdana" charset="0"/>
          </a:defRPr>
        </a:defPPr>
      </a:lstStyle>
    </a:lnDef>
  </a:objectDefaults>
  <a:extraClrSchemeLst>
    <a:extraClrScheme>
      <a:clrScheme name="Blank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Blank">
  <a:themeElements>
    <a:clrScheme name="">
      <a:dk1>
        <a:srgbClr val="808080"/>
      </a:dk1>
      <a:lt1>
        <a:srgbClr val="FFFFFF"/>
      </a:lt1>
      <a:dk2>
        <a:srgbClr val="000000"/>
      </a:dk2>
      <a:lt2>
        <a:srgbClr val="000000"/>
      </a:lt2>
      <a:accent1>
        <a:srgbClr val="BBE0E3"/>
      </a:accent1>
      <a:accent2>
        <a:srgbClr val="333399"/>
      </a:accent2>
      <a:accent3>
        <a:srgbClr val="AAAAAA"/>
      </a:accent3>
      <a:accent4>
        <a:srgbClr val="DADADA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">
      <a:majorFont>
        <a:latin typeface="Chalkboard"/>
        <a:ea typeface="ヒラギノ角ゴ ProN W3"/>
        <a:cs typeface="ヒラギノ角ゴ ProN W3"/>
      </a:majorFont>
      <a:minorFont>
        <a:latin typeface="Chalkboard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44422C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0"/>
            <a:cs typeface="ヒラギノ角ゴ ProN W3" charset="0"/>
            <a:sym typeface="Verdan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44422C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0"/>
            <a:cs typeface="ヒラギノ角ゴ ProN W3" charset="0"/>
            <a:sym typeface="Verdana" charset="0"/>
          </a:defRPr>
        </a:defPPr>
      </a:lstStyle>
    </a:lnDef>
  </a:objectDefaults>
  <a:extraClrSchemeLst>
    <a:extraClrScheme>
      <a:clrScheme name="Blank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00.xml><?xml version="1.0" encoding="utf-8"?>
<a:theme xmlns:a="http://schemas.openxmlformats.org/drawingml/2006/main" name="Bullets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6796EB"/>
      </a:accent1>
      <a:accent2>
        <a:srgbClr val="333399"/>
      </a:accent2>
      <a:accent3>
        <a:srgbClr val="FFFFFF"/>
      </a:accent3>
      <a:accent4>
        <a:srgbClr val="000000"/>
      </a:accent4>
      <a:accent5>
        <a:srgbClr val="B8C9F3"/>
      </a:accent5>
      <a:accent6>
        <a:srgbClr val="2D2D8A"/>
      </a:accent6>
      <a:hlink>
        <a:srgbClr val="009999"/>
      </a:hlink>
      <a:folHlink>
        <a:srgbClr val="99CC00"/>
      </a:folHlink>
    </a:clrScheme>
    <a:fontScheme name="Bullets">
      <a:majorFont>
        <a:latin typeface="Herculanum"/>
        <a:ea typeface="ヒラギノ明朝 ProN W3"/>
        <a:cs typeface="ヒラギノ明朝 ProN W3"/>
      </a:majorFont>
      <a:minorFont>
        <a:latin typeface="Palatino"/>
        <a:ea typeface="ヒラギノ明朝 ProN W3"/>
        <a:cs typeface="ヒラギノ明朝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44422C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0"/>
            <a:cs typeface="ヒラギノ角ゴ ProN W3" charset="0"/>
            <a:sym typeface="Verdan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44422C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0"/>
            <a:cs typeface="ヒラギノ角ゴ ProN W3" charset="0"/>
            <a:sym typeface="Verdana" charset="0"/>
          </a:defRPr>
        </a:defPPr>
      </a:lstStyle>
    </a:lnDef>
  </a:objectDefaults>
  <a:extraClrSchemeLst>
    <a:extraClrScheme>
      <a:clrScheme name="Bullets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01.xml><?xml version="1.0" encoding="utf-8"?>
<a:theme xmlns:a="http://schemas.openxmlformats.org/drawingml/2006/main" name="Title - Top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6796EB"/>
      </a:accent1>
      <a:accent2>
        <a:srgbClr val="333399"/>
      </a:accent2>
      <a:accent3>
        <a:srgbClr val="FFFFFF"/>
      </a:accent3>
      <a:accent4>
        <a:srgbClr val="000000"/>
      </a:accent4>
      <a:accent5>
        <a:srgbClr val="B8C9F3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- Top">
      <a:majorFont>
        <a:latin typeface="Herculanum"/>
        <a:ea typeface="ヒラギノ明朝 ProN W3"/>
        <a:cs typeface="ヒラギノ明朝 ProN W3"/>
      </a:majorFont>
      <a:minorFont>
        <a:latin typeface="Palatino"/>
        <a:ea typeface="ヒラギノ明朝 ProN W3"/>
        <a:cs typeface="ヒラギノ明朝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44422C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0"/>
            <a:cs typeface="ヒラギノ角ゴ ProN W3" charset="0"/>
            <a:sym typeface="Verdan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44422C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0"/>
            <a:cs typeface="ヒラギノ角ゴ ProN W3" charset="0"/>
            <a:sym typeface="Verdana" charset="0"/>
          </a:defRPr>
        </a:defPPr>
      </a:lstStyle>
    </a:lnDef>
  </a:objectDefaults>
  <a:extraClrSchemeLst>
    <a:extraClrScheme>
      <a:clrScheme name="Title - Top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02.xml><?xml version="1.0" encoding="utf-8"?>
<a:theme xmlns:a="http://schemas.openxmlformats.org/drawingml/2006/main" name="Title &amp; Bullets - Left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6796EB"/>
      </a:accent1>
      <a:accent2>
        <a:srgbClr val="333399"/>
      </a:accent2>
      <a:accent3>
        <a:srgbClr val="FFFFFF"/>
      </a:accent3>
      <a:accent4>
        <a:srgbClr val="000000"/>
      </a:accent4>
      <a:accent5>
        <a:srgbClr val="B8C9F3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Bullets - Left">
      <a:majorFont>
        <a:latin typeface="Herculanum"/>
        <a:ea typeface="ヒラギノ明朝 ProN W3"/>
        <a:cs typeface="ヒラギノ明朝 ProN W3"/>
      </a:majorFont>
      <a:minorFont>
        <a:latin typeface="Palatino"/>
        <a:ea typeface="ヒラギノ明朝 ProN W3"/>
        <a:cs typeface="ヒラギノ明朝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44422C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0"/>
            <a:cs typeface="ヒラギノ角ゴ ProN W3" charset="0"/>
            <a:sym typeface="Verdan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44422C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0"/>
            <a:cs typeface="ヒラギノ角ゴ ProN W3" charset="0"/>
            <a:sym typeface="Verdana" charset="0"/>
          </a:defRPr>
        </a:defPPr>
      </a:lstStyle>
    </a:lnDef>
  </a:objectDefaults>
  <a:extraClrSchemeLst>
    <a:extraClrScheme>
      <a:clrScheme name="Title &amp; Bullets - Lef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03.xml><?xml version="1.0" encoding="utf-8"?>
<a:theme xmlns:a="http://schemas.openxmlformats.org/drawingml/2006/main" name="Title &amp; Bullets - 2 Colum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6796EB"/>
      </a:accent1>
      <a:accent2>
        <a:srgbClr val="333399"/>
      </a:accent2>
      <a:accent3>
        <a:srgbClr val="FFFFFF"/>
      </a:accent3>
      <a:accent4>
        <a:srgbClr val="000000"/>
      </a:accent4>
      <a:accent5>
        <a:srgbClr val="B8C9F3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Bullets - 2 Column">
      <a:majorFont>
        <a:latin typeface="Herculanum"/>
        <a:ea typeface="ヒラギノ明朝 ProN W3"/>
        <a:cs typeface="ヒラギノ明朝 ProN W3"/>
      </a:majorFont>
      <a:minorFont>
        <a:latin typeface="Palatino"/>
        <a:ea typeface="ヒラギノ明朝 ProN W3"/>
        <a:cs typeface="ヒラギノ明朝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44422C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0"/>
            <a:cs typeface="ヒラギノ角ゴ ProN W3" charset="0"/>
            <a:sym typeface="Verdan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44422C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0"/>
            <a:cs typeface="ヒラギノ角ゴ ProN W3" charset="0"/>
            <a:sym typeface="Verdana" charset="0"/>
          </a:defRPr>
        </a:defPPr>
      </a:lstStyle>
    </a:lnDef>
  </a:objectDefaults>
  <a:extraClrSchemeLst>
    <a:extraClrScheme>
      <a:clrScheme name="Title &amp; Bullets - 2 Colum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04.xml><?xml version="1.0" encoding="utf-8"?>
<a:theme xmlns:a="http://schemas.openxmlformats.org/drawingml/2006/main" name="Title, Bullets &amp; Photo">
  <a:themeElements>
    <a:clrScheme name="">
      <a:dk1>
        <a:srgbClr val="000000"/>
      </a:dk1>
      <a:lt1>
        <a:srgbClr val="B5C9EC"/>
      </a:lt1>
      <a:dk2>
        <a:srgbClr val="000000"/>
      </a:dk2>
      <a:lt2>
        <a:srgbClr val="808080"/>
      </a:lt2>
      <a:accent1>
        <a:srgbClr val="6796EB"/>
      </a:accent1>
      <a:accent2>
        <a:srgbClr val="333399"/>
      </a:accent2>
      <a:accent3>
        <a:srgbClr val="D7E1F4"/>
      </a:accent3>
      <a:accent4>
        <a:srgbClr val="000000"/>
      </a:accent4>
      <a:accent5>
        <a:srgbClr val="B8C9F3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, Bullets &amp; Photo">
      <a:majorFont>
        <a:latin typeface="Herculanum"/>
        <a:ea typeface="ヒラギノ明朝 ProN W3"/>
        <a:cs typeface="ヒラギノ明朝 ProN W3"/>
      </a:majorFont>
      <a:minorFont>
        <a:latin typeface="Palatino"/>
        <a:ea typeface="ヒラギノ明朝 ProN W3"/>
        <a:cs typeface="ヒラギノ明朝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44422C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0"/>
            <a:cs typeface="ヒラギノ角ゴ ProN W3" charset="0"/>
            <a:sym typeface="Verdan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44422C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0"/>
            <a:cs typeface="ヒラギノ角ゴ ProN W3" charset="0"/>
            <a:sym typeface="Verdana" charset="0"/>
          </a:defRPr>
        </a:defPPr>
      </a:lstStyle>
    </a:lnDef>
  </a:objectDefaults>
  <a:extraClrSchemeLst>
    <a:extraClrScheme>
      <a:clrScheme name="Title, Bullets &amp; Phot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05.xml><?xml version="1.0" encoding="utf-8"?>
<a:theme xmlns:a="http://schemas.openxmlformats.org/drawingml/2006/main" name="Title &amp; Bullets - Right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6796EB"/>
      </a:accent1>
      <a:accent2>
        <a:srgbClr val="333399"/>
      </a:accent2>
      <a:accent3>
        <a:srgbClr val="FFFFFF"/>
      </a:accent3>
      <a:accent4>
        <a:srgbClr val="000000"/>
      </a:accent4>
      <a:accent5>
        <a:srgbClr val="B8C9F3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Bullets - Right">
      <a:majorFont>
        <a:latin typeface="Herculanum"/>
        <a:ea typeface="ヒラギノ明朝 ProN W3"/>
        <a:cs typeface="ヒラギノ明朝 ProN W3"/>
      </a:majorFont>
      <a:minorFont>
        <a:latin typeface="Palatino"/>
        <a:ea typeface="ヒラギノ明朝 ProN W3"/>
        <a:cs typeface="ヒラギノ明朝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44422C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0"/>
            <a:cs typeface="ヒラギノ角ゴ ProN W3" charset="0"/>
            <a:sym typeface="Verdan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44422C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0"/>
            <a:cs typeface="ヒラギノ角ゴ ProN W3" charset="0"/>
            <a:sym typeface="Verdana" charset="0"/>
          </a:defRPr>
        </a:defPPr>
      </a:lstStyle>
    </a:lnDef>
  </a:objectDefaults>
  <a:extraClrSchemeLst>
    <a:extraClrScheme>
      <a:clrScheme name="Title &amp; Bullets - Righ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06.xml><?xml version="1.0" encoding="utf-8"?>
<a:theme xmlns:a="http://schemas.openxmlformats.org/drawingml/2006/main" name="Bullets">
  <a:themeElements>
    <a:clrScheme name="Bullets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ullets">
      <a:majorFont>
        <a:latin typeface="Gill Sans"/>
        <a:ea typeface="ヒラギノ角ゴ ProN W3"/>
        <a:cs typeface="ヒラギノ角ゴ ProN W3"/>
      </a:majorFont>
      <a:minorFont>
        <a:latin typeface="Gill Sans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44422C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0"/>
            <a:cs typeface="ヒラギノ角ゴ ProN W3" charset="0"/>
            <a:sym typeface="Verdan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44422C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0"/>
            <a:cs typeface="ヒラギノ角ゴ ProN W3" charset="0"/>
            <a:sym typeface="Verdana" charset="0"/>
          </a:defRPr>
        </a:defPPr>
      </a:lstStyle>
    </a:lnDef>
  </a:objectDefaults>
  <a:extraClrSchemeLst>
    <a:extraClrScheme>
      <a:clrScheme name="Bullets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07.xml><?xml version="1.0" encoding="utf-8"?>
<a:theme xmlns:a="http://schemas.openxmlformats.org/drawingml/2006/main" name="Title &amp; Bullets">
  <a:themeElements>
    <a:clrScheme name="Title &amp; Bullets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Bullets">
      <a:majorFont>
        <a:latin typeface="Gill Sans"/>
        <a:ea typeface="ヒラギノ角ゴ ProN W3"/>
        <a:cs typeface="ヒラギノ角ゴ ProN W3"/>
      </a:majorFont>
      <a:minorFont>
        <a:latin typeface="Gill Sans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44422C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0"/>
            <a:cs typeface="ヒラギノ角ゴ ProN W3" charset="0"/>
            <a:sym typeface="Verdan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44422C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0"/>
            <a:cs typeface="ヒラギノ角ゴ ProN W3" charset="0"/>
            <a:sym typeface="Verdana" charset="0"/>
          </a:defRPr>
        </a:defPPr>
      </a:lstStyle>
    </a:lnDef>
  </a:objectDefaults>
  <a:extraClrSchemeLst>
    <a:extraClrScheme>
      <a:clrScheme name="Title &amp; Bullets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08.xml><?xml version="1.0" encoding="utf-8"?>
<a:theme xmlns:a="http://schemas.openxmlformats.org/drawingml/2006/main" name="Title - Center">
  <a:themeElements>
    <a:clrScheme name="Title - Center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- Center">
      <a:majorFont>
        <a:latin typeface="Gill Sans"/>
        <a:ea typeface="ヒラギノ角ゴ ProN W3"/>
        <a:cs typeface="ヒラギノ角ゴ ProN W3"/>
      </a:majorFont>
      <a:minorFont>
        <a:latin typeface="Gill Sans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44422C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0"/>
            <a:cs typeface="ヒラギノ角ゴ ProN W3" charset="0"/>
            <a:sym typeface="Verdan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44422C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0"/>
            <a:cs typeface="ヒラギノ角ゴ ProN W3" charset="0"/>
            <a:sym typeface="Verdana" charset="0"/>
          </a:defRPr>
        </a:defPPr>
      </a:lstStyle>
    </a:lnDef>
  </a:objectDefaults>
  <a:extraClrSchemeLst>
    <a:extraClrScheme>
      <a:clrScheme name="Title - Cente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09.xml><?xml version="1.0" encoding="utf-8"?>
<a:theme xmlns:a="http://schemas.openxmlformats.org/drawingml/2006/main" name="Title &amp; Subtitle">
  <a:themeElements>
    <a:clrScheme name="Title &amp; Subtitl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Subtitle">
      <a:majorFont>
        <a:latin typeface="Gill Sans"/>
        <a:ea typeface="ヒラギノ角ゴ ProN W3"/>
        <a:cs typeface="ヒラギノ角ゴ ProN W3"/>
      </a:majorFont>
      <a:minorFont>
        <a:latin typeface="Gill Sans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44422C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0"/>
            <a:cs typeface="ヒラギノ角ゴ ProN W3" charset="0"/>
            <a:sym typeface="Verdan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44422C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0"/>
            <a:cs typeface="ヒラギノ角ゴ ProN W3" charset="0"/>
            <a:sym typeface="Verdana" charset="0"/>
          </a:defRPr>
        </a:defPPr>
      </a:lstStyle>
    </a:lnDef>
  </a:objectDefaults>
  <a:extraClrSchemeLst>
    <a:extraClrScheme>
      <a:clrScheme name="Title &amp; Subtitl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Blank copy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2B5046"/>
      </a:accent1>
      <a:accent2>
        <a:srgbClr val="333399"/>
      </a:accent2>
      <a:accent3>
        <a:srgbClr val="FFFFFF"/>
      </a:accent3>
      <a:accent4>
        <a:srgbClr val="000000"/>
      </a:accent4>
      <a:accent5>
        <a:srgbClr val="ACB3B0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copy">
      <a:majorFont>
        <a:latin typeface="Futura Condensed"/>
        <a:ea typeface="ヒラギノ角ゴ ProN W3"/>
        <a:cs typeface="ヒラギノ角ゴ ProN W3"/>
      </a:majorFont>
      <a:minorFont>
        <a:latin typeface="Futura Condensed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44422C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0"/>
            <a:cs typeface="ヒラギノ角ゴ ProN W3" charset="0"/>
            <a:sym typeface="Verdan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44422C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0"/>
            <a:cs typeface="ヒラギノ角ゴ ProN W3" charset="0"/>
            <a:sym typeface="Verdana" charset="0"/>
          </a:defRPr>
        </a:defPPr>
      </a:lstStyle>
    </a:lnDef>
  </a:objectDefaults>
  <a:extraClrSchemeLst>
    <a:extraClrScheme>
      <a:clrScheme name="Blank copy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10.xml><?xml version="1.0" encoding="utf-8"?>
<a:theme xmlns:a="http://schemas.openxmlformats.org/drawingml/2006/main" name="Photo - Horizontal">
  <a:themeElements>
    <a:clrScheme name="">
      <a:dk1>
        <a:srgbClr val="000000"/>
      </a:dk1>
      <a:lt1>
        <a:srgbClr val="000000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AAAAAA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hoto - Horizontal">
      <a:majorFont>
        <a:latin typeface="Gill Sans"/>
        <a:ea typeface="ヒラギノ角ゴ ProN W3"/>
        <a:cs typeface="ヒラギノ角ゴ ProN W3"/>
      </a:majorFont>
      <a:minorFont>
        <a:latin typeface="Gill Sans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44422C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0"/>
            <a:cs typeface="ヒラギノ角ゴ ProN W3" charset="0"/>
            <a:sym typeface="Verdan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44422C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0"/>
            <a:cs typeface="ヒラギノ角ゴ ProN W3" charset="0"/>
            <a:sym typeface="Verdana" charset="0"/>
          </a:defRPr>
        </a:defPPr>
      </a:lstStyle>
    </a:lnDef>
  </a:objectDefaults>
  <a:extraClrSchemeLst>
    <a:extraClrScheme>
      <a:clrScheme name="Photo - Horizontal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11.xml><?xml version="1.0" encoding="utf-8"?>
<a:theme xmlns:a="http://schemas.openxmlformats.org/drawingml/2006/main" name="Photo - Horizontal Reflection">
  <a:themeElements>
    <a:clrScheme name="Photo - Horizontal Reflec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hoto - Horizontal Reflection">
      <a:majorFont>
        <a:latin typeface="Gill Sans"/>
        <a:ea typeface="ヒラギノ角ゴ ProN W3"/>
        <a:cs typeface="ヒラギノ角ゴ ProN W3"/>
      </a:majorFont>
      <a:minorFont>
        <a:latin typeface="Gill Sans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44422C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0"/>
            <a:cs typeface="ヒラギノ角ゴ ProN W3" charset="0"/>
            <a:sym typeface="Verdan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44422C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0"/>
            <a:cs typeface="ヒラギノ角ゴ ProN W3" charset="0"/>
            <a:sym typeface="Verdana" charset="0"/>
          </a:defRPr>
        </a:defPPr>
      </a:lstStyle>
    </a:lnDef>
  </a:objectDefaults>
  <a:extraClrSchemeLst>
    <a:extraClrScheme>
      <a:clrScheme name="Photo - Horizontal Reflec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12.xml><?xml version="1.0" encoding="utf-8"?>
<a:theme xmlns:a="http://schemas.openxmlformats.org/drawingml/2006/main" name="Photo - Vertical">
  <a:themeElements>
    <a:clrScheme name="">
      <a:dk1>
        <a:srgbClr val="000000"/>
      </a:dk1>
      <a:lt1>
        <a:srgbClr val="000000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AAAAAA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hoto - Vertical">
      <a:majorFont>
        <a:latin typeface="Gill Sans"/>
        <a:ea typeface="ヒラギノ角ゴ ProN W3"/>
        <a:cs typeface="ヒラギノ角ゴ ProN W3"/>
      </a:majorFont>
      <a:minorFont>
        <a:latin typeface="Gill Sans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44422C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0"/>
            <a:cs typeface="ヒラギノ角ゴ ProN W3" charset="0"/>
            <a:sym typeface="Verdan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44422C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0"/>
            <a:cs typeface="ヒラギノ角ゴ ProN W3" charset="0"/>
            <a:sym typeface="Verdana" charset="0"/>
          </a:defRPr>
        </a:defPPr>
      </a:lstStyle>
    </a:lnDef>
  </a:objectDefaults>
  <a:extraClrSchemeLst>
    <a:extraClrScheme>
      <a:clrScheme name="Photo - Vertical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13.xml><?xml version="1.0" encoding="utf-8"?>
<a:theme xmlns:a="http://schemas.openxmlformats.org/drawingml/2006/main" name="Photo - Vertical Reflection">
  <a:themeElements>
    <a:clrScheme name="Photo - Vertical Reflec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hoto - Vertical Reflection">
      <a:majorFont>
        <a:latin typeface="Gill Sans"/>
        <a:ea typeface="ヒラギノ角ゴ ProN W3"/>
        <a:cs typeface="ヒラギノ角ゴ ProN W3"/>
      </a:majorFont>
      <a:minorFont>
        <a:latin typeface="Gill Sans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44422C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0"/>
            <a:cs typeface="ヒラギノ角ゴ ProN W3" charset="0"/>
            <a:sym typeface="Verdan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44422C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0"/>
            <a:cs typeface="ヒラギノ角ゴ ProN W3" charset="0"/>
            <a:sym typeface="Verdana" charset="0"/>
          </a:defRPr>
        </a:defPPr>
      </a:lstStyle>
    </a:lnDef>
  </a:objectDefaults>
  <a:extraClrSchemeLst>
    <a:extraClrScheme>
      <a:clrScheme name="Photo - Vertical Reflec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14.xml><?xml version="1.0" encoding="utf-8"?>
<a:theme xmlns:a="http://schemas.openxmlformats.org/drawingml/2006/main" name="Title - Top">
  <a:themeElements>
    <a:clrScheme name="Title - Top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- Top">
      <a:majorFont>
        <a:latin typeface="Gill Sans"/>
        <a:ea typeface="ヒラギノ角ゴ ProN W3"/>
        <a:cs typeface="ヒラギノ角ゴ ProN W3"/>
      </a:majorFont>
      <a:minorFont>
        <a:latin typeface="Gill Sans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44422C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0"/>
            <a:cs typeface="ヒラギノ角ゴ ProN W3" charset="0"/>
            <a:sym typeface="Verdan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44422C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0"/>
            <a:cs typeface="ヒラギノ角ゴ ProN W3" charset="0"/>
            <a:sym typeface="Verdana" charset="0"/>
          </a:defRPr>
        </a:defPPr>
      </a:lstStyle>
    </a:lnDef>
  </a:objectDefaults>
  <a:extraClrSchemeLst>
    <a:extraClrScheme>
      <a:clrScheme name="Title - Top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15.xml><?xml version="1.0" encoding="utf-8"?>
<a:theme xmlns:a="http://schemas.openxmlformats.org/drawingml/2006/main" name="Blank">
  <a:themeElements>
    <a:clrScheme name="Blank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">
      <a:majorFont>
        <a:latin typeface="Gill Sans"/>
        <a:ea typeface="ヒラギノ角ゴ ProN W3"/>
        <a:cs typeface="ヒラギノ角ゴ ProN W3"/>
      </a:majorFont>
      <a:minorFont>
        <a:latin typeface="Gill Sans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44422C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0"/>
            <a:cs typeface="ヒラギノ角ゴ ProN W3" charset="0"/>
            <a:sym typeface="Verdan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44422C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0"/>
            <a:cs typeface="ヒラギノ角ゴ ProN W3" charset="0"/>
            <a:sym typeface="Verdana" charset="0"/>
          </a:defRPr>
        </a:defPPr>
      </a:lstStyle>
    </a:lnDef>
  </a:objectDefaults>
  <a:extraClrSchemeLst>
    <a:extraClrScheme>
      <a:clrScheme name="Blank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16.xml><?xml version="1.0" encoding="utf-8"?>
<a:theme xmlns:a="http://schemas.openxmlformats.org/drawingml/2006/main" name="Title &amp; Bullets - Left">
  <a:themeElements>
    <a:clrScheme name="Title &amp; Bullets - Lef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Bullets - Left">
      <a:majorFont>
        <a:latin typeface="Gill Sans"/>
        <a:ea typeface="ヒラギノ角ゴ ProN W3"/>
        <a:cs typeface="ヒラギノ角ゴ ProN W3"/>
      </a:majorFont>
      <a:minorFont>
        <a:latin typeface="Gill Sans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44422C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0"/>
            <a:cs typeface="ヒラギノ角ゴ ProN W3" charset="0"/>
            <a:sym typeface="Verdan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44422C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0"/>
            <a:cs typeface="ヒラギノ角ゴ ProN W3" charset="0"/>
            <a:sym typeface="Verdana" charset="0"/>
          </a:defRPr>
        </a:defPPr>
      </a:lstStyle>
    </a:lnDef>
  </a:objectDefaults>
  <a:extraClrSchemeLst>
    <a:extraClrScheme>
      <a:clrScheme name="Title &amp; Bullets - Lef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17.xml><?xml version="1.0" encoding="utf-8"?>
<a:theme xmlns:a="http://schemas.openxmlformats.org/drawingml/2006/main" name="Title &amp; Bullets - 2 Column">
  <a:themeElements>
    <a:clrScheme name="Title &amp; Bullets - 2 Colum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Bullets - 2 Column">
      <a:majorFont>
        <a:latin typeface="Gill Sans"/>
        <a:ea typeface="ヒラギノ角ゴ ProN W3"/>
        <a:cs typeface="ヒラギノ角ゴ ProN W3"/>
      </a:majorFont>
      <a:minorFont>
        <a:latin typeface="Gill Sans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44422C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0"/>
            <a:cs typeface="ヒラギノ角ゴ ProN W3" charset="0"/>
            <a:sym typeface="Verdan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44422C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0"/>
            <a:cs typeface="ヒラギノ角ゴ ProN W3" charset="0"/>
            <a:sym typeface="Verdana" charset="0"/>
          </a:defRPr>
        </a:defPPr>
      </a:lstStyle>
    </a:lnDef>
  </a:objectDefaults>
  <a:extraClrSchemeLst>
    <a:extraClrScheme>
      <a:clrScheme name="Title &amp; Bullets - 2 Colum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18.xml><?xml version="1.0" encoding="utf-8"?>
<a:theme xmlns:a="http://schemas.openxmlformats.org/drawingml/2006/main" name="Title &amp; Bullets - Right">
  <a:themeElements>
    <a:clrScheme name="Title &amp; Bullets - Righ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Bullets - Right">
      <a:majorFont>
        <a:latin typeface="Gill Sans"/>
        <a:ea typeface="ヒラギノ角ゴ ProN W3"/>
        <a:cs typeface="ヒラギノ角ゴ ProN W3"/>
      </a:majorFont>
      <a:minorFont>
        <a:latin typeface="Gill Sans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44422C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0"/>
            <a:cs typeface="ヒラギノ角ゴ ProN W3" charset="0"/>
            <a:sym typeface="Verdan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44422C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0"/>
            <a:cs typeface="ヒラギノ角ゴ ProN W3" charset="0"/>
            <a:sym typeface="Verdana" charset="0"/>
          </a:defRPr>
        </a:defPPr>
      </a:lstStyle>
    </a:lnDef>
  </a:objectDefaults>
  <a:extraClrSchemeLst>
    <a:extraClrScheme>
      <a:clrScheme name="Title &amp; Bullets - Righ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19.xml><?xml version="1.0" encoding="utf-8"?>
<a:theme xmlns:a="http://schemas.openxmlformats.org/drawingml/2006/main" name="Title, Bullets &amp; Photo">
  <a:themeElements>
    <a:clrScheme name="">
      <a:dk1>
        <a:srgbClr val="000000"/>
      </a:dk1>
      <a:lt1>
        <a:srgbClr val="000000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AAAAAA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, Bullets &amp; Photo">
      <a:majorFont>
        <a:latin typeface="Gill Sans"/>
        <a:ea typeface="ヒラギノ角ゴ ProN W3"/>
        <a:cs typeface="ヒラギノ角ゴ ProN W3"/>
      </a:majorFont>
      <a:minorFont>
        <a:latin typeface="Gill Sans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44422C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0"/>
            <a:cs typeface="ヒラギノ角ゴ ProN W3" charset="0"/>
            <a:sym typeface="Verdan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44422C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0"/>
            <a:cs typeface="ヒラギノ角ゴ ProN W3" charset="0"/>
            <a:sym typeface="Verdana" charset="0"/>
          </a:defRPr>
        </a:defPPr>
      </a:lstStyle>
    </a:lnDef>
  </a:objectDefaults>
  <a:extraClrSchemeLst>
    <a:extraClrScheme>
      <a:clrScheme name="Title, Bullets &amp; Phot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2.xml><?xml version="1.0" encoding="utf-8"?>
<a:theme xmlns:a="http://schemas.openxmlformats.org/drawingml/2006/main" name="Blank copy 1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2B5046"/>
      </a:accent1>
      <a:accent2>
        <a:srgbClr val="333399"/>
      </a:accent2>
      <a:accent3>
        <a:srgbClr val="FFFFFF"/>
      </a:accent3>
      <a:accent4>
        <a:srgbClr val="000000"/>
      </a:accent4>
      <a:accent5>
        <a:srgbClr val="ACB3B0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copy 1">
      <a:majorFont>
        <a:latin typeface="Futura Condensed"/>
        <a:ea typeface="ヒラギノ角ゴ ProN W3"/>
        <a:cs typeface="ヒラギノ角ゴ ProN W3"/>
      </a:majorFont>
      <a:minorFont>
        <a:latin typeface="Futura Condensed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44422C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0"/>
            <a:cs typeface="ヒラギノ角ゴ ProN W3" charset="0"/>
            <a:sym typeface="Verdan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44422C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0"/>
            <a:cs typeface="ヒラギノ角ゴ ProN W3" charset="0"/>
            <a:sym typeface="Verdana" charset="0"/>
          </a:defRPr>
        </a:defPPr>
      </a:lstStyle>
    </a:lnDef>
  </a:objectDefaults>
  <a:extraClrSchemeLst>
    <a:extraClrScheme>
      <a:clrScheme name="Blank copy 1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20.xml><?xml version="1.0" encoding="utf-8"?>
<a:theme xmlns:a="http://schemas.openxmlformats.org/drawingml/2006/main" name="Bullets">
  <a:themeElements>
    <a:clrScheme name="">
      <a:dk1>
        <a:srgbClr val="000000"/>
      </a:dk1>
      <a:lt1>
        <a:srgbClr val="000000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AAAAAA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ullets">
      <a:majorFont>
        <a:latin typeface="Gill Sans"/>
        <a:ea typeface="ヒラギノ角ゴ ProN W3"/>
        <a:cs typeface="ヒラギノ角ゴ ProN W3"/>
      </a:majorFont>
      <a:minorFont>
        <a:latin typeface="Gill Sans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44422C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0"/>
            <a:cs typeface="ヒラギノ角ゴ ProN W3" charset="0"/>
            <a:sym typeface="Verdan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44422C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0"/>
            <a:cs typeface="ヒラギノ角ゴ ProN W3" charset="0"/>
            <a:sym typeface="Verdana" charset="0"/>
          </a:defRPr>
        </a:defPPr>
      </a:lstStyle>
    </a:lnDef>
  </a:objectDefaults>
  <a:extraClrSchemeLst>
    <a:extraClrScheme>
      <a:clrScheme name="Bullets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21.xml><?xml version="1.0" encoding="utf-8"?>
<a:theme xmlns:a="http://schemas.openxmlformats.org/drawingml/2006/main" name="Title &amp; Bullets">
  <a:themeElements>
    <a:clrScheme name="">
      <a:dk1>
        <a:srgbClr val="000000"/>
      </a:dk1>
      <a:lt1>
        <a:srgbClr val="000000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AAAAAA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Bullets">
      <a:majorFont>
        <a:latin typeface="Gill Sans"/>
        <a:ea typeface="ヒラギノ角ゴ ProN W3"/>
        <a:cs typeface="ヒラギノ角ゴ ProN W3"/>
      </a:majorFont>
      <a:minorFont>
        <a:latin typeface="Gill Sans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44422C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0"/>
            <a:cs typeface="ヒラギノ角ゴ ProN W3" charset="0"/>
            <a:sym typeface="Verdan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44422C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0"/>
            <a:cs typeface="ヒラギノ角ゴ ProN W3" charset="0"/>
            <a:sym typeface="Verdana" charset="0"/>
          </a:defRPr>
        </a:defPPr>
      </a:lstStyle>
    </a:lnDef>
  </a:objectDefaults>
  <a:extraClrSchemeLst>
    <a:extraClrScheme>
      <a:clrScheme name="Title &amp; Bullets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22.xml><?xml version="1.0" encoding="utf-8"?>
<a:theme xmlns:a="http://schemas.openxmlformats.org/drawingml/2006/main" name="Title - Center">
  <a:themeElements>
    <a:clrScheme name="">
      <a:dk1>
        <a:srgbClr val="000000"/>
      </a:dk1>
      <a:lt1>
        <a:srgbClr val="000000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AAAAAA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- Center">
      <a:majorFont>
        <a:latin typeface="Gill Sans"/>
        <a:ea typeface="ヒラギノ角ゴ ProN W3"/>
        <a:cs typeface="ヒラギノ角ゴ ProN W3"/>
      </a:majorFont>
      <a:minorFont>
        <a:latin typeface="Gill Sans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44422C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0"/>
            <a:cs typeface="ヒラギノ角ゴ ProN W3" charset="0"/>
            <a:sym typeface="Verdan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44422C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0"/>
            <a:cs typeface="ヒラギノ角ゴ ProN W3" charset="0"/>
            <a:sym typeface="Verdana" charset="0"/>
          </a:defRPr>
        </a:defPPr>
      </a:lstStyle>
    </a:lnDef>
  </a:objectDefaults>
  <a:extraClrSchemeLst>
    <a:extraClrScheme>
      <a:clrScheme name="Title - Cente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23.xml><?xml version="1.0" encoding="utf-8"?>
<a:theme xmlns:a="http://schemas.openxmlformats.org/drawingml/2006/main" name="Title &amp; Subtitle">
  <a:themeElements>
    <a:clrScheme name="">
      <a:dk1>
        <a:srgbClr val="000000"/>
      </a:dk1>
      <a:lt1>
        <a:srgbClr val="000000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AAAAAA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Subtitle">
      <a:majorFont>
        <a:latin typeface="Gill Sans"/>
        <a:ea typeface="ヒラギノ角ゴ ProN W3"/>
        <a:cs typeface="ヒラギノ角ゴ ProN W3"/>
      </a:majorFont>
      <a:minorFont>
        <a:latin typeface="Gill Sans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44422C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0"/>
            <a:cs typeface="ヒラギノ角ゴ ProN W3" charset="0"/>
            <a:sym typeface="Verdan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44422C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0"/>
            <a:cs typeface="ヒラギノ角ゴ ProN W3" charset="0"/>
            <a:sym typeface="Verdana" charset="0"/>
          </a:defRPr>
        </a:defPPr>
      </a:lstStyle>
    </a:lnDef>
  </a:objectDefaults>
  <a:extraClrSchemeLst>
    <a:extraClrScheme>
      <a:clrScheme name="Title &amp; Subtitl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24.xml><?xml version="1.0" encoding="utf-8"?>
<a:theme xmlns:a="http://schemas.openxmlformats.org/drawingml/2006/main" name="Photo - Horizontal">
  <a:themeElements>
    <a:clrScheme name="Photo - Horizontal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hoto - Horizontal">
      <a:majorFont>
        <a:latin typeface="Gill Sans"/>
        <a:ea typeface="ヒラギノ角ゴ ProN W3"/>
        <a:cs typeface="ヒラギノ角ゴ ProN W3"/>
      </a:majorFont>
      <a:minorFont>
        <a:latin typeface="Gill Sans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44422C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0"/>
            <a:cs typeface="ヒラギノ角ゴ ProN W3" charset="0"/>
            <a:sym typeface="Verdan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44422C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0"/>
            <a:cs typeface="ヒラギノ角ゴ ProN W3" charset="0"/>
            <a:sym typeface="Verdana" charset="0"/>
          </a:defRPr>
        </a:defPPr>
      </a:lstStyle>
    </a:lnDef>
  </a:objectDefaults>
  <a:extraClrSchemeLst>
    <a:extraClrScheme>
      <a:clrScheme name="Photo - Horizontal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25.xml><?xml version="1.0" encoding="utf-8"?>
<a:theme xmlns:a="http://schemas.openxmlformats.org/drawingml/2006/main" name="Photo - Horizontal Reflection">
  <a:themeElements>
    <a:clrScheme name="">
      <a:dk1>
        <a:srgbClr val="000000"/>
      </a:dk1>
      <a:lt1>
        <a:srgbClr val="000000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AAAAAA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hoto - Horizontal Reflection">
      <a:majorFont>
        <a:latin typeface="Gill Sans"/>
        <a:ea typeface="ヒラギノ角ゴ ProN W3"/>
        <a:cs typeface="ヒラギノ角ゴ ProN W3"/>
      </a:majorFont>
      <a:minorFont>
        <a:latin typeface="Gill Sans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44422C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0"/>
            <a:cs typeface="ヒラギノ角ゴ ProN W3" charset="0"/>
            <a:sym typeface="Verdan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44422C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0"/>
            <a:cs typeface="ヒラギノ角ゴ ProN W3" charset="0"/>
            <a:sym typeface="Verdana" charset="0"/>
          </a:defRPr>
        </a:defPPr>
      </a:lstStyle>
    </a:lnDef>
  </a:objectDefaults>
  <a:extraClrSchemeLst>
    <a:extraClrScheme>
      <a:clrScheme name="Photo - Horizontal Reflec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26.xml><?xml version="1.0" encoding="utf-8"?>
<a:theme xmlns:a="http://schemas.openxmlformats.org/drawingml/2006/main" name="Photo - Vertical">
  <a:themeElements>
    <a:clrScheme name="Photo - Vertical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hoto - Vertical">
      <a:majorFont>
        <a:latin typeface="Gill Sans"/>
        <a:ea typeface="ヒラギノ角ゴ ProN W3"/>
        <a:cs typeface="ヒラギノ角ゴ ProN W3"/>
      </a:majorFont>
      <a:minorFont>
        <a:latin typeface="Gill Sans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44422C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0"/>
            <a:cs typeface="ヒラギノ角ゴ ProN W3" charset="0"/>
            <a:sym typeface="Verdan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44422C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0"/>
            <a:cs typeface="ヒラギノ角ゴ ProN W3" charset="0"/>
            <a:sym typeface="Verdana" charset="0"/>
          </a:defRPr>
        </a:defPPr>
      </a:lstStyle>
    </a:lnDef>
  </a:objectDefaults>
  <a:extraClrSchemeLst>
    <a:extraClrScheme>
      <a:clrScheme name="Photo - Vertical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27.xml><?xml version="1.0" encoding="utf-8"?>
<a:theme xmlns:a="http://schemas.openxmlformats.org/drawingml/2006/main" name="Photo - Vertical Reflection">
  <a:themeElements>
    <a:clrScheme name="">
      <a:dk1>
        <a:srgbClr val="000000"/>
      </a:dk1>
      <a:lt1>
        <a:srgbClr val="000000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AAAAAA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hoto - Vertical Reflection">
      <a:majorFont>
        <a:latin typeface="Gill Sans"/>
        <a:ea typeface="ヒラギノ角ゴ ProN W3"/>
        <a:cs typeface="ヒラギノ角ゴ ProN W3"/>
      </a:majorFont>
      <a:minorFont>
        <a:latin typeface="Gill Sans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44422C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0"/>
            <a:cs typeface="ヒラギノ角ゴ ProN W3" charset="0"/>
            <a:sym typeface="Verdan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44422C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0"/>
            <a:cs typeface="ヒラギノ角ゴ ProN W3" charset="0"/>
            <a:sym typeface="Verdana" charset="0"/>
          </a:defRPr>
        </a:defPPr>
      </a:lstStyle>
    </a:lnDef>
  </a:objectDefaults>
  <a:extraClrSchemeLst>
    <a:extraClrScheme>
      <a:clrScheme name="Photo - Vertical Reflec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28.xml><?xml version="1.0" encoding="utf-8"?>
<a:theme xmlns:a="http://schemas.openxmlformats.org/drawingml/2006/main" name="Title - Top">
  <a:themeElements>
    <a:clrScheme name="">
      <a:dk1>
        <a:srgbClr val="000000"/>
      </a:dk1>
      <a:lt1>
        <a:srgbClr val="000000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AAAAAA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- Top">
      <a:majorFont>
        <a:latin typeface="Gill Sans"/>
        <a:ea typeface="ヒラギノ角ゴ ProN W3"/>
        <a:cs typeface="ヒラギノ角ゴ ProN W3"/>
      </a:majorFont>
      <a:minorFont>
        <a:latin typeface="Gill Sans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44422C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0"/>
            <a:cs typeface="ヒラギノ角ゴ ProN W3" charset="0"/>
            <a:sym typeface="Verdan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44422C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0"/>
            <a:cs typeface="ヒラギノ角ゴ ProN W3" charset="0"/>
            <a:sym typeface="Verdana" charset="0"/>
          </a:defRPr>
        </a:defPPr>
      </a:lstStyle>
    </a:lnDef>
  </a:objectDefaults>
  <a:extraClrSchemeLst>
    <a:extraClrScheme>
      <a:clrScheme name="Title - Top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29.xml><?xml version="1.0" encoding="utf-8"?>
<a:theme xmlns:a="http://schemas.openxmlformats.org/drawingml/2006/main" name="Blank">
  <a:themeElements>
    <a:clrScheme name="">
      <a:dk1>
        <a:srgbClr val="000000"/>
      </a:dk1>
      <a:lt1>
        <a:srgbClr val="000000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AAAAAA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">
      <a:majorFont>
        <a:latin typeface="Gill Sans"/>
        <a:ea typeface="ヒラギノ角ゴ ProN W3"/>
        <a:cs typeface="ヒラギノ角ゴ ProN W3"/>
      </a:majorFont>
      <a:minorFont>
        <a:latin typeface="Gill Sans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44422C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0"/>
            <a:cs typeface="ヒラギノ角ゴ ProN W3" charset="0"/>
            <a:sym typeface="Verdan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44422C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0"/>
            <a:cs typeface="ヒラギノ角ゴ ProN W3" charset="0"/>
            <a:sym typeface="Verdana" charset="0"/>
          </a:defRPr>
        </a:defPPr>
      </a:lstStyle>
    </a:lnDef>
  </a:objectDefaults>
  <a:extraClrSchemeLst>
    <a:extraClrScheme>
      <a:clrScheme name="Blank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3.xml><?xml version="1.0" encoding="utf-8"?>
<a:theme xmlns:a="http://schemas.openxmlformats.org/drawingml/2006/main" name="Photo - Horizontal">
  <a:themeElements>
    <a:clrScheme name="">
      <a:dk1>
        <a:srgbClr val="000000"/>
      </a:dk1>
      <a:lt1>
        <a:srgbClr val="CFC7B9"/>
      </a:lt1>
      <a:dk2>
        <a:srgbClr val="000000"/>
      </a:dk2>
      <a:lt2>
        <a:srgbClr val="FFFFFF"/>
      </a:lt2>
      <a:accent1>
        <a:srgbClr val="BBE0E3"/>
      </a:accent1>
      <a:accent2>
        <a:srgbClr val="333399"/>
      </a:accent2>
      <a:accent3>
        <a:srgbClr val="E4E0D9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hoto - Horizontal">
      <a:majorFont>
        <a:latin typeface="Baskerville"/>
        <a:ea typeface="ヒラギノ明朝 ProN W3"/>
        <a:cs typeface="ヒラギノ明朝 ProN W3"/>
      </a:majorFont>
      <a:minorFont>
        <a:latin typeface="Baskerville Italic"/>
        <a:ea typeface="ヒラギノ明朝 ProN W3"/>
        <a:cs typeface="ヒラギノ明朝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44422C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0"/>
            <a:cs typeface="ヒラギノ角ゴ ProN W3" charset="0"/>
            <a:sym typeface="Verdan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44422C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0"/>
            <a:cs typeface="ヒラギノ角ゴ ProN W3" charset="0"/>
            <a:sym typeface="Verdana" charset="0"/>
          </a:defRPr>
        </a:defPPr>
      </a:lstStyle>
    </a:lnDef>
  </a:objectDefaults>
  <a:extraClrSchemeLst>
    <a:extraClrScheme>
      <a:clrScheme name="Photo - Horizontal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30.xml><?xml version="1.0" encoding="utf-8"?>
<a:theme xmlns:a="http://schemas.openxmlformats.org/drawingml/2006/main" name="Title &amp; Bullets - Left">
  <a:themeElements>
    <a:clrScheme name="">
      <a:dk1>
        <a:srgbClr val="000000"/>
      </a:dk1>
      <a:lt1>
        <a:srgbClr val="000000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AAAAAA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Bullets - Left">
      <a:majorFont>
        <a:latin typeface="Gill Sans"/>
        <a:ea typeface="ヒラギノ角ゴ ProN W3"/>
        <a:cs typeface="ヒラギノ角ゴ ProN W3"/>
      </a:majorFont>
      <a:minorFont>
        <a:latin typeface="Gill Sans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44422C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0"/>
            <a:cs typeface="ヒラギノ角ゴ ProN W3" charset="0"/>
            <a:sym typeface="Verdan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44422C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0"/>
            <a:cs typeface="ヒラギノ角ゴ ProN W3" charset="0"/>
            <a:sym typeface="Verdana" charset="0"/>
          </a:defRPr>
        </a:defPPr>
      </a:lstStyle>
    </a:lnDef>
  </a:objectDefaults>
  <a:extraClrSchemeLst>
    <a:extraClrScheme>
      <a:clrScheme name="Title &amp; Bullets - Lef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31.xml><?xml version="1.0" encoding="utf-8"?>
<a:theme xmlns:a="http://schemas.openxmlformats.org/drawingml/2006/main" name="Title &amp; Bullets - 2 Column">
  <a:themeElements>
    <a:clrScheme name="">
      <a:dk1>
        <a:srgbClr val="000000"/>
      </a:dk1>
      <a:lt1>
        <a:srgbClr val="000000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AAAAAA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Bullets - 2 Column">
      <a:majorFont>
        <a:latin typeface="Gill Sans"/>
        <a:ea typeface="ヒラギノ角ゴ ProN W3"/>
        <a:cs typeface="ヒラギノ角ゴ ProN W3"/>
      </a:majorFont>
      <a:minorFont>
        <a:latin typeface="Gill Sans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44422C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0"/>
            <a:cs typeface="ヒラギノ角ゴ ProN W3" charset="0"/>
            <a:sym typeface="Verdan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44422C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0"/>
            <a:cs typeface="ヒラギノ角ゴ ProN W3" charset="0"/>
            <a:sym typeface="Verdana" charset="0"/>
          </a:defRPr>
        </a:defPPr>
      </a:lstStyle>
    </a:lnDef>
  </a:objectDefaults>
  <a:extraClrSchemeLst>
    <a:extraClrScheme>
      <a:clrScheme name="Title &amp; Bullets - 2 Colum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32.xml><?xml version="1.0" encoding="utf-8"?>
<a:theme xmlns:a="http://schemas.openxmlformats.org/drawingml/2006/main" name="Title &amp; Bullets - Right">
  <a:themeElements>
    <a:clrScheme name="">
      <a:dk1>
        <a:srgbClr val="000000"/>
      </a:dk1>
      <a:lt1>
        <a:srgbClr val="000000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AAAAAA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Bullets - Right">
      <a:majorFont>
        <a:latin typeface="Gill Sans"/>
        <a:ea typeface="ヒラギノ角ゴ ProN W3"/>
        <a:cs typeface="ヒラギノ角ゴ ProN W3"/>
      </a:majorFont>
      <a:minorFont>
        <a:latin typeface="Gill Sans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44422C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0"/>
            <a:cs typeface="ヒラギノ角ゴ ProN W3" charset="0"/>
            <a:sym typeface="Verdan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44422C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0"/>
            <a:cs typeface="ヒラギノ角ゴ ProN W3" charset="0"/>
            <a:sym typeface="Verdana" charset="0"/>
          </a:defRPr>
        </a:defPPr>
      </a:lstStyle>
    </a:lnDef>
  </a:objectDefaults>
  <a:extraClrSchemeLst>
    <a:extraClrScheme>
      <a:clrScheme name="Title &amp; Bullets - Righ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33.xml><?xml version="1.0" encoding="utf-8"?>
<a:theme xmlns:a="http://schemas.openxmlformats.org/drawingml/2006/main" name="Title, Bullets &amp; Photo">
  <a:themeElements>
    <a:clrScheme name="Title, Bullets &amp; Phot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, Bullets &amp; Photo">
      <a:majorFont>
        <a:latin typeface="Gill Sans"/>
        <a:ea typeface="ヒラギノ角ゴ ProN W3"/>
        <a:cs typeface="ヒラギノ角ゴ ProN W3"/>
      </a:majorFont>
      <a:minorFont>
        <a:latin typeface="Gill Sans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44422C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0"/>
            <a:cs typeface="ヒラギノ角ゴ ProN W3" charset="0"/>
            <a:sym typeface="Verdan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44422C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0"/>
            <a:cs typeface="ヒラギノ角ゴ ProN W3" charset="0"/>
            <a:sym typeface="Verdana" charset="0"/>
          </a:defRPr>
        </a:defPPr>
      </a:lstStyle>
    </a:lnDef>
  </a:objectDefaults>
  <a:extraClrSchemeLst>
    <a:extraClrScheme>
      <a:clrScheme name="Title, Bullets &amp; Phot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34.xml><?xml version="1.0" encoding="utf-8"?>
<a:theme xmlns:a="http://schemas.openxmlformats.org/drawingml/2006/main" name="Title &amp; Bullets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2B5046"/>
      </a:accent1>
      <a:accent2>
        <a:srgbClr val="333399"/>
      </a:accent2>
      <a:accent3>
        <a:srgbClr val="FFFFFF"/>
      </a:accent3>
      <a:accent4>
        <a:srgbClr val="000000"/>
      </a:accent4>
      <a:accent5>
        <a:srgbClr val="ACB3B0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Bullets">
      <a:majorFont>
        <a:latin typeface="Futura Condensed"/>
        <a:ea typeface="ヒラギノ角ゴ ProN W3"/>
        <a:cs typeface="ヒラギノ角ゴ ProN W3"/>
      </a:majorFont>
      <a:minorFont>
        <a:latin typeface="Futura Condensed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44422C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0"/>
            <a:cs typeface="ヒラギノ角ゴ ProN W3" charset="0"/>
            <a:sym typeface="Verdan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44422C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0"/>
            <a:cs typeface="ヒラギノ角ゴ ProN W3" charset="0"/>
            <a:sym typeface="Verdana" charset="0"/>
          </a:defRPr>
        </a:defPPr>
      </a:lstStyle>
    </a:lnDef>
  </a:objectDefaults>
  <a:extraClrSchemeLst>
    <a:extraClrScheme>
      <a:clrScheme name="Title &amp; Bullets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35.xml><?xml version="1.0" encoding="utf-8"?>
<a:theme xmlns:a="http://schemas.openxmlformats.org/drawingml/2006/main" name="Title &amp; Bullets - Left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2B5046"/>
      </a:accent1>
      <a:accent2>
        <a:srgbClr val="333399"/>
      </a:accent2>
      <a:accent3>
        <a:srgbClr val="FFFFFF"/>
      </a:accent3>
      <a:accent4>
        <a:srgbClr val="000000"/>
      </a:accent4>
      <a:accent5>
        <a:srgbClr val="ACB3B0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Bullets - Left">
      <a:majorFont>
        <a:latin typeface="Futura Condensed"/>
        <a:ea typeface="ヒラギノ角ゴ ProN W3"/>
        <a:cs typeface="ヒラギノ角ゴ ProN W3"/>
      </a:majorFont>
      <a:minorFont>
        <a:latin typeface="Futura Condensed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44422C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0"/>
            <a:cs typeface="ヒラギノ角ゴ ProN W3" charset="0"/>
            <a:sym typeface="Verdan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44422C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0"/>
            <a:cs typeface="ヒラギノ角ゴ ProN W3" charset="0"/>
            <a:sym typeface="Verdana" charset="0"/>
          </a:defRPr>
        </a:defPPr>
      </a:lstStyle>
    </a:lnDef>
  </a:objectDefaults>
  <a:extraClrSchemeLst>
    <a:extraClrScheme>
      <a:clrScheme name="Title &amp; Bullets - Lef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36.xml><?xml version="1.0" encoding="utf-8"?>
<a:theme xmlns:a="http://schemas.openxmlformats.org/drawingml/2006/main" name="Title &amp; Bullets - 2 Colum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2B5046"/>
      </a:accent1>
      <a:accent2>
        <a:srgbClr val="333399"/>
      </a:accent2>
      <a:accent3>
        <a:srgbClr val="FFFFFF"/>
      </a:accent3>
      <a:accent4>
        <a:srgbClr val="000000"/>
      </a:accent4>
      <a:accent5>
        <a:srgbClr val="ACB3B0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Bullets - 2 Column">
      <a:majorFont>
        <a:latin typeface="Futura Condensed"/>
        <a:ea typeface="ヒラギノ角ゴ ProN W3"/>
        <a:cs typeface="ヒラギノ角ゴ ProN W3"/>
      </a:majorFont>
      <a:minorFont>
        <a:latin typeface="Futura Condensed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44422C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0"/>
            <a:cs typeface="ヒラギノ角ゴ ProN W3" charset="0"/>
            <a:sym typeface="Verdan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44422C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0"/>
            <a:cs typeface="ヒラギノ角ゴ ProN W3" charset="0"/>
            <a:sym typeface="Verdana" charset="0"/>
          </a:defRPr>
        </a:defPPr>
      </a:lstStyle>
    </a:lnDef>
  </a:objectDefaults>
  <a:extraClrSchemeLst>
    <a:extraClrScheme>
      <a:clrScheme name="Title &amp; Bullets - 2 Colum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37.xml><?xml version="1.0" encoding="utf-8"?>
<a:theme xmlns:a="http://schemas.openxmlformats.org/drawingml/2006/main" name="Title, Bullets &amp; Photo">
  <a:themeElements>
    <a:clrScheme name="">
      <a:dk1>
        <a:srgbClr val="000000"/>
      </a:dk1>
      <a:lt1>
        <a:srgbClr val="000000"/>
      </a:lt1>
      <a:dk2>
        <a:srgbClr val="000000"/>
      </a:dk2>
      <a:lt2>
        <a:srgbClr val="808080"/>
      </a:lt2>
      <a:accent1>
        <a:srgbClr val="2B5046"/>
      </a:accent1>
      <a:accent2>
        <a:srgbClr val="333399"/>
      </a:accent2>
      <a:accent3>
        <a:srgbClr val="AAAAAA"/>
      </a:accent3>
      <a:accent4>
        <a:srgbClr val="000000"/>
      </a:accent4>
      <a:accent5>
        <a:srgbClr val="ACB3B0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, Bullets &amp; Photo">
      <a:majorFont>
        <a:latin typeface="Futura Condensed"/>
        <a:ea typeface="ヒラギノ角ゴ ProN W3"/>
        <a:cs typeface="ヒラギノ角ゴ ProN W3"/>
      </a:majorFont>
      <a:minorFont>
        <a:latin typeface="Futura Condensed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44422C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0"/>
            <a:cs typeface="ヒラギノ角ゴ ProN W3" charset="0"/>
            <a:sym typeface="Verdan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44422C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0"/>
            <a:cs typeface="ヒラギノ角ゴ ProN W3" charset="0"/>
            <a:sym typeface="Verdana" charset="0"/>
          </a:defRPr>
        </a:defPPr>
      </a:lstStyle>
    </a:lnDef>
  </a:objectDefaults>
  <a:extraClrSchemeLst>
    <a:extraClrScheme>
      <a:clrScheme name="Title, Bullets &amp; Phot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38.xml><?xml version="1.0" encoding="utf-8"?>
<a:theme xmlns:a="http://schemas.openxmlformats.org/drawingml/2006/main" name="Title - Top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2B5046"/>
      </a:accent1>
      <a:accent2>
        <a:srgbClr val="333399"/>
      </a:accent2>
      <a:accent3>
        <a:srgbClr val="FFFFFF"/>
      </a:accent3>
      <a:accent4>
        <a:srgbClr val="000000"/>
      </a:accent4>
      <a:accent5>
        <a:srgbClr val="ACB3B0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- Top">
      <a:majorFont>
        <a:latin typeface="Futura Condensed"/>
        <a:ea typeface="ヒラギノ角ゴ ProN W3"/>
        <a:cs typeface="ヒラギノ角ゴ ProN W3"/>
      </a:majorFont>
      <a:minorFont>
        <a:latin typeface="Futura Condensed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44422C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0"/>
            <a:cs typeface="ヒラギノ角ゴ ProN W3" charset="0"/>
            <a:sym typeface="Verdan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44422C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0"/>
            <a:cs typeface="ヒラギノ角ゴ ProN W3" charset="0"/>
            <a:sym typeface="Verdana" charset="0"/>
          </a:defRPr>
        </a:defPPr>
      </a:lstStyle>
    </a:lnDef>
  </a:objectDefaults>
  <a:extraClrSchemeLst>
    <a:extraClrScheme>
      <a:clrScheme name="Title - Top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39.xml><?xml version="1.0" encoding="utf-8"?>
<a:theme xmlns:a="http://schemas.openxmlformats.org/drawingml/2006/main" name="Blank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2B5046"/>
      </a:accent1>
      <a:accent2>
        <a:srgbClr val="333399"/>
      </a:accent2>
      <a:accent3>
        <a:srgbClr val="FFFFFF"/>
      </a:accent3>
      <a:accent4>
        <a:srgbClr val="000000"/>
      </a:accent4>
      <a:accent5>
        <a:srgbClr val="ACB3B0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">
      <a:majorFont>
        <a:latin typeface="Futura Condensed"/>
        <a:ea typeface="ヒラギノ角ゴ ProN W3"/>
        <a:cs typeface="ヒラギノ角ゴ ProN W3"/>
      </a:majorFont>
      <a:minorFont>
        <a:latin typeface="Futura Condensed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44422C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0"/>
            <a:cs typeface="ヒラギノ角ゴ ProN W3" charset="0"/>
            <a:sym typeface="Verdan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44422C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0"/>
            <a:cs typeface="ヒラギノ角ゴ ProN W3" charset="0"/>
            <a:sym typeface="Verdana" charset="0"/>
          </a:defRPr>
        </a:defPPr>
      </a:lstStyle>
    </a:lnDef>
  </a:objectDefaults>
  <a:extraClrSchemeLst>
    <a:extraClrScheme>
      <a:clrScheme name="Blank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4.xml><?xml version="1.0" encoding="utf-8"?>
<a:theme xmlns:a="http://schemas.openxmlformats.org/drawingml/2006/main" name="Photo - Vertical">
  <a:themeElements>
    <a:clrScheme name="">
      <a:dk1>
        <a:srgbClr val="000000"/>
      </a:dk1>
      <a:lt1>
        <a:srgbClr val="CFC7B9"/>
      </a:lt1>
      <a:dk2>
        <a:srgbClr val="000000"/>
      </a:dk2>
      <a:lt2>
        <a:srgbClr val="FFFFFF"/>
      </a:lt2>
      <a:accent1>
        <a:srgbClr val="BBE0E3"/>
      </a:accent1>
      <a:accent2>
        <a:srgbClr val="333399"/>
      </a:accent2>
      <a:accent3>
        <a:srgbClr val="E4E0D9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hoto - Vertical">
      <a:majorFont>
        <a:latin typeface="Baskerville"/>
        <a:ea typeface="ヒラギノ明朝 ProN W3"/>
        <a:cs typeface="ヒラギノ明朝 ProN W3"/>
      </a:majorFont>
      <a:minorFont>
        <a:latin typeface="Baskerville Italic"/>
        <a:ea typeface="ヒラギノ明朝 ProN W3"/>
        <a:cs typeface="ヒラギノ明朝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44422C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0"/>
            <a:cs typeface="ヒラギノ角ゴ ProN W3" charset="0"/>
            <a:sym typeface="Verdan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44422C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0"/>
            <a:cs typeface="ヒラギノ角ゴ ProN W3" charset="0"/>
            <a:sym typeface="Verdana" charset="0"/>
          </a:defRPr>
        </a:defPPr>
      </a:lstStyle>
    </a:lnDef>
  </a:objectDefaults>
  <a:extraClrSchemeLst>
    <a:extraClrScheme>
      <a:clrScheme name="Photo - Vertical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40.xml><?xml version="1.0" encoding="utf-8"?>
<a:theme xmlns:a="http://schemas.openxmlformats.org/drawingml/2006/main" name="Bullets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2B5046"/>
      </a:accent1>
      <a:accent2>
        <a:srgbClr val="333399"/>
      </a:accent2>
      <a:accent3>
        <a:srgbClr val="FFFFFF"/>
      </a:accent3>
      <a:accent4>
        <a:srgbClr val="000000"/>
      </a:accent4>
      <a:accent5>
        <a:srgbClr val="ACB3B0"/>
      </a:accent5>
      <a:accent6>
        <a:srgbClr val="2D2D8A"/>
      </a:accent6>
      <a:hlink>
        <a:srgbClr val="009999"/>
      </a:hlink>
      <a:folHlink>
        <a:srgbClr val="99CC00"/>
      </a:folHlink>
    </a:clrScheme>
    <a:fontScheme name="Bullets">
      <a:majorFont>
        <a:latin typeface="Futura Condensed"/>
        <a:ea typeface="ヒラギノ角ゴ ProN W3"/>
        <a:cs typeface="ヒラギノ角ゴ ProN W3"/>
      </a:majorFont>
      <a:minorFont>
        <a:latin typeface="Futura Condensed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44422C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0"/>
            <a:cs typeface="ヒラギノ角ゴ ProN W3" charset="0"/>
            <a:sym typeface="Verdan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44422C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0"/>
            <a:cs typeface="ヒラギノ角ゴ ProN W3" charset="0"/>
            <a:sym typeface="Verdana" charset="0"/>
          </a:defRPr>
        </a:defPPr>
      </a:lstStyle>
    </a:lnDef>
  </a:objectDefaults>
  <a:extraClrSchemeLst>
    <a:extraClrScheme>
      <a:clrScheme name="Bullets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41.xml><?xml version="1.0" encoding="utf-8"?>
<a:theme xmlns:a="http://schemas.openxmlformats.org/drawingml/2006/main" name="Title &amp; Subtitl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2B5046"/>
      </a:accent1>
      <a:accent2>
        <a:srgbClr val="333399"/>
      </a:accent2>
      <a:accent3>
        <a:srgbClr val="FFFFFF"/>
      </a:accent3>
      <a:accent4>
        <a:srgbClr val="000000"/>
      </a:accent4>
      <a:accent5>
        <a:srgbClr val="ACB3B0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Subtitle">
      <a:majorFont>
        <a:latin typeface="Futura Condensed"/>
        <a:ea typeface="ヒラギノ角ゴ ProN W3"/>
        <a:cs typeface="ヒラギノ角ゴ ProN W3"/>
      </a:majorFont>
      <a:minorFont>
        <a:latin typeface="Futura Condensed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44422C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0"/>
            <a:cs typeface="ヒラギノ角ゴ ProN W3" charset="0"/>
            <a:sym typeface="Verdan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44422C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0"/>
            <a:cs typeface="ヒラギノ角ゴ ProN W3" charset="0"/>
            <a:sym typeface="Verdana" charset="0"/>
          </a:defRPr>
        </a:defPPr>
      </a:lstStyle>
    </a:lnDef>
  </a:objectDefaults>
  <a:extraClrSchemeLst>
    <a:extraClrScheme>
      <a:clrScheme name="Title &amp; Subtitl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42.xml><?xml version="1.0" encoding="utf-8"?>
<a:theme xmlns:a="http://schemas.openxmlformats.org/drawingml/2006/main" name="Title - Center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2B5046"/>
      </a:accent1>
      <a:accent2>
        <a:srgbClr val="333399"/>
      </a:accent2>
      <a:accent3>
        <a:srgbClr val="FFFFFF"/>
      </a:accent3>
      <a:accent4>
        <a:srgbClr val="000000"/>
      </a:accent4>
      <a:accent5>
        <a:srgbClr val="ACB3B0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- Center">
      <a:majorFont>
        <a:latin typeface="Futura Condensed"/>
        <a:ea typeface="ヒラギノ角ゴ ProN W3"/>
        <a:cs typeface="ヒラギノ角ゴ ProN W3"/>
      </a:majorFont>
      <a:minorFont>
        <a:latin typeface="Futura Condensed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44422C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0"/>
            <a:cs typeface="ヒラギノ角ゴ ProN W3" charset="0"/>
            <a:sym typeface="Verdan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44422C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0"/>
            <a:cs typeface="ヒラギノ角ゴ ProN W3" charset="0"/>
            <a:sym typeface="Verdana" charset="0"/>
          </a:defRPr>
        </a:defPPr>
      </a:lstStyle>
    </a:lnDef>
  </a:objectDefaults>
  <a:extraClrSchemeLst>
    <a:extraClrScheme>
      <a:clrScheme name="Title - Cente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43.xml><?xml version="1.0" encoding="utf-8"?>
<a:theme xmlns:a="http://schemas.openxmlformats.org/drawingml/2006/main" name="Photo - Horizontal">
  <a:themeElements>
    <a:clrScheme name="">
      <a:dk1>
        <a:srgbClr val="000000"/>
      </a:dk1>
      <a:lt1>
        <a:srgbClr val="000000"/>
      </a:lt1>
      <a:dk2>
        <a:srgbClr val="000000"/>
      </a:dk2>
      <a:lt2>
        <a:srgbClr val="808080"/>
      </a:lt2>
      <a:accent1>
        <a:srgbClr val="2B5046"/>
      </a:accent1>
      <a:accent2>
        <a:srgbClr val="333399"/>
      </a:accent2>
      <a:accent3>
        <a:srgbClr val="AAAAAA"/>
      </a:accent3>
      <a:accent4>
        <a:srgbClr val="000000"/>
      </a:accent4>
      <a:accent5>
        <a:srgbClr val="ACB3B0"/>
      </a:accent5>
      <a:accent6>
        <a:srgbClr val="2D2D8A"/>
      </a:accent6>
      <a:hlink>
        <a:srgbClr val="009999"/>
      </a:hlink>
      <a:folHlink>
        <a:srgbClr val="99CC00"/>
      </a:folHlink>
    </a:clrScheme>
    <a:fontScheme name="Photo - Horizontal">
      <a:majorFont>
        <a:latin typeface="Futura Condensed"/>
        <a:ea typeface="ヒラギノ角ゴ ProN W3"/>
        <a:cs typeface="ヒラギノ角ゴ ProN W3"/>
      </a:majorFont>
      <a:minorFont>
        <a:latin typeface="Futura Condensed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44422C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0"/>
            <a:cs typeface="ヒラギノ角ゴ ProN W3" charset="0"/>
            <a:sym typeface="Verdan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44422C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0"/>
            <a:cs typeface="ヒラギノ角ゴ ProN W3" charset="0"/>
            <a:sym typeface="Verdana" charset="0"/>
          </a:defRPr>
        </a:defPPr>
      </a:lstStyle>
    </a:lnDef>
  </a:objectDefaults>
  <a:extraClrSchemeLst>
    <a:extraClrScheme>
      <a:clrScheme name="Photo - Horizontal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44.xml><?xml version="1.0" encoding="utf-8"?>
<a:theme xmlns:a="http://schemas.openxmlformats.org/drawingml/2006/main" name="Photo - Vertical">
  <a:themeElements>
    <a:clrScheme name="">
      <a:dk1>
        <a:srgbClr val="000000"/>
      </a:dk1>
      <a:lt1>
        <a:srgbClr val="000000"/>
      </a:lt1>
      <a:dk2>
        <a:srgbClr val="000000"/>
      </a:dk2>
      <a:lt2>
        <a:srgbClr val="808080"/>
      </a:lt2>
      <a:accent1>
        <a:srgbClr val="2B5046"/>
      </a:accent1>
      <a:accent2>
        <a:srgbClr val="333399"/>
      </a:accent2>
      <a:accent3>
        <a:srgbClr val="AAAAAA"/>
      </a:accent3>
      <a:accent4>
        <a:srgbClr val="000000"/>
      </a:accent4>
      <a:accent5>
        <a:srgbClr val="ACB3B0"/>
      </a:accent5>
      <a:accent6>
        <a:srgbClr val="2D2D8A"/>
      </a:accent6>
      <a:hlink>
        <a:srgbClr val="009999"/>
      </a:hlink>
      <a:folHlink>
        <a:srgbClr val="99CC00"/>
      </a:folHlink>
    </a:clrScheme>
    <a:fontScheme name="Photo - Vertical">
      <a:majorFont>
        <a:latin typeface="Futura Condensed"/>
        <a:ea typeface="ヒラギノ角ゴ ProN W3"/>
        <a:cs typeface="ヒラギノ角ゴ ProN W3"/>
      </a:majorFont>
      <a:minorFont>
        <a:latin typeface="Futura Condensed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44422C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0"/>
            <a:cs typeface="ヒラギノ角ゴ ProN W3" charset="0"/>
            <a:sym typeface="Verdan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44422C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0"/>
            <a:cs typeface="ヒラギノ角ゴ ProN W3" charset="0"/>
            <a:sym typeface="Verdana" charset="0"/>
          </a:defRPr>
        </a:defPPr>
      </a:lstStyle>
    </a:lnDef>
  </a:objectDefaults>
  <a:extraClrSchemeLst>
    <a:extraClrScheme>
      <a:clrScheme name="Photo - Vertical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45.xml><?xml version="1.0" encoding="utf-8"?>
<a:theme xmlns:a="http://schemas.openxmlformats.org/drawingml/2006/main" name="Bullets">
  <a:themeElements>
    <a:clrScheme name="">
      <a:dk1>
        <a:srgbClr val="000000"/>
      </a:dk1>
      <a:lt1>
        <a:srgbClr val="000000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AAAAAA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ullets">
      <a:majorFont>
        <a:latin typeface="Gill Sans"/>
        <a:ea typeface="ヒラギノ角ゴ ProN W3"/>
        <a:cs typeface="ヒラギノ角ゴ ProN W3"/>
      </a:majorFont>
      <a:minorFont>
        <a:latin typeface="Gill Sans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44422C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0"/>
            <a:cs typeface="ヒラギノ角ゴ ProN W3" charset="0"/>
            <a:sym typeface="Verdan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44422C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0"/>
            <a:cs typeface="ヒラギノ角ゴ ProN W3" charset="0"/>
            <a:sym typeface="Verdana" charset="0"/>
          </a:defRPr>
        </a:defPPr>
      </a:lstStyle>
    </a:lnDef>
  </a:objectDefaults>
  <a:extraClrSchemeLst>
    <a:extraClrScheme>
      <a:clrScheme name="Bullets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46.xml><?xml version="1.0" encoding="utf-8"?>
<a:theme xmlns:a="http://schemas.openxmlformats.org/drawingml/2006/main" name="Title - Center">
  <a:themeElements>
    <a:clrScheme name="">
      <a:dk1>
        <a:srgbClr val="000000"/>
      </a:dk1>
      <a:lt1>
        <a:srgbClr val="000000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AAAAAA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- Center">
      <a:majorFont>
        <a:latin typeface="Gill Sans"/>
        <a:ea typeface="ヒラギノ角ゴ ProN W3"/>
        <a:cs typeface="ヒラギノ角ゴ ProN W3"/>
      </a:majorFont>
      <a:minorFont>
        <a:latin typeface="Gill Sans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44422C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0"/>
            <a:cs typeface="ヒラギノ角ゴ ProN W3" charset="0"/>
            <a:sym typeface="Verdan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44422C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0"/>
            <a:cs typeface="ヒラギノ角ゴ ProN W3" charset="0"/>
            <a:sym typeface="Verdana" charset="0"/>
          </a:defRPr>
        </a:defPPr>
      </a:lstStyle>
    </a:lnDef>
  </a:objectDefaults>
  <a:extraClrSchemeLst>
    <a:extraClrScheme>
      <a:clrScheme name="Title - Cente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47.xml><?xml version="1.0" encoding="utf-8"?>
<a:theme xmlns:a="http://schemas.openxmlformats.org/drawingml/2006/main" name="Photo - Horizontal">
  <a:themeElements>
    <a:clrScheme name="Photo - Horizontal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hoto - Horizontal">
      <a:majorFont>
        <a:latin typeface="Gill Sans"/>
        <a:ea typeface="ヒラギノ角ゴ ProN W3"/>
        <a:cs typeface="ヒラギノ角ゴ ProN W3"/>
      </a:majorFont>
      <a:minorFont>
        <a:latin typeface="Gill Sans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44422C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0"/>
            <a:cs typeface="ヒラギノ角ゴ ProN W3" charset="0"/>
            <a:sym typeface="Verdan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44422C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0"/>
            <a:cs typeface="ヒラギノ角ゴ ProN W3" charset="0"/>
            <a:sym typeface="Verdana" charset="0"/>
          </a:defRPr>
        </a:defPPr>
      </a:lstStyle>
    </a:lnDef>
  </a:objectDefaults>
  <a:extraClrSchemeLst>
    <a:extraClrScheme>
      <a:clrScheme name="Photo - Horizontal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48.xml><?xml version="1.0" encoding="utf-8"?>
<a:theme xmlns:a="http://schemas.openxmlformats.org/drawingml/2006/main" name="Photo - Horizontal Reflection">
  <a:themeElements>
    <a:clrScheme name="">
      <a:dk1>
        <a:srgbClr val="000000"/>
      </a:dk1>
      <a:lt1>
        <a:srgbClr val="000000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AAAAAA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hoto - Horizontal Reflection">
      <a:majorFont>
        <a:latin typeface="Gill Sans"/>
        <a:ea typeface="ヒラギノ角ゴ ProN W3"/>
        <a:cs typeface="ヒラギノ角ゴ ProN W3"/>
      </a:majorFont>
      <a:minorFont>
        <a:latin typeface="Gill Sans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44422C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0"/>
            <a:cs typeface="ヒラギノ角ゴ ProN W3" charset="0"/>
            <a:sym typeface="Verdan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44422C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0"/>
            <a:cs typeface="ヒラギノ角ゴ ProN W3" charset="0"/>
            <a:sym typeface="Verdana" charset="0"/>
          </a:defRPr>
        </a:defPPr>
      </a:lstStyle>
    </a:lnDef>
  </a:objectDefaults>
  <a:extraClrSchemeLst>
    <a:extraClrScheme>
      <a:clrScheme name="Photo - Horizontal Reflec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49.xml><?xml version="1.0" encoding="utf-8"?>
<a:theme xmlns:a="http://schemas.openxmlformats.org/drawingml/2006/main" name="Photo - Vertical">
  <a:themeElements>
    <a:clrScheme name="Photo - Vertical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hoto - Vertical">
      <a:majorFont>
        <a:latin typeface="Gill Sans"/>
        <a:ea typeface="ヒラギノ角ゴ ProN W3"/>
        <a:cs typeface="ヒラギノ角ゴ ProN W3"/>
      </a:majorFont>
      <a:minorFont>
        <a:latin typeface="Gill Sans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44422C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0"/>
            <a:cs typeface="ヒラギノ角ゴ ProN W3" charset="0"/>
            <a:sym typeface="Verdan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44422C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0"/>
            <a:cs typeface="ヒラギノ角ゴ ProN W3" charset="0"/>
            <a:sym typeface="Verdana" charset="0"/>
          </a:defRPr>
        </a:defPPr>
      </a:lstStyle>
    </a:lnDef>
  </a:objectDefaults>
  <a:extraClrSchemeLst>
    <a:extraClrScheme>
      <a:clrScheme name="Photo - Vertical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5.xml><?xml version="1.0" encoding="utf-8"?>
<a:theme xmlns:a="http://schemas.openxmlformats.org/drawingml/2006/main" name="Title &amp; Subtitle">
  <a:themeElements>
    <a:clrScheme name="">
      <a:dk1>
        <a:srgbClr val="000000"/>
      </a:dk1>
      <a:lt1>
        <a:srgbClr val="FFFFFF"/>
      </a:lt1>
      <a:dk2>
        <a:srgbClr val="000000"/>
      </a:dk2>
      <a:lt2>
        <a:srgbClr val="5A4F4B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Subtitle">
      <a:majorFont>
        <a:latin typeface="Baskerville"/>
        <a:ea typeface="ヒラギノ明朝 ProN W3"/>
        <a:cs typeface="ヒラギノ明朝 ProN W3"/>
      </a:majorFont>
      <a:minorFont>
        <a:latin typeface="Baskerville Italic"/>
        <a:ea typeface="ヒラギノ明朝 ProN W3"/>
        <a:cs typeface="ヒラギノ明朝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44422C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0"/>
            <a:cs typeface="ヒラギノ角ゴ ProN W3" charset="0"/>
            <a:sym typeface="Verdan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44422C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0"/>
            <a:cs typeface="ヒラギノ角ゴ ProN W3" charset="0"/>
            <a:sym typeface="Verdana" charset="0"/>
          </a:defRPr>
        </a:defPPr>
      </a:lstStyle>
    </a:lnDef>
  </a:objectDefaults>
  <a:extraClrSchemeLst>
    <a:extraClrScheme>
      <a:clrScheme name="Title &amp; Subtitl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50.xml><?xml version="1.0" encoding="utf-8"?>
<a:theme xmlns:a="http://schemas.openxmlformats.org/drawingml/2006/main" name="Photo - Vertical Reflection">
  <a:themeElements>
    <a:clrScheme name="">
      <a:dk1>
        <a:srgbClr val="000000"/>
      </a:dk1>
      <a:lt1>
        <a:srgbClr val="000000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AAAAAA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hoto - Vertical Reflection">
      <a:majorFont>
        <a:latin typeface="Gill Sans"/>
        <a:ea typeface="ヒラギノ角ゴ ProN W3"/>
        <a:cs typeface="ヒラギノ角ゴ ProN W3"/>
      </a:majorFont>
      <a:minorFont>
        <a:latin typeface="Gill Sans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44422C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0"/>
            <a:cs typeface="ヒラギノ角ゴ ProN W3" charset="0"/>
            <a:sym typeface="Verdan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44422C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0"/>
            <a:cs typeface="ヒラギノ角ゴ ProN W3" charset="0"/>
            <a:sym typeface="Verdana" charset="0"/>
          </a:defRPr>
        </a:defPPr>
      </a:lstStyle>
    </a:lnDef>
  </a:objectDefaults>
  <a:extraClrSchemeLst>
    <a:extraClrScheme>
      <a:clrScheme name="Photo - Vertical Reflec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51.xml><?xml version="1.0" encoding="utf-8"?>
<a:theme xmlns:a="http://schemas.openxmlformats.org/drawingml/2006/main" name="Title - Top">
  <a:themeElements>
    <a:clrScheme name="">
      <a:dk1>
        <a:srgbClr val="000000"/>
      </a:dk1>
      <a:lt1>
        <a:srgbClr val="000000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AAAAAA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- Top">
      <a:majorFont>
        <a:latin typeface="Gill Sans"/>
        <a:ea typeface="ヒラギノ角ゴ ProN W3"/>
        <a:cs typeface="ヒラギノ角ゴ ProN W3"/>
      </a:majorFont>
      <a:minorFont>
        <a:latin typeface="Gill Sans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44422C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0"/>
            <a:cs typeface="ヒラギノ角ゴ ProN W3" charset="0"/>
            <a:sym typeface="Verdan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44422C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0"/>
            <a:cs typeface="ヒラギノ角ゴ ProN W3" charset="0"/>
            <a:sym typeface="Verdana" charset="0"/>
          </a:defRPr>
        </a:defPPr>
      </a:lstStyle>
    </a:lnDef>
  </a:objectDefaults>
  <a:extraClrSchemeLst>
    <a:extraClrScheme>
      <a:clrScheme name="Title - Top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52.xml><?xml version="1.0" encoding="utf-8"?>
<a:theme xmlns:a="http://schemas.openxmlformats.org/drawingml/2006/main" name="Title &amp; Bullets - Left">
  <a:themeElements>
    <a:clrScheme name="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Bullets - Left">
      <a:majorFont>
        <a:latin typeface="Hoefler Text"/>
        <a:ea typeface="ヒラギノ明朝 ProN W3"/>
        <a:cs typeface="ヒラギノ明朝 ProN W3"/>
      </a:majorFont>
      <a:minorFont>
        <a:latin typeface="Hoefler Text"/>
        <a:ea typeface="ヒラギノ明朝 ProN W3"/>
        <a:cs typeface="ヒラギノ明朝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44422C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0"/>
            <a:cs typeface="ヒラギノ角ゴ ProN W3" charset="0"/>
            <a:sym typeface="Verdan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44422C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0"/>
            <a:cs typeface="ヒラギノ角ゴ ProN W3" charset="0"/>
            <a:sym typeface="Verdana" charset="0"/>
          </a:defRPr>
        </a:defPPr>
      </a:lstStyle>
    </a:lnDef>
  </a:objectDefaults>
  <a:extraClrSchemeLst>
    <a:extraClrScheme>
      <a:clrScheme name="Title &amp; Bullets - Lef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53.xml><?xml version="1.0" encoding="utf-8"?>
<a:theme xmlns:a="http://schemas.openxmlformats.org/drawingml/2006/main" name="Title &amp; Bullets - Left">
  <a:themeElements>
    <a:clrScheme name="">
      <a:dk1>
        <a:srgbClr val="000000"/>
      </a:dk1>
      <a:lt1>
        <a:srgbClr val="000000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AAAAAA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Bullets - Left">
      <a:majorFont>
        <a:latin typeface="Gill Sans"/>
        <a:ea typeface="ヒラギノ角ゴ ProN W3"/>
        <a:cs typeface="ヒラギノ角ゴ ProN W3"/>
      </a:majorFont>
      <a:minorFont>
        <a:latin typeface="Gill Sans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44422C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0"/>
            <a:cs typeface="ヒラギノ角ゴ ProN W3" charset="0"/>
            <a:sym typeface="Verdan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44422C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0"/>
            <a:cs typeface="ヒラギノ角ゴ ProN W3" charset="0"/>
            <a:sym typeface="Verdana" charset="0"/>
          </a:defRPr>
        </a:defPPr>
      </a:lstStyle>
    </a:lnDef>
  </a:objectDefaults>
  <a:extraClrSchemeLst>
    <a:extraClrScheme>
      <a:clrScheme name="Title &amp; Bullets - Lef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54.xml><?xml version="1.0" encoding="utf-8"?>
<a:theme xmlns:a="http://schemas.openxmlformats.org/drawingml/2006/main" name="Title &amp; Bullets - 2 Column">
  <a:themeElements>
    <a:clrScheme name="">
      <a:dk1>
        <a:srgbClr val="000000"/>
      </a:dk1>
      <a:lt1>
        <a:srgbClr val="000000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AAAAAA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Bullets - 2 Column">
      <a:majorFont>
        <a:latin typeface="Gill Sans"/>
        <a:ea typeface="ヒラギノ角ゴ ProN W3"/>
        <a:cs typeface="ヒラギノ角ゴ ProN W3"/>
      </a:majorFont>
      <a:minorFont>
        <a:latin typeface="Gill Sans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44422C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0"/>
            <a:cs typeface="ヒラギノ角ゴ ProN W3" charset="0"/>
            <a:sym typeface="Verdan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44422C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0"/>
            <a:cs typeface="ヒラギノ角ゴ ProN W3" charset="0"/>
            <a:sym typeface="Verdana" charset="0"/>
          </a:defRPr>
        </a:defPPr>
      </a:lstStyle>
    </a:lnDef>
  </a:objectDefaults>
  <a:extraClrSchemeLst>
    <a:extraClrScheme>
      <a:clrScheme name="Title &amp; Bullets - 2 Colum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55.xml><?xml version="1.0" encoding="utf-8"?>
<a:theme xmlns:a="http://schemas.openxmlformats.org/drawingml/2006/main" name="Title &amp; Bullets - Right">
  <a:themeElements>
    <a:clrScheme name="">
      <a:dk1>
        <a:srgbClr val="000000"/>
      </a:dk1>
      <a:lt1>
        <a:srgbClr val="000000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AAAAAA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Bullets - Right">
      <a:majorFont>
        <a:latin typeface="Gill Sans"/>
        <a:ea typeface="ヒラギノ角ゴ ProN W3"/>
        <a:cs typeface="ヒラギノ角ゴ ProN W3"/>
      </a:majorFont>
      <a:minorFont>
        <a:latin typeface="Gill Sans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44422C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0"/>
            <a:cs typeface="ヒラギノ角ゴ ProN W3" charset="0"/>
            <a:sym typeface="Verdan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44422C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0"/>
            <a:cs typeface="ヒラギノ角ゴ ProN W3" charset="0"/>
            <a:sym typeface="Verdana" charset="0"/>
          </a:defRPr>
        </a:defPPr>
      </a:lstStyle>
    </a:lnDef>
  </a:objectDefaults>
  <a:extraClrSchemeLst>
    <a:extraClrScheme>
      <a:clrScheme name="Title &amp; Bullets - Righ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56.xml><?xml version="1.0" encoding="utf-8"?>
<a:theme xmlns:a="http://schemas.openxmlformats.org/drawingml/2006/main" name="Title, Bullets &amp; Photo">
  <a:themeElements>
    <a:clrScheme name="Title, Bullets &amp; Phot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, Bullets &amp; Photo">
      <a:majorFont>
        <a:latin typeface="Gill Sans"/>
        <a:ea typeface="ヒラギノ角ゴ ProN W3"/>
        <a:cs typeface="ヒラギノ角ゴ ProN W3"/>
      </a:majorFont>
      <a:minorFont>
        <a:latin typeface="Gill Sans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44422C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0"/>
            <a:cs typeface="ヒラギノ角ゴ ProN W3" charset="0"/>
            <a:sym typeface="Verdan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44422C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0"/>
            <a:cs typeface="ヒラギノ角ゴ ProN W3" charset="0"/>
            <a:sym typeface="Verdana" charset="0"/>
          </a:defRPr>
        </a:defPPr>
      </a:lstStyle>
    </a:lnDef>
  </a:objectDefaults>
  <a:extraClrSchemeLst>
    <a:extraClrScheme>
      <a:clrScheme name="Title, Bullets &amp; Phot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57.xml><?xml version="1.0" encoding="utf-8"?>
<a:theme xmlns:a="http://schemas.openxmlformats.org/drawingml/2006/main" name="Title, Bullets &amp; Photo">
  <a:themeElements>
    <a:clrScheme name="">
      <a:dk1>
        <a:srgbClr val="000000"/>
      </a:dk1>
      <a:lt1>
        <a:srgbClr val="B9B79E"/>
      </a:lt1>
      <a:dk2>
        <a:srgbClr val="000000"/>
      </a:dk2>
      <a:lt2>
        <a:srgbClr val="FFFFFF"/>
      </a:lt2>
      <a:accent1>
        <a:srgbClr val="BBE0E3"/>
      </a:accent1>
      <a:accent2>
        <a:srgbClr val="333399"/>
      </a:accent2>
      <a:accent3>
        <a:srgbClr val="D9D8CC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, Bullets &amp; Photo">
      <a:majorFont>
        <a:latin typeface="Hoefler Text"/>
        <a:ea typeface="ヒラギノ明朝 ProN W3"/>
        <a:cs typeface="ヒラギノ明朝 ProN W3"/>
      </a:majorFont>
      <a:minorFont>
        <a:latin typeface="Hoefler Text"/>
        <a:ea typeface="ヒラギノ明朝 ProN W3"/>
        <a:cs typeface="ヒラギノ明朝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44422C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0"/>
            <a:cs typeface="ヒラギノ角ゴ ProN W3" charset="0"/>
            <a:sym typeface="Verdan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44422C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0"/>
            <a:cs typeface="ヒラギノ角ゴ ProN W3" charset="0"/>
            <a:sym typeface="Verdana" charset="0"/>
          </a:defRPr>
        </a:defPPr>
      </a:lstStyle>
    </a:lnDef>
  </a:objectDefaults>
  <a:extraClrSchemeLst>
    <a:extraClrScheme>
      <a:clrScheme name="Title, Bullets &amp; Phot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58.xml><?xml version="1.0" encoding="utf-8"?>
<a:theme xmlns:a="http://schemas.openxmlformats.org/drawingml/2006/main" name="Title &amp; Bullets">
  <a:themeElements>
    <a:clrScheme name="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Bullets">
      <a:majorFont>
        <a:latin typeface="Baskerville"/>
        <a:ea typeface="ヒラギノ明朝 ProN W3"/>
        <a:cs typeface="ヒラギノ明朝 ProN W3"/>
      </a:majorFont>
      <a:minorFont>
        <a:latin typeface="Baskerville"/>
        <a:ea typeface="ヒラギノ明朝 ProN W3"/>
        <a:cs typeface="ヒラギノ明朝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44422C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0"/>
            <a:cs typeface="ヒラギノ角ゴ ProN W3" charset="0"/>
            <a:sym typeface="Verdan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44422C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0"/>
            <a:cs typeface="ヒラギノ角ゴ ProN W3" charset="0"/>
            <a:sym typeface="Verdana" charset="0"/>
          </a:defRPr>
        </a:defPPr>
      </a:lstStyle>
    </a:lnDef>
  </a:objectDefaults>
  <a:extraClrSchemeLst>
    <a:extraClrScheme>
      <a:clrScheme name="Title &amp; Bullets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59.xml><?xml version="1.0" encoding="utf-8"?>
<a:theme xmlns:a="http://schemas.openxmlformats.org/drawingml/2006/main" name="Title - Top">
  <a:themeElements>
    <a:clrScheme name="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- Top">
      <a:majorFont>
        <a:latin typeface="Baskerville"/>
        <a:ea typeface="ヒラギノ明朝 ProN W3"/>
        <a:cs typeface="ヒラギノ明朝 ProN W3"/>
      </a:majorFont>
      <a:minorFont>
        <a:latin typeface="Baskerville"/>
        <a:ea typeface="ヒラギノ明朝 ProN W3"/>
        <a:cs typeface="ヒラギノ明朝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44422C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0"/>
            <a:cs typeface="ヒラギノ角ゴ ProN W3" charset="0"/>
            <a:sym typeface="Verdan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44422C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0"/>
            <a:cs typeface="ヒラギノ角ゴ ProN W3" charset="0"/>
            <a:sym typeface="Verdana" charset="0"/>
          </a:defRPr>
        </a:defPPr>
      </a:lstStyle>
    </a:lnDef>
  </a:objectDefaults>
  <a:extraClrSchemeLst>
    <a:extraClrScheme>
      <a:clrScheme name="Title - Top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6.xml><?xml version="1.0" encoding="utf-8"?>
<a:theme xmlns:a="http://schemas.openxmlformats.org/drawingml/2006/main" name="Title, Bullets &amp; Photo">
  <a:themeElements>
    <a:clrScheme name="">
      <a:dk1>
        <a:srgbClr val="000000"/>
      </a:dk1>
      <a:lt1>
        <a:srgbClr val="CFC7B9"/>
      </a:lt1>
      <a:dk2>
        <a:srgbClr val="000000"/>
      </a:dk2>
      <a:lt2>
        <a:srgbClr val="FFFFFF"/>
      </a:lt2>
      <a:accent1>
        <a:srgbClr val="BBE0E3"/>
      </a:accent1>
      <a:accent2>
        <a:srgbClr val="333399"/>
      </a:accent2>
      <a:accent3>
        <a:srgbClr val="E4E0D9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, Bullets &amp; Photo">
      <a:majorFont>
        <a:latin typeface="Baskerville"/>
        <a:ea typeface="ヒラギノ明朝 ProN W3"/>
        <a:cs typeface="ヒラギノ明朝 ProN W3"/>
      </a:majorFont>
      <a:minorFont>
        <a:latin typeface="Baskerville"/>
        <a:ea typeface="ヒラギノ明朝 ProN W3"/>
        <a:cs typeface="ヒラギノ明朝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44422C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0"/>
            <a:cs typeface="ヒラギノ角ゴ ProN W3" charset="0"/>
            <a:sym typeface="Verdan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44422C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0"/>
            <a:cs typeface="ヒラギノ角ゴ ProN W3" charset="0"/>
            <a:sym typeface="Verdana" charset="0"/>
          </a:defRPr>
        </a:defPPr>
      </a:lstStyle>
    </a:lnDef>
  </a:objectDefaults>
  <a:extraClrSchemeLst>
    <a:extraClrScheme>
      <a:clrScheme name="Title, Bullets &amp; Phot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60.xml><?xml version="1.0" encoding="utf-8"?>
<a:theme xmlns:a="http://schemas.openxmlformats.org/drawingml/2006/main" name="Title &amp; Bullets - 2 Column">
  <a:themeElements>
    <a:clrScheme name="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Bullets - 2 Column">
      <a:majorFont>
        <a:latin typeface="Baskerville"/>
        <a:ea typeface="ヒラギノ明朝 ProN W3"/>
        <a:cs typeface="ヒラギノ明朝 ProN W3"/>
      </a:majorFont>
      <a:minorFont>
        <a:latin typeface="Baskerville"/>
        <a:ea typeface="ヒラギノ明朝 ProN W3"/>
        <a:cs typeface="ヒラギノ明朝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44422C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0"/>
            <a:cs typeface="ヒラギノ角ゴ ProN W3" charset="0"/>
            <a:sym typeface="Verdan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44422C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0"/>
            <a:cs typeface="ヒラギノ角ゴ ProN W3" charset="0"/>
            <a:sym typeface="Verdana" charset="0"/>
          </a:defRPr>
        </a:defPPr>
      </a:lstStyle>
    </a:lnDef>
  </a:objectDefaults>
  <a:extraClrSchemeLst>
    <a:extraClrScheme>
      <a:clrScheme name="Title &amp; Bullets - 2 Colum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7.xml><?xml version="1.0" encoding="utf-8"?>
<a:theme xmlns:a="http://schemas.openxmlformats.org/drawingml/2006/main" name="Title &amp; Bullets - Left">
  <a:themeElements>
    <a:clrScheme name="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Bullets - Left">
      <a:majorFont>
        <a:latin typeface="Baskerville"/>
        <a:ea typeface="ヒラギノ明朝 ProN W3"/>
        <a:cs typeface="ヒラギノ明朝 ProN W3"/>
      </a:majorFont>
      <a:minorFont>
        <a:latin typeface="Baskerville"/>
        <a:ea typeface="ヒラギノ明朝 ProN W3"/>
        <a:cs typeface="ヒラギノ明朝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44422C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0"/>
            <a:cs typeface="ヒラギノ角ゴ ProN W3" charset="0"/>
            <a:sym typeface="Verdan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44422C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0"/>
            <a:cs typeface="ヒラギノ角ゴ ProN W3" charset="0"/>
            <a:sym typeface="Verdana" charset="0"/>
          </a:defRPr>
        </a:defPPr>
      </a:lstStyle>
    </a:lnDef>
  </a:objectDefaults>
  <a:extraClrSchemeLst>
    <a:extraClrScheme>
      <a:clrScheme name="Title &amp; Bullets - Lef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8.xml><?xml version="1.0" encoding="utf-8"?>
<a:theme xmlns:a="http://schemas.openxmlformats.org/drawingml/2006/main" name="Title &amp; Bullets - Right">
  <a:themeElements>
    <a:clrScheme name="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Bullets - Right">
      <a:majorFont>
        <a:latin typeface="Baskerville"/>
        <a:ea typeface="ヒラギノ明朝 ProN W3"/>
        <a:cs typeface="ヒラギノ明朝 ProN W3"/>
      </a:majorFont>
      <a:minorFont>
        <a:latin typeface="Baskerville"/>
        <a:ea typeface="ヒラギノ明朝 ProN W3"/>
        <a:cs typeface="ヒラギノ明朝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44422C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0"/>
            <a:cs typeface="ヒラギノ角ゴ ProN W3" charset="0"/>
            <a:sym typeface="Verdan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44422C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0"/>
            <a:cs typeface="ヒラギノ角ゴ ProN W3" charset="0"/>
            <a:sym typeface="Verdana" charset="0"/>
          </a:defRPr>
        </a:defPPr>
      </a:lstStyle>
    </a:lnDef>
  </a:objectDefaults>
  <a:extraClrSchemeLst>
    <a:extraClrScheme>
      <a:clrScheme name="Title &amp; Bullets - Righ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9.xml><?xml version="1.0" encoding="utf-8"?>
<a:theme xmlns:a="http://schemas.openxmlformats.org/drawingml/2006/main" name="Bullets">
  <a:themeElements>
    <a:clrScheme name="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ullets">
      <a:majorFont>
        <a:latin typeface="Baskerville"/>
        <a:ea typeface="ヒラギノ明朝 ProN W3"/>
        <a:cs typeface="ヒラギノ明朝 ProN W3"/>
      </a:majorFont>
      <a:minorFont>
        <a:latin typeface="Baskerville"/>
        <a:ea typeface="ヒラギノ明朝 ProN W3"/>
        <a:cs typeface="ヒラギノ明朝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44422C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0"/>
            <a:cs typeface="ヒラギノ角ゴ ProN W3" charset="0"/>
            <a:sym typeface="Verdan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44422C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0"/>
            <a:cs typeface="ヒラギノ角ゴ ProN W3" charset="0"/>
            <a:sym typeface="Verdana" charset="0"/>
          </a:defRPr>
        </a:defPPr>
      </a:lstStyle>
    </a:lnDef>
  </a:objectDefaults>
  <a:extraClrSchemeLst>
    <a:extraClrScheme>
      <a:clrScheme name="Bullets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Blank">
  <a:themeElements>
    <a:clrScheme name="">
      <a:dk1>
        <a:srgbClr val="000000"/>
      </a:dk1>
      <a:lt1>
        <a:srgbClr val="FFFFFF"/>
      </a:lt1>
      <a:dk2>
        <a:srgbClr val="000000"/>
      </a:dk2>
      <a:lt2>
        <a:srgbClr val="000000"/>
      </a:lt2>
      <a:accent1>
        <a:srgbClr val="FFFFFF"/>
      </a:accent1>
      <a:accent2>
        <a:srgbClr val="333399"/>
      </a:accent2>
      <a:accent3>
        <a:srgbClr val="FFFFFF"/>
      </a:accent3>
      <a:accent4>
        <a:srgbClr val="000000"/>
      </a:accent4>
      <a:accent5>
        <a:srgbClr val="FFFFF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">
      <a:majorFont>
        <a:latin typeface="Chalkboard"/>
        <a:ea typeface="ヒラギノ角ゴ ProN W3"/>
        <a:cs typeface="ヒラギノ角ゴ ProN W3"/>
      </a:majorFont>
      <a:minorFont>
        <a:latin typeface="Chalkboard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44422C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0"/>
            <a:cs typeface="ヒラギノ角ゴ ProN W3" charset="0"/>
            <a:sym typeface="Verdan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44422C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0"/>
            <a:cs typeface="ヒラギノ角ゴ ProN W3" charset="0"/>
            <a:sym typeface="Verdana" charset="0"/>
          </a:defRPr>
        </a:defPPr>
      </a:lstStyle>
    </a:lnDef>
  </a:objectDefaults>
  <a:extraClrSchemeLst>
    <a:extraClrScheme>
      <a:clrScheme name="Blank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0.xml><?xml version="1.0" encoding="utf-8"?>
<a:theme xmlns:a="http://schemas.openxmlformats.org/drawingml/2006/main" name="Blank">
  <a:themeElements>
    <a:clrScheme name="Blank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">
      <a:majorFont>
        <a:latin typeface="Baskerville"/>
        <a:ea typeface="ヒラギノ明朝 ProN W3"/>
        <a:cs typeface="ヒラギノ明朝 ProN W3"/>
      </a:majorFont>
      <a:minorFont>
        <a:latin typeface="Baskerville"/>
        <a:ea typeface="ヒラギノ明朝 ProN W3"/>
        <a:cs typeface="ヒラギノ明朝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44422C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0"/>
            <a:cs typeface="ヒラギノ角ゴ ProN W3" charset="0"/>
            <a:sym typeface="Verdan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44422C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0"/>
            <a:cs typeface="ヒラギノ角ゴ ProN W3" charset="0"/>
            <a:sym typeface="Verdana" charset="0"/>
          </a:defRPr>
        </a:defPPr>
      </a:lstStyle>
    </a:lnDef>
  </a:objectDefaults>
  <a:extraClrSchemeLst>
    <a:extraClrScheme>
      <a:clrScheme name="Blank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1.xml><?xml version="1.0" encoding="utf-8"?>
<a:theme xmlns:a="http://schemas.openxmlformats.org/drawingml/2006/main" name="Bullets">
  <a:themeElements>
    <a:clrScheme name="">
      <a:dk1>
        <a:srgbClr val="000000"/>
      </a:dk1>
      <a:lt1>
        <a:srgbClr val="000000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AAAAAA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ullets">
      <a:majorFont>
        <a:latin typeface="Gill Sans"/>
        <a:ea typeface="ヒラギノ角ゴ ProN W3"/>
        <a:cs typeface="ヒラギノ角ゴ ProN W3"/>
      </a:majorFont>
      <a:minorFont>
        <a:latin typeface="Gill Sans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44422C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0"/>
            <a:cs typeface="ヒラギノ角ゴ ProN W3" charset="0"/>
            <a:sym typeface="Verdan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44422C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0"/>
            <a:cs typeface="ヒラギノ角ゴ ProN W3" charset="0"/>
            <a:sym typeface="Verdana" charset="0"/>
          </a:defRPr>
        </a:defPPr>
      </a:lstStyle>
    </a:lnDef>
  </a:objectDefaults>
  <a:extraClrSchemeLst>
    <a:extraClrScheme>
      <a:clrScheme name="Bullets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2.xml><?xml version="1.0" encoding="utf-8"?>
<a:theme xmlns:a="http://schemas.openxmlformats.org/drawingml/2006/main" name="Title &amp; Bullets">
  <a:themeElements>
    <a:clrScheme name="">
      <a:dk1>
        <a:srgbClr val="000000"/>
      </a:dk1>
      <a:lt1>
        <a:srgbClr val="000000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AAAAAA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Bullets">
      <a:majorFont>
        <a:latin typeface="Gill Sans"/>
        <a:ea typeface="ヒラギノ角ゴ ProN W3"/>
        <a:cs typeface="ヒラギノ角ゴ ProN W3"/>
      </a:majorFont>
      <a:minorFont>
        <a:latin typeface="Gill Sans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44422C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0"/>
            <a:cs typeface="ヒラギノ角ゴ ProN W3" charset="0"/>
            <a:sym typeface="Verdan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44422C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0"/>
            <a:cs typeface="ヒラギノ角ゴ ProN W3" charset="0"/>
            <a:sym typeface="Verdana" charset="0"/>
          </a:defRPr>
        </a:defPPr>
      </a:lstStyle>
    </a:lnDef>
  </a:objectDefaults>
  <a:extraClrSchemeLst>
    <a:extraClrScheme>
      <a:clrScheme name="Title &amp; Bullets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3.xml><?xml version="1.0" encoding="utf-8"?>
<a:theme xmlns:a="http://schemas.openxmlformats.org/drawingml/2006/main" name="Title - Center">
  <a:themeElements>
    <a:clrScheme name="">
      <a:dk1>
        <a:srgbClr val="000000"/>
      </a:dk1>
      <a:lt1>
        <a:srgbClr val="000000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AAAAAA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- Center">
      <a:majorFont>
        <a:latin typeface="Gill Sans"/>
        <a:ea typeface="ヒラギノ角ゴ ProN W3"/>
        <a:cs typeface="ヒラギノ角ゴ ProN W3"/>
      </a:majorFont>
      <a:minorFont>
        <a:latin typeface="Gill Sans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44422C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0"/>
            <a:cs typeface="ヒラギノ角ゴ ProN W3" charset="0"/>
            <a:sym typeface="Verdan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44422C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0"/>
            <a:cs typeface="ヒラギノ角ゴ ProN W3" charset="0"/>
            <a:sym typeface="Verdana" charset="0"/>
          </a:defRPr>
        </a:defPPr>
      </a:lstStyle>
    </a:lnDef>
  </a:objectDefaults>
  <a:extraClrSchemeLst>
    <a:extraClrScheme>
      <a:clrScheme name="Title - Cente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4.xml><?xml version="1.0" encoding="utf-8"?>
<a:theme xmlns:a="http://schemas.openxmlformats.org/drawingml/2006/main" name="Title &amp; Subtitle">
  <a:themeElements>
    <a:clrScheme name="">
      <a:dk1>
        <a:srgbClr val="000000"/>
      </a:dk1>
      <a:lt1>
        <a:srgbClr val="000000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AAAAAA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Subtitle">
      <a:majorFont>
        <a:latin typeface="Gill Sans"/>
        <a:ea typeface="ヒラギノ角ゴ ProN W3"/>
        <a:cs typeface="ヒラギノ角ゴ ProN W3"/>
      </a:majorFont>
      <a:minorFont>
        <a:latin typeface="Gill Sans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44422C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0"/>
            <a:cs typeface="ヒラギノ角ゴ ProN W3" charset="0"/>
            <a:sym typeface="Verdan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44422C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0"/>
            <a:cs typeface="ヒラギノ角ゴ ProN W3" charset="0"/>
            <a:sym typeface="Verdana" charset="0"/>
          </a:defRPr>
        </a:defPPr>
      </a:lstStyle>
    </a:lnDef>
  </a:objectDefaults>
  <a:extraClrSchemeLst>
    <a:extraClrScheme>
      <a:clrScheme name="Title &amp; Subtitl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5.xml><?xml version="1.0" encoding="utf-8"?>
<a:theme xmlns:a="http://schemas.openxmlformats.org/drawingml/2006/main" name="Photo - Horizontal">
  <a:themeElements>
    <a:clrScheme name="Photo - Horizontal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hoto - Horizontal">
      <a:majorFont>
        <a:latin typeface="Gill Sans"/>
        <a:ea typeface="ヒラギノ角ゴ ProN W3"/>
        <a:cs typeface="ヒラギノ角ゴ ProN W3"/>
      </a:majorFont>
      <a:minorFont>
        <a:latin typeface="Gill Sans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44422C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0"/>
            <a:cs typeface="ヒラギノ角ゴ ProN W3" charset="0"/>
            <a:sym typeface="Verdan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44422C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0"/>
            <a:cs typeface="ヒラギノ角ゴ ProN W3" charset="0"/>
            <a:sym typeface="Verdana" charset="0"/>
          </a:defRPr>
        </a:defPPr>
      </a:lstStyle>
    </a:lnDef>
  </a:objectDefaults>
  <a:extraClrSchemeLst>
    <a:extraClrScheme>
      <a:clrScheme name="Photo - Horizontal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6.xml><?xml version="1.0" encoding="utf-8"?>
<a:theme xmlns:a="http://schemas.openxmlformats.org/drawingml/2006/main" name="Photo - Horizontal Reflection">
  <a:themeElements>
    <a:clrScheme name="">
      <a:dk1>
        <a:srgbClr val="000000"/>
      </a:dk1>
      <a:lt1>
        <a:srgbClr val="000000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AAAAAA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hoto - Horizontal Reflection">
      <a:majorFont>
        <a:latin typeface="Gill Sans"/>
        <a:ea typeface="ヒラギノ角ゴ ProN W3"/>
        <a:cs typeface="ヒラギノ角ゴ ProN W3"/>
      </a:majorFont>
      <a:minorFont>
        <a:latin typeface="Gill Sans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44422C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0"/>
            <a:cs typeface="ヒラギノ角ゴ ProN W3" charset="0"/>
            <a:sym typeface="Verdan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44422C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0"/>
            <a:cs typeface="ヒラギノ角ゴ ProN W3" charset="0"/>
            <a:sym typeface="Verdana" charset="0"/>
          </a:defRPr>
        </a:defPPr>
      </a:lstStyle>
    </a:lnDef>
  </a:objectDefaults>
  <a:extraClrSchemeLst>
    <a:extraClrScheme>
      <a:clrScheme name="Photo - Horizontal Reflec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7.xml><?xml version="1.0" encoding="utf-8"?>
<a:theme xmlns:a="http://schemas.openxmlformats.org/drawingml/2006/main" name="Photo - Vertical">
  <a:themeElements>
    <a:clrScheme name="Photo - Vertical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hoto - Vertical">
      <a:majorFont>
        <a:latin typeface="Gill Sans"/>
        <a:ea typeface="ヒラギノ角ゴ ProN W3"/>
        <a:cs typeface="ヒラギノ角ゴ ProN W3"/>
      </a:majorFont>
      <a:minorFont>
        <a:latin typeface="Gill Sans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44422C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0"/>
            <a:cs typeface="ヒラギノ角ゴ ProN W3" charset="0"/>
            <a:sym typeface="Verdan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44422C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0"/>
            <a:cs typeface="ヒラギノ角ゴ ProN W3" charset="0"/>
            <a:sym typeface="Verdana" charset="0"/>
          </a:defRPr>
        </a:defPPr>
      </a:lstStyle>
    </a:lnDef>
  </a:objectDefaults>
  <a:extraClrSchemeLst>
    <a:extraClrScheme>
      <a:clrScheme name="Photo - Vertical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8.xml><?xml version="1.0" encoding="utf-8"?>
<a:theme xmlns:a="http://schemas.openxmlformats.org/drawingml/2006/main" name="Photo - Vertical Reflection">
  <a:themeElements>
    <a:clrScheme name="">
      <a:dk1>
        <a:srgbClr val="000000"/>
      </a:dk1>
      <a:lt1>
        <a:srgbClr val="000000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AAAAAA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hoto - Vertical Reflection">
      <a:majorFont>
        <a:latin typeface="Gill Sans"/>
        <a:ea typeface="ヒラギノ角ゴ ProN W3"/>
        <a:cs typeface="ヒラギノ角ゴ ProN W3"/>
      </a:majorFont>
      <a:minorFont>
        <a:latin typeface="Gill Sans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44422C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0"/>
            <a:cs typeface="ヒラギノ角ゴ ProN W3" charset="0"/>
            <a:sym typeface="Verdan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44422C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0"/>
            <a:cs typeface="ヒラギノ角ゴ ProN W3" charset="0"/>
            <a:sym typeface="Verdana" charset="0"/>
          </a:defRPr>
        </a:defPPr>
      </a:lstStyle>
    </a:lnDef>
  </a:objectDefaults>
  <a:extraClrSchemeLst>
    <a:extraClrScheme>
      <a:clrScheme name="Photo - Vertical Reflec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9.xml><?xml version="1.0" encoding="utf-8"?>
<a:theme xmlns:a="http://schemas.openxmlformats.org/drawingml/2006/main" name="Title - Top">
  <a:themeElements>
    <a:clrScheme name="">
      <a:dk1>
        <a:srgbClr val="000000"/>
      </a:dk1>
      <a:lt1>
        <a:srgbClr val="000000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AAAAAA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- Top">
      <a:majorFont>
        <a:latin typeface="Gill Sans"/>
        <a:ea typeface="ヒラギノ角ゴ ProN W3"/>
        <a:cs typeface="ヒラギノ角ゴ ProN W3"/>
      </a:majorFont>
      <a:minorFont>
        <a:latin typeface="Gill Sans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44422C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0"/>
            <a:cs typeface="ヒラギノ角ゴ ProN W3" charset="0"/>
            <a:sym typeface="Verdan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44422C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0"/>
            <a:cs typeface="ヒラギノ角ゴ ProN W3" charset="0"/>
            <a:sym typeface="Verdana" charset="0"/>
          </a:defRPr>
        </a:defPPr>
      </a:lstStyle>
    </a:lnDef>
  </a:objectDefaults>
  <a:extraClrSchemeLst>
    <a:extraClrScheme>
      <a:clrScheme name="Title - Top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Blank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00FF"/>
      </a:accent1>
      <a:accent2>
        <a:srgbClr val="333399"/>
      </a:accent2>
      <a:accent3>
        <a:srgbClr val="FFFFFF"/>
      </a:accent3>
      <a:accent4>
        <a:srgbClr val="000000"/>
      </a:accent4>
      <a:accent5>
        <a:srgbClr val="AAAAF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">
      <a:majorFont>
        <a:latin typeface="Copperplate Light"/>
        <a:ea typeface="ヒラギノ明朝 ProN W3"/>
        <a:cs typeface="ヒラギノ明朝 ProN W3"/>
      </a:majorFont>
      <a:minorFont>
        <a:latin typeface="Copperplate"/>
        <a:ea typeface="ヒラギノ明朝 ProN W3"/>
        <a:cs typeface="ヒラギノ明朝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44422C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0"/>
            <a:cs typeface="ヒラギノ角ゴ ProN W3" charset="0"/>
            <a:sym typeface="Verdan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44422C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0"/>
            <a:cs typeface="ヒラギノ角ゴ ProN W3" charset="0"/>
            <a:sym typeface="Verdana" charset="0"/>
          </a:defRPr>
        </a:defPPr>
      </a:lstStyle>
    </a:lnDef>
  </a:objectDefaults>
  <a:extraClrSchemeLst>
    <a:extraClrScheme>
      <a:clrScheme name="Blank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0.xml><?xml version="1.0" encoding="utf-8"?>
<a:theme xmlns:a="http://schemas.openxmlformats.org/drawingml/2006/main" name="Blank">
  <a:themeElements>
    <a:clrScheme name="">
      <a:dk1>
        <a:srgbClr val="000000"/>
      </a:dk1>
      <a:lt1>
        <a:srgbClr val="000000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AAAAAA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">
      <a:majorFont>
        <a:latin typeface="Gill Sans"/>
        <a:ea typeface="ヒラギノ角ゴ ProN W3"/>
        <a:cs typeface="ヒラギノ角ゴ ProN W3"/>
      </a:majorFont>
      <a:minorFont>
        <a:latin typeface="Gill Sans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44422C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0"/>
            <a:cs typeface="ヒラギノ角ゴ ProN W3" charset="0"/>
            <a:sym typeface="Verdan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44422C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0"/>
            <a:cs typeface="ヒラギノ角ゴ ProN W3" charset="0"/>
            <a:sym typeface="Verdana" charset="0"/>
          </a:defRPr>
        </a:defPPr>
      </a:lstStyle>
    </a:lnDef>
  </a:objectDefaults>
  <a:extraClrSchemeLst>
    <a:extraClrScheme>
      <a:clrScheme name="Blank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1.xml><?xml version="1.0" encoding="utf-8"?>
<a:theme xmlns:a="http://schemas.openxmlformats.org/drawingml/2006/main" name="Title &amp; Bullets - Left">
  <a:themeElements>
    <a:clrScheme name="">
      <a:dk1>
        <a:srgbClr val="000000"/>
      </a:dk1>
      <a:lt1>
        <a:srgbClr val="000000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AAAAAA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Bullets - Left">
      <a:majorFont>
        <a:latin typeface="Gill Sans"/>
        <a:ea typeface="ヒラギノ角ゴ ProN W3"/>
        <a:cs typeface="ヒラギノ角ゴ ProN W3"/>
      </a:majorFont>
      <a:minorFont>
        <a:latin typeface="Gill Sans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44422C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0"/>
            <a:cs typeface="ヒラギノ角ゴ ProN W3" charset="0"/>
            <a:sym typeface="Verdan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44422C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0"/>
            <a:cs typeface="ヒラギノ角ゴ ProN W3" charset="0"/>
            <a:sym typeface="Verdana" charset="0"/>
          </a:defRPr>
        </a:defPPr>
      </a:lstStyle>
    </a:lnDef>
  </a:objectDefaults>
  <a:extraClrSchemeLst>
    <a:extraClrScheme>
      <a:clrScheme name="Title &amp; Bullets - Lef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2.xml><?xml version="1.0" encoding="utf-8"?>
<a:theme xmlns:a="http://schemas.openxmlformats.org/drawingml/2006/main" name="Title &amp; Bullets - 2 Column">
  <a:themeElements>
    <a:clrScheme name="">
      <a:dk1>
        <a:srgbClr val="000000"/>
      </a:dk1>
      <a:lt1>
        <a:srgbClr val="000000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AAAAAA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Bullets - 2 Column">
      <a:majorFont>
        <a:latin typeface="Gill Sans"/>
        <a:ea typeface="ヒラギノ角ゴ ProN W3"/>
        <a:cs typeface="ヒラギノ角ゴ ProN W3"/>
      </a:majorFont>
      <a:minorFont>
        <a:latin typeface="Gill Sans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44422C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0"/>
            <a:cs typeface="ヒラギノ角ゴ ProN W3" charset="0"/>
            <a:sym typeface="Verdan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44422C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0"/>
            <a:cs typeface="ヒラギノ角ゴ ProN W3" charset="0"/>
            <a:sym typeface="Verdana" charset="0"/>
          </a:defRPr>
        </a:defPPr>
      </a:lstStyle>
    </a:lnDef>
  </a:objectDefaults>
  <a:extraClrSchemeLst>
    <a:extraClrScheme>
      <a:clrScheme name="Title &amp; Bullets - 2 Colum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3.xml><?xml version="1.0" encoding="utf-8"?>
<a:theme xmlns:a="http://schemas.openxmlformats.org/drawingml/2006/main" name="Title &amp; Bullets - Right">
  <a:themeElements>
    <a:clrScheme name="">
      <a:dk1>
        <a:srgbClr val="000000"/>
      </a:dk1>
      <a:lt1>
        <a:srgbClr val="000000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AAAAAA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Bullets - Right">
      <a:majorFont>
        <a:latin typeface="Gill Sans"/>
        <a:ea typeface="ヒラギノ角ゴ ProN W3"/>
        <a:cs typeface="ヒラギノ角ゴ ProN W3"/>
      </a:majorFont>
      <a:minorFont>
        <a:latin typeface="Gill Sans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44422C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0"/>
            <a:cs typeface="ヒラギノ角ゴ ProN W3" charset="0"/>
            <a:sym typeface="Verdan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44422C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0"/>
            <a:cs typeface="ヒラギノ角ゴ ProN W3" charset="0"/>
            <a:sym typeface="Verdana" charset="0"/>
          </a:defRPr>
        </a:defPPr>
      </a:lstStyle>
    </a:lnDef>
  </a:objectDefaults>
  <a:extraClrSchemeLst>
    <a:extraClrScheme>
      <a:clrScheme name="Title &amp; Bullets - Righ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4.xml><?xml version="1.0" encoding="utf-8"?>
<a:theme xmlns:a="http://schemas.openxmlformats.org/drawingml/2006/main" name="Title, Bullets &amp; Photo">
  <a:themeElements>
    <a:clrScheme name="Title, Bullets &amp; Phot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, Bullets &amp; Photo">
      <a:majorFont>
        <a:latin typeface="Gill Sans"/>
        <a:ea typeface="ヒラギノ角ゴ ProN W3"/>
        <a:cs typeface="ヒラギノ角ゴ ProN W3"/>
      </a:majorFont>
      <a:minorFont>
        <a:latin typeface="Gill Sans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44422C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0"/>
            <a:cs typeface="ヒラギノ角ゴ ProN W3" charset="0"/>
            <a:sym typeface="Verdan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44422C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0"/>
            <a:cs typeface="ヒラギノ角ゴ ProN W3" charset="0"/>
            <a:sym typeface="Verdana" charset="0"/>
          </a:defRPr>
        </a:defPPr>
      </a:lstStyle>
    </a:lnDef>
  </a:objectDefaults>
  <a:extraClrSchemeLst>
    <a:extraClrScheme>
      <a:clrScheme name="Title, Bullets &amp; Phot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5.xml><?xml version="1.0" encoding="utf-8"?>
<a:theme xmlns:a="http://schemas.openxmlformats.org/drawingml/2006/main" name="Title &amp; Bullets - Left">
  <a:themeElements>
    <a:clrScheme name="">
      <a:dk1>
        <a:srgbClr val="000000"/>
      </a:dk1>
      <a:lt1>
        <a:srgbClr val="FFFFFF"/>
      </a:lt1>
      <a:dk2>
        <a:srgbClr val="000000"/>
      </a:dk2>
      <a:lt2>
        <a:srgbClr val="00000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Bullets - Left">
      <a:majorFont>
        <a:latin typeface="Monaco"/>
        <a:ea typeface="ヒラギノ角ゴ ProN W3"/>
        <a:cs typeface="ヒラギノ角ゴ ProN W3"/>
      </a:majorFont>
      <a:minorFont>
        <a:latin typeface="Monaco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44422C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0"/>
            <a:cs typeface="ヒラギノ角ゴ ProN W3" charset="0"/>
            <a:sym typeface="Verdan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44422C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0"/>
            <a:cs typeface="ヒラギノ角ゴ ProN W3" charset="0"/>
            <a:sym typeface="Verdana" charset="0"/>
          </a:defRPr>
        </a:defPPr>
      </a:lstStyle>
    </a:lnDef>
  </a:objectDefaults>
  <a:extraClrSchemeLst>
    <a:extraClrScheme>
      <a:clrScheme name="Title &amp; Bullets - Lef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6.xml><?xml version="1.0" encoding="utf-8"?>
<a:theme xmlns:a="http://schemas.openxmlformats.org/drawingml/2006/main" name="Title &amp; Bullets - 2 Column">
  <a:themeElements>
    <a:clrScheme name="">
      <a:dk1>
        <a:srgbClr val="000000"/>
      </a:dk1>
      <a:lt1>
        <a:srgbClr val="FFFFFF"/>
      </a:lt1>
      <a:dk2>
        <a:srgbClr val="000000"/>
      </a:dk2>
      <a:lt2>
        <a:srgbClr val="00000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Bullets - 2 Column">
      <a:majorFont>
        <a:latin typeface="Monaco"/>
        <a:ea typeface="ヒラギノ角ゴ ProN W3"/>
        <a:cs typeface="ヒラギノ角ゴ ProN W3"/>
      </a:majorFont>
      <a:minorFont>
        <a:latin typeface="Monaco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44422C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0"/>
            <a:cs typeface="ヒラギノ角ゴ ProN W3" charset="0"/>
            <a:sym typeface="Verdan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44422C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0"/>
            <a:cs typeface="ヒラギノ角ゴ ProN W3" charset="0"/>
            <a:sym typeface="Verdana" charset="0"/>
          </a:defRPr>
        </a:defPPr>
      </a:lstStyle>
    </a:lnDef>
  </a:objectDefaults>
  <a:extraClrSchemeLst>
    <a:extraClrScheme>
      <a:clrScheme name="Title &amp; Bullets - 2 Colum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7.xml><?xml version="1.0" encoding="utf-8"?>
<a:theme xmlns:a="http://schemas.openxmlformats.org/drawingml/2006/main" name="Title &amp; Bullets">
  <a:themeElements>
    <a:clrScheme name="">
      <a:dk1>
        <a:srgbClr val="000000"/>
      </a:dk1>
      <a:lt1>
        <a:srgbClr val="FFFFFF"/>
      </a:lt1>
      <a:dk2>
        <a:srgbClr val="000000"/>
      </a:dk2>
      <a:lt2>
        <a:srgbClr val="00000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Bullets">
      <a:majorFont>
        <a:latin typeface="Monaco"/>
        <a:ea typeface="ヒラギノ角ゴ ProN W3"/>
        <a:cs typeface="ヒラギノ角ゴ ProN W3"/>
      </a:majorFont>
      <a:minorFont>
        <a:latin typeface="Monaco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44422C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0"/>
            <a:cs typeface="ヒラギノ角ゴ ProN W3" charset="0"/>
            <a:sym typeface="Verdan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44422C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0"/>
            <a:cs typeface="ヒラギノ角ゴ ProN W3" charset="0"/>
            <a:sym typeface="Verdana" charset="0"/>
          </a:defRPr>
        </a:defPPr>
      </a:lstStyle>
    </a:lnDef>
  </a:objectDefaults>
  <a:extraClrSchemeLst>
    <a:extraClrScheme>
      <a:clrScheme name="Title &amp; Bullets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8.xml><?xml version="1.0" encoding="utf-8"?>
<a:theme xmlns:a="http://schemas.openxmlformats.org/drawingml/2006/main" name="Title - Top">
  <a:themeElements>
    <a:clrScheme name="">
      <a:dk1>
        <a:srgbClr val="000000"/>
      </a:dk1>
      <a:lt1>
        <a:srgbClr val="FFFFFF"/>
      </a:lt1>
      <a:dk2>
        <a:srgbClr val="000000"/>
      </a:dk2>
      <a:lt2>
        <a:srgbClr val="00000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- Top">
      <a:majorFont>
        <a:latin typeface="Monaco"/>
        <a:ea typeface="ヒラギノ角ゴ ProN W3"/>
        <a:cs typeface="ヒラギノ角ゴ ProN W3"/>
      </a:majorFont>
      <a:minorFont>
        <a:latin typeface="Monaco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44422C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0"/>
            <a:cs typeface="ヒラギノ角ゴ ProN W3" charset="0"/>
            <a:sym typeface="Verdan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44422C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0"/>
            <a:cs typeface="ヒラギノ角ゴ ProN W3" charset="0"/>
            <a:sym typeface="Verdana" charset="0"/>
          </a:defRPr>
        </a:defPPr>
      </a:lstStyle>
    </a:lnDef>
  </a:objectDefaults>
  <a:extraClrSchemeLst>
    <a:extraClrScheme>
      <a:clrScheme name="Title - Top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9.xml><?xml version="1.0" encoding="utf-8"?>
<a:theme xmlns:a="http://schemas.openxmlformats.org/drawingml/2006/main" name="Blank">
  <a:themeElements>
    <a:clrScheme name="">
      <a:dk1>
        <a:srgbClr val="000000"/>
      </a:dk1>
      <a:lt1>
        <a:srgbClr val="FFFFFF"/>
      </a:lt1>
      <a:dk2>
        <a:srgbClr val="000000"/>
      </a:dk2>
      <a:lt2>
        <a:srgbClr val="00000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">
      <a:majorFont>
        <a:latin typeface="Monaco"/>
        <a:ea typeface="ヒラギノ角ゴ ProN W3"/>
        <a:cs typeface="ヒラギノ角ゴ ProN W3"/>
      </a:majorFont>
      <a:minorFont>
        <a:latin typeface="Monaco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44422C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0"/>
            <a:cs typeface="ヒラギノ角ゴ ProN W3" charset="0"/>
            <a:sym typeface="Verdan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44422C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0"/>
            <a:cs typeface="ヒラギノ角ゴ ProN W3" charset="0"/>
            <a:sym typeface="Verdana" charset="0"/>
          </a:defRPr>
        </a:defPPr>
      </a:lstStyle>
    </a:lnDef>
  </a:objectDefaults>
  <a:extraClrSchemeLst>
    <a:extraClrScheme>
      <a:clrScheme name="Blank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Blank copy 2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2B5046"/>
      </a:accent1>
      <a:accent2>
        <a:srgbClr val="333399"/>
      </a:accent2>
      <a:accent3>
        <a:srgbClr val="FFFFFF"/>
      </a:accent3>
      <a:accent4>
        <a:srgbClr val="000000"/>
      </a:accent4>
      <a:accent5>
        <a:srgbClr val="ACB3B0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copy 2">
      <a:majorFont>
        <a:latin typeface="Futura Condensed"/>
        <a:ea typeface="ヒラギノ角ゴ ProN W3"/>
        <a:cs typeface="ヒラギノ角ゴ ProN W3"/>
      </a:majorFont>
      <a:minorFont>
        <a:latin typeface="Futura Condensed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44422C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0"/>
            <a:cs typeface="ヒラギノ角ゴ ProN W3" charset="0"/>
            <a:sym typeface="Verdan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44422C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0"/>
            <a:cs typeface="ヒラギノ角ゴ ProN W3" charset="0"/>
            <a:sym typeface="Verdana" charset="0"/>
          </a:defRPr>
        </a:defPPr>
      </a:lstStyle>
    </a:lnDef>
  </a:objectDefaults>
  <a:extraClrSchemeLst>
    <a:extraClrScheme>
      <a:clrScheme name="Blank copy 2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0.xml><?xml version="1.0" encoding="utf-8"?>
<a:theme xmlns:a="http://schemas.openxmlformats.org/drawingml/2006/main" name="Bullets">
  <a:themeElements>
    <a:clrScheme name="">
      <a:dk1>
        <a:srgbClr val="000000"/>
      </a:dk1>
      <a:lt1>
        <a:srgbClr val="FFFFFF"/>
      </a:lt1>
      <a:dk2>
        <a:srgbClr val="000000"/>
      </a:dk2>
      <a:lt2>
        <a:srgbClr val="00000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ullets">
      <a:majorFont>
        <a:latin typeface="Monaco"/>
        <a:ea typeface="ヒラギノ角ゴ ProN W3"/>
        <a:cs typeface="ヒラギノ角ゴ ProN W3"/>
      </a:majorFont>
      <a:minorFont>
        <a:latin typeface="Monaco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44422C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0"/>
            <a:cs typeface="ヒラギノ角ゴ ProN W3" charset="0"/>
            <a:sym typeface="Verdan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44422C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0"/>
            <a:cs typeface="ヒラギノ角ゴ ProN W3" charset="0"/>
            <a:sym typeface="Verdana" charset="0"/>
          </a:defRPr>
        </a:defPPr>
      </a:lstStyle>
    </a:lnDef>
  </a:objectDefaults>
  <a:extraClrSchemeLst>
    <a:extraClrScheme>
      <a:clrScheme name="Bullets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1.xml><?xml version="1.0" encoding="utf-8"?>
<a:theme xmlns:a="http://schemas.openxmlformats.org/drawingml/2006/main" name="Title, Bullets &amp; Photo">
  <a:themeElements>
    <a:clrScheme name="">
      <a:dk1>
        <a:srgbClr val="000000"/>
      </a:dk1>
      <a:lt1>
        <a:srgbClr val="1E1E20"/>
      </a:lt1>
      <a:dk2>
        <a:srgbClr val="000000"/>
      </a:dk2>
      <a:lt2>
        <a:srgbClr val="000000"/>
      </a:lt2>
      <a:accent1>
        <a:srgbClr val="BBE0E3"/>
      </a:accent1>
      <a:accent2>
        <a:srgbClr val="333399"/>
      </a:accent2>
      <a:accent3>
        <a:srgbClr val="ABABAB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, Bullets &amp; Photo">
      <a:majorFont>
        <a:latin typeface="Monaco"/>
        <a:ea typeface="ヒラギノ角ゴ ProN W3"/>
        <a:cs typeface="ヒラギノ角ゴ ProN W3"/>
      </a:majorFont>
      <a:minorFont>
        <a:latin typeface="Monaco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44422C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0"/>
            <a:cs typeface="ヒラギノ角ゴ ProN W3" charset="0"/>
            <a:sym typeface="Verdan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44422C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0"/>
            <a:cs typeface="ヒラギノ角ゴ ProN W3" charset="0"/>
            <a:sym typeface="Verdana" charset="0"/>
          </a:defRPr>
        </a:defPPr>
      </a:lstStyle>
    </a:lnDef>
  </a:objectDefaults>
  <a:extraClrSchemeLst>
    <a:extraClrScheme>
      <a:clrScheme name="Title, Bullets &amp; Phot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2.xml><?xml version="1.0" encoding="utf-8"?>
<a:theme xmlns:a="http://schemas.openxmlformats.org/drawingml/2006/main" name="Title &amp; Bullets - Right">
  <a:themeElements>
    <a:clrScheme name="">
      <a:dk1>
        <a:srgbClr val="000000"/>
      </a:dk1>
      <a:lt1>
        <a:srgbClr val="FFFFFF"/>
      </a:lt1>
      <a:dk2>
        <a:srgbClr val="000000"/>
      </a:dk2>
      <a:lt2>
        <a:srgbClr val="00000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Bullets - Right">
      <a:majorFont>
        <a:latin typeface="Monaco"/>
        <a:ea typeface="ヒラギノ角ゴ ProN W3"/>
        <a:cs typeface="ヒラギノ角ゴ ProN W3"/>
      </a:majorFont>
      <a:minorFont>
        <a:latin typeface="Monaco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44422C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0"/>
            <a:cs typeface="ヒラギノ角ゴ ProN W3" charset="0"/>
            <a:sym typeface="Verdan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44422C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0"/>
            <a:cs typeface="ヒラギノ角ゴ ProN W3" charset="0"/>
            <a:sym typeface="Verdana" charset="0"/>
          </a:defRPr>
        </a:defPPr>
      </a:lstStyle>
    </a:lnDef>
  </a:objectDefaults>
  <a:extraClrSchemeLst>
    <a:extraClrScheme>
      <a:clrScheme name="Title &amp; Bullets - Righ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3.xml><?xml version="1.0" encoding="utf-8"?>
<a:theme xmlns:a="http://schemas.openxmlformats.org/drawingml/2006/main" name="Title &amp; Subtitle">
  <a:themeElements>
    <a:clrScheme name="">
      <a:dk1>
        <a:srgbClr val="000000"/>
      </a:dk1>
      <a:lt1>
        <a:srgbClr val="FFFFFF"/>
      </a:lt1>
      <a:dk2>
        <a:srgbClr val="000000"/>
      </a:dk2>
      <a:lt2>
        <a:srgbClr val="00000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Subtitle">
      <a:majorFont>
        <a:latin typeface="Monaco"/>
        <a:ea typeface="ヒラギノ角ゴ ProN W3"/>
        <a:cs typeface="ヒラギノ角ゴ ProN W3"/>
      </a:majorFont>
      <a:minorFont>
        <a:latin typeface="Monaco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44422C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0"/>
            <a:cs typeface="ヒラギノ角ゴ ProN W3" charset="0"/>
            <a:sym typeface="Verdan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44422C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0"/>
            <a:cs typeface="ヒラギノ角ゴ ProN W3" charset="0"/>
            <a:sym typeface="Verdana" charset="0"/>
          </a:defRPr>
        </a:defPPr>
      </a:lstStyle>
    </a:lnDef>
  </a:objectDefaults>
  <a:extraClrSchemeLst>
    <a:extraClrScheme>
      <a:clrScheme name="Title &amp; Subtitl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4.xml><?xml version="1.0" encoding="utf-8"?>
<a:theme xmlns:a="http://schemas.openxmlformats.org/drawingml/2006/main" name="Title - Center">
  <a:themeElements>
    <a:clrScheme name="">
      <a:dk1>
        <a:srgbClr val="000000"/>
      </a:dk1>
      <a:lt1>
        <a:srgbClr val="FFFFFF"/>
      </a:lt1>
      <a:dk2>
        <a:srgbClr val="000000"/>
      </a:dk2>
      <a:lt2>
        <a:srgbClr val="00000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- Center">
      <a:majorFont>
        <a:latin typeface="Monaco"/>
        <a:ea typeface="ヒラギノ角ゴ ProN W3"/>
        <a:cs typeface="ヒラギノ角ゴ ProN W3"/>
      </a:majorFont>
      <a:minorFont>
        <a:latin typeface="Monaco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44422C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0"/>
            <a:cs typeface="ヒラギノ角ゴ ProN W3" charset="0"/>
            <a:sym typeface="Verdan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44422C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0"/>
            <a:cs typeface="ヒラギノ角ゴ ProN W3" charset="0"/>
            <a:sym typeface="Verdana" charset="0"/>
          </a:defRPr>
        </a:defPPr>
      </a:lstStyle>
    </a:lnDef>
  </a:objectDefaults>
  <a:extraClrSchemeLst>
    <a:extraClrScheme>
      <a:clrScheme name="Title - Cente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5.xml><?xml version="1.0" encoding="utf-8"?>
<a:theme xmlns:a="http://schemas.openxmlformats.org/drawingml/2006/main" name="Photo - Horizontal">
  <a:themeElements>
    <a:clrScheme name="">
      <a:dk1>
        <a:srgbClr val="000000"/>
      </a:dk1>
      <a:lt1>
        <a:srgbClr val="1E1E20"/>
      </a:lt1>
      <a:dk2>
        <a:srgbClr val="000000"/>
      </a:dk2>
      <a:lt2>
        <a:srgbClr val="000000"/>
      </a:lt2>
      <a:accent1>
        <a:srgbClr val="BBE0E3"/>
      </a:accent1>
      <a:accent2>
        <a:srgbClr val="333399"/>
      </a:accent2>
      <a:accent3>
        <a:srgbClr val="ABABAB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hoto - Horizontal">
      <a:majorFont>
        <a:latin typeface="Monaco"/>
        <a:ea typeface="ヒラギノ角ゴ ProN W3"/>
        <a:cs typeface="ヒラギノ角ゴ ProN W3"/>
      </a:majorFont>
      <a:minorFont>
        <a:latin typeface="Monaco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44422C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0"/>
            <a:cs typeface="ヒラギノ角ゴ ProN W3" charset="0"/>
            <a:sym typeface="Verdan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44422C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0"/>
            <a:cs typeface="ヒラギノ角ゴ ProN W3" charset="0"/>
            <a:sym typeface="Verdana" charset="0"/>
          </a:defRPr>
        </a:defPPr>
      </a:lstStyle>
    </a:lnDef>
  </a:objectDefaults>
  <a:extraClrSchemeLst>
    <a:extraClrScheme>
      <a:clrScheme name="Photo - Horizontal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6.xml><?xml version="1.0" encoding="utf-8"?>
<a:theme xmlns:a="http://schemas.openxmlformats.org/drawingml/2006/main" name="Photo - Vertical">
  <a:themeElements>
    <a:clrScheme name="">
      <a:dk1>
        <a:srgbClr val="000000"/>
      </a:dk1>
      <a:lt1>
        <a:srgbClr val="1E1E20"/>
      </a:lt1>
      <a:dk2>
        <a:srgbClr val="000000"/>
      </a:dk2>
      <a:lt2>
        <a:srgbClr val="000000"/>
      </a:lt2>
      <a:accent1>
        <a:srgbClr val="BBE0E3"/>
      </a:accent1>
      <a:accent2>
        <a:srgbClr val="333399"/>
      </a:accent2>
      <a:accent3>
        <a:srgbClr val="ABABAB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hoto - Vertical">
      <a:majorFont>
        <a:latin typeface="Monaco"/>
        <a:ea typeface="ヒラギノ角ゴ ProN W3"/>
        <a:cs typeface="ヒラギノ角ゴ ProN W3"/>
      </a:majorFont>
      <a:minorFont>
        <a:latin typeface="Monaco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44422C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0"/>
            <a:cs typeface="ヒラギノ角ゴ ProN W3" charset="0"/>
            <a:sym typeface="Verdan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44422C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0"/>
            <a:cs typeface="ヒラギノ角ゴ ProN W3" charset="0"/>
            <a:sym typeface="Verdana" charset="0"/>
          </a:defRPr>
        </a:defPPr>
      </a:lstStyle>
    </a:lnDef>
  </a:objectDefaults>
  <a:extraClrSchemeLst>
    <a:extraClrScheme>
      <a:clrScheme name="Photo - Vertical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7.xml><?xml version="1.0" encoding="utf-8"?>
<a:theme xmlns:a="http://schemas.openxmlformats.org/drawingml/2006/main" name="Title, Bullets &amp; Photo">
  <a:themeElements>
    <a:clrScheme name="">
      <a:dk1>
        <a:srgbClr val="000000"/>
      </a:dk1>
      <a:lt1>
        <a:srgbClr val="636567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B7B8B8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, Bullets &amp; Photo">
      <a:majorFont>
        <a:latin typeface="Cochin"/>
        <a:ea typeface="ヒラギノ明朝 ProN W3"/>
        <a:cs typeface="ヒラギノ明朝 ProN W3"/>
      </a:majorFont>
      <a:minorFont>
        <a:latin typeface="Cochin"/>
        <a:ea typeface="ヒラギノ明朝 ProN W3"/>
        <a:cs typeface="ヒラギノ明朝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44422C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0"/>
            <a:cs typeface="ヒラギノ角ゴ ProN W3" charset="0"/>
            <a:sym typeface="Verdan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44422C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0"/>
            <a:cs typeface="ヒラギノ角ゴ ProN W3" charset="0"/>
            <a:sym typeface="Verdana" charset="0"/>
          </a:defRPr>
        </a:defPPr>
      </a:lstStyle>
    </a:lnDef>
  </a:objectDefaults>
  <a:extraClrSchemeLst>
    <a:extraClrScheme>
      <a:clrScheme name="Title, Bullets &amp; Phot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8.xml><?xml version="1.0" encoding="utf-8"?>
<a:theme xmlns:a="http://schemas.openxmlformats.org/drawingml/2006/main" name="Title &amp; Bullets - Left">
  <a:themeElements>
    <a:clrScheme name="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Bullets - Left">
      <a:majorFont>
        <a:latin typeface="Cochin"/>
        <a:ea typeface="ヒラギノ明朝 ProN W3"/>
        <a:cs typeface="ヒラギノ明朝 ProN W3"/>
      </a:majorFont>
      <a:minorFont>
        <a:latin typeface="Cochin"/>
        <a:ea typeface="ヒラギノ明朝 ProN W3"/>
        <a:cs typeface="ヒラギノ明朝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44422C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0"/>
            <a:cs typeface="ヒラギノ角ゴ ProN W3" charset="0"/>
            <a:sym typeface="Verdan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44422C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0"/>
            <a:cs typeface="ヒラギノ角ゴ ProN W3" charset="0"/>
            <a:sym typeface="Verdana" charset="0"/>
          </a:defRPr>
        </a:defPPr>
      </a:lstStyle>
    </a:lnDef>
  </a:objectDefaults>
  <a:extraClrSchemeLst>
    <a:extraClrScheme>
      <a:clrScheme name="Title &amp; Bullets - Lef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9.xml><?xml version="1.0" encoding="utf-8"?>
<a:theme xmlns:a="http://schemas.openxmlformats.org/drawingml/2006/main" name="Title &amp; Bullets - Right">
  <a:themeElements>
    <a:clrScheme name="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Bullets - Right">
      <a:majorFont>
        <a:latin typeface="Cochin"/>
        <a:ea typeface="ヒラギノ明朝 ProN W3"/>
        <a:cs typeface="ヒラギノ明朝 ProN W3"/>
      </a:majorFont>
      <a:minorFont>
        <a:latin typeface="Cochin"/>
        <a:ea typeface="ヒラギノ明朝 ProN W3"/>
        <a:cs typeface="ヒラギノ明朝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44422C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0"/>
            <a:cs typeface="ヒラギノ角ゴ ProN W3" charset="0"/>
            <a:sym typeface="Verdan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44422C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0"/>
            <a:cs typeface="ヒラギノ角ゴ ProN W3" charset="0"/>
            <a:sym typeface="Verdana" charset="0"/>
          </a:defRPr>
        </a:defPPr>
      </a:lstStyle>
    </a:lnDef>
  </a:objectDefaults>
  <a:extraClrSchemeLst>
    <a:extraClrScheme>
      <a:clrScheme name="Title &amp; Bullets - Righ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Blank copy 3">
  <a:themeElements>
    <a:clrScheme name="">
      <a:dk1>
        <a:srgbClr val="000000"/>
      </a:dk1>
      <a:lt1>
        <a:srgbClr val="FFFFFF"/>
      </a:lt1>
      <a:dk2>
        <a:srgbClr val="000000"/>
      </a:dk2>
      <a:lt2>
        <a:srgbClr val="0000FF"/>
      </a:lt2>
      <a:accent1>
        <a:srgbClr val="2B5046"/>
      </a:accent1>
      <a:accent2>
        <a:srgbClr val="333399"/>
      </a:accent2>
      <a:accent3>
        <a:srgbClr val="FFFFFF"/>
      </a:accent3>
      <a:accent4>
        <a:srgbClr val="000000"/>
      </a:accent4>
      <a:accent5>
        <a:srgbClr val="ACB3B0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copy 3">
      <a:majorFont>
        <a:latin typeface="Futura Condensed"/>
        <a:ea typeface="ヒラギノ角ゴ ProN W3"/>
        <a:cs typeface="ヒラギノ角ゴ ProN W3"/>
      </a:majorFont>
      <a:minorFont>
        <a:latin typeface="Futura Condensed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44422C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0"/>
            <a:cs typeface="ヒラギノ角ゴ ProN W3" charset="0"/>
            <a:sym typeface="Verdan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44422C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0"/>
            <a:cs typeface="ヒラギノ角ゴ ProN W3" charset="0"/>
            <a:sym typeface="Verdana" charset="0"/>
          </a:defRPr>
        </a:defPPr>
      </a:lstStyle>
    </a:lnDef>
  </a:objectDefaults>
  <a:extraClrSchemeLst>
    <a:extraClrScheme>
      <a:clrScheme name="Blank copy 3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0.xml><?xml version="1.0" encoding="utf-8"?>
<a:theme xmlns:a="http://schemas.openxmlformats.org/drawingml/2006/main" name="Title &amp; Bullets">
  <a:themeElements>
    <a:clrScheme name="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Bullets">
      <a:majorFont>
        <a:latin typeface="Cochin"/>
        <a:ea typeface="ヒラギノ明朝 ProN W3"/>
        <a:cs typeface="ヒラギノ明朝 ProN W3"/>
      </a:majorFont>
      <a:minorFont>
        <a:latin typeface="Cochin"/>
        <a:ea typeface="ヒラギノ明朝 ProN W3"/>
        <a:cs typeface="ヒラギノ明朝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44422C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0"/>
            <a:cs typeface="ヒラギノ角ゴ ProN W3" charset="0"/>
            <a:sym typeface="Verdan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44422C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0"/>
            <a:cs typeface="ヒラギノ角ゴ ProN W3" charset="0"/>
            <a:sym typeface="Verdana" charset="0"/>
          </a:defRPr>
        </a:defPPr>
      </a:lstStyle>
    </a:lnDef>
  </a:objectDefaults>
  <a:extraClrSchemeLst>
    <a:extraClrScheme>
      <a:clrScheme name="Title &amp; Bullets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1.xml><?xml version="1.0" encoding="utf-8"?>
<a:theme xmlns:a="http://schemas.openxmlformats.org/drawingml/2006/main" name="Title - Top">
  <a:themeElements>
    <a:clrScheme name="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- Top">
      <a:majorFont>
        <a:latin typeface="Cochin"/>
        <a:ea typeface="ヒラギノ明朝 ProN W3"/>
        <a:cs typeface="ヒラギノ明朝 ProN W3"/>
      </a:majorFont>
      <a:minorFont>
        <a:latin typeface="Cochin"/>
        <a:ea typeface="ヒラギノ明朝 ProN W3"/>
        <a:cs typeface="ヒラギノ明朝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44422C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0"/>
            <a:cs typeface="ヒラギノ角ゴ ProN W3" charset="0"/>
            <a:sym typeface="Verdan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44422C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0"/>
            <a:cs typeface="ヒラギノ角ゴ ProN W3" charset="0"/>
            <a:sym typeface="Verdana" charset="0"/>
          </a:defRPr>
        </a:defPPr>
      </a:lstStyle>
    </a:lnDef>
  </a:objectDefaults>
  <a:extraClrSchemeLst>
    <a:extraClrScheme>
      <a:clrScheme name="Title - Top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2.xml><?xml version="1.0" encoding="utf-8"?>
<a:theme xmlns:a="http://schemas.openxmlformats.org/drawingml/2006/main" name="Title - Center">
  <a:themeElements>
    <a:clrScheme name="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- Center">
      <a:majorFont>
        <a:latin typeface="Cochin"/>
        <a:ea typeface="ヒラギノ明朝 ProN W3"/>
        <a:cs typeface="ヒラギノ明朝 ProN W3"/>
      </a:majorFont>
      <a:minorFont>
        <a:latin typeface="Cochin"/>
        <a:ea typeface="ヒラギノ明朝 ProN W3"/>
        <a:cs typeface="ヒラギノ明朝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44422C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0"/>
            <a:cs typeface="ヒラギノ角ゴ ProN W3" charset="0"/>
            <a:sym typeface="Verdan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44422C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0"/>
            <a:cs typeface="ヒラギノ角ゴ ProN W3" charset="0"/>
            <a:sym typeface="Verdana" charset="0"/>
          </a:defRPr>
        </a:defPPr>
      </a:lstStyle>
    </a:lnDef>
  </a:objectDefaults>
  <a:extraClrSchemeLst>
    <a:extraClrScheme>
      <a:clrScheme name="Title - Cente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3.xml><?xml version="1.0" encoding="utf-8"?>
<a:theme xmlns:a="http://schemas.openxmlformats.org/drawingml/2006/main" name="Title &amp; Subtitle">
  <a:themeElements>
    <a:clrScheme name="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Subtitle">
      <a:majorFont>
        <a:latin typeface="Cochin"/>
        <a:ea typeface="ヒラギノ明朝 ProN W3"/>
        <a:cs typeface="ヒラギノ明朝 ProN W3"/>
      </a:majorFont>
      <a:minorFont>
        <a:latin typeface="Cochin"/>
        <a:ea typeface="ヒラギノ明朝 ProN W3"/>
        <a:cs typeface="ヒラギノ明朝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44422C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0"/>
            <a:cs typeface="ヒラギノ角ゴ ProN W3" charset="0"/>
            <a:sym typeface="Verdan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44422C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0"/>
            <a:cs typeface="ヒラギノ角ゴ ProN W3" charset="0"/>
            <a:sym typeface="Verdana" charset="0"/>
          </a:defRPr>
        </a:defPPr>
      </a:lstStyle>
    </a:lnDef>
  </a:objectDefaults>
  <a:extraClrSchemeLst>
    <a:extraClrScheme>
      <a:clrScheme name="Title &amp; Subtitl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4.xml><?xml version="1.0" encoding="utf-8"?>
<a:theme xmlns:a="http://schemas.openxmlformats.org/drawingml/2006/main" name="Photo - Horizontal">
  <a:themeElements>
    <a:clrScheme name="">
      <a:dk1>
        <a:srgbClr val="000000"/>
      </a:dk1>
      <a:lt1>
        <a:srgbClr val="636567"/>
      </a:lt1>
      <a:dk2>
        <a:srgbClr val="000000"/>
      </a:dk2>
      <a:lt2>
        <a:srgbClr val="FFFFFF"/>
      </a:lt2>
      <a:accent1>
        <a:srgbClr val="BBE0E3"/>
      </a:accent1>
      <a:accent2>
        <a:srgbClr val="333399"/>
      </a:accent2>
      <a:accent3>
        <a:srgbClr val="B7B8B8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hoto - Horizontal">
      <a:majorFont>
        <a:latin typeface="Cochin"/>
        <a:ea typeface="ヒラギノ明朝 ProN W3"/>
        <a:cs typeface="ヒラギノ明朝 ProN W3"/>
      </a:majorFont>
      <a:minorFont>
        <a:latin typeface="Cochin"/>
        <a:ea typeface="ヒラギノ明朝 ProN W3"/>
        <a:cs typeface="ヒラギノ明朝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44422C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0"/>
            <a:cs typeface="ヒラギノ角ゴ ProN W3" charset="0"/>
            <a:sym typeface="Verdan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44422C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0"/>
            <a:cs typeface="ヒラギノ角ゴ ProN W3" charset="0"/>
            <a:sym typeface="Verdana" charset="0"/>
          </a:defRPr>
        </a:defPPr>
      </a:lstStyle>
    </a:lnDef>
  </a:objectDefaults>
  <a:extraClrSchemeLst>
    <a:extraClrScheme>
      <a:clrScheme name="Photo - Horizontal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5.xml><?xml version="1.0" encoding="utf-8"?>
<a:theme xmlns:a="http://schemas.openxmlformats.org/drawingml/2006/main" name="Photo - Vertical">
  <a:themeElements>
    <a:clrScheme name="">
      <a:dk1>
        <a:srgbClr val="000000"/>
      </a:dk1>
      <a:lt1>
        <a:srgbClr val="636567"/>
      </a:lt1>
      <a:dk2>
        <a:srgbClr val="000000"/>
      </a:dk2>
      <a:lt2>
        <a:srgbClr val="FFFFFF"/>
      </a:lt2>
      <a:accent1>
        <a:srgbClr val="BBE0E3"/>
      </a:accent1>
      <a:accent2>
        <a:srgbClr val="333399"/>
      </a:accent2>
      <a:accent3>
        <a:srgbClr val="B7B8B8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hoto - Vertical">
      <a:majorFont>
        <a:latin typeface="Cochin"/>
        <a:ea typeface="ヒラギノ明朝 ProN W3"/>
        <a:cs typeface="ヒラギノ明朝 ProN W3"/>
      </a:majorFont>
      <a:minorFont>
        <a:latin typeface="Cochin"/>
        <a:ea typeface="ヒラギノ明朝 ProN W3"/>
        <a:cs typeface="ヒラギノ明朝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44422C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0"/>
            <a:cs typeface="ヒラギノ角ゴ ProN W3" charset="0"/>
            <a:sym typeface="Verdan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44422C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0"/>
            <a:cs typeface="ヒラギノ角ゴ ProN W3" charset="0"/>
            <a:sym typeface="Verdana" charset="0"/>
          </a:defRPr>
        </a:defPPr>
      </a:lstStyle>
    </a:lnDef>
  </a:objectDefaults>
  <a:extraClrSchemeLst>
    <a:extraClrScheme>
      <a:clrScheme name="Photo - Vertical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6.xml><?xml version="1.0" encoding="utf-8"?>
<a:theme xmlns:a="http://schemas.openxmlformats.org/drawingml/2006/main" name="Blank">
  <a:themeElements>
    <a:clrScheme name="Blank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">
      <a:majorFont>
        <a:latin typeface="Cochin"/>
        <a:ea typeface="ヒラギノ明朝 ProN W3"/>
        <a:cs typeface="ヒラギノ明朝 ProN W3"/>
      </a:majorFont>
      <a:minorFont>
        <a:latin typeface="Cochin"/>
        <a:ea typeface="ヒラギノ明朝 ProN W3"/>
        <a:cs typeface="ヒラギノ明朝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44422C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0"/>
            <a:cs typeface="ヒラギノ角ゴ ProN W3" charset="0"/>
            <a:sym typeface="Verdan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44422C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0"/>
            <a:cs typeface="ヒラギノ角ゴ ProN W3" charset="0"/>
            <a:sym typeface="Verdana" charset="0"/>
          </a:defRPr>
        </a:defPPr>
      </a:lstStyle>
    </a:lnDef>
  </a:objectDefaults>
  <a:extraClrSchemeLst>
    <a:extraClrScheme>
      <a:clrScheme name="Blank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7.xml><?xml version="1.0" encoding="utf-8"?>
<a:theme xmlns:a="http://schemas.openxmlformats.org/drawingml/2006/main" name="Photo - 3 Up">
  <a:themeElements>
    <a:clrScheme name="">
      <a:dk1>
        <a:srgbClr val="000000"/>
      </a:dk1>
      <a:lt1>
        <a:srgbClr val="636567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B7B8B8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hoto - 3 Up">
      <a:majorFont>
        <a:latin typeface="Cochin"/>
        <a:ea typeface="ヒラギノ明朝 ProN W3"/>
        <a:cs typeface="ヒラギノ明朝 ProN W3"/>
      </a:majorFont>
      <a:minorFont>
        <a:latin typeface="Cochin"/>
        <a:ea typeface="ヒラギノ明朝 ProN W3"/>
        <a:cs typeface="ヒラギノ明朝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44422C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0"/>
            <a:cs typeface="ヒラギノ角ゴ ProN W3" charset="0"/>
            <a:sym typeface="Verdan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44422C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0"/>
            <a:cs typeface="ヒラギノ角ゴ ProN W3" charset="0"/>
            <a:sym typeface="Verdana" charset="0"/>
          </a:defRPr>
        </a:defPPr>
      </a:lstStyle>
    </a:lnDef>
  </a:objectDefaults>
  <a:extraClrSchemeLst>
    <a:extraClrScheme>
      <a:clrScheme name="Photo - 3 Up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8.xml><?xml version="1.0" encoding="utf-8"?>
<a:theme xmlns:a="http://schemas.openxmlformats.org/drawingml/2006/main" name="Photo - 3 Up Cover">
  <a:themeElements>
    <a:clrScheme name="">
      <a:dk1>
        <a:srgbClr val="000000"/>
      </a:dk1>
      <a:lt1>
        <a:srgbClr val="636567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B7B8B8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hoto - 3 Up Cover">
      <a:majorFont>
        <a:latin typeface="Cochin"/>
        <a:ea typeface="ヒラギノ明朝 ProN W3"/>
        <a:cs typeface="ヒラギノ明朝 ProN W3"/>
      </a:majorFont>
      <a:minorFont>
        <a:latin typeface="Cochin"/>
        <a:ea typeface="ヒラギノ明朝 ProN W3"/>
        <a:cs typeface="ヒラギノ明朝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44422C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0"/>
            <a:cs typeface="ヒラギノ角ゴ ProN W3" charset="0"/>
            <a:sym typeface="Verdan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44422C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0"/>
            <a:cs typeface="ヒラギノ角ゴ ProN W3" charset="0"/>
            <a:sym typeface="Verdana" charset="0"/>
          </a:defRPr>
        </a:defPPr>
      </a:lstStyle>
    </a:lnDef>
  </a:objectDefaults>
  <a:extraClrSchemeLst>
    <a:extraClrScheme>
      <a:clrScheme name="Photo - 3 Up Cove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9.xml><?xml version="1.0" encoding="utf-8"?>
<a:theme xmlns:a="http://schemas.openxmlformats.org/drawingml/2006/main" name="Photo - Big">
  <a:themeElements>
    <a:clrScheme name="">
      <a:dk1>
        <a:srgbClr val="000000"/>
      </a:dk1>
      <a:lt1>
        <a:srgbClr val="636567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B7B8B8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hoto - Big">
      <a:majorFont>
        <a:latin typeface="Cochin"/>
        <a:ea typeface="ヒラギノ明朝 ProN W3"/>
        <a:cs typeface="ヒラギノ明朝 ProN W3"/>
      </a:majorFont>
      <a:minorFont>
        <a:latin typeface="Cochin"/>
        <a:ea typeface="ヒラギノ明朝 ProN W3"/>
        <a:cs typeface="ヒラギノ明朝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44422C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0"/>
            <a:cs typeface="ヒラギノ角ゴ ProN W3" charset="0"/>
            <a:sym typeface="Verdan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44422C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0"/>
            <a:cs typeface="ヒラギノ角ゴ ProN W3" charset="0"/>
            <a:sym typeface="Verdana" charset="0"/>
          </a:defRPr>
        </a:defPPr>
      </a:lstStyle>
    </a:lnDef>
  </a:objectDefaults>
  <a:extraClrSchemeLst>
    <a:extraClrScheme>
      <a:clrScheme name="Photo - Big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Blank copy 4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2B5046"/>
      </a:accent1>
      <a:accent2>
        <a:srgbClr val="333399"/>
      </a:accent2>
      <a:accent3>
        <a:srgbClr val="FFFFFF"/>
      </a:accent3>
      <a:accent4>
        <a:srgbClr val="000000"/>
      </a:accent4>
      <a:accent5>
        <a:srgbClr val="ACB3B0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copy 4">
      <a:majorFont>
        <a:latin typeface="Futura Condensed"/>
        <a:ea typeface="ヒラギノ角ゴ ProN W3"/>
        <a:cs typeface="ヒラギノ角ゴ ProN W3"/>
      </a:majorFont>
      <a:minorFont>
        <a:latin typeface="Futura Condensed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44422C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0"/>
            <a:cs typeface="ヒラギノ角ゴ ProN W3" charset="0"/>
            <a:sym typeface="Verdan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44422C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0"/>
            <a:cs typeface="ヒラギノ角ゴ ProN W3" charset="0"/>
            <a:sym typeface="Verdana" charset="0"/>
          </a:defRPr>
        </a:defPPr>
      </a:lstStyle>
    </a:lnDef>
  </a:objectDefaults>
  <a:extraClrSchemeLst>
    <a:extraClrScheme>
      <a:clrScheme name="Blank copy 4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0.xml><?xml version="1.0" encoding="utf-8"?>
<a:theme xmlns:a="http://schemas.openxmlformats.org/drawingml/2006/main" name="Photo - Big Cover">
  <a:themeElements>
    <a:clrScheme name="">
      <a:dk1>
        <a:srgbClr val="000000"/>
      </a:dk1>
      <a:lt1>
        <a:srgbClr val="636567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B7B8B8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hoto - Big Cover">
      <a:majorFont>
        <a:latin typeface="Cochin"/>
        <a:ea typeface="ヒラギノ明朝 ProN W3"/>
        <a:cs typeface="ヒラギノ明朝 ProN W3"/>
      </a:majorFont>
      <a:minorFont>
        <a:latin typeface="Cochin"/>
        <a:ea typeface="ヒラギノ明朝 ProN W3"/>
        <a:cs typeface="ヒラギノ明朝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44422C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0"/>
            <a:cs typeface="ヒラギノ角ゴ ProN W3" charset="0"/>
            <a:sym typeface="Verdan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44422C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0"/>
            <a:cs typeface="ヒラギノ角ゴ ProN W3" charset="0"/>
            <a:sym typeface="Verdana" charset="0"/>
          </a:defRPr>
        </a:defPPr>
      </a:lstStyle>
    </a:lnDef>
  </a:objectDefaults>
  <a:extraClrSchemeLst>
    <a:extraClrScheme>
      <a:clrScheme name="Photo - Big Cove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1.xml><?xml version="1.0" encoding="utf-8"?>
<a:theme xmlns:a="http://schemas.openxmlformats.org/drawingml/2006/main" name="Bullets">
  <a:themeElements>
    <a:clrScheme name="Bullets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ullets">
      <a:majorFont>
        <a:latin typeface="Cochin"/>
        <a:ea typeface="ヒラギノ明朝 ProN W3"/>
        <a:cs typeface="ヒラギノ明朝 ProN W3"/>
      </a:majorFont>
      <a:minorFont>
        <a:latin typeface="Cochin"/>
        <a:ea typeface="ヒラギノ明朝 ProN W3"/>
        <a:cs typeface="ヒラギノ明朝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44422C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0"/>
            <a:cs typeface="ヒラギノ角ゴ ProN W3" charset="0"/>
            <a:sym typeface="Verdan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44422C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0"/>
            <a:cs typeface="ヒラギノ角ゴ ProN W3" charset="0"/>
            <a:sym typeface="Verdana" charset="0"/>
          </a:defRPr>
        </a:defPPr>
      </a:lstStyle>
    </a:lnDef>
  </a:objectDefaults>
  <a:extraClrSchemeLst>
    <a:extraClrScheme>
      <a:clrScheme name="Bullets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2.xml><?xml version="1.0" encoding="utf-8"?>
<a:theme xmlns:a="http://schemas.openxmlformats.org/drawingml/2006/main" name="Title &amp; Bullets - 2 Column">
  <a:themeElements>
    <a:clrScheme name="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Bullets - 2 Column">
      <a:majorFont>
        <a:latin typeface="Cochin"/>
        <a:ea typeface="ヒラギノ明朝 ProN W3"/>
        <a:cs typeface="ヒラギノ明朝 ProN W3"/>
      </a:majorFont>
      <a:minorFont>
        <a:latin typeface="Cochin"/>
        <a:ea typeface="ヒラギノ明朝 ProN W3"/>
        <a:cs typeface="ヒラギノ明朝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44422C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0"/>
            <a:cs typeface="ヒラギノ角ゴ ProN W3" charset="0"/>
            <a:sym typeface="Verdan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44422C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0"/>
            <a:cs typeface="ヒラギノ角ゴ ProN W3" charset="0"/>
            <a:sym typeface="Verdana" charset="0"/>
          </a:defRPr>
        </a:defPPr>
      </a:lstStyle>
    </a:lnDef>
  </a:objectDefaults>
  <a:extraClrSchemeLst>
    <a:extraClrScheme>
      <a:clrScheme name="Title &amp; Bullets - 2 Colum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3.xml><?xml version="1.0" encoding="utf-8"?>
<a:theme xmlns:a="http://schemas.openxmlformats.org/drawingml/2006/main" name="Title, Bullets &amp; Photo">
  <a:themeElements>
    <a:clrScheme name="Title, Bullets &amp; Phot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, Bullets &amp; Photo">
      <a:majorFont>
        <a:latin typeface="Copperplate Light"/>
        <a:ea typeface="ヒラギノ明朝 ProN W3"/>
        <a:cs typeface="ヒラギノ明朝 ProN W3"/>
      </a:majorFont>
      <a:minorFont>
        <a:latin typeface="Copperplate"/>
        <a:ea typeface="ヒラギノ明朝 ProN W3"/>
        <a:cs typeface="ヒラギノ明朝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44422C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0"/>
            <a:cs typeface="ヒラギノ角ゴ ProN W3" charset="0"/>
            <a:sym typeface="Verdan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44422C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0"/>
            <a:cs typeface="ヒラギノ角ゴ ProN W3" charset="0"/>
            <a:sym typeface="Verdana" charset="0"/>
          </a:defRPr>
        </a:defPPr>
      </a:lstStyle>
    </a:lnDef>
  </a:objectDefaults>
  <a:extraClrSchemeLst>
    <a:extraClrScheme>
      <a:clrScheme name="Title, Bullets &amp; Phot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4.xml><?xml version="1.0" encoding="utf-8"?>
<a:theme xmlns:a="http://schemas.openxmlformats.org/drawingml/2006/main" name="Title &amp; Bullets - Left">
  <a:themeElements>
    <a:clrScheme name="Title &amp; Bullets - Lef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Bullets - Left">
      <a:majorFont>
        <a:latin typeface="Copperplate Light"/>
        <a:ea typeface="ヒラギノ明朝 ProN W3"/>
        <a:cs typeface="ヒラギノ明朝 ProN W3"/>
      </a:majorFont>
      <a:minorFont>
        <a:latin typeface="Copperplate"/>
        <a:ea typeface="ヒラギノ明朝 ProN W3"/>
        <a:cs typeface="ヒラギノ明朝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44422C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0"/>
            <a:cs typeface="ヒラギノ角ゴ ProN W3" charset="0"/>
            <a:sym typeface="Verdan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44422C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0"/>
            <a:cs typeface="ヒラギノ角ゴ ProN W3" charset="0"/>
            <a:sym typeface="Verdana" charset="0"/>
          </a:defRPr>
        </a:defPPr>
      </a:lstStyle>
    </a:lnDef>
  </a:objectDefaults>
  <a:extraClrSchemeLst>
    <a:extraClrScheme>
      <a:clrScheme name="Title &amp; Bullets - Lef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5.xml><?xml version="1.0" encoding="utf-8"?>
<a:theme xmlns:a="http://schemas.openxmlformats.org/drawingml/2006/main" name="Title &amp; Bullets - Right">
  <a:themeElements>
    <a:clrScheme name="Title &amp; Bullets - Righ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Bullets - Right">
      <a:majorFont>
        <a:latin typeface="Copperplate Light"/>
        <a:ea typeface="ヒラギノ明朝 ProN W3"/>
        <a:cs typeface="ヒラギノ明朝 ProN W3"/>
      </a:majorFont>
      <a:minorFont>
        <a:latin typeface="Copperplate"/>
        <a:ea typeface="ヒラギノ明朝 ProN W3"/>
        <a:cs typeface="ヒラギノ明朝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44422C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0"/>
            <a:cs typeface="ヒラギノ角ゴ ProN W3" charset="0"/>
            <a:sym typeface="Verdan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44422C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0"/>
            <a:cs typeface="ヒラギノ角ゴ ProN W3" charset="0"/>
            <a:sym typeface="Verdana" charset="0"/>
          </a:defRPr>
        </a:defPPr>
      </a:lstStyle>
    </a:lnDef>
  </a:objectDefaults>
  <a:extraClrSchemeLst>
    <a:extraClrScheme>
      <a:clrScheme name="Title &amp; Bullets - Righ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6.xml><?xml version="1.0" encoding="utf-8"?>
<a:theme xmlns:a="http://schemas.openxmlformats.org/drawingml/2006/main" name="Title &amp; Bullets">
  <a:themeElements>
    <a:clrScheme name="Title &amp; Bullets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Bullets">
      <a:majorFont>
        <a:latin typeface="Copperplate Light"/>
        <a:ea typeface="ヒラギノ明朝 ProN W3"/>
        <a:cs typeface="ヒラギノ明朝 ProN W3"/>
      </a:majorFont>
      <a:minorFont>
        <a:latin typeface="Copperplate"/>
        <a:ea typeface="ヒラギノ明朝 ProN W3"/>
        <a:cs typeface="ヒラギノ明朝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44422C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0"/>
            <a:cs typeface="ヒラギノ角ゴ ProN W3" charset="0"/>
            <a:sym typeface="Verdan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44422C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0"/>
            <a:cs typeface="ヒラギノ角ゴ ProN W3" charset="0"/>
            <a:sym typeface="Verdana" charset="0"/>
          </a:defRPr>
        </a:defPPr>
      </a:lstStyle>
    </a:lnDef>
  </a:objectDefaults>
  <a:extraClrSchemeLst>
    <a:extraClrScheme>
      <a:clrScheme name="Title &amp; Bullets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7.xml><?xml version="1.0" encoding="utf-8"?>
<a:theme xmlns:a="http://schemas.openxmlformats.org/drawingml/2006/main" name="Title - Top">
  <a:themeElements>
    <a:clrScheme name="Title - Top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- Top">
      <a:majorFont>
        <a:latin typeface="Copperplate Light"/>
        <a:ea typeface="ヒラギノ明朝 ProN W3"/>
        <a:cs typeface="ヒラギノ明朝 ProN W3"/>
      </a:majorFont>
      <a:minorFont>
        <a:latin typeface="Copperplate"/>
        <a:ea typeface="ヒラギノ明朝 ProN W3"/>
        <a:cs typeface="ヒラギノ明朝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44422C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0"/>
            <a:cs typeface="ヒラギノ角ゴ ProN W3" charset="0"/>
            <a:sym typeface="Verdan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44422C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0"/>
            <a:cs typeface="ヒラギノ角ゴ ProN W3" charset="0"/>
            <a:sym typeface="Verdana" charset="0"/>
          </a:defRPr>
        </a:defPPr>
      </a:lstStyle>
    </a:lnDef>
  </a:objectDefaults>
  <a:extraClrSchemeLst>
    <a:extraClrScheme>
      <a:clrScheme name="Title - Top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8.xml><?xml version="1.0" encoding="utf-8"?>
<a:theme xmlns:a="http://schemas.openxmlformats.org/drawingml/2006/main" name="Title &amp; Subtitle">
  <a:themeElements>
    <a:clrScheme name="Title &amp; Subtitl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Subtitle">
      <a:majorFont>
        <a:latin typeface="Copperplate Light"/>
        <a:ea typeface="ヒラギノ明朝 ProN W3"/>
        <a:cs typeface="ヒラギノ明朝 ProN W3"/>
      </a:majorFont>
      <a:minorFont>
        <a:latin typeface="Copperplate"/>
        <a:ea typeface="ヒラギノ明朝 ProN W3"/>
        <a:cs typeface="ヒラギノ明朝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44422C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0"/>
            <a:cs typeface="ヒラギノ角ゴ ProN W3" charset="0"/>
            <a:sym typeface="Verdan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44422C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0"/>
            <a:cs typeface="ヒラギノ角ゴ ProN W3" charset="0"/>
            <a:sym typeface="Verdana" charset="0"/>
          </a:defRPr>
        </a:defPPr>
      </a:lstStyle>
    </a:lnDef>
  </a:objectDefaults>
  <a:extraClrSchemeLst>
    <a:extraClrScheme>
      <a:clrScheme name="Title &amp; Subtitl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9.xml><?xml version="1.0" encoding="utf-8"?>
<a:theme xmlns:a="http://schemas.openxmlformats.org/drawingml/2006/main" name="Photo - Vertical">
  <a:themeElements>
    <a:clrScheme name="Photo - Vertical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hoto - Vertical">
      <a:majorFont>
        <a:latin typeface="Copperplate Light"/>
        <a:ea typeface="ヒラギノ明朝 ProN W3"/>
        <a:cs typeface="ヒラギノ明朝 ProN W3"/>
      </a:majorFont>
      <a:minorFont>
        <a:latin typeface="Copperplate"/>
        <a:ea typeface="ヒラギノ明朝 ProN W3"/>
        <a:cs typeface="ヒラギノ明朝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44422C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0"/>
            <a:cs typeface="ヒラギノ角ゴ ProN W3" charset="0"/>
            <a:sym typeface="Verdan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44422C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0"/>
            <a:cs typeface="ヒラギノ角ゴ ProN W3" charset="0"/>
            <a:sym typeface="Verdana" charset="0"/>
          </a:defRPr>
        </a:defPPr>
      </a:lstStyle>
    </a:lnDef>
  </a:objectDefaults>
  <a:extraClrSchemeLst>
    <a:extraClrScheme>
      <a:clrScheme name="Photo - Vertical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Blank copy 5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2B5046"/>
      </a:accent1>
      <a:accent2>
        <a:srgbClr val="333399"/>
      </a:accent2>
      <a:accent3>
        <a:srgbClr val="FFFFFF"/>
      </a:accent3>
      <a:accent4>
        <a:srgbClr val="000000"/>
      </a:accent4>
      <a:accent5>
        <a:srgbClr val="ACB3B0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copy 5">
      <a:majorFont>
        <a:latin typeface="Futura Condensed"/>
        <a:ea typeface="ヒラギノ角ゴ ProN W3"/>
        <a:cs typeface="ヒラギノ角ゴ ProN W3"/>
      </a:majorFont>
      <a:minorFont>
        <a:latin typeface="Futura Condensed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44422C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0"/>
            <a:cs typeface="ヒラギノ角ゴ ProN W3" charset="0"/>
            <a:sym typeface="Verdan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44422C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0"/>
            <a:cs typeface="ヒラギノ角ゴ ProN W3" charset="0"/>
            <a:sym typeface="Verdana" charset="0"/>
          </a:defRPr>
        </a:defPPr>
      </a:lstStyle>
    </a:lnDef>
  </a:objectDefaults>
  <a:extraClrSchemeLst>
    <a:extraClrScheme>
      <a:clrScheme name="Blank copy 5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0.xml><?xml version="1.0" encoding="utf-8"?>
<a:theme xmlns:a="http://schemas.openxmlformats.org/drawingml/2006/main" name="Photo - Horizontal">
  <a:themeElements>
    <a:clrScheme name="Photo - Horizontal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hoto - Horizontal">
      <a:majorFont>
        <a:latin typeface="Copperplate Light"/>
        <a:ea typeface="ヒラギノ明朝 ProN W3"/>
        <a:cs typeface="ヒラギノ明朝 ProN W3"/>
      </a:majorFont>
      <a:minorFont>
        <a:latin typeface="Copperplate"/>
        <a:ea typeface="ヒラギノ明朝 ProN W3"/>
        <a:cs typeface="ヒラギノ明朝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44422C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0"/>
            <a:cs typeface="ヒラギノ角ゴ ProN W3" charset="0"/>
            <a:sym typeface="Verdan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44422C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0"/>
            <a:cs typeface="ヒラギノ角ゴ ProN W3" charset="0"/>
            <a:sym typeface="Verdana" charset="0"/>
          </a:defRPr>
        </a:defPPr>
      </a:lstStyle>
    </a:lnDef>
  </a:objectDefaults>
  <a:extraClrSchemeLst>
    <a:extraClrScheme>
      <a:clrScheme name="Photo - Horizontal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1.xml><?xml version="1.0" encoding="utf-8"?>
<a:theme xmlns:a="http://schemas.openxmlformats.org/drawingml/2006/main" name="Title - Center">
  <a:themeElements>
    <a:clrScheme name="Title - Center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- Center">
      <a:majorFont>
        <a:latin typeface="Copperplate Light"/>
        <a:ea typeface="ヒラギノ明朝 ProN W3"/>
        <a:cs typeface="ヒラギノ明朝 ProN W3"/>
      </a:majorFont>
      <a:minorFont>
        <a:latin typeface="Copperplate"/>
        <a:ea typeface="ヒラギノ明朝 ProN W3"/>
        <a:cs typeface="ヒラギノ明朝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44422C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0"/>
            <a:cs typeface="ヒラギノ角ゴ ProN W3" charset="0"/>
            <a:sym typeface="Verdan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44422C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0"/>
            <a:cs typeface="ヒラギノ角ゴ ProN W3" charset="0"/>
            <a:sym typeface="Verdana" charset="0"/>
          </a:defRPr>
        </a:defPPr>
      </a:lstStyle>
    </a:lnDef>
  </a:objectDefaults>
  <a:extraClrSchemeLst>
    <a:extraClrScheme>
      <a:clrScheme name="Title - Cente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2.xml><?xml version="1.0" encoding="utf-8"?>
<a:theme xmlns:a="http://schemas.openxmlformats.org/drawingml/2006/main" name="Title &amp; Bullets - 2 Column">
  <a:themeElements>
    <a:clrScheme name="Title &amp; Bullets - 2 Colum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Bullets - 2 Column">
      <a:majorFont>
        <a:latin typeface="Copperplate Light"/>
        <a:ea typeface="ヒラギノ明朝 ProN W3"/>
        <a:cs typeface="ヒラギノ明朝 ProN W3"/>
      </a:majorFont>
      <a:minorFont>
        <a:latin typeface="Copperplate"/>
        <a:ea typeface="ヒラギノ明朝 ProN W3"/>
        <a:cs typeface="ヒラギノ明朝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44422C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0"/>
            <a:cs typeface="ヒラギノ角ゴ ProN W3" charset="0"/>
            <a:sym typeface="Verdan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44422C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0"/>
            <a:cs typeface="ヒラギノ角ゴ ProN W3" charset="0"/>
            <a:sym typeface="Verdana" charset="0"/>
          </a:defRPr>
        </a:defPPr>
      </a:lstStyle>
    </a:lnDef>
  </a:objectDefaults>
  <a:extraClrSchemeLst>
    <a:extraClrScheme>
      <a:clrScheme name="Title &amp; Bullets - 2 Colum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3.xml><?xml version="1.0" encoding="utf-8"?>
<a:theme xmlns:a="http://schemas.openxmlformats.org/drawingml/2006/main" name="Title &amp; Bullets - Right">
  <a:themeElements>
    <a:clrScheme name="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Bullets - Right">
      <a:majorFont>
        <a:latin typeface="Hoefler Text"/>
        <a:ea typeface="ヒラギノ明朝 ProN W3"/>
        <a:cs typeface="ヒラギノ明朝 ProN W3"/>
      </a:majorFont>
      <a:minorFont>
        <a:latin typeface="Hoefler Text"/>
        <a:ea typeface="ヒラギノ明朝 ProN W3"/>
        <a:cs typeface="ヒラギノ明朝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44422C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0"/>
            <a:cs typeface="ヒラギノ角ゴ ProN W3" charset="0"/>
            <a:sym typeface="Verdan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44422C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0"/>
            <a:cs typeface="ヒラギノ角ゴ ProN W3" charset="0"/>
            <a:sym typeface="Verdana" charset="0"/>
          </a:defRPr>
        </a:defPPr>
      </a:lstStyle>
    </a:lnDef>
  </a:objectDefaults>
  <a:extraClrSchemeLst>
    <a:extraClrScheme>
      <a:clrScheme name="Title &amp; Bullets - Righ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4.xml><?xml version="1.0" encoding="utf-8"?>
<a:theme xmlns:a="http://schemas.openxmlformats.org/drawingml/2006/main" name="Master #13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00FF"/>
      </a:accent1>
      <a:accent2>
        <a:srgbClr val="333399"/>
      </a:accent2>
      <a:accent3>
        <a:srgbClr val="FFFFFF"/>
      </a:accent3>
      <a:accent4>
        <a:srgbClr val="000000"/>
      </a:accent4>
      <a:accent5>
        <a:srgbClr val="AAAAFF"/>
      </a:accent5>
      <a:accent6>
        <a:srgbClr val="2D2D8A"/>
      </a:accent6>
      <a:hlink>
        <a:srgbClr val="009999"/>
      </a:hlink>
      <a:folHlink>
        <a:srgbClr val="99CC00"/>
      </a:folHlink>
    </a:clrScheme>
    <a:fontScheme name="Master #13">
      <a:majorFont>
        <a:latin typeface="Copperplate Light"/>
        <a:ea typeface="ヒラギノ明朝 ProN W3"/>
        <a:cs typeface="ヒラギノ明朝 ProN W3"/>
      </a:majorFont>
      <a:minorFont>
        <a:latin typeface="Copperplate"/>
        <a:ea typeface="ヒラギノ明朝 ProN W3"/>
        <a:cs typeface="ヒラギノ明朝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44422C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0"/>
            <a:cs typeface="ヒラギノ角ゴ ProN W3" charset="0"/>
            <a:sym typeface="Verdan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44422C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0"/>
            <a:cs typeface="ヒラギノ角ゴ ProN W3" charset="0"/>
            <a:sym typeface="Verdana" charset="0"/>
          </a:defRPr>
        </a:defPPr>
      </a:lstStyle>
    </a:lnDef>
  </a:objectDefaults>
  <a:extraClrSchemeLst>
    <a:extraClrScheme>
      <a:clrScheme name="Master #13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5.xml><?xml version="1.0" encoding="utf-8"?>
<a:theme xmlns:a="http://schemas.openxmlformats.org/drawingml/2006/main" name="Bullets">
  <a:themeElements>
    <a:clrScheme name="Bullets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ullets">
      <a:majorFont>
        <a:latin typeface="Copperplate Light"/>
        <a:ea typeface="ヒラギノ明朝 ProN W3"/>
        <a:cs typeface="ヒラギノ明朝 ProN W3"/>
      </a:majorFont>
      <a:minorFont>
        <a:latin typeface="Copperplate"/>
        <a:ea typeface="ヒラギノ明朝 ProN W3"/>
        <a:cs typeface="ヒラギノ明朝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44422C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0"/>
            <a:cs typeface="ヒラギノ角ゴ ProN W3" charset="0"/>
            <a:sym typeface="Verdan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44422C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0"/>
            <a:cs typeface="ヒラギノ角ゴ ProN W3" charset="0"/>
            <a:sym typeface="Verdana" charset="0"/>
          </a:defRPr>
        </a:defPPr>
      </a:lstStyle>
    </a:lnDef>
  </a:objectDefaults>
  <a:extraClrSchemeLst>
    <a:extraClrScheme>
      <a:clrScheme name="Bullets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6.xml><?xml version="1.0" encoding="utf-8"?>
<a:theme xmlns:a="http://schemas.openxmlformats.org/drawingml/2006/main" name="Title &amp; Bullets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2B5046"/>
      </a:accent1>
      <a:accent2>
        <a:srgbClr val="333399"/>
      </a:accent2>
      <a:accent3>
        <a:srgbClr val="FFFFFF"/>
      </a:accent3>
      <a:accent4>
        <a:srgbClr val="000000"/>
      </a:accent4>
      <a:accent5>
        <a:srgbClr val="ACB3B0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Bullets">
      <a:majorFont>
        <a:latin typeface="Futura Condensed"/>
        <a:ea typeface="ヒラギノ角ゴ ProN W3"/>
        <a:cs typeface="ヒラギノ角ゴ ProN W3"/>
      </a:majorFont>
      <a:minorFont>
        <a:latin typeface="Futura Condensed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44422C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0"/>
            <a:cs typeface="ヒラギノ角ゴ ProN W3" charset="0"/>
            <a:sym typeface="Verdan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44422C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0"/>
            <a:cs typeface="ヒラギノ角ゴ ProN W3" charset="0"/>
            <a:sym typeface="Verdana" charset="0"/>
          </a:defRPr>
        </a:defPPr>
      </a:lstStyle>
    </a:lnDef>
  </a:objectDefaults>
  <a:extraClrSchemeLst>
    <a:extraClrScheme>
      <a:clrScheme name="Title &amp; Bullets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7.xml><?xml version="1.0" encoding="utf-8"?>
<a:theme xmlns:a="http://schemas.openxmlformats.org/drawingml/2006/main" name="Title &amp; Bullets - Left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2B5046"/>
      </a:accent1>
      <a:accent2>
        <a:srgbClr val="333399"/>
      </a:accent2>
      <a:accent3>
        <a:srgbClr val="FFFFFF"/>
      </a:accent3>
      <a:accent4>
        <a:srgbClr val="000000"/>
      </a:accent4>
      <a:accent5>
        <a:srgbClr val="ACB3B0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Bullets - Left">
      <a:majorFont>
        <a:latin typeface="Futura Condensed"/>
        <a:ea typeface="ヒラギノ角ゴ ProN W3"/>
        <a:cs typeface="ヒラギノ角ゴ ProN W3"/>
      </a:majorFont>
      <a:minorFont>
        <a:latin typeface="Futura Condensed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44422C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0"/>
            <a:cs typeface="ヒラギノ角ゴ ProN W3" charset="0"/>
            <a:sym typeface="Verdan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44422C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0"/>
            <a:cs typeface="ヒラギノ角ゴ ProN W3" charset="0"/>
            <a:sym typeface="Verdana" charset="0"/>
          </a:defRPr>
        </a:defPPr>
      </a:lstStyle>
    </a:lnDef>
  </a:objectDefaults>
  <a:extraClrSchemeLst>
    <a:extraClrScheme>
      <a:clrScheme name="Title &amp; Bullets - Lef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8.xml><?xml version="1.0" encoding="utf-8"?>
<a:theme xmlns:a="http://schemas.openxmlformats.org/drawingml/2006/main" name="Title &amp; Bullets - 2 Colum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2B5046"/>
      </a:accent1>
      <a:accent2>
        <a:srgbClr val="333399"/>
      </a:accent2>
      <a:accent3>
        <a:srgbClr val="FFFFFF"/>
      </a:accent3>
      <a:accent4>
        <a:srgbClr val="000000"/>
      </a:accent4>
      <a:accent5>
        <a:srgbClr val="ACB3B0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Bullets - 2 Column">
      <a:majorFont>
        <a:latin typeface="Futura Condensed"/>
        <a:ea typeface="ヒラギノ角ゴ ProN W3"/>
        <a:cs typeface="ヒラギノ角ゴ ProN W3"/>
      </a:majorFont>
      <a:minorFont>
        <a:latin typeface="Futura Condensed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44422C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0"/>
            <a:cs typeface="ヒラギノ角ゴ ProN W3" charset="0"/>
            <a:sym typeface="Verdan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44422C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0"/>
            <a:cs typeface="ヒラギノ角ゴ ProN W3" charset="0"/>
            <a:sym typeface="Verdana" charset="0"/>
          </a:defRPr>
        </a:defPPr>
      </a:lstStyle>
    </a:lnDef>
  </a:objectDefaults>
  <a:extraClrSchemeLst>
    <a:extraClrScheme>
      <a:clrScheme name="Title &amp; Bullets - 2 Colum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9.xml><?xml version="1.0" encoding="utf-8"?>
<a:theme xmlns:a="http://schemas.openxmlformats.org/drawingml/2006/main" name="Title, Bullets &amp; Photo">
  <a:themeElements>
    <a:clrScheme name="">
      <a:dk1>
        <a:srgbClr val="000000"/>
      </a:dk1>
      <a:lt1>
        <a:srgbClr val="000000"/>
      </a:lt1>
      <a:dk2>
        <a:srgbClr val="000000"/>
      </a:dk2>
      <a:lt2>
        <a:srgbClr val="808080"/>
      </a:lt2>
      <a:accent1>
        <a:srgbClr val="2B5046"/>
      </a:accent1>
      <a:accent2>
        <a:srgbClr val="333399"/>
      </a:accent2>
      <a:accent3>
        <a:srgbClr val="AAAAAA"/>
      </a:accent3>
      <a:accent4>
        <a:srgbClr val="000000"/>
      </a:accent4>
      <a:accent5>
        <a:srgbClr val="ACB3B0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, Bullets &amp; Photo">
      <a:majorFont>
        <a:latin typeface="Futura Condensed"/>
        <a:ea typeface="ヒラギノ角ゴ ProN W3"/>
        <a:cs typeface="ヒラギノ角ゴ ProN W3"/>
      </a:majorFont>
      <a:minorFont>
        <a:latin typeface="Futura Condensed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44422C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0"/>
            <a:cs typeface="ヒラギノ角ゴ ProN W3" charset="0"/>
            <a:sym typeface="Verdan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44422C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0"/>
            <a:cs typeface="ヒラギノ角ゴ ProN W3" charset="0"/>
            <a:sym typeface="Verdana" charset="0"/>
          </a:defRPr>
        </a:defPPr>
      </a:lstStyle>
    </a:lnDef>
  </a:objectDefaults>
  <a:extraClrSchemeLst>
    <a:extraClrScheme>
      <a:clrScheme name="Title, Bullets &amp; Phot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Blank copy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2B5046"/>
      </a:accent1>
      <a:accent2>
        <a:srgbClr val="333399"/>
      </a:accent2>
      <a:accent3>
        <a:srgbClr val="FFFFFF"/>
      </a:accent3>
      <a:accent4>
        <a:srgbClr val="000000"/>
      </a:accent4>
      <a:accent5>
        <a:srgbClr val="ACB3B0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copy">
      <a:majorFont>
        <a:latin typeface="Futura Condensed"/>
        <a:ea typeface="ヒラギノ角ゴ ProN W3"/>
        <a:cs typeface="ヒラギノ角ゴ ProN W3"/>
      </a:majorFont>
      <a:minorFont>
        <a:latin typeface="Futura Condensed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44422C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0"/>
            <a:cs typeface="ヒラギノ角ゴ ProN W3" charset="0"/>
            <a:sym typeface="Verdan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44422C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0"/>
            <a:cs typeface="ヒラギノ角ゴ ProN W3" charset="0"/>
            <a:sym typeface="Verdana" charset="0"/>
          </a:defRPr>
        </a:defPPr>
      </a:lstStyle>
    </a:lnDef>
  </a:objectDefaults>
  <a:extraClrSchemeLst>
    <a:extraClrScheme>
      <a:clrScheme name="Blank copy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0.xml><?xml version="1.0" encoding="utf-8"?>
<a:theme xmlns:a="http://schemas.openxmlformats.org/drawingml/2006/main" name="Title - Top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2B5046"/>
      </a:accent1>
      <a:accent2>
        <a:srgbClr val="333399"/>
      </a:accent2>
      <a:accent3>
        <a:srgbClr val="FFFFFF"/>
      </a:accent3>
      <a:accent4>
        <a:srgbClr val="000000"/>
      </a:accent4>
      <a:accent5>
        <a:srgbClr val="ACB3B0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- Top">
      <a:majorFont>
        <a:latin typeface="Futura Condensed"/>
        <a:ea typeface="ヒラギノ角ゴ ProN W3"/>
        <a:cs typeface="ヒラギノ角ゴ ProN W3"/>
      </a:majorFont>
      <a:minorFont>
        <a:latin typeface="Futura Condensed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44422C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0"/>
            <a:cs typeface="ヒラギノ角ゴ ProN W3" charset="0"/>
            <a:sym typeface="Verdan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44422C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0"/>
            <a:cs typeface="ヒラギノ角ゴ ProN W3" charset="0"/>
            <a:sym typeface="Verdana" charset="0"/>
          </a:defRPr>
        </a:defPPr>
      </a:lstStyle>
    </a:lnDef>
  </a:objectDefaults>
  <a:extraClrSchemeLst>
    <a:extraClrScheme>
      <a:clrScheme name="Title - Top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1.xml><?xml version="1.0" encoding="utf-8"?>
<a:theme xmlns:a="http://schemas.openxmlformats.org/drawingml/2006/main" name="Blank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2B5046"/>
      </a:accent1>
      <a:accent2>
        <a:srgbClr val="333399"/>
      </a:accent2>
      <a:accent3>
        <a:srgbClr val="FFFFFF"/>
      </a:accent3>
      <a:accent4>
        <a:srgbClr val="000000"/>
      </a:accent4>
      <a:accent5>
        <a:srgbClr val="ACB3B0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">
      <a:majorFont>
        <a:latin typeface="Futura Condensed"/>
        <a:ea typeface="ヒラギノ角ゴ ProN W3"/>
        <a:cs typeface="ヒラギノ角ゴ ProN W3"/>
      </a:majorFont>
      <a:minorFont>
        <a:latin typeface="Futura Condensed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44422C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0"/>
            <a:cs typeface="ヒラギノ角ゴ ProN W3" charset="0"/>
            <a:sym typeface="Verdan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44422C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0"/>
            <a:cs typeface="ヒラギノ角ゴ ProN W3" charset="0"/>
            <a:sym typeface="Verdana" charset="0"/>
          </a:defRPr>
        </a:defPPr>
      </a:lstStyle>
    </a:lnDef>
  </a:objectDefaults>
  <a:extraClrSchemeLst>
    <a:extraClrScheme>
      <a:clrScheme name="Blank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2.xml><?xml version="1.0" encoding="utf-8"?>
<a:theme xmlns:a="http://schemas.openxmlformats.org/drawingml/2006/main" name="Bullets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2B5046"/>
      </a:accent1>
      <a:accent2>
        <a:srgbClr val="333399"/>
      </a:accent2>
      <a:accent3>
        <a:srgbClr val="FFFFFF"/>
      </a:accent3>
      <a:accent4>
        <a:srgbClr val="000000"/>
      </a:accent4>
      <a:accent5>
        <a:srgbClr val="ACB3B0"/>
      </a:accent5>
      <a:accent6>
        <a:srgbClr val="2D2D8A"/>
      </a:accent6>
      <a:hlink>
        <a:srgbClr val="009999"/>
      </a:hlink>
      <a:folHlink>
        <a:srgbClr val="99CC00"/>
      </a:folHlink>
    </a:clrScheme>
    <a:fontScheme name="Bullets">
      <a:majorFont>
        <a:latin typeface="Futura Condensed"/>
        <a:ea typeface="ヒラギノ角ゴ ProN W3"/>
        <a:cs typeface="ヒラギノ角ゴ ProN W3"/>
      </a:majorFont>
      <a:minorFont>
        <a:latin typeface="Futura Condensed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44422C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0"/>
            <a:cs typeface="ヒラギノ角ゴ ProN W3" charset="0"/>
            <a:sym typeface="Verdan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44422C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0"/>
            <a:cs typeface="ヒラギノ角ゴ ProN W3" charset="0"/>
            <a:sym typeface="Verdana" charset="0"/>
          </a:defRPr>
        </a:defPPr>
      </a:lstStyle>
    </a:lnDef>
  </a:objectDefaults>
  <a:extraClrSchemeLst>
    <a:extraClrScheme>
      <a:clrScheme name="Bullets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3.xml><?xml version="1.0" encoding="utf-8"?>
<a:theme xmlns:a="http://schemas.openxmlformats.org/drawingml/2006/main" name="Title &amp; Bullets - Right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2B5046"/>
      </a:accent1>
      <a:accent2>
        <a:srgbClr val="333399"/>
      </a:accent2>
      <a:accent3>
        <a:srgbClr val="FFFFFF"/>
      </a:accent3>
      <a:accent4>
        <a:srgbClr val="000000"/>
      </a:accent4>
      <a:accent5>
        <a:srgbClr val="ACB3B0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Bullets - Right">
      <a:majorFont>
        <a:latin typeface="Futura Condensed"/>
        <a:ea typeface="ヒラギノ角ゴ ProN W3"/>
        <a:cs typeface="ヒラギノ角ゴ ProN W3"/>
      </a:majorFont>
      <a:minorFont>
        <a:latin typeface="Futura Condensed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44422C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0"/>
            <a:cs typeface="ヒラギノ角ゴ ProN W3" charset="0"/>
            <a:sym typeface="Verdan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44422C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0"/>
            <a:cs typeface="ヒラギノ角ゴ ProN W3" charset="0"/>
            <a:sym typeface="Verdana" charset="0"/>
          </a:defRPr>
        </a:defPPr>
      </a:lstStyle>
    </a:lnDef>
  </a:objectDefaults>
  <a:extraClrSchemeLst>
    <a:extraClrScheme>
      <a:clrScheme name="Title &amp; Bullets - Righ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4.xml><?xml version="1.0" encoding="utf-8"?>
<a:theme xmlns:a="http://schemas.openxmlformats.org/drawingml/2006/main" name="Title &amp; Subtitl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2B5046"/>
      </a:accent1>
      <a:accent2>
        <a:srgbClr val="333399"/>
      </a:accent2>
      <a:accent3>
        <a:srgbClr val="FFFFFF"/>
      </a:accent3>
      <a:accent4>
        <a:srgbClr val="000000"/>
      </a:accent4>
      <a:accent5>
        <a:srgbClr val="ACB3B0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Subtitle">
      <a:majorFont>
        <a:latin typeface="Futura Condensed"/>
        <a:ea typeface="ヒラギノ角ゴ ProN W3"/>
        <a:cs typeface="ヒラギノ角ゴ ProN W3"/>
      </a:majorFont>
      <a:minorFont>
        <a:latin typeface="Futura Condensed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44422C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0"/>
            <a:cs typeface="ヒラギノ角ゴ ProN W3" charset="0"/>
            <a:sym typeface="Verdan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44422C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0"/>
            <a:cs typeface="ヒラギノ角ゴ ProN W3" charset="0"/>
            <a:sym typeface="Verdana" charset="0"/>
          </a:defRPr>
        </a:defPPr>
      </a:lstStyle>
    </a:lnDef>
  </a:objectDefaults>
  <a:extraClrSchemeLst>
    <a:extraClrScheme>
      <a:clrScheme name="Title &amp; Subtitl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5.xml><?xml version="1.0" encoding="utf-8"?>
<a:theme xmlns:a="http://schemas.openxmlformats.org/drawingml/2006/main" name="Title - Center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2B5046"/>
      </a:accent1>
      <a:accent2>
        <a:srgbClr val="333399"/>
      </a:accent2>
      <a:accent3>
        <a:srgbClr val="FFFFFF"/>
      </a:accent3>
      <a:accent4>
        <a:srgbClr val="000000"/>
      </a:accent4>
      <a:accent5>
        <a:srgbClr val="ACB3B0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- Center">
      <a:majorFont>
        <a:latin typeface="Futura Condensed"/>
        <a:ea typeface="ヒラギノ角ゴ ProN W3"/>
        <a:cs typeface="ヒラギノ角ゴ ProN W3"/>
      </a:majorFont>
      <a:minorFont>
        <a:latin typeface="Futura Condensed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44422C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0"/>
            <a:cs typeface="ヒラギノ角ゴ ProN W3" charset="0"/>
            <a:sym typeface="Verdan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44422C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0"/>
            <a:cs typeface="ヒラギノ角ゴ ProN W3" charset="0"/>
            <a:sym typeface="Verdana" charset="0"/>
          </a:defRPr>
        </a:defPPr>
      </a:lstStyle>
    </a:lnDef>
  </a:objectDefaults>
  <a:extraClrSchemeLst>
    <a:extraClrScheme>
      <a:clrScheme name="Title - Cente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6.xml><?xml version="1.0" encoding="utf-8"?>
<a:theme xmlns:a="http://schemas.openxmlformats.org/drawingml/2006/main" name="Photo - Horizontal">
  <a:themeElements>
    <a:clrScheme name="">
      <a:dk1>
        <a:srgbClr val="000000"/>
      </a:dk1>
      <a:lt1>
        <a:srgbClr val="000000"/>
      </a:lt1>
      <a:dk2>
        <a:srgbClr val="000000"/>
      </a:dk2>
      <a:lt2>
        <a:srgbClr val="808080"/>
      </a:lt2>
      <a:accent1>
        <a:srgbClr val="2B5046"/>
      </a:accent1>
      <a:accent2>
        <a:srgbClr val="333399"/>
      </a:accent2>
      <a:accent3>
        <a:srgbClr val="AAAAAA"/>
      </a:accent3>
      <a:accent4>
        <a:srgbClr val="000000"/>
      </a:accent4>
      <a:accent5>
        <a:srgbClr val="ACB3B0"/>
      </a:accent5>
      <a:accent6>
        <a:srgbClr val="2D2D8A"/>
      </a:accent6>
      <a:hlink>
        <a:srgbClr val="009999"/>
      </a:hlink>
      <a:folHlink>
        <a:srgbClr val="99CC00"/>
      </a:folHlink>
    </a:clrScheme>
    <a:fontScheme name="Photo - Horizontal">
      <a:majorFont>
        <a:latin typeface="Futura Condensed"/>
        <a:ea typeface="ヒラギノ角ゴ ProN W3"/>
        <a:cs typeface="ヒラギノ角ゴ ProN W3"/>
      </a:majorFont>
      <a:minorFont>
        <a:latin typeface="Futura Condensed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44422C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0"/>
            <a:cs typeface="ヒラギノ角ゴ ProN W3" charset="0"/>
            <a:sym typeface="Verdan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44422C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0"/>
            <a:cs typeface="ヒラギノ角ゴ ProN W3" charset="0"/>
            <a:sym typeface="Verdana" charset="0"/>
          </a:defRPr>
        </a:defPPr>
      </a:lstStyle>
    </a:lnDef>
  </a:objectDefaults>
  <a:extraClrSchemeLst>
    <a:extraClrScheme>
      <a:clrScheme name="Photo - Horizontal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7.xml><?xml version="1.0" encoding="utf-8"?>
<a:theme xmlns:a="http://schemas.openxmlformats.org/drawingml/2006/main" name="Photo - Vertical">
  <a:themeElements>
    <a:clrScheme name="">
      <a:dk1>
        <a:srgbClr val="000000"/>
      </a:dk1>
      <a:lt1>
        <a:srgbClr val="000000"/>
      </a:lt1>
      <a:dk2>
        <a:srgbClr val="000000"/>
      </a:dk2>
      <a:lt2>
        <a:srgbClr val="808080"/>
      </a:lt2>
      <a:accent1>
        <a:srgbClr val="2B5046"/>
      </a:accent1>
      <a:accent2>
        <a:srgbClr val="333399"/>
      </a:accent2>
      <a:accent3>
        <a:srgbClr val="AAAAAA"/>
      </a:accent3>
      <a:accent4>
        <a:srgbClr val="000000"/>
      </a:accent4>
      <a:accent5>
        <a:srgbClr val="ACB3B0"/>
      </a:accent5>
      <a:accent6>
        <a:srgbClr val="2D2D8A"/>
      </a:accent6>
      <a:hlink>
        <a:srgbClr val="009999"/>
      </a:hlink>
      <a:folHlink>
        <a:srgbClr val="99CC00"/>
      </a:folHlink>
    </a:clrScheme>
    <a:fontScheme name="Photo - Vertical">
      <a:majorFont>
        <a:latin typeface="Futura Condensed"/>
        <a:ea typeface="ヒラギノ角ゴ ProN W3"/>
        <a:cs typeface="ヒラギノ角ゴ ProN W3"/>
      </a:majorFont>
      <a:minorFont>
        <a:latin typeface="Futura Condensed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44422C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0"/>
            <a:cs typeface="ヒラギノ角ゴ ProN W3" charset="0"/>
            <a:sym typeface="Verdan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44422C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0"/>
            <a:cs typeface="ヒラギノ角ゴ ProN W3" charset="0"/>
            <a:sym typeface="Verdana" charset="0"/>
          </a:defRPr>
        </a:defPPr>
      </a:lstStyle>
    </a:lnDef>
  </a:objectDefaults>
  <a:extraClrSchemeLst>
    <a:extraClrScheme>
      <a:clrScheme name="Photo - Vertical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8.xml><?xml version="1.0" encoding="utf-8"?>
<a:theme xmlns:a="http://schemas.openxmlformats.org/drawingml/2006/main" name="Photo - Vertical">
  <a:themeElements>
    <a:clrScheme name="">
      <a:dk1>
        <a:srgbClr val="000000"/>
      </a:dk1>
      <a:lt1>
        <a:srgbClr val="B9B79E"/>
      </a:lt1>
      <a:dk2>
        <a:srgbClr val="000000"/>
      </a:dk2>
      <a:lt2>
        <a:srgbClr val="FFFFFF"/>
      </a:lt2>
      <a:accent1>
        <a:srgbClr val="BBE0E3"/>
      </a:accent1>
      <a:accent2>
        <a:srgbClr val="333399"/>
      </a:accent2>
      <a:accent3>
        <a:srgbClr val="D9D8CC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hoto - Vertical">
      <a:majorFont>
        <a:latin typeface="Hoefler Text"/>
        <a:ea typeface="ヒラギノ明朝 ProN W3"/>
        <a:cs typeface="ヒラギノ明朝 ProN W3"/>
      </a:majorFont>
      <a:minorFont>
        <a:latin typeface="Hoefler Text"/>
        <a:ea typeface="ヒラギノ明朝 ProN W3"/>
        <a:cs typeface="ヒラギノ明朝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44422C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0"/>
            <a:cs typeface="ヒラギノ角ゴ ProN W3" charset="0"/>
            <a:sym typeface="Verdan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44422C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0"/>
            <a:cs typeface="ヒラギノ角ゴ ProN W3" charset="0"/>
            <a:sym typeface="Verdana" charset="0"/>
          </a:defRPr>
        </a:defPPr>
      </a:lstStyle>
    </a:lnDef>
  </a:objectDefaults>
  <a:extraClrSchemeLst>
    <a:extraClrScheme>
      <a:clrScheme name="Photo - Vertical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9.xml><?xml version="1.0" encoding="utf-8"?>
<a:theme xmlns:a="http://schemas.openxmlformats.org/drawingml/2006/main" name="Title - Center">
  <a:themeElements>
    <a:clrScheme name="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- Center">
      <a:majorFont>
        <a:latin typeface="Baskerville"/>
        <a:ea typeface="ヒラギノ明朝 ProN W3"/>
        <a:cs typeface="ヒラギノ明朝 ProN W3"/>
      </a:majorFont>
      <a:minorFont>
        <a:latin typeface="Baskerville Italic"/>
        <a:ea typeface="ヒラギノ明朝 ProN W3"/>
        <a:cs typeface="ヒラギノ明朝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44422C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0"/>
            <a:cs typeface="ヒラギノ角ゴ ProN W3" charset="0"/>
            <a:sym typeface="Verdan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44422C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0"/>
            <a:cs typeface="ヒラギノ角ゴ ProN W3" charset="0"/>
            <a:sym typeface="Verdana" charset="0"/>
          </a:defRPr>
        </a:defPPr>
      </a:lstStyle>
    </a:lnDef>
  </a:objectDefaults>
  <a:extraClrSchemeLst>
    <a:extraClrScheme>
      <a:clrScheme name="Title - Cente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Blank copy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00FF"/>
      </a:accent1>
      <a:accent2>
        <a:srgbClr val="333399"/>
      </a:accent2>
      <a:accent3>
        <a:srgbClr val="FFFFFF"/>
      </a:accent3>
      <a:accent4>
        <a:srgbClr val="000000"/>
      </a:accent4>
      <a:accent5>
        <a:srgbClr val="AAAAF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copy">
      <a:majorFont>
        <a:latin typeface="Copperplate Light"/>
        <a:ea typeface="ヒラギノ明朝 ProN W3"/>
        <a:cs typeface="ヒラギノ明朝 ProN W3"/>
      </a:majorFont>
      <a:minorFont>
        <a:latin typeface="Copperplate"/>
        <a:ea typeface="ヒラギノ明朝 ProN W3"/>
        <a:cs typeface="ヒラギノ明朝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44422C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0"/>
            <a:cs typeface="ヒラギノ角ゴ ProN W3" charset="0"/>
            <a:sym typeface="Verdan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44422C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0"/>
            <a:cs typeface="ヒラギノ角ゴ ProN W3" charset="0"/>
            <a:sym typeface="Verdana" charset="0"/>
          </a:defRPr>
        </a:defPPr>
      </a:lstStyle>
    </a:lnDef>
  </a:objectDefaults>
  <a:extraClrSchemeLst>
    <a:extraClrScheme>
      <a:clrScheme name="Blank copy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90.xml><?xml version="1.0" encoding="utf-8"?>
<a:theme xmlns:a="http://schemas.openxmlformats.org/drawingml/2006/main" name="Title - Top">
  <a:themeElements>
    <a:clrScheme name="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- Top">
      <a:majorFont>
        <a:latin typeface="Hoefler Text"/>
        <a:ea typeface="ヒラギノ明朝 ProN W3"/>
        <a:cs typeface="ヒラギノ明朝 ProN W3"/>
      </a:majorFont>
      <a:minorFont>
        <a:latin typeface="Hoefler Text"/>
        <a:ea typeface="ヒラギノ明朝 ProN W3"/>
        <a:cs typeface="ヒラギノ明朝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44422C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0"/>
            <a:cs typeface="ヒラギノ角ゴ ProN W3" charset="0"/>
            <a:sym typeface="Verdan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44422C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0"/>
            <a:cs typeface="ヒラギノ角ゴ ProN W3" charset="0"/>
            <a:sym typeface="Verdana" charset="0"/>
          </a:defRPr>
        </a:defPPr>
      </a:lstStyle>
    </a:lnDef>
  </a:objectDefaults>
  <a:extraClrSchemeLst>
    <a:extraClrScheme>
      <a:clrScheme name="Title - Top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91.xml><?xml version="1.0" encoding="utf-8"?>
<a:theme xmlns:a="http://schemas.openxmlformats.org/drawingml/2006/main" name="Blank">
  <a:themeElements>
    <a:clrScheme name="Blank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">
      <a:majorFont>
        <a:latin typeface="Hoefler Text"/>
        <a:ea typeface="ヒラギノ明朝 ProN W3"/>
        <a:cs typeface="ヒラギノ明朝 ProN W3"/>
      </a:majorFont>
      <a:minorFont>
        <a:latin typeface="Hoefler Text"/>
        <a:ea typeface="ヒラギノ明朝 ProN W3"/>
        <a:cs typeface="ヒラギノ明朝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44422C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0"/>
            <a:cs typeface="ヒラギノ角ゴ ProN W3" charset="0"/>
            <a:sym typeface="Verdan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44422C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0"/>
            <a:cs typeface="ヒラギノ角ゴ ProN W3" charset="0"/>
            <a:sym typeface="Verdana" charset="0"/>
          </a:defRPr>
        </a:defPPr>
      </a:lstStyle>
    </a:lnDef>
  </a:objectDefaults>
  <a:extraClrSchemeLst>
    <a:extraClrScheme>
      <a:clrScheme name="Blank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92.xml><?xml version="1.0" encoding="utf-8"?>
<a:theme xmlns:a="http://schemas.openxmlformats.org/drawingml/2006/main" name="Title - Center">
  <a:themeElements>
    <a:clrScheme name="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- Center">
      <a:majorFont>
        <a:latin typeface="Hoefler Text"/>
        <a:ea typeface="ヒラギノ明朝 ProN W3"/>
        <a:cs typeface="ヒラギノ明朝 ProN W3"/>
      </a:majorFont>
      <a:minorFont>
        <a:latin typeface="Hoefler Text"/>
        <a:ea typeface="ヒラギノ明朝 ProN W3"/>
        <a:cs typeface="ヒラギノ明朝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44422C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0"/>
            <a:cs typeface="ヒラギノ角ゴ ProN W3" charset="0"/>
            <a:sym typeface="Verdan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44422C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0"/>
            <a:cs typeface="ヒラギノ角ゴ ProN W3" charset="0"/>
            <a:sym typeface="Verdana" charset="0"/>
          </a:defRPr>
        </a:defPPr>
      </a:lstStyle>
    </a:lnDef>
  </a:objectDefaults>
  <a:extraClrSchemeLst>
    <a:extraClrScheme>
      <a:clrScheme name="Title - Cente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93.xml><?xml version="1.0" encoding="utf-8"?>
<a:theme xmlns:a="http://schemas.openxmlformats.org/drawingml/2006/main" name="Photo - Horizontal">
  <a:themeElements>
    <a:clrScheme name="">
      <a:dk1>
        <a:srgbClr val="000000"/>
      </a:dk1>
      <a:lt1>
        <a:srgbClr val="B9B79E"/>
      </a:lt1>
      <a:dk2>
        <a:srgbClr val="000000"/>
      </a:dk2>
      <a:lt2>
        <a:srgbClr val="FFFFFF"/>
      </a:lt2>
      <a:accent1>
        <a:srgbClr val="BBE0E3"/>
      </a:accent1>
      <a:accent2>
        <a:srgbClr val="333399"/>
      </a:accent2>
      <a:accent3>
        <a:srgbClr val="D9D8CC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hoto - Horizontal">
      <a:majorFont>
        <a:latin typeface="Hoefler Text"/>
        <a:ea typeface="ヒラギノ明朝 ProN W3"/>
        <a:cs typeface="ヒラギノ明朝 ProN W3"/>
      </a:majorFont>
      <a:minorFont>
        <a:latin typeface="Hoefler Text"/>
        <a:ea typeface="ヒラギノ明朝 ProN W3"/>
        <a:cs typeface="ヒラギノ明朝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44422C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0"/>
            <a:cs typeface="ヒラギノ角ゴ ProN W3" charset="0"/>
            <a:sym typeface="Verdan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44422C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0"/>
            <a:cs typeface="ヒラギノ角ゴ ProN W3" charset="0"/>
            <a:sym typeface="Verdana" charset="0"/>
          </a:defRPr>
        </a:defPPr>
      </a:lstStyle>
    </a:lnDef>
  </a:objectDefaults>
  <a:extraClrSchemeLst>
    <a:extraClrScheme>
      <a:clrScheme name="Photo - Horizontal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94.xml><?xml version="1.0" encoding="utf-8"?>
<a:theme xmlns:a="http://schemas.openxmlformats.org/drawingml/2006/main" name="Title &amp; Bullets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6796EB"/>
      </a:accent1>
      <a:accent2>
        <a:srgbClr val="333399"/>
      </a:accent2>
      <a:accent3>
        <a:srgbClr val="FFFFFF"/>
      </a:accent3>
      <a:accent4>
        <a:srgbClr val="000000"/>
      </a:accent4>
      <a:accent5>
        <a:srgbClr val="B8C9F3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Bullets">
      <a:majorFont>
        <a:latin typeface="Herculanum"/>
        <a:ea typeface="ヒラギノ明朝 ProN W3"/>
        <a:cs typeface="ヒラギノ明朝 ProN W3"/>
      </a:majorFont>
      <a:minorFont>
        <a:latin typeface="Palatino"/>
        <a:ea typeface="ヒラギノ明朝 ProN W3"/>
        <a:cs typeface="ヒラギノ明朝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44422C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0"/>
            <a:cs typeface="ヒラギノ角ゴ ProN W3" charset="0"/>
            <a:sym typeface="Verdan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44422C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0"/>
            <a:cs typeface="ヒラギノ角ゴ ProN W3" charset="0"/>
            <a:sym typeface="Verdana" charset="0"/>
          </a:defRPr>
        </a:defPPr>
      </a:lstStyle>
    </a:lnDef>
  </a:objectDefaults>
  <a:extraClrSchemeLst>
    <a:extraClrScheme>
      <a:clrScheme name="Title &amp; Bullets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95.xml><?xml version="1.0" encoding="utf-8"?>
<a:theme xmlns:a="http://schemas.openxmlformats.org/drawingml/2006/main" name="Blank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6796EB"/>
      </a:accent1>
      <a:accent2>
        <a:srgbClr val="333399"/>
      </a:accent2>
      <a:accent3>
        <a:srgbClr val="FFFFFF"/>
      </a:accent3>
      <a:accent4>
        <a:srgbClr val="000000"/>
      </a:accent4>
      <a:accent5>
        <a:srgbClr val="B8C9F3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">
      <a:majorFont>
        <a:latin typeface="Herculanum"/>
        <a:ea typeface="ヒラギノ明朝 ProN W3"/>
        <a:cs typeface="ヒラギノ明朝 ProN W3"/>
      </a:majorFont>
      <a:minorFont>
        <a:latin typeface="Palatino"/>
        <a:ea typeface="ヒラギノ明朝 ProN W3"/>
        <a:cs typeface="ヒラギノ明朝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44422C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0"/>
            <a:cs typeface="ヒラギノ角ゴ ProN W3" charset="0"/>
            <a:sym typeface="Verdan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44422C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0"/>
            <a:cs typeface="ヒラギノ角ゴ ProN W3" charset="0"/>
            <a:sym typeface="Verdana" charset="0"/>
          </a:defRPr>
        </a:defPPr>
      </a:lstStyle>
    </a:lnDef>
  </a:objectDefaults>
  <a:extraClrSchemeLst>
    <a:extraClrScheme>
      <a:clrScheme name="Blank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96.xml><?xml version="1.0" encoding="utf-8"?>
<a:theme xmlns:a="http://schemas.openxmlformats.org/drawingml/2006/main" name="Photo - Vertical">
  <a:themeElements>
    <a:clrScheme name="">
      <a:dk1>
        <a:srgbClr val="000000"/>
      </a:dk1>
      <a:lt1>
        <a:srgbClr val="B5C9EC"/>
      </a:lt1>
      <a:dk2>
        <a:srgbClr val="000000"/>
      </a:dk2>
      <a:lt2>
        <a:srgbClr val="808080"/>
      </a:lt2>
      <a:accent1>
        <a:srgbClr val="6796EB"/>
      </a:accent1>
      <a:accent2>
        <a:srgbClr val="333399"/>
      </a:accent2>
      <a:accent3>
        <a:srgbClr val="D7E1F4"/>
      </a:accent3>
      <a:accent4>
        <a:srgbClr val="000000"/>
      </a:accent4>
      <a:accent5>
        <a:srgbClr val="B8C9F3"/>
      </a:accent5>
      <a:accent6>
        <a:srgbClr val="2D2D8A"/>
      </a:accent6>
      <a:hlink>
        <a:srgbClr val="009999"/>
      </a:hlink>
      <a:folHlink>
        <a:srgbClr val="99CC00"/>
      </a:folHlink>
    </a:clrScheme>
    <a:fontScheme name="Photo - Vertical">
      <a:majorFont>
        <a:latin typeface="Herculanum"/>
        <a:ea typeface="ヒラギノ明朝 ProN W3"/>
        <a:cs typeface="ヒラギノ明朝 ProN W3"/>
      </a:majorFont>
      <a:minorFont>
        <a:latin typeface="Palatino"/>
        <a:ea typeface="ヒラギノ明朝 ProN W3"/>
        <a:cs typeface="ヒラギノ明朝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44422C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0"/>
            <a:cs typeface="ヒラギノ角ゴ ProN W3" charset="0"/>
            <a:sym typeface="Verdan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44422C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0"/>
            <a:cs typeface="ヒラギノ角ゴ ProN W3" charset="0"/>
            <a:sym typeface="Verdana" charset="0"/>
          </a:defRPr>
        </a:defPPr>
      </a:lstStyle>
    </a:lnDef>
  </a:objectDefaults>
  <a:extraClrSchemeLst>
    <a:extraClrScheme>
      <a:clrScheme name="Photo - Vertical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97.xml><?xml version="1.0" encoding="utf-8"?>
<a:theme xmlns:a="http://schemas.openxmlformats.org/drawingml/2006/main" name="Photo - Horizontal">
  <a:themeElements>
    <a:clrScheme name="">
      <a:dk1>
        <a:srgbClr val="000000"/>
      </a:dk1>
      <a:lt1>
        <a:srgbClr val="B5C9EC"/>
      </a:lt1>
      <a:dk2>
        <a:srgbClr val="000000"/>
      </a:dk2>
      <a:lt2>
        <a:srgbClr val="808080"/>
      </a:lt2>
      <a:accent1>
        <a:srgbClr val="6796EB"/>
      </a:accent1>
      <a:accent2>
        <a:srgbClr val="333399"/>
      </a:accent2>
      <a:accent3>
        <a:srgbClr val="D7E1F4"/>
      </a:accent3>
      <a:accent4>
        <a:srgbClr val="000000"/>
      </a:accent4>
      <a:accent5>
        <a:srgbClr val="B8C9F3"/>
      </a:accent5>
      <a:accent6>
        <a:srgbClr val="2D2D8A"/>
      </a:accent6>
      <a:hlink>
        <a:srgbClr val="009999"/>
      </a:hlink>
      <a:folHlink>
        <a:srgbClr val="99CC00"/>
      </a:folHlink>
    </a:clrScheme>
    <a:fontScheme name="Photo - Horizontal">
      <a:majorFont>
        <a:latin typeface="Herculanum"/>
        <a:ea typeface="ヒラギノ明朝 ProN W3"/>
        <a:cs typeface="ヒラギノ明朝 ProN W3"/>
      </a:majorFont>
      <a:minorFont>
        <a:latin typeface="Palatino"/>
        <a:ea typeface="ヒラギノ明朝 ProN W3"/>
        <a:cs typeface="ヒラギノ明朝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44422C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0"/>
            <a:cs typeface="ヒラギノ角ゴ ProN W3" charset="0"/>
            <a:sym typeface="Verdan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44422C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0"/>
            <a:cs typeface="ヒラギノ角ゴ ProN W3" charset="0"/>
            <a:sym typeface="Verdana" charset="0"/>
          </a:defRPr>
        </a:defPPr>
      </a:lstStyle>
    </a:lnDef>
  </a:objectDefaults>
  <a:extraClrSchemeLst>
    <a:extraClrScheme>
      <a:clrScheme name="Photo - Horizontal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98.xml><?xml version="1.0" encoding="utf-8"?>
<a:theme xmlns:a="http://schemas.openxmlformats.org/drawingml/2006/main" name="Title - Center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6796EB"/>
      </a:accent1>
      <a:accent2>
        <a:srgbClr val="333399"/>
      </a:accent2>
      <a:accent3>
        <a:srgbClr val="FFFFFF"/>
      </a:accent3>
      <a:accent4>
        <a:srgbClr val="000000"/>
      </a:accent4>
      <a:accent5>
        <a:srgbClr val="B8C9F3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- Center">
      <a:majorFont>
        <a:latin typeface="Herculanum"/>
        <a:ea typeface="ヒラギノ明朝 ProN W3"/>
        <a:cs typeface="ヒラギノ明朝 ProN W3"/>
      </a:majorFont>
      <a:minorFont>
        <a:latin typeface="Palatino"/>
        <a:ea typeface="ヒラギノ明朝 ProN W3"/>
        <a:cs typeface="ヒラギノ明朝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44422C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0"/>
            <a:cs typeface="ヒラギノ角ゴ ProN W3" charset="0"/>
            <a:sym typeface="Verdan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44422C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0"/>
            <a:cs typeface="ヒラギノ角ゴ ProN W3" charset="0"/>
            <a:sym typeface="Verdana" charset="0"/>
          </a:defRPr>
        </a:defPPr>
      </a:lstStyle>
    </a:lnDef>
  </a:objectDefaults>
  <a:extraClrSchemeLst>
    <a:extraClrScheme>
      <a:clrScheme name="Title - Cente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99.xml><?xml version="1.0" encoding="utf-8"?>
<a:theme xmlns:a="http://schemas.openxmlformats.org/drawingml/2006/main" name="Title &amp; Subtitl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6796EB"/>
      </a:accent1>
      <a:accent2>
        <a:srgbClr val="333399"/>
      </a:accent2>
      <a:accent3>
        <a:srgbClr val="FFFFFF"/>
      </a:accent3>
      <a:accent4>
        <a:srgbClr val="000000"/>
      </a:accent4>
      <a:accent5>
        <a:srgbClr val="B8C9F3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Subtitle">
      <a:majorFont>
        <a:latin typeface="Herculanum"/>
        <a:ea typeface="ヒラギノ明朝 ProN W3"/>
        <a:cs typeface="ヒラギノ明朝 ProN W3"/>
      </a:majorFont>
      <a:minorFont>
        <a:latin typeface="Palatino"/>
        <a:ea typeface="ヒラギノ明朝 ProN W3"/>
        <a:cs typeface="ヒラギノ明朝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44422C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0"/>
            <a:cs typeface="ヒラギノ角ゴ ProN W3" charset="0"/>
            <a:sym typeface="Verdan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44422C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ヒラギノ角ゴ ProN W3" charset="0"/>
            <a:cs typeface="ヒラギノ角ゴ ProN W3" charset="0"/>
            <a:sym typeface="Verdana" charset="0"/>
          </a:defRPr>
        </a:defPPr>
      </a:lstStyle>
    </a:lnDef>
  </a:objectDefaults>
  <a:extraClrSchemeLst>
    <a:extraClrScheme>
      <a:clrScheme name="Title &amp; Subtitl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Pages>0</Pages>
  <Words>1899</Words>
  <Characters>0</Characters>
  <Application>Microsoft Macintosh PowerPoint</Application>
  <PresentationFormat>Custom</PresentationFormat>
  <Lines>0</Lines>
  <Paragraphs>409</Paragraphs>
  <Slides>39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26</vt:i4>
      </vt:variant>
      <vt:variant>
        <vt:lpstr>Theme</vt:lpstr>
      </vt:variant>
      <vt:variant>
        <vt:i4>160</vt:i4>
      </vt:variant>
      <vt:variant>
        <vt:lpstr>Slide Titles</vt:lpstr>
      </vt:variant>
      <vt:variant>
        <vt:i4>39</vt:i4>
      </vt:variant>
    </vt:vector>
  </HeadingPairs>
  <TitlesOfParts>
    <vt:vector size="225" baseType="lpstr">
      <vt:lpstr>Verdana</vt:lpstr>
      <vt:lpstr>ヒラギノ角ゴ ProN W3</vt:lpstr>
      <vt:lpstr>Gill Sans</vt:lpstr>
      <vt:lpstr>Chalkboard</vt:lpstr>
      <vt:lpstr>Copperplate Light</vt:lpstr>
      <vt:lpstr>ヒラギノ明朝 ProN W3</vt:lpstr>
      <vt:lpstr>Copperplate</vt:lpstr>
      <vt:lpstr>Futura Condensed</vt:lpstr>
      <vt:lpstr>Baskerville</vt:lpstr>
      <vt:lpstr>Baskerville Italic</vt:lpstr>
      <vt:lpstr>Monaco</vt:lpstr>
      <vt:lpstr>Cochin</vt:lpstr>
      <vt:lpstr>Type Embellishments One LET</vt:lpstr>
      <vt:lpstr>Hoefler Text</vt:lpstr>
      <vt:lpstr>Herculanum</vt:lpstr>
      <vt:lpstr>Palatino</vt:lpstr>
      <vt:lpstr>Verdana Bold</vt:lpstr>
      <vt:lpstr>Helvetica</vt:lpstr>
      <vt:lpstr>Times</vt:lpstr>
      <vt:lpstr>Times New Roman Bold</vt:lpstr>
      <vt:lpstr>Times New Roman</vt:lpstr>
      <vt:lpstr>Arial</vt:lpstr>
      <vt:lpstr>Lucida Grande</vt:lpstr>
      <vt:lpstr>Verdana Italic</vt:lpstr>
      <vt:lpstr>Verdana Bold Italic</vt:lpstr>
      <vt:lpstr>Trebuchet MS</vt:lpstr>
      <vt:lpstr>Blank</vt:lpstr>
      <vt:lpstr>Blank</vt:lpstr>
      <vt:lpstr>Blank</vt:lpstr>
      <vt:lpstr>Blank copy 2</vt:lpstr>
      <vt:lpstr>Blank copy 3</vt:lpstr>
      <vt:lpstr>Blank copy 4</vt:lpstr>
      <vt:lpstr>Blank copy 5</vt:lpstr>
      <vt:lpstr>Blank copy</vt:lpstr>
      <vt:lpstr>Blank copy</vt:lpstr>
      <vt:lpstr>Blank</vt:lpstr>
      <vt:lpstr>Blank copy</vt:lpstr>
      <vt:lpstr>Blank copy 1</vt:lpstr>
      <vt:lpstr>Photo - Horizontal</vt:lpstr>
      <vt:lpstr>Photo - Vertical</vt:lpstr>
      <vt:lpstr>Title &amp; Subtitle</vt:lpstr>
      <vt:lpstr>Title, Bullets &amp; Photo</vt:lpstr>
      <vt:lpstr>Title &amp; Bullets - Left</vt:lpstr>
      <vt:lpstr>Title &amp; Bullets - Right</vt:lpstr>
      <vt:lpstr>Bullets</vt:lpstr>
      <vt:lpstr>Blank</vt:lpstr>
      <vt:lpstr>Bullets</vt:lpstr>
      <vt:lpstr>Title &amp; Bullets</vt:lpstr>
      <vt:lpstr>Title - Center</vt:lpstr>
      <vt:lpstr>Title &amp; Subtitle</vt:lpstr>
      <vt:lpstr>Photo - Horizontal</vt:lpstr>
      <vt:lpstr>Photo - Horizontal Reflection</vt:lpstr>
      <vt:lpstr>Photo - Vertical</vt:lpstr>
      <vt:lpstr>Photo - Vertical Reflection</vt:lpstr>
      <vt:lpstr>Title - Top</vt:lpstr>
      <vt:lpstr>Blank</vt:lpstr>
      <vt:lpstr>Title &amp; Bullets - Left</vt:lpstr>
      <vt:lpstr>Title &amp; Bullets - 2 Column</vt:lpstr>
      <vt:lpstr>Title &amp; Bullets - Right</vt:lpstr>
      <vt:lpstr>Title, Bullets &amp; Photo</vt:lpstr>
      <vt:lpstr>Title &amp; Bullets - Left</vt:lpstr>
      <vt:lpstr>Title &amp; Bullets - 2 Column</vt:lpstr>
      <vt:lpstr>Title &amp; Bullets</vt:lpstr>
      <vt:lpstr>Title - Top</vt:lpstr>
      <vt:lpstr>Blank</vt:lpstr>
      <vt:lpstr>Bullets</vt:lpstr>
      <vt:lpstr>Title, Bullets &amp; Photo</vt:lpstr>
      <vt:lpstr>Title &amp; Bullets - Right</vt:lpstr>
      <vt:lpstr>Title &amp; Subtitle</vt:lpstr>
      <vt:lpstr>Title - Center</vt:lpstr>
      <vt:lpstr>Photo - Horizontal</vt:lpstr>
      <vt:lpstr>Photo - Vertical</vt:lpstr>
      <vt:lpstr>Title, Bullets &amp; Photo</vt:lpstr>
      <vt:lpstr>Title &amp; Bullets - Left</vt:lpstr>
      <vt:lpstr>Title &amp; Bullets - Right</vt:lpstr>
      <vt:lpstr>Title &amp; Bullets</vt:lpstr>
      <vt:lpstr>Title - Top</vt:lpstr>
      <vt:lpstr>Title - Center</vt:lpstr>
      <vt:lpstr>Title &amp; Subtitle</vt:lpstr>
      <vt:lpstr>Photo - Horizontal</vt:lpstr>
      <vt:lpstr>Photo - Vertical</vt:lpstr>
      <vt:lpstr>Blank</vt:lpstr>
      <vt:lpstr>Photo - 3 Up</vt:lpstr>
      <vt:lpstr>Photo - 3 Up Cover</vt:lpstr>
      <vt:lpstr>Photo - Big</vt:lpstr>
      <vt:lpstr>Photo - Big Cover</vt:lpstr>
      <vt:lpstr>Bullets</vt:lpstr>
      <vt:lpstr>Title &amp; Bullets - 2 Column</vt:lpstr>
      <vt:lpstr>Title, Bullets &amp; Photo</vt:lpstr>
      <vt:lpstr>Title &amp; Bullets - Left</vt:lpstr>
      <vt:lpstr>Title &amp; Bullets - Right</vt:lpstr>
      <vt:lpstr>Title &amp; Bullets</vt:lpstr>
      <vt:lpstr>Title - Top</vt:lpstr>
      <vt:lpstr>Title &amp; Subtitle</vt:lpstr>
      <vt:lpstr>Photo - Vertical</vt:lpstr>
      <vt:lpstr>Photo - Horizontal</vt:lpstr>
      <vt:lpstr>Title - Center</vt:lpstr>
      <vt:lpstr>Title &amp; Bullets - 2 Column</vt:lpstr>
      <vt:lpstr>Title &amp; Bullets - Right</vt:lpstr>
      <vt:lpstr>Master #13</vt:lpstr>
      <vt:lpstr>Bullets</vt:lpstr>
      <vt:lpstr>Title &amp; Bullets</vt:lpstr>
      <vt:lpstr>Title &amp; Bullets - Left</vt:lpstr>
      <vt:lpstr>Title &amp; Bullets - 2 Column</vt:lpstr>
      <vt:lpstr>Title, Bullets &amp; Photo</vt:lpstr>
      <vt:lpstr>Title - Top</vt:lpstr>
      <vt:lpstr>Blank</vt:lpstr>
      <vt:lpstr>Bullets</vt:lpstr>
      <vt:lpstr>Title &amp; Bullets - Right</vt:lpstr>
      <vt:lpstr>Title &amp; Subtitle</vt:lpstr>
      <vt:lpstr>Title - Center</vt:lpstr>
      <vt:lpstr>Photo - Horizontal</vt:lpstr>
      <vt:lpstr>Photo - Vertical</vt:lpstr>
      <vt:lpstr>Photo - Vertical</vt:lpstr>
      <vt:lpstr>Title - Center</vt:lpstr>
      <vt:lpstr>Title - Top</vt:lpstr>
      <vt:lpstr>Blank</vt:lpstr>
      <vt:lpstr>Title - Center</vt:lpstr>
      <vt:lpstr>Photo - Horizontal</vt:lpstr>
      <vt:lpstr>Title &amp; Bullets</vt:lpstr>
      <vt:lpstr>Blank</vt:lpstr>
      <vt:lpstr>Photo - Vertical</vt:lpstr>
      <vt:lpstr>Photo - Horizontal</vt:lpstr>
      <vt:lpstr>Title - Center</vt:lpstr>
      <vt:lpstr>Title &amp; Subtitle</vt:lpstr>
      <vt:lpstr>Bullets</vt:lpstr>
      <vt:lpstr>Title - Top</vt:lpstr>
      <vt:lpstr>Title &amp; Bullets - Left</vt:lpstr>
      <vt:lpstr>Title &amp; Bullets - 2 Column</vt:lpstr>
      <vt:lpstr>Title, Bullets &amp; Photo</vt:lpstr>
      <vt:lpstr>Title &amp; Bullets - Right</vt:lpstr>
      <vt:lpstr>Bullets</vt:lpstr>
      <vt:lpstr>Title &amp; Bullets</vt:lpstr>
      <vt:lpstr>Title - Center</vt:lpstr>
      <vt:lpstr>Title &amp; Subtitle</vt:lpstr>
      <vt:lpstr>Photo - Horizontal</vt:lpstr>
      <vt:lpstr>Photo - Horizontal Reflection</vt:lpstr>
      <vt:lpstr>Photo - Vertical</vt:lpstr>
      <vt:lpstr>Photo - Vertical Reflection</vt:lpstr>
      <vt:lpstr>Title - Top</vt:lpstr>
      <vt:lpstr>Blank</vt:lpstr>
      <vt:lpstr>Title &amp; Bullets - Left</vt:lpstr>
      <vt:lpstr>Title &amp; Bullets - 2 Column</vt:lpstr>
      <vt:lpstr>Title &amp; Bullets - Right</vt:lpstr>
      <vt:lpstr>Title, Bullets &amp; Photo</vt:lpstr>
      <vt:lpstr>Bullets</vt:lpstr>
      <vt:lpstr>Title &amp; Bullets</vt:lpstr>
      <vt:lpstr>Title - Center</vt:lpstr>
      <vt:lpstr>Title &amp; Subtitle</vt:lpstr>
      <vt:lpstr>Photo - Horizontal</vt:lpstr>
      <vt:lpstr>Photo - Horizontal Reflection</vt:lpstr>
      <vt:lpstr>Photo - Vertical</vt:lpstr>
      <vt:lpstr>Photo - Vertical Reflection</vt:lpstr>
      <vt:lpstr>Title - Top</vt:lpstr>
      <vt:lpstr>Blank</vt:lpstr>
      <vt:lpstr>Title &amp; Bullets - Left</vt:lpstr>
      <vt:lpstr>Title &amp; Bullets - 2 Column</vt:lpstr>
      <vt:lpstr>Title &amp; Bullets - Right</vt:lpstr>
      <vt:lpstr>Title, Bullets &amp; Photo</vt:lpstr>
      <vt:lpstr>Title &amp; Bullets</vt:lpstr>
      <vt:lpstr>Title &amp; Bullets - Left</vt:lpstr>
      <vt:lpstr>Title &amp; Bullets - 2 Column</vt:lpstr>
      <vt:lpstr>Title, Bullets &amp; Photo</vt:lpstr>
      <vt:lpstr>Title - Top</vt:lpstr>
      <vt:lpstr>Blank</vt:lpstr>
      <vt:lpstr>Bullets</vt:lpstr>
      <vt:lpstr>Title &amp; Subtitle</vt:lpstr>
      <vt:lpstr>Title - Center</vt:lpstr>
      <vt:lpstr>Photo - Horizontal</vt:lpstr>
      <vt:lpstr>Photo - Vertical</vt:lpstr>
      <vt:lpstr>Bullets</vt:lpstr>
      <vt:lpstr>Title - Center</vt:lpstr>
      <vt:lpstr>Photo - Horizontal</vt:lpstr>
      <vt:lpstr>Photo - Horizontal Reflection</vt:lpstr>
      <vt:lpstr>Photo - Vertical</vt:lpstr>
      <vt:lpstr>Photo - Vertical Reflection</vt:lpstr>
      <vt:lpstr>Title - Top</vt:lpstr>
      <vt:lpstr>Title &amp; Bullets - Left</vt:lpstr>
      <vt:lpstr>Title &amp; Bullets - Left</vt:lpstr>
      <vt:lpstr>Title &amp; Bullets - 2 Column</vt:lpstr>
      <vt:lpstr>Title &amp; Bullets - Right</vt:lpstr>
      <vt:lpstr>Title, Bullets &amp; Photo</vt:lpstr>
      <vt:lpstr>Title, Bullets &amp; Photo</vt:lpstr>
      <vt:lpstr>Title &amp; Bullets</vt:lpstr>
      <vt:lpstr>Title - Top</vt:lpstr>
      <vt:lpstr>Title &amp; Bullets - 2 Column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/>
  <cp:keywords/>
  <dc:description/>
  <cp:lastModifiedBy>Rolf Landua</cp:lastModifiedBy>
  <cp:revision>1</cp:revision>
  <dcterms:modified xsi:type="dcterms:W3CDTF">2012-04-06T15:01:36Z</dcterms:modified>
</cp:coreProperties>
</file>