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60" r:id="rId2"/>
    <p:sldId id="261" r:id="rId3"/>
    <p:sldId id="263" r:id="rId4"/>
    <p:sldId id="267" r:id="rId5"/>
    <p:sldId id="269" r:id="rId6"/>
    <p:sldId id="268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11/01/2012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11/01/2012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4" name="Picture 3" descr="LIU_PSB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359" y="209716"/>
            <a:ext cx="2067790" cy="15774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6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Prioritization of Cabling Needs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Bonnal</a:t>
            </a:r>
            <a:br>
              <a:rPr lang="en-US" dirty="0" smtClean="0"/>
            </a:br>
            <a:r>
              <a:rPr lang="en-US" dirty="0" smtClean="0"/>
              <a:t>with inputs from J.-C. Guillaume, P. </a:t>
            </a:r>
            <a:r>
              <a:rPr lang="en-US" dirty="0" err="1" smtClean="0"/>
              <a:t>Lelong</a:t>
            </a:r>
            <a:r>
              <a:rPr lang="en-US" dirty="0" smtClean="0"/>
              <a:t> and D. Ricci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err="1" smtClean="0"/>
              <a:t>P.Bonnal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LIU-PSB </a:t>
            </a:r>
            <a:r>
              <a:rPr lang="en-US" dirty="0" smtClean="0"/>
              <a:t>meeting 2012-01-12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Prioritization of Cabling Needs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48941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en-US" sz="2400" b="1" dirty="0"/>
              <a:t>IEFC</a:t>
            </a:r>
            <a:r>
              <a:rPr lang="en-US" sz="2400" dirty="0"/>
              <a:t> </a:t>
            </a:r>
            <a:r>
              <a:rPr lang="en-US" sz="2400" dirty="0" smtClean="0"/>
              <a:t>Meeting held on </a:t>
            </a:r>
            <a:r>
              <a:rPr lang="en-US" sz="2400" b="1" dirty="0" smtClean="0"/>
              <a:t>Friday 16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December</a:t>
            </a:r>
            <a:r>
              <a:rPr lang="en-US" sz="2400" dirty="0" smtClean="0"/>
              <a:t>:</a:t>
            </a:r>
          </a:p>
          <a:p>
            <a:pPr marL="342900" indent="-342900">
              <a:spcBef>
                <a:spcPts val="500"/>
              </a:spcBef>
              <a:buFont typeface="Arial"/>
              <a:buChar char="•"/>
            </a:pPr>
            <a:r>
              <a:rPr lang="en-US" sz="2400" i="1" dirty="0" smtClean="0"/>
              <a:t>Critical </a:t>
            </a:r>
            <a:r>
              <a:rPr lang="en-US" sz="2400" i="1" dirty="0"/>
              <a:t>cable areas in SPS and PS complex </a:t>
            </a:r>
            <a:r>
              <a:rPr lang="en-US" sz="2400" dirty="0"/>
              <a:t>(D. </a:t>
            </a:r>
            <a:r>
              <a:rPr lang="en-US" sz="2400" dirty="0" smtClean="0"/>
              <a:t>Ricci)</a:t>
            </a:r>
          </a:p>
          <a:p>
            <a:pPr marL="342900" indent="-342900">
              <a:spcBef>
                <a:spcPts val="5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55A0"/>
                </a:solidFill>
              </a:rPr>
              <a:t>“difficulty / impossibility </a:t>
            </a:r>
            <a:r>
              <a:rPr lang="en-US" sz="2400" dirty="0">
                <a:solidFill>
                  <a:srgbClr val="0055A0"/>
                </a:solidFill>
              </a:rPr>
              <a:t>to add new </a:t>
            </a:r>
            <a:r>
              <a:rPr lang="en-US" sz="2400" dirty="0" smtClean="0">
                <a:solidFill>
                  <a:srgbClr val="0055A0"/>
                </a:solidFill>
              </a:rPr>
              <a:t>cables”</a:t>
            </a:r>
          </a:p>
          <a:p>
            <a:pPr>
              <a:spcBef>
                <a:spcPts val="500"/>
              </a:spcBef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The issue:</a:t>
            </a:r>
          </a:p>
          <a:p>
            <a:pPr marL="342900" indent="-342900">
              <a:spcBef>
                <a:spcPts val="500"/>
              </a:spcBef>
              <a:buFont typeface="Arial"/>
              <a:buChar char="•"/>
            </a:pPr>
            <a:r>
              <a:rPr lang="en-US" sz="2400" b="1" dirty="0" smtClean="0"/>
              <a:t>New cables </a:t>
            </a:r>
            <a:r>
              <a:rPr lang="en-US" sz="2400" dirty="0" smtClean="0"/>
              <a:t>to be pulled</a:t>
            </a:r>
            <a:endParaRPr lang="en-US" sz="2200" dirty="0" smtClean="0"/>
          </a:p>
          <a:p>
            <a:pPr marL="814500" lvl="1" indent="-342900">
              <a:spcBef>
                <a:spcPts val="500"/>
              </a:spcBef>
              <a:buFont typeface="Arial"/>
              <a:buChar char="•"/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Using existing routes</a:t>
            </a:r>
          </a:p>
          <a:p>
            <a:pPr marL="814500" lvl="1" indent="-342900">
              <a:spcBef>
                <a:spcPts val="500"/>
              </a:spcBef>
              <a:buFont typeface="Arial"/>
              <a:buChar char="•"/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Through new routes (PSB area ↔ MPSB) </a:t>
            </a:r>
          </a:p>
          <a:p>
            <a:pPr marL="342900" indent="-342900">
              <a:spcBef>
                <a:spcPts val="500"/>
              </a:spcBef>
              <a:buFont typeface="Arial"/>
              <a:buChar char="•"/>
            </a:pPr>
            <a:r>
              <a:rPr lang="en-US" sz="2400" b="1" dirty="0" smtClean="0"/>
              <a:t>Already unused cables </a:t>
            </a:r>
            <a:r>
              <a:rPr lang="en-US" sz="2400" dirty="0" smtClean="0"/>
              <a:t>to be removed</a:t>
            </a:r>
          </a:p>
          <a:p>
            <a:pPr marL="342900" indent="-342900">
              <a:spcBef>
                <a:spcPts val="500"/>
              </a:spcBef>
              <a:buFont typeface="Arial"/>
              <a:buChar char="•"/>
            </a:pPr>
            <a:r>
              <a:rPr lang="en-US" sz="2400" b="1" dirty="0" smtClean="0"/>
              <a:t>Future unused cables </a:t>
            </a:r>
            <a:r>
              <a:rPr lang="en-US" sz="2400" dirty="0" smtClean="0"/>
              <a:t>to be removed</a:t>
            </a:r>
          </a:p>
          <a:p>
            <a:pPr marL="342900" indent="-342900">
              <a:spcBef>
                <a:spcPts val="500"/>
              </a:spcBef>
              <a:buFont typeface="Arial"/>
              <a:buChar char="•"/>
            </a:pPr>
            <a:r>
              <a:rPr lang="en-US" sz="2400" b="1" dirty="0" smtClean="0"/>
              <a:t>Crowded cables areas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pictures</a:t>
            </a:r>
            <a:r>
              <a:rPr lang="en-US" sz="1800" b="0" dirty="0" smtClean="0"/>
              <a:t> (Wed. 21</a:t>
            </a:r>
            <a:r>
              <a:rPr lang="en-US" sz="1800" b="0" baseline="30000" dirty="0" smtClean="0"/>
              <a:t>st</a:t>
            </a:r>
            <a:r>
              <a:rPr lang="en-US" sz="1800" b="0" dirty="0" smtClean="0"/>
              <a:t> December)</a:t>
            </a:r>
            <a:endParaRPr lang="en-US" b="0" dirty="0"/>
          </a:p>
        </p:txBody>
      </p:sp>
      <p:pic>
        <p:nvPicPr>
          <p:cNvPr id="6" name="Picture 5" descr="IMG_02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86" y="1022292"/>
            <a:ext cx="7226406" cy="5397501"/>
          </a:xfrm>
          <a:prstGeom prst="rect">
            <a:avLst/>
          </a:prstGeom>
        </p:spPr>
      </p:pic>
      <p:pic>
        <p:nvPicPr>
          <p:cNvPr id="7" name="Picture 6" descr="IMG_02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86" y="1022292"/>
            <a:ext cx="7226406" cy="5397501"/>
          </a:xfrm>
          <a:prstGeom prst="rect">
            <a:avLst/>
          </a:prstGeom>
        </p:spPr>
      </p:pic>
      <p:pic>
        <p:nvPicPr>
          <p:cNvPr id="8" name="Picture 7" descr="IMG_020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86" y="1022292"/>
            <a:ext cx="7226406" cy="5397501"/>
          </a:xfrm>
          <a:prstGeom prst="rect">
            <a:avLst/>
          </a:prstGeom>
        </p:spPr>
      </p:pic>
      <p:pic>
        <p:nvPicPr>
          <p:cNvPr id="9" name="Picture 8" descr="IMG_020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86" y="1022292"/>
            <a:ext cx="7226406" cy="5397501"/>
          </a:xfrm>
          <a:prstGeom prst="rect">
            <a:avLst/>
          </a:prstGeom>
        </p:spPr>
      </p:pic>
      <p:pic>
        <p:nvPicPr>
          <p:cNvPr id="10" name="Picture 9" descr="IMG_020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86" y="1022292"/>
            <a:ext cx="7226406" cy="5397501"/>
          </a:xfrm>
          <a:prstGeom prst="rect">
            <a:avLst/>
          </a:prstGeom>
        </p:spPr>
      </p:pic>
      <p:pic>
        <p:nvPicPr>
          <p:cNvPr id="11" name="Picture 10" descr="IMG_021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72935" y="136061"/>
            <a:ext cx="5397503" cy="7226410"/>
          </a:xfrm>
          <a:prstGeom prst="rect">
            <a:avLst/>
          </a:prstGeom>
        </p:spPr>
      </p:pic>
      <p:pic>
        <p:nvPicPr>
          <p:cNvPr id="12" name="Picture 11" descr="IMG_021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72937" y="107839"/>
            <a:ext cx="5397502" cy="722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1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Prioritization of Cabling </a:t>
            </a:r>
            <a:r>
              <a:rPr lang="en-US" b="0" dirty="0" smtClean="0"/>
              <a:t>Needs </a:t>
            </a:r>
            <a:r>
              <a:rPr lang="en-US" dirty="0" smtClean="0"/>
              <a:t>→ ideas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48941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2400" dirty="0" smtClean="0"/>
              <a:t>Prelim. discussion with J.-C. Guillaume, P. </a:t>
            </a:r>
            <a:r>
              <a:rPr lang="en-US" sz="2400" dirty="0" err="1" smtClean="0"/>
              <a:t>Lelong</a:t>
            </a:r>
            <a:r>
              <a:rPr lang="en-US" sz="2400" dirty="0"/>
              <a:t> </a:t>
            </a:r>
            <a:r>
              <a:rPr lang="en-US" sz="2400" dirty="0" smtClean="0"/>
              <a:t>and D. Ricci :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Possible </a:t>
            </a:r>
            <a:r>
              <a:rPr lang="en-US" sz="2400" b="1" dirty="0" smtClean="0"/>
              <a:t>strategies</a:t>
            </a:r>
            <a:r>
              <a:rPr lang="en-US" sz="2400" dirty="0" smtClean="0"/>
              <a:t>: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Removing all cables then (re)pulling all cables → LHC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Removing some cables, pulling new cables… repeating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Removing all unused cables in one campaign LS1</a:t>
            </a:r>
            <a:br>
              <a:rPr lang="en-US" sz="2400" dirty="0" smtClean="0"/>
            </a:br>
            <a:r>
              <a:rPr lang="en-US" sz="2400" dirty="0" smtClean="0"/>
              <a:t>then pulling all new and reused cables in LS1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Removing all unused cables in one campaign</a:t>
            </a:r>
            <a:br>
              <a:rPr lang="en-US" sz="2400" dirty="0"/>
            </a:br>
            <a:r>
              <a:rPr lang="en-US" sz="2400" dirty="0"/>
              <a:t>then pulling all </a:t>
            </a:r>
            <a:r>
              <a:rPr lang="en-US" sz="2400" dirty="0" smtClean="0"/>
              <a:t>cables </a:t>
            </a:r>
            <a:r>
              <a:rPr lang="en-US" sz="2400" dirty="0"/>
              <a:t>in </a:t>
            </a:r>
            <a:r>
              <a:rPr lang="en-US" sz="2400" dirty="0" smtClean="0"/>
              <a:t>LS1 and SD 14-15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/>
              <a:t>Removing all unused cables in one campaign</a:t>
            </a:r>
            <a:br>
              <a:rPr lang="en-US" sz="2400" dirty="0"/>
            </a:br>
            <a:r>
              <a:rPr lang="en-US" sz="2400" dirty="0"/>
              <a:t>then pulling all cables in LS1, SD 14-15 and SD 15-</a:t>
            </a:r>
            <a:r>
              <a:rPr lang="en-US" sz="2400" dirty="0" smtClean="0"/>
              <a:t>16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5957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Prioritization of Cabling </a:t>
            </a:r>
            <a:r>
              <a:rPr lang="en-US" b="0" dirty="0" smtClean="0"/>
              <a:t>Needs </a:t>
            </a:r>
            <a:r>
              <a:rPr lang="en-US" dirty="0" smtClean="0"/>
              <a:t>→ ideas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48941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2400" dirty="0" smtClean="0"/>
              <a:t>Prelim. discussion with J.-C. Guillaume, P. </a:t>
            </a:r>
            <a:r>
              <a:rPr lang="en-US" sz="2400" dirty="0" err="1" smtClean="0"/>
              <a:t>Lelong</a:t>
            </a:r>
            <a:r>
              <a:rPr lang="en-US" sz="2400" dirty="0"/>
              <a:t> </a:t>
            </a:r>
            <a:r>
              <a:rPr lang="en-US" sz="2400" dirty="0" smtClean="0"/>
              <a:t>and D. Ricci :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Issue #1 → Existing databases: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55A0"/>
                </a:solidFill>
              </a:rPr>
              <a:t>Before 1989 : paper listings ; routing unknown</a:t>
            </a:r>
          </a:p>
          <a:p>
            <a:pPr marL="814500" lvl="1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55A0"/>
                </a:solidFill>
              </a:rPr>
              <a:t>After 1989 : in EL </a:t>
            </a:r>
            <a:r>
              <a:rPr lang="en-US" sz="2400" i="1" dirty="0" err="1" smtClean="0">
                <a:solidFill>
                  <a:srgbClr val="0055A0"/>
                </a:solidFill>
              </a:rPr>
              <a:t>Cablothèque</a:t>
            </a:r>
            <a:endParaRPr lang="en-US" sz="2400" dirty="0" smtClean="0">
              <a:solidFill>
                <a:srgbClr val="0055A0"/>
              </a:solidFill>
            </a:endParaRP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Issue #2 → Cable marking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Issue #3 → Cables to remove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Issue #4 → Cables to pull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Issue #5 → Work </a:t>
            </a:r>
            <a:r>
              <a:rPr lang="en-US" sz="2400" dirty="0" smtClean="0"/>
              <a:t>optimization (remove then re-pull)</a:t>
            </a:r>
            <a:endParaRPr lang="en-US" sz="2400" dirty="0" smtClean="0"/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/>
              <a:t>Issue #6 → </a:t>
            </a:r>
            <a:r>
              <a:rPr lang="en-US" sz="2400" dirty="0" smtClean="0"/>
              <a:t>Possible civil </a:t>
            </a:r>
            <a:r>
              <a:rPr lang="en-US" sz="2400" dirty="0" smtClean="0"/>
              <a:t>works </a:t>
            </a:r>
            <a:r>
              <a:rPr lang="en-US" sz="2400" dirty="0" smtClean="0"/>
              <a:t>required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Issue #7 → EN-EL workload (already 8 projects on-going)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2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Prioritization of Cabling </a:t>
            </a:r>
            <a:r>
              <a:rPr lang="en-US" b="0" dirty="0" smtClean="0"/>
              <a:t>Needs </a:t>
            </a:r>
            <a:r>
              <a:rPr lang="en-US" dirty="0" smtClean="0"/>
              <a:t>→ ideas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4894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Prelim. discussion with J.-C. Guillaume, P. </a:t>
            </a:r>
            <a:r>
              <a:rPr lang="en-US" sz="2400" dirty="0" err="1" smtClean="0"/>
              <a:t>Lelong</a:t>
            </a:r>
            <a:r>
              <a:rPr lang="en-US" sz="2400" dirty="0"/>
              <a:t> </a:t>
            </a:r>
            <a:r>
              <a:rPr lang="en-US" sz="2400" dirty="0" smtClean="0"/>
              <a:t>and D. Ricci 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Strategy to be set-up → </a:t>
            </a:r>
            <a:r>
              <a:rPr lang="en-US" sz="2400" dirty="0" smtClean="0">
                <a:solidFill>
                  <a:srgbClr val="FF0000"/>
                </a:solidFill>
              </a:rPr>
              <a:t>PSBU meeting </a:t>
            </a:r>
            <a:r>
              <a:rPr lang="en-US" sz="2400" dirty="0" smtClean="0">
                <a:solidFill>
                  <a:srgbClr val="FF0000"/>
                </a:solidFill>
              </a:rPr>
              <a:t>→ </a:t>
            </a:r>
            <a:r>
              <a:rPr lang="en-US" sz="2400" dirty="0" smtClean="0">
                <a:solidFill>
                  <a:srgbClr val="FF0000"/>
                </a:solidFill>
              </a:rPr>
              <a:t>end </a:t>
            </a:r>
            <a:r>
              <a:rPr lang="en-US" sz="2400" dirty="0" smtClean="0">
                <a:solidFill>
                  <a:srgbClr val="FF0000"/>
                </a:solidFill>
              </a:rPr>
              <a:t>of February ?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In favor of a single cable removal campaign → </a:t>
            </a:r>
            <a:r>
              <a:rPr lang="en-US" sz="2400" b="1" dirty="0" smtClean="0">
                <a:solidFill>
                  <a:srgbClr val="FF0000"/>
                </a:solidFill>
              </a:rPr>
              <a:t>LS1 ?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Possible schedule:</a:t>
            </a:r>
            <a:endParaRPr lang="en-US" sz="2400" i="1" dirty="0"/>
          </a:p>
        </p:txBody>
      </p:sp>
      <p:pic>
        <p:nvPicPr>
          <p:cNvPr id="4" name="Picture 3" descr="2012-01-11_Schedu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3162300"/>
            <a:ext cx="8814764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93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Preparatory 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4894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Identifying all new vs. old equipment </a:t>
            </a:r>
            <a:r>
              <a:rPr lang="en-US" sz="2400" dirty="0" smtClean="0">
                <a:solidFill>
                  <a:srgbClr val="008000"/>
                </a:solidFill>
              </a:rPr>
              <a:t>☞ on-going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associated cabling requirement 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☞ schematic layout required ☞ to initiate soon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Identifying </a:t>
            </a:r>
            <a:r>
              <a:rPr lang="en-US" sz="2400" b="1" dirty="0"/>
              <a:t>cables</a:t>
            </a:r>
            <a:r>
              <a:rPr lang="en-US" sz="2400" dirty="0"/>
              <a:t> that are/will be </a:t>
            </a:r>
            <a:r>
              <a:rPr lang="en-US" sz="2400" b="1" dirty="0"/>
              <a:t>useless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Identifying </a:t>
            </a:r>
            <a:r>
              <a:rPr lang="en-US" sz="2400" b="1" dirty="0" smtClean="0"/>
              <a:t>new cables </a:t>
            </a:r>
            <a:r>
              <a:rPr lang="en-US" sz="2400" dirty="0" smtClean="0"/>
              <a:t>that need to be pulled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Identifying </a:t>
            </a:r>
            <a:r>
              <a:rPr lang="en-US" sz="2400" dirty="0" smtClean="0"/>
              <a:t>rather </a:t>
            </a:r>
            <a:r>
              <a:rPr lang="en-US" sz="2400" b="1" dirty="0" smtClean="0"/>
              <a:t>crowded cables areas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Optimizing </a:t>
            </a:r>
            <a:r>
              <a:rPr lang="en-US" sz="2400" b="1" dirty="0" smtClean="0"/>
              <a:t>cable routes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Marking then removing these useless cables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Re-pulling </a:t>
            </a:r>
            <a:r>
              <a:rPr lang="en-US" sz="2400" b="1" dirty="0" smtClean="0"/>
              <a:t>useful removed cables </a:t>
            </a:r>
            <a:r>
              <a:rPr lang="en-US" sz="2400" dirty="0" smtClean="0"/>
              <a:t>+ pulling of </a:t>
            </a:r>
            <a:r>
              <a:rPr lang="en-US" sz="2400" b="1" dirty="0" smtClean="0"/>
              <a:t>new cables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890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359</TotalTime>
  <Words>277</Words>
  <Application>Microsoft Macintosh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LIU_PowerPoint_Template</vt:lpstr>
      <vt:lpstr>Prioritization of Cabling Needs</vt:lpstr>
      <vt:lpstr>Prioritization of Cabling Needs</vt:lpstr>
      <vt:lpstr>A few pictures (Wed. 21st December)</vt:lpstr>
      <vt:lpstr>Prioritization of Cabling Needs → ideas</vt:lpstr>
      <vt:lpstr>Prioritization of Cabling Needs → ideas</vt:lpstr>
      <vt:lpstr>Prioritization of Cabling Needs → ideas</vt:lpstr>
      <vt:lpstr>Preparatory works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Pierre Bonnal</cp:lastModifiedBy>
  <cp:revision>19</cp:revision>
  <cp:lastPrinted>2012-01-11T12:49:06Z</cp:lastPrinted>
  <dcterms:created xsi:type="dcterms:W3CDTF">2011-05-16T09:28:26Z</dcterms:created>
  <dcterms:modified xsi:type="dcterms:W3CDTF">2012-01-11T17:09:02Z</dcterms:modified>
</cp:coreProperties>
</file>