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1" r:id="rId1"/>
    <p:sldMasterId id="2147483733" r:id="rId2"/>
    <p:sldMasterId id="2147483745" r:id="rId3"/>
    <p:sldMasterId id="2147483757" r:id="rId4"/>
    <p:sldMasterId id="2147483769" r:id="rId5"/>
    <p:sldMasterId id="2147483781" r:id="rId6"/>
    <p:sldMasterId id="2147483793" r:id="rId7"/>
    <p:sldMasterId id="2147483805" r:id="rId8"/>
    <p:sldMasterId id="2147483817" r:id="rId9"/>
    <p:sldMasterId id="2147483829" r:id="rId10"/>
  </p:sldMasterIdLst>
  <p:notesMasterIdLst>
    <p:notesMasterId r:id="rId15"/>
  </p:notesMasterIdLst>
  <p:handoutMasterIdLst>
    <p:handoutMasterId r:id="rId16"/>
  </p:handoutMasterIdLst>
  <p:sldIdLst>
    <p:sldId id="256" r:id="rId11"/>
    <p:sldId id="257" r:id="rId12"/>
    <p:sldId id="258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8" autoAdjust="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08DA3-5AE2-3340-BAC1-C8E7BFA569DC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67EECC-BE64-E542-81CF-C920C1F33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6621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4FF02-C2DA-A84E-A44C-B46EE47B654A}" type="datetimeFigureOut">
              <a:rPr lang="en-US" smtClean="0"/>
              <a:t>18.01.12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95DE9-7963-0B46-9C1A-DFF05646CD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417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1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5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5773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2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2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1804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6659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26849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5764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340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3907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2171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8825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3057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57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4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4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32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133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6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6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47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0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10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07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1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51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99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7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7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72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9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63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65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11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459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61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10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53"/>
            <a:ext cx="6031523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984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255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30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0001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611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51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287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07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6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283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813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77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322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91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435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438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843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036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32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166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9843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305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486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7640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15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2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2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180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63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4665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2684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576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834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698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390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217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882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23057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570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313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76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76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471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1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59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459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2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46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166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6988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7646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429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340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21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7577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4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4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633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40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101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07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4291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1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512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9924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7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7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728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97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6318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65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71130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06157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6101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7" y="274653"/>
            <a:ext cx="6031523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98422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7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3406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00016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6112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5163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42873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078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28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98131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779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322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218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9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9435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84384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8431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0364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3297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9843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23058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4860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76407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g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4.pn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5.jpeg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22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64" y="274638"/>
            <a:ext cx="979035" cy="825460"/>
          </a:xfrm>
          <a:prstGeom prst="rect">
            <a:avLst/>
          </a:prstGeom>
        </p:spPr>
      </p:pic>
      <p:pic>
        <p:nvPicPr>
          <p:cNvPr id="11" name="Picture 10" descr="picosetBASnew2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" y="5647765"/>
            <a:ext cx="9143999" cy="119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34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70" y="274638"/>
            <a:ext cx="979035" cy="82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2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</a:t>
            </a:r>
          </a:p>
          <a:p>
            <a:pPr lvl="2"/>
            <a:r>
              <a:rPr lang="fr-CH" dirty="0" smtClean="0"/>
              <a:t>Third level</a:t>
            </a:r>
          </a:p>
          <a:p>
            <a:pPr lvl="3"/>
            <a:r>
              <a:rPr lang="fr-CH" dirty="0" smtClean="0"/>
              <a:t>Fourth level</a:t>
            </a:r>
          </a:p>
          <a:p>
            <a:pPr lvl="4"/>
            <a:r>
              <a:rPr lang="fr-CH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icosecTITREnew.jpg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58292"/>
            <a:ext cx="2967318" cy="1460033"/>
          </a:xfrm>
          <a:prstGeom prst="rect">
            <a:avLst/>
          </a:prstGeom>
        </p:spPr>
      </p:pic>
      <p:pic>
        <p:nvPicPr>
          <p:cNvPr id="8" name="Picture 7" descr="MSpicosec-01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92" y="40897"/>
            <a:ext cx="979035" cy="825460"/>
          </a:xfrm>
          <a:prstGeom prst="rect">
            <a:avLst/>
          </a:prstGeom>
        </p:spPr>
      </p:pic>
      <p:pic>
        <p:nvPicPr>
          <p:cNvPr id="9" name="Picture 10" descr="CERNNormal"/>
          <p:cNvPicPr>
            <a:picLocks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39288" y="731838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152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841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26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66" y="274638"/>
            <a:ext cx="979035" cy="825460"/>
          </a:xfrm>
          <a:prstGeom prst="rect">
            <a:avLst/>
          </a:prstGeom>
        </p:spPr>
      </p:pic>
      <p:pic>
        <p:nvPicPr>
          <p:cNvPr id="11" name="Picture 10" descr="picosetBASnew2.jp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" y="6248414"/>
            <a:ext cx="9143999" cy="59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30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34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70" y="274638"/>
            <a:ext cx="979035" cy="82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62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22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64" y="274638"/>
            <a:ext cx="979035" cy="825460"/>
          </a:xfrm>
          <a:prstGeom prst="rect">
            <a:avLst/>
          </a:prstGeom>
        </p:spPr>
      </p:pic>
      <p:pic>
        <p:nvPicPr>
          <p:cNvPr id="11" name="Picture 10" descr="picosetBASnew2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" y="5647765"/>
            <a:ext cx="9143999" cy="1198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65B84-2A84-A54E-B082-4DF333AB722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58292"/>
            <a:ext cx="2967318" cy="1460033"/>
          </a:xfrm>
          <a:prstGeom prst="rect">
            <a:avLst/>
          </a:prstGeom>
        </p:spPr>
      </p:pic>
      <p:pic>
        <p:nvPicPr>
          <p:cNvPr id="8" name="Picture 7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92" y="40897"/>
            <a:ext cx="979035" cy="825460"/>
          </a:xfrm>
          <a:prstGeom prst="rect">
            <a:avLst/>
          </a:prstGeom>
        </p:spPr>
      </p:pic>
      <p:pic>
        <p:nvPicPr>
          <p:cNvPr id="9" name="Picture 10" descr="CERNNormal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39288" y="731838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152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7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9211-070A-384D-B03D-98C1497593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picosecTITREnew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6682" y="26"/>
            <a:ext cx="2967318" cy="1460033"/>
          </a:xfrm>
          <a:prstGeom prst="rect">
            <a:avLst/>
          </a:prstGeom>
        </p:spPr>
      </p:pic>
      <p:pic>
        <p:nvPicPr>
          <p:cNvPr id="10" name="Picture 9" descr="MSpicosec-01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366" y="274638"/>
            <a:ext cx="979035" cy="825460"/>
          </a:xfrm>
          <a:prstGeom prst="rect">
            <a:avLst/>
          </a:prstGeom>
        </p:spPr>
      </p:pic>
      <p:pic>
        <p:nvPicPr>
          <p:cNvPr id="11" name="Picture 10" descr="picosetBASnew2.jp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" y="6248414"/>
            <a:ext cx="9143999" cy="59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30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357C9-62B6-7046-98C7-5380BE8ED1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69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PicoSEC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Activities at CERN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E. Auffray, PH-CMX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89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MG_321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9301" y="5389668"/>
            <a:ext cx="4104699" cy="1468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 : Crystal &amp; Optics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9510" y="1600206"/>
            <a:ext cx="8984489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Characterization of scintillating crystals and fibers</a:t>
            </a:r>
          </a:p>
          <a:p>
            <a:pPr lvl="1"/>
            <a:r>
              <a:rPr lang="en-US" dirty="0" smtClean="0"/>
              <a:t>Optical, scintillation, radiation hardness properties</a:t>
            </a:r>
          </a:p>
          <a:p>
            <a:r>
              <a:rPr lang="en-US" dirty="0" smtClean="0"/>
              <a:t>Understanding and improvement of light transport &amp; collection</a:t>
            </a:r>
          </a:p>
          <a:p>
            <a:pPr lvl="1"/>
            <a:r>
              <a:rPr lang="en-US" dirty="0" smtClean="0"/>
              <a:t>Ray tracing simulation</a:t>
            </a:r>
          </a:p>
          <a:p>
            <a:pPr lvl="1"/>
            <a:r>
              <a:rPr lang="en-US" dirty="0" smtClean="0"/>
              <a:t>Surface treatment</a:t>
            </a:r>
          </a:p>
          <a:p>
            <a:pPr lvl="1"/>
            <a:r>
              <a:rPr lang="en-US" dirty="0" smtClean="0"/>
              <a:t>Development of photonic crystals, optical components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845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WP2 : </a:t>
            </a:r>
            <a:r>
              <a:rPr lang="en-US" dirty="0" err="1" smtClean="0"/>
              <a:t>Photodetectors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686800" cy="4525963"/>
          </a:xfrm>
        </p:spPr>
        <p:txBody>
          <a:bodyPr/>
          <a:lstStyle/>
          <a:p>
            <a:r>
              <a:rPr lang="en-US" dirty="0" smtClean="0"/>
              <a:t>Characterization of different types of SiPM</a:t>
            </a:r>
            <a:endParaRPr lang="en-US" dirty="0"/>
          </a:p>
          <a:p>
            <a:r>
              <a:rPr lang="en-US" dirty="0" smtClean="0"/>
              <a:t>Performance studies of crystal &amp; SIPM</a:t>
            </a:r>
          </a:p>
          <a:p>
            <a:pPr lvl="1"/>
            <a:r>
              <a:rPr lang="en-US" dirty="0" smtClean="0"/>
              <a:t>Light yield, energy resolution, timing performance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Optimization of crystal-photodetector coupling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985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WP4 : Detector integration &amp; Prototyping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smtClean="0"/>
              <a:t>and realization </a:t>
            </a:r>
            <a:r>
              <a:rPr lang="en-US" dirty="0" smtClean="0"/>
              <a:t>of detector matrices (</a:t>
            </a:r>
            <a:r>
              <a:rPr lang="en-US" dirty="0" err="1" smtClean="0"/>
              <a:t>Xtal</a:t>
            </a:r>
            <a:r>
              <a:rPr lang="en-US" dirty="0" smtClean="0"/>
              <a:t> + photodetector) for PET and calorimetry</a:t>
            </a:r>
            <a:endParaRPr lang="en-US" dirty="0"/>
          </a:p>
          <a:p>
            <a:r>
              <a:rPr lang="en-US" dirty="0" smtClean="0"/>
              <a:t>Test performances in test beam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18.01.12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E. </a:t>
            </a:r>
            <a:r>
              <a:rPr lang="en-US" smtClean="0"/>
              <a:t>Auffray, PH-CMX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65B84-2A84-A54E-B082-4DF333AB722D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IMG_353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1428" y="3720183"/>
            <a:ext cx="2633472" cy="1975104"/>
          </a:xfrm>
          <a:prstGeom prst="rect">
            <a:avLst/>
          </a:prstGeom>
        </p:spPr>
      </p:pic>
      <p:pic>
        <p:nvPicPr>
          <p:cNvPr id="8" name="Picture 7" descr="IMG_3212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470853" y="3401268"/>
            <a:ext cx="2342690" cy="2612935"/>
          </a:xfrm>
          <a:prstGeom prst="rect">
            <a:avLst/>
          </a:prstGeom>
        </p:spPr>
      </p:pic>
      <p:pic>
        <p:nvPicPr>
          <p:cNvPr id="9" name="Picture 8" descr="P101021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8535"/>
            <a:ext cx="3251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599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4_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Picose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Picosec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Picosec.thmx</Template>
  <TotalTime>79</TotalTime>
  <Words>119</Words>
  <Application>Microsoft Macintosh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Picosecmaster</vt:lpstr>
      <vt:lpstr>5_Custom Design</vt:lpstr>
      <vt:lpstr>2_Picosecmaster</vt:lpstr>
      <vt:lpstr>Custom Design</vt:lpstr>
      <vt:lpstr>1_Picosecmaster</vt:lpstr>
      <vt:lpstr>Picosec</vt:lpstr>
      <vt:lpstr>6_Custom Design</vt:lpstr>
      <vt:lpstr>3_Picosecmaster</vt:lpstr>
      <vt:lpstr>1_Custom Design</vt:lpstr>
      <vt:lpstr>4_Picosecmaster</vt:lpstr>
      <vt:lpstr>PicoSEC Activities at CERN</vt:lpstr>
      <vt:lpstr>WP1 : Crystal &amp; Optics</vt:lpstr>
      <vt:lpstr>WP2 : Photodetectors</vt:lpstr>
      <vt:lpstr>WP4 : Detector integration &amp; Prototyping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PICOSEC Activities at CERN</dc:title>
  <dc:creator>Etiennette Auffray</dc:creator>
  <cp:lastModifiedBy>Etiennette Auffray</cp:lastModifiedBy>
  <cp:revision>10</cp:revision>
  <dcterms:created xsi:type="dcterms:W3CDTF">2012-01-18T06:25:26Z</dcterms:created>
  <dcterms:modified xsi:type="dcterms:W3CDTF">2012-01-18T19:42:49Z</dcterms:modified>
</cp:coreProperties>
</file>