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8" r:id="rId3"/>
    <p:sldId id="264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51" autoAdjust="0"/>
    <p:restoredTop sz="94660"/>
  </p:normalViewPr>
  <p:slideViewPr>
    <p:cSldViewPr>
      <p:cViewPr varScale="1">
        <p:scale>
          <a:sx n="98" d="100"/>
          <a:sy n="98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F9316-278F-4EE6-BDFC-BEC6C2523AA6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892DB-7006-4596-BB04-2BC842D89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25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Joos, PH/ESE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PH/ESE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mtcaws.desy.d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30362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Welcome to the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5th meeting of the xTCA Interest Group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057400"/>
            <a:ext cx="10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Agenda: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283020" y="5257800"/>
            <a:ext cx="6419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Next Meeting: March / April 2013 at CERN (with video conference)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https://twiki.cern.ch/twiki/bin/view/XTCA/WebHome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025274"/>
              </p:ext>
            </p:extLst>
          </p:nvPr>
        </p:nvGraphicFramePr>
        <p:xfrm>
          <a:off x="609600" y="2560320"/>
          <a:ext cx="8001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5943600"/>
              </a:tblGrid>
              <a:tr h="238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Speaker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Title</a:t>
                      </a:r>
                      <a:endParaRPr lang="en-US" sz="1800" dirty="0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E.Hazen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Update on the </a:t>
                      </a:r>
                      <a:r>
                        <a:rPr lang="en-US" sz="1800" dirty="0" err="1" smtClean="0"/>
                        <a:t>MicroTCA</a:t>
                      </a:r>
                      <a:r>
                        <a:rPr lang="en-US" sz="1800" dirty="0" smtClean="0"/>
                        <a:t> transition in CMS</a:t>
                      </a:r>
                      <a:endParaRPr lang="en-US" sz="1800" dirty="0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M. Joos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 ATLAS VMEbus replacement project</a:t>
                      </a:r>
                      <a:endParaRPr lang="en-US" sz="1800" dirty="0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J. P. Cachemiche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xTCA developments in Marseille for the LHCb Readout</a:t>
                      </a:r>
                      <a:endParaRPr lang="en-US" sz="1800" dirty="0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V. </a:t>
                      </a:r>
                      <a:r>
                        <a:rPr lang="en-US" sz="1800" dirty="0" err="1" smtClean="0"/>
                        <a:t>Pachoudis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GLIB status update</a:t>
                      </a:r>
                      <a:endParaRPr lang="en-US" sz="1800" dirty="0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S. Haas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 from the CERN PH-ESE xTCA evaluation project</a:t>
                      </a:r>
                      <a:endParaRPr lang="en-US" sz="1800" dirty="0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S. Martoiu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SRS in ATCA format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For your agenda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Welcome to the  MTCA Workshop  for Research and Industry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295400"/>
            <a:ext cx="904875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22790" y="4191000"/>
            <a:ext cx="3801810" cy="769441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C00000"/>
                </a:solidFill>
              </a:rPr>
              <a:t>mtcaws.desy.de</a:t>
            </a:r>
            <a:endParaRPr lang="en-GB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Seeds for d</a:t>
            </a:r>
            <a:r>
              <a:rPr lang="en-US" smtClean="0"/>
              <a:t>iscussion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90600" y="1447801"/>
            <a:ext cx="7239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Clock and timing </a:t>
            </a:r>
            <a:r>
              <a:rPr lang="en-GB" dirty="0"/>
              <a:t>signals </a:t>
            </a:r>
            <a:endParaRPr lang="en-GB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PICMG </a:t>
            </a:r>
            <a:r>
              <a:rPr lang="en-GB" dirty="0"/>
              <a:t>Physics Timing and Synchronization working </a:t>
            </a:r>
            <a:r>
              <a:rPr lang="en-GB" dirty="0" smtClean="0"/>
              <a:t>group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Additions </a:t>
            </a:r>
            <a:r>
              <a:rPr lang="en-GB" dirty="0"/>
              <a:t>/ modifications to the standards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Common </a:t>
            </a:r>
            <a:r>
              <a:rPr lang="en-GB" dirty="0"/>
              <a:t>designs (e.g. IPMI controllers)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AMC </a:t>
            </a:r>
            <a:r>
              <a:rPr lang="en-GB" dirty="0"/>
              <a:t>form factors (medium / full size</a:t>
            </a:r>
            <a:r>
              <a:rPr lang="en-GB" dirty="0" smtClean="0"/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For AMC carriers in ATCA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For MTCA.4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Standard </a:t>
            </a:r>
            <a:r>
              <a:rPr lang="en-GB" dirty="0"/>
              <a:t>procedures for interoperability / compliance testing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Communication protocols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Ethernet, PCI, </a:t>
            </a:r>
            <a:r>
              <a:rPr lang="en-US" dirty="0" err="1" smtClean="0"/>
              <a:t>Infiniband</a:t>
            </a:r>
            <a:r>
              <a:rPr lang="en-US" dirty="0" smtClean="0"/>
              <a:t>, SRIO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mtClean="0"/>
              <a:t>Software</a:t>
            </a:r>
          </a:p>
        </p:txBody>
      </p:sp>
    </p:spTree>
    <p:extLst>
      <p:ext uri="{BB962C8B-B14F-4D97-AF65-F5344CB8AC3E}">
        <p14:creationId xmlns:p14="http://schemas.microsoft.com/office/powerpoint/2010/main" val="164115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160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Welcome to the  5th meeting of the xTCA Interest Group</vt:lpstr>
      <vt:lpstr>For your agenda</vt:lpstr>
      <vt:lpstr>Seeds for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Joos</dc:creator>
  <cp:lastModifiedBy>Markus Joos</cp:lastModifiedBy>
  <cp:revision>86</cp:revision>
  <dcterms:created xsi:type="dcterms:W3CDTF">2006-08-16T00:00:00Z</dcterms:created>
  <dcterms:modified xsi:type="dcterms:W3CDTF">2012-09-19T15:21:43Z</dcterms:modified>
</cp:coreProperties>
</file>