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371600"/>
            <a:ext cx="74564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i="1" u="wavyHeavy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 Injector Schedule</a:t>
            </a:r>
            <a:endParaRPr lang="en-US" sz="6000" b="1" i="1" u="wavyHeavy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0" y="2895600"/>
            <a:ext cx="2737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K. Hanke / OP Days 2012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jector_Schedule_2012.tiff"/>
          <p:cNvPicPr>
            <a:picLocks noChangeAspect="1"/>
          </p:cNvPicPr>
          <p:nvPr/>
        </p:nvPicPr>
        <p:blipFill>
          <a:blip r:embed="rId2" cstate="print"/>
          <a:srcRect b="53014"/>
          <a:stretch>
            <a:fillRect/>
          </a:stretch>
        </p:blipFill>
        <p:spPr>
          <a:xfrm>
            <a:off x="228600" y="457200"/>
            <a:ext cx="8600988" cy="5715000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>
          <a:xfrm rot="-5400000">
            <a:off x="2819400" y="2743200"/>
            <a:ext cx="152400" cy="304800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57400" y="2740223"/>
            <a:ext cx="708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OP day</a:t>
            </a:r>
            <a:endParaRPr lang="en-US" sz="1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jector_Schedule_2012.tiff"/>
          <p:cNvPicPr>
            <a:picLocks noChangeAspect="1"/>
          </p:cNvPicPr>
          <p:nvPr/>
        </p:nvPicPr>
        <p:blipFill>
          <a:blip r:embed="rId2" cstate="print"/>
          <a:srcRect t="47884"/>
          <a:stretch>
            <a:fillRect/>
          </a:stretch>
        </p:blipFill>
        <p:spPr>
          <a:xfrm>
            <a:off x="381000" y="364920"/>
            <a:ext cx="8534400" cy="6289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1676400"/>
            <a:ext cx="858241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early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start-up, late stop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4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technical stops / MD blocks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number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 floating MDs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ion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run in the middle of the year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FT experiments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and LHC are trying to get most out of it before LS1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9000" t="15938" r="7500" b="12188"/>
          <a:stretch>
            <a:fillRect/>
          </a:stretch>
        </p:blipFill>
        <p:spPr bwMode="auto">
          <a:xfrm>
            <a:off x="228600" y="493029"/>
            <a:ext cx="8574869" cy="590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86821" y="152400"/>
            <a:ext cx="6261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Detailed Start-up Schedule for the Injector Complex (F. Chapuis)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6488668"/>
            <a:ext cx="8328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FOM 44 (2011) https://espace.cern.ch/be-dep/FOM/Minutes%202011/11-29-2011.pdf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152400"/>
            <a:ext cx="1729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2012 Challenges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7A501009-5BC2-4075-B5C8-6C8FFAB80A5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609601"/>
            <a:ext cx="4581525" cy="3163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" y="609600"/>
            <a:ext cx="3631315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 smtClean="0"/>
              <a:t>ISOLDE</a:t>
            </a:r>
          </a:p>
          <a:p>
            <a:r>
              <a:rPr lang="en-US" dirty="0" smtClean="0"/>
              <a:t>key dates: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protons to ISOLDE 26/3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ISOLDE physics 2/4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end of protons 3/12</a:t>
            </a:r>
          </a:p>
          <a:p>
            <a:r>
              <a:rPr lang="en-US" dirty="0" smtClean="0"/>
              <a:t>many REX runs scheduled before LS1</a:t>
            </a:r>
          </a:p>
          <a:p>
            <a:r>
              <a:rPr lang="en-US" dirty="0" smtClean="0"/>
              <a:t>20 experiments,  250 shifts</a:t>
            </a:r>
          </a:p>
          <a:p>
            <a:r>
              <a:rPr lang="en-US" dirty="0" smtClean="0"/>
              <a:t>priority: 8 experiments, 164 shifts</a:t>
            </a:r>
          </a:p>
          <a:p>
            <a:r>
              <a:rPr lang="en-US" dirty="0" smtClean="0"/>
              <a:t>preparation for HIE-ISOLDE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3200400"/>
            <a:ext cx="857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D. Voulot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848600" y="3733800"/>
            <a:ext cx="1262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R. Steerenberg</a:t>
            </a:r>
            <a:endParaRPr lang="en-US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1" y="3860512"/>
            <a:ext cx="5105400" cy="276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ZoneTexte 3"/>
          <p:cNvSpPr txBox="1"/>
          <p:nvPr/>
        </p:nvSpPr>
        <p:spPr>
          <a:xfrm>
            <a:off x="5410200" y="53340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Estimation for protons on CNGS for 2012. The run with bunched beam is not taken into </a:t>
            </a:r>
            <a:r>
              <a:rPr lang="en-GB" dirty="0" smtClean="0"/>
              <a:t>account.</a:t>
            </a: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410200" y="6324600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K. Cornelis</a:t>
            </a: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2209800"/>
            <a:ext cx="7756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Hope to see you soon at the first FOM </a:t>
            </a:r>
            <a:r>
              <a:rPr lang="en-US" sz="2400" b="1" dirty="0" smtClean="0">
                <a:solidFill>
                  <a:srgbClr val="FF0000"/>
                </a:solidFill>
              </a:rPr>
              <a:t>14/2</a:t>
            </a:r>
            <a:r>
              <a:rPr lang="en-US" sz="2400" dirty="0" smtClean="0"/>
              <a:t> (after Chamonix)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157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khanke</cp:lastModifiedBy>
  <cp:revision>26</cp:revision>
  <dcterms:created xsi:type="dcterms:W3CDTF">2006-08-16T00:00:00Z</dcterms:created>
  <dcterms:modified xsi:type="dcterms:W3CDTF">2012-01-24T15:57:06Z</dcterms:modified>
</cp:coreProperties>
</file>