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014" autoAdjust="0"/>
  </p:normalViewPr>
  <p:slideViewPr>
    <p:cSldViewPr>
      <p:cViewPr varScale="1">
        <p:scale>
          <a:sx n="64" d="100"/>
          <a:sy n="64" d="100"/>
        </p:scale>
        <p:origin x="-21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3E6E5-C4A6-4D1A-81D8-CB14E0DF71D8}" type="datetimeFigureOut">
              <a:rPr lang="en-GB" smtClean="0"/>
              <a:pPr/>
              <a:t>25/01/2012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DC6B7-C434-416D-8242-2CCBAF84D4F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DC6B7-C434-416D-8242-2CCBAF84D4F8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Départ</a:t>
            </a:r>
            <a:r>
              <a:rPr lang="fr-CH" baseline="0" dirty="0" smtClean="0"/>
              <a:t> Arnaud : Mars 2011</a:t>
            </a:r>
          </a:p>
          <a:p>
            <a:r>
              <a:rPr lang="fr-CH" baseline="0" dirty="0" smtClean="0"/>
              <a:t>Arrivée de Richard : Septembre 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DC6B7-C434-416D-8242-2CCBAF84D4F8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smtClean="0"/>
              <a:t>1er année d’utilisation du Call center (installé</a:t>
            </a:r>
            <a:r>
              <a:rPr lang="fr-CH" baseline="0" dirty="0" smtClean="0"/>
              <a:t> en novembre 2010) – Gestion VIP – multi poste – rassemblement ligne urgence + </a:t>
            </a:r>
            <a:r>
              <a:rPr lang="fr-CH" baseline="0" dirty="0" err="1" smtClean="0"/>
              <a:t>tech</a:t>
            </a:r>
            <a:endParaRPr lang="fr-CH" baseline="0" dirty="0" smtClean="0"/>
          </a:p>
          <a:p>
            <a:r>
              <a:rPr lang="fr-CH" baseline="0" dirty="0" smtClean="0"/>
              <a:t>Gain efficacité – confort d’utilisation</a:t>
            </a:r>
            <a:endParaRPr lang="fr-CH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baseline="0" dirty="0" smtClean="0"/>
          </a:p>
          <a:p>
            <a:r>
              <a:rPr lang="fr-CH" dirty="0" smtClean="0"/>
              <a:t>166 </a:t>
            </a:r>
            <a:r>
              <a:rPr lang="fr-CH" dirty="0" smtClean="0"/>
              <a:t>appels Entrant sortant par </a:t>
            </a:r>
            <a:r>
              <a:rPr lang="fr-CH" dirty="0" smtClean="0"/>
              <a:t>jour + 10 000 (2010) -&gt; surplus </a:t>
            </a:r>
            <a:r>
              <a:rPr lang="fr-CH" dirty="0" err="1" smtClean="0"/>
              <a:t>activ</a:t>
            </a:r>
            <a:r>
              <a:rPr lang="fr-CH" dirty="0" smtClean="0"/>
              <a:t> / </a:t>
            </a:r>
            <a:r>
              <a:rPr lang="fr-CH" dirty="0" err="1" smtClean="0"/>
              <a:t>efficacite</a:t>
            </a:r>
            <a:r>
              <a:rPr lang="fr-CH" dirty="0" smtClean="0"/>
              <a:t>?</a:t>
            </a:r>
            <a:endParaRPr lang="fr-CH" dirty="0" smtClean="0"/>
          </a:p>
          <a:p>
            <a:r>
              <a:rPr lang="fr-CH" dirty="0" smtClean="0"/>
              <a:t>Une </a:t>
            </a:r>
            <a:r>
              <a:rPr lang="fr-CH" dirty="0" smtClean="0"/>
              <a:t>différence moins marquée que l’année dernière entre arrêt et </a:t>
            </a:r>
            <a:r>
              <a:rPr lang="fr-CH" dirty="0" err="1" smtClean="0"/>
              <a:t>Run</a:t>
            </a:r>
            <a:endParaRPr lang="fr-CH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smtClean="0"/>
              <a:t>ME juillet/11</a:t>
            </a:r>
            <a:endParaRPr lang="fr-CH" dirty="0" smtClean="0"/>
          </a:p>
          <a:p>
            <a:endParaRPr lang="fr-CH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DC6B7-C434-416D-8242-2CCBAF84D4F8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ME</a:t>
            </a:r>
            <a:r>
              <a:rPr lang="fr-CH" baseline="0" dirty="0" smtClean="0"/>
              <a:t> = arrêt machine / expérience ou événements graves (inondations, accidents…)</a:t>
            </a:r>
          </a:p>
          <a:p>
            <a:r>
              <a:rPr lang="fr-CH" baseline="0" dirty="0" smtClean="0"/>
              <a:t>Légère augmentation / 2010 due </a:t>
            </a:r>
            <a:r>
              <a:rPr lang="fr-CH" baseline="0" dirty="0" smtClean="0"/>
              <a:t>au </a:t>
            </a:r>
            <a:r>
              <a:rPr lang="fr-CH" baseline="0" dirty="0" smtClean="0"/>
              <a:t>grand nombre de perturbations EDF (entre Avril et Septembre)</a:t>
            </a:r>
          </a:p>
          <a:p>
            <a:endParaRPr lang="fr-CH" baseline="0" dirty="0" smtClean="0"/>
          </a:p>
          <a:p>
            <a:r>
              <a:rPr lang="fr-CH" baseline="0" dirty="0" smtClean="0"/>
              <a:t>367 Événements mineurs en 2011</a:t>
            </a:r>
          </a:p>
          <a:p>
            <a:r>
              <a:rPr lang="fr-CH" baseline="0" dirty="0" smtClean="0"/>
              <a:t>476 Mineurs en 2010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DC6B7-C434-416D-8242-2CCBAF84D4F8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6800 en 2010</a:t>
            </a:r>
          </a:p>
          <a:p>
            <a:endParaRPr lang="fr-CH" dirty="0" smtClean="0"/>
          </a:p>
          <a:p>
            <a:r>
              <a:rPr lang="fr-CH" dirty="0" err="1" smtClean="0"/>
              <a:t>Cooling</a:t>
            </a:r>
            <a:r>
              <a:rPr lang="fr-CH" dirty="0" smtClean="0"/>
              <a:t>  (machine): PS B</a:t>
            </a:r>
            <a:r>
              <a:rPr lang="fr-CH" baseline="0" dirty="0" smtClean="0"/>
              <a:t> SPS LHC et installations importantes (513 et 613)</a:t>
            </a:r>
          </a:p>
          <a:p>
            <a:r>
              <a:rPr lang="fr-CH" baseline="0" dirty="0" smtClean="0"/>
              <a:t>Sécurité : DG DI </a:t>
            </a:r>
            <a:r>
              <a:rPr lang="fr-CH" baseline="0" dirty="0" err="1" smtClean="0"/>
              <a:t>Csam</a:t>
            </a:r>
            <a:endParaRPr lang="fr-CH" baseline="0" dirty="0" smtClean="0"/>
          </a:p>
          <a:p>
            <a:r>
              <a:rPr lang="fr-CH" baseline="0" dirty="0" smtClean="0"/>
              <a:t>FM : dépannages divers des bâtiments administratifs</a:t>
            </a:r>
          </a:p>
          <a:p>
            <a:r>
              <a:rPr lang="fr-CH" baseline="0" dirty="0" smtClean="0"/>
              <a:t>Accès : SUSI non radio ZORA zones radio</a:t>
            </a:r>
          </a:p>
          <a:p>
            <a:r>
              <a:rPr lang="fr-CH" baseline="0" dirty="0" smtClean="0"/>
              <a:t>HM : Manutentions Portes Ascenseurs</a:t>
            </a:r>
          </a:p>
          <a:p>
            <a:r>
              <a:rPr lang="fr-CH" baseline="0" dirty="0" smtClean="0"/>
              <a:t>Electricité : BT, HT et CO confondu</a:t>
            </a:r>
          </a:p>
          <a:p>
            <a:r>
              <a:rPr lang="fr-CH" baseline="0" dirty="0" smtClean="0"/>
              <a:t>TI : 378 -&gt; compte n’est pas réaliste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DC6B7-C434-416D-8242-2CCBAF84D4F8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Op-day       -      26/01/2012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B1EF4-993F-4D98-8F41-7BD7C0FA928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Op-day       -      26/01/2012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B1EF4-993F-4D98-8F41-7BD7C0FA9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Op-day       -      26/01/2012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B1EF4-993F-4D98-8F41-7BD7C0FA9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Op-day       -      26/01/2012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B1EF4-993F-4D98-8F41-7BD7C0FA9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Op-day       -      26/01/2012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B1EF4-993F-4D98-8F41-7BD7C0FA928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Op-day       -      26/01/2012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B1EF4-993F-4D98-8F41-7BD7C0FA9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Op-day       -      26/01/2012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B1EF4-993F-4D98-8F41-7BD7C0FA9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Op-day       -      26/01/2012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B1EF4-993F-4D98-8F41-7BD7C0FA9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Op-day       -      26/01/2012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B1EF4-993F-4D98-8F41-7BD7C0FA928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Op-day       -      26/01/2012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B1EF4-993F-4D98-8F41-7BD7C0FA928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Op-day       -      26/01/2012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FB1EF4-993F-4D98-8F41-7BD7C0FA928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Op-day       -      26/01/2012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AFB1EF4-993F-4D98-8F41-7BD7C0FA928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2996952"/>
            <a:ext cx="7406640" cy="764846"/>
          </a:xfrm>
        </p:spPr>
        <p:txBody>
          <a:bodyPr>
            <a:noAutofit/>
          </a:bodyPr>
          <a:lstStyle/>
          <a:p>
            <a:pPr algn="ctr"/>
            <a:r>
              <a:rPr lang="fr-CH" sz="6000" dirty="0" smtClean="0"/>
              <a:t>Opération TI - 2011</a:t>
            </a:r>
            <a:endParaRPr lang="en-GB" sz="6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Op-day       -      26/01/2012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0"/>
            <a:ext cx="16002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19322">
            <a:off x="3593516" y="183396"/>
            <a:ext cx="12763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188640"/>
            <a:ext cx="124777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188640"/>
            <a:ext cx="12763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48350" y="4029075"/>
            <a:ext cx="32956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1EF4-993F-4D98-8F41-7BD7C0FA928A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Op-day       -      26/01/2012</a:t>
            </a:r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700808"/>
            <a:ext cx="14287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4221088"/>
            <a:ext cx="14573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3491880" y="2060848"/>
            <a:ext cx="5832648" cy="92697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Au revoir à Arnaud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491880" y="4653136"/>
            <a:ext cx="5832648" cy="92697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Bienvenue à</a:t>
            </a:r>
            <a:r>
              <a:rPr kumimoji="0" lang="fr-CH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Richard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778098"/>
          </a:xfrm>
          <a:ln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fr-CH" dirty="0" smtClean="0"/>
              <a:t>Départ / Arrivée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1EF4-993F-4D98-8F41-7BD7C0FA928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:\Users\rledru\Desktop\CC.JPG"/>
          <p:cNvPicPr/>
          <p:nvPr/>
        </p:nvPicPr>
        <p:blipFill>
          <a:blip r:embed="rId3" cstate="print"/>
          <a:srcRect l="20567" t="7915" r="17168" b="9532"/>
          <a:stretch>
            <a:fillRect/>
          </a:stretch>
        </p:blipFill>
        <p:spPr bwMode="auto">
          <a:xfrm>
            <a:off x="1115616" y="980728"/>
            <a:ext cx="259228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fr-CH" dirty="0" smtClean="0"/>
              <a:t>Call Center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Op-day       -      26/01/2012</a:t>
            </a:r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228184" y="2492896"/>
            <a:ext cx="3096344" cy="92697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60773 appels en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1EF4-993F-4D98-8F41-7BD7C0FA928A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395667"/>
            <a:ext cx="8100392" cy="309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0" y="1556792"/>
            <a:ext cx="3096344" cy="92697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fr-CH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ère</a:t>
            </a:r>
            <a:r>
              <a:rPr kumimoji="0" lang="fr-CH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année d’utilisation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508104" y="3717032"/>
            <a:ext cx="792088" cy="432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300192" y="350100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5">
                    <a:lumMod val="75000"/>
                  </a:schemeClr>
                </a:solidFill>
              </a:rPr>
              <a:t>ME</a:t>
            </a:r>
            <a:endParaRPr lang="fr-FR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  <a:ln>
            <a:solidFill>
              <a:schemeClr val="accent5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fr-CH" dirty="0" smtClean="0"/>
              <a:t>Evénements Majeurs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Op-day       -      26/01/2012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1EF4-993F-4D98-8F41-7BD7C0FA928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907704" y="1556792"/>
            <a:ext cx="2771800" cy="92697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113 ME</a:t>
            </a:r>
            <a:r>
              <a:rPr kumimoji="0" lang="fr-CH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en 2011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2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538 Heures d’arrêts</a:t>
            </a:r>
            <a:endParaRPr kumimoji="0" lang="fr-CH" sz="2400" b="0" i="0" u="none" strike="noStrike" kern="1200" cap="none" spc="0" normalizeH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501008"/>
            <a:ext cx="775335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084168" y="2132856"/>
            <a:ext cx="2771800" cy="92697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Dont 31 perturbations Electriques (21 en 2010)</a:t>
            </a:r>
            <a:endParaRPr kumimoji="0" lang="fr-CH" sz="2000" b="0" i="0" u="none" strike="noStrike" kern="1200" cap="none" spc="0" normalizeH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3501008"/>
            <a:ext cx="7776864" cy="2986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2796" y="2996952"/>
            <a:ext cx="7891204" cy="353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Op-day       -      26/01/2012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B1EF4-993F-4D98-8F41-7BD7C0FA928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435608" y="274638"/>
            <a:ext cx="7498080" cy="706090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Dépannages</a:t>
            </a:r>
            <a:endParaRPr kumimoji="0" lang="en-GB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084168" y="1700808"/>
            <a:ext cx="2771800" cy="92697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6559 </a:t>
            </a:r>
            <a:r>
              <a:rPr kumimoji="0" lang="fr-CH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ODMs</a:t>
            </a:r>
            <a:endParaRPr kumimoji="0" lang="fr-CH" sz="2400" b="0" i="0" u="none" strike="noStrike" kern="1200" cap="none" spc="0" normalizeH="0" noProof="0" dirty="0" smtClean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492896"/>
            <a:ext cx="5472608" cy="368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783</TotalTime>
  <Words>241</Words>
  <Application>Microsoft Office PowerPoint</Application>
  <PresentationFormat>On-screen Show (4:3)</PresentationFormat>
  <Paragraphs>52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Opération TI - 2011</vt:lpstr>
      <vt:lpstr>Départ / Arrivée</vt:lpstr>
      <vt:lpstr>Call Center</vt:lpstr>
      <vt:lpstr>Evénements Majeurs</vt:lpstr>
      <vt:lpstr>Slide 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</dc:title>
  <dc:creator>rledru</dc:creator>
  <cp:lastModifiedBy>rledru</cp:lastModifiedBy>
  <cp:revision>45</cp:revision>
  <dcterms:created xsi:type="dcterms:W3CDTF">2012-01-18T17:18:30Z</dcterms:created>
  <dcterms:modified xsi:type="dcterms:W3CDTF">2012-01-25T20:33:14Z</dcterms:modified>
</cp:coreProperties>
</file>