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4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403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54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916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79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81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03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1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41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0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30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11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2AF50-ADD9-47D0-90C8-6A656F0B2AB5}" type="datetimeFigureOut">
              <a:rPr lang="en-GB" smtClean="0"/>
              <a:t>25/01/2012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B734D-05CE-452E-80C2-7D982062A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4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LEIR OP day 2012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S.Pasinelli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94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LEIR Startup during </a:t>
            </a:r>
            <a:r>
              <a:rPr lang="en-US" sz="3600" dirty="0"/>
              <a:t>Summer Holidays</a:t>
            </a:r>
          </a:p>
          <a:p>
            <a:pPr lvl="1"/>
            <a:r>
              <a:rPr lang="en-US" dirty="0" smtClean="0"/>
              <a:t>Controls check from 15/6</a:t>
            </a:r>
          </a:p>
          <a:p>
            <a:pPr lvl="1"/>
            <a:r>
              <a:rPr lang="en-US" dirty="0" smtClean="0"/>
              <a:t>Cold checkout from 15/7</a:t>
            </a:r>
            <a:endParaRPr lang="en-US" dirty="0" smtClean="0"/>
          </a:p>
          <a:p>
            <a:r>
              <a:rPr lang="en-US" sz="3600" dirty="0"/>
              <a:t>Run </a:t>
            </a:r>
            <a:r>
              <a:rPr lang="en-US" sz="3600" dirty="0" smtClean="0"/>
              <a:t>from </a:t>
            </a:r>
            <a:r>
              <a:rPr lang="en-US" sz="3600" dirty="0"/>
              <a:t>1/8 to 6/12</a:t>
            </a:r>
          </a:p>
          <a:p>
            <a:pPr lvl="1"/>
            <a:r>
              <a:rPr lang="en-US" dirty="0" smtClean="0"/>
              <a:t>Starting </a:t>
            </a:r>
            <a:r>
              <a:rPr lang="en-US" dirty="0" smtClean="0"/>
              <a:t>up done by the </a:t>
            </a:r>
            <a:r>
              <a:rPr lang="en-US" dirty="0" smtClean="0"/>
              <a:t>supervisors + SPS crew</a:t>
            </a:r>
            <a:endParaRPr lang="en-US" dirty="0" smtClean="0"/>
          </a:p>
          <a:p>
            <a:pPr lvl="1"/>
            <a:r>
              <a:rPr lang="en-US" dirty="0" smtClean="0"/>
              <a:t>Normal OP done by the SPS </a:t>
            </a:r>
            <a:r>
              <a:rPr lang="en-US" dirty="0" smtClean="0"/>
              <a:t>crew</a:t>
            </a:r>
          </a:p>
          <a:p>
            <a:r>
              <a:rPr lang="en-US" sz="3600" dirty="0" smtClean="0"/>
              <a:t>EARLY beam</a:t>
            </a:r>
          </a:p>
          <a:p>
            <a:pPr lvl="1"/>
            <a:r>
              <a:rPr lang="en-US" dirty="0" smtClean="0"/>
              <a:t>2 injections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NOMINAL beam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7 injections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LINAC 3 intensity 15-20uA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4.8e10 charges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Commissioning </a:t>
            </a:r>
            <a:r>
              <a:rPr lang="en-US" dirty="0"/>
              <a:t>LLRF + CRF43 (Spare cavity)</a:t>
            </a:r>
          </a:p>
          <a:p>
            <a:r>
              <a:rPr lang="en-US" dirty="0"/>
              <a:t>Function Editor </a:t>
            </a:r>
            <a:r>
              <a:rPr lang="en-US" dirty="0" smtClean="0"/>
              <a:t>LLRF</a:t>
            </a:r>
          </a:p>
          <a:p>
            <a:r>
              <a:rPr lang="en-US" dirty="0" err="1" smtClean="0"/>
              <a:t>Vistar</a:t>
            </a:r>
            <a:endParaRPr lang="en-US" dirty="0"/>
          </a:p>
          <a:p>
            <a:r>
              <a:rPr lang="en-US" dirty="0"/>
              <a:t>The BI TV system was ported to Linux</a:t>
            </a:r>
          </a:p>
          <a:p>
            <a:r>
              <a:rPr lang="en-US" dirty="0"/>
              <a:t>Intensities </a:t>
            </a:r>
            <a:r>
              <a:rPr lang="en-US" dirty="0" smtClean="0"/>
              <a:t>measurement</a:t>
            </a:r>
          </a:p>
          <a:p>
            <a:pPr lvl="1"/>
            <a:r>
              <a:rPr lang="en-US" dirty="0" smtClean="0"/>
              <a:t>Injection </a:t>
            </a:r>
            <a:r>
              <a:rPr lang="en-US" dirty="0"/>
              <a:t>+ </a:t>
            </a:r>
            <a:r>
              <a:rPr lang="en-US" dirty="0" smtClean="0"/>
              <a:t>DC</a:t>
            </a:r>
          </a:p>
          <a:p>
            <a:pPr lvl="1"/>
            <a:r>
              <a:rPr lang="en-US" dirty="0" smtClean="0"/>
              <a:t>Ejection</a:t>
            </a:r>
          </a:p>
          <a:p>
            <a:pPr lvl="1"/>
            <a:r>
              <a:rPr lang="en-US" dirty="0" smtClean="0"/>
              <a:t>DC </a:t>
            </a:r>
            <a:r>
              <a:rPr lang="en-US" dirty="0" err="1"/>
              <a:t>fesa</a:t>
            </a:r>
            <a:r>
              <a:rPr lang="en-US" dirty="0"/>
              <a:t> class was re-written </a:t>
            </a:r>
            <a:r>
              <a:rPr lang="en-US" dirty="0" smtClean="0"/>
              <a:t>(</a:t>
            </a:r>
            <a:r>
              <a:rPr lang="en-GB" dirty="0"/>
              <a:t>BCTFPS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Magnetic cycle test for O8+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4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RF/OP</a:t>
            </a:r>
          </a:p>
          <a:p>
            <a:pPr lvl="1"/>
            <a:r>
              <a:rPr lang="en-US" dirty="0" smtClean="0"/>
              <a:t>LLRF diagnostics tools</a:t>
            </a:r>
          </a:p>
          <a:p>
            <a:r>
              <a:rPr lang="en-US" dirty="0" smtClean="0"/>
              <a:t>CO</a:t>
            </a:r>
          </a:p>
          <a:p>
            <a:pPr lvl="1"/>
            <a:r>
              <a:rPr lang="en-US" dirty="0" smtClean="0"/>
              <a:t>Maybe Acquisition Core</a:t>
            </a:r>
          </a:p>
          <a:p>
            <a:r>
              <a:rPr lang="en-US" dirty="0" smtClean="0"/>
              <a:t>BI</a:t>
            </a:r>
          </a:p>
          <a:p>
            <a:pPr lvl="1"/>
            <a:r>
              <a:rPr lang="en-US" dirty="0"/>
              <a:t>Port to MEN-A20 all possible instruments (except dleiim1&amp;2 which is already done</a:t>
            </a:r>
            <a:r>
              <a:rPr lang="en-US" dirty="0" smtClean="0"/>
              <a:t>)</a:t>
            </a:r>
          </a:p>
          <a:p>
            <a:r>
              <a:rPr lang="en-US" dirty="0" smtClean="0"/>
              <a:t>OP</a:t>
            </a:r>
          </a:p>
          <a:p>
            <a:pPr lvl="1"/>
            <a:r>
              <a:rPr lang="en-US" dirty="0" smtClean="0"/>
              <a:t>Improve OP tools for SPS crew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33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59931"/>
            <a:ext cx="8105775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128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LEIR OP day 2012</vt:lpstr>
      <vt:lpstr>2011</vt:lpstr>
      <vt:lpstr>2011</vt:lpstr>
      <vt:lpstr>2012</vt:lpstr>
      <vt:lpstr>Schedule 2012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LEIR OP day 2012</dc:title>
  <dc:creator>pasinell</dc:creator>
  <cp:lastModifiedBy>pasinell</cp:lastModifiedBy>
  <cp:revision>44</cp:revision>
  <dcterms:created xsi:type="dcterms:W3CDTF">2012-01-19T07:35:20Z</dcterms:created>
  <dcterms:modified xsi:type="dcterms:W3CDTF">2012-01-25T14:04:33Z</dcterms:modified>
</cp:coreProperties>
</file>