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70" r:id="rId2"/>
    <p:sldId id="265" r:id="rId3"/>
    <p:sldId id="266" r:id="rId4"/>
    <p:sldId id="267" r:id="rId5"/>
    <p:sldId id="287" r:id="rId6"/>
    <p:sldId id="268" r:id="rId7"/>
    <p:sldId id="288" r:id="rId8"/>
    <p:sldId id="289" r:id="rId9"/>
    <p:sldId id="276" r:id="rId10"/>
    <p:sldId id="274" r:id="rId11"/>
    <p:sldId id="275" r:id="rId12"/>
    <p:sldId id="278" r:id="rId13"/>
    <p:sldId id="286" r:id="rId14"/>
    <p:sldId id="279" r:id="rId15"/>
    <p:sldId id="280" r:id="rId16"/>
    <p:sldId id="283" r:id="rId17"/>
    <p:sldId id="281" r:id="rId18"/>
    <p:sldId id="284" r:id="rId19"/>
    <p:sldId id="28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AF336"/>
    <a:srgbClr val="5B3DEF"/>
    <a:srgbClr val="60F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314" autoAdjust="0"/>
  </p:normalViewPr>
  <p:slideViewPr>
    <p:cSldViewPr snapToGrid="0" snapToObjects="1">
      <p:cViewPr varScale="1">
        <p:scale>
          <a:sx n="144" d="100"/>
          <a:sy n="144" d="100"/>
        </p:scale>
        <p:origin x="-2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EBE0C-E71E-1B42-9C8E-81DB41A49482}" type="datetimeFigureOut">
              <a:rPr lang="en-US" smtClean="0"/>
              <a:t>5/13/12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EE8AD-7894-E747-85C3-7180331E0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C39C3-2D6D-E346-B610-060FB0C57ED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EE8AD-7894-E747-85C3-7180331E08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6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EE8AD-7894-E747-85C3-7180331E08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65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9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7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5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4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4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0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4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6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1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92040-CBBA-1F43-9539-D8427FCC8CB5}" type="datetimeFigureOut">
              <a:rPr lang="en-US" smtClean="0"/>
              <a:t>5/13/12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CD3F7-D6FA-CC44-9E90-BFFA2569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" name="Picture 205" descr="IMG_1928.JPG"/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8" t="15872" r="13518" b="18214"/>
          <a:stretch/>
        </p:blipFill>
        <p:spPr>
          <a:xfrm>
            <a:off x="10299" y="1155700"/>
            <a:ext cx="9144000" cy="4811578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71194" y="12700"/>
            <a:ext cx="8672806" cy="1143000"/>
          </a:xfrm>
        </p:spPr>
        <p:txBody>
          <a:bodyPr>
            <a:noAutofit/>
          </a:bodyPr>
          <a:lstStyle/>
          <a:p>
            <a:pPr algn="r"/>
            <a:r>
              <a:rPr lang="en-US" sz="3200" dirty="0"/>
              <a:t>Seventh CW and High Average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Power </a:t>
            </a:r>
            <a:r>
              <a:rPr lang="en-US" sz="3200" dirty="0"/>
              <a:t>RF </a:t>
            </a:r>
            <a:r>
              <a:rPr lang="en-US" sz="3200" dirty="0" smtClean="0"/>
              <a:t>Workshop 2012</a:t>
            </a:r>
            <a:endParaRPr lang="en-US" sz="3200" dirty="0"/>
          </a:p>
        </p:txBody>
      </p:sp>
      <p:sp>
        <p:nvSpPr>
          <p:cNvPr id="207" name="Rounded Rectangle 206"/>
          <p:cNvSpPr/>
          <p:nvPr/>
        </p:nvSpPr>
        <p:spPr>
          <a:xfrm>
            <a:off x="-1240566" y="4368688"/>
            <a:ext cx="7079175" cy="1135730"/>
          </a:xfrm>
          <a:prstGeom prst="roundRect">
            <a:avLst/>
          </a:prstGeom>
          <a:solidFill>
            <a:srgbClr val="404040">
              <a:alpha val="76000"/>
            </a:srgb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5932" y="4368688"/>
            <a:ext cx="565110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Waveguide Directional </a:t>
            </a:r>
            <a:r>
              <a:rPr lang="en-US" sz="3200" b="1" dirty="0" smtClean="0">
                <a:solidFill>
                  <a:schemeClr val="bg1"/>
                </a:solidFill>
              </a:rPr>
              <a:t>Couplers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Standing Wave Issue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82299" y="60740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/>
              <a:t>Nikolai </a:t>
            </a:r>
            <a:r>
              <a:rPr lang="en-US" dirty="0" smtClean="0"/>
              <a:t>Schwerg - CERN </a:t>
            </a:r>
            <a:r>
              <a:rPr lang="en-US" dirty="0"/>
              <a:t>BE RF KCA</a:t>
            </a:r>
          </a:p>
        </p:txBody>
      </p:sp>
    </p:spTree>
    <p:extLst>
      <p:ext uri="{BB962C8B-B14F-4D97-AF65-F5344CB8AC3E}">
        <p14:creationId xmlns:p14="http://schemas.microsoft.com/office/powerpoint/2010/main" val="372595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-372576" y="1519901"/>
            <a:ext cx="6328405" cy="3954485"/>
          </a:xfrm>
          <a:prstGeom prst="roundRect">
            <a:avLst>
              <a:gd name="adj" fmla="val 8420"/>
            </a:avLst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/>
              <a:t>Calibration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37747" cy="377390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90 dB Isolation close to VNA noise floor</a:t>
            </a:r>
          </a:p>
          <a:p>
            <a:r>
              <a:rPr lang="en-US" dirty="0" smtClean="0"/>
              <a:t>Aim for directivity first</a:t>
            </a:r>
          </a:p>
          <a:p>
            <a:r>
              <a:rPr lang="en-US" dirty="0" smtClean="0"/>
              <a:t>Maintaining good directivity when</a:t>
            </a:r>
          </a:p>
          <a:p>
            <a:pPr lvl="1"/>
            <a:r>
              <a:rPr lang="en-US" dirty="0" smtClean="0"/>
              <a:t>Re-connecting loads</a:t>
            </a:r>
          </a:p>
          <a:p>
            <a:pPr lvl="1"/>
            <a:r>
              <a:rPr lang="en-US" dirty="0" smtClean="0"/>
              <a:t>Re-attaching couplers</a:t>
            </a:r>
          </a:p>
          <a:p>
            <a:pPr lvl="1"/>
            <a:r>
              <a:rPr lang="en-US" dirty="0" smtClean="0"/>
              <a:t>Swapping couplers</a:t>
            </a:r>
            <a:endParaRPr lang="en-US" dirty="0"/>
          </a:p>
        </p:txBody>
      </p:sp>
      <p:pic>
        <p:nvPicPr>
          <p:cNvPr id="10" name="Picture 9" descr="IMG_0666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2" b="41851" l="19302" r="42027">
                        <a14:foregroundMark x1="31583" y1="17750" x2="31583" y2="17750"/>
                        <a14:foregroundMark x1="29917" y1="17813" x2="29917" y2="17813"/>
                        <a14:foregroundMark x1="36667" y1="17563" x2="36667" y2="17563"/>
                        <a14:foregroundMark x1="35667" y1="17375" x2="35667" y2="17375"/>
                        <a14:foregroundMark x1="34083" y1="16938" x2="34083" y2="16938"/>
                        <a14:foregroundMark x1="32167" y1="16750" x2="32167" y2="16750"/>
                        <a14:foregroundMark x1="31000" y1="16813" x2="31000" y2="16813"/>
                        <a14:foregroundMark x1="35667" y1="31625" x2="35667" y2="31625"/>
                        <a14:foregroundMark x1="20333" y1="33625" x2="20333" y2="33625"/>
                        <a14:backgroundMark x1="29667" y1="17125" x2="29667" y2="17125"/>
                        <a14:backgroundMark x1="28250" y1="17813" x2="28333" y2="216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61" t="11747" r="55132" b="54804"/>
          <a:stretch/>
        </p:blipFill>
        <p:spPr>
          <a:xfrm flipH="1">
            <a:off x="5094112" y="440489"/>
            <a:ext cx="4478973" cy="703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Directivity Issue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200216" y="1936128"/>
            <a:ext cx="2405820" cy="1459319"/>
            <a:chOff x="2072105" y="2611522"/>
            <a:chExt cx="1978527" cy="1185110"/>
          </a:xfrm>
          <a:solidFill>
            <a:srgbClr val="7F7F7F"/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42" name="Cube 41"/>
            <p:cNvSpPr/>
            <p:nvPr/>
          </p:nvSpPr>
          <p:spPr>
            <a:xfrm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44" name="Can 43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971609" y="2241032"/>
            <a:ext cx="4554650" cy="1408407"/>
            <a:chOff x="2008368" y="1722110"/>
            <a:chExt cx="4554650" cy="1408407"/>
          </a:xfrm>
        </p:grpSpPr>
        <p:sp>
          <p:nvSpPr>
            <p:cNvPr id="46" name="Cube 45"/>
            <p:cNvSpPr/>
            <p:nvPr/>
          </p:nvSpPr>
          <p:spPr>
            <a:xfrm>
              <a:off x="2008368" y="1994668"/>
              <a:ext cx="4554650" cy="1135849"/>
            </a:xfrm>
            <a:prstGeom prst="cube">
              <a:avLst>
                <a:gd name="adj" fmla="val 53225"/>
              </a:avLst>
            </a:prstGeom>
            <a:solidFill>
              <a:srgbClr val="7F7F7F"/>
            </a:solidFill>
            <a:ln>
              <a:solidFill>
                <a:srgbClr val="000000"/>
              </a:solidFill>
            </a:ln>
            <a:effectLst/>
            <a:scene3d>
              <a:camera prst="orthographicFront">
                <a:rot lat="0" lon="0" rev="21299984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3529801" y="1722110"/>
              <a:ext cx="1392392" cy="665585"/>
              <a:chOff x="3775426" y="2785529"/>
              <a:chExt cx="1392392" cy="665585"/>
            </a:xfrm>
          </p:grpSpPr>
          <p:grpSp>
            <p:nvGrpSpPr>
              <p:cNvPr id="48" name="Group 47"/>
              <p:cNvGrpSpPr/>
              <p:nvPr/>
            </p:nvGrpSpPr>
            <p:grpSpPr>
              <a:xfrm flipH="1">
                <a:off x="4892700" y="2889775"/>
                <a:ext cx="275118" cy="561339"/>
                <a:chOff x="3567207" y="2601161"/>
                <a:chExt cx="226255" cy="455862"/>
              </a:xfrm>
              <a:solidFill>
                <a:srgbClr val="7F7F7F"/>
              </a:solidFill>
              <a:scene3d>
                <a:camera prst="orthographicFront">
                  <a:rot lat="0" lon="0" rev="21299984"/>
                </a:camera>
                <a:lightRig rig="threePt" dir="t"/>
              </a:scene3d>
            </p:grpSpPr>
            <p:sp>
              <p:nvSpPr>
                <p:cNvPr id="54" name="Can 53"/>
                <p:cNvSpPr/>
                <p:nvPr/>
              </p:nvSpPr>
              <p:spPr>
                <a:xfrm rot="16200000" flipH="1">
                  <a:off x="3582578" y="2749886"/>
                  <a:ext cx="104942" cy="135684"/>
                </a:xfrm>
                <a:prstGeom prst="can">
                  <a:avLst/>
                </a:prstGeom>
                <a:solidFill>
                  <a:srgbClr val="948A54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5" name="Group 54"/>
                <p:cNvGrpSpPr/>
                <p:nvPr/>
              </p:nvGrpSpPr>
              <p:grpSpPr>
                <a:xfrm>
                  <a:off x="3635049" y="2601161"/>
                  <a:ext cx="158413" cy="455862"/>
                  <a:chOff x="3636553" y="2480511"/>
                  <a:chExt cx="158413" cy="455862"/>
                </a:xfrm>
                <a:grpFill/>
              </p:grpSpPr>
              <p:sp>
                <p:nvSpPr>
                  <p:cNvPr id="56" name="Can 55"/>
                  <p:cNvSpPr/>
                  <p:nvPr/>
                </p:nvSpPr>
                <p:spPr>
                  <a:xfrm>
                    <a:off x="3655267" y="2667334"/>
                    <a:ext cx="120650" cy="269039"/>
                  </a:xfrm>
                  <a:prstGeom prst="can">
                    <a:avLst/>
                  </a:prstGeom>
                  <a:solidFill>
                    <a:srgbClr val="948A54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Can 56"/>
                  <p:cNvSpPr/>
                  <p:nvPr/>
                </p:nvSpPr>
                <p:spPr>
                  <a:xfrm>
                    <a:off x="3636553" y="2480511"/>
                    <a:ext cx="158413" cy="212223"/>
                  </a:xfrm>
                  <a:prstGeom prst="can">
                    <a:avLst/>
                  </a:prstGeom>
                  <a:solidFill>
                    <a:srgbClr val="4A452A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9" name="Group 48"/>
              <p:cNvGrpSpPr/>
              <p:nvPr/>
            </p:nvGrpSpPr>
            <p:grpSpPr>
              <a:xfrm>
                <a:off x="3775426" y="2785529"/>
                <a:ext cx="275118" cy="561339"/>
                <a:chOff x="3567207" y="2601161"/>
                <a:chExt cx="226255" cy="455862"/>
              </a:xfrm>
              <a:solidFill>
                <a:srgbClr val="7F7F7F"/>
              </a:solidFill>
              <a:scene3d>
                <a:camera prst="orthographicFront">
                  <a:rot lat="0" lon="0" rev="21299984"/>
                </a:camera>
                <a:lightRig rig="threePt" dir="t"/>
              </a:scene3d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3635049" y="2601161"/>
                  <a:ext cx="158413" cy="455862"/>
                  <a:chOff x="3636553" y="2480511"/>
                  <a:chExt cx="158413" cy="455862"/>
                </a:xfrm>
                <a:grpFill/>
              </p:grpSpPr>
              <p:sp>
                <p:nvSpPr>
                  <p:cNvPr id="52" name="Can 51"/>
                  <p:cNvSpPr/>
                  <p:nvPr/>
                </p:nvSpPr>
                <p:spPr>
                  <a:xfrm>
                    <a:off x="3655267" y="2667334"/>
                    <a:ext cx="120650" cy="269039"/>
                  </a:xfrm>
                  <a:prstGeom prst="can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Can 52"/>
                  <p:cNvSpPr/>
                  <p:nvPr/>
                </p:nvSpPr>
                <p:spPr>
                  <a:xfrm>
                    <a:off x="3636553" y="2480511"/>
                    <a:ext cx="158413" cy="212223"/>
                  </a:xfrm>
                  <a:prstGeom prst="can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" name="Can 50"/>
                <p:cNvSpPr/>
                <p:nvPr/>
              </p:nvSpPr>
              <p:spPr>
                <a:xfrm rot="16200000" flipH="1">
                  <a:off x="3582578" y="2826086"/>
                  <a:ext cx="104942" cy="135684"/>
                </a:xfrm>
                <a:prstGeom prst="can">
                  <a:avLst/>
                </a:prstGeom>
                <a:solidFill>
                  <a:srgbClr val="948A54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5" name="Picture 64" descr="S14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92"/>
          <a:stretch/>
        </p:blipFill>
        <p:spPr>
          <a:xfrm>
            <a:off x="-647700" y="2972211"/>
            <a:ext cx="4025900" cy="245741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>
              <a:rot lat="300000" lon="17999982" rev="0"/>
            </a:camera>
            <a:lightRig rig="threePt" dir="t"/>
          </a:scene3d>
        </p:spPr>
      </p:pic>
      <p:pic>
        <p:nvPicPr>
          <p:cNvPr id="66" name="Picture 65" descr="S14-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403"/>
          <a:stretch/>
        </p:blipFill>
        <p:spPr>
          <a:xfrm>
            <a:off x="1365026" y="3311927"/>
            <a:ext cx="4026347" cy="245741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>
              <a:rot lat="300000" lon="17999982" rev="0"/>
            </a:camera>
            <a:lightRig rig="threePt" dir="t"/>
          </a:scene3d>
        </p:spPr>
      </p:pic>
      <p:sp>
        <p:nvSpPr>
          <p:cNvPr id="39" name="Cube 38"/>
          <p:cNvSpPr/>
          <p:nvPr/>
        </p:nvSpPr>
        <p:spPr>
          <a:xfrm>
            <a:off x="5910684" y="2724388"/>
            <a:ext cx="1358149" cy="1135849"/>
          </a:xfrm>
          <a:prstGeom prst="cube">
            <a:avLst>
              <a:gd name="adj" fmla="val 53225"/>
            </a:avLst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21299984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 flipH="1">
            <a:off x="5914021" y="2444112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59" name="Cube 58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61" name="Can 60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 flipH="1">
            <a:off x="6066421" y="2456812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76" name="Cube 75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78" name="Can 77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Can 78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 flipH="1">
            <a:off x="6345821" y="2482212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81" name="Cube 80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83" name="Can 82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Can 83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 flipH="1">
            <a:off x="6599821" y="2507612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86" name="Cube 85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88" name="Can 87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Can 88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7" name="Picture 66" descr="S14-3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838"/>
          <a:stretch/>
        </p:blipFill>
        <p:spPr>
          <a:xfrm>
            <a:off x="3415690" y="3635671"/>
            <a:ext cx="3681805" cy="223762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>
              <a:rot lat="300000" lon="17999982" rev="0"/>
            </a:camera>
            <a:lightRig rig="threePt" dir="t"/>
          </a:scene3d>
        </p:spPr>
      </p:pic>
      <p:pic>
        <p:nvPicPr>
          <p:cNvPr id="68" name="Picture 67" descr="S14-4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75"/>
          <a:stretch/>
        </p:blipFill>
        <p:spPr>
          <a:xfrm>
            <a:off x="5264373" y="3934220"/>
            <a:ext cx="3475159" cy="212368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>
              <a:rot lat="300000" lon="17999982" rev="0"/>
            </a:camera>
            <a:lightRig rig="threePt" dir="t"/>
          </a:scene3d>
        </p:spPr>
      </p:pic>
      <p:grpSp>
        <p:nvGrpSpPr>
          <p:cNvPr id="112" name="Group 111"/>
          <p:cNvGrpSpPr/>
          <p:nvPr/>
        </p:nvGrpSpPr>
        <p:grpSpPr>
          <a:xfrm>
            <a:off x="6345821" y="1459546"/>
            <a:ext cx="3730442" cy="628028"/>
            <a:chOff x="6345821" y="1459546"/>
            <a:chExt cx="3730442" cy="628028"/>
          </a:xfrm>
        </p:grpSpPr>
        <p:sp>
          <p:nvSpPr>
            <p:cNvPr id="91" name="Rounded Rectangle 90"/>
            <p:cNvSpPr/>
            <p:nvPr/>
          </p:nvSpPr>
          <p:spPr>
            <a:xfrm>
              <a:off x="6345821" y="1459546"/>
              <a:ext cx="3730442" cy="628028"/>
            </a:xfrm>
            <a:prstGeom prst="roundRect">
              <a:avLst>
                <a:gd name="adj" fmla="val 8772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460353" y="1497645"/>
              <a:ext cx="2545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15 dB Variation!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489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200216" y="1936128"/>
            <a:ext cx="2405820" cy="1459319"/>
            <a:chOff x="2072105" y="2611522"/>
            <a:chExt cx="1978527" cy="1185110"/>
          </a:xfrm>
          <a:solidFill>
            <a:srgbClr val="7F7F7F"/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42" name="Cube 41"/>
            <p:cNvSpPr/>
            <p:nvPr/>
          </p:nvSpPr>
          <p:spPr>
            <a:xfrm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44" name="Can 43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1971609" y="2241032"/>
            <a:ext cx="4554650" cy="1408407"/>
            <a:chOff x="2008368" y="1722110"/>
            <a:chExt cx="4554650" cy="1408407"/>
          </a:xfrm>
        </p:grpSpPr>
        <p:sp>
          <p:nvSpPr>
            <p:cNvPr id="46" name="Cube 45"/>
            <p:cNvSpPr/>
            <p:nvPr/>
          </p:nvSpPr>
          <p:spPr>
            <a:xfrm>
              <a:off x="2008368" y="1994668"/>
              <a:ext cx="4554650" cy="1135849"/>
            </a:xfrm>
            <a:prstGeom prst="cube">
              <a:avLst>
                <a:gd name="adj" fmla="val 53225"/>
              </a:avLst>
            </a:prstGeom>
            <a:solidFill>
              <a:srgbClr val="7F7F7F"/>
            </a:solidFill>
            <a:ln>
              <a:solidFill>
                <a:srgbClr val="000000"/>
              </a:solidFill>
            </a:ln>
            <a:effectLst/>
            <a:scene3d>
              <a:camera prst="orthographicFront">
                <a:rot lat="0" lon="0" rev="21299984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3529801" y="1722110"/>
              <a:ext cx="1392392" cy="665585"/>
              <a:chOff x="3775426" y="2785529"/>
              <a:chExt cx="1392392" cy="665585"/>
            </a:xfrm>
          </p:grpSpPr>
          <p:grpSp>
            <p:nvGrpSpPr>
              <p:cNvPr id="48" name="Group 47"/>
              <p:cNvGrpSpPr/>
              <p:nvPr/>
            </p:nvGrpSpPr>
            <p:grpSpPr>
              <a:xfrm flipH="1">
                <a:off x="4892700" y="2889775"/>
                <a:ext cx="275118" cy="561339"/>
                <a:chOff x="3567207" y="2601161"/>
                <a:chExt cx="226255" cy="455862"/>
              </a:xfrm>
              <a:solidFill>
                <a:srgbClr val="7F7F7F"/>
              </a:solidFill>
              <a:scene3d>
                <a:camera prst="orthographicFront">
                  <a:rot lat="0" lon="0" rev="21299984"/>
                </a:camera>
                <a:lightRig rig="threePt" dir="t"/>
              </a:scene3d>
            </p:grpSpPr>
            <p:sp>
              <p:nvSpPr>
                <p:cNvPr id="54" name="Can 53"/>
                <p:cNvSpPr/>
                <p:nvPr/>
              </p:nvSpPr>
              <p:spPr>
                <a:xfrm rot="16200000" flipH="1">
                  <a:off x="3582578" y="2749886"/>
                  <a:ext cx="104942" cy="135684"/>
                </a:xfrm>
                <a:prstGeom prst="can">
                  <a:avLst/>
                </a:prstGeom>
                <a:solidFill>
                  <a:srgbClr val="948A54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5" name="Group 54"/>
                <p:cNvGrpSpPr/>
                <p:nvPr/>
              </p:nvGrpSpPr>
              <p:grpSpPr>
                <a:xfrm>
                  <a:off x="3635049" y="2601161"/>
                  <a:ext cx="158413" cy="455862"/>
                  <a:chOff x="3636553" y="2480511"/>
                  <a:chExt cx="158413" cy="455862"/>
                </a:xfrm>
                <a:grpFill/>
              </p:grpSpPr>
              <p:sp>
                <p:nvSpPr>
                  <p:cNvPr id="56" name="Can 55"/>
                  <p:cNvSpPr/>
                  <p:nvPr/>
                </p:nvSpPr>
                <p:spPr>
                  <a:xfrm>
                    <a:off x="3655267" y="2667334"/>
                    <a:ext cx="120650" cy="269039"/>
                  </a:xfrm>
                  <a:prstGeom prst="can">
                    <a:avLst/>
                  </a:prstGeom>
                  <a:solidFill>
                    <a:srgbClr val="948A54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Can 56"/>
                  <p:cNvSpPr/>
                  <p:nvPr/>
                </p:nvSpPr>
                <p:spPr>
                  <a:xfrm>
                    <a:off x="3636553" y="2480511"/>
                    <a:ext cx="158413" cy="212223"/>
                  </a:xfrm>
                  <a:prstGeom prst="can">
                    <a:avLst/>
                  </a:prstGeom>
                  <a:solidFill>
                    <a:srgbClr val="4A452A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9" name="Group 48"/>
              <p:cNvGrpSpPr/>
              <p:nvPr/>
            </p:nvGrpSpPr>
            <p:grpSpPr>
              <a:xfrm>
                <a:off x="3775426" y="2785529"/>
                <a:ext cx="275118" cy="561339"/>
                <a:chOff x="3567207" y="2601161"/>
                <a:chExt cx="226255" cy="455862"/>
              </a:xfrm>
              <a:solidFill>
                <a:srgbClr val="7F7F7F"/>
              </a:solidFill>
              <a:scene3d>
                <a:camera prst="orthographicFront">
                  <a:rot lat="0" lon="0" rev="21299984"/>
                </a:camera>
                <a:lightRig rig="threePt" dir="t"/>
              </a:scene3d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3635049" y="2601161"/>
                  <a:ext cx="158413" cy="455862"/>
                  <a:chOff x="3636553" y="2480511"/>
                  <a:chExt cx="158413" cy="455862"/>
                </a:xfrm>
                <a:grpFill/>
              </p:grpSpPr>
              <p:sp>
                <p:nvSpPr>
                  <p:cNvPr id="52" name="Can 51"/>
                  <p:cNvSpPr/>
                  <p:nvPr/>
                </p:nvSpPr>
                <p:spPr>
                  <a:xfrm>
                    <a:off x="3655267" y="2667334"/>
                    <a:ext cx="120650" cy="269039"/>
                  </a:xfrm>
                  <a:prstGeom prst="can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Can 52"/>
                  <p:cNvSpPr/>
                  <p:nvPr/>
                </p:nvSpPr>
                <p:spPr>
                  <a:xfrm>
                    <a:off x="3636553" y="2480511"/>
                    <a:ext cx="158413" cy="212223"/>
                  </a:xfrm>
                  <a:prstGeom prst="can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" name="Can 50"/>
                <p:cNvSpPr/>
                <p:nvPr/>
              </p:nvSpPr>
              <p:spPr>
                <a:xfrm rot="16200000" flipH="1">
                  <a:off x="3582578" y="2826086"/>
                  <a:ext cx="104942" cy="135684"/>
                </a:xfrm>
                <a:prstGeom prst="can">
                  <a:avLst/>
                </a:prstGeom>
                <a:solidFill>
                  <a:srgbClr val="948A54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Isolation Signal</a:t>
            </a:r>
            <a:endParaRPr lang="en-US" dirty="0"/>
          </a:p>
        </p:txBody>
      </p:sp>
      <p:sp>
        <p:nvSpPr>
          <p:cNvPr id="39" name="Cube 38"/>
          <p:cNvSpPr/>
          <p:nvPr/>
        </p:nvSpPr>
        <p:spPr>
          <a:xfrm>
            <a:off x="5910684" y="2724388"/>
            <a:ext cx="1358149" cy="1135849"/>
          </a:xfrm>
          <a:prstGeom prst="cube">
            <a:avLst>
              <a:gd name="adj" fmla="val 53225"/>
            </a:avLst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21299984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 flipH="1">
            <a:off x="6599821" y="2507612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86" name="Cube 85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88" name="Can 87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Can 88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Freeform 3"/>
          <p:cNvSpPr/>
          <p:nvPr/>
        </p:nvSpPr>
        <p:spPr>
          <a:xfrm>
            <a:off x="838200" y="1752600"/>
            <a:ext cx="6616700" cy="1930400"/>
          </a:xfrm>
          <a:custGeom>
            <a:avLst/>
            <a:gdLst>
              <a:gd name="connsiteX0" fmla="*/ 152400 w 6616700"/>
              <a:gd name="connsiteY0" fmla="*/ 0 h 1930400"/>
              <a:gd name="connsiteX1" fmla="*/ 0 w 6616700"/>
              <a:gd name="connsiteY1" fmla="*/ 1346200 h 1930400"/>
              <a:gd name="connsiteX2" fmla="*/ 6604000 w 6616700"/>
              <a:gd name="connsiteY2" fmla="*/ 1930400 h 1930400"/>
              <a:gd name="connsiteX3" fmla="*/ 6616700 w 6616700"/>
              <a:gd name="connsiteY3" fmla="*/ 1790700 h 1930400"/>
              <a:gd name="connsiteX4" fmla="*/ 3771900 w 6616700"/>
              <a:gd name="connsiteY4" fmla="*/ 1536700 h 1930400"/>
              <a:gd name="connsiteX5" fmla="*/ 3848100 w 6616700"/>
              <a:gd name="connsiteY5" fmla="*/ 876300 h 1930400"/>
              <a:gd name="connsiteX6" fmla="*/ 4203700 w 6616700"/>
              <a:gd name="connsiteY6" fmla="*/ 584200 h 1930400"/>
              <a:gd name="connsiteX7" fmla="*/ 4203700 w 6616700"/>
              <a:gd name="connsiteY7" fmla="*/ 5842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16700" h="1930400">
                <a:moveTo>
                  <a:pt x="152400" y="0"/>
                </a:moveTo>
                <a:lnTo>
                  <a:pt x="0" y="1346200"/>
                </a:lnTo>
                <a:lnTo>
                  <a:pt x="6604000" y="1930400"/>
                </a:lnTo>
                <a:lnTo>
                  <a:pt x="6616700" y="1790700"/>
                </a:lnTo>
                <a:lnTo>
                  <a:pt x="3771900" y="1536700"/>
                </a:lnTo>
                <a:lnTo>
                  <a:pt x="3848100" y="876300"/>
                </a:lnTo>
                <a:lnTo>
                  <a:pt x="4203700" y="584200"/>
                </a:lnTo>
                <a:lnTo>
                  <a:pt x="4203700" y="584200"/>
                </a:lnTo>
              </a:path>
            </a:pathLst>
          </a:cu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977900" y="1765300"/>
            <a:ext cx="3924300" cy="1498600"/>
          </a:xfrm>
          <a:custGeom>
            <a:avLst/>
            <a:gdLst>
              <a:gd name="connsiteX0" fmla="*/ 127000 w 3924300"/>
              <a:gd name="connsiteY0" fmla="*/ 0 h 1498600"/>
              <a:gd name="connsiteX1" fmla="*/ 0 w 3924300"/>
              <a:gd name="connsiteY1" fmla="*/ 1193800 h 1498600"/>
              <a:gd name="connsiteX2" fmla="*/ 3492500 w 3924300"/>
              <a:gd name="connsiteY2" fmla="*/ 1498600 h 1498600"/>
              <a:gd name="connsiteX3" fmla="*/ 3581400 w 3924300"/>
              <a:gd name="connsiteY3" fmla="*/ 838200 h 1498600"/>
              <a:gd name="connsiteX4" fmla="*/ 3924300 w 3924300"/>
              <a:gd name="connsiteY4" fmla="*/ 558800 h 149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4300" h="1498600">
                <a:moveTo>
                  <a:pt x="127000" y="0"/>
                </a:moveTo>
                <a:lnTo>
                  <a:pt x="0" y="1193800"/>
                </a:lnTo>
                <a:lnTo>
                  <a:pt x="3492500" y="1498600"/>
                </a:lnTo>
                <a:lnTo>
                  <a:pt x="3581400" y="838200"/>
                </a:lnTo>
                <a:lnTo>
                  <a:pt x="3924300" y="558800"/>
                </a:lnTo>
              </a:path>
            </a:pathLst>
          </a:custGeom>
          <a:ln w="28575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5438985" y="1294274"/>
            <a:ext cx="4200930" cy="992207"/>
            <a:chOff x="6345821" y="1459545"/>
            <a:chExt cx="4200930" cy="992207"/>
          </a:xfrm>
        </p:grpSpPr>
        <p:sp>
          <p:nvSpPr>
            <p:cNvPr id="105" name="Rounded Rectangle 104"/>
            <p:cNvSpPr/>
            <p:nvPr/>
          </p:nvSpPr>
          <p:spPr>
            <a:xfrm>
              <a:off x="6345821" y="1459545"/>
              <a:ext cx="4200930" cy="965323"/>
            </a:xfrm>
            <a:prstGeom prst="roundRect">
              <a:avLst>
                <a:gd name="adj" fmla="val 8772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460353" y="1497645"/>
              <a:ext cx="352519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Reflection of transition</a:t>
              </a:r>
            </a:p>
            <a:p>
              <a:r>
                <a:rPr lang="en-US" sz="2800" dirty="0"/>
                <a:t>c</a:t>
              </a:r>
              <a:r>
                <a:rPr lang="en-US" sz="2800" dirty="0" smtClean="0"/>
                <a:t>auses </a:t>
              </a:r>
              <a:r>
                <a:rPr lang="en-US" sz="2800" dirty="0" err="1" smtClean="0"/>
                <a:t>miscalibration</a:t>
              </a:r>
              <a:r>
                <a:rPr lang="en-US" sz="2800" dirty="0" smtClean="0"/>
                <a:t>!</a:t>
              </a:r>
              <a:endParaRPr lang="en-US" sz="28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-417720" y="3395447"/>
            <a:ext cx="3606646" cy="2362925"/>
            <a:chOff x="-417720" y="3395447"/>
            <a:chExt cx="3606646" cy="2362925"/>
          </a:xfrm>
        </p:grpSpPr>
        <p:sp>
          <p:nvSpPr>
            <p:cNvPr id="96" name="Rounded Rectangle 95"/>
            <p:cNvSpPr/>
            <p:nvPr/>
          </p:nvSpPr>
          <p:spPr>
            <a:xfrm>
              <a:off x="-417720" y="3395447"/>
              <a:ext cx="3606646" cy="2362925"/>
            </a:xfrm>
            <a:prstGeom prst="roundRect">
              <a:avLst>
                <a:gd name="adj" fmla="val 8420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78243" y="3966931"/>
              <a:ext cx="2013582" cy="1606578"/>
              <a:chOff x="964818" y="4056913"/>
              <a:chExt cx="2013582" cy="1606578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964818" y="4056913"/>
                <a:ext cx="0" cy="1606578"/>
              </a:xfrm>
              <a:prstGeom prst="straightConnector1">
                <a:avLst/>
              </a:prstGeom>
              <a:ln w="28575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964818" y="5663491"/>
                <a:ext cx="2013582" cy="0"/>
              </a:xfrm>
              <a:prstGeom prst="straightConnector1">
                <a:avLst/>
              </a:prstGeom>
              <a:ln w="28575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378243" y="4107775"/>
              <a:ext cx="1755357" cy="1489132"/>
              <a:chOff x="378243" y="4107775"/>
              <a:chExt cx="1755357" cy="148913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086534" y="4107775"/>
                <a:ext cx="1047066" cy="1047066"/>
              </a:xfrm>
              <a:prstGeom prst="ellipse">
                <a:avLst/>
              </a:prstGeom>
              <a:noFill/>
              <a:ln w="38100" cmpd="sng">
                <a:solidFill>
                  <a:srgbClr val="00009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Arrow Connector 69"/>
              <p:cNvCxnSpPr/>
              <p:nvPr/>
            </p:nvCxnSpPr>
            <p:spPr>
              <a:xfrm flipV="1">
                <a:off x="378243" y="4107775"/>
                <a:ext cx="1234657" cy="1489132"/>
              </a:xfrm>
              <a:prstGeom prst="straightConnector1">
                <a:avLst/>
              </a:prstGeom>
              <a:ln w="38100" cmpd="sng">
                <a:solidFill>
                  <a:srgbClr val="00009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119088" y="3452167"/>
              <a:ext cx="17439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S-Parameter</a:t>
              </a:r>
              <a:endParaRPr lang="en-US" sz="2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8243" y="4671142"/>
            <a:ext cx="1457714" cy="902368"/>
            <a:chOff x="378243" y="4671142"/>
            <a:chExt cx="1457714" cy="902368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378243" y="4671142"/>
              <a:ext cx="1234657" cy="902368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845970" y="5151136"/>
              <a:ext cx="9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Isolation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610067" y="3557258"/>
            <a:ext cx="1469779" cy="1113884"/>
            <a:chOff x="1610067" y="3557258"/>
            <a:chExt cx="1469779" cy="1113884"/>
          </a:xfrm>
        </p:grpSpPr>
        <p:cxnSp>
          <p:nvCxnSpPr>
            <p:cNvPr id="69" name="Straight Arrow Connector 68"/>
            <p:cNvCxnSpPr>
              <a:endCxn id="15" idx="0"/>
            </p:cNvCxnSpPr>
            <p:nvPr/>
          </p:nvCxnSpPr>
          <p:spPr>
            <a:xfrm flipH="1" flipV="1">
              <a:off x="1610067" y="4107775"/>
              <a:ext cx="2833" cy="563367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948745" y="3557258"/>
              <a:ext cx="11311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Coupling </a:t>
              </a:r>
            </a:p>
            <a:p>
              <a:r>
                <a:rPr lang="en-US" dirty="0" smtClean="0">
                  <a:solidFill>
                    <a:srgbClr val="008000"/>
                  </a:solidFill>
                </a:rPr>
                <a:t>Reflection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70901" y="3395447"/>
            <a:ext cx="3410859" cy="2362925"/>
            <a:chOff x="3470901" y="3395447"/>
            <a:chExt cx="3410859" cy="2362925"/>
          </a:xfrm>
        </p:grpSpPr>
        <p:sp>
          <p:nvSpPr>
            <p:cNvPr id="97" name="Rounded Rectangle 96"/>
            <p:cNvSpPr/>
            <p:nvPr/>
          </p:nvSpPr>
          <p:spPr>
            <a:xfrm>
              <a:off x="3470901" y="3395447"/>
              <a:ext cx="3410859" cy="2362925"/>
            </a:xfrm>
            <a:prstGeom prst="roundRect">
              <a:avLst>
                <a:gd name="adj" fmla="val 8420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V="1">
              <a:off x="3812588" y="3966931"/>
              <a:ext cx="0" cy="163603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658029" y="3454303"/>
              <a:ext cx="1261133" cy="487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Voltages</a:t>
              </a:r>
              <a:endParaRPr lang="en-US" sz="2400" dirty="0"/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rot="5400000" flipH="1" flipV="1">
              <a:off x="4845090" y="4557762"/>
              <a:ext cx="0" cy="209040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4217784" y="4575518"/>
              <a:ext cx="624708" cy="143510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5400000" flipH="1" flipV="1">
              <a:off x="4192384" y="4524038"/>
              <a:ext cx="624708" cy="1435100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043203" y="5137077"/>
              <a:ext cx="637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ideal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66819" y="4371883"/>
            <a:ext cx="1760046" cy="646331"/>
            <a:chOff x="5070913" y="4405053"/>
            <a:chExt cx="1760046" cy="646331"/>
          </a:xfrm>
        </p:grpSpPr>
        <p:grpSp>
          <p:nvGrpSpPr>
            <p:cNvPr id="23" name="Group 22"/>
            <p:cNvGrpSpPr/>
            <p:nvPr/>
          </p:nvGrpSpPr>
          <p:grpSpPr>
            <a:xfrm rot="5400000" flipH="1">
              <a:off x="5159921" y="4448171"/>
              <a:ext cx="431588" cy="609604"/>
              <a:chOff x="4610316" y="5181600"/>
              <a:chExt cx="431588" cy="609604"/>
            </a:xfrm>
            <a:effectLst/>
          </p:grpSpPr>
          <p:cxnSp>
            <p:nvCxnSpPr>
              <p:cNvPr id="92" name="Straight Arrow Connector 91"/>
              <p:cNvCxnSpPr/>
              <p:nvPr/>
            </p:nvCxnSpPr>
            <p:spPr>
              <a:xfrm flipV="1">
                <a:off x="4633479" y="5181600"/>
                <a:ext cx="178016" cy="431588"/>
              </a:xfrm>
              <a:prstGeom prst="straightConnector1">
                <a:avLst/>
              </a:prstGeom>
              <a:ln w="38100" cmpd="sng">
                <a:solidFill>
                  <a:srgbClr val="3366FF"/>
                </a:solidFill>
                <a:prstDash val="dot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rot="5400000" flipV="1">
                <a:off x="4737102" y="5486402"/>
                <a:ext cx="178016" cy="431588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prstDash val="dot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/>
            <p:cNvSpPr txBox="1"/>
            <p:nvPr/>
          </p:nvSpPr>
          <p:spPr>
            <a:xfrm>
              <a:off x="5826883" y="4405053"/>
              <a:ext cx="10040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Standing </a:t>
              </a:r>
            </a:p>
            <a:p>
              <a:r>
                <a:rPr lang="en-US" dirty="0" smtClean="0"/>
                <a:t>wave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12588" y="3985546"/>
            <a:ext cx="2026122" cy="1577983"/>
            <a:chOff x="3778749" y="4018923"/>
            <a:chExt cx="2026122" cy="1577983"/>
          </a:xfrm>
        </p:grpSpPr>
        <p:grpSp>
          <p:nvGrpSpPr>
            <p:cNvPr id="29" name="Group 28"/>
            <p:cNvGrpSpPr/>
            <p:nvPr/>
          </p:nvGrpSpPr>
          <p:grpSpPr>
            <a:xfrm>
              <a:off x="3778749" y="4550223"/>
              <a:ext cx="1901768" cy="1046683"/>
              <a:chOff x="3778749" y="4550223"/>
              <a:chExt cx="1901768" cy="1046683"/>
            </a:xfrm>
          </p:grpSpPr>
          <p:cxnSp>
            <p:nvCxnSpPr>
              <p:cNvPr id="94" name="Straight Arrow Connector 93"/>
              <p:cNvCxnSpPr/>
              <p:nvPr/>
            </p:nvCxnSpPr>
            <p:spPr>
              <a:xfrm rot="5400000" flipH="1" flipV="1">
                <a:off x="3905196" y="4432215"/>
                <a:ext cx="1046683" cy="1282700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 flipV="1">
                <a:off x="3778749" y="4767588"/>
                <a:ext cx="1901768" cy="805922"/>
              </a:xfrm>
              <a:prstGeom prst="straightConnector1">
                <a:avLst/>
              </a:prstGeom>
              <a:ln w="38100" cmpd="sng">
                <a:solidFill>
                  <a:srgbClr val="3366FF"/>
                </a:solidFill>
                <a:prstDash val="soli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4281535" y="4018923"/>
              <a:ext cx="1523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Miscalibration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7285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Extracting “Real” Isolation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810871" y="2016208"/>
            <a:ext cx="3287058" cy="3287059"/>
            <a:chOff x="-1984189" y="2214282"/>
            <a:chExt cx="3287058" cy="328705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10422" t="1593" r="5287" b="10822"/>
            <a:stretch/>
          </p:blipFill>
          <p:spPr>
            <a:xfrm>
              <a:off x="-1984189" y="2214282"/>
              <a:ext cx="3287058" cy="3287059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-1984189" y="2214282"/>
              <a:ext cx="3287058" cy="32870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097929" y="4472270"/>
            <a:ext cx="24944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Isolation</a:t>
            </a:r>
          </a:p>
          <a:p>
            <a:r>
              <a:rPr lang="en-US" sz="2400" dirty="0" smtClean="0"/>
              <a:t>(in complex plane)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29000" y="1780232"/>
            <a:ext cx="0" cy="352303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V="1">
            <a:off x="3568700" y="1958032"/>
            <a:ext cx="0" cy="352303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29000" y="1641732"/>
            <a:ext cx="42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097929" y="3350217"/>
            <a:ext cx="42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73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>
            <a:off x="1280460" y="1360734"/>
            <a:ext cx="4445000" cy="4425345"/>
            <a:chOff x="-5740400" y="433008"/>
            <a:chExt cx="4445000" cy="4425345"/>
          </a:xfrm>
        </p:grpSpPr>
        <p:sp>
          <p:nvSpPr>
            <p:cNvPr id="127" name="Freeform 126"/>
            <p:cNvSpPr/>
            <p:nvPr/>
          </p:nvSpPr>
          <p:spPr>
            <a:xfrm>
              <a:off x="-1955800" y="464153"/>
              <a:ext cx="660400" cy="4394200"/>
            </a:xfrm>
            <a:custGeom>
              <a:avLst/>
              <a:gdLst>
                <a:gd name="connsiteX0" fmla="*/ 0 w 660400"/>
                <a:gd name="connsiteY0" fmla="*/ 3937000 h 4394200"/>
                <a:gd name="connsiteX1" fmla="*/ 609600 w 660400"/>
                <a:gd name="connsiteY1" fmla="*/ 4394200 h 4394200"/>
                <a:gd name="connsiteX2" fmla="*/ 660400 w 660400"/>
                <a:gd name="connsiteY2" fmla="*/ 0 h 4394200"/>
                <a:gd name="connsiteX3" fmla="*/ 0 w 660400"/>
                <a:gd name="connsiteY3" fmla="*/ 660400 h 4394200"/>
                <a:gd name="connsiteX4" fmla="*/ 0 w 660400"/>
                <a:gd name="connsiteY4" fmla="*/ 3937000 h 439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0400" h="4394200">
                  <a:moveTo>
                    <a:pt x="0" y="3937000"/>
                  </a:moveTo>
                  <a:lnTo>
                    <a:pt x="609600" y="4394200"/>
                  </a:lnTo>
                  <a:lnTo>
                    <a:pt x="660400" y="0"/>
                  </a:lnTo>
                  <a:lnTo>
                    <a:pt x="0" y="660400"/>
                  </a:lnTo>
                  <a:lnTo>
                    <a:pt x="0" y="39370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-5740400" y="4350353"/>
              <a:ext cx="4419600" cy="508000"/>
            </a:xfrm>
            <a:custGeom>
              <a:avLst/>
              <a:gdLst>
                <a:gd name="connsiteX0" fmla="*/ 0 w 4419600"/>
                <a:gd name="connsiteY0" fmla="*/ 508000 h 508000"/>
                <a:gd name="connsiteX1" fmla="*/ 533400 w 4419600"/>
                <a:gd name="connsiteY1" fmla="*/ 0 h 508000"/>
                <a:gd name="connsiteX2" fmla="*/ 3784600 w 4419600"/>
                <a:gd name="connsiteY2" fmla="*/ 0 h 508000"/>
                <a:gd name="connsiteX3" fmla="*/ 4419600 w 4419600"/>
                <a:gd name="connsiteY3" fmla="*/ 508000 h 508000"/>
                <a:gd name="connsiteX4" fmla="*/ 0 w 4419600"/>
                <a:gd name="connsiteY4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0" h="508000">
                  <a:moveTo>
                    <a:pt x="0" y="508000"/>
                  </a:moveTo>
                  <a:lnTo>
                    <a:pt x="533400" y="0"/>
                  </a:lnTo>
                  <a:lnTo>
                    <a:pt x="3784600" y="0"/>
                  </a:lnTo>
                  <a:lnTo>
                    <a:pt x="4419600" y="50800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-5208273" y="1093410"/>
              <a:ext cx="3287058" cy="3287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-5715002" y="433008"/>
              <a:ext cx="4419602" cy="4425345"/>
              <a:chOff x="2587808" y="1691342"/>
              <a:chExt cx="4419602" cy="442534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042" t="4140" r="10840" b="7978"/>
              <a:stretch/>
            </p:blipFill>
            <p:spPr>
              <a:xfrm flipH="1">
                <a:off x="2587808" y="1691342"/>
                <a:ext cx="4419601" cy="4425345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2587811" y="1691342"/>
                <a:ext cx="4419599" cy="4425345"/>
                <a:chOff x="2587812" y="1541930"/>
                <a:chExt cx="4419599" cy="4425345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092824" y="2196353"/>
                  <a:ext cx="3287058" cy="328705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587812" y="1541930"/>
                  <a:ext cx="4419599" cy="442534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 flipH="1" flipV="1">
                  <a:off x="2587812" y="1541930"/>
                  <a:ext cx="505012" cy="654423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flipV="1">
                  <a:off x="6379882" y="1541930"/>
                  <a:ext cx="627529" cy="654423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6379882" y="5483413"/>
                  <a:ext cx="627529" cy="483862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2587812" y="5483412"/>
                  <a:ext cx="505012" cy="483863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grpSp>
        <p:nvGrpSpPr>
          <p:cNvPr id="144" name="Group 143"/>
          <p:cNvGrpSpPr/>
          <p:nvPr/>
        </p:nvGrpSpPr>
        <p:grpSpPr>
          <a:xfrm>
            <a:off x="4569760" y="1645440"/>
            <a:ext cx="4301997" cy="4372635"/>
            <a:chOff x="9385300" y="203264"/>
            <a:chExt cx="4301997" cy="4372635"/>
          </a:xfrm>
        </p:grpSpPr>
        <p:sp>
          <p:nvSpPr>
            <p:cNvPr id="140" name="Freeform 139"/>
            <p:cNvSpPr/>
            <p:nvPr/>
          </p:nvSpPr>
          <p:spPr>
            <a:xfrm>
              <a:off x="9385300" y="469900"/>
              <a:ext cx="558800" cy="3606800"/>
            </a:xfrm>
            <a:custGeom>
              <a:avLst/>
              <a:gdLst>
                <a:gd name="connsiteX0" fmla="*/ 546100 w 558800"/>
                <a:gd name="connsiteY0" fmla="*/ 139700 h 3606800"/>
                <a:gd name="connsiteX1" fmla="*/ 558800 w 558800"/>
                <a:gd name="connsiteY1" fmla="*/ 3568700 h 3606800"/>
                <a:gd name="connsiteX2" fmla="*/ 0 w 558800"/>
                <a:gd name="connsiteY2" fmla="*/ 3606800 h 3606800"/>
                <a:gd name="connsiteX3" fmla="*/ 12700 w 558800"/>
                <a:gd name="connsiteY3" fmla="*/ 0 h 3606800"/>
                <a:gd name="connsiteX4" fmla="*/ 546100 w 558800"/>
                <a:gd name="connsiteY4" fmla="*/ 1397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0" h="3606800">
                  <a:moveTo>
                    <a:pt x="546100" y="139700"/>
                  </a:moveTo>
                  <a:cubicBezTo>
                    <a:pt x="550333" y="1282700"/>
                    <a:pt x="554567" y="2425700"/>
                    <a:pt x="558800" y="3568700"/>
                  </a:cubicBezTo>
                  <a:lnTo>
                    <a:pt x="0" y="3606800"/>
                  </a:lnTo>
                  <a:cubicBezTo>
                    <a:pt x="4233" y="2404533"/>
                    <a:pt x="8467" y="1202267"/>
                    <a:pt x="12700" y="0"/>
                  </a:cubicBezTo>
                  <a:lnTo>
                    <a:pt x="546100" y="139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9385300" y="4038600"/>
              <a:ext cx="4292600" cy="533400"/>
            </a:xfrm>
            <a:custGeom>
              <a:avLst/>
              <a:gdLst>
                <a:gd name="connsiteX0" fmla="*/ 4292600 w 4292600"/>
                <a:gd name="connsiteY0" fmla="*/ 482600 h 533400"/>
                <a:gd name="connsiteX1" fmla="*/ 3822700 w 4292600"/>
                <a:gd name="connsiteY1" fmla="*/ 533400 h 533400"/>
                <a:gd name="connsiteX2" fmla="*/ 0 w 4292600"/>
                <a:gd name="connsiteY2" fmla="*/ 38100 h 533400"/>
                <a:gd name="connsiteX3" fmla="*/ 558800 w 4292600"/>
                <a:gd name="connsiteY3" fmla="*/ 0 h 533400"/>
                <a:gd name="connsiteX4" fmla="*/ 4292600 w 4292600"/>
                <a:gd name="connsiteY4" fmla="*/ 482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2600" h="533400">
                  <a:moveTo>
                    <a:pt x="4292600" y="482600"/>
                  </a:moveTo>
                  <a:lnTo>
                    <a:pt x="3822700" y="533400"/>
                  </a:lnTo>
                  <a:lnTo>
                    <a:pt x="0" y="38100"/>
                  </a:lnTo>
                  <a:lnTo>
                    <a:pt x="558800" y="0"/>
                  </a:lnTo>
                  <a:lnTo>
                    <a:pt x="4292600" y="4826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/>
            <p:cNvSpPr/>
            <p:nvPr/>
          </p:nvSpPr>
          <p:spPr>
            <a:xfrm>
              <a:off x="9931400" y="406400"/>
              <a:ext cx="3733800" cy="4114800"/>
            </a:xfrm>
            <a:custGeom>
              <a:avLst/>
              <a:gdLst>
                <a:gd name="connsiteX0" fmla="*/ 0 w 3733800"/>
                <a:gd name="connsiteY0" fmla="*/ 203200 h 4114800"/>
                <a:gd name="connsiteX1" fmla="*/ 3733800 w 3733800"/>
                <a:gd name="connsiteY1" fmla="*/ 0 h 4114800"/>
                <a:gd name="connsiteX2" fmla="*/ 3733800 w 3733800"/>
                <a:gd name="connsiteY2" fmla="*/ 4114800 h 4114800"/>
                <a:gd name="connsiteX3" fmla="*/ 0 w 3733800"/>
                <a:gd name="connsiteY3" fmla="*/ 3632200 h 4114800"/>
                <a:gd name="connsiteX4" fmla="*/ 0 w 3733800"/>
                <a:gd name="connsiteY4" fmla="*/ 20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4114800">
                  <a:moveTo>
                    <a:pt x="0" y="203200"/>
                  </a:moveTo>
                  <a:lnTo>
                    <a:pt x="3733800" y="0"/>
                  </a:lnTo>
                  <a:lnTo>
                    <a:pt x="3733800" y="4114800"/>
                  </a:lnTo>
                  <a:lnTo>
                    <a:pt x="0" y="36322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rgbClr val="FCD5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9385300" y="203264"/>
              <a:ext cx="4301997" cy="4372635"/>
              <a:chOff x="5004048" y="1556792"/>
              <a:chExt cx="5112568" cy="5196516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2843" t="17431" r="23386" b="5342"/>
              <a:stretch/>
            </p:blipFill>
            <p:spPr>
              <a:xfrm>
                <a:off x="5004048" y="1567330"/>
                <a:ext cx="5112568" cy="5185978"/>
              </a:xfrm>
              <a:prstGeom prst="rect">
                <a:avLst/>
              </a:prstGeom>
              <a:noFill/>
            </p:spPr>
          </p:pic>
          <p:grpSp>
            <p:nvGrpSpPr>
              <p:cNvPr id="109" name="Group 108"/>
              <p:cNvGrpSpPr/>
              <p:nvPr/>
            </p:nvGrpSpPr>
            <p:grpSpPr>
              <a:xfrm>
                <a:off x="5004048" y="1556792"/>
                <a:ext cx="5112568" cy="5161508"/>
                <a:chOff x="5004048" y="1556792"/>
                <a:chExt cx="5112568" cy="5161508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5004048" y="1556792"/>
                  <a:ext cx="4536504" cy="28803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04048" y="1844826"/>
                  <a:ext cx="0" cy="42892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 flipV="1">
                  <a:off x="5004048" y="6134100"/>
                  <a:ext cx="4536504" cy="5842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9540552" y="1556792"/>
                  <a:ext cx="0" cy="516150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9540552" y="6669360"/>
                  <a:ext cx="576064" cy="4894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9540552" y="1566400"/>
                  <a:ext cx="576064" cy="20641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10116616" y="1772816"/>
                  <a:ext cx="0" cy="489654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 flipV="1">
                  <a:off x="5652120" y="6093296"/>
                  <a:ext cx="4464496" cy="57606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5004048" y="6093296"/>
                  <a:ext cx="648072" cy="4080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5652120" y="2006600"/>
                  <a:ext cx="0" cy="408669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5652120" y="1772816"/>
                  <a:ext cx="4464496" cy="23378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 flipV="1">
                  <a:off x="5004048" y="1844826"/>
                  <a:ext cx="648072" cy="1617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91" name="Circular Arrow 190"/>
          <p:cNvSpPr/>
          <p:nvPr/>
        </p:nvSpPr>
        <p:spPr>
          <a:xfrm flipV="1">
            <a:off x="2857453" y="3195108"/>
            <a:ext cx="3714270" cy="3714270"/>
          </a:xfrm>
          <a:prstGeom prst="circularArrow">
            <a:avLst>
              <a:gd name="adj1" fmla="val 14414"/>
              <a:gd name="adj2" fmla="val 1142319"/>
              <a:gd name="adj3" fmla="val 19009155"/>
              <a:gd name="adj4" fmla="val 10800000"/>
              <a:gd name="adj5" fmla="val 13035"/>
            </a:avLst>
          </a:prstGeom>
          <a:solidFill>
            <a:schemeClr val="tx1">
              <a:lumMod val="65000"/>
              <a:lumOff val="35000"/>
            </a:schemeClr>
          </a:solidFill>
          <a:ln w="28575" cmpd="sng">
            <a:solidFill>
              <a:schemeClr val="tx1"/>
            </a:solidFill>
          </a:ln>
          <a:scene3d>
            <a:camera prst="perspectiveFront" fov="2400000">
              <a:rot lat="3900003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Extracting “Real” Isolation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35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/>
          <p:cNvSpPr/>
          <p:nvPr/>
        </p:nvSpPr>
        <p:spPr>
          <a:xfrm>
            <a:off x="-433087" y="2603500"/>
            <a:ext cx="4048105" cy="2877276"/>
          </a:xfrm>
          <a:prstGeom prst="roundRect">
            <a:avLst>
              <a:gd name="adj" fmla="val 8420"/>
            </a:avLst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Extracting “Real” Directivity</a:t>
            </a:r>
            <a:endParaRPr lang="en-US" dirty="0"/>
          </a:p>
        </p:txBody>
      </p:sp>
      <p:grpSp>
        <p:nvGrpSpPr>
          <p:cNvPr id="144" name="Group 143"/>
          <p:cNvGrpSpPr/>
          <p:nvPr/>
        </p:nvGrpSpPr>
        <p:grpSpPr>
          <a:xfrm>
            <a:off x="4569760" y="1645440"/>
            <a:ext cx="4301997" cy="4372635"/>
            <a:chOff x="9385300" y="203264"/>
            <a:chExt cx="4301997" cy="4372635"/>
          </a:xfrm>
        </p:grpSpPr>
        <p:sp>
          <p:nvSpPr>
            <p:cNvPr id="140" name="Freeform 139"/>
            <p:cNvSpPr/>
            <p:nvPr/>
          </p:nvSpPr>
          <p:spPr>
            <a:xfrm>
              <a:off x="9385300" y="469900"/>
              <a:ext cx="558800" cy="3606800"/>
            </a:xfrm>
            <a:custGeom>
              <a:avLst/>
              <a:gdLst>
                <a:gd name="connsiteX0" fmla="*/ 546100 w 558800"/>
                <a:gd name="connsiteY0" fmla="*/ 139700 h 3606800"/>
                <a:gd name="connsiteX1" fmla="*/ 558800 w 558800"/>
                <a:gd name="connsiteY1" fmla="*/ 3568700 h 3606800"/>
                <a:gd name="connsiteX2" fmla="*/ 0 w 558800"/>
                <a:gd name="connsiteY2" fmla="*/ 3606800 h 3606800"/>
                <a:gd name="connsiteX3" fmla="*/ 12700 w 558800"/>
                <a:gd name="connsiteY3" fmla="*/ 0 h 3606800"/>
                <a:gd name="connsiteX4" fmla="*/ 546100 w 558800"/>
                <a:gd name="connsiteY4" fmla="*/ 1397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0" h="3606800">
                  <a:moveTo>
                    <a:pt x="546100" y="139700"/>
                  </a:moveTo>
                  <a:cubicBezTo>
                    <a:pt x="550333" y="1282700"/>
                    <a:pt x="554567" y="2425700"/>
                    <a:pt x="558800" y="3568700"/>
                  </a:cubicBezTo>
                  <a:lnTo>
                    <a:pt x="0" y="3606800"/>
                  </a:lnTo>
                  <a:cubicBezTo>
                    <a:pt x="4233" y="2404533"/>
                    <a:pt x="8467" y="1202267"/>
                    <a:pt x="12700" y="0"/>
                  </a:cubicBezTo>
                  <a:lnTo>
                    <a:pt x="546100" y="139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9385300" y="4038600"/>
              <a:ext cx="4292600" cy="533400"/>
            </a:xfrm>
            <a:custGeom>
              <a:avLst/>
              <a:gdLst>
                <a:gd name="connsiteX0" fmla="*/ 4292600 w 4292600"/>
                <a:gd name="connsiteY0" fmla="*/ 482600 h 533400"/>
                <a:gd name="connsiteX1" fmla="*/ 3822700 w 4292600"/>
                <a:gd name="connsiteY1" fmla="*/ 533400 h 533400"/>
                <a:gd name="connsiteX2" fmla="*/ 0 w 4292600"/>
                <a:gd name="connsiteY2" fmla="*/ 38100 h 533400"/>
                <a:gd name="connsiteX3" fmla="*/ 558800 w 4292600"/>
                <a:gd name="connsiteY3" fmla="*/ 0 h 533400"/>
                <a:gd name="connsiteX4" fmla="*/ 4292600 w 4292600"/>
                <a:gd name="connsiteY4" fmla="*/ 482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2600" h="533400">
                  <a:moveTo>
                    <a:pt x="4292600" y="482600"/>
                  </a:moveTo>
                  <a:lnTo>
                    <a:pt x="3822700" y="533400"/>
                  </a:lnTo>
                  <a:lnTo>
                    <a:pt x="0" y="38100"/>
                  </a:lnTo>
                  <a:lnTo>
                    <a:pt x="558800" y="0"/>
                  </a:lnTo>
                  <a:lnTo>
                    <a:pt x="4292600" y="4826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/>
            <p:cNvSpPr/>
            <p:nvPr/>
          </p:nvSpPr>
          <p:spPr>
            <a:xfrm>
              <a:off x="9931400" y="406400"/>
              <a:ext cx="3733800" cy="4114800"/>
            </a:xfrm>
            <a:custGeom>
              <a:avLst/>
              <a:gdLst>
                <a:gd name="connsiteX0" fmla="*/ 0 w 3733800"/>
                <a:gd name="connsiteY0" fmla="*/ 203200 h 4114800"/>
                <a:gd name="connsiteX1" fmla="*/ 3733800 w 3733800"/>
                <a:gd name="connsiteY1" fmla="*/ 0 h 4114800"/>
                <a:gd name="connsiteX2" fmla="*/ 3733800 w 3733800"/>
                <a:gd name="connsiteY2" fmla="*/ 4114800 h 4114800"/>
                <a:gd name="connsiteX3" fmla="*/ 0 w 3733800"/>
                <a:gd name="connsiteY3" fmla="*/ 3632200 h 4114800"/>
                <a:gd name="connsiteX4" fmla="*/ 0 w 3733800"/>
                <a:gd name="connsiteY4" fmla="*/ 20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4114800">
                  <a:moveTo>
                    <a:pt x="0" y="203200"/>
                  </a:moveTo>
                  <a:lnTo>
                    <a:pt x="3733800" y="0"/>
                  </a:lnTo>
                  <a:lnTo>
                    <a:pt x="3733800" y="4114800"/>
                  </a:lnTo>
                  <a:lnTo>
                    <a:pt x="0" y="36322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rgbClr val="FCD5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9385300" y="203264"/>
              <a:ext cx="4301997" cy="4372635"/>
              <a:chOff x="5004048" y="1556792"/>
              <a:chExt cx="5112568" cy="5196516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2843" t="17431" r="23386" b="5342"/>
              <a:stretch/>
            </p:blipFill>
            <p:spPr>
              <a:xfrm>
                <a:off x="5004048" y="1567330"/>
                <a:ext cx="5112568" cy="5185978"/>
              </a:xfrm>
              <a:prstGeom prst="rect">
                <a:avLst/>
              </a:prstGeom>
              <a:noFill/>
            </p:spPr>
          </p:pic>
          <p:grpSp>
            <p:nvGrpSpPr>
              <p:cNvPr id="109" name="Group 108"/>
              <p:cNvGrpSpPr/>
              <p:nvPr/>
            </p:nvGrpSpPr>
            <p:grpSpPr>
              <a:xfrm>
                <a:off x="5004048" y="1556792"/>
                <a:ext cx="5112568" cy="5161508"/>
                <a:chOff x="5004048" y="1556792"/>
                <a:chExt cx="5112568" cy="5161508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5004048" y="1556792"/>
                  <a:ext cx="4536504" cy="28803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04048" y="1844826"/>
                  <a:ext cx="0" cy="42892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 flipV="1">
                  <a:off x="5004048" y="6134100"/>
                  <a:ext cx="4536504" cy="5842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9540552" y="1556792"/>
                  <a:ext cx="0" cy="516150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9540552" y="6669360"/>
                  <a:ext cx="576064" cy="4894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9540552" y="1566400"/>
                  <a:ext cx="576064" cy="20641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10116616" y="1772816"/>
                  <a:ext cx="0" cy="489654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 flipV="1">
                  <a:off x="5652120" y="6093296"/>
                  <a:ext cx="4464496" cy="57606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5004048" y="6093296"/>
                  <a:ext cx="648072" cy="4080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5652120" y="2006600"/>
                  <a:ext cx="0" cy="408669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5652120" y="1772816"/>
                  <a:ext cx="4464496" cy="23378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 flipV="1">
                  <a:off x="5004048" y="1844826"/>
                  <a:ext cx="648072" cy="1617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6" name="Group 145"/>
          <p:cNvGrpSpPr/>
          <p:nvPr/>
        </p:nvGrpSpPr>
        <p:grpSpPr>
          <a:xfrm>
            <a:off x="4557060" y="1635475"/>
            <a:ext cx="4292600" cy="4357200"/>
            <a:chOff x="9537700" y="5111667"/>
            <a:chExt cx="4292600" cy="4357200"/>
          </a:xfrm>
        </p:grpSpPr>
        <p:sp>
          <p:nvSpPr>
            <p:cNvPr id="141" name="Freeform 140"/>
            <p:cNvSpPr/>
            <p:nvPr/>
          </p:nvSpPr>
          <p:spPr>
            <a:xfrm>
              <a:off x="9537700" y="5366767"/>
              <a:ext cx="558800" cy="3606800"/>
            </a:xfrm>
            <a:custGeom>
              <a:avLst/>
              <a:gdLst>
                <a:gd name="connsiteX0" fmla="*/ 546100 w 558800"/>
                <a:gd name="connsiteY0" fmla="*/ 139700 h 3606800"/>
                <a:gd name="connsiteX1" fmla="*/ 558800 w 558800"/>
                <a:gd name="connsiteY1" fmla="*/ 3568700 h 3606800"/>
                <a:gd name="connsiteX2" fmla="*/ 0 w 558800"/>
                <a:gd name="connsiteY2" fmla="*/ 3606800 h 3606800"/>
                <a:gd name="connsiteX3" fmla="*/ 12700 w 558800"/>
                <a:gd name="connsiteY3" fmla="*/ 0 h 3606800"/>
                <a:gd name="connsiteX4" fmla="*/ 546100 w 558800"/>
                <a:gd name="connsiteY4" fmla="*/ 1397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0" h="3606800">
                  <a:moveTo>
                    <a:pt x="546100" y="139700"/>
                  </a:moveTo>
                  <a:cubicBezTo>
                    <a:pt x="550333" y="1282700"/>
                    <a:pt x="554567" y="2425700"/>
                    <a:pt x="558800" y="3568700"/>
                  </a:cubicBezTo>
                  <a:lnTo>
                    <a:pt x="0" y="3606800"/>
                  </a:lnTo>
                  <a:cubicBezTo>
                    <a:pt x="4233" y="2404533"/>
                    <a:pt x="8467" y="1202267"/>
                    <a:pt x="12700" y="0"/>
                  </a:cubicBezTo>
                  <a:lnTo>
                    <a:pt x="546100" y="139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9537700" y="8935467"/>
              <a:ext cx="4292600" cy="533400"/>
            </a:xfrm>
            <a:custGeom>
              <a:avLst/>
              <a:gdLst>
                <a:gd name="connsiteX0" fmla="*/ 4292600 w 4292600"/>
                <a:gd name="connsiteY0" fmla="*/ 482600 h 533400"/>
                <a:gd name="connsiteX1" fmla="*/ 3822700 w 4292600"/>
                <a:gd name="connsiteY1" fmla="*/ 533400 h 533400"/>
                <a:gd name="connsiteX2" fmla="*/ 0 w 4292600"/>
                <a:gd name="connsiteY2" fmla="*/ 38100 h 533400"/>
                <a:gd name="connsiteX3" fmla="*/ 558800 w 4292600"/>
                <a:gd name="connsiteY3" fmla="*/ 0 h 533400"/>
                <a:gd name="connsiteX4" fmla="*/ 4292600 w 4292600"/>
                <a:gd name="connsiteY4" fmla="*/ 482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2600" h="533400">
                  <a:moveTo>
                    <a:pt x="4292600" y="482600"/>
                  </a:moveTo>
                  <a:lnTo>
                    <a:pt x="3822700" y="533400"/>
                  </a:lnTo>
                  <a:lnTo>
                    <a:pt x="0" y="38100"/>
                  </a:lnTo>
                  <a:lnTo>
                    <a:pt x="558800" y="0"/>
                  </a:lnTo>
                  <a:lnTo>
                    <a:pt x="4292600" y="4826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10083800" y="5303267"/>
              <a:ext cx="3733800" cy="4114800"/>
            </a:xfrm>
            <a:custGeom>
              <a:avLst/>
              <a:gdLst>
                <a:gd name="connsiteX0" fmla="*/ 0 w 3733800"/>
                <a:gd name="connsiteY0" fmla="*/ 203200 h 4114800"/>
                <a:gd name="connsiteX1" fmla="*/ 3733800 w 3733800"/>
                <a:gd name="connsiteY1" fmla="*/ 0 h 4114800"/>
                <a:gd name="connsiteX2" fmla="*/ 3733800 w 3733800"/>
                <a:gd name="connsiteY2" fmla="*/ 4114800 h 4114800"/>
                <a:gd name="connsiteX3" fmla="*/ 0 w 3733800"/>
                <a:gd name="connsiteY3" fmla="*/ 3632200 h 4114800"/>
                <a:gd name="connsiteX4" fmla="*/ 0 w 3733800"/>
                <a:gd name="connsiteY4" fmla="*/ 20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4114800">
                  <a:moveTo>
                    <a:pt x="0" y="203200"/>
                  </a:moveTo>
                  <a:lnTo>
                    <a:pt x="3733800" y="0"/>
                  </a:lnTo>
                  <a:lnTo>
                    <a:pt x="3733800" y="4114800"/>
                  </a:lnTo>
                  <a:lnTo>
                    <a:pt x="0" y="36322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rgbClr val="FCD5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9537700" y="5111667"/>
              <a:ext cx="4279900" cy="4341354"/>
              <a:chOff x="13694432" y="1541930"/>
              <a:chExt cx="5112568" cy="5185978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193" t="5441" r="17943" b="7118"/>
              <a:stretch/>
            </p:blipFill>
            <p:spPr>
              <a:xfrm>
                <a:off x="13694432" y="1541930"/>
                <a:ext cx="5112568" cy="5185978"/>
              </a:xfrm>
              <a:prstGeom prst="rect">
                <a:avLst/>
              </a:prstGeom>
              <a:noFill/>
            </p:spPr>
          </p:pic>
          <p:grpSp>
            <p:nvGrpSpPr>
              <p:cNvPr id="110" name="Group 109"/>
              <p:cNvGrpSpPr/>
              <p:nvPr/>
            </p:nvGrpSpPr>
            <p:grpSpPr>
              <a:xfrm>
                <a:off x="13694432" y="1566400"/>
                <a:ext cx="5112568" cy="5161508"/>
                <a:chOff x="5004048" y="1556792"/>
                <a:chExt cx="5112568" cy="5161508"/>
              </a:xfrm>
            </p:grpSpPr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5004048" y="1556792"/>
                  <a:ext cx="4536504" cy="28803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5004048" y="1844826"/>
                  <a:ext cx="0" cy="42892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 flipV="1">
                  <a:off x="5004048" y="6134100"/>
                  <a:ext cx="4536504" cy="5842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V="1">
                  <a:off x="9540552" y="1556792"/>
                  <a:ext cx="0" cy="516150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9540552" y="6669360"/>
                  <a:ext cx="576064" cy="4894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9540552" y="1566400"/>
                  <a:ext cx="576064" cy="20641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10116616" y="1772816"/>
                  <a:ext cx="0" cy="489654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flipH="1" flipV="1">
                  <a:off x="5652120" y="6093296"/>
                  <a:ext cx="4464496" cy="57606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V="1">
                  <a:off x="5004048" y="6093296"/>
                  <a:ext cx="648072" cy="4080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652121" y="2006600"/>
                  <a:ext cx="4273" cy="54779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5652120" y="1772816"/>
                  <a:ext cx="4464496" cy="23378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flipH="1" flipV="1">
                  <a:off x="5004048" y="1844826"/>
                  <a:ext cx="648072" cy="1617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9" name="Group 178"/>
          <p:cNvGrpSpPr/>
          <p:nvPr/>
        </p:nvGrpSpPr>
        <p:grpSpPr>
          <a:xfrm>
            <a:off x="1664267" y="3718719"/>
            <a:ext cx="1568820" cy="1568820"/>
            <a:chOff x="1147110" y="4241395"/>
            <a:chExt cx="1568820" cy="1568820"/>
          </a:xfrm>
        </p:grpSpPr>
        <p:sp>
          <p:nvSpPr>
            <p:cNvPr id="149" name="Right Triangle 148"/>
            <p:cNvSpPr/>
            <p:nvPr/>
          </p:nvSpPr>
          <p:spPr>
            <a:xfrm>
              <a:off x="1280460" y="4560454"/>
              <a:ext cx="1313846" cy="902250"/>
            </a:xfrm>
            <a:prstGeom prst="rtTriangle">
              <a:avLst/>
            </a:prstGeom>
            <a:noFill/>
            <a:ln w="28575" cmpd="sng">
              <a:solidFill>
                <a:schemeClr val="bg2">
                  <a:lumMod val="5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1147110" y="4241395"/>
              <a:ext cx="1568820" cy="1568820"/>
            </a:xfrm>
            <a:prstGeom prst="ellipse">
              <a:avLst/>
            </a:prstGeom>
            <a:noFill/>
            <a:ln w="28575" cmpd="sng">
              <a:solidFill>
                <a:schemeClr val="bg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1577607" y="3776274"/>
            <a:ext cx="1617380" cy="1568820"/>
            <a:chOff x="1060450" y="4298950"/>
            <a:chExt cx="1617380" cy="1568820"/>
          </a:xfrm>
        </p:grpSpPr>
        <p:sp>
          <p:nvSpPr>
            <p:cNvPr id="172" name="Freeform 171"/>
            <p:cNvSpPr/>
            <p:nvPr/>
          </p:nvSpPr>
          <p:spPr>
            <a:xfrm>
              <a:off x="1278218" y="4306026"/>
              <a:ext cx="1314450" cy="1149350"/>
            </a:xfrm>
            <a:custGeom>
              <a:avLst/>
              <a:gdLst>
                <a:gd name="connsiteX0" fmla="*/ 1314450 w 1314450"/>
                <a:gd name="connsiteY0" fmla="*/ 1149350 h 1149350"/>
                <a:gd name="connsiteX1" fmla="*/ 660400 w 1314450"/>
                <a:gd name="connsiteY1" fmla="*/ 0 h 1149350"/>
                <a:gd name="connsiteX2" fmla="*/ 0 w 1314450"/>
                <a:gd name="connsiteY2" fmla="*/ 234950 h 1149350"/>
                <a:gd name="connsiteX3" fmla="*/ 1314450 w 1314450"/>
                <a:gd name="connsiteY3" fmla="*/ 1149350 h 11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4450" h="1149350">
                  <a:moveTo>
                    <a:pt x="1314450" y="1149350"/>
                  </a:moveTo>
                  <a:lnTo>
                    <a:pt x="660400" y="0"/>
                  </a:lnTo>
                  <a:lnTo>
                    <a:pt x="0" y="234950"/>
                  </a:lnTo>
                  <a:lnTo>
                    <a:pt x="1314450" y="1149350"/>
                  </a:lnTo>
                  <a:close/>
                </a:path>
              </a:pathLst>
            </a:custGeom>
            <a:noFill/>
            <a:ln w="28575" cmpd="sng">
              <a:solidFill>
                <a:srgbClr val="8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1060450" y="4298950"/>
              <a:ext cx="1617380" cy="1568820"/>
            </a:xfrm>
            <a:prstGeom prst="ellipse">
              <a:avLst/>
            </a:prstGeom>
            <a:noFill/>
            <a:ln w="28575" cmpd="sng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1642172" y="3782624"/>
            <a:ext cx="1441608" cy="1463303"/>
            <a:chOff x="1123792" y="4298950"/>
            <a:chExt cx="1441608" cy="1463303"/>
          </a:xfrm>
        </p:grpSpPr>
        <p:sp>
          <p:nvSpPr>
            <p:cNvPr id="171" name="Freeform 170"/>
            <p:cNvSpPr/>
            <p:nvPr/>
          </p:nvSpPr>
          <p:spPr>
            <a:xfrm>
              <a:off x="1276350" y="4318000"/>
              <a:ext cx="666750" cy="1143000"/>
            </a:xfrm>
            <a:custGeom>
              <a:avLst/>
              <a:gdLst>
                <a:gd name="connsiteX0" fmla="*/ 666750 w 666750"/>
                <a:gd name="connsiteY0" fmla="*/ 0 h 1143000"/>
                <a:gd name="connsiteX1" fmla="*/ 0 w 666750"/>
                <a:gd name="connsiteY1" fmla="*/ 241300 h 1143000"/>
                <a:gd name="connsiteX2" fmla="*/ 0 w 666750"/>
                <a:gd name="connsiteY2" fmla="*/ 1143000 h 1143000"/>
                <a:gd name="connsiteX3" fmla="*/ 666750 w 666750"/>
                <a:gd name="connsiteY3" fmla="*/ 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143000">
                  <a:moveTo>
                    <a:pt x="666750" y="0"/>
                  </a:moveTo>
                  <a:lnTo>
                    <a:pt x="0" y="241300"/>
                  </a:lnTo>
                  <a:lnTo>
                    <a:pt x="0" y="1143000"/>
                  </a:lnTo>
                  <a:lnTo>
                    <a:pt x="666750" y="0"/>
                  </a:lnTo>
                  <a:close/>
                </a:path>
              </a:pathLst>
            </a:custGeom>
            <a:noFill/>
            <a:ln w="28575" cmpd="sng">
              <a:solidFill>
                <a:schemeClr val="bg2">
                  <a:lumMod val="2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1123792" y="4298950"/>
              <a:ext cx="1441608" cy="1463303"/>
            </a:xfrm>
            <a:prstGeom prst="ellipse">
              <a:avLst/>
            </a:prstGeom>
            <a:noFill/>
            <a:ln w="28575" cmpd="sng">
              <a:solidFill>
                <a:schemeClr val="bg2">
                  <a:lumMod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1696017" y="3788974"/>
            <a:ext cx="1518020" cy="1518020"/>
            <a:chOff x="2715930" y="4500055"/>
            <a:chExt cx="1518020" cy="1518020"/>
          </a:xfrm>
        </p:grpSpPr>
        <p:sp>
          <p:nvSpPr>
            <p:cNvPr id="147" name="Isosceles Triangle 146"/>
            <p:cNvSpPr/>
            <p:nvPr/>
          </p:nvSpPr>
          <p:spPr>
            <a:xfrm>
              <a:off x="2817530" y="4511057"/>
              <a:ext cx="1313846" cy="1132626"/>
            </a:xfrm>
            <a:prstGeom prst="triangle">
              <a:avLst/>
            </a:prstGeom>
            <a:noFill/>
            <a:ln w="28575" cmpd="sng"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>
              <a:off x="2715930" y="4500055"/>
              <a:ext cx="1518020" cy="1518020"/>
            </a:xfrm>
            <a:prstGeom prst="ellipse">
              <a:avLst/>
            </a:prstGeom>
            <a:noFill/>
            <a:ln w="28575" cmpd="sng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647403" y="3256689"/>
            <a:ext cx="2553934" cy="1771225"/>
            <a:chOff x="130246" y="3779365"/>
            <a:chExt cx="2553934" cy="1771225"/>
          </a:xfrm>
        </p:grpSpPr>
        <p:grpSp>
          <p:nvGrpSpPr>
            <p:cNvPr id="163" name="Group 162"/>
            <p:cNvGrpSpPr/>
            <p:nvPr/>
          </p:nvGrpSpPr>
          <p:grpSpPr>
            <a:xfrm>
              <a:off x="1198924" y="4241395"/>
              <a:ext cx="1485256" cy="1309195"/>
              <a:chOff x="-1936106" y="3975074"/>
              <a:chExt cx="1485256" cy="1309195"/>
            </a:xfrm>
          </p:grpSpPr>
          <p:sp>
            <p:nvSpPr>
              <p:cNvPr id="154" name="Multiply 153"/>
              <p:cNvSpPr/>
              <p:nvPr/>
            </p:nvSpPr>
            <p:spPr>
              <a:xfrm>
                <a:off x="-1270000" y="3975074"/>
                <a:ext cx="163072" cy="163072"/>
              </a:xfrm>
              <a:prstGeom prst="mathMultiply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Multiply 154"/>
              <p:cNvSpPr/>
              <p:nvPr/>
            </p:nvSpPr>
            <p:spPr>
              <a:xfrm>
                <a:off x="-613922" y="5121197"/>
                <a:ext cx="163072" cy="163072"/>
              </a:xfrm>
              <a:prstGeom prst="mathMultiply">
                <a:avLst/>
              </a:prstGeom>
              <a:solidFill>
                <a:srgbClr val="5B3DE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Multiply 155"/>
              <p:cNvSpPr/>
              <p:nvPr/>
            </p:nvSpPr>
            <p:spPr>
              <a:xfrm>
                <a:off x="-1936106" y="5110525"/>
                <a:ext cx="163072" cy="163072"/>
              </a:xfrm>
              <a:prstGeom prst="mathMultiply">
                <a:avLst/>
              </a:prstGeom>
              <a:solidFill>
                <a:srgbClr val="60FBF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Multiply 156"/>
              <p:cNvSpPr/>
              <p:nvPr/>
            </p:nvSpPr>
            <p:spPr>
              <a:xfrm>
                <a:off x="-1936106" y="4212597"/>
                <a:ext cx="163072" cy="163072"/>
              </a:xfrm>
              <a:prstGeom prst="mathMultiply">
                <a:avLst/>
              </a:prstGeom>
              <a:solidFill>
                <a:srgbClr val="9AF33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6" name="TextBox 165"/>
            <p:cNvSpPr txBox="1"/>
            <p:nvPr/>
          </p:nvSpPr>
          <p:spPr>
            <a:xfrm>
              <a:off x="130246" y="3779365"/>
              <a:ext cx="15842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Measurement</a:t>
              </a:r>
            </a:p>
            <a:p>
              <a:r>
                <a:rPr lang="en-US" dirty="0" smtClean="0"/>
                <a:t>Points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54496" y="2795024"/>
            <a:ext cx="2077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Reconstruction</a:t>
            </a:r>
            <a:endParaRPr lang="en-US" sz="2400" dirty="0"/>
          </a:p>
        </p:txBody>
      </p:sp>
      <p:cxnSp>
        <p:nvCxnSpPr>
          <p:cNvPr id="104" name="Straight Arrow Connector 103"/>
          <p:cNvCxnSpPr/>
          <p:nvPr/>
        </p:nvCxnSpPr>
        <p:spPr>
          <a:xfrm flipV="1">
            <a:off x="559712" y="4481617"/>
            <a:ext cx="1901768" cy="805922"/>
          </a:xfrm>
          <a:prstGeom prst="straightConnector1">
            <a:avLst/>
          </a:prstGeom>
          <a:ln w="38100" cmpd="sng">
            <a:solidFill>
              <a:srgbClr val="3366FF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endCxn id="128" idx="7"/>
          </p:cNvCxnSpPr>
          <p:nvPr/>
        </p:nvCxnSpPr>
        <p:spPr>
          <a:xfrm flipV="1">
            <a:off x="2460260" y="3986972"/>
            <a:ext cx="549732" cy="485704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1629472" y="3757224"/>
            <a:ext cx="1617380" cy="1568820"/>
          </a:xfrm>
          <a:prstGeom prst="ellipse">
            <a:avLst/>
          </a:prstGeom>
          <a:noFill/>
          <a:ln w="28575" cmpd="sng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Donut 157"/>
          <p:cNvSpPr/>
          <p:nvPr/>
        </p:nvSpPr>
        <p:spPr>
          <a:xfrm>
            <a:off x="2382187" y="4433976"/>
            <a:ext cx="124053" cy="124053"/>
          </a:xfrm>
          <a:prstGeom prst="donu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Extracting “Real” Isolation</a:t>
            </a:r>
            <a:endParaRPr lang="en-US" dirty="0"/>
          </a:p>
        </p:txBody>
      </p:sp>
      <p:grpSp>
        <p:nvGrpSpPr>
          <p:cNvPr id="144" name="Group 143"/>
          <p:cNvGrpSpPr/>
          <p:nvPr/>
        </p:nvGrpSpPr>
        <p:grpSpPr>
          <a:xfrm>
            <a:off x="4569760" y="1645440"/>
            <a:ext cx="4301997" cy="4372635"/>
            <a:chOff x="9385300" y="203264"/>
            <a:chExt cx="4301997" cy="4372635"/>
          </a:xfrm>
        </p:grpSpPr>
        <p:sp>
          <p:nvSpPr>
            <p:cNvPr id="140" name="Freeform 139"/>
            <p:cNvSpPr/>
            <p:nvPr/>
          </p:nvSpPr>
          <p:spPr>
            <a:xfrm>
              <a:off x="9385300" y="469900"/>
              <a:ext cx="558800" cy="3606800"/>
            </a:xfrm>
            <a:custGeom>
              <a:avLst/>
              <a:gdLst>
                <a:gd name="connsiteX0" fmla="*/ 546100 w 558800"/>
                <a:gd name="connsiteY0" fmla="*/ 139700 h 3606800"/>
                <a:gd name="connsiteX1" fmla="*/ 558800 w 558800"/>
                <a:gd name="connsiteY1" fmla="*/ 3568700 h 3606800"/>
                <a:gd name="connsiteX2" fmla="*/ 0 w 558800"/>
                <a:gd name="connsiteY2" fmla="*/ 3606800 h 3606800"/>
                <a:gd name="connsiteX3" fmla="*/ 12700 w 558800"/>
                <a:gd name="connsiteY3" fmla="*/ 0 h 3606800"/>
                <a:gd name="connsiteX4" fmla="*/ 546100 w 558800"/>
                <a:gd name="connsiteY4" fmla="*/ 1397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0" h="3606800">
                  <a:moveTo>
                    <a:pt x="546100" y="139700"/>
                  </a:moveTo>
                  <a:cubicBezTo>
                    <a:pt x="550333" y="1282700"/>
                    <a:pt x="554567" y="2425700"/>
                    <a:pt x="558800" y="3568700"/>
                  </a:cubicBezTo>
                  <a:lnTo>
                    <a:pt x="0" y="3606800"/>
                  </a:lnTo>
                  <a:cubicBezTo>
                    <a:pt x="4233" y="2404533"/>
                    <a:pt x="8467" y="1202267"/>
                    <a:pt x="12700" y="0"/>
                  </a:cubicBezTo>
                  <a:lnTo>
                    <a:pt x="546100" y="139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9385300" y="4038600"/>
              <a:ext cx="4292600" cy="533400"/>
            </a:xfrm>
            <a:custGeom>
              <a:avLst/>
              <a:gdLst>
                <a:gd name="connsiteX0" fmla="*/ 4292600 w 4292600"/>
                <a:gd name="connsiteY0" fmla="*/ 482600 h 533400"/>
                <a:gd name="connsiteX1" fmla="*/ 3822700 w 4292600"/>
                <a:gd name="connsiteY1" fmla="*/ 533400 h 533400"/>
                <a:gd name="connsiteX2" fmla="*/ 0 w 4292600"/>
                <a:gd name="connsiteY2" fmla="*/ 38100 h 533400"/>
                <a:gd name="connsiteX3" fmla="*/ 558800 w 4292600"/>
                <a:gd name="connsiteY3" fmla="*/ 0 h 533400"/>
                <a:gd name="connsiteX4" fmla="*/ 4292600 w 4292600"/>
                <a:gd name="connsiteY4" fmla="*/ 482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2600" h="533400">
                  <a:moveTo>
                    <a:pt x="4292600" y="482600"/>
                  </a:moveTo>
                  <a:lnTo>
                    <a:pt x="3822700" y="533400"/>
                  </a:lnTo>
                  <a:lnTo>
                    <a:pt x="0" y="38100"/>
                  </a:lnTo>
                  <a:lnTo>
                    <a:pt x="558800" y="0"/>
                  </a:lnTo>
                  <a:lnTo>
                    <a:pt x="4292600" y="4826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/>
            <p:cNvSpPr/>
            <p:nvPr/>
          </p:nvSpPr>
          <p:spPr>
            <a:xfrm>
              <a:off x="9931400" y="406400"/>
              <a:ext cx="3733800" cy="4114800"/>
            </a:xfrm>
            <a:custGeom>
              <a:avLst/>
              <a:gdLst>
                <a:gd name="connsiteX0" fmla="*/ 0 w 3733800"/>
                <a:gd name="connsiteY0" fmla="*/ 203200 h 4114800"/>
                <a:gd name="connsiteX1" fmla="*/ 3733800 w 3733800"/>
                <a:gd name="connsiteY1" fmla="*/ 0 h 4114800"/>
                <a:gd name="connsiteX2" fmla="*/ 3733800 w 3733800"/>
                <a:gd name="connsiteY2" fmla="*/ 4114800 h 4114800"/>
                <a:gd name="connsiteX3" fmla="*/ 0 w 3733800"/>
                <a:gd name="connsiteY3" fmla="*/ 3632200 h 4114800"/>
                <a:gd name="connsiteX4" fmla="*/ 0 w 3733800"/>
                <a:gd name="connsiteY4" fmla="*/ 20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4114800">
                  <a:moveTo>
                    <a:pt x="0" y="203200"/>
                  </a:moveTo>
                  <a:lnTo>
                    <a:pt x="3733800" y="0"/>
                  </a:lnTo>
                  <a:lnTo>
                    <a:pt x="3733800" y="4114800"/>
                  </a:lnTo>
                  <a:lnTo>
                    <a:pt x="0" y="36322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rgbClr val="FCD5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9385300" y="203264"/>
              <a:ext cx="4301997" cy="4372635"/>
              <a:chOff x="5004048" y="1556792"/>
              <a:chExt cx="5112568" cy="5196516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2843" t="17431" r="23386" b="5342"/>
              <a:stretch/>
            </p:blipFill>
            <p:spPr>
              <a:xfrm>
                <a:off x="5004048" y="1567330"/>
                <a:ext cx="5112568" cy="5185978"/>
              </a:xfrm>
              <a:prstGeom prst="rect">
                <a:avLst/>
              </a:prstGeom>
              <a:noFill/>
            </p:spPr>
          </p:pic>
          <p:grpSp>
            <p:nvGrpSpPr>
              <p:cNvPr id="109" name="Group 108"/>
              <p:cNvGrpSpPr/>
              <p:nvPr/>
            </p:nvGrpSpPr>
            <p:grpSpPr>
              <a:xfrm>
                <a:off x="5004048" y="1556792"/>
                <a:ext cx="5112568" cy="5161508"/>
                <a:chOff x="5004048" y="1556792"/>
                <a:chExt cx="5112568" cy="5161508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5004048" y="1556792"/>
                  <a:ext cx="4536504" cy="28803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04048" y="1844826"/>
                  <a:ext cx="0" cy="42892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 flipV="1">
                  <a:off x="5004048" y="6134100"/>
                  <a:ext cx="4536504" cy="5842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9540552" y="1556792"/>
                  <a:ext cx="0" cy="516150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9540552" y="6669360"/>
                  <a:ext cx="576064" cy="4894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9540552" y="1566400"/>
                  <a:ext cx="576064" cy="20641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10116616" y="1772816"/>
                  <a:ext cx="0" cy="489654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 flipV="1">
                  <a:off x="5652120" y="6093296"/>
                  <a:ext cx="4464496" cy="57606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5004048" y="6093296"/>
                  <a:ext cx="648072" cy="4080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5652120" y="2006600"/>
                  <a:ext cx="0" cy="408669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5652120" y="1772816"/>
                  <a:ext cx="4464496" cy="23378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 flipV="1">
                  <a:off x="5004048" y="1844826"/>
                  <a:ext cx="648072" cy="1617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6" name="Group 145"/>
          <p:cNvGrpSpPr/>
          <p:nvPr/>
        </p:nvGrpSpPr>
        <p:grpSpPr>
          <a:xfrm>
            <a:off x="4557060" y="1635475"/>
            <a:ext cx="4292600" cy="4357200"/>
            <a:chOff x="9537700" y="5111667"/>
            <a:chExt cx="4292600" cy="4357200"/>
          </a:xfrm>
        </p:grpSpPr>
        <p:sp>
          <p:nvSpPr>
            <p:cNvPr id="141" name="Freeform 140"/>
            <p:cNvSpPr/>
            <p:nvPr/>
          </p:nvSpPr>
          <p:spPr>
            <a:xfrm>
              <a:off x="9537700" y="5366767"/>
              <a:ext cx="558800" cy="3606800"/>
            </a:xfrm>
            <a:custGeom>
              <a:avLst/>
              <a:gdLst>
                <a:gd name="connsiteX0" fmla="*/ 546100 w 558800"/>
                <a:gd name="connsiteY0" fmla="*/ 139700 h 3606800"/>
                <a:gd name="connsiteX1" fmla="*/ 558800 w 558800"/>
                <a:gd name="connsiteY1" fmla="*/ 3568700 h 3606800"/>
                <a:gd name="connsiteX2" fmla="*/ 0 w 558800"/>
                <a:gd name="connsiteY2" fmla="*/ 3606800 h 3606800"/>
                <a:gd name="connsiteX3" fmla="*/ 12700 w 558800"/>
                <a:gd name="connsiteY3" fmla="*/ 0 h 3606800"/>
                <a:gd name="connsiteX4" fmla="*/ 546100 w 558800"/>
                <a:gd name="connsiteY4" fmla="*/ 1397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0" h="3606800">
                  <a:moveTo>
                    <a:pt x="546100" y="139700"/>
                  </a:moveTo>
                  <a:cubicBezTo>
                    <a:pt x="550333" y="1282700"/>
                    <a:pt x="554567" y="2425700"/>
                    <a:pt x="558800" y="3568700"/>
                  </a:cubicBezTo>
                  <a:lnTo>
                    <a:pt x="0" y="3606800"/>
                  </a:lnTo>
                  <a:cubicBezTo>
                    <a:pt x="4233" y="2404533"/>
                    <a:pt x="8467" y="1202267"/>
                    <a:pt x="12700" y="0"/>
                  </a:cubicBezTo>
                  <a:lnTo>
                    <a:pt x="546100" y="139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9537700" y="8935467"/>
              <a:ext cx="4292600" cy="533400"/>
            </a:xfrm>
            <a:custGeom>
              <a:avLst/>
              <a:gdLst>
                <a:gd name="connsiteX0" fmla="*/ 4292600 w 4292600"/>
                <a:gd name="connsiteY0" fmla="*/ 482600 h 533400"/>
                <a:gd name="connsiteX1" fmla="*/ 3822700 w 4292600"/>
                <a:gd name="connsiteY1" fmla="*/ 533400 h 533400"/>
                <a:gd name="connsiteX2" fmla="*/ 0 w 4292600"/>
                <a:gd name="connsiteY2" fmla="*/ 38100 h 533400"/>
                <a:gd name="connsiteX3" fmla="*/ 558800 w 4292600"/>
                <a:gd name="connsiteY3" fmla="*/ 0 h 533400"/>
                <a:gd name="connsiteX4" fmla="*/ 4292600 w 4292600"/>
                <a:gd name="connsiteY4" fmla="*/ 482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2600" h="533400">
                  <a:moveTo>
                    <a:pt x="4292600" y="482600"/>
                  </a:moveTo>
                  <a:lnTo>
                    <a:pt x="3822700" y="533400"/>
                  </a:lnTo>
                  <a:lnTo>
                    <a:pt x="0" y="38100"/>
                  </a:lnTo>
                  <a:lnTo>
                    <a:pt x="558800" y="0"/>
                  </a:lnTo>
                  <a:lnTo>
                    <a:pt x="4292600" y="4826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10083800" y="5303267"/>
              <a:ext cx="3733800" cy="4114800"/>
            </a:xfrm>
            <a:custGeom>
              <a:avLst/>
              <a:gdLst>
                <a:gd name="connsiteX0" fmla="*/ 0 w 3733800"/>
                <a:gd name="connsiteY0" fmla="*/ 203200 h 4114800"/>
                <a:gd name="connsiteX1" fmla="*/ 3733800 w 3733800"/>
                <a:gd name="connsiteY1" fmla="*/ 0 h 4114800"/>
                <a:gd name="connsiteX2" fmla="*/ 3733800 w 3733800"/>
                <a:gd name="connsiteY2" fmla="*/ 4114800 h 4114800"/>
                <a:gd name="connsiteX3" fmla="*/ 0 w 3733800"/>
                <a:gd name="connsiteY3" fmla="*/ 3632200 h 4114800"/>
                <a:gd name="connsiteX4" fmla="*/ 0 w 3733800"/>
                <a:gd name="connsiteY4" fmla="*/ 20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4114800">
                  <a:moveTo>
                    <a:pt x="0" y="203200"/>
                  </a:moveTo>
                  <a:lnTo>
                    <a:pt x="3733800" y="0"/>
                  </a:lnTo>
                  <a:lnTo>
                    <a:pt x="3733800" y="4114800"/>
                  </a:lnTo>
                  <a:lnTo>
                    <a:pt x="0" y="3632200"/>
                  </a:lnTo>
                  <a:lnTo>
                    <a:pt x="0" y="203200"/>
                  </a:lnTo>
                  <a:close/>
                </a:path>
              </a:pathLst>
            </a:custGeom>
            <a:solidFill>
              <a:srgbClr val="FCD5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9537700" y="5111667"/>
              <a:ext cx="4279900" cy="4341354"/>
              <a:chOff x="13694432" y="1541930"/>
              <a:chExt cx="5112568" cy="5185978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193" t="5441" r="17943" b="7118"/>
              <a:stretch/>
            </p:blipFill>
            <p:spPr>
              <a:xfrm>
                <a:off x="13694432" y="1541930"/>
                <a:ext cx="5112568" cy="5185978"/>
              </a:xfrm>
              <a:prstGeom prst="rect">
                <a:avLst/>
              </a:prstGeom>
              <a:noFill/>
            </p:spPr>
          </p:pic>
          <p:grpSp>
            <p:nvGrpSpPr>
              <p:cNvPr id="110" name="Group 109"/>
              <p:cNvGrpSpPr/>
              <p:nvPr/>
            </p:nvGrpSpPr>
            <p:grpSpPr>
              <a:xfrm>
                <a:off x="13694432" y="1566400"/>
                <a:ext cx="5112568" cy="5161508"/>
                <a:chOff x="5004048" y="1556792"/>
                <a:chExt cx="5112568" cy="5161508"/>
              </a:xfrm>
            </p:grpSpPr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5004048" y="1556792"/>
                  <a:ext cx="4536504" cy="28803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5004048" y="1844826"/>
                  <a:ext cx="0" cy="42892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 flipV="1">
                  <a:off x="5004048" y="6134100"/>
                  <a:ext cx="4536504" cy="5842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V="1">
                  <a:off x="9540552" y="1556792"/>
                  <a:ext cx="0" cy="516150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9540552" y="6669360"/>
                  <a:ext cx="576064" cy="4894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9540552" y="1566400"/>
                  <a:ext cx="576064" cy="206416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10116616" y="1772816"/>
                  <a:ext cx="0" cy="489654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flipH="1" flipV="1">
                  <a:off x="5652120" y="6093296"/>
                  <a:ext cx="4464496" cy="57606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V="1">
                  <a:off x="5004048" y="6093296"/>
                  <a:ext cx="648072" cy="4080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652121" y="2006600"/>
                  <a:ext cx="4273" cy="54779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5652120" y="1772816"/>
                  <a:ext cx="4464496" cy="23378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flipH="1" flipV="1">
                  <a:off x="5004048" y="1844826"/>
                  <a:ext cx="648072" cy="16177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" name="Group 6"/>
          <p:cNvGrpSpPr/>
          <p:nvPr/>
        </p:nvGrpSpPr>
        <p:grpSpPr>
          <a:xfrm>
            <a:off x="-267867" y="1346200"/>
            <a:ext cx="4048105" cy="2896347"/>
            <a:chOff x="-267987" y="1003300"/>
            <a:chExt cx="4048105" cy="2896347"/>
          </a:xfrm>
        </p:grpSpPr>
        <p:sp>
          <p:nvSpPr>
            <p:cNvPr id="159" name="Rounded Rectangle 158"/>
            <p:cNvSpPr/>
            <p:nvPr/>
          </p:nvSpPr>
          <p:spPr>
            <a:xfrm>
              <a:off x="-267987" y="1003300"/>
              <a:ext cx="4048105" cy="2896347"/>
            </a:xfrm>
            <a:prstGeom prst="roundRect">
              <a:avLst>
                <a:gd name="adj" fmla="val 8420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379273" y="1635474"/>
              <a:ext cx="3219059" cy="1996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4" name="Picture 183" descr="AnalyzeDataPicc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7" t="10896" r="37510" b="67217"/>
            <a:stretch/>
          </p:blipFill>
          <p:spPr>
            <a:xfrm>
              <a:off x="130246" y="1635475"/>
              <a:ext cx="3586621" cy="2173367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406520" y="3429001"/>
              <a:ext cx="3183345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98053" y="2023934"/>
              <a:ext cx="318334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55764" y="1471294"/>
            <a:ext cx="3542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Isolation and “variable” Fraction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780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248400" y="3848100"/>
            <a:ext cx="647700" cy="1809750"/>
          </a:xfrm>
          <a:custGeom>
            <a:avLst/>
            <a:gdLst>
              <a:gd name="connsiteX0" fmla="*/ 190500 w 647700"/>
              <a:gd name="connsiteY0" fmla="*/ 0 h 1809750"/>
              <a:gd name="connsiteX1" fmla="*/ 44450 w 647700"/>
              <a:gd name="connsiteY1" fmla="*/ 63500 h 1809750"/>
              <a:gd name="connsiteX2" fmla="*/ 31750 w 647700"/>
              <a:gd name="connsiteY2" fmla="*/ 622300 h 1809750"/>
              <a:gd name="connsiteX3" fmla="*/ 31750 w 647700"/>
              <a:gd name="connsiteY3" fmla="*/ 622300 h 1809750"/>
              <a:gd name="connsiteX4" fmla="*/ 0 w 647700"/>
              <a:gd name="connsiteY4" fmla="*/ 679450 h 1809750"/>
              <a:gd name="connsiteX5" fmla="*/ 50800 w 647700"/>
              <a:gd name="connsiteY5" fmla="*/ 717550 h 1809750"/>
              <a:gd name="connsiteX6" fmla="*/ 44450 w 647700"/>
              <a:gd name="connsiteY6" fmla="*/ 952500 h 1809750"/>
              <a:gd name="connsiteX7" fmla="*/ 298450 w 647700"/>
              <a:gd name="connsiteY7" fmla="*/ 1479550 h 1809750"/>
              <a:gd name="connsiteX8" fmla="*/ 450850 w 647700"/>
              <a:gd name="connsiteY8" fmla="*/ 1587500 h 1809750"/>
              <a:gd name="connsiteX9" fmla="*/ 463550 w 647700"/>
              <a:gd name="connsiteY9" fmla="*/ 1670050 h 1809750"/>
              <a:gd name="connsiteX10" fmla="*/ 641350 w 647700"/>
              <a:gd name="connsiteY10" fmla="*/ 1739900 h 1809750"/>
              <a:gd name="connsiteX11" fmla="*/ 647700 w 647700"/>
              <a:gd name="connsiteY11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7700" h="1809750">
                <a:moveTo>
                  <a:pt x="190500" y="0"/>
                </a:moveTo>
                <a:lnTo>
                  <a:pt x="44450" y="63500"/>
                </a:lnTo>
                <a:lnTo>
                  <a:pt x="31750" y="622300"/>
                </a:lnTo>
                <a:lnTo>
                  <a:pt x="31750" y="622300"/>
                </a:lnTo>
                <a:lnTo>
                  <a:pt x="0" y="679450"/>
                </a:lnTo>
                <a:lnTo>
                  <a:pt x="50800" y="717550"/>
                </a:lnTo>
                <a:lnTo>
                  <a:pt x="44450" y="952500"/>
                </a:lnTo>
                <a:lnTo>
                  <a:pt x="298450" y="1479550"/>
                </a:lnTo>
                <a:lnTo>
                  <a:pt x="450850" y="1587500"/>
                </a:lnTo>
                <a:lnTo>
                  <a:pt x="463550" y="1670050"/>
                </a:lnTo>
                <a:lnTo>
                  <a:pt x="641350" y="1739900"/>
                </a:lnTo>
                <a:lnTo>
                  <a:pt x="647700" y="180975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889750" y="5448300"/>
            <a:ext cx="1371600" cy="558800"/>
          </a:xfrm>
          <a:custGeom>
            <a:avLst/>
            <a:gdLst>
              <a:gd name="connsiteX0" fmla="*/ 1371600 w 1371600"/>
              <a:gd name="connsiteY0" fmla="*/ 63500 h 558800"/>
              <a:gd name="connsiteX1" fmla="*/ 1352550 w 1371600"/>
              <a:gd name="connsiteY1" fmla="*/ 0 h 558800"/>
              <a:gd name="connsiteX2" fmla="*/ 1143000 w 1371600"/>
              <a:gd name="connsiteY2" fmla="*/ 69850 h 558800"/>
              <a:gd name="connsiteX3" fmla="*/ 1212850 w 1371600"/>
              <a:gd name="connsiteY3" fmla="*/ 146050 h 558800"/>
              <a:gd name="connsiteX4" fmla="*/ 1149350 w 1371600"/>
              <a:gd name="connsiteY4" fmla="*/ 209550 h 558800"/>
              <a:gd name="connsiteX5" fmla="*/ 1155700 w 1371600"/>
              <a:gd name="connsiteY5" fmla="*/ 431800 h 558800"/>
              <a:gd name="connsiteX6" fmla="*/ 1060450 w 1371600"/>
              <a:gd name="connsiteY6" fmla="*/ 558800 h 558800"/>
              <a:gd name="connsiteX7" fmla="*/ 895350 w 1371600"/>
              <a:gd name="connsiteY7" fmla="*/ 552450 h 558800"/>
              <a:gd name="connsiteX8" fmla="*/ 203200 w 1371600"/>
              <a:gd name="connsiteY8" fmla="*/ 527050 h 558800"/>
              <a:gd name="connsiteX9" fmla="*/ 266700 w 1371600"/>
              <a:gd name="connsiteY9" fmla="*/ 450850 h 558800"/>
              <a:gd name="connsiteX10" fmla="*/ 222250 w 1371600"/>
              <a:gd name="connsiteY10" fmla="*/ 400050 h 558800"/>
              <a:gd name="connsiteX11" fmla="*/ 254000 w 1371600"/>
              <a:gd name="connsiteY11" fmla="*/ 330200 h 558800"/>
              <a:gd name="connsiteX12" fmla="*/ 76200 w 1371600"/>
              <a:gd name="connsiteY12" fmla="*/ 177800 h 558800"/>
              <a:gd name="connsiteX13" fmla="*/ 0 w 1371600"/>
              <a:gd name="connsiteY13" fmla="*/ 234950 h 558800"/>
              <a:gd name="connsiteX14" fmla="*/ 0 w 1371600"/>
              <a:gd name="connsiteY14" fmla="*/ 23495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71600" h="558800">
                <a:moveTo>
                  <a:pt x="1371600" y="63500"/>
                </a:moveTo>
                <a:lnTo>
                  <a:pt x="1352550" y="0"/>
                </a:lnTo>
                <a:lnTo>
                  <a:pt x="1143000" y="69850"/>
                </a:lnTo>
                <a:lnTo>
                  <a:pt x="1212850" y="146050"/>
                </a:lnTo>
                <a:lnTo>
                  <a:pt x="1149350" y="209550"/>
                </a:lnTo>
                <a:lnTo>
                  <a:pt x="1155700" y="431800"/>
                </a:lnTo>
                <a:lnTo>
                  <a:pt x="1060450" y="558800"/>
                </a:lnTo>
                <a:lnTo>
                  <a:pt x="895350" y="552450"/>
                </a:lnTo>
                <a:lnTo>
                  <a:pt x="203200" y="527050"/>
                </a:lnTo>
                <a:lnTo>
                  <a:pt x="266700" y="450850"/>
                </a:lnTo>
                <a:lnTo>
                  <a:pt x="222250" y="400050"/>
                </a:lnTo>
                <a:lnTo>
                  <a:pt x="254000" y="330200"/>
                </a:lnTo>
                <a:lnTo>
                  <a:pt x="76200" y="177800"/>
                </a:lnTo>
                <a:lnTo>
                  <a:pt x="0" y="234950"/>
                </a:lnTo>
                <a:lnTo>
                  <a:pt x="0" y="23495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451600" y="1123950"/>
            <a:ext cx="2571750" cy="4825999"/>
            <a:chOff x="6451600" y="1123950"/>
            <a:chExt cx="2571750" cy="4825999"/>
          </a:xfrm>
        </p:grpSpPr>
        <p:sp>
          <p:nvSpPr>
            <p:cNvPr id="4" name="Freeform 3"/>
            <p:cNvSpPr/>
            <p:nvPr/>
          </p:nvSpPr>
          <p:spPr>
            <a:xfrm>
              <a:off x="6451600" y="1123950"/>
              <a:ext cx="1441450" cy="1873250"/>
            </a:xfrm>
            <a:custGeom>
              <a:avLst/>
              <a:gdLst>
                <a:gd name="connsiteX0" fmla="*/ 209550 w 1441450"/>
                <a:gd name="connsiteY0" fmla="*/ 0 h 1873250"/>
                <a:gd name="connsiteX1" fmla="*/ 228600 w 1441450"/>
                <a:gd name="connsiteY1" fmla="*/ 273050 h 1873250"/>
                <a:gd name="connsiteX2" fmla="*/ 0 w 1441450"/>
                <a:gd name="connsiteY2" fmla="*/ 342900 h 1873250"/>
                <a:gd name="connsiteX3" fmla="*/ 0 w 1441450"/>
                <a:gd name="connsiteY3" fmla="*/ 1866900 h 1873250"/>
                <a:gd name="connsiteX4" fmla="*/ 1441450 w 1441450"/>
                <a:gd name="connsiteY4" fmla="*/ 1873250 h 1873250"/>
                <a:gd name="connsiteX5" fmla="*/ 1441450 w 1441450"/>
                <a:gd name="connsiteY5" fmla="*/ 495300 h 1873250"/>
                <a:gd name="connsiteX6" fmla="*/ 857250 w 1441450"/>
                <a:gd name="connsiteY6" fmla="*/ 50800 h 1873250"/>
                <a:gd name="connsiteX7" fmla="*/ 749300 w 1441450"/>
                <a:gd name="connsiteY7" fmla="*/ 95250 h 1873250"/>
                <a:gd name="connsiteX8" fmla="*/ 730250 w 1441450"/>
                <a:gd name="connsiteY8" fmla="*/ 31750 h 1873250"/>
                <a:gd name="connsiteX9" fmla="*/ 209550 w 1441450"/>
                <a:gd name="connsiteY9" fmla="*/ 0 h 187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1450" h="1873250">
                  <a:moveTo>
                    <a:pt x="209550" y="0"/>
                  </a:moveTo>
                  <a:lnTo>
                    <a:pt x="228600" y="273050"/>
                  </a:lnTo>
                  <a:lnTo>
                    <a:pt x="0" y="342900"/>
                  </a:lnTo>
                  <a:lnTo>
                    <a:pt x="0" y="1866900"/>
                  </a:lnTo>
                  <a:lnTo>
                    <a:pt x="1441450" y="1873250"/>
                  </a:lnTo>
                  <a:lnTo>
                    <a:pt x="1441450" y="495300"/>
                  </a:lnTo>
                  <a:lnTo>
                    <a:pt x="857250" y="50800"/>
                  </a:lnTo>
                  <a:lnTo>
                    <a:pt x="749300" y="95250"/>
                  </a:lnTo>
                  <a:lnTo>
                    <a:pt x="730250" y="31750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6451600" y="2976811"/>
              <a:ext cx="2571750" cy="2973138"/>
            </a:xfrm>
            <a:custGeom>
              <a:avLst/>
              <a:gdLst>
                <a:gd name="connsiteX0" fmla="*/ 0 w 2546350"/>
                <a:gd name="connsiteY0" fmla="*/ 6350 h 2647950"/>
                <a:gd name="connsiteX1" fmla="*/ 1441450 w 2546350"/>
                <a:gd name="connsiteY1" fmla="*/ 0 h 2647950"/>
                <a:gd name="connsiteX2" fmla="*/ 1466850 w 2546350"/>
                <a:gd name="connsiteY2" fmla="*/ 133350 h 2647950"/>
                <a:gd name="connsiteX3" fmla="*/ 1524000 w 2546350"/>
                <a:gd name="connsiteY3" fmla="*/ 107950 h 2647950"/>
                <a:gd name="connsiteX4" fmla="*/ 1612900 w 2546350"/>
                <a:gd name="connsiteY4" fmla="*/ 171450 h 2647950"/>
                <a:gd name="connsiteX5" fmla="*/ 1873250 w 2546350"/>
                <a:gd name="connsiteY5" fmla="*/ 76200 h 2647950"/>
                <a:gd name="connsiteX6" fmla="*/ 2374900 w 2546350"/>
                <a:gd name="connsiteY6" fmla="*/ 400050 h 2647950"/>
                <a:gd name="connsiteX7" fmla="*/ 2374900 w 2546350"/>
                <a:gd name="connsiteY7" fmla="*/ 736600 h 2647950"/>
                <a:gd name="connsiteX8" fmla="*/ 2374900 w 2546350"/>
                <a:gd name="connsiteY8" fmla="*/ 736600 h 2647950"/>
                <a:gd name="connsiteX9" fmla="*/ 2444750 w 2546350"/>
                <a:gd name="connsiteY9" fmla="*/ 793750 h 2647950"/>
                <a:gd name="connsiteX10" fmla="*/ 2374900 w 2546350"/>
                <a:gd name="connsiteY10" fmla="*/ 857250 h 2647950"/>
                <a:gd name="connsiteX11" fmla="*/ 2368550 w 2546350"/>
                <a:gd name="connsiteY11" fmla="*/ 1955800 h 2647950"/>
                <a:gd name="connsiteX12" fmla="*/ 2533650 w 2546350"/>
                <a:gd name="connsiteY12" fmla="*/ 2070100 h 2647950"/>
                <a:gd name="connsiteX13" fmla="*/ 2546350 w 2546350"/>
                <a:gd name="connsiteY13" fmla="*/ 2647950 h 2647950"/>
                <a:gd name="connsiteX14" fmla="*/ 2457450 w 2546350"/>
                <a:gd name="connsiteY14" fmla="*/ 2647950 h 2647950"/>
                <a:gd name="connsiteX15" fmla="*/ 2463800 w 2546350"/>
                <a:gd name="connsiteY15" fmla="*/ 2184400 h 2647950"/>
                <a:gd name="connsiteX16" fmla="*/ 2362200 w 2546350"/>
                <a:gd name="connsiteY16" fmla="*/ 2228850 h 2647950"/>
                <a:gd name="connsiteX17" fmla="*/ 2355850 w 2546350"/>
                <a:gd name="connsiteY17" fmla="*/ 2457450 h 2647950"/>
                <a:gd name="connsiteX18" fmla="*/ 2216150 w 2546350"/>
                <a:gd name="connsiteY18" fmla="*/ 2514600 h 2647950"/>
                <a:gd name="connsiteX19" fmla="*/ 2025650 w 2546350"/>
                <a:gd name="connsiteY19" fmla="*/ 2381250 h 2647950"/>
                <a:gd name="connsiteX20" fmla="*/ 2019300 w 2546350"/>
                <a:gd name="connsiteY20" fmla="*/ 2438400 h 2647950"/>
                <a:gd name="connsiteX21" fmla="*/ 2298700 w 2546350"/>
                <a:gd name="connsiteY21" fmla="*/ 2641600 h 2647950"/>
                <a:gd name="connsiteX22" fmla="*/ 2139950 w 2546350"/>
                <a:gd name="connsiteY22" fmla="*/ 2647950 h 2647950"/>
                <a:gd name="connsiteX23" fmla="*/ 2006600 w 2546350"/>
                <a:gd name="connsiteY23" fmla="*/ 2520950 h 2647950"/>
                <a:gd name="connsiteX24" fmla="*/ 2012950 w 2546350"/>
                <a:gd name="connsiteY24" fmla="*/ 2597150 h 2647950"/>
                <a:gd name="connsiteX25" fmla="*/ 1930400 w 2546350"/>
                <a:gd name="connsiteY25" fmla="*/ 2597150 h 2647950"/>
                <a:gd name="connsiteX26" fmla="*/ 1873250 w 2546350"/>
                <a:gd name="connsiteY26" fmla="*/ 2647950 h 2647950"/>
                <a:gd name="connsiteX27" fmla="*/ 1797050 w 2546350"/>
                <a:gd name="connsiteY27" fmla="*/ 2635250 h 2647950"/>
                <a:gd name="connsiteX28" fmla="*/ 1822450 w 2546350"/>
                <a:gd name="connsiteY28" fmla="*/ 2514600 h 2647950"/>
                <a:gd name="connsiteX0" fmla="*/ 6350 w 2552700"/>
                <a:gd name="connsiteY0" fmla="*/ 6350 h 2647950"/>
                <a:gd name="connsiteX1" fmla="*/ 0 w 2552700"/>
                <a:gd name="connsiteY1" fmla="*/ 12700 h 2647950"/>
                <a:gd name="connsiteX2" fmla="*/ 1447800 w 2552700"/>
                <a:gd name="connsiteY2" fmla="*/ 0 h 2647950"/>
                <a:gd name="connsiteX3" fmla="*/ 1473200 w 2552700"/>
                <a:gd name="connsiteY3" fmla="*/ 133350 h 2647950"/>
                <a:gd name="connsiteX4" fmla="*/ 1530350 w 2552700"/>
                <a:gd name="connsiteY4" fmla="*/ 107950 h 2647950"/>
                <a:gd name="connsiteX5" fmla="*/ 1619250 w 2552700"/>
                <a:gd name="connsiteY5" fmla="*/ 171450 h 2647950"/>
                <a:gd name="connsiteX6" fmla="*/ 1879600 w 2552700"/>
                <a:gd name="connsiteY6" fmla="*/ 76200 h 2647950"/>
                <a:gd name="connsiteX7" fmla="*/ 2381250 w 2552700"/>
                <a:gd name="connsiteY7" fmla="*/ 400050 h 2647950"/>
                <a:gd name="connsiteX8" fmla="*/ 2381250 w 2552700"/>
                <a:gd name="connsiteY8" fmla="*/ 736600 h 2647950"/>
                <a:gd name="connsiteX9" fmla="*/ 2381250 w 2552700"/>
                <a:gd name="connsiteY9" fmla="*/ 736600 h 2647950"/>
                <a:gd name="connsiteX10" fmla="*/ 2451100 w 2552700"/>
                <a:gd name="connsiteY10" fmla="*/ 793750 h 2647950"/>
                <a:gd name="connsiteX11" fmla="*/ 2381250 w 2552700"/>
                <a:gd name="connsiteY11" fmla="*/ 857250 h 2647950"/>
                <a:gd name="connsiteX12" fmla="*/ 2374900 w 2552700"/>
                <a:gd name="connsiteY12" fmla="*/ 1955800 h 2647950"/>
                <a:gd name="connsiteX13" fmla="*/ 2540000 w 2552700"/>
                <a:gd name="connsiteY13" fmla="*/ 2070100 h 2647950"/>
                <a:gd name="connsiteX14" fmla="*/ 2552700 w 2552700"/>
                <a:gd name="connsiteY14" fmla="*/ 2647950 h 2647950"/>
                <a:gd name="connsiteX15" fmla="*/ 2463800 w 2552700"/>
                <a:gd name="connsiteY15" fmla="*/ 2647950 h 2647950"/>
                <a:gd name="connsiteX16" fmla="*/ 2470150 w 2552700"/>
                <a:gd name="connsiteY16" fmla="*/ 2184400 h 2647950"/>
                <a:gd name="connsiteX17" fmla="*/ 2368550 w 2552700"/>
                <a:gd name="connsiteY17" fmla="*/ 2228850 h 2647950"/>
                <a:gd name="connsiteX18" fmla="*/ 2362200 w 2552700"/>
                <a:gd name="connsiteY18" fmla="*/ 2457450 h 2647950"/>
                <a:gd name="connsiteX19" fmla="*/ 2222500 w 2552700"/>
                <a:gd name="connsiteY19" fmla="*/ 2514600 h 2647950"/>
                <a:gd name="connsiteX20" fmla="*/ 2032000 w 2552700"/>
                <a:gd name="connsiteY20" fmla="*/ 2381250 h 2647950"/>
                <a:gd name="connsiteX21" fmla="*/ 2025650 w 2552700"/>
                <a:gd name="connsiteY21" fmla="*/ 2438400 h 2647950"/>
                <a:gd name="connsiteX22" fmla="*/ 2305050 w 2552700"/>
                <a:gd name="connsiteY22" fmla="*/ 2641600 h 2647950"/>
                <a:gd name="connsiteX23" fmla="*/ 2146300 w 2552700"/>
                <a:gd name="connsiteY23" fmla="*/ 2647950 h 2647950"/>
                <a:gd name="connsiteX24" fmla="*/ 2012950 w 2552700"/>
                <a:gd name="connsiteY24" fmla="*/ 2520950 h 2647950"/>
                <a:gd name="connsiteX25" fmla="*/ 2019300 w 2552700"/>
                <a:gd name="connsiteY25" fmla="*/ 2597150 h 2647950"/>
                <a:gd name="connsiteX26" fmla="*/ 1936750 w 2552700"/>
                <a:gd name="connsiteY26" fmla="*/ 2597150 h 2647950"/>
                <a:gd name="connsiteX27" fmla="*/ 1879600 w 2552700"/>
                <a:gd name="connsiteY27" fmla="*/ 2647950 h 2647950"/>
                <a:gd name="connsiteX28" fmla="*/ 1803400 w 2552700"/>
                <a:gd name="connsiteY28" fmla="*/ 2635250 h 2647950"/>
                <a:gd name="connsiteX29" fmla="*/ 1828800 w 2552700"/>
                <a:gd name="connsiteY29" fmla="*/ 2514600 h 2647950"/>
                <a:gd name="connsiteX0" fmla="*/ 0 w 2546350"/>
                <a:gd name="connsiteY0" fmla="*/ 6350 h 2647950"/>
                <a:gd name="connsiteX1" fmla="*/ 6350 w 2546350"/>
                <a:gd name="connsiteY1" fmla="*/ 679450 h 2647950"/>
                <a:gd name="connsiteX2" fmla="*/ 1441450 w 2546350"/>
                <a:gd name="connsiteY2" fmla="*/ 0 h 2647950"/>
                <a:gd name="connsiteX3" fmla="*/ 1466850 w 2546350"/>
                <a:gd name="connsiteY3" fmla="*/ 133350 h 2647950"/>
                <a:gd name="connsiteX4" fmla="*/ 1524000 w 2546350"/>
                <a:gd name="connsiteY4" fmla="*/ 107950 h 2647950"/>
                <a:gd name="connsiteX5" fmla="*/ 1612900 w 2546350"/>
                <a:gd name="connsiteY5" fmla="*/ 171450 h 2647950"/>
                <a:gd name="connsiteX6" fmla="*/ 1873250 w 2546350"/>
                <a:gd name="connsiteY6" fmla="*/ 76200 h 2647950"/>
                <a:gd name="connsiteX7" fmla="*/ 2374900 w 2546350"/>
                <a:gd name="connsiteY7" fmla="*/ 400050 h 2647950"/>
                <a:gd name="connsiteX8" fmla="*/ 2374900 w 2546350"/>
                <a:gd name="connsiteY8" fmla="*/ 736600 h 2647950"/>
                <a:gd name="connsiteX9" fmla="*/ 2374900 w 2546350"/>
                <a:gd name="connsiteY9" fmla="*/ 736600 h 2647950"/>
                <a:gd name="connsiteX10" fmla="*/ 2444750 w 2546350"/>
                <a:gd name="connsiteY10" fmla="*/ 793750 h 2647950"/>
                <a:gd name="connsiteX11" fmla="*/ 2374900 w 2546350"/>
                <a:gd name="connsiteY11" fmla="*/ 857250 h 2647950"/>
                <a:gd name="connsiteX12" fmla="*/ 2368550 w 2546350"/>
                <a:gd name="connsiteY12" fmla="*/ 1955800 h 2647950"/>
                <a:gd name="connsiteX13" fmla="*/ 2533650 w 2546350"/>
                <a:gd name="connsiteY13" fmla="*/ 2070100 h 2647950"/>
                <a:gd name="connsiteX14" fmla="*/ 2546350 w 2546350"/>
                <a:gd name="connsiteY14" fmla="*/ 2647950 h 2647950"/>
                <a:gd name="connsiteX15" fmla="*/ 2457450 w 2546350"/>
                <a:gd name="connsiteY15" fmla="*/ 2647950 h 2647950"/>
                <a:gd name="connsiteX16" fmla="*/ 2463800 w 2546350"/>
                <a:gd name="connsiteY16" fmla="*/ 2184400 h 2647950"/>
                <a:gd name="connsiteX17" fmla="*/ 2362200 w 2546350"/>
                <a:gd name="connsiteY17" fmla="*/ 2228850 h 2647950"/>
                <a:gd name="connsiteX18" fmla="*/ 2355850 w 2546350"/>
                <a:gd name="connsiteY18" fmla="*/ 2457450 h 2647950"/>
                <a:gd name="connsiteX19" fmla="*/ 2216150 w 2546350"/>
                <a:gd name="connsiteY19" fmla="*/ 2514600 h 2647950"/>
                <a:gd name="connsiteX20" fmla="*/ 2025650 w 2546350"/>
                <a:gd name="connsiteY20" fmla="*/ 2381250 h 2647950"/>
                <a:gd name="connsiteX21" fmla="*/ 2019300 w 2546350"/>
                <a:gd name="connsiteY21" fmla="*/ 2438400 h 2647950"/>
                <a:gd name="connsiteX22" fmla="*/ 2298700 w 2546350"/>
                <a:gd name="connsiteY22" fmla="*/ 2641600 h 2647950"/>
                <a:gd name="connsiteX23" fmla="*/ 2139950 w 2546350"/>
                <a:gd name="connsiteY23" fmla="*/ 2647950 h 2647950"/>
                <a:gd name="connsiteX24" fmla="*/ 2006600 w 2546350"/>
                <a:gd name="connsiteY24" fmla="*/ 2520950 h 2647950"/>
                <a:gd name="connsiteX25" fmla="*/ 2012950 w 2546350"/>
                <a:gd name="connsiteY25" fmla="*/ 2597150 h 2647950"/>
                <a:gd name="connsiteX26" fmla="*/ 1930400 w 2546350"/>
                <a:gd name="connsiteY26" fmla="*/ 2597150 h 2647950"/>
                <a:gd name="connsiteX27" fmla="*/ 1873250 w 2546350"/>
                <a:gd name="connsiteY27" fmla="*/ 2647950 h 2647950"/>
                <a:gd name="connsiteX28" fmla="*/ 1797050 w 2546350"/>
                <a:gd name="connsiteY28" fmla="*/ 2635250 h 2647950"/>
                <a:gd name="connsiteX29" fmla="*/ 1822450 w 2546350"/>
                <a:gd name="connsiteY29" fmla="*/ 2514600 h 2647950"/>
                <a:gd name="connsiteX0" fmla="*/ 0 w 2559050"/>
                <a:gd name="connsiteY0" fmla="*/ 850900 h 2647950"/>
                <a:gd name="connsiteX1" fmla="*/ 19050 w 2559050"/>
                <a:gd name="connsiteY1" fmla="*/ 679450 h 2647950"/>
                <a:gd name="connsiteX2" fmla="*/ 1454150 w 2559050"/>
                <a:gd name="connsiteY2" fmla="*/ 0 h 2647950"/>
                <a:gd name="connsiteX3" fmla="*/ 1479550 w 2559050"/>
                <a:gd name="connsiteY3" fmla="*/ 133350 h 2647950"/>
                <a:gd name="connsiteX4" fmla="*/ 1536700 w 2559050"/>
                <a:gd name="connsiteY4" fmla="*/ 107950 h 2647950"/>
                <a:gd name="connsiteX5" fmla="*/ 1625600 w 2559050"/>
                <a:gd name="connsiteY5" fmla="*/ 171450 h 2647950"/>
                <a:gd name="connsiteX6" fmla="*/ 1885950 w 2559050"/>
                <a:gd name="connsiteY6" fmla="*/ 76200 h 2647950"/>
                <a:gd name="connsiteX7" fmla="*/ 2387600 w 2559050"/>
                <a:gd name="connsiteY7" fmla="*/ 400050 h 2647950"/>
                <a:gd name="connsiteX8" fmla="*/ 2387600 w 2559050"/>
                <a:gd name="connsiteY8" fmla="*/ 736600 h 2647950"/>
                <a:gd name="connsiteX9" fmla="*/ 2387600 w 2559050"/>
                <a:gd name="connsiteY9" fmla="*/ 736600 h 2647950"/>
                <a:gd name="connsiteX10" fmla="*/ 2457450 w 2559050"/>
                <a:gd name="connsiteY10" fmla="*/ 793750 h 2647950"/>
                <a:gd name="connsiteX11" fmla="*/ 2387600 w 2559050"/>
                <a:gd name="connsiteY11" fmla="*/ 857250 h 2647950"/>
                <a:gd name="connsiteX12" fmla="*/ 2381250 w 2559050"/>
                <a:gd name="connsiteY12" fmla="*/ 1955800 h 2647950"/>
                <a:gd name="connsiteX13" fmla="*/ 2546350 w 2559050"/>
                <a:gd name="connsiteY13" fmla="*/ 2070100 h 2647950"/>
                <a:gd name="connsiteX14" fmla="*/ 2559050 w 2559050"/>
                <a:gd name="connsiteY14" fmla="*/ 2647950 h 2647950"/>
                <a:gd name="connsiteX15" fmla="*/ 2470150 w 2559050"/>
                <a:gd name="connsiteY15" fmla="*/ 2647950 h 2647950"/>
                <a:gd name="connsiteX16" fmla="*/ 2476500 w 2559050"/>
                <a:gd name="connsiteY16" fmla="*/ 2184400 h 2647950"/>
                <a:gd name="connsiteX17" fmla="*/ 2374900 w 2559050"/>
                <a:gd name="connsiteY17" fmla="*/ 2228850 h 2647950"/>
                <a:gd name="connsiteX18" fmla="*/ 2368550 w 2559050"/>
                <a:gd name="connsiteY18" fmla="*/ 2457450 h 2647950"/>
                <a:gd name="connsiteX19" fmla="*/ 2228850 w 2559050"/>
                <a:gd name="connsiteY19" fmla="*/ 2514600 h 2647950"/>
                <a:gd name="connsiteX20" fmla="*/ 2038350 w 2559050"/>
                <a:gd name="connsiteY20" fmla="*/ 2381250 h 2647950"/>
                <a:gd name="connsiteX21" fmla="*/ 2032000 w 2559050"/>
                <a:gd name="connsiteY21" fmla="*/ 2438400 h 2647950"/>
                <a:gd name="connsiteX22" fmla="*/ 2311400 w 2559050"/>
                <a:gd name="connsiteY22" fmla="*/ 2641600 h 2647950"/>
                <a:gd name="connsiteX23" fmla="*/ 2152650 w 2559050"/>
                <a:gd name="connsiteY23" fmla="*/ 2647950 h 2647950"/>
                <a:gd name="connsiteX24" fmla="*/ 2019300 w 2559050"/>
                <a:gd name="connsiteY24" fmla="*/ 2520950 h 2647950"/>
                <a:gd name="connsiteX25" fmla="*/ 2025650 w 2559050"/>
                <a:gd name="connsiteY25" fmla="*/ 2597150 h 2647950"/>
                <a:gd name="connsiteX26" fmla="*/ 1943100 w 2559050"/>
                <a:gd name="connsiteY26" fmla="*/ 2597150 h 2647950"/>
                <a:gd name="connsiteX27" fmla="*/ 1885950 w 2559050"/>
                <a:gd name="connsiteY27" fmla="*/ 2647950 h 2647950"/>
                <a:gd name="connsiteX28" fmla="*/ 1809750 w 2559050"/>
                <a:gd name="connsiteY28" fmla="*/ 2635250 h 2647950"/>
                <a:gd name="connsiteX29" fmla="*/ 1835150 w 2559050"/>
                <a:gd name="connsiteY29" fmla="*/ 2514600 h 2647950"/>
                <a:gd name="connsiteX0" fmla="*/ 0 w 2559050"/>
                <a:gd name="connsiteY0" fmla="*/ 870813 h 2667863"/>
                <a:gd name="connsiteX1" fmla="*/ 25400 w 2559050"/>
                <a:gd name="connsiteY1" fmla="*/ 26263 h 2667863"/>
                <a:gd name="connsiteX2" fmla="*/ 1454150 w 2559050"/>
                <a:gd name="connsiteY2" fmla="*/ 19913 h 2667863"/>
                <a:gd name="connsiteX3" fmla="*/ 1479550 w 2559050"/>
                <a:gd name="connsiteY3" fmla="*/ 153263 h 2667863"/>
                <a:gd name="connsiteX4" fmla="*/ 1536700 w 2559050"/>
                <a:gd name="connsiteY4" fmla="*/ 127863 h 2667863"/>
                <a:gd name="connsiteX5" fmla="*/ 1625600 w 2559050"/>
                <a:gd name="connsiteY5" fmla="*/ 191363 h 2667863"/>
                <a:gd name="connsiteX6" fmla="*/ 1885950 w 2559050"/>
                <a:gd name="connsiteY6" fmla="*/ 96113 h 2667863"/>
                <a:gd name="connsiteX7" fmla="*/ 2387600 w 2559050"/>
                <a:gd name="connsiteY7" fmla="*/ 419963 h 2667863"/>
                <a:gd name="connsiteX8" fmla="*/ 2387600 w 2559050"/>
                <a:gd name="connsiteY8" fmla="*/ 756513 h 2667863"/>
                <a:gd name="connsiteX9" fmla="*/ 2387600 w 2559050"/>
                <a:gd name="connsiteY9" fmla="*/ 756513 h 2667863"/>
                <a:gd name="connsiteX10" fmla="*/ 2457450 w 2559050"/>
                <a:gd name="connsiteY10" fmla="*/ 813663 h 2667863"/>
                <a:gd name="connsiteX11" fmla="*/ 2387600 w 2559050"/>
                <a:gd name="connsiteY11" fmla="*/ 877163 h 2667863"/>
                <a:gd name="connsiteX12" fmla="*/ 2381250 w 2559050"/>
                <a:gd name="connsiteY12" fmla="*/ 1975713 h 2667863"/>
                <a:gd name="connsiteX13" fmla="*/ 2546350 w 2559050"/>
                <a:gd name="connsiteY13" fmla="*/ 2090013 h 2667863"/>
                <a:gd name="connsiteX14" fmla="*/ 2559050 w 2559050"/>
                <a:gd name="connsiteY14" fmla="*/ 2667863 h 2667863"/>
                <a:gd name="connsiteX15" fmla="*/ 2470150 w 2559050"/>
                <a:gd name="connsiteY15" fmla="*/ 2667863 h 2667863"/>
                <a:gd name="connsiteX16" fmla="*/ 2476500 w 2559050"/>
                <a:gd name="connsiteY16" fmla="*/ 2204313 h 2667863"/>
                <a:gd name="connsiteX17" fmla="*/ 2374900 w 2559050"/>
                <a:gd name="connsiteY17" fmla="*/ 2248763 h 2667863"/>
                <a:gd name="connsiteX18" fmla="*/ 2368550 w 2559050"/>
                <a:gd name="connsiteY18" fmla="*/ 2477363 h 2667863"/>
                <a:gd name="connsiteX19" fmla="*/ 2228850 w 2559050"/>
                <a:gd name="connsiteY19" fmla="*/ 2534513 h 2667863"/>
                <a:gd name="connsiteX20" fmla="*/ 2038350 w 2559050"/>
                <a:gd name="connsiteY20" fmla="*/ 2401163 h 2667863"/>
                <a:gd name="connsiteX21" fmla="*/ 2032000 w 2559050"/>
                <a:gd name="connsiteY21" fmla="*/ 2458313 h 2667863"/>
                <a:gd name="connsiteX22" fmla="*/ 2311400 w 2559050"/>
                <a:gd name="connsiteY22" fmla="*/ 2661513 h 2667863"/>
                <a:gd name="connsiteX23" fmla="*/ 2152650 w 2559050"/>
                <a:gd name="connsiteY23" fmla="*/ 2667863 h 2667863"/>
                <a:gd name="connsiteX24" fmla="*/ 2019300 w 2559050"/>
                <a:gd name="connsiteY24" fmla="*/ 2540863 h 2667863"/>
                <a:gd name="connsiteX25" fmla="*/ 2025650 w 2559050"/>
                <a:gd name="connsiteY25" fmla="*/ 2617063 h 2667863"/>
                <a:gd name="connsiteX26" fmla="*/ 1943100 w 2559050"/>
                <a:gd name="connsiteY26" fmla="*/ 2617063 h 2667863"/>
                <a:gd name="connsiteX27" fmla="*/ 1885950 w 2559050"/>
                <a:gd name="connsiteY27" fmla="*/ 2667863 h 2667863"/>
                <a:gd name="connsiteX28" fmla="*/ 1809750 w 2559050"/>
                <a:gd name="connsiteY28" fmla="*/ 2655163 h 2667863"/>
                <a:gd name="connsiteX29" fmla="*/ 1835150 w 2559050"/>
                <a:gd name="connsiteY29" fmla="*/ 2534513 h 2667863"/>
                <a:gd name="connsiteX0" fmla="*/ 0 w 2540000"/>
                <a:gd name="connsiteY0" fmla="*/ 845888 h 2668338"/>
                <a:gd name="connsiteX1" fmla="*/ 6350 w 2540000"/>
                <a:gd name="connsiteY1" fmla="*/ 26738 h 2668338"/>
                <a:gd name="connsiteX2" fmla="*/ 1435100 w 2540000"/>
                <a:gd name="connsiteY2" fmla="*/ 20388 h 2668338"/>
                <a:gd name="connsiteX3" fmla="*/ 1460500 w 2540000"/>
                <a:gd name="connsiteY3" fmla="*/ 153738 h 2668338"/>
                <a:gd name="connsiteX4" fmla="*/ 1517650 w 2540000"/>
                <a:gd name="connsiteY4" fmla="*/ 128338 h 2668338"/>
                <a:gd name="connsiteX5" fmla="*/ 1606550 w 2540000"/>
                <a:gd name="connsiteY5" fmla="*/ 191838 h 2668338"/>
                <a:gd name="connsiteX6" fmla="*/ 1866900 w 2540000"/>
                <a:gd name="connsiteY6" fmla="*/ 96588 h 2668338"/>
                <a:gd name="connsiteX7" fmla="*/ 2368550 w 2540000"/>
                <a:gd name="connsiteY7" fmla="*/ 420438 h 2668338"/>
                <a:gd name="connsiteX8" fmla="*/ 2368550 w 2540000"/>
                <a:gd name="connsiteY8" fmla="*/ 756988 h 2668338"/>
                <a:gd name="connsiteX9" fmla="*/ 2368550 w 2540000"/>
                <a:gd name="connsiteY9" fmla="*/ 756988 h 2668338"/>
                <a:gd name="connsiteX10" fmla="*/ 2438400 w 2540000"/>
                <a:gd name="connsiteY10" fmla="*/ 814138 h 2668338"/>
                <a:gd name="connsiteX11" fmla="*/ 2368550 w 2540000"/>
                <a:gd name="connsiteY11" fmla="*/ 877638 h 2668338"/>
                <a:gd name="connsiteX12" fmla="*/ 2362200 w 2540000"/>
                <a:gd name="connsiteY12" fmla="*/ 1976188 h 2668338"/>
                <a:gd name="connsiteX13" fmla="*/ 2527300 w 2540000"/>
                <a:gd name="connsiteY13" fmla="*/ 2090488 h 2668338"/>
                <a:gd name="connsiteX14" fmla="*/ 2540000 w 2540000"/>
                <a:gd name="connsiteY14" fmla="*/ 2668338 h 2668338"/>
                <a:gd name="connsiteX15" fmla="*/ 2451100 w 2540000"/>
                <a:gd name="connsiteY15" fmla="*/ 2668338 h 2668338"/>
                <a:gd name="connsiteX16" fmla="*/ 2457450 w 2540000"/>
                <a:gd name="connsiteY16" fmla="*/ 2204788 h 2668338"/>
                <a:gd name="connsiteX17" fmla="*/ 2355850 w 2540000"/>
                <a:gd name="connsiteY17" fmla="*/ 2249238 h 2668338"/>
                <a:gd name="connsiteX18" fmla="*/ 2349500 w 2540000"/>
                <a:gd name="connsiteY18" fmla="*/ 2477838 h 2668338"/>
                <a:gd name="connsiteX19" fmla="*/ 2209800 w 2540000"/>
                <a:gd name="connsiteY19" fmla="*/ 2534988 h 2668338"/>
                <a:gd name="connsiteX20" fmla="*/ 2019300 w 2540000"/>
                <a:gd name="connsiteY20" fmla="*/ 2401638 h 2668338"/>
                <a:gd name="connsiteX21" fmla="*/ 2012950 w 2540000"/>
                <a:gd name="connsiteY21" fmla="*/ 2458788 h 2668338"/>
                <a:gd name="connsiteX22" fmla="*/ 2292350 w 2540000"/>
                <a:gd name="connsiteY22" fmla="*/ 2661988 h 2668338"/>
                <a:gd name="connsiteX23" fmla="*/ 2133600 w 2540000"/>
                <a:gd name="connsiteY23" fmla="*/ 2668338 h 2668338"/>
                <a:gd name="connsiteX24" fmla="*/ 2000250 w 2540000"/>
                <a:gd name="connsiteY24" fmla="*/ 2541338 h 2668338"/>
                <a:gd name="connsiteX25" fmla="*/ 2006600 w 2540000"/>
                <a:gd name="connsiteY25" fmla="*/ 2617538 h 2668338"/>
                <a:gd name="connsiteX26" fmla="*/ 1924050 w 2540000"/>
                <a:gd name="connsiteY26" fmla="*/ 2617538 h 2668338"/>
                <a:gd name="connsiteX27" fmla="*/ 1866900 w 2540000"/>
                <a:gd name="connsiteY27" fmla="*/ 2668338 h 2668338"/>
                <a:gd name="connsiteX28" fmla="*/ 1790700 w 2540000"/>
                <a:gd name="connsiteY28" fmla="*/ 2655638 h 2668338"/>
                <a:gd name="connsiteX29" fmla="*/ 1816100 w 2540000"/>
                <a:gd name="connsiteY29" fmla="*/ 2534988 h 2668338"/>
                <a:gd name="connsiteX0" fmla="*/ 0 w 2540000"/>
                <a:gd name="connsiteY0" fmla="*/ 845888 h 2884238"/>
                <a:gd name="connsiteX1" fmla="*/ 6350 w 2540000"/>
                <a:gd name="connsiteY1" fmla="*/ 26738 h 2884238"/>
                <a:gd name="connsiteX2" fmla="*/ 1435100 w 2540000"/>
                <a:gd name="connsiteY2" fmla="*/ 20388 h 2884238"/>
                <a:gd name="connsiteX3" fmla="*/ 1460500 w 2540000"/>
                <a:gd name="connsiteY3" fmla="*/ 153738 h 2884238"/>
                <a:gd name="connsiteX4" fmla="*/ 1517650 w 2540000"/>
                <a:gd name="connsiteY4" fmla="*/ 128338 h 2884238"/>
                <a:gd name="connsiteX5" fmla="*/ 1606550 w 2540000"/>
                <a:gd name="connsiteY5" fmla="*/ 191838 h 2884238"/>
                <a:gd name="connsiteX6" fmla="*/ 1866900 w 2540000"/>
                <a:gd name="connsiteY6" fmla="*/ 96588 h 2884238"/>
                <a:gd name="connsiteX7" fmla="*/ 2368550 w 2540000"/>
                <a:gd name="connsiteY7" fmla="*/ 420438 h 2884238"/>
                <a:gd name="connsiteX8" fmla="*/ 2368550 w 2540000"/>
                <a:gd name="connsiteY8" fmla="*/ 756988 h 2884238"/>
                <a:gd name="connsiteX9" fmla="*/ 2368550 w 2540000"/>
                <a:gd name="connsiteY9" fmla="*/ 756988 h 2884238"/>
                <a:gd name="connsiteX10" fmla="*/ 2438400 w 2540000"/>
                <a:gd name="connsiteY10" fmla="*/ 814138 h 2884238"/>
                <a:gd name="connsiteX11" fmla="*/ 2368550 w 2540000"/>
                <a:gd name="connsiteY11" fmla="*/ 877638 h 2884238"/>
                <a:gd name="connsiteX12" fmla="*/ 2362200 w 2540000"/>
                <a:gd name="connsiteY12" fmla="*/ 1976188 h 2884238"/>
                <a:gd name="connsiteX13" fmla="*/ 2527300 w 2540000"/>
                <a:gd name="connsiteY13" fmla="*/ 2090488 h 2884238"/>
                <a:gd name="connsiteX14" fmla="*/ 2540000 w 2540000"/>
                <a:gd name="connsiteY14" fmla="*/ 2668338 h 2884238"/>
                <a:gd name="connsiteX15" fmla="*/ 2451100 w 2540000"/>
                <a:gd name="connsiteY15" fmla="*/ 2668338 h 2884238"/>
                <a:gd name="connsiteX16" fmla="*/ 2457450 w 2540000"/>
                <a:gd name="connsiteY16" fmla="*/ 2204788 h 2884238"/>
                <a:gd name="connsiteX17" fmla="*/ 2355850 w 2540000"/>
                <a:gd name="connsiteY17" fmla="*/ 2249238 h 2884238"/>
                <a:gd name="connsiteX18" fmla="*/ 2349500 w 2540000"/>
                <a:gd name="connsiteY18" fmla="*/ 2477838 h 2884238"/>
                <a:gd name="connsiteX19" fmla="*/ 2209800 w 2540000"/>
                <a:gd name="connsiteY19" fmla="*/ 2534988 h 2884238"/>
                <a:gd name="connsiteX20" fmla="*/ 2019300 w 2540000"/>
                <a:gd name="connsiteY20" fmla="*/ 2401638 h 2884238"/>
                <a:gd name="connsiteX21" fmla="*/ 2012950 w 2540000"/>
                <a:gd name="connsiteY21" fmla="*/ 2458788 h 2884238"/>
                <a:gd name="connsiteX22" fmla="*/ 2292350 w 2540000"/>
                <a:gd name="connsiteY22" fmla="*/ 2661988 h 2884238"/>
                <a:gd name="connsiteX23" fmla="*/ 2419350 w 2540000"/>
                <a:gd name="connsiteY23" fmla="*/ 2884238 h 2884238"/>
                <a:gd name="connsiteX24" fmla="*/ 2000250 w 2540000"/>
                <a:gd name="connsiteY24" fmla="*/ 2541338 h 2884238"/>
                <a:gd name="connsiteX25" fmla="*/ 2006600 w 2540000"/>
                <a:gd name="connsiteY25" fmla="*/ 2617538 h 2884238"/>
                <a:gd name="connsiteX26" fmla="*/ 1924050 w 2540000"/>
                <a:gd name="connsiteY26" fmla="*/ 2617538 h 2884238"/>
                <a:gd name="connsiteX27" fmla="*/ 1866900 w 2540000"/>
                <a:gd name="connsiteY27" fmla="*/ 2668338 h 2884238"/>
                <a:gd name="connsiteX28" fmla="*/ 1790700 w 2540000"/>
                <a:gd name="connsiteY28" fmla="*/ 2655638 h 2884238"/>
                <a:gd name="connsiteX29" fmla="*/ 1816100 w 2540000"/>
                <a:gd name="connsiteY29" fmla="*/ 2534988 h 2884238"/>
                <a:gd name="connsiteX0" fmla="*/ 0 w 2540000"/>
                <a:gd name="connsiteY0" fmla="*/ 845888 h 2884238"/>
                <a:gd name="connsiteX1" fmla="*/ 6350 w 2540000"/>
                <a:gd name="connsiteY1" fmla="*/ 26738 h 2884238"/>
                <a:gd name="connsiteX2" fmla="*/ 1435100 w 2540000"/>
                <a:gd name="connsiteY2" fmla="*/ 20388 h 2884238"/>
                <a:gd name="connsiteX3" fmla="*/ 1460500 w 2540000"/>
                <a:gd name="connsiteY3" fmla="*/ 153738 h 2884238"/>
                <a:gd name="connsiteX4" fmla="*/ 1517650 w 2540000"/>
                <a:gd name="connsiteY4" fmla="*/ 128338 h 2884238"/>
                <a:gd name="connsiteX5" fmla="*/ 1606550 w 2540000"/>
                <a:gd name="connsiteY5" fmla="*/ 191838 h 2884238"/>
                <a:gd name="connsiteX6" fmla="*/ 1866900 w 2540000"/>
                <a:gd name="connsiteY6" fmla="*/ 96588 h 2884238"/>
                <a:gd name="connsiteX7" fmla="*/ 2368550 w 2540000"/>
                <a:gd name="connsiteY7" fmla="*/ 420438 h 2884238"/>
                <a:gd name="connsiteX8" fmla="*/ 2368550 w 2540000"/>
                <a:gd name="connsiteY8" fmla="*/ 756988 h 2884238"/>
                <a:gd name="connsiteX9" fmla="*/ 2368550 w 2540000"/>
                <a:gd name="connsiteY9" fmla="*/ 756988 h 2884238"/>
                <a:gd name="connsiteX10" fmla="*/ 2438400 w 2540000"/>
                <a:gd name="connsiteY10" fmla="*/ 814138 h 2884238"/>
                <a:gd name="connsiteX11" fmla="*/ 2368550 w 2540000"/>
                <a:gd name="connsiteY11" fmla="*/ 877638 h 2884238"/>
                <a:gd name="connsiteX12" fmla="*/ 2362200 w 2540000"/>
                <a:gd name="connsiteY12" fmla="*/ 1976188 h 2884238"/>
                <a:gd name="connsiteX13" fmla="*/ 2527300 w 2540000"/>
                <a:gd name="connsiteY13" fmla="*/ 2090488 h 2884238"/>
                <a:gd name="connsiteX14" fmla="*/ 2540000 w 2540000"/>
                <a:gd name="connsiteY14" fmla="*/ 2668338 h 2884238"/>
                <a:gd name="connsiteX15" fmla="*/ 2451100 w 2540000"/>
                <a:gd name="connsiteY15" fmla="*/ 2668338 h 2884238"/>
                <a:gd name="connsiteX16" fmla="*/ 2457450 w 2540000"/>
                <a:gd name="connsiteY16" fmla="*/ 2204788 h 2884238"/>
                <a:gd name="connsiteX17" fmla="*/ 2355850 w 2540000"/>
                <a:gd name="connsiteY17" fmla="*/ 2249238 h 2884238"/>
                <a:gd name="connsiteX18" fmla="*/ 2349500 w 2540000"/>
                <a:gd name="connsiteY18" fmla="*/ 2477838 h 2884238"/>
                <a:gd name="connsiteX19" fmla="*/ 2209800 w 2540000"/>
                <a:gd name="connsiteY19" fmla="*/ 2534988 h 2884238"/>
                <a:gd name="connsiteX20" fmla="*/ 2019300 w 2540000"/>
                <a:gd name="connsiteY20" fmla="*/ 2401638 h 2884238"/>
                <a:gd name="connsiteX21" fmla="*/ 2012950 w 2540000"/>
                <a:gd name="connsiteY21" fmla="*/ 2458788 h 2884238"/>
                <a:gd name="connsiteX22" fmla="*/ 2451100 w 2540000"/>
                <a:gd name="connsiteY22" fmla="*/ 2782638 h 2884238"/>
                <a:gd name="connsiteX23" fmla="*/ 2419350 w 2540000"/>
                <a:gd name="connsiteY23" fmla="*/ 2884238 h 2884238"/>
                <a:gd name="connsiteX24" fmla="*/ 2000250 w 2540000"/>
                <a:gd name="connsiteY24" fmla="*/ 2541338 h 2884238"/>
                <a:gd name="connsiteX25" fmla="*/ 2006600 w 2540000"/>
                <a:gd name="connsiteY25" fmla="*/ 2617538 h 2884238"/>
                <a:gd name="connsiteX26" fmla="*/ 1924050 w 2540000"/>
                <a:gd name="connsiteY26" fmla="*/ 2617538 h 2884238"/>
                <a:gd name="connsiteX27" fmla="*/ 1866900 w 2540000"/>
                <a:gd name="connsiteY27" fmla="*/ 2668338 h 2884238"/>
                <a:gd name="connsiteX28" fmla="*/ 1790700 w 2540000"/>
                <a:gd name="connsiteY28" fmla="*/ 2655638 h 2884238"/>
                <a:gd name="connsiteX29" fmla="*/ 1816100 w 2540000"/>
                <a:gd name="connsiteY29" fmla="*/ 2534988 h 2884238"/>
                <a:gd name="connsiteX0" fmla="*/ 0 w 2540000"/>
                <a:gd name="connsiteY0" fmla="*/ 845888 h 2915988"/>
                <a:gd name="connsiteX1" fmla="*/ 6350 w 2540000"/>
                <a:gd name="connsiteY1" fmla="*/ 26738 h 2915988"/>
                <a:gd name="connsiteX2" fmla="*/ 1435100 w 2540000"/>
                <a:gd name="connsiteY2" fmla="*/ 20388 h 2915988"/>
                <a:gd name="connsiteX3" fmla="*/ 1460500 w 2540000"/>
                <a:gd name="connsiteY3" fmla="*/ 153738 h 2915988"/>
                <a:gd name="connsiteX4" fmla="*/ 1517650 w 2540000"/>
                <a:gd name="connsiteY4" fmla="*/ 128338 h 2915988"/>
                <a:gd name="connsiteX5" fmla="*/ 1606550 w 2540000"/>
                <a:gd name="connsiteY5" fmla="*/ 191838 h 2915988"/>
                <a:gd name="connsiteX6" fmla="*/ 1866900 w 2540000"/>
                <a:gd name="connsiteY6" fmla="*/ 96588 h 2915988"/>
                <a:gd name="connsiteX7" fmla="*/ 2368550 w 2540000"/>
                <a:gd name="connsiteY7" fmla="*/ 420438 h 2915988"/>
                <a:gd name="connsiteX8" fmla="*/ 2368550 w 2540000"/>
                <a:gd name="connsiteY8" fmla="*/ 756988 h 2915988"/>
                <a:gd name="connsiteX9" fmla="*/ 2368550 w 2540000"/>
                <a:gd name="connsiteY9" fmla="*/ 756988 h 2915988"/>
                <a:gd name="connsiteX10" fmla="*/ 2438400 w 2540000"/>
                <a:gd name="connsiteY10" fmla="*/ 814138 h 2915988"/>
                <a:gd name="connsiteX11" fmla="*/ 2368550 w 2540000"/>
                <a:gd name="connsiteY11" fmla="*/ 877638 h 2915988"/>
                <a:gd name="connsiteX12" fmla="*/ 2362200 w 2540000"/>
                <a:gd name="connsiteY12" fmla="*/ 1976188 h 2915988"/>
                <a:gd name="connsiteX13" fmla="*/ 2527300 w 2540000"/>
                <a:gd name="connsiteY13" fmla="*/ 2090488 h 2915988"/>
                <a:gd name="connsiteX14" fmla="*/ 2540000 w 2540000"/>
                <a:gd name="connsiteY14" fmla="*/ 2668338 h 2915988"/>
                <a:gd name="connsiteX15" fmla="*/ 2463800 w 2540000"/>
                <a:gd name="connsiteY15" fmla="*/ 2915988 h 2915988"/>
                <a:gd name="connsiteX16" fmla="*/ 2457450 w 2540000"/>
                <a:gd name="connsiteY16" fmla="*/ 2204788 h 2915988"/>
                <a:gd name="connsiteX17" fmla="*/ 2355850 w 2540000"/>
                <a:gd name="connsiteY17" fmla="*/ 2249238 h 2915988"/>
                <a:gd name="connsiteX18" fmla="*/ 2349500 w 2540000"/>
                <a:gd name="connsiteY18" fmla="*/ 2477838 h 2915988"/>
                <a:gd name="connsiteX19" fmla="*/ 2209800 w 2540000"/>
                <a:gd name="connsiteY19" fmla="*/ 2534988 h 2915988"/>
                <a:gd name="connsiteX20" fmla="*/ 2019300 w 2540000"/>
                <a:gd name="connsiteY20" fmla="*/ 2401638 h 2915988"/>
                <a:gd name="connsiteX21" fmla="*/ 2012950 w 2540000"/>
                <a:gd name="connsiteY21" fmla="*/ 2458788 h 2915988"/>
                <a:gd name="connsiteX22" fmla="*/ 2451100 w 2540000"/>
                <a:gd name="connsiteY22" fmla="*/ 2782638 h 2915988"/>
                <a:gd name="connsiteX23" fmla="*/ 2419350 w 2540000"/>
                <a:gd name="connsiteY23" fmla="*/ 2884238 h 2915988"/>
                <a:gd name="connsiteX24" fmla="*/ 2000250 w 2540000"/>
                <a:gd name="connsiteY24" fmla="*/ 2541338 h 2915988"/>
                <a:gd name="connsiteX25" fmla="*/ 2006600 w 2540000"/>
                <a:gd name="connsiteY25" fmla="*/ 2617538 h 2915988"/>
                <a:gd name="connsiteX26" fmla="*/ 1924050 w 2540000"/>
                <a:gd name="connsiteY26" fmla="*/ 2617538 h 2915988"/>
                <a:gd name="connsiteX27" fmla="*/ 1866900 w 2540000"/>
                <a:gd name="connsiteY27" fmla="*/ 2668338 h 2915988"/>
                <a:gd name="connsiteX28" fmla="*/ 1790700 w 2540000"/>
                <a:gd name="connsiteY28" fmla="*/ 2655638 h 2915988"/>
                <a:gd name="connsiteX29" fmla="*/ 1816100 w 2540000"/>
                <a:gd name="connsiteY29" fmla="*/ 2534988 h 2915988"/>
                <a:gd name="connsiteX0" fmla="*/ 0 w 2565400"/>
                <a:gd name="connsiteY0" fmla="*/ 845888 h 2973138"/>
                <a:gd name="connsiteX1" fmla="*/ 6350 w 2565400"/>
                <a:gd name="connsiteY1" fmla="*/ 26738 h 2973138"/>
                <a:gd name="connsiteX2" fmla="*/ 1435100 w 2565400"/>
                <a:gd name="connsiteY2" fmla="*/ 20388 h 2973138"/>
                <a:gd name="connsiteX3" fmla="*/ 1460500 w 2565400"/>
                <a:gd name="connsiteY3" fmla="*/ 153738 h 2973138"/>
                <a:gd name="connsiteX4" fmla="*/ 1517650 w 2565400"/>
                <a:gd name="connsiteY4" fmla="*/ 128338 h 2973138"/>
                <a:gd name="connsiteX5" fmla="*/ 1606550 w 2565400"/>
                <a:gd name="connsiteY5" fmla="*/ 191838 h 2973138"/>
                <a:gd name="connsiteX6" fmla="*/ 1866900 w 2565400"/>
                <a:gd name="connsiteY6" fmla="*/ 96588 h 2973138"/>
                <a:gd name="connsiteX7" fmla="*/ 2368550 w 2565400"/>
                <a:gd name="connsiteY7" fmla="*/ 420438 h 2973138"/>
                <a:gd name="connsiteX8" fmla="*/ 2368550 w 2565400"/>
                <a:gd name="connsiteY8" fmla="*/ 756988 h 2973138"/>
                <a:gd name="connsiteX9" fmla="*/ 2368550 w 2565400"/>
                <a:gd name="connsiteY9" fmla="*/ 756988 h 2973138"/>
                <a:gd name="connsiteX10" fmla="*/ 2438400 w 2565400"/>
                <a:gd name="connsiteY10" fmla="*/ 814138 h 2973138"/>
                <a:gd name="connsiteX11" fmla="*/ 2368550 w 2565400"/>
                <a:gd name="connsiteY11" fmla="*/ 877638 h 2973138"/>
                <a:gd name="connsiteX12" fmla="*/ 2362200 w 2565400"/>
                <a:gd name="connsiteY12" fmla="*/ 1976188 h 2973138"/>
                <a:gd name="connsiteX13" fmla="*/ 2527300 w 2565400"/>
                <a:gd name="connsiteY13" fmla="*/ 2090488 h 2973138"/>
                <a:gd name="connsiteX14" fmla="*/ 2565400 w 2565400"/>
                <a:gd name="connsiteY14" fmla="*/ 2973138 h 2973138"/>
                <a:gd name="connsiteX15" fmla="*/ 2463800 w 2565400"/>
                <a:gd name="connsiteY15" fmla="*/ 2915988 h 2973138"/>
                <a:gd name="connsiteX16" fmla="*/ 2457450 w 2565400"/>
                <a:gd name="connsiteY16" fmla="*/ 2204788 h 2973138"/>
                <a:gd name="connsiteX17" fmla="*/ 2355850 w 2565400"/>
                <a:gd name="connsiteY17" fmla="*/ 2249238 h 2973138"/>
                <a:gd name="connsiteX18" fmla="*/ 2349500 w 2565400"/>
                <a:gd name="connsiteY18" fmla="*/ 2477838 h 2973138"/>
                <a:gd name="connsiteX19" fmla="*/ 2209800 w 2565400"/>
                <a:gd name="connsiteY19" fmla="*/ 2534988 h 2973138"/>
                <a:gd name="connsiteX20" fmla="*/ 2019300 w 2565400"/>
                <a:gd name="connsiteY20" fmla="*/ 2401638 h 2973138"/>
                <a:gd name="connsiteX21" fmla="*/ 2012950 w 2565400"/>
                <a:gd name="connsiteY21" fmla="*/ 2458788 h 2973138"/>
                <a:gd name="connsiteX22" fmla="*/ 2451100 w 2565400"/>
                <a:gd name="connsiteY22" fmla="*/ 2782638 h 2973138"/>
                <a:gd name="connsiteX23" fmla="*/ 2419350 w 2565400"/>
                <a:gd name="connsiteY23" fmla="*/ 2884238 h 2973138"/>
                <a:gd name="connsiteX24" fmla="*/ 2000250 w 2565400"/>
                <a:gd name="connsiteY24" fmla="*/ 2541338 h 2973138"/>
                <a:gd name="connsiteX25" fmla="*/ 2006600 w 2565400"/>
                <a:gd name="connsiteY25" fmla="*/ 2617538 h 2973138"/>
                <a:gd name="connsiteX26" fmla="*/ 1924050 w 2565400"/>
                <a:gd name="connsiteY26" fmla="*/ 2617538 h 2973138"/>
                <a:gd name="connsiteX27" fmla="*/ 1866900 w 2565400"/>
                <a:gd name="connsiteY27" fmla="*/ 2668338 h 2973138"/>
                <a:gd name="connsiteX28" fmla="*/ 1790700 w 2565400"/>
                <a:gd name="connsiteY28" fmla="*/ 2655638 h 2973138"/>
                <a:gd name="connsiteX29" fmla="*/ 1816100 w 2565400"/>
                <a:gd name="connsiteY29" fmla="*/ 2534988 h 2973138"/>
                <a:gd name="connsiteX0" fmla="*/ 0 w 2565400"/>
                <a:gd name="connsiteY0" fmla="*/ 845888 h 2973138"/>
                <a:gd name="connsiteX1" fmla="*/ 6350 w 2565400"/>
                <a:gd name="connsiteY1" fmla="*/ 26738 h 2973138"/>
                <a:gd name="connsiteX2" fmla="*/ 1435100 w 2565400"/>
                <a:gd name="connsiteY2" fmla="*/ 20388 h 2973138"/>
                <a:gd name="connsiteX3" fmla="*/ 1460500 w 2565400"/>
                <a:gd name="connsiteY3" fmla="*/ 153738 h 2973138"/>
                <a:gd name="connsiteX4" fmla="*/ 1517650 w 2565400"/>
                <a:gd name="connsiteY4" fmla="*/ 128338 h 2973138"/>
                <a:gd name="connsiteX5" fmla="*/ 1606550 w 2565400"/>
                <a:gd name="connsiteY5" fmla="*/ 191838 h 2973138"/>
                <a:gd name="connsiteX6" fmla="*/ 1866900 w 2565400"/>
                <a:gd name="connsiteY6" fmla="*/ 96588 h 2973138"/>
                <a:gd name="connsiteX7" fmla="*/ 2368550 w 2565400"/>
                <a:gd name="connsiteY7" fmla="*/ 420438 h 2973138"/>
                <a:gd name="connsiteX8" fmla="*/ 2368550 w 2565400"/>
                <a:gd name="connsiteY8" fmla="*/ 756988 h 2973138"/>
                <a:gd name="connsiteX9" fmla="*/ 2368550 w 2565400"/>
                <a:gd name="connsiteY9" fmla="*/ 756988 h 2973138"/>
                <a:gd name="connsiteX10" fmla="*/ 2438400 w 2565400"/>
                <a:gd name="connsiteY10" fmla="*/ 814138 h 2973138"/>
                <a:gd name="connsiteX11" fmla="*/ 2368550 w 2565400"/>
                <a:gd name="connsiteY11" fmla="*/ 877638 h 2973138"/>
                <a:gd name="connsiteX12" fmla="*/ 2362200 w 2565400"/>
                <a:gd name="connsiteY12" fmla="*/ 1976188 h 2973138"/>
                <a:gd name="connsiteX13" fmla="*/ 2527300 w 2565400"/>
                <a:gd name="connsiteY13" fmla="*/ 2090488 h 2973138"/>
                <a:gd name="connsiteX14" fmla="*/ 2565400 w 2565400"/>
                <a:gd name="connsiteY14" fmla="*/ 2973138 h 2973138"/>
                <a:gd name="connsiteX15" fmla="*/ 2463800 w 2565400"/>
                <a:gd name="connsiteY15" fmla="*/ 2915988 h 2973138"/>
                <a:gd name="connsiteX16" fmla="*/ 2457450 w 2565400"/>
                <a:gd name="connsiteY16" fmla="*/ 2204788 h 2973138"/>
                <a:gd name="connsiteX17" fmla="*/ 2355850 w 2565400"/>
                <a:gd name="connsiteY17" fmla="*/ 2249238 h 2973138"/>
                <a:gd name="connsiteX18" fmla="*/ 2349500 w 2565400"/>
                <a:gd name="connsiteY18" fmla="*/ 2477838 h 2973138"/>
                <a:gd name="connsiteX19" fmla="*/ 2209800 w 2565400"/>
                <a:gd name="connsiteY19" fmla="*/ 2534988 h 2973138"/>
                <a:gd name="connsiteX20" fmla="*/ 2019300 w 2565400"/>
                <a:gd name="connsiteY20" fmla="*/ 2401638 h 2973138"/>
                <a:gd name="connsiteX21" fmla="*/ 2012950 w 2565400"/>
                <a:gd name="connsiteY21" fmla="*/ 2458788 h 2973138"/>
                <a:gd name="connsiteX22" fmla="*/ 2451100 w 2565400"/>
                <a:gd name="connsiteY22" fmla="*/ 2782638 h 2973138"/>
                <a:gd name="connsiteX23" fmla="*/ 2419350 w 2565400"/>
                <a:gd name="connsiteY23" fmla="*/ 2884238 h 2973138"/>
                <a:gd name="connsiteX24" fmla="*/ 2413000 w 2565400"/>
                <a:gd name="connsiteY24" fmla="*/ 2877889 h 2973138"/>
                <a:gd name="connsiteX25" fmla="*/ 2000250 w 2565400"/>
                <a:gd name="connsiteY25" fmla="*/ 2541338 h 2973138"/>
                <a:gd name="connsiteX26" fmla="*/ 2006600 w 2565400"/>
                <a:gd name="connsiteY26" fmla="*/ 2617538 h 2973138"/>
                <a:gd name="connsiteX27" fmla="*/ 1924050 w 2565400"/>
                <a:gd name="connsiteY27" fmla="*/ 2617538 h 2973138"/>
                <a:gd name="connsiteX28" fmla="*/ 1866900 w 2565400"/>
                <a:gd name="connsiteY28" fmla="*/ 2668338 h 2973138"/>
                <a:gd name="connsiteX29" fmla="*/ 1790700 w 2565400"/>
                <a:gd name="connsiteY29" fmla="*/ 2655638 h 2973138"/>
                <a:gd name="connsiteX30" fmla="*/ 1816100 w 2565400"/>
                <a:gd name="connsiteY30" fmla="*/ 2534988 h 2973138"/>
                <a:gd name="connsiteX0" fmla="*/ 0 w 2565400"/>
                <a:gd name="connsiteY0" fmla="*/ 845888 h 2973138"/>
                <a:gd name="connsiteX1" fmla="*/ 6350 w 2565400"/>
                <a:gd name="connsiteY1" fmla="*/ 26738 h 2973138"/>
                <a:gd name="connsiteX2" fmla="*/ 1435100 w 2565400"/>
                <a:gd name="connsiteY2" fmla="*/ 20388 h 2973138"/>
                <a:gd name="connsiteX3" fmla="*/ 1460500 w 2565400"/>
                <a:gd name="connsiteY3" fmla="*/ 153738 h 2973138"/>
                <a:gd name="connsiteX4" fmla="*/ 1517650 w 2565400"/>
                <a:gd name="connsiteY4" fmla="*/ 128338 h 2973138"/>
                <a:gd name="connsiteX5" fmla="*/ 1606550 w 2565400"/>
                <a:gd name="connsiteY5" fmla="*/ 191838 h 2973138"/>
                <a:gd name="connsiteX6" fmla="*/ 1866900 w 2565400"/>
                <a:gd name="connsiteY6" fmla="*/ 96588 h 2973138"/>
                <a:gd name="connsiteX7" fmla="*/ 2368550 w 2565400"/>
                <a:gd name="connsiteY7" fmla="*/ 420438 h 2973138"/>
                <a:gd name="connsiteX8" fmla="*/ 2368550 w 2565400"/>
                <a:gd name="connsiteY8" fmla="*/ 756988 h 2973138"/>
                <a:gd name="connsiteX9" fmla="*/ 2368550 w 2565400"/>
                <a:gd name="connsiteY9" fmla="*/ 756988 h 2973138"/>
                <a:gd name="connsiteX10" fmla="*/ 2438400 w 2565400"/>
                <a:gd name="connsiteY10" fmla="*/ 814138 h 2973138"/>
                <a:gd name="connsiteX11" fmla="*/ 2368550 w 2565400"/>
                <a:gd name="connsiteY11" fmla="*/ 877638 h 2973138"/>
                <a:gd name="connsiteX12" fmla="*/ 2362200 w 2565400"/>
                <a:gd name="connsiteY12" fmla="*/ 1976188 h 2973138"/>
                <a:gd name="connsiteX13" fmla="*/ 2527300 w 2565400"/>
                <a:gd name="connsiteY13" fmla="*/ 2090488 h 2973138"/>
                <a:gd name="connsiteX14" fmla="*/ 2565400 w 2565400"/>
                <a:gd name="connsiteY14" fmla="*/ 2973138 h 2973138"/>
                <a:gd name="connsiteX15" fmla="*/ 2463800 w 2565400"/>
                <a:gd name="connsiteY15" fmla="*/ 2915988 h 2973138"/>
                <a:gd name="connsiteX16" fmla="*/ 2457450 w 2565400"/>
                <a:gd name="connsiteY16" fmla="*/ 2204788 h 2973138"/>
                <a:gd name="connsiteX17" fmla="*/ 2355850 w 2565400"/>
                <a:gd name="connsiteY17" fmla="*/ 2249238 h 2973138"/>
                <a:gd name="connsiteX18" fmla="*/ 2349500 w 2565400"/>
                <a:gd name="connsiteY18" fmla="*/ 2477838 h 2973138"/>
                <a:gd name="connsiteX19" fmla="*/ 2209800 w 2565400"/>
                <a:gd name="connsiteY19" fmla="*/ 2534988 h 2973138"/>
                <a:gd name="connsiteX20" fmla="*/ 2019300 w 2565400"/>
                <a:gd name="connsiteY20" fmla="*/ 2401638 h 2973138"/>
                <a:gd name="connsiteX21" fmla="*/ 2012950 w 2565400"/>
                <a:gd name="connsiteY21" fmla="*/ 2458788 h 2973138"/>
                <a:gd name="connsiteX22" fmla="*/ 2451100 w 2565400"/>
                <a:gd name="connsiteY22" fmla="*/ 2782638 h 2973138"/>
                <a:gd name="connsiteX23" fmla="*/ 2419350 w 2565400"/>
                <a:gd name="connsiteY23" fmla="*/ 2884238 h 2973138"/>
                <a:gd name="connsiteX24" fmla="*/ 2349500 w 2565400"/>
                <a:gd name="connsiteY24" fmla="*/ 2839789 h 2973138"/>
                <a:gd name="connsiteX25" fmla="*/ 2000250 w 2565400"/>
                <a:gd name="connsiteY25" fmla="*/ 2541338 h 2973138"/>
                <a:gd name="connsiteX26" fmla="*/ 2006600 w 2565400"/>
                <a:gd name="connsiteY26" fmla="*/ 2617538 h 2973138"/>
                <a:gd name="connsiteX27" fmla="*/ 1924050 w 2565400"/>
                <a:gd name="connsiteY27" fmla="*/ 2617538 h 2973138"/>
                <a:gd name="connsiteX28" fmla="*/ 1866900 w 2565400"/>
                <a:gd name="connsiteY28" fmla="*/ 2668338 h 2973138"/>
                <a:gd name="connsiteX29" fmla="*/ 1790700 w 2565400"/>
                <a:gd name="connsiteY29" fmla="*/ 2655638 h 2973138"/>
                <a:gd name="connsiteX30" fmla="*/ 1816100 w 2565400"/>
                <a:gd name="connsiteY30" fmla="*/ 2534988 h 2973138"/>
                <a:gd name="connsiteX0" fmla="*/ 0 w 2565400"/>
                <a:gd name="connsiteY0" fmla="*/ 845888 h 2973138"/>
                <a:gd name="connsiteX1" fmla="*/ 6350 w 2565400"/>
                <a:gd name="connsiteY1" fmla="*/ 26738 h 2973138"/>
                <a:gd name="connsiteX2" fmla="*/ 1435100 w 2565400"/>
                <a:gd name="connsiteY2" fmla="*/ 20388 h 2973138"/>
                <a:gd name="connsiteX3" fmla="*/ 1460500 w 2565400"/>
                <a:gd name="connsiteY3" fmla="*/ 153738 h 2973138"/>
                <a:gd name="connsiteX4" fmla="*/ 1517650 w 2565400"/>
                <a:gd name="connsiteY4" fmla="*/ 128338 h 2973138"/>
                <a:gd name="connsiteX5" fmla="*/ 1606550 w 2565400"/>
                <a:gd name="connsiteY5" fmla="*/ 191838 h 2973138"/>
                <a:gd name="connsiteX6" fmla="*/ 1866900 w 2565400"/>
                <a:gd name="connsiteY6" fmla="*/ 96588 h 2973138"/>
                <a:gd name="connsiteX7" fmla="*/ 2368550 w 2565400"/>
                <a:gd name="connsiteY7" fmla="*/ 420438 h 2973138"/>
                <a:gd name="connsiteX8" fmla="*/ 2368550 w 2565400"/>
                <a:gd name="connsiteY8" fmla="*/ 756988 h 2973138"/>
                <a:gd name="connsiteX9" fmla="*/ 2368550 w 2565400"/>
                <a:gd name="connsiteY9" fmla="*/ 756988 h 2973138"/>
                <a:gd name="connsiteX10" fmla="*/ 2438400 w 2565400"/>
                <a:gd name="connsiteY10" fmla="*/ 814138 h 2973138"/>
                <a:gd name="connsiteX11" fmla="*/ 2368550 w 2565400"/>
                <a:gd name="connsiteY11" fmla="*/ 877638 h 2973138"/>
                <a:gd name="connsiteX12" fmla="*/ 2362200 w 2565400"/>
                <a:gd name="connsiteY12" fmla="*/ 1976188 h 2973138"/>
                <a:gd name="connsiteX13" fmla="*/ 2527300 w 2565400"/>
                <a:gd name="connsiteY13" fmla="*/ 2090488 h 2973138"/>
                <a:gd name="connsiteX14" fmla="*/ 2565400 w 2565400"/>
                <a:gd name="connsiteY14" fmla="*/ 2973138 h 2973138"/>
                <a:gd name="connsiteX15" fmla="*/ 2463800 w 2565400"/>
                <a:gd name="connsiteY15" fmla="*/ 2915988 h 2973138"/>
                <a:gd name="connsiteX16" fmla="*/ 2457450 w 2565400"/>
                <a:gd name="connsiteY16" fmla="*/ 2204788 h 2973138"/>
                <a:gd name="connsiteX17" fmla="*/ 2355850 w 2565400"/>
                <a:gd name="connsiteY17" fmla="*/ 2249238 h 2973138"/>
                <a:gd name="connsiteX18" fmla="*/ 2349500 w 2565400"/>
                <a:gd name="connsiteY18" fmla="*/ 2477838 h 2973138"/>
                <a:gd name="connsiteX19" fmla="*/ 2209800 w 2565400"/>
                <a:gd name="connsiteY19" fmla="*/ 2534988 h 2973138"/>
                <a:gd name="connsiteX20" fmla="*/ 2019300 w 2565400"/>
                <a:gd name="connsiteY20" fmla="*/ 2401638 h 2973138"/>
                <a:gd name="connsiteX21" fmla="*/ 2012950 w 2565400"/>
                <a:gd name="connsiteY21" fmla="*/ 2458788 h 2973138"/>
                <a:gd name="connsiteX22" fmla="*/ 2451100 w 2565400"/>
                <a:gd name="connsiteY22" fmla="*/ 2782638 h 2973138"/>
                <a:gd name="connsiteX23" fmla="*/ 2197100 w 2565400"/>
                <a:gd name="connsiteY23" fmla="*/ 2960438 h 2973138"/>
                <a:gd name="connsiteX24" fmla="*/ 2349500 w 2565400"/>
                <a:gd name="connsiteY24" fmla="*/ 2839789 h 2973138"/>
                <a:gd name="connsiteX25" fmla="*/ 2000250 w 2565400"/>
                <a:gd name="connsiteY25" fmla="*/ 2541338 h 2973138"/>
                <a:gd name="connsiteX26" fmla="*/ 2006600 w 2565400"/>
                <a:gd name="connsiteY26" fmla="*/ 2617538 h 2973138"/>
                <a:gd name="connsiteX27" fmla="*/ 1924050 w 2565400"/>
                <a:gd name="connsiteY27" fmla="*/ 2617538 h 2973138"/>
                <a:gd name="connsiteX28" fmla="*/ 1866900 w 2565400"/>
                <a:gd name="connsiteY28" fmla="*/ 2668338 h 2973138"/>
                <a:gd name="connsiteX29" fmla="*/ 1790700 w 2565400"/>
                <a:gd name="connsiteY29" fmla="*/ 2655638 h 2973138"/>
                <a:gd name="connsiteX30" fmla="*/ 1816100 w 2565400"/>
                <a:gd name="connsiteY30" fmla="*/ 2534988 h 2973138"/>
                <a:gd name="connsiteX0" fmla="*/ 0 w 2571750"/>
                <a:gd name="connsiteY0" fmla="*/ 845888 h 2973138"/>
                <a:gd name="connsiteX1" fmla="*/ 6350 w 2571750"/>
                <a:gd name="connsiteY1" fmla="*/ 26738 h 2973138"/>
                <a:gd name="connsiteX2" fmla="*/ 1435100 w 2571750"/>
                <a:gd name="connsiteY2" fmla="*/ 20388 h 2973138"/>
                <a:gd name="connsiteX3" fmla="*/ 1460500 w 2571750"/>
                <a:gd name="connsiteY3" fmla="*/ 153738 h 2973138"/>
                <a:gd name="connsiteX4" fmla="*/ 1517650 w 2571750"/>
                <a:gd name="connsiteY4" fmla="*/ 128338 h 2973138"/>
                <a:gd name="connsiteX5" fmla="*/ 1606550 w 2571750"/>
                <a:gd name="connsiteY5" fmla="*/ 191838 h 2973138"/>
                <a:gd name="connsiteX6" fmla="*/ 1866900 w 2571750"/>
                <a:gd name="connsiteY6" fmla="*/ 96588 h 2973138"/>
                <a:gd name="connsiteX7" fmla="*/ 2368550 w 2571750"/>
                <a:gd name="connsiteY7" fmla="*/ 420438 h 2973138"/>
                <a:gd name="connsiteX8" fmla="*/ 2368550 w 2571750"/>
                <a:gd name="connsiteY8" fmla="*/ 756988 h 2973138"/>
                <a:gd name="connsiteX9" fmla="*/ 2368550 w 2571750"/>
                <a:gd name="connsiteY9" fmla="*/ 756988 h 2973138"/>
                <a:gd name="connsiteX10" fmla="*/ 2438400 w 2571750"/>
                <a:gd name="connsiteY10" fmla="*/ 814138 h 2973138"/>
                <a:gd name="connsiteX11" fmla="*/ 2368550 w 2571750"/>
                <a:gd name="connsiteY11" fmla="*/ 877638 h 2973138"/>
                <a:gd name="connsiteX12" fmla="*/ 2362200 w 2571750"/>
                <a:gd name="connsiteY12" fmla="*/ 1976188 h 2973138"/>
                <a:gd name="connsiteX13" fmla="*/ 2527300 w 2571750"/>
                <a:gd name="connsiteY13" fmla="*/ 2090488 h 2973138"/>
                <a:gd name="connsiteX14" fmla="*/ 2565400 w 2571750"/>
                <a:gd name="connsiteY14" fmla="*/ 2973138 h 2973138"/>
                <a:gd name="connsiteX15" fmla="*/ 2463800 w 2571750"/>
                <a:gd name="connsiteY15" fmla="*/ 2915988 h 2973138"/>
                <a:gd name="connsiteX16" fmla="*/ 2457450 w 2571750"/>
                <a:gd name="connsiteY16" fmla="*/ 2204788 h 2973138"/>
                <a:gd name="connsiteX17" fmla="*/ 2355850 w 2571750"/>
                <a:gd name="connsiteY17" fmla="*/ 2249238 h 2973138"/>
                <a:gd name="connsiteX18" fmla="*/ 2349500 w 2571750"/>
                <a:gd name="connsiteY18" fmla="*/ 2477838 h 2973138"/>
                <a:gd name="connsiteX19" fmla="*/ 2209800 w 2571750"/>
                <a:gd name="connsiteY19" fmla="*/ 2534988 h 2973138"/>
                <a:gd name="connsiteX20" fmla="*/ 2019300 w 2571750"/>
                <a:gd name="connsiteY20" fmla="*/ 2401638 h 2973138"/>
                <a:gd name="connsiteX21" fmla="*/ 2012950 w 2571750"/>
                <a:gd name="connsiteY21" fmla="*/ 2458788 h 2973138"/>
                <a:gd name="connsiteX22" fmla="*/ 2571750 w 2571750"/>
                <a:gd name="connsiteY22" fmla="*/ 2877888 h 2973138"/>
                <a:gd name="connsiteX23" fmla="*/ 2197100 w 2571750"/>
                <a:gd name="connsiteY23" fmla="*/ 2960438 h 2973138"/>
                <a:gd name="connsiteX24" fmla="*/ 2349500 w 2571750"/>
                <a:gd name="connsiteY24" fmla="*/ 2839789 h 2973138"/>
                <a:gd name="connsiteX25" fmla="*/ 2000250 w 2571750"/>
                <a:gd name="connsiteY25" fmla="*/ 2541338 h 2973138"/>
                <a:gd name="connsiteX26" fmla="*/ 2006600 w 2571750"/>
                <a:gd name="connsiteY26" fmla="*/ 2617538 h 2973138"/>
                <a:gd name="connsiteX27" fmla="*/ 1924050 w 2571750"/>
                <a:gd name="connsiteY27" fmla="*/ 2617538 h 2973138"/>
                <a:gd name="connsiteX28" fmla="*/ 1866900 w 2571750"/>
                <a:gd name="connsiteY28" fmla="*/ 2668338 h 2973138"/>
                <a:gd name="connsiteX29" fmla="*/ 1790700 w 2571750"/>
                <a:gd name="connsiteY29" fmla="*/ 2655638 h 2973138"/>
                <a:gd name="connsiteX30" fmla="*/ 1816100 w 2571750"/>
                <a:gd name="connsiteY30" fmla="*/ 2534988 h 29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1750" h="2973138">
                  <a:moveTo>
                    <a:pt x="0" y="845888"/>
                  </a:moveTo>
                  <a:cubicBezTo>
                    <a:pt x="2117" y="1070255"/>
                    <a:pt x="4233" y="-197629"/>
                    <a:pt x="6350" y="26738"/>
                  </a:cubicBezTo>
                  <a:lnTo>
                    <a:pt x="1435100" y="20388"/>
                  </a:lnTo>
                  <a:lnTo>
                    <a:pt x="1460500" y="153738"/>
                  </a:lnTo>
                  <a:lnTo>
                    <a:pt x="1517650" y="128338"/>
                  </a:lnTo>
                  <a:lnTo>
                    <a:pt x="1606550" y="191838"/>
                  </a:lnTo>
                  <a:lnTo>
                    <a:pt x="1866900" y="96588"/>
                  </a:lnTo>
                  <a:lnTo>
                    <a:pt x="2368550" y="420438"/>
                  </a:lnTo>
                  <a:lnTo>
                    <a:pt x="2368550" y="756988"/>
                  </a:lnTo>
                  <a:lnTo>
                    <a:pt x="2368550" y="756988"/>
                  </a:lnTo>
                  <a:lnTo>
                    <a:pt x="2438400" y="814138"/>
                  </a:lnTo>
                  <a:lnTo>
                    <a:pt x="2368550" y="877638"/>
                  </a:lnTo>
                  <a:cubicBezTo>
                    <a:pt x="2366433" y="1243821"/>
                    <a:pt x="2364317" y="1610005"/>
                    <a:pt x="2362200" y="1976188"/>
                  </a:cubicBezTo>
                  <a:lnTo>
                    <a:pt x="2527300" y="2090488"/>
                  </a:lnTo>
                  <a:lnTo>
                    <a:pt x="2565400" y="2973138"/>
                  </a:lnTo>
                  <a:lnTo>
                    <a:pt x="2463800" y="2915988"/>
                  </a:lnTo>
                  <a:cubicBezTo>
                    <a:pt x="2465917" y="2761471"/>
                    <a:pt x="2455333" y="2359305"/>
                    <a:pt x="2457450" y="2204788"/>
                  </a:cubicBezTo>
                  <a:lnTo>
                    <a:pt x="2355850" y="2249238"/>
                  </a:lnTo>
                  <a:lnTo>
                    <a:pt x="2349500" y="2477838"/>
                  </a:lnTo>
                  <a:lnTo>
                    <a:pt x="2209800" y="2534988"/>
                  </a:lnTo>
                  <a:lnTo>
                    <a:pt x="2019300" y="2401638"/>
                  </a:lnTo>
                  <a:lnTo>
                    <a:pt x="2012950" y="2458788"/>
                  </a:lnTo>
                  <a:lnTo>
                    <a:pt x="2571750" y="2877888"/>
                  </a:lnTo>
                  <a:lnTo>
                    <a:pt x="2197100" y="2960438"/>
                  </a:lnTo>
                  <a:lnTo>
                    <a:pt x="2349500" y="2839789"/>
                  </a:lnTo>
                  <a:lnTo>
                    <a:pt x="2000250" y="2541338"/>
                  </a:lnTo>
                  <a:lnTo>
                    <a:pt x="2006600" y="2617538"/>
                  </a:lnTo>
                  <a:lnTo>
                    <a:pt x="1924050" y="2617538"/>
                  </a:lnTo>
                  <a:lnTo>
                    <a:pt x="1866900" y="2668338"/>
                  </a:lnTo>
                  <a:lnTo>
                    <a:pt x="1790700" y="2655638"/>
                  </a:lnTo>
                  <a:lnTo>
                    <a:pt x="1816100" y="2534988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457950" y="3816350"/>
              <a:ext cx="1746250" cy="1866900"/>
            </a:xfrm>
            <a:custGeom>
              <a:avLst/>
              <a:gdLst>
                <a:gd name="connsiteX0" fmla="*/ 0 w 1746250"/>
                <a:gd name="connsiteY0" fmla="*/ 0 h 1866900"/>
                <a:gd name="connsiteX1" fmla="*/ 1746250 w 1746250"/>
                <a:gd name="connsiteY1" fmla="*/ 1638300 h 1866900"/>
                <a:gd name="connsiteX2" fmla="*/ 1543050 w 1746250"/>
                <a:gd name="connsiteY2" fmla="*/ 1758950 h 1866900"/>
                <a:gd name="connsiteX3" fmla="*/ 565150 w 1746250"/>
                <a:gd name="connsiteY3" fmla="*/ 1866900 h 1866900"/>
                <a:gd name="connsiteX4" fmla="*/ 438150 w 1746250"/>
                <a:gd name="connsiteY4" fmla="*/ 1841500 h 1866900"/>
                <a:gd name="connsiteX5" fmla="*/ 31750 w 1746250"/>
                <a:gd name="connsiteY5" fmla="*/ 984250 h 1866900"/>
                <a:gd name="connsiteX6" fmla="*/ 0 w 1746250"/>
                <a:gd name="connsiteY6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250" h="1866900">
                  <a:moveTo>
                    <a:pt x="0" y="0"/>
                  </a:moveTo>
                  <a:lnTo>
                    <a:pt x="1746250" y="1638300"/>
                  </a:lnTo>
                  <a:lnTo>
                    <a:pt x="1543050" y="1758950"/>
                  </a:lnTo>
                  <a:lnTo>
                    <a:pt x="565150" y="1866900"/>
                  </a:lnTo>
                  <a:lnTo>
                    <a:pt x="438150" y="1841500"/>
                  </a:lnTo>
                  <a:lnTo>
                    <a:pt x="31750" y="984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Application</a:t>
            </a:r>
            <a:endParaRPr lang="en-US" dirty="0"/>
          </a:p>
        </p:txBody>
      </p:sp>
      <p:pic>
        <p:nvPicPr>
          <p:cNvPr id="14" name="Picture 13" descr="WaveguideExample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" t="29946" r="73380" b="6369"/>
          <a:stretch/>
        </p:blipFill>
        <p:spPr>
          <a:xfrm flipH="1">
            <a:off x="6105238" y="20897"/>
            <a:ext cx="3008585" cy="661962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291294" y="12698"/>
            <a:ext cx="1863005" cy="11112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AnalyzeDataPass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0" t="8208" r="29303" b="67533"/>
          <a:stretch/>
        </p:blipFill>
        <p:spPr>
          <a:xfrm>
            <a:off x="529288" y="2216579"/>
            <a:ext cx="5055762" cy="3199542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1574802" y="3016619"/>
            <a:ext cx="3365500" cy="1656612"/>
            <a:chOff x="1574802" y="3016619"/>
            <a:chExt cx="3365500" cy="1656612"/>
          </a:xfrm>
        </p:grpSpPr>
        <p:sp>
          <p:nvSpPr>
            <p:cNvPr id="24" name="TextBox 23"/>
            <p:cNvSpPr txBox="1"/>
            <p:nvPr/>
          </p:nvSpPr>
          <p:spPr>
            <a:xfrm>
              <a:off x="1574802" y="4273121"/>
              <a:ext cx="6884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FWD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83739" y="3016619"/>
              <a:ext cx="5565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3366FF"/>
                  </a:solidFill>
                </a:rPr>
                <a:t>RFL</a:t>
              </a:r>
              <a:endParaRPr lang="en-US" sz="2000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769719" y="2123372"/>
            <a:ext cx="1094506" cy="3414257"/>
            <a:chOff x="2769719" y="2123372"/>
            <a:chExt cx="1094506" cy="3414257"/>
          </a:xfrm>
        </p:grpSpPr>
        <p:sp>
          <p:nvSpPr>
            <p:cNvPr id="25" name="TextBox 24"/>
            <p:cNvSpPr txBox="1"/>
            <p:nvPr/>
          </p:nvSpPr>
          <p:spPr>
            <a:xfrm>
              <a:off x="3048001" y="2123372"/>
              <a:ext cx="8162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FWD*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769719" y="5137519"/>
              <a:ext cx="6773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3366FF"/>
                  </a:solidFill>
                </a:rPr>
                <a:t>RFL*</a:t>
              </a:r>
              <a:endParaRPr lang="en-US" sz="2000" dirty="0">
                <a:solidFill>
                  <a:srgbClr val="3366FF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 rot="16200000">
            <a:off x="-558189" y="3703987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rom Circulator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 rot="5400000">
            <a:off x="5371869" y="366287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574802" y="1255691"/>
            <a:ext cx="3327400" cy="4281938"/>
            <a:chOff x="1574801" y="1605370"/>
            <a:chExt cx="3327400" cy="4281938"/>
          </a:xfrm>
        </p:grpSpPr>
        <p:sp>
          <p:nvSpPr>
            <p:cNvPr id="31" name="Rounded Rectangle 30"/>
            <p:cNvSpPr/>
            <p:nvPr/>
          </p:nvSpPr>
          <p:spPr>
            <a:xfrm>
              <a:off x="1574801" y="2473051"/>
              <a:ext cx="3327400" cy="3414257"/>
            </a:xfrm>
            <a:prstGeom prst="roundRect">
              <a:avLst/>
            </a:prstGeom>
            <a:noFill/>
            <a:ln w="38100" cmpd="sng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45785" y="1605370"/>
              <a:ext cx="259923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Waveguide 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Directional Coupler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 flipV="1">
            <a:off x="1931745" y="2548882"/>
            <a:ext cx="1751256" cy="174963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1905001" y="2558621"/>
            <a:ext cx="3517900" cy="1752600"/>
          </a:xfrm>
          <a:custGeom>
            <a:avLst/>
            <a:gdLst>
              <a:gd name="connsiteX0" fmla="*/ 0 w 3517900"/>
              <a:gd name="connsiteY0" fmla="*/ 1752600 h 1752600"/>
              <a:gd name="connsiteX1" fmla="*/ 3517900 w 3517900"/>
              <a:gd name="connsiteY1" fmla="*/ 1739900 h 1752600"/>
              <a:gd name="connsiteX2" fmla="*/ 3492500 w 3517900"/>
              <a:gd name="connsiteY2" fmla="*/ 838200 h 1752600"/>
              <a:gd name="connsiteX3" fmla="*/ 2628900 w 3517900"/>
              <a:gd name="connsiteY3" fmla="*/ 850900 h 1752600"/>
              <a:gd name="connsiteX4" fmla="*/ 1828800 w 3517900"/>
              <a:gd name="connsiteY4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7900" h="1752600">
                <a:moveTo>
                  <a:pt x="0" y="1752600"/>
                </a:moveTo>
                <a:lnTo>
                  <a:pt x="3517900" y="1739900"/>
                </a:lnTo>
                <a:lnTo>
                  <a:pt x="3492500" y="838200"/>
                </a:lnTo>
                <a:lnTo>
                  <a:pt x="2628900" y="850900"/>
                </a:lnTo>
                <a:lnTo>
                  <a:pt x="1828800" y="0"/>
                </a:lnTo>
              </a:path>
            </a:pathLst>
          </a:custGeom>
          <a:ln w="38100" cmpd="sng"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-790933" y="4716876"/>
            <a:ext cx="6820764" cy="1164043"/>
            <a:chOff x="-715526" y="4672942"/>
            <a:chExt cx="6820764" cy="1164043"/>
          </a:xfrm>
        </p:grpSpPr>
        <p:sp>
          <p:nvSpPr>
            <p:cNvPr id="8" name="Rounded Rectangle 7"/>
            <p:cNvSpPr/>
            <p:nvPr/>
          </p:nvSpPr>
          <p:spPr>
            <a:xfrm>
              <a:off x="-715526" y="4672942"/>
              <a:ext cx="6820764" cy="1164043"/>
            </a:xfrm>
            <a:prstGeom prst="roundRect">
              <a:avLst>
                <a:gd name="adj" fmla="val 842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 descr="freeMASON_Logo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179" y="4836195"/>
              <a:ext cx="988421" cy="897055"/>
            </a:xfrm>
            <a:prstGeom prst="rect">
              <a:avLst/>
            </a:prstGeom>
            <a:solidFill>
              <a:srgbClr val="9AF336"/>
            </a:solidFill>
          </p:spPr>
        </p:pic>
        <p:pic>
          <p:nvPicPr>
            <p:cNvPr id="39" name="Picture 3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8976" y="4990422"/>
              <a:ext cx="4518434" cy="6398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244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987" y="1269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11" name="Content Placeholder 10" descr="AnalyzeDataPass2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2" b="22162"/>
          <a:stretch>
            <a:fillRect/>
          </a:stretch>
        </p:blipFill>
        <p:spPr>
          <a:xfrm>
            <a:off x="457200" y="1600200"/>
            <a:ext cx="5237163" cy="3773488"/>
          </a:xfrm>
        </p:spPr>
      </p:pic>
      <p:sp>
        <p:nvSpPr>
          <p:cNvPr id="19" name="Rectangle 18"/>
          <p:cNvSpPr/>
          <p:nvPr/>
        </p:nvSpPr>
        <p:spPr>
          <a:xfrm>
            <a:off x="7291294" y="12698"/>
            <a:ext cx="1863005" cy="11112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IMG_1929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926" b="77114" l="27819" r="64747">
                        <a14:backgroundMark x1="36969" y1="62194" x2="36969" y2="62194"/>
                        <a14:backgroundMark x1="39910" y1="65380" x2="39910" y2="65380"/>
                        <a14:backgroundMark x1="35335" y1="51195" x2="35335" y2="51195"/>
                        <a14:backgroundMark x1="40237" y1="69087" x2="40237" y2="69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33287" r="30623" b="17994"/>
          <a:stretch/>
        </p:blipFill>
        <p:spPr>
          <a:xfrm rot="20995389" flipH="1">
            <a:off x="5122824" y="393735"/>
            <a:ext cx="5138210" cy="7231775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-372576" y="1519901"/>
            <a:ext cx="6328405" cy="4093499"/>
          </a:xfrm>
          <a:prstGeom prst="roundRect">
            <a:avLst>
              <a:gd name="adj" fmla="val 8420"/>
            </a:avLst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57200" y="1600200"/>
            <a:ext cx="5237747" cy="37739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Loop couplers are more “resistant” than we thought</a:t>
            </a:r>
          </a:p>
          <a:p>
            <a:endParaRPr lang="en-US" dirty="0"/>
          </a:p>
          <a:p>
            <a:r>
              <a:rPr lang="en-US" dirty="0" smtClean="0"/>
              <a:t>Inevitable standing waves strongly affect directivity</a:t>
            </a:r>
          </a:p>
          <a:p>
            <a:endParaRPr lang="en-US" dirty="0"/>
          </a:p>
          <a:p>
            <a:r>
              <a:rPr lang="en-US" dirty="0" smtClean="0"/>
              <a:t>With increased effort standing waves can be compensated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22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192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2" b="12988"/>
          <a:stretch/>
        </p:blipFill>
        <p:spPr>
          <a:xfrm>
            <a:off x="0" y="1155698"/>
            <a:ext cx="9144000" cy="4811577"/>
          </a:xfrm>
          <a:prstGeom prst="rect">
            <a:avLst/>
          </a:prstGeom>
        </p:spPr>
      </p:pic>
      <p:pic>
        <p:nvPicPr>
          <p:cNvPr id="11" name="Content Placeholder 10" descr="AnalyzeDataPass2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2" b="22162"/>
          <a:stretch>
            <a:fillRect/>
          </a:stretch>
        </p:blipFill>
        <p:spPr>
          <a:xfrm>
            <a:off x="457200" y="1600200"/>
            <a:ext cx="5237163" cy="3773488"/>
          </a:xfrm>
        </p:spPr>
      </p:pic>
      <p:sp>
        <p:nvSpPr>
          <p:cNvPr id="19" name="Rectangle 18"/>
          <p:cNvSpPr/>
          <p:nvPr/>
        </p:nvSpPr>
        <p:spPr>
          <a:xfrm>
            <a:off x="7291294" y="12698"/>
            <a:ext cx="1863005" cy="11112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0962909">
            <a:off x="655643" y="2104117"/>
            <a:ext cx="4492129" cy="2571357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CurveDown">
              <a:avLst>
                <a:gd name="adj" fmla="val 56338"/>
              </a:avLst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/>
              <a:t>Thank you for your attention!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872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Rectangle 444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pPr algn="l"/>
            <a:r>
              <a:rPr dirty="0" smtClean="0"/>
              <a:t>Waveguide TE</a:t>
            </a:r>
            <a:r>
              <a:rPr baseline="-25000" dirty="0" smtClean="0"/>
              <a:t>10</a:t>
            </a:r>
            <a:r>
              <a:rPr dirty="0" smtClean="0"/>
              <a:t>-Mode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16200000">
            <a:off x="4473999" y="2502873"/>
            <a:ext cx="2507407" cy="3888887"/>
            <a:chOff x="9171869" y="2241631"/>
            <a:chExt cx="3079065" cy="3315746"/>
          </a:xfrm>
        </p:grpSpPr>
        <p:sp>
          <p:nvSpPr>
            <p:cNvPr id="454" name="Rectangle 453"/>
            <p:cNvSpPr/>
            <p:nvPr/>
          </p:nvSpPr>
          <p:spPr>
            <a:xfrm rot="16200000">
              <a:off x="9056080" y="2511140"/>
              <a:ext cx="3310646" cy="2771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7" name="Group 426"/>
            <p:cNvGrpSpPr/>
            <p:nvPr/>
          </p:nvGrpSpPr>
          <p:grpSpPr>
            <a:xfrm>
              <a:off x="9171869" y="2241632"/>
              <a:ext cx="3079065" cy="3315745"/>
              <a:chOff x="1325093" y="1958336"/>
              <a:chExt cx="3984203" cy="4290458"/>
            </a:xfrm>
          </p:grpSpPr>
          <p:grpSp>
            <p:nvGrpSpPr>
              <p:cNvPr id="424" name="Group 423"/>
              <p:cNvGrpSpPr/>
              <p:nvPr/>
            </p:nvGrpSpPr>
            <p:grpSpPr>
              <a:xfrm>
                <a:off x="1524001" y="2015075"/>
                <a:ext cx="3586389" cy="4138770"/>
                <a:chOff x="1524001" y="2015075"/>
                <a:chExt cx="3586389" cy="4138770"/>
              </a:xfrm>
            </p:grpSpPr>
            <p:pic>
              <p:nvPicPr>
                <p:cNvPr id="198" name="Picture 197"/>
                <p:cNvPicPr>
                  <a:picLocks noChangeAspect="1"/>
                </p:cNvPicPr>
                <p:nvPr/>
              </p:nvPicPr>
              <p:blipFill>
                <a:blip r:embed="rId3"/>
                <a:srcRect l="31617" t="2679" r="7141" b="18959"/>
                <a:stretch>
                  <a:fillRect/>
                </a:stretch>
              </p:blipFill>
              <p:spPr>
                <a:xfrm>
                  <a:off x="1524001" y="2015075"/>
                  <a:ext cx="3586389" cy="4138770"/>
                </a:xfrm>
                <a:prstGeom prst="rect">
                  <a:avLst/>
                </a:prstGeom>
              </p:spPr>
            </p:pic>
            <p:grpSp>
              <p:nvGrpSpPr>
                <p:cNvPr id="423" name="Group 422"/>
                <p:cNvGrpSpPr/>
                <p:nvPr/>
              </p:nvGrpSpPr>
              <p:grpSpPr>
                <a:xfrm>
                  <a:off x="1828419" y="2157824"/>
                  <a:ext cx="2975656" cy="3861976"/>
                  <a:chOff x="1828419" y="2157824"/>
                  <a:chExt cx="2975656" cy="3861976"/>
                </a:xfrm>
              </p:grpSpPr>
              <p:grpSp>
                <p:nvGrpSpPr>
                  <p:cNvPr id="375" name="Group 374"/>
                  <p:cNvGrpSpPr/>
                  <p:nvPr/>
                </p:nvGrpSpPr>
                <p:grpSpPr>
                  <a:xfrm>
                    <a:off x="1829753" y="3276600"/>
                    <a:ext cx="2967764" cy="1131109"/>
                    <a:chOff x="1829753" y="3276600"/>
                    <a:chExt cx="2967764" cy="1131109"/>
                  </a:xfrm>
                </p:grpSpPr>
                <p:grpSp>
                  <p:nvGrpSpPr>
                    <p:cNvPr id="286" name="Group 285"/>
                    <p:cNvGrpSpPr/>
                    <p:nvPr/>
                  </p:nvGrpSpPr>
                  <p:grpSpPr>
                    <a:xfrm>
                      <a:off x="1829753" y="3736849"/>
                      <a:ext cx="2967764" cy="228600"/>
                      <a:chOff x="6165388" y="2285558"/>
                      <a:chExt cx="2967764" cy="228600"/>
                    </a:xfrm>
                  </p:grpSpPr>
                  <p:grpSp>
                    <p:nvGrpSpPr>
                      <p:cNvPr id="33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17" name="Oval 116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18" name="Straight Connector 117"/>
                        <p:cNvCxnSpPr>
                          <a:stCxn id="117" idx="1"/>
                          <a:endCxn id="117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9" name="Straight Connector 118"/>
                        <p:cNvCxnSpPr>
                          <a:stCxn id="117" idx="3"/>
                          <a:endCxn id="117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65" name="Group 83"/>
                      <p:cNvGrpSpPr/>
                      <p:nvPr/>
                    </p:nvGrpSpPr>
                    <p:grpSpPr>
                      <a:xfrm rot="10800000">
                        <a:off x="6165388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66" name="Oval 265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67" name="Straight Connector 266"/>
                        <p:cNvCxnSpPr>
                          <a:stCxn id="266" idx="1"/>
                          <a:endCxn id="266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8" name="Straight Connector 267"/>
                        <p:cNvCxnSpPr>
                          <a:stCxn id="266" idx="3"/>
                          <a:endCxn id="266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69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70" name="Oval 269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71" name="Straight Connector 270"/>
                        <p:cNvCxnSpPr>
                          <a:stCxn id="270" idx="1"/>
                          <a:endCxn id="270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2" name="Straight Connector 271"/>
                        <p:cNvCxnSpPr>
                          <a:stCxn id="270" idx="3"/>
                          <a:endCxn id="270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73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74" name="Oval 273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75" name="Straight Connector 274"/>
                        <p:cNvCxnSpPr>
                          <a:stCxn id="274" idx="1"/>
                          <a:endCxn id="274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6" name="Straight Connector 275"/>
                        <p:cNvCxnSpPr>
                          <a:stCxn id="274" idx="3"/>
                          <a:endCxn id="274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77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78" name="Oval 277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79" name="Straight Connector 278"/>
                        <p:cNvCxnSpPr>
                          <a:stCxn id="278" idx="1"/>
                          <a:endCxn id="278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0" name="Straight Connector 279"/>
                        <p:cNvCxnSpPr>
                          <a:stCxn id="278" idx="3"/>
                          <a:endCxn id="278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81" name="Group 83"/>
                      <p:cNvGrpSpPr/>
                      <p:nvPr/>
                    </p:nvGrpSpPr>
                    <p:grpSpPr>
                      <a:xfrm rot="10800000">
                        <a:off x="8904552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82" name="Oval 281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83" name="Straight Connector 282"/>
                        <p:cNvCxnSpPr>
                          <a:stCxn id="282" idx="1"/>
                          <a:endCxn id="282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4" name="Straight Connector 283"/>
                        <p:cNvCxnSpPr>
                          <a:stCxn id="282" idx="3"/>
                          <a:endCxn id="282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287" name="Group 286"/>
                    <p:cNvGrpSpPr/>
                    <p:nvPr/>
                  </p:nvGrpSpPr>
                  <p:grpSpPr>
                    <a:xfrm>
                      <a:off x="2383337" y="4179109"/>
                      <a:ext cx="1873712" cy="228600"/>
                      <a:chOff x="6712414" y="2285558"/>
                      <a:chExt cx="1873712" cy="228600"/>
                    </a:xfrm>
                  </p:grpSpPr>
                  <p:grpSp>
                    <p:nvGrpSpPr>
                      <p:cNvPr id="288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09" name="Oval 308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10" name="Straight Connector 309"/>
                        <p:cNvCxnSpPr>
                          <a:stCxn id="309" idx="1"/>
                          <a:endCxn id="309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1" name="Straight Connector 310"/>
                        <p:cNvCxnSpPr>
                          <a:stCxn id="309" idx="3"/>
                          <a:endCxn id="309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90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03" name="Oval 302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04" name="Straight Connector 303"/>
                        <p:cNvCxnSpPr>
                          <a:stCxn id="303" idx="1"/>
                          <a:endCxn id="303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5" name="Straight Connector 304"/>
                        <p:cNvCxnSpPr>
                          <a:stCxn id="303" idx="3"/>
                          <a:endCxn id="303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91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00" name="Oval 299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01" name="Straight Connector 300"/>
                        <p:cNvCxnSpPr>
                          <a:stCxn id="300" idx="1"/>
                          <a:endCxn id="300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2" name="Straight Connector 301"/>
                        <p:cNvCxnSpPr>
                          <a:stCxn id="300" idx="3"/>
                          <a:endCxn id="300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92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97" name="Oval 296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98" name="Straight Connector 297"/>
                        <p:cNvCxnSpPr>
                          <a:stCxn id="297" idx="1"/>
                          <a:endCxn id="297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9" name="Straight Connector 298"/>
                        <p:cNvCxnSpPr>
                          <a:stCxn id="297" idx="3"/>
                          <a:endCxn id="297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12" name="Group 311"/>
                    <p:cNvGrpSpPr/>
                    <p:nvPr/>
                  </p:nvGrpSpPr>
                  <p:grpSpPr>
                    <a:xfrm>
                      <a:off x="2383337" y="3276600"/>
                      <a:ext cx="1873712" cy="228600"/>
                      <a:chOff x="6712414" y="2285558"/>
                      <a:chExt cx="1873712" cy="228600"/>
                    </a:xfrm>
                  </p:grpSpPr>
                  <p:grpSp>
                    <p:nvGrpSpPr>
                      <p:cNvPr id="313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34" name="Oval 333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35" name="Straight Connector 334"/>
                        <p:cNvCxnSpPr>
                          <a:stCxn id="334" idx="1"/>
                          <a:endCxn id="334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6" name="Straight Connector 335"/>
                        <p:cNvCxnSpPr>
                          <a:stCxn id="334" idx="3"/>
                          <a:endCxn id="334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15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28" name="Oval 327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29" name="Straight Connector 328"/>
                        <p:cNvCxnSpPr>
                          <a:stCxn id="328" idx="1"/>
                          <a:endCxn id="328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0" name="Straight Connector 329"/>
                        <p:cNvCxnSpPr>
                          <a:stCxn id="328" idx="3"/>
                          <a:endCxn id="328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16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25" name="Oval 324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26" name="Straight Connector 325"/>
                        <p:cNvCxnSpPr>
                          <a:stCxn id="325" idx="1"/>
                          <a:endCxn id="325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7" name="Straight Connector 326"/>
                        <p:cNvCxnSpPr>
                          <a:stCxn id="325" idx="3"/>
                          <a:endCxn id="325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17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322" name="Oval 321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323" name="Straight Connector 322"/>
                        <p:cNvCxnSpPr>
                          <a:stCxn id="322" idx="1"/>
                          <a:endCxn id="322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4" name="Straight Connector 323"/>
                        <p:cNvCxnSpPr>
                          <a:stCxn id="322" idx="3"/>
                          <a:endCxn id="322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376" name="Group 375"/>
                  <p:cNvGrpSpPr/>
                  <p:nvPr/>
                </p:nvGrpSpPr>
                <p:grpSpPr>
                  <a:xfrm>
                    <a:off x="1836311" y="4953000"/>
                    <a:ext cx="2967764" cy="1066800"/>
                    <a:chOff x="1836311" y="4953000"/>
                    <a:chExt cx="2967764" cy="1066800"/>
                  </a:xfrm>
                </p:grpSpPr>
                <p:grpSp>
                  <p:nvGrpSpPr>
                    <p:cNvPr id="285" name="Group 284"/>
                    <p:cNvGrpSpPr/>
                    <p:nvPr/>
                  </p:nvGrpSpPr>
                  <p:grpSpPr>
                    <a:xfrm>
                      <a:off x="1836311" y="5385423"/>
                      <a:ext cx="2967764" cy="228600"/>
                      <a:chOff x="6165388" y="1873586"/>
                      <a:chExt cx="2967764" cy="228600"/>
                    </a:xfrm>
                  </p:grpSpPr>
                  <p:grpSp>
                    <p:nvGrpSpPr>
                      <p:cNvPr id="200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01" name="Oval 20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02" name="Oval 20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211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12" name="Oval 211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15" name="Oval 214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216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17" name="Oval 21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23" name="Oval 222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256" name="Group 38"/>
                      <p:cNvGrpSpPr/>
                      <p:nvPr/>
                    </p:nvGrpSpPr>
                    <p:grpSpPr>
                      <a:xfrm rot="10800000">
                        <a:off x="8904552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57" name="Oval 25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58" name="Oval 257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259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60" name="Oval 259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61" name="Oval 260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262" name="Group 38"/>
                      <p:cNvGrpSpPr/>
                      <p:nvPr/>
                    </p:nvGrpSpPr>
                    <p:grpSpPr>
                      <a:xfrm rot="10800000">
                        <a:off x="616538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263" name="Oval 26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64" name="Oval 26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7" name="Group 336"/>
                    <p:cNvGrpSpPr/>
                    <p:nvPr/>
                  </p:nvGrpSpPr>
                  <p:grpSpPr>
                    <a:xfrm>
                      <a:off x="2387371" y="49530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338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54" name="Oval 353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55" name="Oval 354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39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52" name="Oval 351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53" name="Oval 352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40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50" name="Oval 349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51" name="Oval 350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42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46" name="Oval 345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7" name="Oval 346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56" name="Group 355"/>
                    <p:cNvGrpSpPr/>
                    <p:nvPr/>
                  </p:nvGrpSpPr>
                  <p:grpSpPr>
                    <a:xfrm>
                      <a:off x="2387371" y="57912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357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73" name="Oval 37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74" name="Oval 37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58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71" name="Oval 37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72" name="Oval 37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59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69" name="Oval 36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70" name="Oval 36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61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65" name="Oval 364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66" name="Oval 365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377" name="Group 376"/>
                  <p:cNvGrpSpPr/>
                  <p:nvPr/>
                </p:nvGrpSpPr>
                <p:grpSpPr>
                  <a:xfrm>
                    <a:off x="1828419" y="2157824"/>
                    <a:ext cx="2967764" cy="634377"/>
                    <a:chOff x="1836311" y="5385423"/>
                    <a:chExt cx="2967764" cy="634377"/>
                  </a:xfrm>
                </p:grpSpPr>
                <p:grpSp>
                  <p:nvGrpSpPr>
                    <p:cNvPr id="378" name="Group 284"/>
                    <p:cNvGrpSpPr/>
                    <p:nvPr/>
                  </p:nvGrpSpPr>
                  <p:grpSpPr>
                    <a:xfrm>
                      <a:off x="1836311" y="5385423"/>
                      <a:ext cx="2967764" cy="228600"/>
                      <a:chOff x="6165388" y="1873586"/>
                      <a:chExt cx="2967764" cy="228600"/>
                    </a:xfrm>
                  </p:grpSpPr>
                  <p:grpSp>
                    <p:nvGrpSpPr>
                      <p:cNvPr id="405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21" name="Oval 42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22" name="Oval 42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406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19" name="Oval 41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20" name="Oval 41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407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17" name="Oval 41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18" name="Oval 417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408" name="Group 38"/>
                      <p:cNvGrpSpPr/>
                      <p:nvPr/>
                    </p:nvGrpSpPr>
                    <p:grpSpPr>
                      <a:xfrm rot="10800000">
                        <a:off x="8904552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15" name="Oval 414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16" name="Oval 415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409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13" name="Oval 41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14" name="Oval 41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410" name="Group 38"/>
                      <p:cNvGrpSpPr/>
                      <p:nvPr/>
                    </p:nvGrpSpPr>
                    <p:grpSpPr>
                      <a:xfrm rot="10800000">
                        <a:off x="616538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411" name="Oval 41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12" name="Oval 41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80" name="Group 355"/>
                    <p:cNvGrpSpPr/>
                    <p:nvPr/>
                  </p:nvGrpSpPr>
                  <p:grpSpPr>
                    <a:xfrm>
                      <a:off x="2387371" y="57912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381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91" name="Oval 39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92" name="Oval 39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82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89" name="Oval 38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90" name="Oval 38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83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87" name="Oval 38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88" name="Oval 387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84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385" name="Oval 384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86" name="Oval 385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425" name="Rectangle 424"/>
              <p:cNvSpPr/>
              <p:nvPr/>
            </p:nvSpPr>
            <p:spPr>
              <a:xfrm>
                <a:off x="5110389" y="1958336"/>
                <a:ext cx="198907" cy="428386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6" name="Rectangle 425"/>
              <p:cNvSpPr/>
              <p:nvPr/>
            </p:nvSpPr>
            <p:spPr>
              <a:xfrm>
                <a:off x="1325093" y="1964934"/>
                <a:ext cx="198907" cy="428386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Rectangle 2"/>
          <p:cNvSpPr/>
          <p:nvPr/>
        </p:nvSpPr>
        <p:spPr>
          <a:xfrm rot="16200000">
            <a:off x="5169233" y="245726"/>
            <a:ext cx="1112389" cy="38814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4" name="Group 583"/>
          <p:cNvGrpSpPr/>
          <p:nvPr/>
        </p:nvGrpSpPr>
        <p:grpSpPr>
          <a:xfrm rot="16200000">
            <a:off x="5183008" y="433826"/>
            <a:ext cx="1049066" cy="3522705"/>
            <a:chOff x="5486398" y="2138091"/>
            <a:chExt cx="1357455" cy="3886463"/>
          </a:xfrm>
        </p:grpSpPr>
        <p:grpSp>
          <p:nvGrpSpPr>
            <p:cNvPr id="520" name="Group 519"/>
            <p:cNvGrpSpPr/>
            <p:nvPr/>
          </p:nvGrpSpPr>
          <p:grpSpPr>
            <a:xfrm>
              <a:off x="5486398" y="2144721"/>
              <a:ext cx="611332" cy="3879833"/>
              <a:chOff x="5486398" y="2144721"/>
              <a:chExt cx="611332" cy="3879833"/>
            </a:xfrm>
          </p:grpSpPr>
          <p:grpSp>
            <p:nvGrpSpPr>
              <p:cNvPr id="478" name="Group 477"/>
              <p:cNvGrpSpPr/>
              <p:nvPr/>
            </p:nvGrpSpPr>
            <p:grpSpPr>
              <a:xfrm>
                <a:off x="5867400" y="4158594"/>
                <a:ext cx="228600" cy="228600"/>
                <a:chOff x="7239000" y="5105400"/>
                <a:chExt cx="228600" cy="228600"/>
              </a:xfrm>
            </p:grpSpPr>
            <p:sp>
              <p:nvSpPr>
                <p:cNvPr id="448" name="Oval 447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9" name="Oval 448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4" name="Group 463"/>
              <p:cNvGrpSpPr/>
              <p:nvPr/>
            </p:nvGrpSpPr>
            <p:grpSpPr>
              <a:xfrm>
                <a:off x="5867398" y="4948246"/>
                <a:ext cx="228602" cy="1071554"/>
                <a:chOff x="5713270" y="4948246"/>
                <a:chExt cx="228602" cy="1071554"/>
              </a:xfrm>
            </p:grpSpPr>
            <p:grpSp>
              <p:nvGrpSpPr>
                <p:cNvPr id="453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50" name="Oval 449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1" name="Straight Connector 450"/>
                  <p:cNvCxnSpPr>
                    <a:stCxn id="450" idx="1"/>
                    <a:endCxn id="450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/>
                  <p:cNvCxnSpPr>
                    <a:stCxn id="450" idx="3"/>
                    <a:endCxn id="450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6" name="Group 455"/>
                <p:cNvGrpSpPr/>
                <p:nvPr/>
              </p:nvGrpSpPr>
              <p:grpSpPr>
                <a:xfrm>
                  <a:off x="5713271" y="4948246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57" name="Oval 456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8" name="Straight Connector 457"/>
                  <p:cNvCxnSpPr>
                    <a:stCxn id="457" idx="1"/>
                    <a:endCxn id="457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/>
                  <p:cNvCxnSpPr>
                    <a:stCxn id="457" idx="3"/>
                    <a:endCxn id="457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0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61" name="Oval 460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2" name="Straight Connector 461"/>
                  <p:cNvCxnSpPr>
                    <a:stCxn id="461" idx="1"/>
                    <a:endCxn id="461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Straight Connector 462"/>
                  <p:cNvCxnSpPr>
                    <a:stCxn id="461" idx="3"/>
                    <a:endCxn id="461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5" name="Group 464"/>
              <p:cNvGrpSpPr/>
              <p:nvPr/>
            </p:nvGrpSpPr>
            <p:grpSpPr>
              <a:xfrm>
                <a:off x="5486400" y="4953000"/>
                <a:ext cx="228602" cy="1071554"/>
                <a:chOff x="5713270" y="4948246"/>
                <a:chExt cx="228602" cy="1071554"/>
              </a:xfrm>
            </p:grpSpPr>
            <p:grpSp>
              <p:nvGrpSpPr>
                <p:cNvPr id="466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75" name="Oval 474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76" name="Straight Connector 475"/>
                  <p:cNvCxnSpPr>
                    <a:stCxn id="475" idx="1"/>
                    <a:endCxn id="475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7" name="Straight Connector 476"/>
                  <p:cNvCxnSpPr>
                    <a:stCxn id="475" idx="3"/>
                    <a:endCxn id="475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7" name="Group 455"/>
                <p:cNvGrpSpPr/>
                <p:nvPr/>
              </p:nvGrpSpPr>
              <p:grpSpPr>
                <a:xfrm>
                  <a:off x="5713271" y="4948246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72" name="Oval 471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73" name="Straight Connector 472"/>
                  <p:cNvCxnSpPr>
                    <a:stCxn id="472" idx="1"/>
                    <a:endCxn id="472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/>
                  <p:cNvCxnSpPr>
                    <a:stCxn id="472" idx="3"/>
                    <a:endCxn id="472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8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69" name="Oval 468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70" name="Straight Connector 469"/>
                  <p:cNvCxnSpPr>
                    <a:stCxn id="469" idx="1"/>
                    <a:endCxn id="469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/>
                  <p:cNvCxnSpPr>
                    <a:stCxn id="469" idx="3"/>
                    <a:endCxn id="469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79" name="Group 478"/>
              <p:cNvGrpSpPr/>
              <p:nvPr/>
            </p:nvGrpSpPr>
            <p:grpSpPr>
              <a:xfrm>
                <a:off x="5486399" y="4157006"/>
                <a:ext cx="228600" cy="228600"/>
                <a:chOff x="7239000" y="5105400"/>
                <a:chExt cx="228600" cy="228600"/>
              </a:xfrm>
            </p:grpSpPr>
            <p:sp>
              <p:nvSpPr>
                <p:cNvPr id="480" name="Oval 479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1" name="Oval 480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2" name="Group 481"/>
              <p:cNvGrpSpPr/>
              <p:nvPr/>
            </p:nvGrpSpPr>
            <p:grpSpPr>
              <a:xfrm>
                <a:off x="5867400" y="3703371"/>
                <a:ext cx="228600" cy="228600"/>
                <a:chOff x="7239000" y="5105400"/>
                <a:chExt cx="228600" cy="228600"/>
              </a:xfrm>
            </p:grpSpPr>
            <p:sp>
              <p:nvSpPr>
                <p:cNvPr id="483" name="Oval 482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4" name="Oval 483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5" name="Group 484"/>
              <p:cNvGrpSpPr/>
              <p:nvPr/>
            </p:nvGrpSpPr>
            <p:grpSpPr>
              <a:xfrm>
                <a:off x="5486398" y="3703371"/>
                <a:ext cx="228600" cy="228600"/>
                <a:chOff x="7239000" y="5105400"/>
                <a:chExt cx="228600" cy="228600"/>
              </a:xfrm>
            </p:grpSpPr>
            <p:sp>
              <p:nvSpPr>
                <p:cNvPr id="486" name="Oval 485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7" name="Oval 486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8" name="Group 487"/>
              <p:cNvGrpSpPr/>
              <p:nvPr/>
            </p:nvGrpSpPr>
            <p:grpSpPr>
              <a:xfrm>
                <a:off x="5867403" y="3310077"/>
                <a:ext cx="228600" cy="228600"/>
                <a:chOff x="7239000" y="5105400"/>
                <a:chExt cx="228600" cy="228600"/>
              </a:xfrm>
            </p:grpSpPr>
            <p:sp>
              <p:nvSpPr>
                <p:cNvPr id="489" name="Oval 488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0" name="Oval 489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1" name="Group 490"/>
              <p:cNvGrpSpPr/>
              <p:nvPr/>
            </p:nvGrpSpPr>
            <p:grpSpPr>
              <a:xfrm>
                <a:off x="5486401" y="3310077"/>
                <a:ext cx="228600" cy="228600"/>
                <a:chOff x="7239000" y="5105400"/>
                <a:chExt cx="228600" cy="228600"/>
              </a:xfrm>
            </p:grpSpPr>
            <p:sp>
              <p:nvSpPr>
                <p:cNvPr id="492" name="Oval 491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3" name="Oval 492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4" name="Group 493"/>
              <p:cNvGrpSpPr/>
              <p:nvPr/>
            </p:nvGrpSpPr>
            <p:grpSpPr>
              <a:xfrm>
                <a:off x="5869128" y="2144721"/>
                <a:ext cx="228602" cy="638175"/>
                <a:chOff x="5713270" y="5381625"/>
                <a:chExt cx="228602" cy="638175"/>
              </a:xfrm>
            </p:grpSpPr>
            <p:grpSp>
              <p:nvGrpSpPr>
                <p:cNvPr id="495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04" name="Oval 503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05" name="Straight Connector 504"/>
                  <p:cNvCxnSpPr>
                    <a:stCxn id="504" idx="1"/>
                    <a:endCxn id="504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Straight Connector 505"/>
                  <p:cNvCxnSpPr>
                    <a:stCxn id="504" idx="3"/>
                    <a:endCxn id="504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7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498" name="Oval 497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9" name="Straight Connector 498"/>
                  <p:cNvCxnSpPr>
                    <a:stCxn id="498" idx="1"/>
                    <a:endCxn id="498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/>
                  <p:cNvCxnSpPr>
                    <a:stCxn id="498" idx="3"/>
                    <a:endCxn id="498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7" name="Group 506"/>
              <p:cNvGrpSpPr/>
              <p:nvPr/>
            </p:nvGrpSpPr>
            <p:grpSpPr>
              <a:xfrm>
                <a:off x="5488130" y="2149475"/>
                <a:ext cx="228602" cy="638175"/>
                <a:chOff x="5713270" y="5381625"/>
                <a:chExt cx="228602" cy="638175"/>
              </a:xfrm>
            </p:grpSpPr>
            <p:grpSp>
              <p:nvGrpSpPr>
                <p:cNvPr id="508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17" name="Oval 516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18" name="Straight Connector 517"/>
                  <p:cNvCxnSpPr>
                    <a:stCxn id="517" idx="1"/>
                    <a:endCxn id="517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9" name="Straight Connector 518"/>
                  <p:cNvCxnSpPr>
                    <a:stCxn id="517" idx="3"/>
                    <a:endCxn id="517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0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11" name="Oval 510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12" name="Straight Connector 511"/>
                  <p:cNvCxnSpPr>
                    <a:stCxn id="511" idx="1"/>
                    <a:endCxn id="511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Straight Connector 512"/>
                  <p:cNvCxnSpPr>
                    <a:stCxn id="511" idx="3"/>
                    <a:endCxn id="511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21" name="Group 520"/>
            <p:cNvGrpSpPr/>
            <p:nvPr/>
          </p:nvGrpSpPr>
          <p:grpSpPr>
            <a:xfrm>
              <a:off x="6232521" y="2138091"/>
              <a:ext cx="611332" cy="3879833"/>
              <a:chOff x="5486398" y="2144721"/>
              <a:chExt cx="611332" cy="3879833"/>
            </a:xfrm>
          </p:grpSpPr>
          <p:grpSp>
            <p:nvGrpSpPr>
              <p:cNvPr id="522" name="Group 477"/>
              <p:cNvGrpSpPr/>
              <p:nvPr/>
            </p:nvGrpSpPr>
            <p:grpSpPr>
              <a:xfrm>
                <a:off x="5867400" y="4158594"/>
                <a:ext cx="228600" cy="228600"/>
                <a:chOff x="7239000" y="5105400"/>
                <a:chExt cx="228600" cy="228600"/>
              </a:xfrm>
            </p:grpSpPr>
            <p:sp>
              <p:nvSpPr>
                <p:cNvPr id="582" name="Oval 581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Oval 582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3" name="Group 463"/>
              <p:cNvGrpSpPr/>
              <p:nvPr/>
            </p:nvGrpSpPr>
            <p:grpSpPr>
              <a:xfrm>
                <a:off x="5867398" y="4948246"/>
                <a:ext cx="228602" cy="1071554"/>
                <a:chOff x="5713270" y="4948246"/>
                <a:chExt cx="228602" cy="1071554"/>
              </a:xfrm>
            </p:grpSpPr>
            <p:grpSp>
              <p:nvGrpSpPr>
                <p:cNvPr id="570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79" name="Oval 578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80" name="Straight Connector 579"/>
                  <p:cNvCxnSpPr>
                    <a:stCxn id="579" idx="1"/>
                    <a:endCxn id="579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1" name="Straight Connector 580"/>
                  <p:cNvCxnSpPr>
                    <a:stCxn id="579" idx="3"/>
                    <a:endCxn id="579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1" name="Group 455"/>
                <p:cNvGrpSpPr/>
                <p:nvPr/>
              </p:nvGrpSpPr>
              <p:grpSpPr>
                <a:xfrm>
                  <a:off x="5713271" y="4948246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76" name="Oval 575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77" name="Straight Connector 576"/>
                  <p:cNvCxnSpPr>
                    <a:stCxn id="576" idx="1"/>
                    <a:endCxn id="576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8" name="Straight Connector 577"/>
                  <p:cNvCxnSpPr>
                    <a:stCxn id="576" idx="3"/>
                    <a:endCxn id="576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2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73" name="Oval 572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74" name="Straight Connector 573"/>
                  <p:cNvCxnSpPr>
                    <a:stCxn id="573" idx="1"/>
                    <a:endCxn id="573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5" name="Straight Connector 574"/>
                  <p:cNvCxnSpPr>
                    <a:stCxn id="573" idx="3"/>
                    <a:endCxn id="573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24" name="Group 464"/>
              <p:cNvGrpSpPr/>
              <p:nvPr/>
            </p:nvGrpSpPr>
            <p:grpSpPr>
              <a:xfrm>
                <a:off x="5486400" y="4953000"/>
                <a:ext cx="228602" cy="1071554"/>
                <a:chOff x="5713270" y="4948246"/>
                <a:chExt cx="228602" cy="1071554"/>
              </a:xfrm>
            </p:grpSpPr>
            <p:grpSp>
              <p:nvGrpSpPr>
                <p:cNvPr id="558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67" name="Oval 566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68" name="Straight Connector 567"/>
                  <p:cNvCxnSpPr>
                    <a:stCxn id="567" idx="1"/>
                    <a:endCxn id="567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9" name="Straight Connector 568"/>
                  <p:cNvCxnSpPr>
                    <a:stCxn id="567" idx="3"/>
                    <a:endCxn id="567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59" name="Group 455"/>
                <p:cNvGrpSpPr/>
                <p:nvPr/>
              </p:nvGrpSpPr>
              <p:grpSpPr>
                <a:xfrm>
                  <a:off x="5713271" y="4948246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64" name="Oval 563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65" name="Straight Connector 564"/>
                  <p:cNvCxnSpPr>
                    <a:stCxn id="564" idx="1"/>
                    <a:endCxn id="564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6" name="Straight Connector 565"/>
                  <p:cNvCxnSpPr>
                    <a:stCxn id="564" idx="3"/>
                    <a:endCxn id="564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0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61" name="Oval 560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62" name="Straight Connector 561"/>
                  <p:cNvCxnSpPr>
                    <a:stCxn id="561" idx="1"/>
                    <a:endCxn id="561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3" name="Straight Connector 562"/>
                  <p:cNvCxnSpPr>
                    <a:stCxn id="561" idx="3"/>
                    <a:endCxn id="561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25" name="Group 478"/>
              <p:cNvGrpSpPr/>
              <p:nvPr/>
            </p:nvGrpSpPr>
            <p:grpSpPr>
              <a:xfrm>
                <a:off x="5486399" y="4157006"/>
                <a:ext cx="228600" cy="228600"/>
                <a:chOff x="7239000" y="5105400"/>
                <a:chExt cx="228600" cy="228600"/>
              </a:xfrm>
            </p:grpSpPr>
            <p:sp>
              <p:nvSpPr>
                <p:cNvPr id="556" name="Oval 555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7" name="Oval 556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6" name="Group 481"/>
              <p:cNvGrpSpPr/>
              <p:nvPr/>
            </p:nvGrpSpPr>
            <p:grpSpPr>
              <a:xfrm>
                <a:off x="5867400" y="3703371"/>
                <a:ext cx="228600" cy="228600"/>
                <a:chOff x="7239000" y="5105400"/>
                <a:chExt cx="228600" cy="228600"/>
              </a:xfrm>
            </p:grpSpPr>
            <p:sp>
              <p:nvSpPr>
                <p:cNvPr id="554" name="Oval 553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5" name="Oval 554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7" name="Group 484"/>
              <p:cNvGrpSpPr/>
              <p:nvPr/>
            </p:nvGrpSpPr>
            <p:grpSpPr>
              <a:xfrm>
                <a:off x="5486398" y="3703371"/>
                <a:ext cx="228600" cy="228600"/>
                <a:chOff x="7239000" y="5105400"/>
                <a:chExt cx="228600" cy="228600"/>
              </a:xfrm>
            </p:grpSpPr>
            <p:sp>
              <p:nvSpPr>
                <p:cNvPr id="552" name="Oval 551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3" name="Oval 552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8" name="Group 487"/>
              <p:cNvGrpSpPr/>
              <p:nvPr/>
            </p:nvGrpSpPr>
            <p:grpSpPr>
              <a:xfrm>
                <a:off x="5867403" y="3310077"/>
                <a:ext cx="228600" cy="228600"/>
                <a:chOff x="7239000" y="5105400"/>
                <a:chExt cx="228600" cy="228600"/>
              </a:xfrm>
            </p:grpSpPr>
            <p:sp>
              <p:nvSpPr>
                <p:cNvPr id="550" name="Oval 549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1" name="Oval 550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9" name="Group 490"/>
              <p:cNvGrpSpPr/>
              <p:nvPr/>
            </p:nvGrpSpPr>
            <p:grpSpPr>
              <a:xfrm>
                <a:off x="5486401" y="3310077"/>
                <a:ext cx="228600" cy="228600"/>
                <a:chOff x="7239000" y="5105400"/>
                <a:chExt cx="228600" cy="228600"/>
              </a:xfrm>
            </p:grpSpPr>
            <p:sp>
              <p:nvSpPr>
                <p:cNvPr id="548" name="Oval 547"/>
                <p:cNvSpPr/>
                <p:nvPr/>
              </p:nvSpPr>
              <p:spPr>
                <a:xfrm rot="10800000">
                  <a:off x="7239000" y="5105400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9" name="Oval 548"/>
                <p:cNvSpPr/>
                <p:nvPr/>
              </p:nvSpPr>
              <p:spPr>
                <a:xfrm rot="10800000" flipV="1">
                  <a:off x="7315200" y="5181600"/>
                  <a:ext cx="76200" cy="76200"/>
                </a:xfrm>
                <a:prstGeom prst="ellipse">
                  <a:avLst/>
                </a:prstGeom>
                <a:solidFill>
                  <a:srgbClr val="1EAB00"/>
                </a:solidFill>
                <a:ln w="28575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0" name="Group 493"/>
              <p:cNvGrpSpPr/>
              <p:nvPr/>
            </p:nvGrpSpPr>
            <p:grpSpPr>
              <a:xfrm>
                <a:off x="5869128" y="2144721"/>
                <a:ext cx="228602" cy="638175"/>
                <a:chOff x="5713270" y="5381625"/>
                <a:chExt cx="228602" cy="638175"/>
              </a:xfrm>
            </p:grpSpPr>
            <p:grpSp>
              <p:nvGrpSpPr>
                <p:cNvPr id="540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45" name="Oval 544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46" name="Straight Connector 545"/>
                  <p:cNvCxnSpPr>
                    <a:stCxn id="545" idx="1"/>
                    <a:endCxn id="545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7" name="Straight Connector 546"/>
                  <p:cNvCxnSpPr>
                    <a:stCxn id="545" idx="3"/>
                    <a:endCxn id="545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1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42" name="Oval 541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43" name="Straight Connector 542"/>
                  <p:cNvCxnSpPr>
                    <a:stCxn id="542" idx="1"/>
                    <a:endCxn id="542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4" name="Straight Connector 543"/>
                  <p:cNvCxnSpPr>
                    <a:stCxn id="542" idx="3"/>
                    <a:endCxn id="542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1" name="Group 506"/>
              <p:cNvGrpSpPr/>
              <p:nvPr/>
            </p:nvGrpSpPr>
            <p:grpSpPr>
              <a:xfrm>
                <a:off x="5488130" y="2149475"/>
                <a:ext cx="228602" cy="638175"/>
                <a:chOff x="5713270" y="5381625"/>
                <a:chExt cx="228602" cy="638175"/>
              </a:xfrm>
            </p:grpSpPr>
            <p:grpSp>
              <p:nvGrpSpPr>
                <p:cNvPr id="532" name="Group 452"/>
                <p:cNvGrpSpPr/>
                <p:nvPr/>
              </p:nvGrpSpPr>
              <p:grpSpPr>
                <a:xfrm>
                  <a:off x="5713272" y="5381625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37" name="Oval 536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38" name="Straight Connector 537"/>
                  <p:cNvCxnSpPr>
                    <a:stCxn id="537" idx="1"/>
                    <a:endCxn id="537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9" name="Straight Connector 538"/>
                  <p:cNvCxnSpPr>
                    <a:stCxn id="537" idx="3"/>
                    <a:endCxn id="537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3" name="Group 459"/>
                <p:cNvGrpSpPr/>
                <p:nvPr/>
              </p:nvGrpSpPr>
              <p:grpSpPr>
                <a:xfrm>
                  <a:off x="5713270" y="5791200"/>
                  <a:ext cx="228600" cy="228600"/>
                  <a:chOff x="4800600" y="3889249"/>
                  <a:chExt cx="228600" cy="228600"/>
                </a:xfrm>
              </p:grpSpPr>
              <p:sp>
                <p:nvSpPr>
                  <p:cNvPr id="534" name="Oval 533"/>
                  <p:cNvSpPr/>
                  <p:nvPr/>
                </p:nvSpPr>
                <p:spPr>
                  <a:xfrm rot="10800000">
                    <a:off x="4800600" y="3889249"/>
                    <a:ext cx="228600" cy="228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8575" cap="flat" cmpd="sng" algn="ctr">
                    <a:solidFill>
                      <a:srgbClr val="1EAB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35" name="Straight Connector 534"/>
                  <p:cNvCxnSpPr>
                    <a:stCxn id="534" idx="1"/>
                    <a:endCxn id="534" idx="5"/>
                  </p:cNvCxnSpPr>
                  <p:nvPr/>
                </p:nvCxnSpPr>
                <p:spPr>
                  <a:xfrm rot="5400000" flipH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Straight Connector 535"/>
                  <p:cNvCxnSpPr>
                    <a:stCxn id="534" idx="3"/>
                    <a:endCxn id="534" idx="7"/>
                  </p:cNvCxnSpPr>
                  <p:nvPr/>
                </p:nvCxnSpPr>
                <p:spPr>
                  <a:xfrm rot="16200000" flipH="1" flipV="1">
                    <a:off x="4834078" y="3922727"/>
                    <a:ext cx="161644" cy="161644"/>
                  </a:xfrm>
                  <a:prstGeom prst="line">
                    <a:avLst/>
                  </a:prstGeom>
                  <a:ln>
                    <a:solidFill>
                      <a:srgbClr val="1EAB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28" name="Rectangle 427"/>
          <p:cNvSpPr/>
          <p:nvPr/>
        </p:nvSpPr>
        <p:spPr>
          <a:xfrm rot="16200000">
            <a:off x="5647852" y="878065"/>
            <a:ext cx="153719" cy="3882907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 428"/>
          <p:cNvSpPr/>
          <p:nvPr/>
        </p:nvSpPr>
        <p:spPr>
          <a:xfrm rot="16200000">
            <a:off x="5649284" y="-388043"/>
            <a:ext cx="153719" cy="3882907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7" name="Group 446"/>
          <p:cNvGrpSpPr/>
          <p:nvPr/>
        </p:nvGrpSpPr>
        <p:grpSpPr>
          <a:xfrm rot="16200000">
            <a:off x="5179606" y="546749"/>
            <a:ext cx="1052807" cy="3317996"/>
            <a:chOff x="5241704" y="2249325"/>
            <a:chExt cx="1184315" cy="3660616"/>
          </a:xfrm>
        </p:grpSpPr>
        <p:grpSp>
          <p:nvGrpSpPr>
            <p:cNvPr id="436" name="Group 435"/>
            <p:cNvGrpSpPr/>
            <p:nvPr/>
          </p:nvGrpSpPr>
          <p:grpSpPr>
            <a:xfrm>
              <a:off x="5241704" y="5062546"/>
              <a:ext cx="1184251" cy="847395"/>
              <a:chOff x="5241704" y="5062546"/>
              <a:chExt cx="1184251" cy="847395"/>
            </a:xfrm>
          </p:grpSpPr>
          <p:cxnSp>
            <p:nvCxnSpPr>
              <p:cNvPr id="432" name="Straight Arrow Connector 431"/>
              <p:cNvCxnSpPr/>
              <p:nvPr/>
            </p:nvCxnSpPr>
            <p:spPr>
              <a:xfrm>
                <a:off x="5241704" y="5461922"/>
                <a:ext cx="1184251" cy="1588"/>
              </a:xfrm>
              <a:prstGeom prst="straightConnector1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5" name="Group 434"/>
              <p:cNvGrpSpPr/>
              <p:nvPr/>
            </p:nvGrpSpPr>
            <p:grpSpPr>
              <a:xfrm>
                <a:off x="5426350" y="5062546"/>
                <a:ext cx="814959" cy="847395"/>
                <a:chOff x="5224339" y="5062546"/>
                <a:chExt cx="1205927" cy="847395"/>
              </a:xfrm>
            </p:grpSpPr>
            <p:cxnSp>
              <p:nvCxnSpPr>
                <p:cNvPr id="433" name="Straight Arrow Connector 432"/>
                <p:cNvCxnSpPr/>
                <p:nvPr/>
              </p:nvCxnSpPr>
              <p:spPr>
                <a:xfrm>
                  <a:off x="5246015" y="5062546"/>
                  <a:ext cx="1184251" cy="1588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Arrow Connector 433"/>
                <p:cNvCxnSpPr/>
                <p:nvPr/>
              </p:nvCxnSpPr>
              <p:spPr>
                <a:xfrm>
                  <a:off x="5224339" y="5908353"/>
                  <a:ext cx="1184251" cy="1588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7" name="Group 436"/>
            <p:cNvGrpSpPr/>
            <p:nvPr/>
          </p:nvGrpSpPr>
          <p:grpSpPr>
            <a:xfrm flipH="1">
              <a:off x="5241768" y="3425499"/>
              <a:ext cx="1184251" cy="847395"/>
              <a:chOff x="5241704" y="5062546"/>
              <a:chExt cx="1184251" cy="847395"/>
            </a:xfrm>
          </p:grpSpPr>
          <p:cxnSp>
            <p:nvCxnSpPr>
              <p:cNvPr id="438" name="Straight Arrow Connector 437"/>
              <p:cNvCxnSpPr/>
              <p:nvPr/>
            </p:nvCxnSpPr>
            <p:spPr>
              <a:xfrm>
                <a:off x="5241704" y="5461922"/>
                <a:ext cx="1184251" cy="1588"/>
              </a:xfrm>
              <a:prstGeom prst="straightConnector1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9" name="Group 434"/>
              <p:cNvGrpSpPr/>
              <p:nvPr/>
            </p:nvGrpSpPr>
            <p:grpSpPr>
              <a:xfrm>
                <a:off x="5426350" y="5062546"/>
                <a:ext cx="814959" cy="847395"/>
                <a:chOff x="5224339" y="5062546"/>
                <a:chExt cx="1205927" cy="847395"/>
              </a:xfrm>
            </p:grpSpPr>
            <p:cxnSp>
              <p:nvCxnSpPr>
                <p:cNvPr id="440" name="Straight Arrow Connector 439"/>
                <p:cNvCxnSpPr/>
                <p:nvPr/>
              </p:nvCxnSpPr>
              <p:spPr>
                <a:xfrm>
                  <a:off x="5246015" y="5062546"/>
                  <a:ext cx="1184251" cy="1588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Arrow Connector 440"/>
                <p:cNvCxnSpPr/>
                <p:nvPr/>
              </p:nvCxnSpPr>
              <p:spPr>
                <a:xfrm>
                  <a:off x="5224339" y="5908353"/>
                  <a:ext cx="1184251" cy="1588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2" name="Group 441"/>
            <p:cNvGrpSpPr/>
            <p:nvPr/>
          </p:nvGrpSpPr>
          <p:grpSpPr>
            <a:xfrm>
              <a:off x="5241768" y="2249325"/>
              <a:ext cx="1184251" cy="448019"/>
              <a:chOff x="5241704" y="5461922"/>
              <a:chExt cx="1184251" cy="448019"/>
            </a:xfrm>
          </p:grpSpPr>
          <p:cxnSp>
            <p:nvCxnSpPr>
              <p:cNvPr id="443" name="Straight Arrow Connector 442"/>
              <p:cNvCxnSpPr/>
              <p:nvPr/>
            </p:nvCxnSpPr>
            <p:spPr>
              <a:xfrm>
                <a:off x="5241704" y="5461922"/>
                <a:ext cx="1184251" cy="1588"/>
              </a:xfrm>
              <a:prstGeom prst="straightConnector1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Arrow Connector 445"/>
              <p:cNvCxnSpPr/>
              <p:nvPr/>
            </p:nvCxnSpPr>
            <p:spPr>
              <a:xfrm>
                <a:off x="5426350" y="5908353"/>
                <a:ext cx="800310" cy="1588"/>
              </a:xfrm>
              <a:prstGeom prst="straightConnector1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4" name="Group 393"/>
          <p:cNvGrpSpPr/>
          <p:nvPr/>
        </p:nvGrpSpPr>
        <p:grpSpPr>
          <a:xfrm rot="16200000" flipH="1" flipV="1">
            <a:off x="1215157" y="3728344"/>
            <a:ext cx="2512457" cy="1419827"/>
            <a:chOff x="7239000" y="1999762"/>
            <a:chExt cx="3084102" cy="1419827"/>
          </a:xfrm>
        </p:grpSpPr>
        <p:grpSp>
          <p:nvGrpSpPr>
            <p:cNvPr id="321" name="Group 320"/>
            <p:cNvGrpSpPr/>
            <p:nvPr/>
          </p:nvGrpSpPr>
          <p:grpSpPr>
            <a:xfrm>
              <a:off x="7239000" y="1999762"/>
              <a:ext cx="3084102" cy="1419827"/>
              <a:chOff x="1562795" y="5084174"/>
              <a:chExt cx="3084102" cy="1419827"/>
            </a:xfrm>
          </p:grpSpPr>
          <p:sp>
            <p:nvSpPr>
              <p:cNvPr id="586" name="Rectangle 585"/>
              <p:cNvSpPr/>
              <p:nvPr/>
            </p:nvSpPr>
            <p:spPr>
              <a:xfrm rot="5400000">
                <a:off x="2394932" y="4252037"/>
                <a:ext cx="1419827" cy="3084102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7" name="Rectangle 586"/>
              <p:cNvSpPr/>
              <p:nvPr/>
            </p:nvSpPr>
            <p:spPr>
              <a:xfrm rot="5400000">
                <a:off x="2551166" y="4408275"/>
                <a:ext cx="1112390" cy="2771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2" name="Group 601"/>
              <p:cNvGrpSpPr/>
              <p:nvPr/>
            </p:nvGrpSpPr>
            <p:grpSpPr>
              <a:xfrm>
                <a:off x="2029958" y="5307349"/>
                <a:ext cx="2123657" cy="1001029"/>
                <a:chOff x="1224045" y="5872097"/>
                <a:chExt cx="2473436" cy="1165904"/>
              </a:xfrm>
            </p:grpSpPr>
            <p:cxnSp>
              <p:nvCxnSpPr>
                <p:cNvPr id="588" name="Straight Arrow Connector 587"/>
                <p:cNvCxnSpPr/>
                <p:nvPr/>
              </p:nvCxnSpPr>
              <p:spPr>
                <a:xfrm rot="16200000" flipV="1">
                  <a:off x="1641695" y="6448987"/>
                  <a:ext cx="1165904" cy="12123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3" name="Straight Arrow Connector 592"/>
                <p:cNvCxnSpPr/>
                <p:nvPr/>
              </p:nvCxnSpPr>
              <p:spPr>
                <a:xfrm rot="16200000" flipV="1">
                  <a:off x="2146883" y="6448987"/>
                  <a:ext cx="1165904" cy="12123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5" name="Straight Arrow Connector 594"/>
                <p:cNvCxnSpPr/>
                <p:nvPr/>
              </p:nvCxnSpPr>
              <p:spPr>
                <a:xfrm rot="5400000" flipH="1" flipV="1">
                  <a:off x="2749268" y="6455048"/>
                  <a:ext cx="927701" cy="1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7" name="Straight Arrow Connector 596"/>
                <p:cNvCxnSpPr/>
                <p:nvPr/>
              </p:nvCxnSpPr>
              <p:spPr>
                <a:xfrm rot="5400000" flipH="1" flipV="1">
                  <a:off x="3448884" y="6455048"/>
                  <a:ext cx="497193" cy="1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9" name="Straight Arrow Connector 598"/>
                <p:cNvCxnSpPr/>
                <p:nvPr/>
              </p:nvCxnSpPr>
              <p:spPr>
                <a:xfrm rot="5400000" flipH="1" flipV="1">
                  <a:off x="1280414" y="6455048"/>
                  <a:ext cx="927701" cy="1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0" name="Straight Arrow Connector 599"/>
                <p:cNvCxnSpPr/>
                <p:nvPr/>
              </p:nvCxnSpPr>
              <p:spPr>
                <a:xfrm rot="5400000" flipH="1" flipV="1">
                  <a:off x="975449" y="6455048"/>
                  <a:ext cx="497193" cy="1"/>
                </a:xfrm>
                <a:prstGeom prst="straightConnector1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2" name="Group 361"/>
            <p:cNvGrpSpPr/>
            <p:nvPr/>
          </p:nvGrpSpPr>
          <p:grpSpPr>
            <a:xfrm>
              <a:off x="7392676" y="2290945"/>
              <a:ext cx="2771628" cy="828158"/>
              <a:chOff x="536579" y="5657060"/>
              <a:chExt cx="2771628" cy="570950"/>
            </a:xfrm>
          </p:grpSpPr>
          <p:cxnSp>
            <p:nvCxnSpPr>
              <p:cNvPr id="343" name="Straight Arrow Connector 342"/>
              <p:cNvCxnSpPr/>
              <p:nvPr/>
            </p:nvCxnSpPr>
            <p:spPr>
              <a:xfrm>
                <a:off x="536579" y="6228009"/>
                <a:ext cx="2771628" cy="1"/>
              </a:xfrm>
              <a:prstGeom prst="straightConnector1">
                <a:avLst/>
              </a:prstGeom>
              <a:ln w="38100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Arrow Connector 347"/>
              <p:cNvCxnSpPr/>
              <p:nvPr/>
            </p:nvCxnSpPr>
            <p:spPr>
              <a:xfrm>
                <a:off x="536579" y="6036906"/>
                <a:ext cx="2771628" cy="1"/>
              </a:xfrm>
              <a:prstGeom prst="straightConnector1">
                <a:avLst/>
              </a:prstGeom>
              <a:ln w="38100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Arrow Connector 348"/>
              <p:cNvCxnSpPr/>
              <p:nvPr/>
            </p:nvCxnSpPr>
            <p:spPr>
              <a:xfrm>
                <a:off x="536579" y="5846449"/>
                <a:ext cx="2771628" cy="1"/>
              </a:xfrm>
              <a:prstGeom prst="straightConnector1">
                <a:avLst/>
              </a:prstGeom>
              <a:ln w="38100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Arrow Connector 359"/>
              <p:cNvCxnSpPr/>
              <p:nvPr/>
            </p:nvCxnSpPr>
            <p:spPr>
              <a:xfrm>
                <a:off x="536579" y="5657060"/>
                <a:ext cx="2771628" cy="1"/>
              </a:xfrm>
              <a:prstGeom prst="straightConnector1">
                <a:avLst/>
              </a:prstGeom>
              <a:ln w="38100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3" name="Group 502"/>
          <p:cNvGrpSpPr/>
          <p:nvPr/>
        </p:nvGrpSpPr>
        <p:grpSpPr>
          <a:xfrm>
            <a:off x="1752600" y="1371600"/>
            <a:ext cx="1877882" cy="1452164"/>
            <a:chOff x="2008318" y="1459468"/>
            <a:chExt cx="1877882" cy="1452164"/>
          </a:xfrm>
        </p:grpSpPr>
        <p:grpSp>
          <p:nvGrpSpPr>
            <p:cNvPr id="395" name="Group 394"/>
            <p:cNvGrpSpPr/>
            <p:nvPr/>
          </p:nvGrpSpPr>
          <p:grpSpPr>
            <a:xfrm>
              <a:off x="2008318" y="1627378"/>
              <a:ext cx="1615413" cy="1284254"/>
              <a:chOff x="5242587" y="5084174"/>
              <a:chExt cx="1615413" cy="1284254"/>
            </a:xfrm>
          </p:grpSpPr>
          <p:grpSp>
            <p:nvGrpSpPr>
              <p:cNvPr id="758" name="Group 31"/>
              <p:cNvGrpSpPr/>
              <p:nvPr/>
            </p:nvGrpSpPr>
            <p:grpSpPr>
              <a:xfrm>
                <a:off x="5242587" y="5084174"/>
                <a:ext cx="1615413" cy="1284254"/>
                <a:chOff x="2286000" y="4205111"/>
                <a:chExt cx="1881481" cy="1495778"/>
              </a:xfrm>
            </p:grpSpPr>
            <p:sp>
              <p:nvSpPr>
                <p:cNvPr id="765" name="Freeform 764"/>
                <p:cNvSpPr/>
                <p:nvPr/>
              </p:nvSpPr>
              <p:spPr>
                <a:xfrm>
                  <a:off x="2286000" y="4549384"/>
                  <a:ext cx="870020" cy="1149206"/>
                </a:xfrm>
                <a:custGeom>
                  <a:avLst/>
                  <a:gdLst>
                    <a:gd name="connsiteX0" fmla="*/ 0 w 1309077"/>
                    <a:gd name="connsiteY0" fmla="*/ 0 h 1729154"/>
                    <a:gd name="connsiteX1" fmla="*/ 1309077 w 1309077"/>
                    <a:gd name="connsiteY1" fmla="*/ 859692 h 1729154"/>
                    <a:gd name="connsiteX2" fmla="*/ 1309077 w 1309077"/>
                    <a:gd name="connsiteY2" fmla="*/ 1729154 h 1729154"/>
                    <a:gd name="connsiteX3" fmla="*/ 0 w 1309077"/>
                    <a:gd name="connsiteY3" fmla="*/ 869462 h 1729154"/>
                    <a:gd name="connsiteX4" fmla="*/ 0 w 1309077"/>
                    <a:gd name="connsiteY4" fmla="*/ 0 h 172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077" h="1729154">
                      <a:moveTo>
                        <a:pt x="0" y="0"/>
                      </a:moveTo>
                      <a:lnTo>
                        <a:pt x="1309077" y="859692"/>
                      </a:lnTo>
                      <a:lnTo>
                        <a:pt x="1309077" y="1729154"/>
                      </a:lnTo>
                      <a:lnTo>
                        <a:pt x="0" y="8694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Freeform 765"/>
                <p:cNvSpPr>
                  <a:spLocks noChangeAspect="1"/>
                </p:cNvSpPr>
                <p:nvPr/>
              </p:nvSpPr>
              <p:spPr>
                <a:xfrm>
                  <a:off x="2331449" y="4614310"/>
                  <a:ext cx="783018" cy="1034286"/>
                </a:xfrm>
                <a:custGeom>
                  <a:avLst/>
                  <a:gdLst>
                    <a:gd name="connsiteX0" fmla="*/ 0 w 1309077"/>
                    <a:gd name="connsiteY0" fmla="*/ 0 h 1729154"/>
                    <a:gd name="connsiteX1" fmla="*/ 1309077 w 1309077"/>
                    <a:gd name="connsiteY1" fmla="*/ 859692 h 1729154"/>
                    <a:gd name="connsiteX2" fmla="*/ 1309077 w 1309077"/>
                    <a:gd name="connsiteY2" fmla="*/ 1729154 h 1729154"/>
                    <a:gd name="connsiteX3" fmla="*/ 0 w 1309077"/>
                    <a:gd name="connsiteY3" fmla="*/ 869462 h 1729154"/>
                    <a:gd name="connsiteX4" fmla="*/ 0 w 1309077"/>
                    <a:gd name="connsiteY4" fmla="*/ 0 h 172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077" h="1729154">
                      <a:moveTo>
                        <a:pt x="0" y="0"/>
                      </a:moveTo>
                      <a:lnTo>
                        <a:pt x="1309077" y="859692"/>
                      </a:lnTo>
                      <a:lnTo>
                        <a:pt x="1309077" y="1729154"/>
                      </a:lnTo>
                      <a:lnTo>
                        <a:pt x="0" y="8694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Freeform 766"/>
                <p:cNvSpPr/>
                <p:nvPr/>
              </p:nvSpPr>
              <p:spPr>
                <a:xfrm>
                  <a:off x="2329717" y="4614744"/>
                  <a:ext cx="520498" cy="514870"/>
                </a:xfrm>
                <a:custGeom>
                  <a:avLst/>
                  <a:gdLst>
                    <a:gd name="connsiteX0" fmla="*/ 0 w 783167"/>
                    <a:gd name="connsiteY0" fmla="*/ 774700 h 774700"/>
                    <a:gd name="connsiteX1" fmla="*/ 0 w 783167"/>
                    <a:gd name="connsiteY1" fmla="*/ 0 h 774700"/>
                    <a:gd name="connsiteX2" fmla="*/ 783167 w 783167"/>
                    <a:gd name="connsiteY2" fmla="*/ 516466 h 774700"/>
                    <a:gd name="connsiteX3" fmla="*/ 0 w 783167"/>
                    <a:gd name="connsiteY3" fmla="*/ 774700 h 774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167" h="774700">
                      <a:moveTo>
                        <a:pt x="0" y="774700"/>
                      </a:moveTo>
                      <a:lnTo>
                        <a:pt x="0" y="0"/>
                      </a:lnTo>
                      <a:lnTo>
                        <a:pt x="783167" y="516466"/>
                      </a:lnTo>
                      <a:lnTo>
                        <a:pt x="0" y="7747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Parallelogram 767"/>
                <p:cNvSpPr/>
                <p:nvPr/>
              </p:nvSpPr>
              <p:spPr>
                <a:xfrm rot="5400000" flipH="1">
                  <a:off x="3202795" y="4736203"/>
                  <a:ext cx="921926" cy="1007446"/>
                </a:xfrm>
                <a:prstGeom prst="parallelogram">
                  <a:avLst>
                    <a:gd name="adj" fmla="val 35479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9" name="Freeform 768"/>
                <p:cNvSpPr/>
                <p:nvPr/>
              </p:nvSpPr>
              <p:spPr>
                <a:xfrm>
                  <a:off x="2295407" y="4205111"/>
                  <a:ext cx="1862667" cy="900289"/>
                </a:xfrm>
                <a:custGeom>
                  <a:avLst/>
                  <a:gdLst>
                    <a:gd name="connsiteX0" fmla="*/ 856074 w 1862667"/>
                    <a:gd name="connsiteY0" fmla="*/ 874889 h 874889"/>
                    <a:gd name="connsiteX1" fmla="*/ 1862667 w 1862667"/>
                    <a:gd name="connsiteY1" fmla="*/ 564445 h 874889"/>
                    <a:gd name="connsiteX2" fmla="*/ 997186 w 1862667"/>
                    <a:gd name="connsiteY2" fmla="*/ 0 h 874889"/>
                    <a:gd name="connsiteX3" fmla="*/ 0 w 1862667"/>
                    <a:gd name="connsiteY3" fmla="*/ 348074 h 874889"/>
                    <a:gd name="connsiteX4" fmla="*/ 856074 w 1862667"/>
                    <a:gd name="connsiteY4" fmla="*/ 874889 h 874889"/>
                    <a:gd name="connsiteX0" fmla="*/ 854106 w 1862667"/>
                    <a:gd name="connsiteY0" fmla="*/ 900289 h 900289"/>
                    <a:gd name="connsiteX1" fmla="*/ 1862667 w 1862667"/>
                    <a:gd name="connsiteY1" fmla="*/ 564445 h 900289"/>
                    <a:gd name="connsiteX2" fmla="*/ 997186 w 1862667"/>
                    <a:gd name="connsiteY2" fmla="*/ 0 h 900289"/>
                    <a:gd name="connsiteX3" fmla="*/ 0 w 1862667"/>
                    <a:gd name="connsiteY3" fmla="*/ 348074 h 900289"/>
                    <a:gd name="connsiteX4" fmla="*/ 854106 w 1862667"/>
                    <a:gd name="connsiteY4" fmla="*/ 900289 h 900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667" h="900289">
                      <a:moveTo>
                        <a:pt x="854106" y="900289"/>
                      </a:moveTo>
                      <a:lnTo>
                        <a:pt x="1862667" y="564445"/>
                      </a:lnTo>
                      <a:lnTo>
                        <a:pt x="997186" y="0"/>
                      </a:lnTo>
                      <a:lnTo>
                        <a:pt x="0" y="348074"/>
                      </a:lnTo>
                      <a:lnTo>
                        <a:pt x="854106" y="90028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70" name="Straight Connector 769"/>
              <p:cNvCxnSpPr>
                <a:stCxn id="768" idx="3"/>
                <a:endCxn id="768" idx="1"/>
              </p:cNvCxnSpPr>
              <p:nvPr/>
            </p:nvCxnSpPr>
            <p:spPr>
              <a:xfrm rot="10800000" flipH="1">
                <a:off x="5993021" y="5832234"/>
                <a:ext cx="864979" cy="280835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3" name="Straight Connector 772"/>
              <p:cNvCxnSpPr/>
              <p:nvPr/>
            </p:nvCxnSpPr>
            <p:spPr>
              <a:xfrm rot="10800000" flipH="1">
                <a:off x="5653918" y="5330441"/>
                <a:ext cx="864979" cy="280835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Straight Connector 773"/>
              <p:cNvCxnSpPr/>
              <p:nvPr/>
            </p:nvCxnSpPr>
            <p:spPr>
              <a:xfrm flipH="1" flipV="1">
                <a:off x="5674687" y="5234221"/>
                <a:ext cx="733323" cy="474124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9" name="Straight Connector 778"/>
              <p:cNvCxnSpPr>
                <a:endCxn id="768" idx="5"/>
              </p:cNvCxnSpPr>
              <p:nvPr/>
            </p:nvCxnSpPr>
            <p:spPr>
              <a:xfrm rot="16200000" flipH="1">
                <a:off x="6156928" y="5959427"/>
                <a:ext cx="519665" cy="17501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6" name="TextBox 395"/>
            <p:cNvSpPr txBox="1"/>
            <p:nvPr/>
          </p:nvSpPr>
          <p:spPr>
            <a:xfrm>
              <a:off x="2133600" y="1459468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3200400" y="16118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98" name="TextBox 397"/>
            <p:cNvSpPr txBox="1"/>
            <p:nvPr/>
          </p:nvSpPr>
          <p:spPr>
            <a:xfrm>
              <a:off x="3573294" y="21452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496" name="TextBox 495"/>
            <p:cNvSpPr txBox="1"/>
            <p:nvPr/>
          </p:nvSpPr>
          <p:spPr>
            <a:xfrm>
              <a:off x="2133600" y="20574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01" name="TextBox 500"/>
            <p:cNvSpPr txBox="1"/>
            <p:nvPr/>
          </p:nvSpPr>
          <p:spPr>
            <a:xfrm>
              <a:off x="3110771" y="1905000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02" name="TextBox 501"/>
            <p:cNvSpPr txBox="1"/>
            <p:nvPr/>
          </p:nvSpPr>
          <p:spPr>
            <a:xfrm>
              <a:off x="2451829" y="24500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sp>
        <p:nvSpPr>
          <p:cNvPr id="455" name="TextBox 454"/>
          <p:cNvSpPr txBox="1"/>
          <p:nvPr/>
        </p:nvSpPr>
        <p:spPr>
          <a:xfrm>
            <a:off x="93835" y="5223896"/>
            <a:ext cx="86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E-Field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H-Field</a:t>
            </a:r>
          </a:p>
        </p:txBody>
      </p:sp>
    </p:spTree>
    <p:extLst>
      <p:ext uri="{BB962C8B-B14F-4D97-AF65-F5344CB8AC3E}">
        <p14:creationId xmlns:p14="http://schemas.microsoft.com/office/powerpoint/2010/main" val="385566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/>
          <p:cNvSpPr/>
          <p:nvPr/>
        </p:nvSpPr>
        <p:spPr>
          <a:xfrm flipH="1">
            <a:off x="-5590972" y="1684301"/>
            <a:ext cx="14734972" cy="4251666"/>
          </a:xfrm>
          <a:prstGeom prst="rtTriangl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27000">
                <a:schemeClr val="tx1">
                  <a:alpha val="0"/>
                </a:schemeClr>
              </a:gs>
            </a:gsLst>
            <a:lin ang="3540000" scaled="0"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629593" y="860911"/>
            <a:ext cx="4111870" cy="4711026"/>
            <a:chOff x="4298730" y="293771"/>
            <a:chExt cx="2019244" cy="2070044"/>
          </a:xfrm>
        </p:grpSpPr>
        <p:sp>
          <p:nvSpPr>
            <p:cNvPr id="2" name="Freeform 1"/>
            <p:cNvSpPr/>
            <p:nvPr/>
          </p:nvSpPr>
          <p:spPr>
            <a:xfrm>
              <a:off x="4303666" y="1441436"/>
              <a:ext cx="2011409" cy="768364"/>
            </a:xfrm>
            <a:custGeom>
              <a:avLst/>
              <a:gdLst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84160"/>
                <a:gd name="connsiteX1" fmla="*/ 311150 w 2009775"/>
                <a:gd name="connsiteY1" fmla="*/ 606425 h 784160"/>
                <a:gd name="connsiteX2" fmla="*/ 1031875 w 2009775"/>
                <a:gd name="connsiteY2" fmla="*/ 511175 h 784160"/>
                <a:gd name="connsiteX3" fmla="*/ 1612900 w 2009775"/>
                <a:gd name="connsiteY3" fmla="*/ 523875 h 784160"/>
                <a:gd name="connsiteX4" fmla="*/ 2009775 w 2009775"/>
                <a:gd name="connsiteY4" fmla="*/ 676275 h 784160"/>
                <a:gd name="connsiteX5" fmla="*/ 1974850 w 2009775"/>
                <a:gd name="connsiteY5" fmla="*/ 165100 h 784160"/>
                <a:gd name="connsiteX6" fmla="*/ 1746250 w 2009775"/>
                <a:gd name="connsiteY6" fmla="*/ 47625 h 784160"/>
                <a:gd name="connsiteX7" fmla="*/ 1158875 w 2009775"/>
                <a:gd name="connsiteY7" fmla="*/ 0 h 784160"/>
                <a:gd name="connsiteX8" fmla="*/ 568325 w 2009775"/>
                <a:gd name="connsiteY8" fmla="*/ 50800 h 784160"/>
                <a:gd name="connsiteX9" fmla="*/ 114300 w 2009775"/>
                <a:gd name="connsiteY9" fmla="*/ 155575 h 784160"/>
                <a:gd name="connsiteX10" fmla="*/ 0 w 2009775"/>
                <a:gd name="connsiteY10" fmla="*/ 295275 h 784160"/>
                <a:gd name="connsiteX11" fmla="*/ 25400 w 2009775"/>
                <a:gd name="connsiteY11" fmla="*/ 774700 h 78416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10589"/>
                <a:gd name="connsiteY0" fmla="*/ 774700 h 774700"/>
                <a:gd name="connsiteX1" fmla="*/ 311150 w 2010589"/>
                <a:gd name="connsiteY1" fmla="*/ 606425 h 774700"/>
                <a:gd name="connsiteX2" fmla="*/ 1031875 w 2010589"/>
                <a:gd name="connsiteY2" fmla="*/ 511175 h 774700"/>
                <a:gd name="connsiteX3" fmla="*/ 1612900 w 2010589"/>
                <a:gd name="connsiteY3" fmla="*/ 523875 h 774700"/>
                <a:gd name="connsiteX4" fmla="*/ 2009775 w 2010589"/>
                <a:gd name="connsiteY4" fmla="*/ 676275 h 774700"/>
                <a:gd name="connsiteX5" fmla="*/ 1974850 w 2010589"/>
                <a:gd name="connsiteY5" fmla="*/ 165100 h 774700"/>
                <a:gd name="connsiteX6" fmla="*/ 1746250 w 2010589"/>
                <a:gd name="connsiteY6" fmla="*/ 47625 h 774700"/>
                <a:gd name="connsiteX7" fmla="*/ 1158875 w 2010589"/>
                <a:gd name="connsiteY7" fmla="*/ 0 h 774700"/>
                <a:gd name="connsiteX8" fmla="*/ 568325 w 2010589"/>
                <a:gd name="connsiteY8" fmla="*/ 50800 h 774700"/>
                <a:gd name="connsiteX9" fmla="*/ 114300 w 2010589"/>
                <a:gd name="connsiteY9" fmla="*/ 155575 h 774700"/>
                <a:gd name="connsiteX10" fmla="*/ 0 w 2010589"/>
                <a:gd name="connsiteY10" fmla="*/ 295275 h 774700"/>
                <a:gd name="connsiteX11" fmla="*/ 25400 w 2010589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6630 w 2011005"/>
                <a:gd name="connsiteY0" fmla="*/ 768364 h 768364"/>
                <a:gd name="connsiteX1" fmla="*/ 312380 w 2011005"/>
                <a:gd name="connsiteY1" fmla="*/ 600089 h 768364"/>
                <a:gd name="connsiteX2" fmla="*/ 1033105 w 2011005"/>
                <a:gd name="connsiteY2" fmla="*/ 504839 h 768364"/>
                <a:gd name="connsiteX3" fmla="*/ 1598255 w 2011005"/>
                <a:gd name="connsiteY3" fmla="*/ 527064 h 768364"/>
                <a:gd name="connsiteX4" fmla="*/ 2011005 w 2011005"/>
                <a:gd name="connsiteY4" fmla="*/ 669939 h 768364"/>
                <a:gd name="connsiteX5" fmla="*/ 1976080 w 2011005"/>
                <a:gd name="connsiteY5" fmla="*/ 158764 h 768364"/>
                <a:gd name="connsiteX6" fmla="*/ 1747480 w 2011005"/>
                <a:gd name="connsiteY6" fmla="*/ 41289 h 768364"/>
                <a:gd name="connsiteX7" fmla="*/ 1160105 w 2011005"/>
                <a:gd name="connsiteY7" fmla="*/ 14 h 768364"/>
                <a:gd name="connsiteX8" fmla="*/ 569555 w 2011005"/>
                <a:gd name="connsiteY8" fmla="*/ 44464 h 768364"/>
                <a:gd name="connsiteX9" fmla="*/ 115530 w 2011005"/>
                <a:gd name="connsiteY9" fmla="*/ 149239 h 768364"/>
                <a:gd name="connsiteX10" fmla="*/ 1230 w 2011005"/>
                <a:gd name="connsiteY10" fmla="*/ 288939 h 768364"/>
                <a:gd name="connsiteX11" fmla="*/ 26630 w 2011005"/>
                <a:gd name="connsiteY11" fmla="*/ 768364 h 768364"/>
                <a:gd name="connsiteX0" fmla="*/ 27034 w 2011409"/>
                <a:gd name="connsiteY0" fmla="*/ 768364 h 768364"/>
                <a:gd name="connsiteX1" fmla="*/ 312784 w 2011409"/>
                <a:gd name="connsiteY1" fmla="*/ 600089 h 768364"/>
                <a:gd name="connsiteX2" fmla="*/ 1033509 w 2011409"/>
                <a:gd name="connsiteY2" fmla="*/ 504839 h 768364"/>
                <a:gd name="connsiteX3" fmla="*/ 1598659 w 2011409"/>
                <a:gd name="connsiteY3" fmla="*/ 527064 h 768364"/>
                <a:gd name="connsiteX4" fmla="*/ 2011409 w 2011409"/>
                <a:gd name="connsiteY4" fmla="*/ 669939 h 768364"/>
                <a:gd name="connsiteX5" fmla="*/ 1976484 w 2011409"/>
                <a:gd name="connsiteY5" fmla="*/ 158764 h 768364"/>
                <a:gd name="connsiteX6" fmla="*/ 1747884 w 2011409"/>
                <a:gd name="connsiteY6" fmla="*/ 41289 h 768364"/>
                <a:gd name="connsiteX7" fmla="*/ 1160509 w 2011409"/>
                <a:gd name="connsiteY7" fmla="*/ 14 h 768364"/>
                <a:gd name="connsiteX8" fmla="*/ 569959 w 2011409"/>
                <a:gd name="connsiteY8" fmla="*/ 44464 h 768364"/>
                <a:gd name="connsiteX9" fmla="*/ 115934 w 2011409"/>
                <a:gd name="connsiteY9" fmla="*/ 149239 h 768364"/>
                <a:gd name="connsiteX10" fmla="*/ 1634 w 2011409"/>
                <a:gd name="connsiteY10" fmla="*/ 288939 h 768364"/>
                <a:gd name="connsiteX11" fmla="*/ 27034 w 2011409"/>
                <a:gd name="connsiteY11" fmla="*/ 768364 h 7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1409" h="768364">
                  <a:moveTo>
                    <a:pt x="27034" y="768364"/>
                  </a:moveTo>
                  <a:cubicBezTo>
                    <a:pt x="43967" y="686872"/>
                    <a:pt x="145038" y="644010"/>
                    <a:pt x="312784" y="600089"/>
                  </a:cubicBezTo>
                  <a:cubicBezTo>
                    <a:pt x="480530" y="556168"/>
                    <a:pt x="819197" y="517010"/>
                    <a:pt x="1033509" y="504839"/>
                  </a:cubicBezTo>
                  <a:cubicBezTo>
                    <a:pt x="1247821" y="492668"/>
                    <a:pt x="1410276" y="519656"/>
                    <a:pt x="1598659" y="527064"/>
                  </a:cubicBezTo>
                  <a:cubicBezTo>
                    <a:pt x="1792334" y="531297"/>
                    <a:pt x="2005059" y="583685"/>
                    <a:pt x="2011409" y="669939"/>
                  </a:cubicBezTo>
                  <a:lnTo>
                    <a:pt x="1976484" y="158764"/>
                  </a:lnTo>
                  <a:cubicBezTo>
                    <a:pt x="1957963" y="107964"/>
                    <a:pt x="1883880" y="67747"/>
                    <a:pt x="1747884" y="41289"/>
                  </a:cubicBezTo>
                  <a:cubicBezTo>
                    <a:pt x="1611888" y="14831"/>
                    <a:pt x="1356830" y="-515"/>
                    <a:pt x="1160509" y="14"/>
                  </a:cubicBezTo>
                  <a:cubicBezTo>
                    <a:pt x="963659" y="14831"/>
                    <a:pt x="804909" y="10597"/>
                    <a:pt x="569959" y="44464"/>
                  </a:cubicBezTo>
                  <a:cubicBezTo>
                    <a:pt x="418617" y="79389"/>
                    <a:pt x="267276" y="92089"/>
                    <a:pt x="115934" y="149239"/>
                  </a:cubicBezTo>
                  <a:cubicBezTo>
                    <a:pt x="52434" y="189456"/>
                    <a:pt x="-11066" y="182047"/>
                    <a:pt x="1634" y="288939"/>
                  </a:cubicBezTo>
                  <a:lnTo>
                    <a:pt x="27034" y="768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298730" y="1446780"/>
              <a:ext cx="2019244" cy="917035"/>
              <a:chOff x="4298730" y="1446780"/>
              <a:chExt cx="2019244" cy="917035"/>
            </a:xfrm>
            <a:effectLst/>
          </p:grpSpPr>
          <p:sp>
            <p:nvSpPr>
              <p:cNvPr id="7" name="Oval 6"/>
              <p:cNvSpPr/>
              <p:nvPr/>
            </p:nvSpPr>
            <p:spPr>
              <a:xfrm rot="21437833">
                <a:off x="4298730" y="1446780"/>
                <a:ext cx="1985378" cy="411936"/>
              </a:xfrm>
              <a:prstGeom prst="ellipse">
                <a:avLst/>
              </a:prstGeom>
              <a:noFill/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 rot="21437833">
                <a:off x="4332596" y="1951879"/>
                <a:ext cx="1985378" cy="4119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stCxn id="7" idx="2"/>
                <a:endCxn id="8" idx="2"/>
              </p:cNvCxnSpPr>
              <p:nvPr/>
            </p:nvCxnSpPr>
            <p:spPr>
              <a:xfrm>
                <a:off x="4299834" y="169955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7" idx="6"/>
                <a:endCxn id="8" idx="6"/>
              </p:cNvCxnSpPr>
              <p:nvPr/>
            </p:nvCxnSpPr>
            <p:spPr>
              <a:xfrm>
                <a:off x="6283004" y="160593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4715130" y="1802624"/>
              <a:ext cx="1189568" cy="550261"/>
              <a:chOff x="4715130" y="1802624"/>
              <a:chExt cx="1189568" cy="550261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 flipH="1" flipV="1">
                <a:off x="4715130" y="2001985"/>
                <a:ext cx="10467" cy="322642"/>
              </a:xfrm>
              <a:prstGeom prst="straightConnector1">
                <a:avLst/>
              </a:prstGeom>
              <a:ln w="762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H="1" flipV="1">
                <a:off x="5102851" y="1935586"/>
                <a:ext cx="10466" cy="417299"/>
              </a:xfrm>
              <a:prstGeom prst="straightConnector1">
                <a:avLst/>
              </a:prstGeom>
              <a:ln w="762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H="1" flipV="1">
                <a:off x="5494410" y="1869365"/>
                <a:ext cx="10466" cy="483520"/>
              </a:xfrm>
              <a:prstGeom prst="straightConnector1">
                <a:avLst/>
              </a:prstGeom>
              <a:ln w="762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H="1" flipV="1">
                <a:off x="5894232" y="1802624"/>
                <a:ext cx="10466" cy="436991"/>
              </a:xfrm>
              <a:prstGeom prst="straightConnector1">
                <a:avLst/>
              </a:prstGeom>
              <a:ln w="762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Freeform 21"/>
            <p:cNvSpPr/>
            <p:nvPr/>
          </p:nvSpPr>
          <p:spPr>
            <a:xfrm>
              <a:off x="4794250" y="1797050"/>
              <a:ext cx="1282700" cy="260350"/>
            </a:xfrm>
            <a:custGeom>
              <a:avLst/>
              <a:gdLst>
                <a:gd name="connsiteX0" fmla="*/ 0 w 1282700"/>
                <a:gd name="connsiteY0" fmla="*/ 206375 h 260350"/>
                <a:gd name="connsiteX1" fmla="*/ 1282700 w 1282700"/>
                <a:gd name="connsiteY1" fmla="*/ 0 h 260350"/>
                <a:gd name="connsiteX2" fmla="*/ 1282700 w 1282700"/>
                <a:gd name="connsiteY2" fmla="*/ 53975 h 260350"/>
                <a:gd name="connsiteX3" fmla="*/ 3175 w 1282700"/>
                <a:gd name="connsiteY3" fmla="*/ 260350 h 260350"/>
                <a:gd name="connsiteX4" fmla="*/ 0 w 1282700"/>
                <a:gd name="connsiteY4" fmla="*/ 206375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260350">
                  <a:moveTo>
                    <a:pt x="0" y="206375"/>
                  </a:moveTo>
                  <a:lnTo>
                    <a:pt x="1282700" y="0"/>
                  </a:lnTo>
                  <a:lnTo>
                    <a:pt x="1282700" y="53975"/>
                  </a:lnTo>
                  <a:lnTo>
                    <a:pt x="3175" y="260350"/>
                  </a:lnTo>
                  <a:lnTo>
                    <a:pt x="0" y="2063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533900" y="1924050"/>
              <a:ext cx="257175" cy="136525"/>
            </a:xfrm>
            <a:custGeom>
              <a:avLst/>
              <a:gdLst>
                <a:gd name="connsiteX0" fmla="*/ 0 w 257175"/>
                <a:gd name="connsiteY0" fmla="*/ 0 h 136525"/>
                <a:gd name="connsiteX1" fmla="*/ 0 w 257175"/>
                <a:gd name="connsiteY1" fmla="*/ 53975 h 136525"/>
                <a:gd name="connsiteX2" fmla="*/ 257175 w 257175"/>
                <a:gd name="connsiteY2" fmla="*/ 136525 h 136525"/>
                <a:gd name="connsiteX3" fmla="*/ 257175 w 257175"/>
                <a:gd name="connsiteY3" fmla="*/ 79375 h 136525"/>
                <a:gd name="connsiteX4" fmla="*/ 0 w 257175"/>
                <a:gd name="connsiteY4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136525">
                  <a:moveTo>
                    <a:pt x="0" y="0"/>
                  </a:moveTo>
                  <a:lnTo>
                    <a:pt x="0" y="53975"/>
                  </a:lnTo>
                  <a:lnTo>
                    <a:pt x="257175" y="136525"/>
                  </a:lnTo>
                  <a:lnTo>
                    <a:pt x="257175" y="79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533900" y="1714500"/>
              <a:ext cx="1539875" cy="285750"/>
            </a:xfrm>
            <a:custGeom>
              <a:avLst/>
              <a:gdLst>
                <a:gd name="connsiteX0" fmla="*/ 1292225 w 1539875"/>
                <a:gd name="connsiteY0" fmla="*/ 0 h 285750"/>
                <a:gd name="connsiteX1" fmla="*/ 1539875 w 1539875"/>
                <a:gd name="connsiteY1" fmla="*/ 79375 h 285750"/>
                <a:gd name="connsiteX2" fmla="*/ 260350 w 1539875"/>
                <a:gd name="connsiteY2" fmla="*/ 285750 h 285750"/>
                <a:gd name="connsiteX3" fmla="*/ 0 w 1539875"/>
                <a:gd name="connsiteY3" fmla="*/ 209550 h 285750"/>
                <a:gd name="connsiteX4" fmla="*/ 1292225 w 1539875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875" h="285750">
                  <a:moveTo>
                    <a:pt x="1292225" y="0"/>
                  </a:moveTo>
                  <a:lnTo>
                    <a:pt x="1539875" y="79375"/>
                  </a:lnTo>
                  <a:lnTo>
                    <a:pt x="260350" y="285750"/>
                  </a:lnTo>
                  <a:lnTo>
                    <a:pt x="0" y="209550"/>
                  </a:lnTo>
                  <a:lnTo>
                    <a:pt x="12922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 rot="21411790">
              <a:off x="5747907" y="1197469"/>
              <a:ext cx="282839" cy="3088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590070" y="522327"/>
              <a:ext cx="152629" cy="1444267"/>
              <a:chOff x="4603749" y="526415"/>
              <a:chExt cx="152629" cy="1444267"/>
            </a:xfrm>
            <a:solidFill>
              <a:schemeClr val="bg1">
                <a:lumMod val="75000"/>
              </a:schemeClr>
            </a:solidFill>
            <a:effectLst/>
          </p:grpSpPr>
          <p:sp>
            <p:nvSpPr>
              <p:cNvPr id="26" name="Freeform 25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603750" y="526415"/>
                <a:ext cx="101600" cy="45719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03900" y="323215"/>
              <a:ext cx="155803" cy="1447442"/>
              <a:chOff x="4600575" y="523240"/>
              <a:chExt cx="155803" cy="1447442"/>
            </a:xfrm>
            <a:solidFill>
              <a:srgbClr val="FFFFFF"/>
            </a:solidFill>
            <a:effectLst/>
          </p:grpSpPr>
          <p:sp>
            <p:nvSpPr>
              <p:cNvPr id="30" name="Freeform 29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600575" y="523240"/>
                <a:ext cx="101600" cy="45719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489450" y="498791"/>
              <a:ext cx="352425" cy="1322144"/>
              <a:chOff x="4489450" y="498791"/>
              <a:chExt cx="352425" cy="1322144"/>
            </a:xfrm>
            <a:solidFill>
              <a:schemeClr val="bg2">
                <a:lumMod val="75000"/>
              </a:schemeClr>
            </a:solidFill>
            <a:effectLst/>
          </p:grpSpPr>
          <p:sp>
            <p:nvSpPr>
              <p:cNvPr id="32" name="Freeform 31"/>
              <p:cNvSpPr/>
              <p:nvPr/>
            </p:nvSpPr>
            <p:spPr>
              <a:xfrm>
                <a:off x="4489450" y="530224"/>
                <a:ext cx="352425" cy="1290711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290711">
                    <a:moveTo>
                      <a:pt x="0" y="6350"/>
                    </a:moveTo>
                    <a:lnTo>
                      <a:pt x="53975" y="1238250"/>
                    </a:lnTo>
                    <a:cubicBezTo>
                      <a:pt x="80963" y="1324504"/>
                      <a:pt x="341842" y="1292225"/>
                      <a:pt x="352425" y="1228725"/>
                    </a:cubicBezTo>
                    <a:lnTo>
                      <a:pt x="307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 rot="21321210">
                <a:off x="4492517" y="498791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695940" y="293771"/>
              <a:ext cx="352435" cy="1330315"/>
              <a:chOff x="5695940" y="293771"/>
              <a:chExt cx="352435" cy="1330315"/>
            </a:xfrm>
            <a:solidFill>
              <a:srgbClr val="C4BD97"/>
            </a:solidFill>
            <a:effectLst/>
          </p:grpSpPr>
          <p:sp>
            <p:nvSpPr>
              <p:cNvPr id="33" name="Freeform 32"/>
              <p:cNvSpPr/>
              <p:nvPr/>
            </p:nvSpPr>
            <p:spPr>
              <a:xfrm>
                <a:off x="5695940" y="293771"/>
                <a:ext cx="352435" cy="1330315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  <a:gd name="connsiteX0" fmla="*/ 0 w 352425"/>
                  <a:gd name="connsiteY0" fmla="*/ 156987 h 1441348"/>
                  <a:gd name="connsiteX1" fmla="*/ 53975 w 352425"/>
                  <a:gd name="connsiteY1" fmla="*/ 1388887 h 1441348"/>
                  <a:gd name="connsiteX2" fmla="*/ 352425 w 352425"/>
                  <a:gd name="connsiteY2" fmla="*/ 1379362 h 1441348"/>
                  <a:gd name="connsiteX3" fmla="*/ 307975 w 352425"/>
                  <a:gd name="connsiteY3" fmla="*/ 150637 h 1441348"/>
                  <a:gd name="connsiteX4" fmla="*/ 0 w 352425"/>
                  <a:gd name="connsiteY4" fmla="*/ 156987 h 1441348"/>
                  <a:gd name="connsiteX0" fmla="*/ 0 w 352425"/>
                  <a:gd name="connsiteY0" fmla="*/ 115004 h 1399365"/>
                  <a:gd name="connsiteX1" fmla="*/ 53975 w 352425"/>
                  <a:gd name="connsiteY1" fmla="*/ 1346904 h 1399365"/>
                  <a:gd name="connsiteX2" fmla="*/ 352425 w 352425"/>
                  <a:gd name="connsiteY2" fmla="*/ 1337379 h 1399365"/>
                  <a:gd name="connsiteX3" fmla="*/ 307975 w 352425"/>
                  <a:gd name="connsiteY3" fmla="*/ 108654 h 1399365"/>
                  <a:gd name="connsiteX4" fmla="*/ 0 w 352425"/>
                  <a:gd name="connsiteY4" fmla="*/ 115004 h 1399365"/>
                  <a:gd name="connsiteX0" fmla="*/ 0 w 352425"/>
                  <a:gd name="connsiteY0" fmla="*/ 60553 h 1344914"/>
                  <a:gd name="connsiteX1" fmla="*/ 53975 w 352425"/>
                  <a:gd name="connsiteY1" fmla="*/ 1292453 h 1344914"/>
                  <a:gd name="connsiteX2" fmla="*/ 352425 w 352425"/>
                  <a:gd name="connsiteY2" fmla="*/ 1282928 h 1344914"/>
                  <a:gd name="connsiteX3" fmla="*/ 307975 w 352425"/>
                  <a:gd name="connsiteY3" fmla="*/ 54203 h 1344914"/>
                  <a:gd name="connsiteX4" fmla="*/ 0 w 352425"/>
                  <a:gd name="connsiteY4" fmla="*/ 60553 h 1344914"/>
                  <a:gd name="connsiteX0" fmla="*/ 10 w 352435"/>
                  <a:gd name="connsiteY0" fmla="*/ 45954 h 1330315"/>
                  <a:gd name="connsiteX1" fmla="*/ 53985 w 352435"/>
                  <a:gd name="connsiteY1" fmla="*/ 1277854 h 1330315"/>
                  <a:gd name="connsiteX2" fmla="*/ 352435 w 352435"/>
                  <a:gd name="connsiteY2" fmla="*/ 1268329 h 1330315"/>
                  <a:gd name="connsiteX3" fmla="*/ 307985 w 352435"/>
                  <a:gd name="connsiteY3" fmla="*/ 39604 h 1330315"/>
                  <a:gd name="connsiteX4" fmla="*/ 10 w 352435"/>
                  <a:gd name="connsiteY4" fmla="*/ 45954 h 133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5" h="1330315">
                    <a:moveTo>
                      <a:pt x="10" y="45954"/>
                    </a:moveTo>
                    <a:lnTo>
                      <a:pt x="53985" y="1277854"/>
                    </a:lnTo>
                    <a:cubicBezTo>
                      <a:pt x="80973" y="1364108"/>
                      <a:pt x="341852" y="1331829"/>
                      <a:pt x="352435" y="1268329"/>
                    </a:cubicBezTo>
                    <a:lnTo>
                      <a:pt x="307985" y="39604"/>
                    </a:lnTo>
                    <a:cubicBezTo>
                      <a:pt x="303223" y="-33950"/>
                      <a:pt x="-2107" y="11029"/>
                      <a:pt x="10" y="4595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 rot="21321210">
                <a:off x="5698253" y="299560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4820046" y="1738855"/>
              <a:ext cx="999842" cy="570510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  <a:gd name="connsiteX0" fmla="*/ 999842 w 999842"/>
                <a:gd name="connsiteY0" fmla="*/ 570510 h 570510"/>
                <a:gd name="connsiteX1" fmla="*/ 558800 w 999842"/>
                <a:gd name="connsiteY1" fmla="*/ 428405 h 570510"/>
                <a:gd name="connsiteX2" fmla="*/ 479425 w 999842"/>
                <a:gd name="connsiteY2" fmla="*/ 142655 h 570510"/>
                <a:gd name="connsiteX3" fmla="*/ 120650 w 999842"/>
                <a:gd name="connsiteY3" fmla="*/ 9305 h 570510"/>
                <a:gd name="connsiteX4" fmla="*/ 0 w 999842"/>
                <a:gd name="connsiteY4" fmla="*/ 133130 h 5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842" h="570510">
                  <a:moveTo>
                    <a:pt x="999842" y="570510"/>
                  </a:moveTo>
                  <a:cubicBezTo>
                    <a:pt x="858025" y="525002"/>
                    <a:pt x="645536" y="499714"/>
                    <a:pt x="558800" y="428405"/>
                  </a:cubicBezTo>
                  <a:cubicBezTo>
                    <a:pt x="472064" y="357096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76200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5341371" y="1649955"/>
              <a:ext cx="904535" cy="539530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  <a:gd name="connsiteX0" fmla="*/ 885825 w 885825"/>
                <a:gd name="connsiteY0" fmla="*/ 539530 h 539530"/>
                <a:gd name="connsiteX1" fmla="*/ 558800 w 885825"/>
                <a:gd name="connsiteY1" fmla="*/ 428405 h 539530"/>
                <a:gd name="connsiteX2" fmla="*/ 479425 w 885825"/>
                <a:gd name="connsiteY2" fmla="*/ 142655 h 539530"/>
                <a:gd name="connsiteX3" fmla="*/ 120650 w 885825"/>
                <a:gd name="connsiteY3" fmla="*/ 9305 h 539530"/>
                <a:gd name="connsiteX4" fmla="*/ 0 w 885825"/>
                <a:gd name="connsiteY4" fmla="*/ 133130 h 539530"/>
                <a:gd name="connsiteX0" fmla="*/ 904535 w 904535"/>
                <a:gd name="connsiteY0" fmla="*/ 539530 h 539530"/>
                <a:gd name="connsiteX1" fmla="*/ 558800 w 904535"/>
                <a:gd name="connsiteY1" fmla="*/ 428405 h 539530"/>
                <a:gd name="connsiteX2" fmla="*/ 479425 w 904535"/>
                <a:gd name="connsiteY2" fmla="*/ 142655 h 539530"/>
                <a:gd name="connsiteX3" fmla="*/ 120650 w 904535"/>
                <a:gd name="connsiteY3" fmla="*/ 9305 h 539530"/>
                <a:gd name="connsiteX4" fmla="*/ 0 w 904535"/>
                <a:gd name="connsiteY4" fmla="*/ 133130 h 53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535" h="539530">
                  <a:moveTo>
                    <a:pt x="904535" y="539530"/>
                  </a:moveTo>
                  <a:cubicBezTo>
                    <a:pt x="762718" y="494022"/>
                    <a:pt x="629652" y="494551"/>
                    <a:pt x="558800" y="428405"/>
                  </a:cubicBezTo>
                  <a:cubicBezTo>
                    <a:pt x="487948" y="362259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76200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5074275" y="1686197"/>
              <a:ext cx="986688" cy="576476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  <a:gd name="connsiteX0" fmla="*/ 885825 w 885825"/>
                <a:gd name="connsiteY0" fmla="*/ 539530 h 539530"/>
                <a:gd name="connsiteX1" fmla="*/ 558800 w 885825"/>
                <a:gd name="connsiteY1" fmla="*/ 428405 h 539530"/>
                <a:gd name="connsiteX2" fmla="*/ 479425 w 885825"/>
                <a:gd name="connsiteY2" fmla="*/ 142655 h 539530"/>
                <a:gd name="connsiteX3" fmla="*/ 120650 w 885825"/>
                <a:gd name="connsiteY3" fmla="*/ 9305 h 539530"/>
                <a:gd name="connsiteX4" fmla="*/ 0 w 885825"/>
                <a:gd name="connsiteY4" fmla="*/ 133130 h 539530"/>
                <a:gd name="connsiteX0" fmla="*/ 946150 w 946150"/>
                <a:gd name="connsiteY0" fmla="*/ 568105 h 568105"/>
                <a:gd name="connsiteX1" fmla="*/ 558800 w 946150"/>
                <a:gd name="connsiteY1" fmla="*/ 428405 h 568105"/>
                <a:gd name="connsiteX2" fmla="*/ 479425 w 946150"/>
                <a:gd name="connsiteY2" fmla="*/ 142655 h 568105"/>
                <a:gd name="connsiteX3" fmla="*/ 120650 w 946150"/>
                <a:gd name="connsiteY3" fmla="*/ 9305 h 568105"/>
                <a:gd name="connsiteX4" fmla="*/ 0 w 946150"/>
                <a:gd name="connsiteY4" fmla="*/ 133130 h 568105"/>
                <a:gd name="connsiteX0" fmla="*/ 986688 w 986688"/>
                <a:gd name="connsiteY0" fmla="*/ 576476 h 576476"/>
                <a:gd name="connsiteX1" fmla="*/ 558800 w 986688"/>
                <a:gd name="connsiteY1" fmla="*/ 428405 h 576476"/>
                <a:gd name="connsiteX2" fmla="*/ 479425 w 986688"/>
                <a:gd name="connsiteY2" fmla="*/ 142655 h 576476"/>
                <a:gd name="connsiteX3" fmla="*/ 120650 w 986688"/>
                <a:gd name="connsiteY3" fmla="*/ 9305 h 576476"/>
                <a:gd name="connsiteX4" fmla="*/ 0 w 986688"/>
                <a:gd name="connsiteY4" fmla="*/ 133130 h 57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688" h="576476">
                  <a:moveTo>
                    <a:pt x="986688" y="576476"/>
                  </a:moveTo>
                  <a:cubicBezTo>
                    <a:pt x="844871" y="530968"/>
                    <a:pt x="643344" y="500708"/>
                    <a:pt x="558800" y="428405"/>
                  </a:cubicBezTo>
                  <a:cubicBezTo>
                    <a:pt x="474256" y="356102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76200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5203978">
              <a:off x="5088477" y="651924"/>
              <a:ext cx="416922" cy="1995812"/>
            </a:xfrm>
            <a:prstGeom prst="arc">
              <a:avLst>
                <a:gd name="adj1" fmla="val 16330424"/>
                <a:gd name="adj2" fmla="val 5379433"/>
              </a:avLst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4596119" y="51993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803900" y="31927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6200000">
            <a:off x="1293200" y="759958"/>
            <a:ext cx="1602501" cy="3098874"/>
            <a:chOff x="9171869" y="2241631"/>
            <a:chExt cx="3079065" cy="3315746"/>
          </a:xfrm>
        </p:grpSpPr>
        <p:sp>
          <p:nvSpPr>
            <p:cNvPr id="51" name="Rectangle 50"/>
            <p:cNvSpPr/>
            <p:nvPr/>
          </p:nvSpPr>
          <p:spPr>
            <a:xfrm rot="16200000">
              <a:off x="9056080" y="2511140"/>
              <a:ext cx="3310646" cy="2771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171869" y="2241632"/>
              <a:ext cx="3079065" cy="3315745"/>
              <a:chOff x="1325093" y="1958336"/>
              <a:chExt cx="3984203" cy="4290458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1524001" y="2015075"/>
                <a:ext cx="3586389" cy="4138770"/>
                <a:chOff x="1524001" y="2015075"/>
                <a:chExt cx="3586389" cy="4138770"/>
              </a:xfrm>
            </p:grpSpPr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2"/>
                <a:srcRect l="31617" t="2679" r="7141" b="18959"/>
                <a:stretch>
                  <a:fillRect/>
                </a:stretch>
              </p:blipFill>
              <p:spPr>
                <a:xfrm>
                  <a:off x="1524001" y="2015075"/>
                  <a:ext cx="3586389" cy="4138770"/>
                </a:xfrm>
                <a:prstGeom prst="rect">
                  <a:avLst/>
                </a:prstGeom>
              </p:spPr>
            </p:pic>
            <p:grpSp>
              <p:nvGrpSpPr>
                <p:cNvPr id="58" name="Group 57"/>
                <p:cNvGrpSpPr/>
                <p:nvPr/>
              </p:nvGrpSpPr>
              <p:grpSpPr>
                <a:xfrm>
                  <a:off x="1828419" y="2157824"/>
                  <a:ext cx="2975656" cy="3861976"/>
                  <a:chOff x="1828419" y="2157824"/>
                  <a:chExt cx="2975656" cy="3861976"/>
                </a:xfrm>
              </p:grpSpPr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1829753" y="3276600"/>
                    <a:ext cx="2967764" cy="1131109"/>
                    <a:chOff x="1829753" y="3276600"/>
                    <a:chExt cx="2967764" cy="1131109"/>
                  </a:xfrm>
                </p:grpSpPr>
                <p:grpSp>
                  <p:nvGrpSpPr>
                    <p:cNvPr id="145" name="Group 144"/>
                    <p:cNvGrpSpPr/>
                    <p:nvPr/>
                  </p:nvGrpSpPr>
                  <p:grpSpPr>
                    <a:xfrm>
                      <a:off x="1829753" y="3736849"/>
                      <a:ext cx="2967764" cy="228600"/>
                      <a:chOff x="6165388" y="2285558"/>
                      <a:chExt cx="2967764" cy="228600"/>
                    </a:xfrm>
                  </p:grpSpPr>
                  <p:grpSp>
                    <p:nvGrpSpPr>
                      <p:cNvPr id="180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201" name="Oval 200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202" name="Straight Connector 201"/>
                        <p:cNvCxnSpPr>
                          <a:stCxn id="201" idx="1"/>
                          <a:endCxn id="201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" name="Straight Connector 202"/>
                        <p:cNvCxnSpPr>
                          <a:stCxn id="201" idx="3"/>
                          <a:endCxn id="201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1" name="Group 83"/>
                      <p:cNvGrpSpPr/>
                      <p:nvPr/>
                    </p:nvGrpSpPr>
                    <p:grpSpPr>
                      <a:xfrm rot="10800000">
                        <a:off x="6165388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98" name="Oval 197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99" name="Straight Connector 198"/>
                        <p:cNvCxnSpPr>
                          <a:stCxn id="198" idx="1"/>
                          <a:endCxn id="198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0" name="Straight Connector 199"/>
                        <p:cNvCxnSpPr>
                          <a:stCxn id="198" idx="3"/>
                          <a:endCxn id="198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2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95" name="Oval 194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96" name="Straight Connector 195"/>
                        <p:cNvCxnSpPr>
                          <a:stCxn id="195" idx="1"/>
                          <a:endCxn id="195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" name="Straight Connector 196"/>
                        <p:cNvCxnSpPr>
                          <a:stCxn id="195" idx="3"/>
                          <a:endCxn id="195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3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92" name="Oval 191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93" name="Straight Connector 192"/>
                        <p:cNvCxnSpPr>
                          <a:stCxn id="192" idx="1"/>
                          <a:endCxn id="192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4" name="Straight Connector 193"/>
                        <p:cNvCxnSpPr>
                          <a:stCxn id="192" idx="3"/>
                          <a:endCxn id="192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4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89" name="Oval 188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90" name="Straight Connector 189"/>
                        <p:cNvCxnSpPr>
                          <a:stCxn id="189" idx="1"/>
                          <a:endCxn id="189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" name="Straight Connector 190"/>
                        <p:cNvCxnSpPr>
                          <a:stCxn id="189" idx="3"/>
                          <a:endCxn id="189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5" name="Group 83"/>
                      <p:cNvGrpSpPr/>
                      <p:nvPr/>
                    </p:nvGrpSpPr>
                    <p:grpSpPr>
                      <a:xfrm rot="10800000">
                        <a:off x="8904552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86" name="Oval 185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87" name="Straight Connector 186"/>
                        <p:cNvCxnSpPr>
                          <a:stCxn id="186" idx="1"/>
                          <a:endCxn id="186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8" name="Straight Connector 187"/>
                        <p:cNvCxnSpPr>
                          <a:stCxn id="186" idx="3"/>
                          <a:endCxn id="186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46" name="Group 145"/>
                    <p:cNvGrpSpPr/>
                    <p:nvPr/>
                  </p:nvGrpSpPr>
                  <p:grpSpPr>
                    <a:xfrm>
                      <a:off x="2383337" y="4179109"/>
                      <a:ext cx="1873712" cy="228600"/>
                      <a:chOff x="6712414" y="2285558"/>
                      <a:chExt cx="1873712" cy="228600"/>
                    </a:xfrm>
                  </p:grpSpPr>
                  <p:grpSp>
                    <p:nvGrpSpPr>
                      <p:cNvPr id="164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77" name="Oval 176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78" name="Straight Connector 177"/>
                        <p:cNvCxnSpPr>
                          <a:stCxn id="177" idx="1"/>
                          <a:endCxn id="177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9" name="Straight Connector 178"/>
                        <p:cNvCxnSpPr>
                          <a:stCxn id="177" idx="3"/>
                          <a:endCxn id="177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65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74" name="Oval 173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75" name="Straight Connector 174"/>
                        <p:cNvCxnSpPr>
                          <a:stCxn id="174" idx="1"/>
                          <a:endCxn id="174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6" name="Straight Connector 175"/>
                        <p:cNvCxnSpPr>
                          <a:stCxn id="174" idx="3"/>
                          <a:endCxn id="174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66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71" name="Oval 170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72" name="Straight Connector 171"/>
                        <p:cNvCxnSpPr>
                          <a:stCxn id="171" idx="1"/>
                          <a:endCxn id="171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3" name="Straight Connector 172"/>
                        <p:cNvCxnSpPr>
                          <a:stCxn id="171" idx="3"/>
                          <a:endCxn id="171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67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68" name="Oval 167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69" name="Straight Connector 168"/>
                        <p:cNvCxnSpPr>
                          <a:stCxn id="168" idx="1"/>
                          <a:endCxn id="168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0" name="Straight Connector 169"/>
                        <p:cNvCxnSpPr>
                          <a:stCxn id="168" idx="3"/>
                          <a:endCxn id="168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2383337" y="3276600"/>
                      <a:ext cx="1873712" cy="228600"/>
                      <a:chOff x="6712414" y="2285558"/>
                      <a:chExt cx="1873712" cy="228600"/>
                    </a:xfrm>
                  </p:grpSpPr>
                  <p:grpSp>
                    <p:nvGrpSpPr>
                      <p:cNvPr id="148" name="Group 83"/>
                      <p:cNvGrpSpPr/>
                      <p:nvPr/>
                    </p:nvGrpSpPr>
                    <p:grpSpPr>
                      <a:xfrm rot="10800000">
                        <a:off x="671241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61" name="Oval 160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62" name="Straight Connector 161"/>
                        <p:cNvCxnSpPr>
                          <a:stCxn id="161" idx="1"/>
                          <a:endCxn id="161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3" name="Straight Connector 162"/>
                        <p:cNvCxnSpPr>
                          <a:stCxn id="161" idx="3"/>
                          <a:endCxn id="161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49" name="Group 83"/>
                      <p:cNvGrpSpPr/>
                      <p:nvPr/>
                    </p:nvGrpSpPr>
                    <p:grpSpPr>
                      <a:xfrm rot="10800000">
                        <a:off x="7263474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58" name="Oval 157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59" name="Straight Connector 158"/>
                        <p:cNvCxnSpPr>
                          <a:stCxn id="158" idx="1"/>
                          <a:endCxn id="158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0" name="Straight Connector 159"/>
                        <p:cNvCxnSpPr>
                          <a:stCxn id="158" idx="3"/>
                          <a:endCxn id="158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50" name="Group 83"/>
                      <p:cNvGrpSpPr/>
                      <p:nvPr/>
                    </p:nvGrpSpPr>
                    <p:grpSpPr>
                      <a:xfrm rot="10800000">
                        <a:off x="7810500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55" name="Oval 154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56" name="Straight Connector 155"/>
                        <p:cNvCxnSpPr>
                          <a:stCxn id="155" idx="1"/>
                          <a:endCxn id="155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7" name="Straight Connector 156"/>
                        <p:cNvCxnSpPr>
                          <a:stCxn id="155" idx="3"/>
                          <a:endCxn id="155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51" name="Group 83"/>
                      <p:cNvGrpSpPr/>
                      <p:nvPr/>
                    </p:nvGrpSpPr>
                    <p:grpSpPr>
                      <a:xfrm rot="10800000">
                        <a:off x="8357526" y="2285558"/>
                        <a:ext cx="228600" cy="228600"/>
                        <a:chOff x="3378695" y="4329185"/>
                        <a:chExt cx="228600" cy="228600"/>
                      </a:xfrm>
                    </p:grpSpPr>
                    <p:sp>
                      <p:nvSpPr>
                        <p:cNvPr id="152" name="Oval 151"/>
                        <p:cNvSpPr/>
                        <p:nvPr/>
                      </p:nvSpPr>
                      <p:spPr>
                        <a:xfrm>
                          <a:off x="3378695" y="4329185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153" name="Straight Connector 152"/>
                        <p:cNvCxnSpPr>
                          <a:stCxn id="152" idx="1"/>
                          <a:endCxn id="152" idx="5"/>
                        </p:cNvCxnSpPr>
                        <p:nvPr/>
                      </p:nvCxnSpPr>
                      <p:spPr>
                        <a:xfrm rot="16200000" flipH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4" name="Straight Connector 153"/>
                        <p:cNvCxnSpPr>
                          <a:stCxn id="152" idx="3"/>
                          <a:endCxn id="152" idx="7"/>
                        </p:cNvCxnSpPr>
                        <p:nvPr/>
                      </p:nvCxnSpPr>
                      <p:spPr>
                        <a:xfrm rot="5400000" flipH="1" flipV="1">
                          <a:off x="3412173" y="4362663"/>
                          <a:ext cx="161644" cy="161644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66" name="Group 65"/>
                  <p:cNvGrpSpPr/>
                  <p:nvPr/>
                </p:nvGrpSpPr>
                <p:grpSpPr>
                  <a:xfrm>
                    <a:off x="1836311" y="4953000"/>
                    <a:ext cx="2967764" cy="1066800"/>
                    <a:chOff x="1836311" y="4953000"/>
                    <a:chExt cx="2967764" cy="1066800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1836311" y="5385423"/>
                      <a:ext cx="2967764" cy="228600"/>
                      <a:chOff x="6165388" y="1873586"/>
                      <a:chExt cx="2967764" cy="228600"/>
                    </a:xfrm>
                  </p:grpSpPr>
                  <p:grpSp>
                    <p:nvGrpSpPr>
                      <p:cNvPr id="127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43" name="Oval 14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4" name="Oval 14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28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41" name="Oval 14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2" name="Oval 14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29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39" name="Oval 13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0" name="Oval 13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30" name="Group 38"/>
                      <p:cNvGrpSpPr/>
                      <p:nvPr/>
                    </p:nvGrpSpPr>
                    <p:grpSpPr>
                      <a:xfrm rot="10800000">
                        <a:off x="8904552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37" name="Oval 13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8" name="Oval 137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31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35" name="Oval 134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6" name="Oval 135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32" name="Group 38"/>
                      <p:cNvGrpSpPr/>
                      <p:nvPr/>
                    </p:nvGrpSpPr>
                    <p:grpSpPr>
                      <a:xfrm rot="10800000">
                        <a:off x="616538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33" name="Oval 13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4" name="Oval 13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01" name="Group 100"/>
                    <p:cNvGrpSpPr/>
                    <p:nvPr/>
                  </p:nvGrpSpPr>
                  <p:grpSpPr>
                    <a:xfrm>
                      <a:off x="2387371" y="49530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115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25" name="Oval 124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6" name="Oval 125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16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23" name="Oval 12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4" name="Oval 12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17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21" name="Oval 12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" name="Oval 12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18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19" name="Oval 11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0" name="Oval 11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02" name="Group 101"/>
                    <p:cNvGrpSpPr/>
                    <p:nvPr/>
                  </p:nvGrpSpPr>
                  <p:grpSpPr>
                    <a:xfrm>
                      <a:off x="2387371" y="57912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103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13" name="Oval 112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14" name="Oval 113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04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11" name="Oval 110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12" name="Oval 111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05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09" name="Oval 108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10" name="Oval 109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06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107" name="Oval 106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08" name="Oval 107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1828419" y="2157824"/>
                    <a:ext cx="2967764" cy="634377"/>
                    <a:chOff x="1836311" y="5385423"/>
                    <a:chExt cx="2967764" cy="634377"/>
                  </a:xfrm>
                </p:grpSpPr>
                <p:grpSp>
                  <p:nvGrpSpPr>
                    <p:cNvPr id="68" name="Group 284"/>
                    <p:cNvGrpSpPr/>
                    <p:nvPr/>
                  </p:nvGrpSpPr>
                  <p:grpSpPr>
                    <a:xfrm>
                      <a:off x="1836311" y="5385423"/>
                      <a:ext cx="2967764" cy="228600"/>
                      <a:chOff x="6165388" y="1873586"/>
                      <a:chExt cx="2967764" cy="228600"/>
                    </a:xfrm>
                  </p:grpSpPr>
                  <p:grpSp>
                    <p:nvGrpSpPr>
                      <p:cNvPr id="82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98" name="Oval 97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9" name="Oval 98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83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96" name="Oval 95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7" name="Oval 96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84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94" name="Oval 93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5" name="Oval 94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85" name="Group 38"/>
                      <p:cNvGrpSpPr/>
                      <p:nvPr/>
                    </p:nvGrpSpPr>
                    <p:grpSpPr>
                      <a:xfrm rot="10800000">
                        <a:off x="8904552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92" name="Oval 91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3" name="Oval 92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86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90" name="Oval 89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1" name="Oval 90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87" name="Group 38"/>
                      <p:cNvGrpSpPr/>
                      <p:nvPr/>
                    </p:nvGrpSpPr>
                    <p:grpSpPr>
                      <a:xfrm rot="10800000">
                        <a:off x="616538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88" name="Oval 87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9" name="Oval 88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9" name="Group 355"/>
                    <p:cNvGrpSpPr/>
                    <p:nvPr/>
                  </p:nvGrpSpPr>
                  <p:grpSpPr>
                    <a:xfrm>
                      <a:off x="2387371" y="5791200"/>
                      <a:ext cx="1869678" cy="228600"/>
                      <a:chOff x="6716448" y="1873586"/>
                      <a:chExt cx="1869678" cy="228600"/>
                    </a:xfrm>
                  </p:grpSpPr>
                  <p:grpSp>
                    <p:nvGrpSpPr>
                      <p:cNvPr id="70" name="Group 38"/>
                      <p:cNvGrpSpPr/>
                      <p:nvPr/>
                    </p:nvGrpSpPr>
                    <p:grpSpPr>
                      <a:xfrm rot="10800000">
                        <a:off x="7263474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80" name="Oval 79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1" name="Oval 80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71" name="Group 38"/>
                      <p:cNvGrpSpPr/>
                      <p:nvPr/>
                    </p:nvGrpSpPr>
                    <p:grpSpPr>
                      <a:xfrm rot="10800000">
                        <a:off x="7810500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78" name="Oval 77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9" name="Oval 78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72" name="Group 38"/>
                      <p:cNvGrpSpPr/>
                      <p:nvPr/>
                    </p:nvGrpSpPr>
                    <p:grpSpPr>
                      <a:xfrm rot="10800000">
                        <a:off x="8357526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76" name="Oval 75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7" name="Oval 76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73" name="Group 38"/>
                      <p:cNvGrpSpPr/>
                      <p:nvPr/>
                    </p:nvGrpSpPr>
                    <p:grpSpPr>
                      <a:xfrm rot="10800000">
                        <a:off x="6716448" y="1873586"/>
                        <a:ext cx="228600" cy="228600"/>
                        <a:chOff x="2819400" y="4495800"/>
                        <a:chExt cx="228600" cy="228600"/>
                      </a:xfrm>
                    </p:grpSpPr>
                    <p:sp>
                      <p:nvSpPr>
                        <p:cNvPr id="74" name="Oval 73"/>
                        <p:cNvSpPr/>
                        <p:nvPr/>
                      </p:nvSpPr>
                      <p:spPr>
                        <a:xfrm>
                          <a:off x="2819400" y="4495800"/>
                          <a:ext cx="228600" cy="22860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5" name="Oval 74"/>
                        <p:cNvSpPr/>
                        <p:nvPr/>
                      </p:nvSpPr>
                      <p:spPr>
                        <a:xfrm flipV="1">
                          <a:off x="2895600" y="4572000"/>
                          <a:ext cx="76200" cy="7620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54" name="Rectangle 53"/>
              <p:cNvSpPr/>
              <p:nvPr/>
            </p:nvSpPr>
            <p:spPr>
              <a:xfrm>
                <a:off x="5110389" y="1958336"/>
                <a:ext cx="198907" cy="428386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325093" y="1964934"/>
                <a:ext cx="198907" cy="428386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Oval 16"/>
          <p:cNvSpPr/>
          <p:nvPr/>
        </p:nvSpPr>
        <p:spPr>
          <a:xfrm>
            <a:off x="1662270" y="2040789"/>
            <a:ext cx="491796" cy="491796"/>
          </a:xfrm>
          <a:prstGeom prst="ellipse">
            <a:avLst/>
          </a:prstGeom>
          <a:noFill/>
          <a:ln w="57150" cmpd="sng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12324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Directional Coupler</a:t>
            </a:r>
            <a:endParaRPr lang="en-US" dirty="0"/>
          </a:p>
        </p:txBody>
      </p:sp>
      <p:sp>
        <p:nvSpPr>
          <p:cNvPr id="204" name="TextBox 203"/>
          <p:cNvSpPr txBox="1"/>
          <p:nvPr/>
        </p:nvSpPr>
        <p:spPr>
          <a:xfrm>
            <a:off x="93835" y="5223896"/>
            <a:ext cx="86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E-Field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H-Field</a:t>
            </a:r>
          </a:p>
        </p:txBody>
      </p:sp>
      <p:sp>
        <p:nvSpPr>
          <p:cNvPr id="206" name="Freeform 205"/>
          <p:cNvSpPr/>
          <p:nvPr/>
        </p:nvSpPr>
        <p:spPr>
          <a:xfrm>
            <a:off x="7257269" y="4077995"/>
            <a:ext cx="433737" cy="167729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120650 w 946150"/>
              <a:gd name="connsiteY2" fmla="*/ 9305 h 568105"/>
              <a:gd name="connsiteX3" fmla="*/ 0 w 946150"/>
              <a:gd name="connsiteY3" fmla="*/ 133130 h 568105"/>
              <a:gd name="connsiteX0" fmla="*/ 946150 w 946150"/>
              <a:gd name="connsiteY0" fmla="*/ 434975 h 434975"/>
              <a:gd name="connsiteX1" fmla="*/ 558800 w 946150"/>
              <a:gd name="connsiteY1" fmla="*/ 295275 h 434975"/>
              <a:gd name="connsiteX2" fmla="*/ 0 w 946150"/>
              <a:gd name="connsiteY2" fmla="*/ 0 h 434975"/>
              <a:gd name="connsiteX0" fmla="*/ 970656 w 970656"/>
              <a:gd name="connsiteY0" fmla="*/ 450509 h 450509"/>
              <a:gd name="connsiteX1" fmla="*/ 583306 w 970656"/>
              <a:gd name="connsiteY1" fmla="*/ 310809 h 450509"/>
              <a:gd name="connsiteX2" fmla="*/ 47138 w 970656"/>
              <a:gd name="connsiteY2" fmla="*/ 23911 h 450509"/>
              <a:gd name="connsiteX3" fmla="*/ 24506 w 970656"/>
              <a:gd name="connsiteY3" fmla="*/ 15534 h 450509"/>
              <a:gd name="connsiteX0" fmla="*/ 923518 w 923518"/>
              <a:gd name="connsiteY0" fmla="*/ 426598 h 426598"/>
              <a:gd name="connsiteX1" fmla="*/ 536168 w 923518"/>
              <a:gd name="connsiteY1" fmla="*/ 286898 h 426598"/>
              <a:gd name="connsiteX2" fmla="*/ 0 w 923518"/>
              <a:gd name="connsiteY2" fmla="*/ 0 h 426598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387350 w 387350"/>
              <a:gd name="connsiteY0" fmla="*/ 139700 h 139700"/>
              <a:gd name="connsiteX1" fmla="*/ 161241 w 387350"/>
              <a:gd name="connsiteY1" fmla="*/ 61094 h 139700"/>
              <a:gd name="connsiteX2" fmla="*/ 0 w 387350"/>
              <a:gd name="connsiteY2" fmla="*/ 0 h 139700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212998 w 212998"/>
              <a:gd name="connsiteY0" fmla="*/ 73701 h 73701"/>
              <a:gd name="connsiteX1" fmla="*/ 0 w 212998"/>
              <a:gd name="connsiteY1" fmla="*/ 0 h 7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998" h="73701">
                <a:moveTo>
                  <a:pt x="212998" y="73701"/>
                </a:moveTo>
                <a:lnTo>
                  <a:pt x="0" y="0"/>
                </a:lnTo>
              </a:path>
            </a:pathLst>
          </a:custGeom>
          <a:ln w="76200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Freeform 206"/>
          <p:cNvSpPr/>
          <p:nvPr/>
        </p:nvSpPr>
        <p:spPr>
          <a:xfrm>
            <a:off x="6752766" y="4176928"/>
            <a:ext cx="433737" cy="167729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120650 w 946150"/>
              <a:gd name="connsiteY2" fmla="*/ 9305 h 568105"/>
              <a:gd name="connsiteX3" fmla="*/ 0 w 946150"/>
              <a:gd name="connsiteY3" fmla="*/ 133130 h 568105"/>
              <a:gd name="connsiteX0" fmla="*/ 946150 w 946150"/>
              <a:gd name="connsiteY0" fmla="*/ 434975 h 434975"/>
              <a:gd name="connsiteX1" fmla="*/ 558800 w 946150"/>
              <a:gd name="connsiteY1" fmla="*/ 295275 h 434975"/>
              <a:gd name="connsiteX2" fmla="*/ 0 w 946150"/>
              <a:gd name="connsiteY2" fmla="*/ 0 h 434975"/>
              <a:gd name="connsiteX0" fmla="*/ 970656 w 970656"/>
              <a:gd name="connsiteY0" fmla="*/ 450509 h 450509"/>
              <a:gd name="connsiteX1" fmla="*/ 583306 w 970656"/>
              <a:gd name="connsiteY1" fmla="*/ 310809 h 450509"/>
              <a:gd name="connsiteX2" fmla="*/ 47138 w 970656"/>
              <a:gd name="connsiteY2" fmla="*/ 23911 h 450509"/>
              <a:gd name="connsiteX3" fmla="*/ 24506 w 970656"/>
              <a:gd name="connsiteY3" fmla="*/ 15534 h 450509"/>
              <a:gd name="connsiteX0" fmla="*/ 923518 w 923518"/>
              <a:gd name="connsiteY0" fmla="*/ 426598 h 426598"/>
              <a:gd name="connsiteX1" fmla="*/ 536168 w 923518"/>
              <a:gd name="connsiteY1" fmla="*/ 286898 h 426598"/>
              <a:gd name="connsiteX2" fmla="*/ 0 w 923518"/>
              <a:gd name="connsiteY2" fmla="*/ 0 h 426598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387350 w 387350"/>
              <a:gd name="connsiteY0" fmla="*/ 139700 h 139700"/>
              <a:gd name="connsiteX1" fmla="*/ 161241 w 387350"/>
              <a:gd name="connsiteY1" fmla="*/ 61094 h 139700"/>
              <a:gd name="connsiteX2" fmla="*/ 0 w 387350"/>
              <a:gd name="connsiteY2" fmla="*/ 0 h 139700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212998 w 212998"/>
              <a:gd name="connsiteY0" fmla="*/ 73701 h 73701"/>
              <a:gd name="connsiteX1" fmla="*/ 0 w 212998"/>
              <a:gd name="connsiteY1" fmla="*/ 0 h 7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998" h="73701">
                <a:moveTo>
                  <a:pt x="212998" y="73701"/>
                </a:moveTo>
                <a:lnTo>
                  <a:pt x="0" y="0"/>
                </a:lnTo>
              </a:path>
            </a:pathLst>
          </a:custGeom>
          <a:ln w="76200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Freeform 207"/>
          <p:cNvSpPr/>
          <p:nvPr/>
        </p:nvSpPr>
        <p:spPr>
          <a:xfrm>
            <a:off x="6208867" y="4278934"/>
            <a:ext cx="433737" cy="167729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120650 w 946150"/>
              <a:gd name="connsiteY2" fmla="*/ 9305 h 568105"/>
              <a:gd name="connsiteX3" fmla="*/ 0 w 946150"/>
              <a:gd name="connsiteY3" fmla="*/ 133130 h 568105"/>
              <a:gd name="connsiteX0" fmla="*/ 946150 w 946150"/>
              <a:gd name="connsiteY0" fmla="*/ 434975 h 434975"/>
              <a:gd name="connsiteX1" fmla="*/ 558800 w 946150"/>
              <a:gd name="connsiteY1" fmla="*/ 295275 h 434975"/>
              <a:gd name="connsiteX2" fmla="*/ 0 w 946150"/>
              <a:gd name="connsiteY2" fmla="*/ 0 h 434975"/>
              <a:gd name="connsiteX0" fmla="*/ 970656 w 970656"/>
              <a:gd name="connsiteY0" fmla="*/ 450509 h 450509"/>
              <a:gd name="connsiteX1" fmla="*/ 583306 w 970656"/>
              <a:gd name="connsiteY1" fmla="*/ 310809 h 450509"/>
              <a:gd name="connsiteX2" fmla="*/ 47138 w 970656"/>
              <a:gd name="connsiteY2" fmla="*/ 23911 h 450509"/>
              <a:gd name="connsiteX3" fmla="*/ 24506 w 970656"/>
              <a:gd name="connsiteY3" fmla="*/ 15534 h 450509"/>
              <a:gd name="connsiteX0" fmla="*/ 923518 w 923518"/>
              <a:gd name="connsiteY0" fmla="*/ 426598 h 426598"/>
              <a:gd name="connsiteX1" fmla="*/ 536168 w 923518"/>
              <a:gd name="connsiteY1" fmla="*/ 286898 h 426598"/>
              <a:gd name="connsiteX2" fmla="*/ 0 w 923518"/>
              <a:gd name="connsiteY2" fmla="*/ 0 h 426598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387350 w 387350"/>
              <a:gd name="connsiteY0" fmla="*/ 139700 h 139700"/>
              <a:gd name="connsiteX1" fmla="*/ 161241 w 387350"/>
              <a:gd name="connsiteY1" fmla="*/ 61094 h 139700"/>
              <a:gd name="connsiteX2" fmla="*/ 0 w 387350"/>
              <a:gd name="connsiteY2" fmla="*/ 0 h 139700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212998 w 212998"/>
              <a:gd name="connsiteY0" fmla="*/ 73701 h 73701"/>
              <a:gd name="connsiteX1" fmla="*/ 0 w 212998"/>
              <a:gd name="connsiteY1" fmla="*/ 0 h 7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998" h="73701">
                <a:moveTo>
                  <a:pt x="212998" y="73701"/>
                </a:moveTo>
                <a:lnTo>
                  <a:pt x="0" y="0"/>
                </a:lnTo>
              </a:path>
            </a:pathLst>
          </a:custGeom>
          <a:ln w="76200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3088" y="1039289"/>
            <a:ext cx="1859120" cy="2130019"/>
            <a:chOff x="4298730" y="293771"/>
            <a:chExt cx="2019244" cy="2070044"/>
          </a:xfrm>
        </p:grpSpPr>
        <p:sp>
          <p:nvSpPr>
            <p:cNvPr id="2" name="Freeform 1"/>
            <p:cNvSpPr/>
            <p:nvPr/>
          </p:nvSpPr>
          <p:spPr>
            <a:xfrm>
              <a:off x="4303666" y="1441436"/>
              <a:ext cx="2011409" cy="768364"/>
            </a:xfrm>
            <a:custGeom>
              <a:avLst/>
              <a:gdLst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84160"/>
                <a:gd name="connsiteX1" fmla="*/ 311150 w 2009775"/>
                <a:gd name="connsiteY1" fmla="*/ 606425 h 784160"/>
                <a:gd name="connsiteX2" fmla="*/ 1031875 w 2009775"/>
                <a:gd name="connsiteY2" fmla="*/ 511175 h 784160"/>
                <a:gd name="connsiteX3" fmla="*/ 1612900 w 2009775"/>
                <a:gd name="connsiteY3" fmla="*/ 523875 h 784160"/>
                <a:gd name="connsiteX4" fmla="*/ 2009775 w 2009775"/>
                <a:gd name="connsiteY4" fmla="*/ 676275 h 784160"/>
                <a:gd name="connsiteX5" fmla="*/ 1974850 w 2009775"/>
                <a:gd name="connsiteY5" fmla="*/ 165100 h 784160"/>
                <a:gd name="connsiteX6" fmla="*/ 1746250 w 2009775"/>
                <a:gd name="connsiteY6" fmla="*/ 47625 h 784160"/>
                <a:gd name="connsiteX7" fmla="*/ 1158875 w 2009775"/>
                <a:gd name="connsiteY7" fmla="*/ 0 h 784160"/>
                <a:gd name="connsiteX8" fmla="*/ 568325 w 2009775"/>
                <a:gd name="connsiteY8" fmla="*/ 50800 h 784160"/>
                <a:gd name="connsiteX9" fmla="*/ 114300 w 2009775"/>
                <a:gd name="connsiteY9" fmla="*/ 155575 h 784160"/>
                <a:gd name="connsiteX10" fmla="*/ 0 w 2009775"/>
                <a:gd name="connsiteY10" fmla="*/ 295275 h 784160"/>
                <a:gd name="connsiteX11" fmla="*/ 25400 w 2009775"/>
                <a:gd name="connsiteY11" fmla="*/ 774700 h 78416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10589"/>
                <a:gd name="connsiteY0" fmla="*/ 774700 h 774700"/>
                <a:gd name="connsiteX1" fmla="*/ 311150 w 2010589"/>
                <a:gd name="connsiteY1" fmla="*/ 606425 h 774700"/>
                <a:gd name="connsiteX2" fmla="*/ 1031875 w 2010589"/>
                <a:gd name="connsiteY2" fmla="*/ 511175 h 774700"/>
                <a:gd name="connsiteX3" fmla="*/ 1612900 w 2010589"/>
                <a:gd name="connsiteY3" fmla="*/ 523875 h 774700"/>
                <a:gd name="connsiteX4" fmla="*/ 2009775 w 2010589"/>
                <a:gd name="connsiteY4" fmla="*/ 676275 h 774700"/>
                <a:gd name="connsiteX5" fmla="*/ 1974850 w 2010589"/>
                <a:gd name="connsiteY5" fmla="*/ 165100 h 774700"/>
                <a:gd name="connsiteX6" fmla="*/ 1746250 w 2010589"/>
                <a:gd name="connsiteY6" fmla="*/ 47625 h 774700"/>
                <a:gd name="connsiteX7" fmla="*/ 1158875 w 2010589"/>
                <a:gd name="connsiteY7" fmla="*/ 0 h 774700"/>
                <a:gd name="connsiteX8" fmla="*/ 568325 w 2010589"/>
                <a:gd name="connsiteY8" fmla="*/ 50800 h 774700"/>
                <a:gd name="connsiteX9" fmla="*/ 114300 w 2010589"/>
                <a:gd name="connsiteY9" fmla="*/ 155575 h 774700"/>
                <a:gd name="connsiteX10" fmla="*/ 0 w 2010589"/>
                <a:gd name="connsiteY10" fmla="*/ 295275 h 774700"/>
                <a:gd name="connsiteX11" fmla="*/ 25400 w 2010589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6630 w 2011005"/>
                <a:gd name="connsiteY0" fmla="*/ 768364 h 768364"/>
                <a:gd name="connsiteX1" fmla="*/ 312380 w 2011005"/>
                <a:gd name="connsiteY1" fmla="*/ 600089 h 768364"/>
                <a:gd name="connsiteX2" fmla="*/ 1033105 w 2011005"/>
                <a:gd name="connsiteY2" fmla="*/ 504839 h 768364"/>
                <a:gd name="connsiteX3" fmla="*/ 1598255 w 2011005"/>
                <a:gd name="connsiteY3" fmla="*/ 527064 h 768364"/>
                <a:gd name="connsiteX4" fmla="*/ 2011005 w 2011005"/>
                <a:gd name="connsiteY4" fmla="*/ 669939 h 768364"/>
                <a:gd name="connsiteX5" fmla="*/ 1976080 w 2011005"/>
                <a:gd name="connsiteY5" fmla="*/ 158764 h 768364"/>
                <a:gd name="connsiteX6" fmla="*/ 1747480 w 2011005"/>
                <a:gd name="connsiteY6" fmla="*/ 41289 h 768364"/>
                <a:gd name="connsiteX7" fmla="*/ 1160105 w 2011005"/>
                <a:gd name="connsiteY7" fmla="*/ 14 h 768364"/>
                <a:gd name="connsiteX8" fmla="*/ 569555 w 2011005"/>
                <a:gd name="connsiteY8" fmla="*/ 44464 h 768364"/>
                <a:gd name="connsiteX9" fmla="*/ 115530 w 2011005"/>
                <a:gd name="connsiteY9" fmla="*/ 149239 h 768364"/>
                <a:gd name="connsiteX10" fmla="*/ 1230 w 2011005"/>
                <a:gd name="connsiteY10" fmla="*/ 288939 h 768364"/>
                <a:gd name="connsiteX11" fmla="*/ 26630 w 2011005"/>
                <a:gd name="connsiteY11" fmla="*/ 768364 h 768364"/>
                <a:gd name="connsiteX0" fmla="*/ 27034 w 2011409"/>
                <a:gd name="connsiteY0" fmla="*/ 768364 h 768364"/>
                <a:gd name="connsiteX1" fmla="*/ 312784 w 2011409"/>
                <a:gd name="connsiteY1" fmla="*/ 600089 h 768364"/>
                <a:gd name="connsiteX2" fmla="*/ 1033509 w 2011409"/>
                <a:gd name="connsiteY2" fmla="*/ 504839 h 768364"/>
                <a:gd name="connsiteX3" fmla="*/ 1598659 w 2011409"/>
                <a:gd name="connsiteY3" fmla="*/ 527064 h 768364"/>
                <a:gd name="connsiteX4" fmla="*/ 2011409 w 2011409"/>
                <a:gd name="connsiteY4" fmla="*/ 669939 h 768364"/>
                <a:gd name="connsiteX5" fmla="*/ 1976484 w 2011409"/>
                <a:gd name="connsiteY5" fmla="*/ 158764 h 768364"/>
                <a:gd name="connsiteX6" fmla="*/ 1747884 w 2011409"/>
                <a:gd name="connsiteY6" fmla="*/ 41289 h 768364"/>
                <a:gd name="connsiteX7" fmla="*/ 1160509 w 2011409"/>
                <a:gd name="connsiteY7" fmla="*/ 14 h 768364"/>
                <a:gd name="connsiteX8" fmla="*/ 569959 w 2011409"/>
                <a:gd name="connsiteY8" fmla="*/ 44464 h 768364"/>
                <a:gd name="connsiteX9" fmla="*/ 115934 w 2011409"/>
                <a:gd name="connsiteY9" fmla="*/ 149239 h 768364"/>
                <a:gd name="connsiteX10" fmla="*/ 1634 w 2011409"/>
                <a:gd name="connsiteY10" fmla="*/ 288939 h 768364"/>
                <a:gd name="connsiteX11" fmla="*/ 27034 w 2011409"/>
                <a:gd name="connsiteY11" fmla="*/ 768364 h 7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1409" h="768364">
                  <a:moveTo>
                    <a:pt x="27034" y="768364"/>
                  </a:moveTo>
                  <a:cubicBezTo>
                    <a:pt x="43967" y="686872"/>
                    <a:pt x="145038" y="644010"/>
                    <a:pt x="312784" y="600089"/>
                  </a:cubicBezTo>
                  <a:cubicBezTo>
                    <a:pt x="480530" y="556168"/>
                    <a:pt x="819197" y="517010"/>
                    <a:pt x="1033509" y="504839"/>
                  </a:cubicBezTo>
                  <a:cubicBezTo>
                    <a:pt x="1247821" y="492668"/>
                    <a:pt x="1410276" y="519656"/>
                    <a:pt x="1598659" y="527064"/>
                  </a:cubicBezTo>
                  <a:cubicBezTo>
                    <a:pt x="1792334" y="531297"/>
                    <a:pt x="2005059" y="583685"/>
                    <a:pt x="2011409" y="669939"/>
                  </a:cubicBezTo>
                  <a:lnTo>
                    <a:pt x="1976484" y="158764"/>
                  </a:lnTo>
                  <a:cubicBezTo>
                    <a:pt x="1957963" y="107964"/>
                    <a:pt x="1883880" y="67747"/>
                    <a:pt x="1747884" y="41289"/>
                  </a:cubicBezTo>
                  <a:cubicBezTo>
                    <a:pt x="1611888" y="14831"/>
                    <a:pt x="1356830" y="-515"/>
                    <a:pt x="1160509" y="14"/>
                  </a:cubicBezTo>
                  <a:cubicBezTo>
                    <a:pt x="963659" y="14831"/>
                    <a:pt x="804909" y="10597"/>
                    <a:pt x="569959" y="44464"/>
                  </a:cubicBezTo>
                  <a:cubicBezTo>
                    <a:pt x="418617" y="79389"/>
                    <a:pt x="267276" y="92089"/>
                    <a:pt x="115934" y="149239"/>
                  </a:cubicBezTo>
                  <a:cubicBezTo>
                    <a:pt x="52434" y="189456"/>
                    <a:pt x="-11066" y="182047"/>
                    <a:pt x="1634" y="288939"/>
                  </a:cubicBezTo>
                  <a:lnTo>
                    <a:pt x="27034" y="768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298730" y="1446780"/>
              <a:ext cx="2019244" cy="917035"/>
              <a:chOff x="4298730" y="1446780"/>
              <a:chExt cx="2019244" cy="917035"/>
            </a:xfrm>
            <a:effectLst/>
          </p:grpSpPr>
          <p:sp>
            <p:nvSpPr>
              <p:cNvPr id="7" name="Oval 6"/>
              <p:cNvSpPr/>
              <p:nvPr/>
            </p:nvSpPr>
            <p:spPr>
              <a:xfrm rot="21437833">
                <a:off x="4298730" y="1446780"/>
                <a:ext cx="1985378" cy="411936"/>
              </a:xfrm>
              <a:prstGeom prst="ellipse">
                <a:avLst/>
              </a:prstGeom>
              <a:noFill/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 rot="21437833">
                <a:off x="4332596" y="1951879"/>
                <a:ext cx="1985378" cy="4119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stCxn id="7" idx="2"/>
                <a:endCxn id="8" idx="2"/>
              </p:cNvCxnSpPr>
              <p:nvPr/>
            </p:nvCxnSpPr>
            <p:spPr>
              <a:xfrm>
                <a:off x="4299834" y="169955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7" idx="6"/>
                <a:endCxn id="8" idx="6"/>
              </p:cNvCxnSpPr>
              <p:nvPr/>
            </p:nvCxnSpPr>
            <p:spPr>
              <a:xfrm>
                <a:off x="6283004" y="160593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4715130" y="1802624"/>
              <a:ext cx="1189568" cy="550261"/>
              <a:chOff x="4715130" y="1802624"/>
              <a:chExt cx="1189568" cy="550261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 flipH="1" flipV="1">
                <a:off x="4715130" y="2001985"/>
                <a:ext cx="10467" cy="322642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H="1" flipV="1">
                <a:off x="5102851" y="1935586"/>
                <a:ext cx="10466" cy="417299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H="1" flipV="1">
                <a:off x="5494410" y="1869365"/>
                <a:ext cx="10466" cy="483520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H="1" flipV="1">
                <a:off x="5894232" y="1802624"/>
                <a:ext cx="10466" cy="436991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Freeform 21"/>
            <p:cNvSpPr/>
            <p:nvPr/>
          </p:nvSpPr>
          <p:spPr>
            <a:xfrm>
              <a:off x="4794250" y="1797050"/>
              <a:ext cx="1282700" cy="260350"/>
            </a:xfrm>
            <a:custGeom>
              <a:avLst/>
              <a:gdLst>
                <a:gd name="connsiteX0" fmla="*/ 0 w 1282700"/>
                <a:gd name="connsiteY0" fmla="*/ 206375 h 260350"/>
                <a:gd name="connsiteX1" fmla="*/ 1282700 w 1282700"/>
                <a:gd name="connsiteY1" fmla="*/ 0 h 260350"/>
                <a:gd name="connsiteX2" fmla="*/ 1282700 w 1282700"/>
                <a:gd name="connsiteY2" fmla="*/ 53975 h 260350"/>
                <a:gd name="connsiteX3" fmla="*/ 3175 w 1282700"/>
                <a:gd name="connsiteY3" fmla="*/ 260350 h 260350"/>
                <a:gd name="connsiteX4" fmla="*/ 0 w 1282700"/>
                <a:gd name="connsiteY4" fmla="*/ 206375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260350">
                  <a:moveTo>
                    <a:pt x="0" y="206375"/>
                  </a:moveTo>
                  <a:lnTo>
                    <a:pt x="1282700" y="0"/>
                  </a:lnTo>
                  <a:lnTo>
                    <a:pt x="1282700" y="53975"/>
                  </a:lnTo>
                  <a:lnTo>
                    <a:pt x="3175" y="260350"/>
                  </a:lnTo>
                  <a:lnTo>
                    <a:pt x="0" y="2063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533900" y="1924050"/>
              <a:ext cx="257175" cy="136525"/>
            </a:xfrm>
            <a:custGeom>
              <a:avLst/>
              <a:gdLst>
                <a:gd name="connsiteX0" fmla="*/ 0 w 257175"/>
                <a:gd name="connsiteY0" fmla="*/ 0 h 136525"/>
                <a:gd name="connsiteX1" fmla="*/ 0 w 257175"/>
                <a:gd name="connsiteY1" fmla="*/ 53975 h 136525"/>
                <a:gd name="connsiteX2" fmla="*/ 257175 w 257175"/>
                <a:gd name="connsiteY2" fmla="*/ 136525 h 136525"/>
                <a:gd name="connsiteX3" fmla="*/ 257175 w 257175"/>
                <a:gd name="connsiteY3" fmla="*/ 79375 h 136525"/>
                <a:gd name="connsiteX4" fmla="*/ 0 w 257175"/>
                <a:gd name="connsiteY4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136525">
                  <a:moveTo>
                    <a:pt x="0" y="0"/>
                  </a:moveTo>
                  <a:lnTo>
                    <a:pt x="0" y="53975"/>
                  </a:lnTo>
                  <a:lnTo>
                    <a:pt x="257175" y="136525"/>
                  </a:lnTo>
                  <a:lnTo>
                    <a:pt x="257175" y="79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533900" y="1714500"/>
              <a:ext cx="1539875" cy="285750"/>
            </a:xfrm>
            <a:custGeom>
              <a:avLst/>
              <a:gdLst>
                <a:gd name="connsiteX0" fmla="*/ 1292225 w 1539875"/>
                <a:gd name="connsiteY0" fmla="*/ 0 h 285750"/>
                <a:gd name="connsiteX1" fmla="*/ 1539875 w 1539875"/>
                <a:gd name="connsiteY1" fmla="*/ 79375 h 285750"/>
                <a:gd name="connsiteX2" fmla="*/ 260350 w 1539875"/>
                <a:gd name="connsiteY2" fmla="*/ 285750 h 285750"/>
                <a:gd name="connsiteX3" fmla="*/ 0 w 1539875"/>
                <a:gd name="connsiteY3" fmla="*/ 209550 h 285750"/>
                <a:gd name="connsiteX4" fmla="*/ 1292225 w 1539875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875" h="285750">
                  <a:moveTo>
                    <a:pt x="1292225" y="0"/>
                  </a:moveTo>
                  <a:lnTo>
                    <a:pt x="1539875" y="79375"/>
                  </a:lnTo>
                  <a:lnTo>
                    <a:pt x="260350" y="285750"/>
                  </a:lnTo>
                  <a:lnTo>
                    <a:pt x="0" y="209550"/>
                  </a:lnTo>
                  <a:lnTo>
                    <a:pt x="12922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 rot="21411790">
              <a:off x="5747907" y="1197469"/>
              <a:ext cx="282839" cy="3088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590070" y="522327"/>
              <a:ext cx="152629" cy="1444267"/>
              <a:chOff x="4603749" y="526415"/>
              <a:chExt cx="152629" cy="1444267"/>
            </a:xfrm>
            <a:solidFill>
              <a:schemeClr val="bg1">
                <a:lumMod val="75000"/>
              </a:schemeClr>
            </a:solidFill>
            <a:effectLst/>
          </p:grpSpPr>
          <p:sp>
            <p:nvSpPr>
              <p:cNvPr id="26" name="Freeform 25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603750" y="526415"/>
                <a:ext cx="101600" cy="45719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03900" y="323215"/>
              <a:ext cx="155803" cy="1447442"/>
              <a:chOff x="4600575" y="523240"/>
              <a:chExt cx="155803" cy="1447442"/>
            </a:xfrm>
            <a:solidFill>
              <a:srgbClr val="FFFFFF"/>
            </a:solidFill>
            <a:effectLst/>
          </p:grpSpPr>
          <p:sp>
            <p:nvSpPr>
              <p:cNvPr id="30" name="Freeform 29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600575" y="523240"/>
                <a:ext cx="101600" cy="45719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489450" y="498791"/>
              <a:ext cx="352425" cy="1322144"/>
              <a:chOff x="4489450" y="498791"/>
              <a:chExt cx="352425" cy="1322144"/>
            </a:xfrm>
            <a:solidFill>
              <a:schemeClr val="bg2">
                <a:lumMod val="75000"/>
              </a:schemeClr>
            </a:solidFill>
            <a:effectLst/>
          </p:grpSpPr>
          <p:sp>
            <p:nvSpPr>
              <p:cNvPr id="32" name="Freeform 31"/>
              <p:cNvSpPr/>
              <p:nvPr/>
            </p:nvSpPr>
            <p:spPr>
              <a:xfrm>
                <a:off x="4489450" y="530224"/>
                <a:ext cx="352425" cy="1290711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290711">
                    <a:moveTo>
                      <a:pt x="0" y="6350"/>
                    </a:moveTo>
                    <a:lnTo>
                      <a:pt x="53975" y="1238250"/>
                    </a:lnTo>
                    <a:cubicBezTo>
                      <a:pt x="80963" y="1324504"/>
                      <a:pt x="341842" y="1292225"/>
                      <a:pt x="352425" y="1228725"/>
                    </a:cubicBezTo>
                    <a:lnTo>
                      <a:pt x="307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 rot="21321210">
                <a:off x="4492517" y="498791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695940" y="293771"/>
              <a:ext cx="352435" cy="1330315"/>
              <a:chOff x="5695940" y="293771"/>
              <a:chExt cx="352435" cy="1330315"/>
            </a:xfrm>
            <a:solidFill>
              <a:srgbClr val="C4BD97"/>
            </a:solidFill>
            <a:effectLst/>
          </p:grpSpPr>
          <p:sp>
            <p:nvSpPr>
              <p:cNvPr id="33" name="Freeform 32"/>
              <p:cNvSpPr/>
              <p:nvPr/>
            </p:nvSpPr>
            <p:spPr>
              <a:xfrm>
                <a:off x="5695940" y="293771"/>
                <a:ext cx="352435" cy="1330315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  <a:gd name="connsiteX0" fmla="*/ 0 w 352425"/>
                  <a:gd name="connsiteY0" fmla="*/ 156987 h 1441348"/>
                  <a:gd name="connsiteX1" fmla="*/ 53975 w 352425"/>
                  <a:gd name="connsiteY1" fmla="*/ 1388887 h 1441348"/>
                  <a:gd name="connsiteX2" fmla="*/ 352425 w 352425"/>
                  <a:gd name="connsiteY2" fmla="*/ 1379362 h 1441348"/>
                  <a:gd name="connsiteX3" fmla="*/ 307975 w 352425"/>
                  <a:gd name="connsiteY3" fmla="*/ 150637 h 1441348"/>
                  <a:gd name="connsiteX4" fmla="*/ 0 w 352425"/>
                  <a:gd name="connsiteY4" fmla="*/ 156987 h 1441348"/>
                  <a:gd name="connsiteX0" fmla="*/ 0 w 352425"/>
                  <a:gd name="connsiteY0" fmla="*/ 115004 h 1399365"/>
                  <a:gd name="connsiteX1" fmla="*/ 53975 w 352425"/>
                  <a:gd name="connsiteY1" fmla="*/ 1346904 h 1399365"/>
                  <a:gd name="connsiteX2" fmla="*/ 352425 w 352425"/>
                  <a:gd name="connsiteY2" fmla="*/ 1337379 h 1399365"/>
                  <a:gd name="connsiteX3" fmla="*/ 307975 w 352425"/>
                  <a:gd name="connsiteY3" fmla="*/ 108654 h 1399365"/>
                  <a:gd name="connsiteX4" fmla="*/ 0 w 352425"/>
                  <a:gd name="connsiteY4" fmla="*/ 115004 h 1399365"/>
                  <a:gd name="connsiteX0" fmla="*/ 0 w 352425"/>
                  <a:gd name="connsiteY0" fmla="*/ 60553 h 1344914"/>
                  <a:gd name="connsiteX1" fmla="*/ 53975 w 352425"/>
                  <a:gd name="connsiteY1" fmla="*/ 1292453 h 1344914"/>
                  <a:gd name="connsiteX2" fmla="*/ 352425 w 352425"/>
                  <a:gd name="connsiteY2" fmla="*/ 1282928 h 1344914"/>
                  <a:gd name="connsiteX3" fmla="*/ 307975 w 352425"/>
                  <a:gd name="connsiteY3" fmla="*/ 54203 h 1344914"/>
                  <a:gd name="connsiteX4" fmla="*/ 0 w 352425"/>
                  <a:gd name="connsiteY4" fmla="*/ 60553 h 1344914"/>
                  <a:gd name="connsiteX0" fmla="*/ 10 w 352435"/>
                  <a:gd name="connsiteY0" fmla="*/ 45954 h 1330315"/>
                  <a:gd name="connsiteX1" fmla="*/ 53985 w 352435"/>
                  <a:gd name="connsiteY1" fmla="*/ 1277854 h 1330315"/>
                  <a:gd name="connsiteX2" fmla="*/ 352435 w 352435"/>
                  <a:gd name="connsiteY2" fmla="*/ 1268329 h 1330315"/>
                  <a:gd name="connsiteX3" fmla="*/ 307985 w 352435"/>
                  <a:gd name="connsiteY3" fmla="*/ 39604 h 1330315"/>
                  <a:gd name="connsiteX4" fmla="*/ 10 w 352435"/>
                  <a:gd name="connsiteY4" fmla="*/ 45954 h 133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5" h="1330315">
                    <a:moveTo>
                      <a:pt x="10" y="45954"/>
                    </a:moveTo>
                    <a:lnTo>
                      <a:pt x="53985" y="1277854"/>
                    </a:lnTo>
                    <a:cubicBezTo>
                      <a:pt x="80973" y="1364108"/>
                      <a:pt x="341852" y="1331829"/>
                      <a:pt x="352435" y="1268329"/>
                    </a:cubicBezTo>
                    <a:lnTo>
                      <a:pt x="307985" y="39604"/>
                    </a:lnTo>
                    <a:cubicBezTo>
                      <a:pt x="303223" y="-33950"/>
                      <a:pt x="-2107" y="11029"/>
                      <a:pt x="10" y="4595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 rot="21321210">
                <a:off x="5698253" y="299560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Arc 61"/>
            <p:cNvSpPr/>
            <p:nvPr/>
          </p:nvSpPr>
          <p:spPr>
            <a:xfrm rot="5203978">
              <a:off x="5088477" y="651924"/>
              <a:ext cx="416922" cy="1995812"/>
            </a:xfrm>
            <a:prstGeom prst="arc">
              <a:avLst>
                <a:gd name="adj1" fmla="val 16330424"/>
                <a:gd name="adj2" fmla="val 5379433"/>
              </a:avLst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4596119" y="51993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803900" y="31927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Electric Field Coupling</a:t>
            </a:r>
            <a:endParaRPr lang="en-US" dirty="0"/>
          </a:p>
        </p:txBody>
      </p:sp>
      <p:sp>
        <p:nvSpPr>
          <p:cNvPr id="204" name="TextBox 203"/>
          <p:cNvSpPr txBox="1"/>
          <p:nvPr/>
        </p:nvSpPr>
        <p:spPr>
          <a:xfrm>
            <a:off x="195701" y="5108562"/>
            <a:ext cx="914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E-Field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Current</a:t>
            </a:r>
          </a:p>
        </p:txBody>
      </p:sp>
      <p:cxnSp>
        <p:nvCxnSpPr>
          <p:cNvPr id="235" name="Straight Arrow Connector 234"/>
          <p:cNvCxnSpPr/>
          <p:nvPr/>
        </p:nvCxnSpPr>
        <p:spPr>
          <a:xfrm>
            <a:off x="4933119" y="4273930"/>
            <a:ext cx="0" cy="152651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350148" y="4171370"/>
            <a:ext cx="1186269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L-Shape 205"/>
          <p:cNvSpPr/>
          <p:nvPr/>
        </p:nvSpPr>
        <p:spPr>
          <a:xfrm>
            <a:off x="5640588" y="3600021"/>
            <a:ext cx="709043" cy="1349596"/>
          </a:xfrm>
          <a:prstGeom prst="corner">
            <a:avLst>
              <a:gd name="adj1" fmla="val 29485"/>
              <a:gd name="adj2" fmla="val 28004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L-Shape 238"/>
          <p:cNvSpPr/>
          <p:nvPr/>
        </p:nvSpPr>
        <p:spPr>
          <a:xfrm flipH="1">
            <a:off x="3549902" y="3600021"/>
            <a:ext cx="709043" cy="1349596"/>
          </a:xfrm>
          <a:prstGeom prst="corner">
            <a:avLst>
              <a:gd name="adj1" fmla="val 29485"/>
              <a:gd name="adj2" fmla="val 28004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 rot="16200000">
            <a:off x="3808295" y="3526956"/>
            <a:ext cx="1186268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 rot="16200000">
            <a:off x="4892003" y="3527457"/>
            <a:ext cx="1186268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4513989" y="3597662"/>
            <a:ext cx="845629" cy="175899"/>
          </a:xfrm>
          <a:prstGeom prst="rect">
            <a:avLst/>
          </a:prstGeom>
          <a:solidFill>
            <a:srgbClr val="948A5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58946" y="3764897"/>
            <a:ext cx="1381642" cy="555992"/>
          </a:xfrm>
          <a:prstGeom prst="rect">
            <a:avLst/>
          </a:prstGeom>
          <a:noFill/>
          <a:ln w="57150" cmpd="sng">
            <a:solidFill>
              <a:srgbClr val="FF66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5132874" y="4273929"/>
            <a:ext cx="852642" cy="2750310"/>
            <a:chOff x="4749349" y="3716421"/>
            <a:chExt cx="1084183" cy="3497178"/>
          </a:xfrm>
        </p:grpSpPr>
        <p:cxnSp>
          <p:nvCxnSpPr>
            <p:cNvPr id="236" name="Straight Arrow Connector 235"/>
            <p:cNvCxnSpPr/>
            <p:nvPr/>
          </p:nvCxnSpPr>
          <p:spPr>
            <a:xfrm>
              <a:off x="5752872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>
              <a:off x="4749349" y="3716421"/>
              <a:ext cx="0" cy="194105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Arc 247"/>
            <p:cNvSpPr/>
            <p:nvPr/>
          </p:nvSpPr>
          <p:spPr>
            <a:xfrm flipH="1">
              <a:off x="4952999" y="4106332"/>
              <a:ext cx="880533" cy="3107267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Arc 248"/>
            <p:cNvSpPr/>
            <p:nvPr/>
          </p:nvSpPr>
          <p:spPr>
            <a:xfrm flipH="1">
              <a:off x="5216300" y="4799263"/>
              <a:ext cx="357269" cy="1778001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flipH="1">
            <a:off x="3135325" y="4267271"/>
            <a:ext cx="1623973" cy="2750310"/>
            <a:chOff x="4749349" y="3716421"/>
            <a:chExt cx="2064976" cy="3497178"/>
          </a:xfrm>
        </p:grpSpPr>
        <p:cxnSp>
          <p:nvCxnSpPr>
            <p:cNvPr id="252" name="Straight Arrow Connector 251"/>
            <p:cNvCxnSpPr/>
            <p:nvPr/>
          </p:nvCxnSpPr>
          <p:spPr>
            <a:xfrm>
              <a:off x="6814325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252"/>
            <p:cNvCxnSpPr/>
            <p:nvPr/>
          </p:nvCxnSpPr>
          <p:spPr>
            <a:xfrm>
              <a:off x="5752872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/>
            <p:cNvCxnSpPr/>
            <p:nvPr/>
          </p:nvCxnSpPr>
          <p:spPr>
            <a:xfrm>
              <a:off x="4749349" y="3716421"/>
              <a:ext cx="0" cy="194105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Arc 254"/>
            <p:cNvSpPr/>
            <p:nvPr/>
          </p:nvSpPr>
          <p:spPr>
            <a:xfrm flipH="1">
              <a:off x="4952999" y="4106332"/>
              <a:ext cx="880533" cy="3107267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flipH="1">
              <a:off x="5216300" y="4799263"/>
              <a:ext cx="357269" cy="1778001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7" name="Rectangle 236"/>
          <p:cNvSpPr/>
          <p:nvPr/>
        </p:nvSpPr>
        <p:spPr>
          <a:xfrm>
            <a:off x="5640587" y="4949617"/>
            <a:ext cx="876758" cy="1531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 flipH="1">
            <a:off x="2603695" y="4949617"/>
            <a:ext cx="1655251" cy="1758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ounded Rectangle 271"/>
          <p:cNvSpPr/>
          <p:nvPr/>
        </p:nvSpPr>
        <p:spPr>
          <a:xfrm>
            <a:off x="2429658" y="1426326"/>
            <a:ext cx="7631058" cy="1250980"/>
          </a:xfrm>
          <a:prstGeom prst="round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40" y="1635934"/>
            <a:ext cx="3751871" cy="87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878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3088" y="1039289"/>
            <a:ext cx="1859120" cy="2130019"/>
            <a:chOff x="4298730" y="293771"/>
            <a:chExt cx="2019244" cy="2070044"/>
          </a:xfrm>
        </p:grpSpPr>
        <p:sp>
          <p:nvSpPr>
            <p:cNvPr id="2" name="Freeform 1"/>
            <p:cNvSpPr/>
            <p:nvPr/>
          </p:nvSpPr>
          <p:spPr>
            <a:xfrm>
              <a:off x="4303666" y="1441436"/>
              <a:ext cx="2011409" cy="768364"/>
            </a:xfrm>
            <a:custGeom>
              <a:avLst/>
              <a:gdLst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84160"/>
                <a:gd name="connsiteX1" fmla="*/ 311150 w 2009775"/>
                <a:gd name="connsiteY1" fmla="*/ 606425 h 784160"/>
                <a:gd name="connsiteX2" fmla="*/ 1031875 w 2009775"/>
                <a:gd name="connsiteY2" fmla="*/ 511175 h 784160"/>
                <a:gd name="connsiteX3" fmla="*/ 1612900 w 2009775"/>
                <a:gd name="connsiteY3" fmla="*/ 523875 h 784160"/>
                <a:gd name="connsiteX4" fmla="*/ 2009775 w 2009775"/>
                <a:gd name="connsiteY4" fmla="*/ 676275 h 784160"/>
                <a:gd name="connsiteX5" fmla="*/ 1974850 w 2009775"/>
                <a:gd name="connsiteY5" fmla="*/ 165100 h 784160"/>
                <a:gd name="connsiteX6" fmla="*/ 1746250 w 2009775"/>
                <a:gd name="connsiteY6" fmla="*/ 47625 h 784160"/>
                <a:gd name="connsiteX7" fmla="*/ 1158875 w 2009775"/>
                <a:gd name="connsiteY7" fmla="*/ 0 h 784160"/>
                <a:gd name="connsiteX8" fmla="*/ 568325 w 2009775"/>
                <a:gd name="connsiteY8" fmla="*/ 50800 h 784160"/>
                <a:gd name="connsiteX9" fmla="*/ 114300 w 2009775"/>
                <a:gd name="connsiteY9" fmla="*/ 155575 h 784160"/>
                <a:gd name="connsiteX10" fmla="*/ 0 w 2009775"/>
                <a:gd name="connsiteY10" fmla="*/ 295275 h 784160"/>
                <a:gd name="connsiteX11" fmla="*/ 25400 w 2009775"/>
                <a:gd name="connsiteY11" fmla="*/ 774700 h 78416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10589"/>
                <a:gd name="connsiteY0" fmla="*/ 774700 h 774700"/>
                <a:gd name="connsiteX1" fmla="*/ 311150 w 2010589"/>
                <a:gd name="connsiteY1" fmla="*/ 606425 h 774700"/>
                <a:gd name="connsiteX2" fmla="*/ 1031875 w 2010589"/>
                <a:gd name="connsiteY2" fmla="*/ 511175 h 774700"/>
                <a:gd name="connsiteX3" fmla="*/ 1612900 w 2010589"/>
                <a:gd name="connsiteY3" fmla="*/ 523875 h 774700"/>
                <a:gd name="connsiteX4" fmla="*/ 2009775 w 2010589"/>
                <a:gd name="connsiteY4" fmla="*/ 676275 h 774700"/>
                <a:gd name="connsiteX5" fmla="*/ 1974850 w 2010589"/>
                <a:gd name="connsiteY5" fmla="*/ 165100 h 774700"/>
                <a:gd name="connsiteX6" fmla="*/ 1746250 w 2010589"/>
                <a:gd name="connsiteY6" fmla="*/ 47625 h 774700"/>
                <a:gd name="connsiteX7" fmla="*/ 1158875 w 2010589"/>
                <a:gd name="connsiteY7" fmla="*/ 0 h 774700"/>
                <a:gd name="connsiteX8" fmla="*/ 568325 w 2010589"/>
                <a:gd name="connsiteY8" fmla="*/ 50800 h 774700"/>
                <a:gd name="connsiteX9" fmla="*/ 114300 w 2010589"/>
                <a:gd name="connsiteY9" fmla="*/ 155575 h 774700"/>
                <a:gd name="connsiteX10" fmla="*/ 0 w 2010589"/>
                <a:gd name="connsiteY10" fmla="*/ 295275 h 774700"/>
                <a:gd name="connsiteX11" fmla="*/ 25400 w 2010589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6630 w 2011005"/>
                <a:gd name="connsiteY0" fmla="*/ 768364 h 768364"/>
                <a:gd name="connsiteX1" fmla="*/ 312380 w 2011005"/>
                <a:gd name="connsiteY1" fmla="*/ 600089 h 768364"/>
                <a:gd name="connsiteX2" fmla="*/ 1033105 w 2011005"/>
                <a:gd name="connsiteY2" fmla="*/ 504839 h 768364"/>
                <a:gd name="connsiteX3" fmla="*/ 1598255 w 2011005"/>
                <a:gd name="connsiteY3" fmla="*/ 527064 h 768364"/>
                <a:gd name="connsiteX4" fmla="*/ 2011005 w 2011005"/>
                <a:gd name="connsiteY4" fmla="*/ 669939 h 768364"/>
                <a:gd name="connsiteX5" fmla="*/ 1976080 w 2011005"/>
                <a:gd name="connsiteY5" fmla="*/ 158764 h 768364"/>
                <a:gd name="connsiteX6" fmla="*/ 1747480 w 2011005"/>
                <a:gd name="connsiteY6" fmla="*/ 41289 h 768364"/>
                <a:gd name="connsiteX7" fmla="*/ 1160105 w 2011005"/>
                <a:gd name="connsiteY7" fmla="*/ 14 h 768364"/>
                <a:gd name="connsiteX8" fmla="*/ 569555 w 2011005"/>
                <a:gd name="connsiteY8" fmla="*/ 44464 h 768364"/>
                <a:gd name="connsiteX9" fmla="*/ 115530 w 2011005"/>
                <a:gd name="connsiteY9" fmla="*/ 149239 h 768364"/>
                <a:gd name="connsiteX10" fmla="*/ 1230 w 2011005"/>
                <a:gd name="connsiteY10" fmla="*/ 288939 h 768364"/>
                <a:gd name="connsiteX11" fmla="*/ 26630 w 2011005"/>
                <a:gd name="connsiteY11" fmla="*/ 768364 h 768364"/>
                <a:gd name="connsiteX0" fmla="*/ 27034 w 2011409"/>
                <a:gd name="connsiteY0" fmla="*/ 768364 h 768364"/>
                <a:gd name="connsiteX1" fmla="*/ 312784 w 2011409"/>
                <a:gd name="connsiteY1" fmla="*/ 600089 h 768364"/>
                <a:gd name="connsiteX2" fmla="*/ 1033509 w 2011409"/>
                <a:gd name="connsiteY2" fmla="*/ 504839 h 768364"/>
                <a:gd name="connsiteX3" fmla="*/ 1598659 w 2011409"/>
                <a:gd name="connsiteY3" fmla="*/ 527064 h 768364"/>
                <a:gd name="connsiteX4" fmla="*/ 2011409 w 2011409"/>
                <a:gd name="connsiteY4" fmla="*/ 669939 h 768364"/>
                <a:gd name="connsiteX5" fmla="*/ 1976484 w 2011409"/>
                <a:gd name="connsiteY5" fmla="*/ 158764 h 768364"/>
                <a:gd name="connsiteX6" fmla="*/ 1747884 w 2011409"/>
                <a:gd name="connsiteY6" fmla="*/ 41289 h 768364"/>
                <a:gd name="connsiteX7" fmla="*/ 1160509 w 2011409"/>
                <a:gd name="connsiteY7" fmla="*/ 14 h 768364"/>
                <a:gd name="connsiteX8" fmla="*/ 569959 w 2011409"/>
                <a:gd name="connsiteY8" fmla="*/ 44464 h 768364"/>
                <a:gd name="connsiteX9" fmla="*/ 115934 w 2011409"/>
                <a:gd name="connsiteY9" fmla="*/ 149239 h 768364"/>
                <a:gd name="connsiteX10" fmla="*/ 1634 w 2011409"/>
                <a:gd name="connsiteY10" fmla="*/ 288939 h 768364"/>
                <a:gd name="connsiteX11" fmla="*/ 27034 w 2011409"/>
                <a:gd name="connsiteY11" fmla="*/ 768364 h 7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1409" h="768364">
                  <a:moveTo>
                    <a:pt x="27034" y="768364"/>
                  </a:moveTo>
                  <a:cubicBezTo>
                    <a:pt x="43967" y="686872"/>
                    <a:pt x="145038" y="644010"/>
                    <a:pt x="312784" y="600089"/>
                  </a:cubicBezTo>
                  <a:cubicBezTo>
                    <a:pt x="480530" y="556168"/>
                    <a:pt x="819197" y="517010"/>
                    <a:pt x="1033509" y="504839"/>
                  </a:cubicBezTo>
                  <a:cubicBezTo>
                    <a:pt x="1247821" y="492668"/>
                    <a:pt x="1410276" y="519656"/>
                    <a:pt x="1598659" y="527064"/>
                  </a:cubicBezTo>
                  <a:cubicBezTo>
                    <a:pt x="1792334" y="531297"/>
                    <a:pt x="2005059" y="583685"/>
                    <a:pt x="2011409" y="669939"/>
                  </a:cubicBezTo>
                  <a:lnTo>
                    <a:pt x="1976484" y="158764"/>
                  </a:lnTo>
                  <a:cubicBezTo>
                    <a:pt x="1957963" y="107964"/>
                    <a:pt x="1883880" y="67747"/>
                    <a:pt x="1747884" y="41289"/>
                  </a:cubicBezTo>
                  <a:cubicBezTo>
                    <a:pt x="1611888" y="14831"/>
                    <a:pt x="1356830" y="-515"/>
                    <a:pt x="1160509" y="14"/>
                  </a:cubicBezTo>
                  <a:cubicBezTo>
                    <a:pt x="963659" y="14831"/>
                    <a:pt x="804909" y="10597"/>
                    <a:pt x="569959" y="44464"/>
                  </a:cubicBezTo>
                  <a:cubicBezTo>
                    <a:pt x="418617" y="79389"/>
                    <a:pt x="267276" y="92089"/>
                    <a:pt x="115934" y="149239"/>
                  </a:cubicBezTo>
                  <a:cubicBezTo>
                    <a:pt x="52434" y="189456"/>
                    <a:pt x="-11066" y="182047"/>
                    <a:pt x="1634" y="288939"/>
                  </a:cubicBezTo>
                  <a:lnTo>
                    <a:pt x="27034" y="768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298730" y="1446780"/>
              <a:ext cx="2019244" cy="917035"/>
              <a:chOff x="4298730" y="1446780"/>
              <a:chExt cx="2019244" cy="917035"/>
            </a:xfrm>
            <a:effectLst/>
          </p:grpSpPr>
          <p:sp>
            <p:nvSpPr>
              <p:cNvPr id="7" name="Oval 6"/>
              <p:cNvSpPr/>
              <p:nvPr/>
            </p:nvSpPr>
            <p:spPr>
              <a:xfrm rot="21437833">
                <a:off x="4298730" y="1446780"/>
                <a:ext cx="1985378" cy="411936"/>
              </a:xfrm>
              <a:prstGeom prst="ellipse">
                <a:avLst/>
              </a:prstGeom>
              <a:noFill/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 rot="21437833">
                <a:off x="4332596" y="1951879"/>
                <a:ext cx="1985378" cy="4119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stCxn id="7" idx="2"/>
                <a:endCxn id="8" idx="2"/>
              </p:cNvCxnSpPr>
              <p:nvPr/>
            </p:nvCxnSpPr>
            <p:spPr>
              <a:xfrm>
                <a:off x="4299834" y="169955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7" idx="6"/>
                <a:endCxn id="8" idx="6"/>
              </p:cNvCxnSpPr>
              <p:nvPr/>
            </p:nvCxnSpPr>
            <p:spPr>
              <a:xfrm>
                <a:off x="6283004" y="160593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4715130" y="1802624"/>
              <a:ext cx="1189568" cy="550261"/>
              <a:chOff x="4715130" y="1802624"/>
              <a:chExt cx="1189568" cy="550261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 flipH="1" flipV="1">
                <a:off x="4715130" y="2001985"/>
                <a:ext cx="10467" cy="322642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H="1" flipV="1">
                <a:off x="5102851" y="1935586"/>
                <a:ext cx="10466" cy="417299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H="1" flipV="1">
                <a:off x="5494410" y="1869365"/>
                <a:ext cx="10466" cy="483520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H="1" flipV="1">
                <a:off x="5894232" y="1802624"/>
                <a:ext cx="10466" cy="436991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Freeform 21"/>
            <p:cNvSpPr/>
            <p:nvPr/>
          </p:nvSpPr>
          <p:spPr>
            <a:xfrm>
              <a:off x="4794250" y="1797050"/>
              <a:ext cx="1282700" cy="260350"/>
            </a:xfrm>
            <a:custGeom>
              <a:avLst/>
              <a:gdLst>
                <a:gd name="connsiteX0" fmla="*/ 0 w 1282700"/>
                <a:gd name="connsiteY0" fmla="*/ 206375 h 260350"/>
                <a:gd name="connsiteX1" fmla="*/ 1282700 w 1282700"/>
                <a:gd name="connsiteY1" fmla="*/ 0 h 260350"/>
                <a:gd name="connsiteX2" fmla="*/ 1282700 w 1282700"/>
                <a:gd name="connsiteY2" fmla="*/ 53975 h 260350"/>
                <a:gd name="connsiteX3" fmla="*/ 3175 w 1282700"/>
                <a:gd name="connsiteY3" fmla="*/ 260350 h 260350"/>
                <a:gd name="connsiteX4" fmla="*/ 0 w 1282700"/>
                <a:gd name="connsiteY4" fmla="*/ 206375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260350">
                  <a:moveTo>
                    <a:pt x="0" y="206375"/>
                  </a:moveTo>
                  <a:lnTo>
                    <a:pt x="1282700" y="0"/>
                  </a:lnTo>
                  <a:lnTo>
                    <a:pt x="1282700" y="53975"/>
                  </a:lnTo>
                  <a:lnTo>
                    <a:pt x="3175" y="260350"/>
                  </a:lnTo>
                  <a:lnTo>
                    <a:pt x="0" y="2063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533900" y="1924050"/>
              <a:ext cx="257175" cy="136525"/>
            </a:xfrm>
            <a:custGeom>
              <a:avLst/>
              <a:gdLst>
                <a:gd name="connsiteX0" fmla="*/ 0 w 257175"/>
                <a:gd name="connsiteY0" fmla="*/ 0 h 136525"/>
                <a:gd name="connsiteX1" fmla="*/ 0 w 257175"/>
                <a:gd name="connsiteY1" fmla="*/ 53975 h 136525"/>
                <a:gd name="connsiteX2" fmla="*/ 257175 w 257175"/>
                <a:gd name="connsiteY2" fmla="*/ 136525 h 136525"/>
                <a:gd name="connsiteX3" fmla="*/ 257175 w 257175"/>
                <a:gd name="connsiteY3" fmla="*/ 79375 h 136525"/>
                <a:gd name="connsiteX4" fmla="*/ 0 w 257175"/>
                <a:gd name="connsiteY4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136525">
                  <a:moveTo>
                    <a:pt x="0" y="0"/>
                  </a:moveTo>
                  <a:lnTo>
                    <a:pt x="0" y="53975"/>
                  </a:lnTo>
                  <a:lnTo>
                    <a:pt x="257175" y="136525"/>
                  </a:lnTo>
                  <a:lnTo>
                    <a:pt x="257175" y="79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533900" y="1714500"/>
              <a:ext cx="1539875" cy="285750"/>
            </a:xfrm>
            <a:custGeom>
              <a:avLst/>
              <a:gdLst>
                <a:gd name="connsiteX0" fmla="*/ 1292225 w 1539875"/>
                <a:gd name="connsiteY0" fmla="*/ 0 h 285750"/>
                <a:gd name="connsiteX1" fmla="*/ 1539875 w 1539875"/>
                <a:gd name="connsiteY1" fmla="*/ 79375 h 285750"/>
                <a:gd name="connsiteX2" fmla="*/ 260350 w 1539875"/>
                <a:gd name="connsiteY2" fmla="*/ 285750 h 285750"/>
                <a:gd name="connsiteX3" fmla="*/ 0 w 1539875"/>
                <a:gd name="connsiteY3" fmla="*/ 209550 h 285750"/>
                <a:gd name="connsiteX4" fmla="*/ 1292225 w 1539875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875" h="285750">
                  <a:moveTo>
                    <a:pt x="1292225" y="0"/>
                  </a:moveTo>
                  <a:lnTo>
                    <a:pt x="1539875" y="79375"/>
                  </a:lnTo>
                  <a:lnTo>
                    <a:pt x="260350" y="285750"/>
                  </a:lnTo>
                  <a:lnTo>
                    <a:pt x="0" y="209550"/>
                  </a:lnTo>
                  <a:lnTo>
                    <a:pt x="12922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 rot="21411790">
              <a:off x="5747907" y="1197469"/>
              <a:ext cx="282839" cy="3088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590070" y="522327"/>
              <a:ext cx="152629" cy="1444267"/>
              <a:chOff x="4603749" y="526415"/>
              <a:chExt cx="152629" cy="1444267"/>
            </a:xfrm>
            <a:solidFill>
              <a:schemeClr val="bg1">
                <a:lumMod val="75000"/>
              </a:schemeClr>
            </a:solidFill>
            <a:effectLst/>
          </p:grpSpPr>
          <p:sp>
            <p:nvSpPr>
              <p:cNvPr id="26" name="Freeform 25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603750" y="526415"/>
                <a:ext cx="101600" cy="45719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03900" y="323215"/>
              <a:ext cx="155803" cy="1447442"/>
              <a:chOff x="4600575" y="523240"/>
              <a:chExt cx="155803" cy="1447442"/>
            </a:xfrm>
            <a:solidFill>
              <a:srgbClr val="FFFFFF"/>
            </a:solidFill>
            <a:effectLst/>
          </p:grpSpPr>
          <p:sp>
            <p:nvSpPr>
              <p:cNvPr id="30" name="Freeform 29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600575" y="523240"/>
                <a:ext cx="101600" cy="45719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489450" y="498791"/>
              <a:ext cx="352425" cy="1322144"/>
              <a:chOff x="4489450" y="498791"/>
              <a:chExt cx="352425" cy="1322144"/>
            </a:xfrm>
            <a:solidFill>
              <a:schemeClr val="bg2">
                <a:lumMod val="75000"/>
              </a:schemeClr>
            </a:solidFill>
            <a:effectLst/>
          </p:grpSpPr>
          <p:sp>
            <p:nvSpPr>
              <p:cNvPr id="32" name="Freeform 31"/>
              <p:cNvSpPr/>
              <p:nvPr/>
            </p:nvSpPr>
            <p:spPr>
              <a:xfrm>
                <a:off x="4489450" y="530224"/>
                <a:ext cx="352425" cy="1290711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290711">
                    <a:moveTo>
                      <a:pt x="0" y="6350"/>
                    </a:moveTo>
                    <a:lnTo>
                      <a:pt x="53975" y="1238250"/>
                    </a:lnTo>
                    <a:cubicBezTo>
                      <a:pt x="80963" y="1324504"/>
                      <a:pt x="341842" y="1292225"/>
                      <a:pt x="352425" y="1228725"/>
                    </a:cubicBezTo>
                    <a:lnTo>
                      <a:pt x="307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 rot="21321210">
                <a:off x="4492517" y="498791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695940" y="293771"/>
              <a:ext cx="352435" cy="1330315"/>
              <a:chOff x="5695940" y="293771"/>
              <a:chExt cx="352435" cy="1330315"/>
            </a:xfrm>
            <a:solidFill>
              <a:srgbClr val="C4BD97"/>
            </a:solidFill>
            <a:effectLst/>
          </p:grpSpPr>
          <p:sp>
            <p:nvSpPr>
              <p:cNvPr id="33" name="Freeform 32"/>
              <p:cNvSpPr/>
              <p:nvPr/>
            </p:nvSpPr>
            <p:spPr>
              <a:xfrm>
                <a:off x="5695940" y="293771"/>
                <a:ext cx="352435" cy="1330315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  <a:gd name="connsiteX0" fmla="*/ 0 w 352425"/>
                  <a:gd name="connsiteY0" fmla="*/ 156987 h 1441348"/>
                  <a:gd name="connsiteX1" fmla="*/ 53975 w 352425"/>
                  <a:gd name="connsiteY1" fmla="*/ 1388887 h 1441348"/>
                  <a:gd name="connsiteX2" fmla="*/ 352425 w 352425"/>
                  <a:gd name="connsiteY2" fmla="*/ 1379362 h 1441348"/>
                  <a:gd name="connsiteX3" fmla="*/ 307975 w 352425"/>
                  <a:gd name="connsiteY3" fmla="*/ 150637 h 1441348"/>
                  <a:gd name="connsiteX4" fmla="*/ 0 w 352425"/>
                  <a:gd name="connsiteY4" fmla="*/ 156987 h 1441348"/>
                  <a:gd name="connsiteX0" fmla="*/ 0 w 352425"/>
                  <a:gd name="connsiteY0" fmla="*/ 115004 h 1399365"/>
                  <a:gd name="connsiteX1" fmla="*/ 53975 w 352425"/>
                  <a:gd name="connsiteY1" fmla="*/ 1346904 h 1399365"/>
                  <a:gd name="connsiteX2" fmla="*/ 352425 w 352425"/>
                  <a:gd name="connsiteY2" fmla="*/ 1337379 h 1399365"/>
                  <a:gd name="connsiteX3" fmla="*/ 307975 w 352425"/>
                  <a:gd name="connsiteY3" fmla="*/ 108654 h 1399365"/>
                  <a:gd name="connsiteX4" fmla="*/ 0 w 352425"/>
                  <a:gd name="connsiteY4" fmla="*/ 115004 h 1399365"/>
                  <a:gd name="connsiteX0" fmla="*/ 0 w 352425"/>
                  <a:gd name="connsiteY0" fmla="*/ 60553 h 1344914"/>
                  <a:gd name="connsiteX1" fmla="*/ 53975 w 352425"/>
                  <a:gd name="connsiteY1" fmla="*/ 1292453 h 1344914"/>
                  <a:gd name="connsiteX2" fmla="*/ 352425 w 352425"/>
                  <a:gd name="connsiteY2" fmla="*/ 1282928 h 1344914"/>
                  <a:gd name="connsiteX3" fmla="*/ 307975 w 352425"/>
                  <a:gd name="connsiteY3" fmla="*/ 54203 h 1344914"/>
                  <a:gd name="connsiteX4" fmla="*/ 0 w 352425"/>
                  <a:gd name="connsiteY4" fmla="*/ 60553 h 1344914"/>
                  <a:gd name="connsiteX0" fmla="*/ 10 w 352435"/>
                  <a:gd name="connsiteY0" fmla="*/ 45954 h 1330315"/>
                  <a:gd name="connsiteX1" fmla="*/ 53985 w 352435"/>
                  <a:gd name="connsiteY1" fmla="*/ 1277854 h 1330315"/>
                  <a:gd name="connsiteX2" fmla="*/ 352435 w 352435"/>
                  <a:gd name="connsiteY2" fmla="*/ 1268329 h 1330315"/>
                  <a:gd name="connsiteX3" fmla="*/ 307985 w 352435"/>
                  <a:gd name="connsiteY3" fmla="*/ 39604 h 1330315"/>
                  <a:gd name="connsiteX4" fmla="*/ 10 w 352435"/>
                  <a:gd name="connsiteY4" fmla="*/ 45954 h 133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5" h="1330315">
                    <a:moveTo>
                      <a:pt x="10" y="45954"/>
                    </a:moveTo>
                    <a:lnTo>
                      <a:pt x="53985" y="1277854"/>
                    </a:lnTo>
                    <a:cubicBezTo>
                      <a:pt x="80973" y="1364108"/>
                      <a:pt x="341852" y="1331829"/>
                      <a:pt x="352435" y="1268329"/>
                    </a:cubicBezTo>
                    <a:lnTo>
                      <a:pt x="307985" y="39604"/>
                    </a:lnTo>
                    <a:cubicBezTo>
                      <a:pt x="303223" y="-33950"/>
                      <a:pt x="-2107" y="11029"/>
                      <a:pt x="10" y="4595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 rot="21321210">
                <a:off x="5698253" y="299560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Arc 61"/>
            <p:cNvSpPr/>
            <p:nvPr/>
          </p:nvSpPr>
          <p:spPr>
            <a:xfrm rot="5203978">
              <a:off x="5088477" y="651924"/>
              <a:ext cx="416922" cy="1995812"/>
            </a:xfrm>
            <a:prstGeom prst="arc">
              <a:avLst>
                <a:gd name="adj1" fmla="val 16330424"/>
                <a:gd name="adj2" fmla="val 5379433"/>
              </a:avLst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4596119" y="51993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803900" y="31927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Electric Field Coupling</a:t>
            </a:r>
            <a:endParaRPr lang="en-US" dirty="0"/>
          </a:p>
        </p:txBody>
      </p:sp>
      <p:sp>
        <p:nvSpPr>
          <p:cNvPr id="204" name="TextBox 203"/>
          <p:cNvSpPr txBox="1"/>
          <p:nvPr/>
        </p:nvSpPr>
        <p:spPr>
          <a:xfrm>
            <a:off x="195701" y="5108562"/>
            <a:ext cx="914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E-Field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Current</a:t>
            </a:r>
          </a:p>
        </p:txBody>
      </p:sp>
      <p:cxnSp>
        <p:nvCxnSpPr>
          <p:cNvPr id="235" name="Straight Arrow Connector 234"/>
          <p:cNvCxnSpPr/>
          <p:nvPr/>
        </p:nvCxnSpPr>
        <p:spPr>
          <a:xfrm>
            <a:off x="4933119" y="4273930"/>
            <a:ext cx="0" cy="152651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350148" y="4171370"/>
            <a:ext cx="1186269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L-Shape 205"/>
          <p:cNvSpPr/>
          <p:nvPr/>
        </p:nvSpPr>
        <p:spPr>
          <a:xfrm>
            <a:off x="5640588" y="3600021"/>
            <a:ext cx="709043" cy="1349596"/>
          </a:xfrm>
          <a:prstGeom prst="corner">
            <a:avLst>
              <a:gd name="adj1" fmla="val 29485"/>
              <a:gd name="adj2" fmla="val 28004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L-Shape 238"/>
          <p:cNvSpPr/>
          <p:nvPr/>
        </p:nvSpPr>
        <p:spPr>
          <a:xfrm flipH="1">
            <a:off x="3549902" y="3600021"/>
            <a:ext cx="709043" cy="1349596"/>
          </a:xfrm>
          <a:prstGeom prst="corner">
            <a:avLst>
              <a:gd name="adj1" fmla="val 29485"/>
              <a:gd name="adj2" fmla="val 28004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 rot="16200000">
            <a:off x="3808295" y="3526956"/>
            <a:ext cx="1186268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 rot="16200000">
            <a:off x="4892003" y="3527457"/>
            <a:ext cx="1186268" cy="1025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4513989" y="3597662"/>
            <a:ext cx="845629" cy="175899"/>
          </a:xfrm>
          <a:prstGeom prst="rect">
            <a:avLst/>
          </a:prstGeom>
          <a:solidFill>
            <a:srgbClr val="948A5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58946" y="3764897"/>
            <a:ext cx="1381642" cy="555992"/>
          </a:xfrm>
          <a:prstGeom prst="rect">
            <a:avLst/>
          </a:prstGeom>
          <a:noFill/>
          <a:ln w="57150" cmpd="sng">
            <a:solidFill>
              <a:srgbClr val="FF66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5132874" y="4273929"/>
            <a:ext cx="852642" cy="2750310"/>
            <a:chOff x="4749349" y="3716421"/>
            <a:chExt cx="1084183" cy="3497178"/>
          </a:xfrm>
        </p:grpSpPr>
        <p:cxnSp>
          <p:nvCxnSpPr>
            <p:cNvPr id="236" name="Straight Arrow Connector 235"/>
            <p:cNvCxnSpPr/>
            <p:nvPr/>
          </p:nvCxnSpPr>
          <p:spPr>
            <a:xfrm>
              <a:off x="5752872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>
              <a:off x="4749349" y="3716421"/>
              <a:ext cx="0" cy="194105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Arc 247"/>
            <p:cNvSpPr/>
            <p:nvPr/>
          </p:nvSpPr>
          <p:spPr>
            <a:xfrm flipH="1">
              <a:off x="4952999" y="4106332"/>
              <a:ext cx="880533" cy="3107267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Arc 248"/>
            <p:cNvSpPr/>
            <p:nvPr/>
          </p:nvSpPr>
          <p:spPr>
            <a:xfrm flipH="1">
              <a:off x="5216300" y="4799263"/>
              <a:ext cx="357269" cy="1778001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flipH="1">
            <a:off x="3135325" y="4267271"/>
            <a:ext cx="1623973" cy="2750310"/>
            <a:chOff x="4749349" y="3716421"/>
            <a:chExt cx="2064976" cy="3497178"/>
          </a:xfrm>
        </p:grpSpPr>
        <p:cxnSp>
          <p:nvCxnSpPr>
            <p:cNvPr id="252" name="Straight Arrow Connector 251"/>
            <p:cNvCxnSpPr/>
            <p:nvPr/>
          </p:nvCxnSpPr>
          <p:spPr>
            <a:xfrm>
              <a:off x="6814325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252"/>
            <p:cNvCxnSpPr/>
            <p:nvPr/>
          </p:nvCxnSpPr>
          <p:spPr>
            <a:xfrm>
              <a:off x="5752872" y="4778760"/>
              <a:ext cx="0" cy="87871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/>
            <p:cNvCxnSpPr/>
            <p:nvPr/>
          </p:nvCxnSpPr>
          <p:spPr>
            <a:xfrm>
              <a:off x="4749349" y="3716421"/>
              <a:ext cx="0" cy="194105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Arc 254"/>
            <p:cNvSpPr/>
            <p:nvPr/>
          </p:nvSpPr>
          <p:spPr>
            <a:xfrm flipH="1">
              <a:off x="4952999" y="4106332"/>
              <a:ext cx="880533" cy="3107267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flipH="1">
              <a:off x="5216300" y="4799263"/>
              <a:ext cx="357269" cy="1778001"/>
            </a:xfrm>
            <a:prstGeom prst="arc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7" name="Rectangle 236"/>
          <p:cNvSpPr/>
          <p:nvPr/>
        </p:nvSpPr>
        <p:spPr>
          <a:xfrm>
            <a:off x="5640587" y="4949617"/>
            <a:ext cx="876758" cy="1531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 flipH="1">
            <a:off x="2603695" y="4949617"/>
            <a:ext cx="1655251" cy="1758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536417" y="2586122"/>
            <a:ext cx="2620152" cy="2539396"/>
            <a:chOff x="5536417" y="2586122"/>
            <a:chExt cx="2620152" cy="2539396"/>
          </a:xfrm>
        </p:grpSpPr>
        <p:grpSp>
          <p:nvGrpSpPr>
            <p:cNvPr id="269" name="Group 268"/>
            <p:cNvGrpSpPr/>
            <p:nvPr/>
          </p:nvGrpSpPr>
          <p:grpSpPr>
            <a:xfrm>
              <a:off x="6765318" y="2586122"/>
              <a:ext cx="1391251" cy="2539396"/>
              <a:chOff x="6306058" y="2105538"/>
              <a:chExt cx="1606042" cy="2931445"/>
            </a:xfrm>
          </p:grpSpPr>
          <p:sp>
            <p:nvSpPr>
              <p:cNvPr id="261" name="Arc 260"/>
              <p:cNvSpPr/>
              <p:nvPr/>
            </p:nvSpPr>
            <p:spPr>
              <a:xfrm flipH="1" flipV="1">
                <a:off x="6422570" y="2105538"/>
                <a:ext cx="1489530" cy="2820939"/>
              </a:xfrm>
              <a:prstGeom prst="arc">
                <a:avLst/>
              </a:prstGeom>
              <a:ln w="57150" cmpd="sng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8" name="Group 267"/>
              <p:cNvGrpSpPr/>
              <p:nvPr/>
            </p:nvGrpSpPr>
            <p:grpSpPr>
              <a:xfrm>
                <a:off x="6306058" y="3069157"/>
                <a:ext cx="1381742" cy="1967826"/>
                <a:chOff x="6306058" y="3069157"/>
                <a:chExt cx="1381742" cy="1967826"/>
              </a:xfrm>
            </p:grpSpPr>
            <p:cxnSp>
              <p:nvCxnSpPr>
                <p:cNvPr id="259" name="Straight Arrow Connector 258"/>
                <p:cNvCxnSpPr/>
                <p:nvPr/>
              </p:nvCxnSpPr>
              <p:spPr>
                <a:xfrm flipV="1">
                  <a:off x="6306058" y="3069157"/>
                  <a:ext cx="0" cy="1967826"/>
                </a:xfrm>
                <a:prstGeom prst="straightConnector1">
                  <a:avLst/>
                </a:prstGeom>
                <a:ln w="57150" cmpd="sng">
                  <a:solidFill>
                    <a:schemeClr val="tx1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Arrow Connector 259"/>
                <p:cNvCxnSpPr/>
                <p:nvPr/>
              </p:nvCxnSpPr>
              <p:spPr>
                <a:xfrm flipV="1">
                  <a:off x="6306058" y="5010681"/>
                  <a:ext cx="1123442" cy="2"/>
                </a:xfrm>
                <a:prstGeom prst="straightConnector1">
                  <a:avLst/>
                </a:prstGeom>
                <a:ln w="57150" cmpd="sng">
                  <a:solidFill>
                    <a:schemeClr val="tx1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2" name="TextBox 261"/>
                <p:cNvSpPr txBox="1"/>
                <p:nvPr/>
              </p:nvSpPr>
              <p:spPr>
                <a:xfrm>
                  <a:off x="7171200" y="4590247"/>
                  <a:ext cx="5166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FF0000"/>
                      </a:solidFill>
                    </a:rPr>
                    <a:t>|E|</a:t>
                  </a:r>
                </a:p>
              </p:txBody>
            </p:sp>
            <p:sp>
              <p:nvSpPr>
                <p:cNvPr id="263" name="TextBox 262"/>
                <p:cNvSpPr txBox="1"/>
                <p:nvPr/>
              </p:nvSpPr>
              <p:spPr>
                <a:xfrm>
                  <a:off x="6414102" y="3069677"/>
                  <a:ext cx="3598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d</a:t>
                  </a:r>
                  <a:endParaRPr lang="en-US" i="1" dirty="0"/>
                </a:p>
              </p:txBody>
            </p:sp>
          </p:grpSp>
        </p:grpSp>
        <p:cxnSp>
          <p:nvCxnSpPr>
            <p:cNvPr id="265" name="Straight Connector 264"/>
            <p:cNvCxnSpPr/>
            <p:nvPr/>
          </p:nvCxnSpPr>
          <p:spPr>
            <a:xfrm flipH="1">
              <a:off x="5536417" y="4267271"/>
              <a:ext cx="1491184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2" name="Rounded Rectangle 271"/>
          <p:cNvSpPr/>
          <p:nvPr/>
        </p:nvSpPr>
        <p:spPr>
          <a:xfrm>
            <a:off x="2429658" y="1426326"/>
            <a:ext cx="7631058" cy="1250980"/>
          </a:xfrm>
          <a:prstGeom prst="round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844067" y="2982484"/>
            <a:ext cx="2245265" cy="782413"/>
            <a:chOff x="3844067" y="2982484"/>
            <a:chExt cx="2245265" cy="782413"/>
          </a:xfrm>
        </p:grpSpPr>
        <p:cxnSp>
          <p:nvCxnSpPr>
            <p:cNvPr id="257" name="Straight Arrow Connector 256"/>
            <p:cNvCxnSpPr/>
            <p:nvPr/>
          </p:nvCxnSpPr>
          <p:spPr>
            <a:xfrm flipV="1">
              <a:off x="4407662" y="3050199"/>
              <a:ext cx="0" cy="691057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/>
            <p:cNvCxnSpPr/>
            <p:nvPr/>
          </p:nvCxnSpPr>
          <p:spPr>
            <a:xfrm flipV="1">
              <a:off x="5490114" y="3073840"/>
              <a:ext cx="0" cy="691057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TextBox 273"/>
            <p:cNvSpPr txBox="1"/>
            <p:nvPr/>
          </p:nvSpPr>
          <p:spPr>
            <a:xfrm>
              <a:off x="3844067" y="2982484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5583251" y="3022189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28" y="1598616"/>
            <a:ext cx="6465088" cy="92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9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7278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Magnetic Field Coupling</a:t>
            </a:r>
            <a:endParaRPr lang="en-US" dirty="0"/>
          </a:p>
        </p:txBody>
      </p:sp>
      <p:sp>
        <p:nvSpPr>
          <p:cNvPr id="204" name="TextBox 203"/>
          <p:cNvSpPr txBox="1"/>
          <p:nvPr/>
        </p:nvSpPr>
        <p:spPr>
          <a:xfrm>
            <a:off x="195701" y="5108562"/>
            <a:ext cx="92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Voltage</a:t>
            </a:r>
          </a:p>
          <a:p>
            <a:r>
              <a:rPr lang="en-US" b="1" dirty="0">
                <a:solidFill>
                  <a:srgbClr val="008000"/>
                </a:solidFill>
              </a:rPr>
              <a:t>H-</a:t>
            </a:r>
            <a:r>
              <a:rPr lang="en-US" b="1" dirty="0" smtClean="0">
                <a:solidFill>
                  <a:srgbClr val="008000"/>
                </a:solidFill>
              </a:rPr>
              <a:t>Field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5515" y="4489516"/>
            <a:ext cx="3886969" cy="2011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L-Shape 205"/>
          <p:cNvSpPr/>
          <p:nvPr/>
        </p:nvSpPr>
        <p:spPr>
          <a:xfrm>
            <a:off x="8555413" y="3513052"/>
            <a:ext cx="1390878" cy="1809698"/>
          </a:xfrm>
          <a:prstGeom prst="corner">
            <a:avLst>
              <a:gd name="adj1" fmla="val 16029"/>
              <a:gd name="adj2" fmla="val 15509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 rot="16200000">
            <a:off x="3909538" y="3697756"/>
            <a:ext cx="1387737" cy="19577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 rot="16200000">
            <a:off x="7595786" y="3692813"/>
            <a:ext cx="1387740" cy="2056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4986901" y="3513052"/>
            <a:ext cx="2914317" cy="196112"/>
          </a:xfrm>
          <a:prstGeom prst="rect">
            <a:avLst/>
          </a:prstGeom>
          <a:solidFill>
            <a:srgbClr val="948A5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49275" y="1033996"/>
            <a:ext cx="1846579" cy="2115651"/>
            <a:chOff x="4298730" y="293771"/>
            <a:chExt cx="2019244" cy="2070044"/>
          </a:xfrm>
        </p:grpSpPr>
        <p:sp>
          <p:nvSpPr>
            <p:cNvPr id="71" name="Freeform 70"/>
            <p:cNvSpPr/>
            <p:nvPr/>
          </p:nvSpPr>
          <p:spPr>
            <a:xfrm>
              <a:off x="4303666" y="1441436"/>
              <a:ext cx="2011409" cy="768364"/>
            </a:xfrm>
            <a:custGeom>
              <a:avLst/>
              <a:gdLst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84160"/>
                <a:gd name="connsiteX1" fmla="*/ 311150 w 2009775"/>
                <a:gd name="connsiteY1" fmla="*/ 606425 h 784160"/>
                <a:gd name="connsiteX2" fmla="*/ 1031875 w 2009775"/>
                <a:gd name="connsiteY2" fmla="*/ 511175 h 784160"/>
                <a:gd name="connsiteX3" fmla="*/ 1612900 w 2009775"/>
                <a:gd name="connsiteY3" fmla="*/ 523875 h 784160"/>
                <a:gd name="connsiteX4" fmla="*/ 2009775 w 2009775"/>
                <a:gd name="connsiteY4" fmla="*/ 676275 h 784160"/>
                <a:gd name="connsiteX5" fmla="*/ 1974850 w 2009775"/>
                <a:gd name="connsiteY5" fmla="*/ 165100 h 784160"/>
                <a:gd name="connsiteX6" fmla="*/ 1746250 w 2009775"/>
                <a:gd name="connsiteY6" fmla="*/ 47625 h 784160"/>
                <a:gd name="connsiteX7" fmla="*/ 1158875 w 2009775"/>
                <a:gd name="connsiteY7" fmla="*/ 0 h 784160"/>
                <a:gd name="connsiteX8" fmla="*/ 568325 w 2009775"/>
                <a:gd name="connsiteY8" fmla="*/ 50800 h 784160"/>
                <a:gd name="connsiteX9" fmla="*/ 114300 w 2009775"/>
                <a:gd name="connsiteY9" fmla="*/ 155575 h 784160"/>
                <a:gd name="connsiteX10" fmla="*/ 0 w 2009775"/>
                <a:gd name="connsiteY10" fmla="*/ 295275 h 784160"/>
                <a:gd name="connsiteX11" fmla="*/ 25400 w 2009775"/>
                <a:gd name="connsiteY11" fmla="*/ 774700 h 78416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10589"/>
                <a:gd name="connsiteY0" fmla="*/ 774700 h 774700"/>
                <a:gd name="connsiteX1" fmla="*/ 311150 w 2010589"/>
                <a:gd name="connsiteY1" fmla="*/ 606425 h 774700"/>
                <a:gd name="connsiteX2" fmla="*/ 1031875 w 2010589"/>
                <a:gd name="connsiteY2" fmla="*/ 511175 h 774700"/>
                <a:gd name="connsiteX3" fmla="*/ 1612900 w 2010589"/>
                <a:gd name="connsiteY3" fmla="*/ 523875 h 774700"/>
                <a:gd name="connsiteX4" fmla="*/ 2009775 w 2010589"/>
                <a:gd name="connsiteY4" fmla="*/ 676275 h 774700"/>
                <a:gd name="connsiteX5" fmla="*/ 1974850 w 2010589"/>
                <a:gd name="connsiteY5" fmla="*/ 165100 h 774700"/>
                <a:gd name="connsiteX6" fmla="*/ 1746250 w 2010589"/>
                <a:gd name="connsiteY6" fmla="*/ 47625 h 774700"/>
                <a:gd name="connsiteX7" fmla="*/ 1158875 w 2010589"/>
                <a:gd name="connsiteY7" fmla="*/ 0 h 774700"/>
                <a:gd name="connsiteX8" fmla="*/ 568325 w 2010589"/>
                <a:gd name="connsiteY8" fmla="*/ 50800 h 774700"/>
                <a:gd name="connsiteX9" fmla="*/ 114300 w 2010589"/>
                <a:gd name="connsiteY9" fmla="*/ 155575 h 774700"/>
                <a:gd name="connsiteX10" fmla="*/ 0 w 2010589"/>
                <a:gd name="connsiteY10" fmla="*/ 295275 h 774700"/>
                <a:gd name="connsiteX11" fmla="*/ 25400 w 2010589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2900 w 2009775"/>
                <a:gd name="connsiteY3" fmla="*/ 523875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619250 w 2009775"/>
                <a:gd name="connsiteY3" fmla="*/ 53975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0 h 774700"/>
                <a:gd name="connsiteX1" fmla="*/ 311150 w 2009775"/>
                <a:gd name="connsiteY1" fmla="*/ 606425 h 774700"/>
                <a:gd name="connsiteX2" fmla="*/ 1031875 w 2009775"/>
                <a:gd name="connsiteY2" fmla="*/ 511175 h 774700"/>
                <a:gd name="connsiteX3" fmla="*/ 1597025 w 2009775"/>
                <a:gd name="connsiteY3" fmla="*/ 533400 h 774700"/>
                <a:gd name="connsiteX4" fmla="*/ 2009775 w 2009775"/>
                <a:gd name="connsiteY4" fmla="*/ 676275 h 774700"/>
                <a:gd name="connsiteX5" fmla="*/ 1974850 w 2009775"/>
                <a:gd name="connsiteY5" fmla="*/ 165100 h 774700"/>
                <a:gd name="connsiteX6" fmla="*/ 1746250 w 2009775"/>
                <a:gd name="connsiteY6" fmla="*/ 47625 h 774700"/>
                <a:gd name="connsiteX7" fmla="*/ 1158875 w 2009775"/>
                <a:gd name="connsiteY7" fmla="*/ 0 h 774700"/>
                <a:gd name="connsiteX8" fmla="*/ 568325 w 2009775"/>
                <a:gd name="connsiteY8" fmla="*/ 50800 h 774700"/>
                <a:gd name="connsiteX9" fmla="*/ 114300 w 2009775"/>
                <a:gd name="connsiteY9" fmla="*/ 155575 h 774700"/>
                <a:gd name="connsiteX10" fmla="*/ 0 w 2009775"/>
                <a:gd name="connsiteY10" fmla="*/ 295275 h 774700"/>
                <a:gd name="connsiteX11" fmla="*/ 25400 w 2009775"/>
                <a:gd name="connsiteY11" fmla="*/ 774700 h 774700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74709 h 774709"/>
                <a:gd name="connsiteX1" fmla="*/ 311150 w 2009775"/>
                <a:gd name="connsiteY1" fmla="*/ 606434 h 774709"/>
                <a:gd name="connsiteX2" fmla="*/ 1031875 w 2009775"/>
                <a:gd name="connsiteY2" fmla="*/ 511184 h 774709"/>
                <a:gd name="connsiteX3" fmla="*/ 1597025 w 2009775"/>
                <a:gd name="connsiteY3" fmla="*/ 533409 h 774709"/>
                <a:gd name="connsiteX4" fmla="*/ 2009775 w 2009775"/>
                <a:gd name="connsiteY4" fmla="*/ 676284 h 774709"/>
                <a:gd name="connsiteX5" fmla="*/ 1974850 w 2009775"/>
                <a:gd name="connsiteY5" fmla="*/ 165109 h 774709"/>
                <a:gd name="connsiteX6" fmla="*/ 1746250 w 2009775"/>
                <a:gd name="connsiteY6" fmla="*/ 47634 h 774709"/>
                <a:gd name="connsiteX7" fmla="*/ 1158875 w 2009775"/>
                <a:gd name="connsiteY7" fmla="*/ 9 h 774709"/>
                <a:gd name="connsiteX8" fmla="*/ 568325 w 2009775"/>
                <a:gd name="connsiteY8" fmla="*/ 50809 h 774709"/>
                <a:gd name="connsiteX9" fmla="*/ 114300 w 2009775"/>
                <a:gd name="connsiteY9" fmla="*/ 155584 h 774709"/>
                <a:gd name="connsiteX10" fmla="*/ 0 w 2009775"/>
                <a:gd name="connsiteY10" fmla="*/ 295284 h 774709"/>
                <a:gd name="connsiteX11" fmla="*/ 25400 w 2009775"/>
                <a:gd name="connsiteY11" fmla="*/ 774709 h 774709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5400 w 2009775"/>
                <a:gd name="connsiteY0" fmla="*/ 768364 h 768364"/>
                <a:gd name="connsiteX1" fmla="*/ 311150 w 2009775"/>
                <a:gd name="connsiteY1" fmla="*/ 600089 h 768364"/>
                <a:gd name="connsiteX2" fmla="*/ 1031875 w 2009775"/>
                <a:gd name="connsiteY2" fmla="*/ 504839 h 768364"/>
                <a:gd name="connsiteX3" fmla="*/ 1597025 w 2009775"/>
                <a:gd name="connsiteY3" fmla="*/ 527064 h 768364"/>
                <a:gd name="connsiteX4" fmla="*/ 2009775 w 2009775"/>
                <a:gd name="connsiteY4" fmla="*/ 669939 h 768364"/>
                <a:gd name="connsiteX5" fmla="*/ 1974850 w 2009775"/>
                <a:gd name="connsiteY5" fmla="*/ 158764 h 768364"/>
                <a:gd name="connsiteX6" fmla="*/ 1746250 w 2009775"/>
                <a:gd name="connsiteY6" fmla="*/ 41289 h 768364"/>
                <a:gd name="connsiteX7" fmla="*/ 1158875 w 2009775"/>
                <a:gd name="connsiteY7" fmla="*/ 14 h 768364"/>
                <a:gd name="connsiteX8" fmla="*/ 568325 w 2009775"/>
                <a:gd name="connsiteY8" fmla="*/ 44464 h 768364"/>
                <a:gd name="connsiteX9" fmla="*/ 114300 w 2009775"/>
                <a:gd name="connsiteY9" fmla="*/ 149239 h 768364"/>
                <a:gd name="connsiteX10" fmla="*/ 0 w 2009775"/>
                <a:gd name="connsiteY10" fmla="*/ 288939 h 768364"/>
                <a:gd name="connsiteX11" fmla="*/ 25400 w 2009775"/>
                <a:gd name="connsiteY11" fmla="*/ 768364 h 768364"/>
                <a:gd name="connsiteX0" fmla="*/ 26630 w 2011005"/>
                <a:gd name="connsiteY0" fmla="*/ 768364 h 768364"/>
                <a:gd name="connsiteX1" fmla="*/ 312380 w 2011005"/>
                <a:gd name="connsiteY1" fmla="*/ 600089 h 768364"/>
                <a:gd name="connsiteX2" fmla="*/ 1033105 w 2011005"/>
                <a:gd name="connsiteY2" fmla="*/ 504839 h 768364"/>
                <a:gd name="connsiteX3" fmla="*/ 1598255 w 2011005"/>
                <a:gd name="connsiteY3" fmla="*/ 527064 h 768364"/>
                <a:gd name="connsiteX4" fmla="*/ 2011005 w 2011005"/>
                <a:gd name="connsiteY4" fmla="*/ 669939 h 768364"/>
                <a:gd name="connsiteX5" fmla="*/ 1976080 w 2011005"/>
                <a:gd name="connsiteY5" fmla="*/ 158764 h 768364"/>
                <a:gd name="connsiteX6" fmla="*/ 1747480 w 2011005"/>
                <a:gd name="connsiteY6" fmla="*/ 41289 h 768364"/>
                <a:gd name="connsiteX7" fmla="*/ 1160105 w 2011005"/>
                <a:gd name="connsiteY7" fmla="*/ 14 h 768364"/>
                <a:gd name="connsiteX8" fmla="*/ 569555 w 2011005"/>
                <a:gd name="connsiteY8" fmla="*/ 44464 h 768364"/>
                <a:gd name="connsiteX9" fmla="*/ 115530 w 2011005"/>
                <a:gd name="connsiteY9" fmla="*/ 149239 h 768364"/>
                <a:gd name="connsiteX10" fmla="*/ 1230 w 2011005"/>
                <a:gd name="connsiteY10" fmla="*/ 288939 h 768364"/>
                <a:gd name="connsiteX11" fmla="*/ 26630 w 2011005"/>
                <a:gd name="connsiteY11" fmla="*/ 768364 h 768364"/>
                <a:gd name="connsiteX0" fmla="*/ 27034 w 2011409"/>
                <a:gd name="connsiteY0" fmla="*/ 768364 h 768364"/>
                <a:gd name="connsiteX1" fmla="*/ 312784 w 2011409"/>
                <a:gd name="connsiteY1" fmla="*/ 600089 h 768364"/>
                <a:gd name="connsiteX2" fmla="*/ 1033509 w 2011409"/>
                <a:gd name="connsiteY2" fmla="*/ 504839 h 768364"/>
                <a:gd name="connsiteX3" fmla="*/ 1598659 w 2011409"/>
                <a:gd name="connsiteY3" fmla="*/ 527064 h 768364"/>
                <a:gd name="connsiteX4" fmla="*/ 2011409 w 2011409"/>
                <a:gd name="connsiteY4" fmla="*/ 669939 h 768364"/>
                <a:gd name="connsiteX5" fmla="*/ 1976484 w 2011409"/>
                <a:gd name="connsiteY5" fmla="*/ 158764 h 768364"/>
                <a:gd name="connsiteX6" fmla="*/ 1747884 w 2011409"/>
                <a:gd name="connsiteY6" fmla="*/ 41289 h 768364"/>
                <a:gd name="connsiteX7" fmla="*/ 1160509 w 2011409"/>
                <a:gd name="connsiteY7" fmla="*/ 14 h 768364"/>
                <a:gd name="connsiteX8" fmla="*/ 569959 w 2011409"/>
                <a:gd name="connsiteY8" fmla="*/ 44464 h 768364"/>
                <a:gd name="connsiteX9" fmla="*/ 115934 w 2011409"/>
                <a:gd name="connsiteY9" fmla="*/ 149239 h 768364"/>
                <a:gd name="connsiteX10" fmla="*/ 1634 w 2011409"/>
                <a:gd name="connsiteY10" fmla="*/ 288939 h 768364"/>
                <a:gd name="connsiteX11" fmla="*/ 27034 w 2011409"/>
                <a:gd name="connsiteY11" fmla="*/ 768364 h 7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1409" h="768364">
                  <a:moveTo>
                    <a:pt x="27034" y="768364"/>
                  </a:moveTo>
                  <a:cubicBezTo>
                    <a:pt x="43967" y="686872"/>
                    <a:pt x="145038" y="644010"/>
                    <a:pt x="312784" y="600089"/>
                  </a:cubicBezTo>
                  <a:cubicBezTo>
                    <a:pt x="480530" y="556168"/>
                    <a:pt x="819197" y="517010"/>
                    <a:pt x="1033509" y="504839"/>
                  </a:cubicBezTo>
                  <a:cubicBezTo>
                    <a:pt x="1247821" y="492668"/>
                    <a:pt x="1410276" y="519656"/>
                    <a:pt x="1598659" y="527064"/>
                  </a:cubicBezTo>
                  <a:cubicBezTo>
                    <a:pt x="1792334" y="531297"/>
                    <a:pt x="2005059" y="583685"/>
                    <a:pt x="2011409" y="669939"/>
                  </a:cubicBezTo>
                  <a:lnTo>
                    <a:pt x="1976484" y="158764"/>
                  </a:lnTo>
                  <a:cubicBezTo>
                    <a:pt x="1957963" y="107964"/>
                    <a:pt x="1883880" y="67747"/>
                    <a:pt x="1747884" y="41289"/>
                  </a:cubicBezTo>
                  <a:cubicBezTo>
                    <a:pt x="1611888" y="14831"/>
                    <a:pt x="1356830" y="-515"/>
                    <a:pt x="1160509" y="14"/>
                  </a:cubicBezTo>
                  <a:cubicBezTo>
                    <a:pt x="963659" y="14831"/>
                    <a:pt x="804909" y="10597"/>
                    <a:pt x="569959" y="44464"/>
                  </a:cubicBezTo>
                  <a:cubicBezTo>
                    <a:pt x="418617" y="79389"/>
                    <a:pt x="267276" y="92089"/>
                    <a:pt x="115934" y="149239"/>
                  </a:cubicBezTo>
                  <a:cubicBezTo>
                    <a:pt x="52434" y="189456"/>
                    <a:pt x="-11066" y="182047"/>
                    <a:pt x="1634" y="288939"/>
                  </a:cubicBezTo>
                  <a:lnTo>
                    <a:pt x="27034" y="768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4298730" y="1446780"/>
              <a:ext cx="2019244" cy="917035"/>
              <a:chOff x="4298730" y="1446780"/>
              <a:chExt cx="2019244" cy="917035"/>
            </a:xfrm>
            <a:effectLst/>
          </p:grpSpPr>
          <p:sp>
            <p:nvSpPr>
              <p:cNvPr id="100" name="Oval 99"/>
              <p:cNvSpPr/>
              <p:nvPr/>
            </p:nvSpPr>
            <p:spPr>
              <a:xfrm rot="21437833">
                <a:off x="4298730" y="1446780"/>
                <a:ext cx="1985378" cy="411936"/>
              </a:xfrm>
              <a:prstGeom prst="ellipse">
                <a:avLst/>
              </a:prstGeom>
              <a:noFill/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 rot="21437833">
                <a:off x="4332596" y="1951879"/>
                <a:ext cx="1985378" cy="4119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Connector 101"/>
              <p:cNvCxnSpPr>
                <a:stCxn id="100" idx="2"/>
                <a:endCxn id="101" idx="2"/>
              </p:cNvCxnSpPr>
              <p:nvPr/>
            </p:nvCxnSpPr>
            <p:spPr>
              <a:xfrm>
                <a:off x="4299834" y="169955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>
                <a:stCxn id="100" idx="6"/>
                <a:endCxn id="101" idx="6"/>
              </p:cNvCxnSpPr>
              <p:nvPr/>
            </p:nvCxnSpPr>
            <p:spPr>
              <a:xfrm>
                <a:off x="6283004" y="1605938"/>
                <a:ext cx="33866" cy="50509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Freeform 73"/>
            <p:cNvSpPr/>
            <p:nvPr/>
          </p:nvSpPr>
          <p:spPr>
            <a:xfrm>
              <a:off x="4794250" y="1797050"/>
              <a:ext cx="1282700" cy="260350"/>
            </a:xfrm>
            <a:custGeom>
              <a:avLst/>
              <a:gdLst>
                <a:gd name="connsiteX0" fmla="*/ 0 w 1282700"/>
                <a:gd name="connsiteY0" fmla="*/ 206375 h 260350"/>
                <a:gd name="connsiteX1" fmla="*/ 1282700 w 1282700"/>
                <a:gd name="connsiteY1" fmla="*/ 0 h 260350"/>
                <a:gd name="connsiteX2" fmla="*/ 1282700 w 1282700"/>
                <a:gd name="connsiteY2" fmla="*/ 53975 h 260350"/>
                <a:gd name="connsiteX3" fmla="*/ 3175 w 1282700"/>
                <a:gd name="connsiteY3" fmla="*/ 260350 h 260350"/>
                <a:gd name="connsiteX4" fmla="*/ 0 w 1282700"/>
                <a:gd name="connsiteY4" fmla="*/ 206375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260350">
                  <a:moveTo>
                    <a:pt x="0" y="206375"/>
                  </a:moveTo>
                  <a:lnTo>
                    <a:pt x="1282700" y="0"/>
                  </a:lnTo>
                  <a:lnTo>
                    <a:pt x="1282700" y="53975"/>
                  </a:lnTo>
                  <a:lnTo>
                    <a:pt x="3175" y="260350"/>
                  </a:lnTo>
                  <a:lnTo>
                    <a:pt x="0" y="2063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533900" y="1924050"/>
              <a:ext cx="257175" cy="136525"/>
            </a:xfrm>
            <a:custGeom>
              <a:avLst/>
              <a:gdLst>
                <a:gd name="connsiteX0" fmla="*/ 0 w 257175"/>
                <a:gd name="connsiteY0" fmla="*/ 0 h 136525"/>
                <a:gd name="connsiteX1" fmla="*/ 0 w 257175"/>
                <a:gd name="connsiteY1" fmla="*/ 53975 h 136525"/>
                <a:gd name="connsiteX2" fmla="*/ 257175 w 257175"/>
                <a:gd name="connsiteY2" fmla="*/ 136525 h 136525"/>
                <a:gd name="connsiteX3" fmla="*/ 257175 w 257175"/>
                <a:gd name="connsiteY3" fmla="*/ 79375 h 136525"/>
                <a:gd name="connsiteX4" fmla="*/ 0 w 257175"/>
                <a:gd name="connsiteY4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136525">
                  <a:moveTo>
                    <a:pt x="0" y="0"/>
                  </a:moveTo>
                  <a:lnTo>
                    <a:pt x="0" y="53975"/>
                  </a:lnTo>
                  <a:lnTo>
                    <a:pt x="257175" y="136525"/>
                  </a:lnTo>
                  <a:lnTo>
                    <a:pt x="257175" y="793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4533900" y="1714500"/>
              <a:ext cx="1539875" cy="285750"/>
            </a:xfrm>
            <a:custGeom>
              <a:avLst/>
              <a:gdLst>
                <a:gd name="connsiteX0" fmla="*/ 1292225 w 1539875"/>
                <a:gd name="connsiteY0" fmla="*/ 0 h 285750"/>
                <a:gd name="connsiteX1" fmla="*/ 1539875 w 1539875"/>
                <a:gd name="connsiteY1" fmla="*/ 79375 h 285750"/>
                <a:gd name="connsiteX2" fmla="*/ 260350 w 1539875"/>
                <a:gd name="connsiteY2" fmla="*/ 285750 h 285750"/>
                <a:gd name="connsiteX3" fmla="*/ 0 w 1539875"/>
                <a:gd name="connsiteY3" fmla="*/ 209550 h 285750"/>
                <a:gd name="connsiteX4" fmla="*/ 1292225 w 1539875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875" h="285750">
                  <a:moveTo>
                    <a:pt x="1292225" y="0"/>
                  </a:moveTo>
                  <a:lnTo>
                    <a:pt x="1539875" y="79375"/>
                  </a:lnTo>
                  <a:lnTo>
                    <a:pt x="260350" y="285750"/>
                  </a:lnTo>
                  <a:lnTo>
                    <a:pt x="0" y="209550"/>
                  </a:lnTo>
                  <a:lnTo>
                    <a:pt x="12922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 rot="21411790">
              <a:off x="5747907" y="1197469"/>
              <a:ext cx="282839" cy="3088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4590070" y="522327"/>
              <a:ext cx="152629" cy="1444267"/>
              <a:chOff x="4603749" y="526415"/>
              <a:chExt cx="152629" cy="1444267"/>
            </a:xfrm>
            <a:solidFill>
              <a:schemeClr val="bg1">
                <a:lumMod val="75000"/>
              </a:schemeClr>
            </a:solidFill>
            <a:effectLst/>
          </p:grpSpPr>
          <p:sp>
            <p:nvSpPr>
              <p:cNvPr id="94" name="Freeform 93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4603750" y="526415"/>
                <a:ext cx="101600" cy="45719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803900" y="323215"/>
              <a:ext cx="155803" cy="1447442"/>
              <a:chOff x="4600575" y="523240"/>
              <a:chExt cx="155803" cy="1447442"/>
            </a:xfrm>
            <a:solidFill>
              <a:srgbClr val="FFFFFF"/>
            </a:solidFill>
            <a:effectLst/>
          </p:grpSpPr>
          <p:sp>
            <p:nvSpPr>
              <p:cNvPr id="92" name="Freeform 91"/>
              <p:cNvSpPr/>
              <p:nvPr/>
            </p:nvSpPr>
            <p:spPr>
              <a:xfrm>
                <a:off x="4603749" y="533399"/>
                <a:ext cx="152629" cy="1437283"/>
              </a:xfrm>
              <a:custGeom>
                <a:avLst/>
                <a:gdLst>
                  <a:gd name="connsiteX0" fmla="*/ 0 w 152400"/>
                  <a:gd name="connsiteY0" fmla="*/ 0 h 1409700"/>
                  <a:gd name="connsiteX1" fmla="*/ 66675 w 152400"/>
                  <a:gd name="connsiteY1" fmla="*/ 1393825 h 1409700"/>
                  <a:gd name="connsiteX2" fmla="*/ 152400 w 152400"/>
                  <a:gd name="connsiteY2" fmla="*/ 1409700 h 1409700"/>
                  <a:gd name="connsiteX3" fmla="*/ 92075 w 152400"/>
                  <a:gd name="connsiteY3" fmla="*/ 6350 h 1409700"/>
                  <a:gd name="connsiteX4" fmla="*/ 0 w 152400"/>
                  <a:gd name="connsiteY4" fmla="*/ 0 h 1409700"/>
                  <a:gd name="connsiteX0" fmla="*/ 0 w 152400"/>
                  <a:gd name="connsiteY0" fmla="*/ 0 h 1576744"/>
                  <a:gd name="connsiteX1" fmla="*/ 66675 w 152400"/>
                  <a:gd name="connsiteY1" fmla="*/ 1393825 h 1576744"/>
                  <a:gd name="connsiteX2" fmla="*/ 152400 w 152400"/>
                  <a:gd name="connsiteY2" fmla="*/ 1409700 h 1576744"/>
                  <a:gd name="connsiteX3" fmla="*/ 92075 w 152400"/>
                  <a:gd name="connsiteY3" fmla="*/ 6350 h 1576744"/>
                  <a:gd name="connsiteX4" fmla="*/ 0 w 152400"/>
                  <a:gd name="connsiteY4" fmla="*/ 0 h 1576744"/>
                  <a:gd name="connsiteX0" fmla="*/ 0 w 152702"/>
                  <a:gd name="connsiteY0" fmla="*/ 0 h 1510331"/>
                  <a:gd name="connsiteX1" fmla="*/ 66675 w 152702"/>
                  <a:gd name="connsiteY1" fmla="*/ 1393825 h 1510331"/>
                  <a:gd name="connsiteX2" fmla="*/ 152400 w 152702"/>
                  <a:gd name="connsiteY2" fmla="*/ 1409700 h 1510331"/>
                  <a:gd name="connsiteX3" fmla="*/ 92075 w 152702"/>
                  <a:gd name="connsiteY3" fmla="*/ 6350 h 1510331"/>
                  <a:gd name="connsiteX4" fmla="*/ 0 w 152702"/>
                  <a:gd name="connsiteY4" fmla="*/ 0 h 1510331"/>
                  <a:gd name="connsiteX0" fmla="*/ 0 w 152629"/>
                  <a:gd name="connsiteY0" fmla="*/ 0 h 1437283"/>
                  <a:gd name="connsiteX1" fmla="*/ 66675 w 152629"/>
                  <a:gd name="connsiteY1" fmla="*/ 1393825 h 1437283"/>
                  <a:gd name="connsiteX2" fmla="*/ 152400 w 152629"/>
                  <a:gd name="connsiteY2" fmla="*/ 1409700 h 1437283"/>
                  <a:gd name="connsiteX3" fmla="*/ 92075 w 152629"/>
                  <a:gd name="connsiteY3" fmla="*/ 6350 h 1437283"/>
                  <a:gd name="connsiteX4" fmla="*/ 0 w 152629"/>
                  <a:gd name="connsiteY4" fmla="*/ 0 h 143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29" h="1437283">
                    <a:moveTo>
                      <a:pt x="0" y="0"/>
                    </a:moveTo>
                    <a:lnTo>
                      <a:pt x="66675" y="1393825"/>
                    </a:lnTo>
                    <a:cubicBezTo>
                      <a:pt x="69850" y="1457325"/>
                      <a:pt x="157692" y="1440921"/>
                      <a:pt x="152400" y="1409700"/>
                    </a:cubicBezTo>
                    <a:lnTo>
                      <a:pt x="92075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4600575" y="523240"/>
                <a:ext cx="101600" cy="45719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4489450" y="498791"/>
              <a:ext cx="352425" cy="1322144"/>
              <a:chOff x="4489450" y="498791"/>
              <a:chExt cx="352425" cy="1322144"/>
            </a:xfrm>
            <a:solidFill>
              <a:schemeClr val="bg2">
                <a:lumMod val="75000"/>
              </a:schemeClr>
            </a:solidFill>
            <a:effectLst/>
          </p:grpSpPr>
          <p:sp>
            <p:nvSpPr>
              <p:cNvPr id="90" name="Freeform 89"/>
              <p:cNvSpPr/>
              <p:nvPr/>
            </p:nvSpPr>
            <p:spPr>
              <a:xfrm>
                <a:off x="4489450" y="530224"/>
                <a:ext cx="352425" cy="1290711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290711">
                    <a:moveTo>
                      <a:pt x="0" y="6350"/>
                    </a:moveTo>
                    <a:lnTo>
                      <a:pt x="53975" y="1238250"/>
                    </a:lnTo>
                    <a:cubicBezTo>
                      <a:pt x="80963" y="1324504"/>
                      <a:pt x="341842" y="1292225"/>
                      <a:pt x="352425" y="1228725"/>
                    </a:cubicBezTo>
                    <a:lnTo>
                      <a:pt x="307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 rot="21321210">
                <a:off x="4492517" y="498791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695940" y="293771"/>
              <a:ext cx="352435" cy="1330315"/>
              <a:chOff x="5695940" y="293771"/>
              <a:chExt cx="352435" cy="1330315"/>
            </a:xfrm>
            <a:solidFill>
              <a:srgbClr val="C4BD97"/>
            </a:solidFill>
            <a:effectLst/>
          </p:grpSpPr>
          <p:sp>
            <p:nvSpPr>
              <p:cNvPr id="88" name="Freeform 87"/>
              <p:cNvSpPr/>
              <p:nvPr/>
            </p:nvSpPr>
            <p:spPr>
              <a:xfrm>
                <a:off x="5695940" y="293771"/>
                <a:ext cx="352435" cy="1330315"/>
              </a:xfrm>
              <a:custGeom>
                <a:avLst/>
                <a:gdLst>
                  <a:gd name="connsiteX0" fmla="*/ 0 w 352425"/>
                  <a:gd name="connsiteY0" fmla="*/ 6350 h 1238250"/>
                  <a:gd name="connsiteX1" fmla="*/ 53975 w 352425"/>
                  <a:gd name="connsiteY1" fmla="*/ 1238250 h 1238250"/>
                  <a:gd name="connsiteX2" fmla="*/ 352425 w 352425"/>
                  <a:gd name="connsiteY2" fmla="*/ 1228725 h 1238250"/>
                  <a:gd name="connsiteX3" fmla="*/ 307975 w 352425"/>
                  <a:gd name="connsiteY3" fmla="*/ 0 h 1238250"/>
                  <a:gd name="connsiteX4" fmla="*/ 0 w 352425"/>
                  <a:gd name="connsiteY4" fmla="*/ 6350 h 1238250"/>
                  <a:gd name="connsiteX0" fmla="*/ 0 w 352425"/>
                  <a:gd name="connsiteY0" fmla="*/ 6350 h 1387338"/>
                  <a:gd name="connsiteX1" fmla="*/ 53975 w 352425"/>
                  <a:gd name="connsiteY1" fmla="*/ 1238250 h 1387338"/>
                  <a:gd name="connsiteX2" fmla="*/ 352425 w 352425"/>
                  <a:gd name="connsiteY2" fmla="*/ 1228725 h 1387338"/>
                  <a:gd name="connsiteX3" fmla="*/ 307975 w 352425"/>
                  <a:gd name="connsiteY3" fmla="*/ 0 h 1387338"/>
                  <a:gd name="connsiteX4" fmla="*/ 0 w 352425"/>
                  <a:gd name="connsiteY4" fmla="*/ 6350 h 1387338"/>
                  <a:gd name="connsiteX0" fmla="*/ 0 w 352425"/>
                  <a:gd name="connsiteY0" fmla="*/ 6350 h 1341509"/>
                  <a:gd name="connsiteX1" fmla="*/ 53975 w 352425"/>
                  <a:gd name="connsiteY1" fmla="*/ 1238250 h 1341509"/>
                  <a:gd name="connsiteX2" fmla="*/ 352425 w 352425"/>
                  <a:gd name="connsiteY2" fmla="*/ 1228725 h 1341509"/>
                  <a:gd name="connsiteX3" fmla="*/ 307975 w 352425"/>
                  <a:gd name="connsiteY3" fmla="*/ 0 h 1341509"/>
                  <a:gd name="connsiteX4" fmla="*/ 0 w 352425"/>
                  <a:gd name="connsiteY4" fmla="*/ 6350 h 1341509"/>
                  <a:gd name="connsiteX0" fmla="*/ 0 w 352425"/>
                  <a:gd name="connsiteY0" fmla="*/ 6350 h 1290711"/>
                  <a:gd name="connsiteX1" fmla="*/ 53975 w 352425"/>
                  <a:gd name="connsiteY1" fmla="*/ 1238250 h 1290711"/>
                  <a:gd name="connsiteX2" fmla="*/ 352425 w 352425"/>
                  <a:gd name="connsiteY2" fmla="*/ 1228725 h 1290711"/>
                  <a:gd name="connsiteX3" fmla="*/ 307975 w 352425"/>
                  <a:gd name="connsiteY3" fmla="*/ 0 h 1290711"/>
                  <a:gd name="connsiteX4" fmla="*/ 0 w 352425"/>
                  <a:gd name="connsiteY4" fmla="*/ 6350 h 1290711"/>
                  <a:gd name="connsiteX0" fmla="*/ 0 w 352425"/>
                  <a:gd name="connsiteY0" fmla="*/ 156987 h 1441348"/>
                  <a:gd name="connsiteX1" fmla="*/ 53975 w 352425"/>
                  <a:gd name="connsiteY1" fmla="*/ 1388887 h 1441348"/>
                  <a:gd name="connsiteX2" fmla="*/ 352425 w 352425"/>
                  <a:gd name="connsiteY2" fmla="*/ 1379362 h 1441348"/>
                  <a:gd name="connsiteX3" fmla="*/ 307975 w 352425"/>
                  <a:gd name="connsiteY3" fmla="*/ 150637 h 1441348"/>
                  <a:gd name="connsiteX4" fmla="*/ 0 w 352425"/>
                  <a:gd name="connsiteY4" fmla="*/ 156987 h 1441348"/>
                  <a:gd name="connsiteX0" fmla="*/ 0 w 352425"/>
                  <a:gd name="connsiteY0" fmla="*/ 115004 h 1399365"/>
                  <a:gd name="connsiteX1" fmla="*/ 53975 w 352425"/>
                  <a:gd name="connsiteY1" fmla="*/ 1346904 h 1399365"/>
                  <a:gd name="connsiteX2" fmla="*/ 352425 w 352425"/>
                  <a:gd name="connsiteY2" fmla="*/ 1337379 h 1399365"/>
                  <a:gd name="connsiteX3" fmla="*/ 307975 w 352425"/>
                  <a:gd name="connsiteY3" fmla="*/ 108654 h 1399365"/>
                  <a:gd name="connsiteX4" fmla="*/ 0 w 352425"/>
                  <a:gd name="connsiteY4" fmla="*/ 115004 h 1399365"/>
                  <a:gd name="connsiteX0" fmla="*/ 0 w 352425"/>
                  <a:gd name="connsiteY0" fmla="*/ 60553 h 1344914"/>
                  <a:gd name="connsiteX1" fmla="*/ 53975 w 352425"/>
                  <a:gd name="connsiteY1" fmla="*/ 1292453 h 1344914"/>
                  <a:gd name="connsiteX2" fmla="*/ 352425 w 352425"/>
                  <a:gd name="connsiteY2" fmla="*/ 1282928 h 1344914"/>
                  <a:gd name="connsiteX3" fmla="*/ 307975 w 352425"/>
                  <a:gd name="connsiteY3" fmla="*/ 54203 h 1344914"/>
                  <a:gd name="connsiteX4" fmla="*/ 0 w 352425"/>
                  <a:gd name="connsiteY4" fmla="*/ 60553 h 1344914"/>
                  <a:gd name="connsiteX0" fmla="*/ 10 w 352435"/>
                  <a:gd name="connsiteY0" fmla="*/ 45954 h 1330315"/>
                  <a:gd name="connsiteX1" fmla="*/ 53985 w 352435"/>
                  <a:gd name="connsiteY1" fmla="*/ 1277854 h 1330315"/>
                  <a:gd name="connsiteX2" fmla="*/ 352435 w 352435"/>
                  <a:gd name="connsiteY2" fmla="*/ 1268329 h 1330315"/>
                  <a:gd name="connsiteX3" fmla="*/ 307985 w 352435"/>
                  <a:gd name="connsiteY3" fmla="*/ 39604 h 1330315"/>
                  <a:gd name="connsiteX4" fmla="*/ 10 w 352435"/>
                  <a:gd name="connsiteY4" fmla="*/ 45954 h 133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5" h="1330315">
                    <a:moveTo>
                      <a:pt x="10" y="45954"/>
                    </a:moveTo>
                    <a:lnTo>
                      <a:pt x="53985" y="1277854"/>
                    </a:lnTo>
                    <a:cubicBezTo>
                      <a:pt x="80973" y="1364108"/>
                      <a:pt x="341852" y="1331829"/>
                      <a:pt x="352435" y="1268329"/>
                    </a:cubicBezTo>
                    <a:lnTo>
                      <a:pt x="307985" y="39604"/>
                    </a:lnTo>
                    <a:cubicBezTo>
                      <a:pt x="303223" y="-33950"/>
                      <a:pt x="-2107" y="11029"/>
                      <a:pt x="10" y="4595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0760000" scaled="0"/>
                <a:tileRect/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 rot="21321210">
                <a:off x="5698253" y="299560"/>
                <a:ext cx="304800" cy="692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Freeform 81"/>
            <p:cNvSpPr/>
            <p:nvPr/>
          </p:nvSpPr>
          <p:spPr>
            <a:xfrm>
              <a:off x="4820046" y="1738855"/>
              <a:ext cx="984250" cy="564930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250" h="564930">
                  <a:moveTo>
                    <a:pt x="984250" y="564930"/>
                  </a:moveTo>
                  <a:cubicBezTo>
                    <a:pt x="842433" y="519422"/>
                    <a:pt x="642937" y="498784"/>
                    <a:pt x="558800" y="428405"/>
                  </a:cubicBezTo>
                  <a:cubicBezTo>
                    <a:pt x="474663" y="358026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57150" cmpd="sng">
              <a:solidFill>
                <a:srgbClr val="008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5341371" y="1649955"/>
              <a:ext cx="885825" cy="539530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  <a:gd name="connsiteX0" fmla="*/ 885825 w 885825"/>
                <a:gd name="connsiteY0" fmla="*/ 539530 h 539530"/>
                <a:gd name="connsiteX1" fmla="*/ 558800 w 885825"/>
                <a:gd name="connsiteY1" fmla="*/ 428405 h 539530"/>
                <a:gd name="connsiteX2" fmla="*/ 479425 w 885825"/>
                <a:gd name="connsiteY2" fmla="*/ 142655 h 539530"/>
                <a:gd name="connsiteX3" fmla="*/ 120650 w 885825"/>
                <a:gd name="connsiteY3" fmla="*/ 9305 h 539530"/>
                <a:gd name="connsiteX4" fmla="*/ 0 w 885825"/>
                <a:gd name="connsiteY4" fmla="*/ 133130 h 53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539530">
                  <a:moveTo>
                    <a:pt x="885825" y="539530"/>
                  </a:moveTo>
                  <a:cubicBezTo>
                    <a:pt x="744008" y="494022"/>
                    <a:pt x="626533" y="494551"/>
                    <a:pt x="558800" y="428405"/>
                  </a:cubicBezTo>
                  <a:cubicBezTo>
                    <a:pt x="491067" y="362259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57150" cmpd="sng">
              <a:solidFill>
                <a:srgbClr val="008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83"/>
            <p:cNvSpPr/>
            <p:nvPr/>
          </p:nvSpPr>
          <p:spPr>
            <a:xfrm>
              <a:off x="5074275" y="1686197"/>
              <a:ext cx="946150" cy="568105"/>
            </a:xfrm>
            <a:custGeom>
              <a:avLst/>
              <a:gdLst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55625 h 555625"/>
                <a:gd name="connsiteX1" fmla="*/ 558800 w 984250"/>
                <a:gd name="connsiteY1" fmla="*/ 419100 h 555625"/>
                <a:gd name="connsiteX2" fmla="*/ 479425 w 984250"/>
                <a:gd name="connsiteY2" fmla="*/ 133350 h 555625"/>
                <a:gd name="connsiteX3" fmla="*/ 120650 w 984250"/>
                <a:gd name="connsiteY3" fmla="*/ 0 h 555625"/>
                <a:gd name="connsiteX4" fmla="*/ 0 w 984250"/>
                <a:gd name="connsiteY4" fmla="*/ 123825 h 555625"/>
                <a:gd name="connsiteX0" fmla="*/ 984250 w 984250"/>
                <a:gd name="connsiteY0" fmla="*/ 564930 h 564930"/>
                <a:gd name="connsiteX1" fmla="*/ 558800 w 984250"/>
                <a:gd name="connsiteY1" fmla="*/ 428405 h 564930"/>
                <a:gd name="connsiteX2" fmla="*/ 479425 w 984250"/>
                <a:gd name="connsiteY2" fmla="*/ 142655 h 564930"/>
                <a:gd name="connsiteX3" fmla="*/ 120650 w 984250"/>
                <a:gd name="connsiteY3" fmla="*/ 9305 h 564930"/>
                <a:gd name="connsiteX4" fmla="*/ 0 w 984250"/>
                <a:gd name="connsiteY4" fmla="*/ 133130 h 564930"/>
                <a:gd name="connsiteX0" fmla="*/ 885825 w 885825"/>
                <a:gd name="connsiteY0" fmla="*/ 539530 h 539530"/>
                <a:gd name="connsiteX1" fmla="*/ 558800 w 885825"/>
                <a:gd name="connsiteY1" fmla="*/ 428405 h 539530"/>
                <a:gd name="connsiteX2" fmla="*/ 479425 w 885825"/>
                <a:gd name="connsiteY2" fmla="*/ 142655 h 539530"/>
                <a:gd name="connsiteX3" fmla="*/ 120650 w 885825"/>
                <a:gd name="connsiteY3" fmla="*/ 9305 h 539530"/>
                <a:gd name="connsiteX4" fmla="*/ 0 w 885825"/>
                <a:gd name="connsiteY4" fmla="*/ 133130 h 539530"/>
                <a:gd name="connsiteX0" fmla="*/ 946150 w 946150"/>
                <a:gd name="connsiteY0" fmla="*/ 568105 h 568105"/>
                <a:gd name="connsiteX1" fmla="*/ 558800 w 946150"/>
                <a:gd name="connsiteY1" fmla="*/ 428405 h 568105"/>
                <a:gd name="connsiteX2" fmla="*/ 479425 w 946150"/>
                <a:gd name="connsiteY2" fmla="*/ 142655 h 568105"/>
                <a:gd name="connsiteX3" fmla="*/ 120650 w 946150"/>
                <a:gd name="connsiteY3" fmla="*/ 9305 h 568105"/>
                <a:gd name="connsiteX4" fmla="*/ 0 w 946150"/>
                <a:gd name="connsiteY4" fmla="*/ 133130 h 56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6150" h="568105">
                  <a:moveTo>
                    <a:pt x="946150" y="568105"/>
                  </a:moveTo>
                  <a:cubicBezTo>
                    <a:pt x="804333" y="522597"/>
                    <a:pt x="636588" y="499313"/>
                    <a:pt x="558800" y="428405"/>
                  </a:cubicBezTo>
                  <a:cubicBezTo>
                    <a:pt x="481013" y="357497"/>
                    <a:pt x="599017" y="187105"/>
                    <a:pt x="479425" y="142655"/>
                  </a:cubicBezTo>
                  <a:lnTo>
                    <a:pt x="120650" y="9305"/>
                  </a:lnTo>
                  <a:cubicBezTo>
                    <a:pt x="1058" y="-35145"/>
                    <a:pt x="40217" y="91855"/>
                    <a:pt x="0" y="133130"/>
                  </a:cubicBezTo>
                </a:path>
              </a:pathLst>
            </a:custGeom>
            <a:ln w="57150" cmpd="sng">
              <a:solidFill>
                <a:srgbClr val="008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Arc 84"/>
            <p:cNvSpPr/>
            <p:nvPr/>
          </p:nvSpPr>
          <p:spPr>
            <a:xfrm rot="5203978">
              <a:off x="5088477" y="651924"/>
              <a:ext cx="416922" cy="1995812"/>
            </a:xfrm>
            <a:prstGeom prst="arc">
              <a:avLst>
                <a:gd name="adj1" fmla="val 16330424"/>
                <a:gd name="adj2" fmla="val 5379433"/>
              </a:avLst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4596119" y="51993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5803900" y="319276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06700" y="3709164"/>
            <a:ext cx="3484601" cy="780352"/>
            <a:chOff x="4706700" y="3709164"/>
            <a:chExt cx="3484601" cy="780352"/>
          </a:xfrm>
        </p:grpSpPr>
        <p:sp>
          <p:nvSpPr>
            <p:cNvPr id="20" name="Rectangle 19"/>
            <p:cNvSpPr/>
            <p:nvPr/>
          </p:nvSpPr>
          <p:spPr>
            <a:xfrm>
              <a:off x="4706700" y="3709164"/>
              <a:ext cx="3484601" cy="780352"/>
            </a:xfrm>
            <a:prstGeom prst="rect">
              <a:avLst/>
            </a:prstGeom>
            <a:solidFill>
              <a:schemeClr val="accent6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706700" y="4489515"/>
              <a:ext cx="3484601" cy="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>
              <a:off x="8191301" y="3709164"/>
              <a:ext cx="0" cy="780351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4711164" y="3709164"/>
              <a:ext cx="0" cy="780351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4986896" y="3709164"/>
              <a:ext cx="2914322" cy="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10299" y="5994013"/>
            <a:ext cx="9144000" cy="8907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L-Shape 305"/>
          <p:cNvSpPr/>
          <p:nvPr/>
        </p:nvSpPr>
        <p:spPr>
          <a:xfrm flipH="1">
            <a:off x="3462945" y="3513052"/>
            <a:ext cx="873956" cy="1809698"/>
          </a:xfrm>
          <a:prstGeom prst="corner">
            <a:avLst>
              <a:gd name="adj1" fmla="val 23927"/>
              <a:gd name="adj2" fmla="val 24986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53472" y="3316630"/>
            <a:ext cx="2507437" cy="1149877"/>
            <a:chOff x="-53472" y="3316630"/>
            <a:chExt cx="2507437" cy="1149877"/>
          </a:xfrm>
        </p:grpSpPr>
        <p:grpSp>
          <p:nvGrpSpPr>
            <p:cNvPr id="320" name="Group 319"/>
            <p:cNvGrpSpPr/>
            <p:nvPr/>
          </p:nvGrpSpPr>
          <p:grpSpPr>
            <a:xfrm>
              <a:off x="-53472" y="3444470"/>
              <a:ext cx="2507437" cy="1022037"/>
              <a:chOff x="9021317" y="2571033"/>
              <a:chExt cx="3292168" cy="1341895"/>
            </a:xfrm>
          </p:grpSpPr>
          <p:sp>
            <p:nvSpPr>
              <p:cNvPr id="307" name="Oval 306"/>
              <p:cNvSpPr/>
              <p:nvPr/>
            </p:nvSpPr>
            <p:spPr>
              <a:xfrm rot="21437833">
                <a:off x="9395622" y="2993243"/>
                <a:ext cx="2407304" cy="558217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28575" cmpd="sng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08" name="Straight Connector 307"/>
              <p:cNvCxnSpPr/>
              <p:nvPr/>
            </p:nvCxnSpPr>
            <p:spPr>
              <a:xfrm flipH="1">
                <a:off x="9021317" y="2992239"/>
                <a:ext cx="3218459" cy="56924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5"/>
              <p:cNvGrpSpPr/>
              <p:nvPr/>
            </p:nvGrpSpPr>
            <p:grpSpPr>
              <a:xfrm>
                <a:off x="9760042" y="2571033"/>
                <a:ext cx="1808439" cy="1341895"/>
                <a:chOff x="8704066" y="1011119"/>
                <a:chExt cx="2910142" cy="2159379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8704066" y="1011119"/>
                  <a:ext cx="2910142" cy="21593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Parallelogram 55"/>
                <p:cNvSpPr/>
                <p:nvPr/>
              </p:nvSpPr>
              <p:spPr>
                <a:xfrm rot="19397474" flipH="1">
                  <a:off x="9387929" y="2027486"/>
                  <a:ext cx="1307756" cy="238151"/>
                </a:xfrm>
                <a:prstGeom prst="parallelogram">
                  <a:avLst>
                    <a:gd name="adj" fmla="val 103423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14" name="Straight Arrow Connector 313"/>
              <p:cNvCxnSpPr/>
              <p:nvPr/>
            </p:nvCxnSpPr>
            <p:spPr>
              <a:xfrm flipV="1">
                <a:off x="9593278" y="3100993"/>
                <a:ext cx="2027221" cy="363140"/>
              </a:xfrm>
              <a:prstGeom prst="straightConnector1">
                <a:avLst/>
              </a:prstGeom>
              <a:ln w="38100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8" name="Arc 317"/>
              <p:cNvSpPr/>
              <p:nvPr/>
            </p:nvSpPr>
            <p:spPr>
              <a:xfrm>
                <a:off x="9307598" y="2686652"/>
                <a:ext cx="3005887" cy="829836"/>
              </a:xfrm>
              <a:prstGeom prst="arc">
                <a:avLst>
                  <a:gd name="adj1" fmla="val 19525875"/>
                  <a:gd name="adj2" fmla="val 21263787"/>
                </a:avLst>
              </a:prstGeom>
              <a:ln>
                <a:solidFill>
                  <a:srgbClr val="000000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22" name="Picture 321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1897" y="3316630"/>
              <a:ext cx="279400" cy="215900"/>
            </a:xfrm>
            <a:prstGeom prst="rect">
              <a:avLst/>
            </a:prstGeom>
          </p:spPr>
        </p:pic>
      </p:grpSp>
      <p:sp>
        <p:nvSpPr>
          <p:cNvPr id="323" name="Rectangle 322"/>
          <p:cNvSpPr/>
          <p:nvPr/>
        </p:nvSpPr>
        <p:spPr>
          <a:xfrm flipH="1">
            <a:off x="2171896" y="5322750"/>
            <a:ext cx="2169335" cy="2669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ctangle 323"/>
          <p:cNvSpPr/>
          <p:nvPr/>
        </p:nvSpPr>
        <p:spPr>
          <a:xfrm flipH="1">
            <a:off x="8555413" y="5327574"/>
            <a:ext cx="1655251" cy="2669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336901" y="3091048"/>
            <a:ext cx="4325252" cy="625332"/>
            <a:chOff x="4336901" y="3091048"/>
            <a:chExt cx="4325252" cy="625332"/>
          </a:xfrm>
        </p:grpSpPr>
        <p:sp>
          <p:nvSpPr>
            <p:cNvPr id="328" name="TextBox 327"/>
            <p:cNvSpPr txBox="1"/>
            <p:nvPr/>
          </p:nvSpPr>
          <p:spPr>
            <a:xfrm>
              <a:off x="4711164" y="3091048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7581682" y="3091048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336901" y="3695761"/>
              <a:ext cx="4325252" cy="20619"/>
              <a:chOff x="4336901" y="3695761"/>
              <a:chExt cx="4325252" cy="20619"/>
            </a:xfrm>
          </p:grpSpPr>
          <p:cxnSp>
            <p:nvCxnSpPr>
              <p:cNvPr id="304" name="Straight Arrow Connector 303"/>
              <p:cNvCxnSpPr/>
              <p:nvPr/>
            </p:nvCxnSpPr>
            <p:spPr>
              <a:xfrm flipH="1">
                <a:off x="4701293" y="3709164"/>
                <a:ext cx="285602" cy="7216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Arrow Connector 304"/>
              <p:cNvCxnSpPr/>
              <p:nvPr/>
            </p:nvCxnSpPr>
            <p:spPr>
              <a:xfrm flipH="1">
                <a:off x="7901218" y="3699803"/>
                <a:ext cx="285602" cy="7216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Arrow Connector 329"/>
              <p:cNvCxnSpPr/>
              <p:nvPr/>
            </p:nvCxnSpPr>
            <p:spPr>
              <a:xfrm>
                <a:off x="4336901" y="3709164"/>
                <a:ext cx="285602" cy="7216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Arrow Connector 330"/>
              <p:cNvCxnSpPr/>
              <p:nvPr/>
            </p:nvCxnSpPr>
            <p:spPr>
              <a:xfrm>
                <a:off x="8376551" y="3695761"/>
                <a:ext cx="285602" cy="7216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/>
          <p:cNvGrpSpPr/>
          <p:nvPr/>
        </p:nvGrpSpPr>
        <p:grpSpPr>
          <a:xfrm>
            <a:off x="6664689" y="4012180"/>
            <a:ext cx="335414" cy="1853556"/>
            <a:chOff x="6440752" y="3897377"/>
            <a:chExt cx="335414" cy="1853556"/>
          </a:xfrm>
        </p:grpSpPr>
        <p:grpSp>
          <p:nvGrpSpPr>
            <p:cNvPr id="169" name="Group 168"/>
            <p:cNvGrpSpPr/>
            <p:nvPr/>
          </p:nvGrpSpPr>
          <p:grpSpPr>
            <a:xfrm rot="10800000">
              <a:off x="6440757" y="3897377"/>
              <a:ext cx="335409" cy="393386"/>
              <a:chOff x="7239000" y="5105400"/>
              <a:chExt cx="228600" cy="228600"/>
            </a:xfrm>
          </p:grpSpPr>
          <p:sp>
            <p:nvSpPr>
              <p:cNvPr id="231" name="Oval 230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 rot="10800000">
              <a:off x="6440757" y="4680748"/>
              <a:ext cx="335409" cy="393386"/>
              <a:chOff x="7239000" y="5105400"/>
              <a:chExt cx="228600" cy="228600"/>
            </a:xfrm>
          </p:grpSpPr>
          <p:sp>
            <p:nvSpPr>
              <p:cNvPr id="201" name="Oval 200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 rot="10800000">
              <a:off x="6440752" y="5357547"/>
              <a:ext cx="335409" cy="393386"/>
              <a:chOff x="7239000" y="5105400"/>
              <a:chExt cx="228600" cy="228600"/>
            </a:xfrm>
          </p:grpSpPr>
          <p:sp>
            <p:nvSpPr>
              <p:cNvPr id="197" name="Oval 196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677612" y="4001126"/>
            <a:ext cx="335413" cy="1850822"/>
            <a:chOff x="7453675" y="3886323"/>
            <a:chExt cx="335413" cy="1850822"/>
          </a:xfrm>
        </p:grpSpPr>
        <p:grpSp>
          <p:nvGrpSpPr>
            <p:cNvPr id="172" name="Group 171"/>
            <p:cNvGrpSpPr/>
            <p:nvPr/>
          </p:nvGrpSpPr>
          <p:grpSpPr>
            <a:xfrm rot="10800000">
              <a:off x="7453679" y="3886323"/>
              <a:ext cx="335409" cy="393386"/>
              <a:chOff x="7239000" y="5105400"/>
              <a:chExt cx="228600" cy="228600"/>
            </a:xfrm>
          </p:grpSpPr>
          <p:sp>
            <p:nvSpPr>
              <p:cNvPr id="203" name="Oval 202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 rot="10800000">
              <a:off x="7453679" y="4666960"/>
              <a:ext cx="335409" cy="393386"/>
              <a:chOff x="7239000" y="5105400"/>
              <a:chExt cx="228600" cy="228600"/>
            </a:xfrm>
          </p:grpSpPr>
          <p:sp>
            <p:nvSpPr>
              <p:cNvPr id="199" name="Oval 198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 rot="10800000">
              <a:off x="7453675" y="5343759"/>
              <a:ext cx="335409" cy="393386"/>
              <a:chOff x="7239000" y="5105400"/>
              <a:chExt cx="228600" cy="228600"/>
            </a:xfrm>
          </p:grpSpPr>
          <p:sp>
            <p:nvSpPr>
              <p:cNvPr id="195" name="Oval 194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4875092" y="4009800"/>
            <a:ext cx="335415" cy="1853557"/>
            <a:chOff x="4651155" y="3894997"/>
            <a:chExt cx="335415" cy="1853557"/>
          </a:xfrm>
        </p:grpSpPr>
        <p:grpSp>
          <p:nvGrpSpPr>
            <p:cNvPr id="107" name="Group 477"/>
            <p:cNvGrpSpPr/>
            <p:nvPr/>
          </p:nvGrpSpPr>
          <p:grpSpPr>
            <a:xfrm rot="10800000">
              <a:off x="4651161" y="3894997"/>
              <a:ext cx="335409" cy="393386"/>
              <a:chOff x="7239000" y="5105400"/>
              <a:chExt cx="228600" cy="228600"/>
            </a:xfrm>
          </p:grpSpPr>
          <p:sp>
            <p:nvSpPr>
              <p:cNvPr id="167" name="Oval 166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481"/>
            <p:cNvGrpSpPr/>
            <p:nvPr/>
          </p:nvGrpSpPr>
          <p:grpSpPr>
            <a:xfrm rot="10800000">
              <a:off x="4651161" y="4678368"/>
              <a:ext cx="335409" cy="393386"/>
              <a:chOff x="7239000" y="5105400"/>
              <a:chExt cx="228600" cy="228600"/>
            </a:xfrm>
          </p:grpSpPr>
          <p:sp>
            <p:nvSpPr>
              <p:cNvPr id="139" name="Oval 138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" name="Group 487"/>
            <p:cNvGrpSpPr/>
            <p:nvPr/>
          </p:nvGrpSpPr>
          <p:grpSpPr>
            <a:xfrm rot="10800000">
              <a:off x="4651155" y="5355168"/>
              <a:ext cx="335409" cy="393386"/>
              <a:chOff x="7239000" y="5105400"/>
              <a:chExt cx="228600" cy="228600"/>
            </a:xfrm>
          </p:grpSpPr>
          <p:sp>
            <p:nvSpPr>
              <p:cNvPr id="135" name="Oval 134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5793570" y="4026322"/>
            <a:ext cx="335412" cy="1850823"/>
            <a:chOff x="5569633" y="3911519"/>
            <a:chExt cx="335412" cy="1850823"/>
          </a:xfrm>
        </p:grpSpPr>
        <p:grpSp>
          <p:nvGrpSpPr>
            <p:cNvPr id="110" name="Group 478"/>
            <p:cNvGrpSpPr/>
            <p:nvPr/>
          </p:nvGrpSpPr>
          <p:grpSpPr>
            <a:xfrm rot="10800000">
              <a:off x="5569636" y="3911519"/>
              <a:ext cx="335409" cy="393386"/>
              <a:chOff x="7239000" y="5105400"/>
              <a:chExt cx="228600" cy="228600"/>
            </a:xfrm>
          </p:grpSpPr>
          <p:sp>
            <p:nvSpPr>
              <p:cNvPr id="141" name="Oval 140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484"/>
            <p:cNvGrpSpPr/>
            <p:nvPr/>
          </p:nvGrpSpPr>
          <p:grpSpPr>
            <a:xfrm rot="10800000">
              <a:off x="5569636" y="4692156"/>
              <a:ext cx="335409" cy="393386"/>
              <a:chOff x="7239000" y="5105400"/>
              <a:chExt cx="228600" cy="228600"/>
            </a:xfrm>
          </p:grpSpPr>
          <p:sp>
            <p:nvSpPr>
              <p:cNvPr id="137" name="Oval 136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4" name="Group 490"/>
            <p:cNvGrpSpPr/>
            <p:nvPr/>
          </p:nvGrpSpPr>
          <p:grpSpPr>
            <a:xfrm rot="10800000">
              <a:off x="5569633" y="5368956"/>
              <a:ext cx="335409" cy="393386"/>
              <a:chOff x="7239000" y="5105400"/>
              <a:chExt cx="228600" cy="228600"/>
            </a:xfrm>
          </p:grpSpPr>
          <p:sp>
            <p:nvSpPr>
              <p:cNvPr id="133" name="Oval 132"/>
              <p:cNvSpPr/>
              <p:nvPr/>
            </p:nvSpPr>
            <p:spPr>
              <a:xfrm rot="10800000">
                <a:off x="7239000" y="5105400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 rot="10800000" flipV="1">
                <a:off x="7315200" y="5181600"/>
                <a:ext cx="76200" cy="76200"/>
              </a:xfrm>
              <a:prstGeom prst="ellipse">
                <a:avLst/>
              </a:prstGeom>
              <a:solidFill>
                <a:srgbClr val="1EAB00"/>
              </a:solidFill>
              <a:ln w="28575" cap="flat" cmpd="sng" algn="ctr">
                <a:solidFill>
                  <a:srgbClr val="1EA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2397825" y="1377167"/>
            <a:ext cx="7042622" cy="1269359"/>
            <a:chOff x="2397825" y="1377167"/>
            <a:chExt cx="7042622" cy="1269359"/>
          </a:xfrm>
        </p:grpSpPr>
        <p:sp>
          <p:nvSpPr>
            <p:cNvPr id="326" name="Rounded Rectangle 325"/>
            <p:cNvSpPr/>
            <p:nvPr/>
          </p:nvSpPr>
          <p:spPr>
            <a:xfrm>
              <a:off x="2397825" y="1377167"/>
              <a:ext cx="7042622" cy="1269359"/>
            </a:xfrm>
            <a:prstGeom prst="roundRect">
              <a:avLst/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latex-image-1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686"/>
            <a:stretch/>
          </p:blipFill>
          <p:spPr>
            <a:xfrm>
              <a:off x="2539936" y="1555798"/>
              <a:ext cx="4900888" cy="864165"/>
            </a:xfrm>
            <a:prstGeom prst="rect">
              <a:avLst/>
            </a:prstGeom>
          </p:spPr>
        </p:pic>
      </p:grpSp>
      <p:pic>
        <p:nvPicPr>
          <p:cNvPr id="115" name="Picture 114" descr="latex-image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54"/>
          <a:stretch/>
        </p:blipFill>
        <p:spPr>
          <a:xfrm>
            <a:off x="7440823" y="1537759"/>
            <a:ext cx="1627957" cy="87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4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/>
          <p:cNvSpPr/>
          <p:nvPr/>
        </p:nvSpPr>
        <p:spPr>
          <a:xfrm>
            <a:off x="943559" y="2721964"/>
            <a:ext cx="8936189" cy="3815086"/>
          </a:xfrm>
          <a:custGeom>
            <a:avLst/>
            <a:gdLst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84160"/>
              <a:gd name="connsiteX1" fmla="*/ 311150 w 2009775"/>
              <a:gd name="connsiteY1" fmla="*/ 606425 h 784160"/>
              <a:gd name="connsiteX2" fmla="*/ 1031875 w 2009775"/>
              <a:gd name="connsiteY2" fmla="*/ 511175 h 784160"/>
              <a:gd name="connsiteX3" fmla="*/ 1612900 w 2009775"/>
              <a:gd name="connsiteY3" fmla="*/ 523875 h 784160"/>
              <a:gd name="connsiteX4" fmla="*/ 2009775 w 2009775"/>
              <a:gd name="connsiteY4" fmla="*/ 676275 h 784160"/>
              <a:gd name="connsiteX5" fmla="*/ 1974850 w 2009775"/>
              <a:gd name="connsiteY5" fmla="*/ 165100 h 784160"/>
              <a:gd name="connsiteX6" fmla="*/ 1746250 w 2009775"/>
              <a:gd name="connsiteY6" fmla="*/ 47625 h 784160"/>
              <a:gd name="connsiteX7" fmla="*/ 1158875 w 2009775"/>
              <a:gd name="connsiteY7" fmla="*/ 0 h 784160"/>
              <a:gd name="connsiteX8" fmla="*/ 568325 w 2009775"/>
              <a:gd name="connsiteY8" fmla="*/ 50800 h 784160"/>
              <a:gd name="connsiteX9" fmla="*/ 114300 w 2009775"/>
              <a:gd name="connsiteY9" fmla="*/ 155575 h 784160"/>
              <a:gd name="connsiteX10" fmla="*/ 0 w 2009775"/>
              <a:gd name="connsiteY10" fmla="*/ 295275 h 784160"/>
              <a:gd name="connsiteX11" fmla="*/ 25400 w 2009775"/>
              <a:gd name="connsiteY11" fmla="*/ 774700 h 78416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10589"/>
              <a:gd name="connsiteY0" fmla="*/ 774700 h 774700"/>
              <a:gd name="connsiteX1" fmla="*/ 311150 w 2010589"/>
              <a:gd name="connsiteY1" fmla="*/ 606425 h 774700"/>
              <a:gd name="connsiteX2" fmla="*/ 1031875 w 2010589"/>
              <a:gd name="connsiteY2" fmla="*/ 511175 h 774700"/>
              <a:gd name="connsiteX3" fmla="*/ 1612900 w 2010589"/>
              <a:gd name="connsiteY3" fmla="*/ 523875 h 774700"/>
              <a:gd name="connsiteX4" fmla="*/ 2009775 w 2010589"/>
              <a:gd name="connsiteY4" fmla="*/ 676275 h 774700"/>
              <a:gd name="connsiteX5" fmla="*/ 1974850 w 2010589"/>
              <a:gd name="connsiteY5" fmla="*/ 165100 h 774700"/>
              <a:gd name="connsiteX6" fmla="*/ 1746250 w 2010589"/>
              <a:gd name="connsiteY6" fmla="*/ 47625 h 774700"/>
              <a:gd name="connsiteX7" fmla="*/ 1158875 w 2010589"/>
              <a:gd name="connsiteY7" fmla="*/ 0 h 774700"/>
              <a:gd name="connsiteX8" fmla="*/ 568325 w 2010589"/>
              <a:gd name="connsiteY8" fmla="*/ 50800 h 774700"/>
              <a:gd name="connsiteX9" fmla="*/ 114300 w 2010589"/>
              <a:gd name="connsiteY9" fmla="*/ 155575 h 774700"/>
              <a:gd name="connsiteX10" fmla="*/ 0 w 2010589"/>
              <a:gd name="connsiteY10" fmla="*/ 295275 h 774700"/>
              <a:gd name="connsiteX11" fmla="*/ 25400 w 2010589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597025 w 2009775"/>
              <a:gd name="connsiteY3" fmla="*/ 53340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597025 w 2009775"/>
              <a:gd name="connsiteY3" fmla="*/ 53340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9 h 774709"/>
              <a:gd name="connsiteX1" fmla="*/ 311150 w 2009775"/>
              <a:gd name="connsiteY1" fmla="*/ 606434 h 774709"/>
              <a:gd name="connsiteX2" fmla="*/ 1031875 w 2009775"/>
              <a:gd name="connsiteY2" fmla="*/ 511184 h 774709"/>
              <a:gd name="connsiteX3" fmla="*/ 1597025 w 2009775"/>
              <a:gd name="connsiteY3" fmla="*/ 533409 h 774709"/>
              <a:gd name="connsiteX4" fmla="*/ 2009775 w 2009775"/>
              <a:gd name="connsiteY4" fmla="*/ 676284 h 774709"/>
              <a:gd name="connsiteX5" fmla="*/ 1974850 w 2009775"/>
              <a:gd name="connsiteY5" fmla="*/ 165109 h 774709"/>
              <a:gd name="connsiteX6" fmla="*/ 1746250 w 2009775"/>
              <a:gd name="connsiteY6" fmla="*/ 47634 h 774709"/>
              <a:gd name="connsiteX7" fmla="*/ 1158875 w 2009775"/>
              <a:gd name="connsiteY7" fmla="*/ 9 h 774709"/>
              <a:gd name="connsiteX8" fmla="*/ 568325 w 2009775"/>
              <a:gd name="connsiteY8" fmla="*/ 50809 h 774709"/>
              <a:gd name="connsiteX9" fmla="*/ 114300 w 2009775"/>
              <a:gd name="connsiteY9" fmla="*/ 155584 h 774709"/>
              <a:gd name="connsiteX10" fmla="*/ 0 w 2009775"/>
              <a:gd name="connsiteY10" fmla="*/ 295284 h 774709"/>
              <a:gd name="connsiteX11" fmla="*/ 25400 w 2009775"/>
              <a:gd name="connsiteY11" fmla="*/ 774709 h 774709"/>
              <a:gd name="connsiteX0" fmla="*/ 25400 w 2009775"/>
              <a:gd name="connsiteY0" fmla="*/ 774709 h 774709"/>
              <a:gd name="connsiteX1" fmla="*/ 311150 w 2009775"/>
              <a:gd name="connsiteY1" fmla="*/ 606434 h 774709"/>
              <a:gd name="connsiteX2" fmla="*/ 1031875 w 2009775"/>
              <a:gd name="connsiteY2" fmla="*/ 511184 h 774709"/>
              <a:gd name="connsiteX3" fmla="*/ 1597025 w 2009775"/>
              <a:gd name="connsiteY3" fmla="*/ 533409 h 774709"/>
              <a:gd name="connsiteX4" fmla="*/ 2009775 w 2009775"/>
              <a:gd name="connsiteY4" fmla="*/ 676284 h 774709"/>
              <a:gd name="connsiteX5" fmla="*/ 1974850 w 2009775"/>
              <a:gd name="connsiteY5" fmla="*/ 165109 h 774709"/>
              <a:gd name="connsiteX6" fmla="*/ 1746250 w 2009775"/>
              <a:gd name="connsiteY6" fmla="*/ 47634 h 774709"/>
              <a:gd name="connsiteX7" fmla="*/ 1158875 w 2009775"/>
              <a:gd name="connsiteY7" fmla="*/ 9 h 774709"/>
              <a:gd name="connsiteX8" fmla="*/ 568325 w 2009775"/>
              <a:gd name="connsiteY8" fmla="*/ 50809 h 774709"/>
              <a:gd name="connsiteX9" fmla="*/ 114300 w 2009775"/>
              <a:gd name="connsiteY9" fmla="*/ 155584 h 774709"/>
              <a:gd name="connsiteX10" fmla="*/ 0 w 2009775"/>
              <a:gd name="connsiteY10" fmla="*/ 295284 h 774709"/>
              <a:gd name="connsiteX11" fmla="*/ 25400 w 2009775"/>
              <a:gd name="connsiteY11" fmla="*/ 774709 h 774709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6630 w 2011005"/>
              <a:gd name="connsiteY0" fmla="*/ 768364 h 768364"/>
              <a:gd name="connsiteX1" fmla="*/ 312380 w 2011005"/>
              <a:gd name="connsiteY1" fmla="*/ 600089 h 768364"/>
              <a:gd name="connsiteX2" fmla="*/ 1033105 w 2011005"/>
              <a:gd name="connsiteY2" fmla="*/ 504839 h 768364"/>
              <a:gd name="connsiteX3" fmla="*/ 1598255 w 2011005"/>
              <a:gd name="connsiteY3" fmla="*/ 527064 h 768364"/>
              <a:gd name="connsiteX4" fmla="*/ 2011005 w 2011005"/>
              <a:gd name="connsiteY4" fmla="*/ 669939 h 768364"/>
              <a:gd name="connsiteX5" fmla="*/ 1976080 w 2011005"/>
              <a:gd name="connsiteY5" fmla="*/ 158764 h 768364"/>
              <a:gd name="connsiteX6" fmla="*/ 1747480 w 2011005"/>
              <a:gd name="connsiteY6" fmla="*/ 41289 h 768364"/>
              <a:gd name="connsiteX7" fmla="*/ 1160105 w 2011005"/>
              <a:gd name="connsiteY7" fmla="*/ 14 h 768364"/>
              <a:gd name="connsiteX8" fmla="*/ 569555 w 2011005"/>
              <a:gd name="connsiteY8" fmla="*/ 44464 h 768364"/>
              <a:gd name="connsiteX9" fmla="*/ 115530 w 2011005"/>
              <a:gd name="connsiteY9" fmla="*/ 149239 h 768364"/>
              <a:gd name="connsiteX10" fmla="*/ 1230 w 2011005"/>
              <a:gd name="connsiteY10" fmla="*/ 288939 h 768364"/>
              <a:gd name="connsiteX11" fmla="*/ 26630 w 2011005"/>
              <a:gd name="connsiteY11" fmla="*/ 768364 h 768364"/>
              <a:gd name="connsiteX0" fmla="*/ 27034 w 2011409"/>
              <a:gd name="connsiteY0" fmla="*/ 768364 h 768364"/>
              <a:gd name="connsiteX1" fmla="*/ 312784 w 2011409"/>
              <a:gd name="connsiteY1" fmla="*/ 600089 h 768364"/>
              <a:gd name="connsiteX2" fmla="*/ 1033509 w 2011409"/>
              <a:gd name="connsiteY2" fmla="*/ 504839 h 768364"/>
              <a:gd name="connsiteX3" fmla="*/ 1598659 w 2011409"/>
              <a:gd name="connsiteY3" fmla="*/ 527064 h 768364"/>
              <a:gd name="connsiteX4" fmla="*/ 2011409 w 2011409"/>
              <a:gd name="connsiteY4" fmla="*/ 669939 h 768364"/>
              <a:gd name="connsiteX5" fmla="*/ 1976484 w 2011409"/>
              <a:gd name="connsiteY5" fmla="*/ 158764 h 768364"/>
              <a:gd name="connsiteX6" fmla="*/ 1747884 w 2011409"/>
              <a:gd name="connsiteY6" fmla="*/ 41289 h 768364"/>
              <a:gd name="connsiteX7" fmla="*/ 1160509 w 2011409"/>
              <a:gd name="connsiteY7" fmla="*/ 14 h 768364"/>
              <a:gd name="connsiteX8" fmla="*/ 569959 w 2011409"/>
              <a:gd name="connsiteY8" fmla="*/ 44464 h 768364"/>
              <a:gd name="connsiteX9" fmla="*/ 115934 w 2011409"/>
              <a:gd name="connsiteY9" fmla="*/ 149239 h 768364"/>
              <a:gd name="connsiteX10" fmla="*/ 1634 w 2011409"/>
              <a:gd name="connsiteY10" fmla="*/ 288939 h 768364"/>
              <a:gd name="connsiteX11" fmla="*/ 27034 w 2011409"/>
              <a:gd name="connsiteY11" fmla="*/ 768364 h 76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11409" h="768364">
                <a:moveTo>
                  <a:pt x="27034" y="768364"/>
                </a:moveTo>
                <a:cubicBezTo>
                  <a:pt x="43967" y="686872"/>
                  <a:pt x="145038" y="644010"/>
                  <a:pt x="312784" y="600089"/>
                </a:cubicBezTo>
                <a:cubicBezTo>
                  <a:pt x="480530" y="556168"/>
                  <a:pt x="819197" y="517010"/>
                  <a:pt x="1033509" y="504839"/>
                </a:cubicBezTo>
                <a:cubicBezTo>
                  <a:pt x="1247821" y="492668"/>
                  <a:pt x="1410276" y="519656"/>
                  <a:pt x="1598659" y="527064"/>
                </a:cubicBezTo>
                <a:cubicBezTo>
                  <a:pt x="1792334" y="531297"/>
                  <a:pt x="2005059" y="583685"/>
                  <a:pt x="2011409" y="669939"/>
                </a:cubicBezTo>
                <a:lnTo>
                  <a:pt x="1976484" y="158764"/>
                </a:lnTo>
                <a:cubicBezTo>
                  <a:pt x="1957963" y="107964"/>
                  <a:pt x="1883880" y="67747"/>
                  <a:pt x="1747884" y="41289"/>
                </a:cubicBezTo>
                <a:cubicBezTo>
                  <a:pt x="1611888" y="14831"/>
                  <a:pt x="1356830" y="-515"/>
                  <a:pt x="1160509" y="14"/>
                </a:cubicBezTo>
                <a:cubicBezTo>
                  <a:pt x="963659" y="14831"/>
                  <a:pt x="804909" y="10597"/>
                  <a:pt x="569959" y="44464"/>
                </a:cubicBezTo>
                <a:cubicBezTo>
                  <a:pt x="418617" y="79389"/>
                  <a:pt x="267276" y="92089"/>
                  <a:pt x="115934" y="149239"/>
                </a:cubicBezTo>
                <a:cubicBezTo>
                  <a:pt x="52434" y="189456"/>
                  <a:pt x="-11066" y="182047"/>
                  <a:pt x="1634" y="288939"/>
                </a:cubicBezTo>
                <a:lnTo>
                  <a:pt x="27034" y="768364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21630" y="2735130"/>
            <a:ext cx="8970998" cy="4553267"/>
            <a:chOff x="4298730" y="1446780"/>
            <a:chExt cx="2019244" cy="917035"/>
          </a:xfrm>
          <a:effectLst/>
        </p:grpSpPr>
        <p:sp>
          <p:nvSpPr>
            <p:cNvPr id="7" name="Oval 6"/>
            <p:cNvSpPr/>
            <p:nvPr/>
          </p:nvSpPr>
          <p:spPr>
            <a:xfrm rot="21437833">
              <a:off x="4298730" y="1446780"/>
              <a:ext cx="1985378" cy="411936"/>
            </a:xfrm>
            <a:prstGeom prst="ellipse">
              <a:avLst/>
            </a:prstGeom>
            <a:noFill/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21437833">
              <a:off x="4332596" y="1951879"/>
              <a:ext cx="1985378" cy="41193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7" idx="2"/>
              <a:endCxn id="8" idx="2"/>
            </p:cNvCxnSpPr>
            <p:nvPr/>
          </p:nvCxnSpPr>
          <p:spPr>
            <a:xfrm>
              <a:off x="4299834" y="1699558"/>
              <a:ext cx="33866" cy="50509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6"/>
              <a:endCxn id="8" idx="6"/>
            </p:cNvCxnSpPr>
            <p:nvPr/>
          </p:nvCxnSpPr>
          <p:spPr>
            <a:xfrm>
              <a:off x="6283004" y="1605938"/>
              <a:ext cx="33866" cy="50509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22"/>
          <p:cNvSpPr/>
          <p:nvPr/>
        </p:nvSpPr>
        <p:spPr>
          <a:xfrm>
            <a:off x="1966431" y="5104871"/>
            <a:ext cx="1142563" cy="677874"/>
          </a:xfrm>
          <a:custGeom>
            <a:avLst/>
            <a:gdLst>
              <a:gd name="connsiteX0" fmla="*/ 0 w 257175"/>
              <a:gd name="connsiteY0" fmla="*/ 0 h 136525"/>
              <a:gd name="connsiteX1" fmla="*/ 0 w 257175"/>
              <a:gd name="connsiteY1" fmla="*/ 53975 h 136525"/>
              <a:gd name="connsiteX2" fmla="*/ 257175 w 257175"/>
              <a:gd name="connsiteY2" fmla="*/ 136525 h 136525"/>
              <a:gd name="connsiteX3" fmla="*/ 257175 w 257175"/>
              <a:gd name="connsiteY3" fmla="*/ 79375 h 136525"/>
              <a:gd name="connsiteX4" fmla="*/ 0 w 257175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136525">
                <a:moveTo>
                  <a:pt x="0" y="0"/>
                </a:moveTo>
                <a:lnTo>
                  <a:pt x="0" y="53975"/>
                </a:lnTo>
                <a:lnTo>
                  <a:pt x="257175" y="136525"/>
                </a:lnTo>
                <a:lnTo>
                  <a:pt x="257175" y="7937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966431" y="4064413"/>
            <a:ext cx="6841279" cy="1418806"/>
          </a:xfrm>
          <a:custGeom>
            <a:avLst/>
            <a:gdLst>
              <a:gd name="connsiteX0" fmla="*/ 1292225 w 1539875"/>
              <a:gd name="connsiteY0" fmla="*/ 0 h 285750"/>
              <a:gd name="connsiteX1" fmla="*/ 1539875 w 1539875"/>
              <a:gd name="connsiteY1" fmla="*/ 79375 h 285750"/>
              <a:gd name="connsiteX2" fmla="*/ 260350 w 1539875"/>
              <a:gd name="connsiteY2" fmla="*/ 285750 h 285750"/>
              <a:gd name="connsiteX3" fmla="*/ 0 w 1539875"/>
              <a:gd name="connsiteY3" fmla="*/ 209550 h 285750"/>
              <a:gd name="connsiteX4" fmla="*/ 1292225 w 1539875"/>
              <a:gd name="connsiteY4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9875" h="285750">
                <a:moveTo>
                  <a:pt x="1292225" y="0"/>
                </a:moveTo>
                <a:lnTo>
                  <a:pt x="1539875" y="79375"/>
                </a:lnTo>
                <a:lnTo>
                  <a:pt x="260350" y="285750"/>
                </a:lnTo>
                <a:lnTo>
                  <a:pt x="0" y="209550"/>
                </a:lnTo>
                <a:lnTo>
                  <a:pt x="129222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242858" y="-1866841"/>
            <a:ext cx="451383" cy="227004"/>
          </a:xfrm>
          <a:prstGeom prst="ellipse">
            <a:avLst/>
          </a:prstGeom>
          <a:solidFill>
            <a:srgbClr val="BFBFB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608705" y="-2863163"/>
            <a:ext cx="451383" cy="227004"/>
          </a:xfrm>
          <a:prstGeom prst="ellipse">
            <a:avLst/>
          </a:prstGeom>
          <a:solidFill>
            <a:srgbClr val="BFBFB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10299" y="5994013"/>
            <a:ext cx="9144000" cy="8907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7218947" y="-227263"/>
            <a:ext cx="1470527" cy="3634205"/>
          </a:xfrm>
          <a:custGeom>
            <a:avLst/>
            <a:gdLst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988500"/>
              <a:gd name="connsiteX1" fmla="*/ 1363579 w 1470527"/>
              <a:gd name="connsiteY1" fmla="*/ 0 h 3988500"/>
              <a:gd name="connsiteX2" fmla="*/ 0 w 1470527"/>
              <a:gd name="connsiteY2" fmla="*/ 0 h 3988500"/>
              <a:gd name="connsiteX3" fmla="*/ 160421 w 1470527"/>
              <a:gd name="connsiteY3" fmla="*/ 3596105 h 3988500"/>
              <a:gd name="connsiteX4" fmla="*/ 1470527 w 1470527"/>
              <a:gd name="connsiteY4" fmla="*/ 3489158 h 3988500"/>
              <a:gd name="connsiteX0" fmla="*/ 1470527 w 1470527"/>
              <a:gd name="connsiteY0" fmla="*/ 3489158 h 3779070"/>
              <a:gd name="connsiteX1" fmla="*/ 1363579 w 1470527"/>
              <a:gd name="connsiteY1" fmla="*/ 0 h 3779070"/>
              <a:gd name="connsiteX2" fmla="*/ 0 w 1470527"/>
              <a:gd name="connsiteY2" fmla="*/ 0 h 3779070"/>
              <a:gd name="connsiteX3" fmla="*/ 160421 w 1470527"/>
              <a:gd name="connsiteY3" fmla="*/ 3596105 h 3779070"/>
              <a:gd name="connsiteX4" fmla="*/ 1470527 w 1470527"/>
              <a:gd name="connsiteY4" fmla="*/ 3489158 h 3779070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527" h="3634205">
                <a:moveTo>
                  <a:pt x="1470527" y="3489158"/>
                </a:moveTo>
                <a:lnTo>
                  <a:pt x="1363579" y="0"/>
                </a:lnTo>
                <a:lnTo>
                  <a:pt x="0" y="0"/>
                </a:lnTo>
                <a:lnTo>
                  <a:pt x="168888" y="3634205"/>
                </a:lnTo>
                <a:cubicBezTo>
                  <a:pt x="303909" y="3326731"/>
                  <a:pt x="1354668" y="3267241"/>
                  <a:pt x="1470527" y="3489158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08728" y="-2843600"/>
            <a:ext cx="692193" cy="7186849"/>
            <a:chOff x="4600575" y="523240"/>
            <a:chExt cx="155803" cy="1447442"/>
          </a:xfrm>
          <a:solidFill>
            <a:srgbClr val="FFFFFF"/>
          </a:solidFill>
          <a:effectLst/>
        </p:grpSpPr>
        <p:sp>
          <p:nvSpPr>
            <p:cNvPr id="31" name="Oval 30"/>
            <p:cNvSpPr/>
            <p:nvPr/>
          </p:nvSpPr>
          <p:spPr>
            <a:xfrm>
              <a:off x="4600575" y="523240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603749" y="533399"/>
              <a:ext cx="152629" cy="1437283"/>
            </a:xfrm>
            <a:custGeom>
              <a:avLst/>
              <a:gdLst>
                <a:gd name="connsiteX0" fmla="*/ 0 w 152400"/>
                <a:gd name="connsiteY0" fmla="*/ 0 h 1409700"/>
                <a:gd name="connsiteX1" fmla="*/ 66675 w 152400"/>
                <a:gd name="connsiteY1" fmla="*/ 1393825 h 1409700"/>
                <a:gd name="connsiteX2" fmla="*/ 152400 w 152400"/>
                <a:gd name="connsiteY2" fmla="*/ 1409700 h 1409700"/>
                <a:gd name="connsiteX3" fmla="*/ 92075 w 152400"/>
                <a:gd name="connsiteY3" fmla="*/ 6350 h 1409700"/>
                <a:gd name="connsiteX4" fmla="*/ 0 w 152400"/>
                <a:gd name="connsiteY4" fmla="*/ 0 h 1409700"/>
                <a:gd name="connsiteX0" fmla="*/ 0 w 152400"/>
                <a:gd name="connsiteY0" fmla="*/ 0 h 1576744"/>
                <a:gd name="connsiteX1" fmla="*/ 66675 w 152400"/>
                <a:gd name="connsiteY1" fmla="*/ 1393825 h 1576744"/>
                <a:gd name="connsiteX2" fmla="*/ 152400 w 152400"/>
                <a:gd name="connsiteY2" fmla="*/ 1409700 h 1576744"/>
                <a:gd name="connsiteX3" fmla="*/ 92075 w 152400"/>
                <a:gd name="connsiteY3" fmla="*/ 6350 h 1576744"/>
                <a:gd name="connsiteX4" fmla="*/ 0 w 152400"/>
                <a:gd name="connsiteY4" fmla="*/ 0 h 1576744"/>
                <a:gd name="connsiteX0" fmla="*/ 0 w 152702"/>
                <a:gd name="connsiteY0" fmla="*/ 0 h 1510331"/>
                <a:gd name="connsiteX1" fmla="*/ 66675 w 152702"/>
                <a:gd name="connsiteY1" fmla="*/ 1393825 h 1510331"/>
                <a:gd name="connsiteX2" fmla="*/ 152400 w 152702"/>
                <a:gd name="connsiteY2" fmla="*/ 1409700 h 1510331"/>
                <a:gd name="connsiteX3" fmla="*/ 92075 w 152702"/>
                <a:gd name="connsiteY3" fmla="*/ 6350 h 1510331"/>
                <a:gd name="connsiteX4" fmla="*/ 0 w 152702"/>
                <a:gd name="connsiteY4" fmla="*/ 0 h 1510331"/>
                <a:gd name="connsiteX0" fmla="*/ 0 w 152629"/>
                <a:gd name="connsiteY0" fmla="*/ 0 h 1437283"/>
                <a:gd name="connsiteX1" fmla="*/ 66675 w 152629"/>
                <a:gd name="connsiteY1" fmla="*/ 1393825 h 1437283"/>
                <a:gd name="connsiteX2" fmla="*/ 152400 w 152629"/>
                <a:gd name="connsiteY2" fmla="*/ 1409700 h 1437283"/>
                <a:gd name="connsiteX3" fmla="*/ 92075 w 152629"/>
                <a:gd name="connsiteY3" fmla="*/ 6350 h 1437283"/>
                <a:gd name="connsiteX4" fmla="*/ 0 w 152629"/>
                <a:gd name="connsiteY4" fmla="*/ 0 h 14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29" h="1437283">
                  <a:moveTo>
                    <a:pt x="0" y="0"/>
                  </a:moveTo>
                  <a:lnTo>
                    <a:pt x="66675" y="1393825"/>
                  </a:lnTo>
                  <a:cubicBezTo>
                    <a:pt x="69850" y="1457325"/>
                    <a:pt x="157692" y="1440921"/>
                    <a:pt x="152400" y="1409700"/>
                  </a:cubicBezTo>
                  <a:lnTo>
                    <a:pt x="92075" y="6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7" name="Freeform 206"/>
          <p:cNvSpPr/>
          <p:nvPr/>
        </p:nvSpPr>
        <p:spPr>
          <a:xfrm>
            <a:off x="1822745" y="-393261"/>
            <a:ext cx="1511941" cy="4738664"/>
          </a:xfrm>
          <a:custGeom>
            <a:avLst/>
            <a:gdLst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988500"/>
              <a:gd name="connsiteX1" fmla="*/ 1363579 w 1470527"/>
              <a:gd name="connsiteY1" fmla="*/ 0 h 3988500"/>
              <a:gd name="connsiteX2" fmla="*/ 0 w 1470527"/>
              <a:gd name="connsiteY2" fmla="*/ 0 h 3988500"/>
              <a:gd name="connsiteX3" fmla="*/ 160421 w 1470527"/>
              <a:gd name="connsiteY3" fmla="*/ 3596105 h 3988500"/>
              <a:gd name="connsiteX4" fmla="*/ 1470527 w 1470527"/>
              <a:gd name="connsiteY4" fmla="*/ 3489158 h 3988500"/>
              <a:gd name="connsiteX0" fmla="*/ 1470527 w 1470527"/>
              <a:gd name="connsiteY0" fmla="*/ 3489158 h 3779070"/>
              <a:gd name="connsiteX1" fmla="*/ 1363579 w 1470527"/>
              <a:gd name="connsiteY1" fmla="*/ 0 h 3779070"/>
              <a:gd name="connsiteX2" fmla="*/ 0 w 1470527"/>
              <a:gd name="connsiteY2" fmla="*/ 0 h 3779070"/>
              <a:gd name="connsiteX3" fmla="*/ 160421 w 1470527"/>
              <a:gd name="connsiteY3" fmla="*/ 3596105 h 3779070"/>
              <a:gd name="connsiteX4" fmla="*/ 1470527 w 1470527"/>
              <a:gd name="connsiteY4" fmla="*/ 3489158 h 3779070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511941 w 1511941"/>
              <a:gd name="connsiteY0" fmla="*/ 4386531 h 4531578"/>
              <a:gd name="connsiteX1" fmla="*/ 1404993 w 1511941"/>
              <a:gd name="connsiteY1" fmla="*/ 897373 h 4531578"/>
              <a:gd name="connsiteX2" fmla="*/ 0 w 1511941"/>
              <a:gd name="connsiteY2" fmla="*/ 0 h 4531578"/>
              <a:gd name="connsiteX3" fmla="*/ 210302 w 1511941"/>
              <a:gd name="connsiteY3" fmla="*/ 4531578 h 4531578"/>
              <a:gd name="connsiteX4" fmla="*/ 1511941 w 1511941"/>
              <a:gd name="connsiteY4" fmla="*/ 4386531 h 4531578"/>
              <a:gd name="connsiteX0" fmla="*/ 1511941 w 1511941"/>
              <a:gd name="connsiteY0" fmla="*/ 4593617 h 4738664"/>
              <a:gd name="connsiteX1" fmla="*/ 1363579 w 1511941"/>
              <a:gd name="connsiteY1" fmla="*/ 0 h 4738664"/>
              <a:gd name="connsiteX2" fmla="*/ 0 w 1511941"/>
              <a:gd name="connsiteY2" fmla="*/ 207086 h 4738664"/>
              <a:gd name="connsiteX3" fmla="*/ 210302 w 1511941"/>
              <a:gd name="connsiteY3" fmla="*/ 4738664 h 4738664"/>
              <a:gd name="connsiteX4" fmla="*/ 1511941 w 1511941"/>
              <a:gd name="connsiteY4" fmla="*/ 4593617 h 473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1941" h="4738664">
                <a:moveTo>
                  <a:pt x="1511941" y="4593617"/>
                </a:moveTo>
                <a:lnTo>
                  <a:pt x="1363579" y="0"/>
                </a:lnTo>
                <a:lnTo>
                  <a:pt x="0" y="207086"/>
                </a:lnTo>
                <a:lnTo>
                  <a:pt x="210302" y="4738664"/>
                </a:lnTo>
                <a:cubicBezTo>
                  <a:pt x="345323" y="4431190"/>
                  <a:pt x="1396082" y="4371700"/>
                  <a:pt x="1511941" y="4593617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7129089" y="-2989800"/>
            <a:ext cx="1565779" cy="6605285"/>
            <a:chOff x="5695940" y="293771"/>
            <a:chExt cx="352435" cy="1330315"/>
          </a:xfrm>
          <a:solidFill>
            <a:srgbClr val="C4BD97"/>
          </a:solidFill>
          <a:effectLst/>
        </p:grpSpPr>
        <p:sp>
          <p:nvSpPr>
            <p:cNvPr id="33" name="Freeform 32"/>
            <p:cNvSpPr/>
            <p:nvPr/>
          </p:nvSpPr>
          <p:spPr>
            <a:xfrm>
              <a:off x="5695940" y="293771"/>
              <a:ext cx="352435" cy="1330315"/>
            </a:xfrm>
            <a:custGeom>
              <a:avLst/>
              <a:gdLst>
                <a:gd name="connsiteX0" fmla="*/ 0 w 352425"/>
                <a:gd name="connsiteY0" fmla="*/ 6350 h 1238250"/>
                <a:gd name="connsiteX1" fmla="*/ 53975 w 352425"/>
                <a:gd name="connsiteY1" fmla="*/ 1238250 h 1238250"/>
                <a:gd name="connsiteX2" fmla="*/ 352425 w 352425"/>
                <a:gd name="connsiteY2" fmla="*/ 1228725 h 1238250"/>
                <a:gd name="connsiteX3" fmla="*/ 307975 w 352425"/>
                <a:gd name="connsiteY3" fmla="*/ 0 h 1238250"/>
                <a:gd name="connsiteX4" fmla="*/ 0 w 352425"/>
                <a:gd name="connsiteY4" fmla="*/ 6350 h 1238250"/>
                <a:gd name="connsiteX0" fmla="*/ 0 w 352425"/>
                <a:gd name="connsiteY0" fmla="*/ 6350 h 1387338"/>
                <a:gd name="connsiteX1" fmla="*/ 53975 w 352425"/>
                <a:gd name="connsiteY1" fmla="*/ 1238250 h 1387338"/>
                <a:gd name="connsiteX2" fmla="*/ 352425 w 352425"/>
                <a:gd name="connsiteY2" fmla="*/ 1228725 h 1387338"/>
                <a:gd name="connsiteX3" fmla="*/ 307975 w 352425"/>
                <a:gd name="connsiteY3" fmla="*/ 0 h 1387338"/>
                <a:gd name="connsiteX4" fmla="*/ 0 w 352425"/>
                <a:gd name="connsiteY4" fmla="*/ 6350 h 1387338"/>
                <a:gd name="connsiteX0" fmla="*/ 0 w 352425"/>
                <a:gd name="connsiteY0" fmla="*/ 6350 h 1341509"/>
                <a:gd name="connsiteX1" fmla="*/ 53975 w 352425"/>
                <a:gd name="connsiteY1" fmla="*/ 1238250 h 1341509"/>
                <a:gd name="connsiteX2" fmla="*/ 352425 w 352425"/>
                <a:gd name="connsiteY2" fmla="*/ 1228725 h 1341509"/>
                <a:gd name="connsiteX3" fmla="*/ 307975 w 352425"/>
                <a:gd name="connsiteY3" fmla="*/ 0 h 1341509"/>
                <a:gd name="connsiteX4" fmla="*/ 0 w 352425"/>
                <a:gd name="connsiteY4" fmla="*/ 6350 h 1341509"/>
                <a:gd name="connsiteX0" fmla="*/ 0 w 352425"/>
                <a:gd name="connsiteY0" fmla="*/ 6350 h 1290711"/>
                <a:gd name="connsiteX1" fmla="*/ 53975 w 352425"/>
                <a:gd name="connsiteY1" fmla="*/ 1238250 h 1290711"/>
                <a:gd name="connsiteX2" fmla="*/ 352425 w 352425"/>
                <a:gd name="connsiteY2" fmla="*/ 1228725 h 1290711"/>
                <a:gd name="connsiteX3" fmla="*/ 307975 w 352425"/>
                <a:gd name="connsiteY3" fmla="*/ 0 h 1290711"/>
                <a:gd name="connsiteX4" fmla="*/ 0 w 352425"/>
                <a:gd name="connsiteY4" fmla="*/ 6350 h 1290711"/>
                <a:gd name="connsiteX0" fmla="*/ 0 w 352425"/>
                <a:gd name="connsiteY0" fmla="*/ 156987 h 1441348"/>
                <a:gd name="connsiteX1" fmla="*/ 53975 w 352425"/>
                <a:gd name="connsiteY1" fmla="*/ 1388887 h 1441348"/>
                <a:gd name="connsiteX2" fmla="*/ 352425 w 352425"/>
                <a:gd name="connsiteY2" fmla="*/ 1379362 h 1441348"/>
                <a:gd name="connsiteX3" fmla="*/ 307975 w 352425"/>
                <a:gd name="connsiteY3" fmla="*/ 150637 h 1441348"/>
                <a:gd name="connsiteX4" fmla="*/ 0 w 352425"/>
                <a:gd name="connsiteY4" fmla="*/ 156987 h 1441348"/>
                <a:gd name="connsiteX0" fmla="*/ 0 w 352425"/>
                <a:gd name="connsiteY0" fmla="*/ 115004 h 1399365"/>
                <a:gd name="connsiteX1" fmla="*/ 53975 w 352425"/>
                <a:gd name="connsiteY1" fmla="*/ 1346904 h 1399365"/>
                <a:gd name="connsiteX2" fmla="*/ 352425 w 352425"/>
                <a:gd name="connsiteY2" fmla="*/ 1337379 h 1399365"/>
                <a:gd name="connsiteX3" fmla="*/ 307975 w 352425"/>
                <a:gd name="connsiteY3" fmla="*/ 108654 h 1399365"/>
                <a:gd name="connsiteX4" fmla="*/ 0 w 352425"/>
                <a:gd name="connsiteY4" fmla="*/ 115004 h 1399365"/>
                <a:gd name="connsiteX0" fmla="*/ 0 w 352425"/>
                <a:gd name="connsiteY0" fmla="*/ 60553 h 1344914"/>
                <a:gd name="connsiteX1" fmla="*/ 53975 w 352425"/>
                <a:gd name="connsiteY1" fmla="*/ 1292453 h 1344914"/>
                <a:gd name="connsiteX2" fmla="*/ 352425 w 352425"/>
                <a:gd name="connsiteY2" fmla="*/ 1282928 h 1344914"/>
                <a:gd name="connsiteX3" fmla="*/ 307975 w 352425"/>
                <a:gd name="connsiteY3" fmla="*/ 54203 h 1344914"/>
                <a:gd name="connsiteX4" fmla="*/ 0 w 352425"/>
                <a:gd name="connsiteY4" fmla="*/ 60553 h 1344914"/>
                <a:gd name="connsiteX0" fmla="*/ 10 w 352435"/>
                <a:gd name="connsiteY0" fmla="*/ 45954 h 1330315"/>
                <a:gd name="connsiteX1" fmla="*/ 53985 w 352435"/>
                <a:gd name="connsiteY1" fmla="*/ 1277854 h 1330315"/>
                <a:gd name="connsiteX2" fmla="*/ 352435 w 352435"/>
                <a:gd name="connsiteY2" fmla="*/ 1268329 h 1330315"/>
                <a:gd name="connsiteX3" fmla="*/ 307985 w 352435"/>
                <a:gd name="connsiteY3" fmla="*/ 39604 h 1330315"/>
                <a:gd name="connsiteX4" fmla="*/ 10 w 352435"/>
                <a:gd name="connsiteY4" fmla="*/ 45954 h 133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35" h="1330315">
                  <a:moveTo>
                    <a:pt x="10" y="45954"/>
                  </a:moveTo>
                  <a:lnTo>
                    <a:pt x="53985" y="1277854"/>
                  </a:lnTo>
                  <a:cubicBezTo>
                    <a:pt x="80973" y="1364108"/>
                    <a:pt x="341852" y="1331829"/>
                    <a:pt x="352435" y="1268329"/>
                  </a:cubicBezTo>
                  <a:lnTo>
                    <a:pt x="307985" y="39604"/>
                  </a:lnTo>
                  <a:cubicBezTo>
                    <a:pt x="303223" y="-33950"/>
                    <a:pt x="-2107" y="11029"/>
                    <a:pt x="10" y="45954"/>
                  </a:cubicBezTo>
                  <a:close/>
                </a:path>
              </a:pathLst>
            </a:cu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1321210">
              <a:off x="5698253" y="299560"/>
              <a:ext cx="304800" cy="69215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15984" y="-1854969"/>
            <a:ext cx="678092" cy="7171084"/>
            <a:chOff x="4603749" y="526415"/>
            <a:chExt cx="152629" cy="1444267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26" name="Freeform 25"/>
            <p:cNvSpPr/>
            <p:nvPr/>
          </p:nvSpPr>
          <p:spPr>
            <a:xfrm>
              <a:off x="4603749" y="533399"/>
              <a:ext cx="152629" cy="1437283"/>
            </a:xfrm>
            <a:custGeom>
              <a:avLst/>
              <a:gdLst>
                <a:gd name="connsiteX0" fmla="*/ 0 w 152400"/>
                <a:gd name="connsiteY0" fmla="*/ 0 h 1409700"/>
                <a:gd name="connsiteX1" fmla="*/ 66675 w 152400"/>
                <a:gd name="connsiteY1" fmla="*/ 1393825 h 1409700"/>
                <a:gd name="connsiteX2" fmla="*/ 152400 w 152400"/>
                <a:gd name="connsiteY2" fmla="*/ 1409700 h 1409700"/>
                <a:gd name="connsiteX3" fmla="*/ 92075 w 152400"/>
                <a:gd name="connsiteY3" fmla="*/ 6350 h 1409700"/>
                <a:gd name="connsiteX4" fmla="*/ 0 w 152400"/>
                <a:gd name="connsiteY4" fmla="*/ 0 h 1409700"/>
                <a:gd name="connsiteX0" fmla="*/ 0 w 152400"/>
                <a:gd name="connsiteY0" fmla="*/ 0 h 1576744"/>
                <a:gd name="connsiteX1" fmla="*/ 66675 w 152400"/>
                <a:gd name="connsiteY1" fmla="*/ 1393825 h 1576744"/>
                <a:gd name="connsiteX2" fmla="*/ 152400 w 152400"/>
                <a:gd name="connsiteY2" fmla="*/ 1409700 h 1576744"/>
                <a:gd name="connsiteX3" fmla="*/ 92075 w 152400"/>
                <a:gd name="connsiteY3" fmla="*/ 6350 h 1576744"/>
                <a:gd name="connsiteX4" fmla="*/ 0 w 152400"/>
                <a:gd name="connsiteY4" fmla="*/ 0 h 1576744"/>
                <a:gd name="connsiteX0" fmla="*/ 0 w 152702"/>
                <a:gd name="connsiteY0" fmla="*/ 0 h 1510331"/>
                <a:gd name="connsiteX1" fmla="*/ 66675 w 152702"/>
                <a:gd name="connsiteY1" fmla="*/ 1393825 h 1510331"/>
                <a:gd name="connsiteX2" fmla="*/ 152400 w 152702"/>
                <a:gd name="connsiteY2" fmla="*/ 1409700 h 1510331"/>
                <a:gd name="connsiteX3" fmla="*/ 92075 w 152702"/>
                <a:gd name="connsiteY3" fmla="*/ 6350 h 1510331"/>
                <a:gd name="connsiteX4" fmla="*/ 0 w 152702"/>
                <a:gd name="connsiteY4" fmla="*/ 0 h 1510331"/>
                <a:gd name="connsiteX0" fmla="*/ 0 w 152629"/>
                <a:gd name="connsiteY0" fmla="*/ 0 h 1437283"/>
                <a:gd name="connsiteX1" fmla="*/ 66675 w 152629"/>
                <a:gd name="connsiteY1" fmla="*/ 1393825 h 1437283"/>
                <a:gd name="connsiteX2" fmla="*/ 152400 w 152629"/>
                <a:gd name="connsiteY2" fmla="*/ 1409700 h 1437283"/>
                <a:gd name="connsiteX3" fmla="*/ 92075 w 152629"/>
                <a:gd name="connsiteY3" fmla="*/ 6350 h 1437283"/>
                <a:gd name="connsiteX4" fmla="*/ 0 w 152629"/>
                <a:gd name="connsiteY4" fmla="*/ 0 h 14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29" h="1437283">
                  <a:moveTo>
                    <a:pt x="0" y="0"/>
                  </a:moveTo>
                  <a:lnTo>
                    <a:pt x="66675" y="1393825"/>
                  </a:lnTo>
                  <a:cubicBezTo>
                    <a:pt x="69850" y="1457325"/>
                    <a:pt x="157692" y="1440921"/>
                    <a:pt x="152400" y="1409700"/>
                  </a:cubicBezTo>
                  <a:lnTo>
                    <a:pt x="92075" y="6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603750" y="526415"/>
              <a:ext cx="101600" cy="45719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 31"/>
          <p:cNvSpPr/>
          <p:nvPr/>
        </p:nvSpPr>
        <p:spPr>
          <a:xfrm>
            <a:off x="1768951" y="-1815759"/>
            <a:ext cx="1565735" cy="6408648"/>
          </a:xfrm>
          <a:custGeom>
            <a:avLst/>
            <a:gdLst>
              <a:gd name="connsiteX0" fmla="*/ 0 w 352425"/>
              <a:gd name="connsiteY0" fmla="*/ 6350 h 1238250"/>
              <a:gd name="connsiteX1" fmla="*/ 53975 w 352425"/>
              <a:gd name="connsiteY1" fmla="*/ 1238250 h 1238250"/>
              <a:gd name="connsiteX2" fmla="*/ 352425 w 352425"/>
              <a:gd name="connsiteY2" fmla="*/ 1228725 h 1238250"/>
              <a:gd name="connsiteX3" fmla="*/ 307975 w 352425"/>
              <a:gd name="connsiteY3" fmla="*/ 0 h 1238250"/>
              <a:gd name="connsiteX4" fmla="*/ 0 w 352425"/>
              <a:gd name="connsiteY4" fmla="*/ 6350 h 1238250"/>
              <a:gd name="connsiteX0" fmla="*/ 0 w 352425"/>
              <a:gd name="connsiteY0" fmla="*/ 6350 h 1387338"/>
              <a:gd name="connsiteX1" fmla="*/ 53975 w 352425"/>
              <a:gd name="connsiteY1" fmla="*/ 1238250 h 1387338"/>
              <a:gd name="connsiteX2" fmla="*/ 352425 w 352425"/>
              <a:gd name="connsiteY2" fmla="*/ 1228725 h 1387338"/>
              <a:gd name="connsiteX3" fmla="*/ 307975 w 352425"/>
              <a:gd name="connsiteY3" fmla="*/ 0 h 1387338"/>
              <a:gd name="connsiteX4" fmla="*/ 0 w 352425"/>
              <a:gd name="connsiteY4" fmla="*/ 6350 h 1387338"/>
              <a:gd name="connsiteX0" fmla="*/ 0 w 352425"/>
              <a:gd name="connsiteY0" fmla="*/ 6350 h 1341509"/>
              <a:gd name="connsiteX1" fmla="*/ 53975 w 352425"/>
              <a:gd name="connsiteY1" fmla="*/ 1238250 h 1341509"/>
              <a:gd name="connsiteX2" fmla="*/ 352425 w 352425"/>
              <a:gd name="connsiteY2" fmla="*/ 1228725 h 1341509"/>
              <a:gd name="connsiteX3" fmla="*/ 307975 w 352425"/>
              <a:gd name="connsiteY3" fmla="*/ 0 h 1341509"/>
              <a:gd name="connsiteX4" fmla="*/ 0 w 352425"/>
              <a:gd name="connsiteY4" fmla="*/ 6350 h 1341509"/>
              <a:gd name="connsiteX0" fmla="*/ 0 w 352425"/>
              <a:gd name="connsiteY0" fmla="*/ 6350 h 1290711"/>
              <a:gd name="connsiteX1" fmla="*/ 53975 w 352425"/>
              <a:gd name="connsiteY1" fmla="*/ 1238250 h 1290711"/>
              <a:gd name="connsiteX2" fmla="*/ 352425 w 352425"/>
              <a:gd name="connsiteY2" fmla="*/ 1228725 h 1290711"/>
              <a:gd name="connsiteX3" fmla="*/ 307975 w 352425"/>
              <a:gd name="connsiteY3" fmla="*/ 0 h 1290711"/>
              <a:gd name="connsiteX4" fmla="*/ 0 w 352425"/>
              <a:gd name="connsiteY4" fmla="*/ 6350 h 129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90711">
                <a:moveTo>
                  <a:pt x="0" y="6350"/>
                </a:moveTo>
                <a:lnTo>
                  <a:pt x="53975" y="1238250"/>
                </a:lnTo>
                <a:cubicBezTo>
                  <a:pt x="80963" y="1324504"/>
                  <a:pt x="341842" y="1292225"/>
                  <a:pt x="352425" y="1228725"/>
                </a:cubicBezTo>
                <a:lnTo>
                  <a:pt x="307975" y="0"/>
                </a:lnTo>
                <a:lnTo>
                  <a:pt x="0" y="6350"/>
                </a:lnTo>
                <a:close/>
              </a:path>
            </a:pathLst>
          </a:cu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/>
          <p:cNvSpPr/>
          <p:nvPr/>
        </p:nvSpPr>
        <p:spPr>
          <a:xfrm rot="5203978">
            <a:off x="4321369" y="-690134"/>
            <a:ext cx="2070101" cy="8866891"/>
          </a:xfrm>
          <a:prstGeom prst="arc">
            <a:avLst>
              <a:gd name="adj1" fmla="val 16330424"/>
              <a:gd name="adj2" fmla="val 5379433"/>
            </a:avLst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361290" y="3242786"/>
            <a:ext cx="7636148" cy="1103030"/>
            <a:chOff x="1361290" y="3242786"/>
            <a:chExt cx="7636148" cy="1103030"/>
          </a:xfrm>
        </p:grpSpPr>
        <p:cxnSp>
          <p:nvCxnSpPr>
            <p:cNvPr id="210" name="Straight Arrow Connector 209"/>
            <p:cNvCxnSpPr/>
            <p:nvPr/>
          </p:nvCxnSpPr>
          <p:spPr>
            <a:xfrm flipH="1">
              <a:off x="2022802" y="4296662"/>
              <a:ext cx="440111" cy="49154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V="1">
              <a:off x="2850158" y="4165305"/>
              <a:ext cx="504056" cy="7200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 flipH="1">
              <a:off x="7413125" y="3348174"/>
              <a:ext cx="440111" cy="49154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/>
            <p:nvPr/>
          </p:nvCxnSpPr>
          <p:spPr>
            <a:xfrm flipV="1">
              <a:off x="8306507" y="3242786"/>
              <a:ext cx="387937" cy="72008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361290" y="3896552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8392297" y="3525795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89817" y="3298872"/>
            <a:ext cx="6141038" cy="1737349"/>
            <a:chOff x="1989817" y="3298872"/>
            <a:chExt cx="6141038" cy="1737349"/>
          </a:xfrm>
        </p:grpSpPr>
        <p:cxnSp>
          <p:nvCxnSpPr>
            <p:cNvPr id="208" name="Straight Arrow Connector 207"/>
            <p:cNvCxnSpPr/>
            <p:nvPr/>
          </p:nvCxnSpPr>
          <p:spPr>
            <a:xfrm flipH="1" flipV="1">
              <a:off x="2700962" y="4247360"/>
              <a:ext cx="26870" cy="691058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 flipH="1" flipV="1">
              <a:off x="8103985" y="3298872"/>
              <a:ext cx="26870" cy="691058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Box 216"/>
            <p:cNvSpPr txBox="1"/>
            <p:nvPr/>
          </p:nvSpPr>
          <p:spPr>
            <a:xfrm>
              <a:off x="7369788" y="3615485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1989817" y="4636111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sp>
        <p:nvSpPr>
          <p:cNvPr id="221" name="Oval 220"/>
          <p:cNvSpPr/>
          <p:nvPr/>
        </p:nvSpPr>
        <p:spPr>
          <a:xfrm rot="21321210">
            <a:off x="1216204" y="-7537081"/>
            <a:ext cx="2056596" cy="521938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-318770" y="1360535"/>
            <a:ext cx="6935470" cy="1579437"/>
          </a:xfrm>
          <a:prstGeom prst="round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 flipV="1">
            <a:off x="1198442" y="-6352"/>
            <a:ext cx="3531837" cy="11557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Coupling &amp; Directivity </a:t>
            </a:r>
            <a:endParaRPr lang="en-US" dirty="0"/>
          </a:p>
        </p:txBody>
      </p:sp>
      <p:cxnSp>
        <p:nvCxnSpPr>
          <p:cNvPr id="233" name="Straight Arrow Connector 232"/>
          <p:cNvCxnSpPr/>
          <p:nvPr/>
        </p:nvCxnSpPr>
        <p:spPr>
          <a:xfrm flipH="1" flipV="1">
            <a:off x="5633976" y="5205668"/>
            <a:ext cx="8600" cy="761609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2653936" y="3449555"/>
            <a:ext cx="26870" cy="691058"/>
          </a:xfrm>
          <a:prstGeom prst="straightConnector1">
            <a:avLst/>
          </a:prstGeom>
          <a:ln w="57150" cmpd="sng">
            <a:solidFill>
              <a:schemeClr val="bg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3123104" y="4474291"/>
            <a:ext cx="5698715" cy="1292690"/>
          </a:xfrm>
          <a:custGeom>
            <a:avLst/>
            <a:gdLst>
              <a:gd name="connsiteX0" fmla="*/ 0 w 1282700"/>
              <a:gd name="connsiteY0" fmla="*/ 206375 h 260350"/>
              <a:gd name="connsiteX1" fmla="*/ 1282700 w 1282700"/>
              <a:gd name="connsiteY1" fmla="*/ 0 h 260350"/>
              <a:gd name="connsiteX2" fmla="*/ 1282700 w 1282700"/>
              <a:gd name="connsiteY2" fmla="*/ 53975 h 260350"/>
              <a:gd name="connsiteX3" fmla="*/ 3175 w 1282700"/>
              <a:gd name="connsiteY3" fmla="*/ 260350 h 260350"/>
              <a:gd name="connsiteX4" fmla="*/ 0 w 1282700"/>
              <a:gd name="connsiteY4" fmla="*/ 206375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2700" h="260350">
                <a:moveTo>
                  <a:pt x="0" y="206375"/>
                </a:moveTo>
                <a:lnTo>
                  <a:pt x="1282700" y="0"/>
                </a:lnTo>
                <a:lnTo>
                  <a:pt x="1282700" y="53975"/>
                </a:lnTo>
                <a:lnTo>
                  <a:pt x="3175" y="260350"/>
                </a:lnTo>
                <a:lnTo>
                  <a:pt x="0" y="206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reeform 231"/>
          <p:cNvSpPr/>
          <p:nvPr/>
        </p:nvSpPr>
        <p:spPr>
          <a:xfrm>
            <a:off x="4642322" y="4123887"/>
            <a:ext cx="2551301" cy="1879870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791895 w 791895"/>
              <a:gd name="connsiteY0" fmla="*/ 522094 h 522094"/>
              <a:gd name="connsiteX1" fmla="*/ 558800 w 791895"/>
              <a:gd name="connsiteY1" fmla="*/ 428405 h 522094"/>
              <a:gd name="connsiteX2" fmla="*/ 479425 w 791895"/>
              <a:gd name="connsiteY2" fmla="*/ 142655 h 522094"/>
              <a:gd name="connsiteX3" fmla="*/ 120650 w 791895"/>
              <a:gd name="connsiteY3" fmla="*/ 9305 h 522094"/>
              <a:gd name="connsiteX4" fmla="*/ 0 w 791895"/>
              <a:gd name="connsiteY4" fmla="*/ 133130 h 522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895" h="522094">
                <a:moveTo>
                  <a:pt x="791895" y="522094"/>
                </a:moveTo>
                <a:cubicBezTo>
                  <a:pt x="650078" y="476586"/>
                  <a:pt x="610878" y="491645"/>
                  <a:pt x="558800" y="428405"/>
                </a:cubicBezTo>
                <a:cubicBezTo>
                  <a:pt x="506722" y="365165"/>
                  <a:pt x="599017" y="187105"/>
                  <a:pt x="479425" y="142655"/>
                </a:cubicBezTo>
                <a:lnTo>
                  <a:pt x="120650" y="9305"/>
                </a:lnTo>
                <a:cubicBezTo>
                  <a:pt x="1058" y="-35145"/>
                  <a:pt x="40217" y="91855"/>
                  <a:pt x="0" y="133130"/>
                </a:cubicBezTo>
              </a:path>
            </a:pathLst>
          </a:custGeom>
          <a:ln w="76200" cmpd="sng">
            <a:solidFill>
              <a:srgbClr val="008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8264" y="1370313"/>
            <a:ext cx="2007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= </a:t>
            </a:r>
            <a:r>
              <a:rPr lang="en-US" sz="2800" i="1" dirty="0" smtClean="0">
                <a:solidFill>
                  <a:srgbClr val="3366FF"/>
                </a:solidFill>
              </a:rPr>
              <a:t>I</a:t>
            </a:r>
            <a:r>
              <a:rPr lang="en-US" sz="2800" dirty="0" smtClean="0">
                <a:solidFill>
                  <a:srgbClr val="3366FF"/>
                </a:solidFill>
              </a:rPr>
              <a:t>/2</a:t>
            </a:r>
            <a:r>
              <a:rPr lang="en-US" sz="2800" dirty="0" smtClean="0"/>
              <a:t> </a:t>
            </a:r>
            <a:r>
              <a:rPr lang="en-US" sz="2800" i="1" dirty="0" smtClean="0"/>
              <a:t>Z</a:t>
            </a:r>
            <a:r>
              <a:rPr lang="en-US" sz="2800" baseline="-25000" dirty="0" smtClean="0"/>
              <a:t>L</a:t>
            </a:r>
            <a:r>
              <a:rPr lang="en-US" sz="2800" dirty="0" smtClean="0"/>
              <a:t> 	</a:t>
            </a:r>
          </a:p>
          <a:p>
            <a:endParaRPr lang="en-US" sz="4000" dirty="0" smtClean="0"/>
          </a:p>
          <a:p>
            <a:r>
              <a:rPr lang="en-US" sz="2800" i="1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i="1" dirty="0">
                <a:solidFill>
                  <a:srgbClr val="3366FF"/>
                </a:solidFill>
              </a:rPr>
              <a:t>I</a:t>
            </a:r>
            <a:r>
              <a:rPr lang="en-US" sz="2800" dirty="0">
                <a:solidFill>
                  <a:srgbClr val="3366FF"/>
                </a:solidFill>
              </a:rPr>
              <a:t>/2</a:t>
            </a:r>
            <a:r>
              <a:rPr lang="en-US" sz="2800" dirty="0"/>
              <a:t> </a:t>
            </a:r>
            <a:r>
              <a:rPr lang="en-US" sz="2800" i="1" dirty="0"/>
              <a:t>Z</a:t>
            </a:r>
            <a:r>
              <a:rPr lang="en-US" sz="2800" baseline="-25000" dirty="0"/>
              <a:t>L</a:t>
            </a:r>
            <a:r>
              <a:rPr lang="en-US" sz="2800" dirty="0"/>
              <a:t> 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357401" y="288063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Wingdings" charset="2"/>
                <a:cs typeface="Wingdings" charset="2"/>
              </a:rPr>
              <a:t>❶</a:t>
            </a:r>
            <a:endParaRPr lang="en-US" sz="2800" dirty="0">
              <a:latin typeface="Wingdings" charset="2"/>
              <a:cs typeface="Wingdings" charset="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4482" y="161022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Wingdings" charset="2"/>
                <a:cs typeface="Wingdings" charset="2"/>
              </a:rPr>
              <a:t>❷</a:t>
            </a:r>
            <a:endParaRPr lang="en-US" sz="2800" dirty="0"/>
          </a:p>
        </p:txBody>
      </p:sp>
      <p:sp>
        <p:nvSpPr>
          <p:cNvPr id="236" name="TextBox 235"/>
          <p:cNvSpPr txBox="1"/>
          <p:nvPr/>
        </p:nvSpPr>
        <p:spPr>
          <a:xfrm>
            <a:off x="3643611" y="1387946"/>
            <a:ext cx="290163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sym typeface="Wingdings"/>
              </a:rPr>
              <a:t> </a:t>
            </a:r>
            <a:r>
              <a:rPr lang="en-US" sz="2800" i="1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2800" dirty="0" smtClean="0">
                <a:solidFill>
                  <a:schemeClr val="bg1"/>
                </a:solidFill>
              </a:rPr>
              <a:t>) = </a:t>
            </a:r>
            <a:r>
              <a:rPr lang="en-US" sz="2800" i="1" dirty="0" smtClean="0">
                <a:solidFill>
                  <a:schemeClr val="bg1"/>
                </a:solidFill>
              </a:rPr>
              <a:t>Z</a:t>
            </a:r>
            <a:r>
              <a:rPr lang="en-US" sz="2800" baseline="-25000" dirty="0" smtClean="0">
                <a:solidFill>
                  <a:schemeClr val="bg1"/>
                </a:solidFill>
              </a:rPr>
              <a:t>L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i="1" dirty="0" smtClean="0">
                <a:solidFill>
                  <a:srgbClr val="3366FF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60195" y="1370313"/>
            <a:ext cx="1148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</a:t>
            </a:r>
            <a:r>
              <a:rPr lang="en-US" sz="2800" b="1" i="1" dirty="0" smtClean="0">
                <a:solidFill>
                  <a:srgbClr val="FF0000"/>
                </a:solidFill>
              </a:rPr>
              <a:t>U</a:t>
            </a:r>
            <a:endParaRPr lang="en-US" sz="2800" dirty="0" smtClean="0"/>
          </a:p>
          <a:p>
            <a:endParaRPr lang="en-US" sz="4000" dirty="0" smtClean="0"/>
          </a:p>
          <a:p>
            <a:r>
              <a:rPr lang="en-US" sz="2800" dirty="0" smtClean="0"/>
              <a:t>= 0</a:t>
            </a:r>
            <a:endParaRPr lang="en-US" sz="2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46545" y="1370313"/>
            <a:ext cx="11544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rgbClr val="FF0000"/>
                </a:solidFill>
              </a:rPr>
              <a:t>/2</a:t>
            </a:r>
            <a:r>
              <a:rPr lang="en-US" sz="2800" dirty="0" smtClean="0"/>
              <a:t>	</a:t>
            </a:r>
          </a:p>
          <a:p>
            <a:endParaRPr lang="en-US" sz="4000" dirty="0" smtClean="0"/>
          </a:p>
          <a:p>
            <a:r>
              <a:rPr lang="en-US" sz="2800" b="1" dirty="0" smtClean="0"/>
              <a:t>-</a:t>
            </a:r>
            <a:r>
              <a:rPr lang="en-US" sz="2800" dirty="0" smtClean="0"/>
              <a:t> </a:t>
            </a:r>
            <a:r>
              <a:rPr lang="en-US" sz="2800" i="1" dirty="0">
                <a:solidFill>
                  <a:srgbClr val="FF0000"/>
                </a:solidFill>
              </a:rPr>
              <a:t>U</a:t>
            </a:r>
            <a:r>
              <a:rPr lang="en-US" sz="2800" dirty="0">
                <a:solidFill>
                  <a:srgbClr val="FF0000"/>
                </a:solidFill>
              </a:rPr>
              <a:t>/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73" name="Freeform 72"/>
          <p:cNvSpPr/>
          <p:nvPr/>
        </p:nvSpPr>
        <p:spPr>
          <a:xfrm>
            <a:off x="5516633" y="4364244"/>
            <a:ext cx="433737" cy="167729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120650 w 946150"/>
              <a:gd name="connsiteY2" fmla="*/ 9305 h 568105"/>
              <a:gd name="connsiteX3" fmla="*/ 0 w 946150"/>
              <a:gd name="connsiteY3" fmla="*/ 133130 h 568105"/>
              <a:gd name="connsiteX0" fmla="*/ 946150 w 946150"/>
              <a:gd name="connsiteY0" fmla="*/ 434975 h 434975"/>
              <a:gd name="connsiteX1" fmla="*/ 558800 w 946150"/>
              <a:gd name="connsiteY1" fmla="*/ 295275 h 434975"/>
              <a:gd name="connsiteX2" fmla="*/ 0 w 946150"/>
              <a:gd name="connsiteY2" fmla="*/ 0 h 434975"/>
              <a:gd name="connsiteX0" fmla="*/ 970656 w 970656"/>
              <a:gd name="connsiteY0" fmla="*/ 450509 h 450509"/>
              <a:gd name="connsiteX1" fmla="*/ 583306 w 970656"/>
              <a:gd name="connsiteY1" fmla="*/ 310809 h 450509"/>
              <a:gd name="connsiteX2" fmla="*/ 47138 w 970656"/>
              <a:gd name="connsiteY2" fmla="*/ 23911 h 450509"/>
              <a:gd name="connsiteX3" fmla="*/ 24506 w 970656"/>
              <a:gd name="connsiteY3" fmla="*/ 15534 h 450509"/>
              <a:gd name="connsiteX0" fmla="*/ 923518 w 923518"/>
              <a:gd name="connsiteY0" fmla="*/ 426598 h 426598"/>
              <a:gd name="connsiteX1" fmla="*/ 536168 w 923518"/>
              <a:gd name="connsiteY1" fmla="*/ 286898 h 426598"/>
              <a:gd name="connsiteX2" fmla="*/ 0 w 923518"/>
              <a:gd name="connsiteY2" fmla="*/ 0 h 426598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387350 w 387350"/>
              <a:gd name="connsiteY0" fmla="*/ 139700 h 139700"/>
              <a:gd name="connsiteX1" fmla="*/ 161241 w 387350"/>
              <a:gd name="connsiteY1" fmla="*/ 61094 h 139700"/>
              <a:gd name="connsiteX2" fmla="*/ 0 w 387350"/>
              <a:gd name="connsiteY2" fmla="*/ 0 h 139700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212998 w 212998"/>
              <a:gd name="connsiteY0" fmla="*/ 73701 h 73701"/>
              <a:gd name="connsiteX1" fmla="*/ 0 w 212998"/>
              <a:gd name="connsiteY1" fmla="*/ 0 h 7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998" h="73701">
                <a:moveTo>
                  <a:pt x="212998" y="73701"/>
                </a:moveTo>
                <a:lnTo>
                  <a:pt x="0" y="0"/>
                </a:lnTo>
              </a:path>
            </a:pathLst>
          </a:custGeom>
          <a:ln w="76200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3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V="1">
            <a:off x="10299" y="1155700"/>
            <a:ext cx="9144000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/>
          <p:cNvSpPr/>
          <p:nvPr/>
        </p:nvSpPr>
        <p:spPr>
          <a:xfrm>
            <a:off x="943559" y="2721964"/>
            <a:ext cx="8936189" cy="3815086"/>
          </a:xfrm>
          <a:custGeom>
            <a:avLst/>
            <a:gdLst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84160"/>
              <a:gd name="connsiteX1" fmla="*/ 311150 w 2009775"/>
              <a:gd name="connsiteY1" fmla="*/ 606425 h 784160"/>
              <a:gd name="connsiteX2" fmla="*/ 1031875 w 2009775"/>
              <a:gd name="connsiteY2" fmla="*/ 511175 h 784160"/>
              <a:gd name="connsiteX3" fmla="*/ 1612900 w 2009775"/>
              <a:gd name="connsiteY3" fmla="*/ 523875 h 784160"/>
              <a:gd name="connsiteX4" fmla="*/ 2009775 w 2009775"/>
              <a:gd name="connsiteY4" fmla="*/ 676275 h 784160"/>
              <a:gd name="connsiteX5" fmla="*/ 1974850 w 2009775"/>
              <a:gd name="connsiteY5" fmla="*/ 165100 h 784160"/>
              <a:gd name="connsiteX6" fmla="*/ 1746250 w 2009775"/>
              <a:gd name="connsiteY6" fmla="*/ 47625 h 784160"/>
              <a:gd name="connsiteX7" fmla="*/ 1158875 w 2009775"/>
              <a:gd name="connsiteY7" fmla="*/ 0 h 784160"/>
              <a:gd name="connsiteX8" fmla="*/ 568325 w 2009775"/>
              <a:gd name="connsiteY8" fmla="*/ 50800 h 784160"/>
              <a:gd name="connsiteX9" fmla="*/ 114300 w 2009775"/>
              <a:gd name="connsiteY9" fmla="*/ 155575 h 784160"/>
              <a:gd name="connsiteX10" fmla="*/ 0 w 2009775"/>
              <a:gd name="connsiteY10" fmla="*/ 295275 h 784160"/>
              <a:gd name="connsiteX11" fmla="*/ 25400 w 2009775"/>
              <a:gd name="connsiteY11" fmla="*/ 774700 h 78416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10589"/>
              <a:gd name="connsiteY0" fmla="*/ 774700 h 774700"/>
              <a:gd name="connsiteX1" fmla="*/ 311150 w 2010589"/>
              <a:gd name="connsiteY1" fmla="*/ 606425 h 774700"/>
              <a:gd name="connsiteX2" fmla="*/ 1031875 w 2010589"/>
              <a:gd name="connsiteY2" fmla="*/ 511175 h 774700"/>
              <a:gd name="connsiteX3" fmla="*/ 1612900 w 2010589"/>
              <a:gd name="connsiteY3" fmla="*/ 523875 h 774700"/>
              <a:gd name="connsiteX4" fmla="*/ 2009775 w 2010589"/>
              <a:gd name="connsiteY4" fmla="*/ 676275 h 774700"/>
              <a:gd name="connsiteX5" fmla="*/ 1974850 w 2010589"/>
              <a:gd name="connsiteY5" fmla="*/ 165100 h 774700"/>
              <a:gd name="connsiteX6" fmla="*/ 1746250 w 2010589"/>
              <a:gd name="connsiteY6" fmla="*/ 47625 h 774700"/>
              <a:gd name="connsiteX7" fmla="*/ 1158875 w 2010589"/>
              <a:gd name="connsiteY7" fmla="*/ 0 h 774700"/>
              <a:gd name="connsiteX8" fmla="*/ 568325 w 2010589"/>
              <a:gd name="connsiteY8" fmla="*/ 50800 h 774700"/>
              <a:gd name="connsiteX9" fmla="*/ 114300 w 2010589"/>
              <a:gd name="connsiteY9" fmla="*/ 155575 h 774700"/>
              <a:gd name="connsiteX10" fmla="*/ 0 w 2010589"/>
              <a:gd name="connsiteY10" fmla="*/ 295275 h 774700"/>
              <a:gd name="connsiteX11" fmla="*/ 25400 w 2010589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2900 w 2009775"/>
              <a:gd name="connsiteY3" fmla="*/ 523875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619250 w 2009775"/>
              <a:gd name="connsiteY3" fmla="*/ 53975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597025 w 2009775"/>
              <a:gd name="connsiteY3" fmla="*/ 53340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0 h 774700"/>
              <a:gd name="connsiteX1" fmla="*/ 311150 w 2009775"/>
              <a:gd name="connsiteY1" fmla="*/ 606425 h 774700"/>
              <a:gd name="connsiteX2" fmla="*/ 1031875 w 2009775"/>
              <a:gd name="connsiteY2" fmla="*/ 511175 h 774700"/>
              <a:gd name="connsiteX3" fmla="*/ 1597025 w 2009775"/>
              <a:gd name="connsiteY3" fmla="*/ 533400 h 774700"/>
              <a:gd name="connsiteX4" fmla="*/ 2009775 w 2009775"/>
              <a:gd name="connsiteY4" fmla="*/ 676275 h 774700"/>
              <a:gd name="connsiteX5" fmla="*/ 1974850 w 2009775"/>
              <a:gd name="connsiteY5" fmla="*/ 165100 h 774700"/>
              <a:gd name="connsiteX6" fmla="*/ 1746250 w 2009775"/>
              <a:gd name="connsiteY6" fmla="*/ 47625 h 774700"/>
              <a:gd name="connsiteX7" fmla="*/ 1158875 w 2009775"/>
              <a:gd name="connsiteY7" fmla="*/ 0 h 774700"/>
              <a:gd name="connsiteX8" fmla="*/ 568325 w 2009775"/>
              <a:gd name="connsiteY8" fmla="*/ 50800 h 774700"/>
              <a:gd name="connsiteX9" fmla="*/ 114300 w 2009775"/>
              <a:gd name="connsiteY9" fmla="*/ 155575 h 774700"/>
              <a:gd name="connsiteX10" fmla="*/ 0 w 2009775"/>
              <a:gd name="connsiteY10" fmla="*/ 295275 h 774700"/>
              <a:gd name="connsiteX11" fmla="*/ 25400 w 2009775"/>
              <a:gd name="connsiteY11" fmla="*/ 774700 h 774700"/>
              <a:gd name="connsiteX0" fmla="*/ 25400 w 2009775"/>
              <a:gd name="connsiteY0" fmla="*/ 774709 h 774709"/>
              <a:gd name="connsiteX1" fmla="*/ 311150 w 2009775"/>
              <a:gd name="connsiteY1" fmla="*/ 606434 h 774709"/>
              <a:gd name="connsiteX2" fmla="*/ 1031875 w 2009775"/>
              <a:gd name="connsiteY2" fmla="*/ 511184 h 774709"/>
              <a:gd name="connsiteX3" fmla="*/ 1597025 w 2009775"/>
              <a:gd name="connsiteY3" fmla="*/ 533409 h 774709"/>
              <a:gd name="connsiteX4" fmla="*/ 2009775 w 2009775"/>
              <a:gd name="connsiteY4" fmla="*/ 676284 h 774709"/>
              <a:gd name="connsiteX5" fmla="*/ 1974850 w 2009775"/>
              <a:gd name="connsiteY5" fmla="*/ 165109 h 774709"/>
              <a:gd name="connsiteX6" fmla="*/ 1746250 w 2009775"/>
              <a:gd name="connsiteY6" fmla="*/ 47634 h 774709"/>
              <a:gd name="connsiteX7" fmla="*/ 1158875 w 2009775"/>
              <a:gd name="connsiteY7" fmla="*/ 9 h 774709"/>
              <a:gd name="connsiteX8" fmla="*/ 568325 w 2009775"/>
              <a:gd name="connsiteY8" fmla="*/ 50809 h 774709"/>
              <a:gd name="connsiteX9" fmla="*/ 114300 w 2009775"/>
              <a:gd name="connsiteY9" fmla="*/ 155584 h 774709"/>
              <a:gd name="connsiteX10" fmla="*/ 0 w 2009775"/>
              <a:gd name="connsiteY10" fmla="*/ 295284 h 774709"/>
              <a:gd name="connsiteX11" fmla="*/ 25400 w 2009775"/>
              <a:gd name="connsiteY11" fmla="*/ 774709 h 774709"/>
              <a:gd name="connsiteX0" fmla="*/ 25400 w 2009775"/>
              <a:gd name="connsiteY0" fmla="*/ 774709 h 774709"/>
              <a:gd name="connsiteX1" fmla="*/ 311150 w 2009775"/>
              <a:gd name="connsiteY1" fmla="*/ 606434 h 774709"/>
              <a:gd name="connsiteX2" fmla="*/ 1031875 w 2009775"/>
              <a:gd name="connsiteY2" fmla="*/ 511184 h 774709"/>
              <a:gd name="connsiteX3" fmla="*/ 1597025 w 2009775"/>
              <a:gd name="connsiteY3" fmla="*/ 533409 h 774709"/>
              <a:gd name="connsiteX4" fmla="*/ 2009775 w 2009775"/>
              <a:gd name="connsiteY4" fmla="*/ 676284 h 774709"/>
              <a:gd name="connsiteX5" fmla="*/ 1974850 w 2009775"/>
              <a:gd name="connsiteY5" fmla="*/ 165109 h 774709"/>
              <a:gd name="connsiteX6" fmla="*/ 1746250 w 2009775"/>
              <a:gd name="connsiteY6" fmla="*/ 47634 h 774709"/>
              <a:gd name="connsiteX7" fmla="*/ 1158875 w 2009775"/>
              <a:gd name="connsiteY7" fmla="*/ 9 h 774709"/>
              <a:gd name="connsiteX8" fmla="*/ 568325 w 2009775"/>
              <a:gd name="connsiteY8" fmla="*/ 50809 h 774709"/>
              <a:gd name="connsiteX9" fmla="*/ 114300 w 2009775"/>
              <a:gd name="connsiteY9" fmla="*/ 155584 h 774709"/>
              <a:gd name="connsiteX10" fmla="*/ 0 w 2009775"/>
              <a:gd name="connsiteY10" fmla="*/ 295284 h 774709"/>
              <a:gd name="connsiteX11" fmla="*/ 25400 w 2009775"/>
              <a:gd name="connsiteY11" fmla="*/ 774709 h 774709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5400 w 2009775"/>
              <a:gd name="connsiteY0" fmla="*/ 768364 h 768364"/>
              <a:gd name="connsiteX1" fmla="*/ 311150 w 2009775"/>
              <a:gd name="connsiteY1" fmla="*/ 600089 h 768364"/>
              <a:gd name="connsiteX2" fmla="*/ 1031875 w 2009775"/>
              <a:gd name="connsiteY2" fmla="*/ 504839 h 768364"/>
              <a:gd name="connsiteX3" fmla="*/ 1597025 w 2009775"/>
              <a:gd name="connsiteY3" fmla="*/ 527064 h 768364"/>
              <a:gd name="connsiteX4" fmla="*/ 2009775 w 2009775"/>
              <a:gd name="connsiteY4" fmla="*/ 669939 h 768364"/>
              <a:gd name="connsiteX5" fmla="*/ 1974850 w 2009775"/>
              <a:gd name="connsiteY5" fmla="*/ 158764 h 768364"/>
              <a:gd name="connsiteX6" fmla="*/ 1746250 w 2009775"/>
              <a:gd name="connsiteY6" fmla="*/ 41289 h 768364"/>
              <a:gd name="connsiteX7" fmla="*/ 1158875 w 2009775"/>
              <a:gd name="connsiteY7" fmla="*/ 14 h 768364"/>
              <a:gd name="connsiteX8" fmla="*/ 568325 w 2009775"/>
              <a:gd name="connsiteY8" fmla="*/ 44464 h 768364"/>
              <a:gd name="connsiteX9" fmla="*/ 114300 w 2009775"/>
              <a:gd name="connsiteY9" fmla="*/ 149239 h 768364"/>
              <a:gd name="connsiteX10" fmla="*/ 0 w 2009775"/>
              <a:gd name="connsiteY10" fmla="*/ 288939 h 768364"/>
              <a:gd name="connsiteX11" fmla="*/ 25400 w 2009775"/>
              <a:gd name="connsiteY11" fmla="*/ 768364 h 768364"/>
              <a:gd name="connsiteX0" fmla="*/ 26630 w 2011005"/>
              <a:gd name="connsiteY0" fmla="*/ 768364 h 768364"/>
              <a:gd name="connsiteX1" fmla="*/ 312380 w 2011005"/>
              <a:gd name="connsiteY1" fmla="*/ 600089 h 768364"/>
              <a:gd name="connsiteX2" fmla="*/ 1033105 w 2011005"/>
              <a:gd name="connsiteY2" fmla="*/ 504839 h 768364"/>
              <a:gd name="connsiteX3" fmla="*/ 1598255 w 2011005"/>
              <a:gd name="connsiteY3" fmla="*/ 527064 h 768364"/>
              <a:gd name="connsiteX4" fmla="*/ 2011005 w 2011005"/>
              <a:gd name="connsiteY4" fmla="*/ 669939 h 768364"/>
              <a:gd name="connsiteX5" fmla="*/ 1976080 w 2011005"/>
              <a:gd name="connsiteY5" fmla="*/ 158764 h 768364"/>
              <a:gd name="connsiteX6" fmla="*/ 1747480 w 2011005"/>
              <a:gd name="connsiteY6" fmla="*/ 41289 h 768364"/>
              <a:gd name="connsiteX7" fmla="*/ 1160105 w 2011005"/>
              <a:gd name="connsiteY7" fmla="*/ 14 h 768364"/>
              <a:gd name="connsiteX8" fmla="*/ 569555 w 2011005"/>
              <a:gd name="connsiteY8" fmla="*/ 44464 h 768364"/>
              <a:gd name="connsiteX9" fmla="*/ 115530 w 2011005"/>
              <a:gd name="connsiteY9" fmla="*/ 149239 h 768364"/>
              <a:gd name="connsiteX10" fmla="*/ 1230 w 2011005"/>
              <a:gd name="connsiteY10" fmla="*/ 288939 h 768364"/>
              <a:gd name="connsiteX11" fmla="*/ 26630 w 2011005"/>
              <a:gd name="connsiteY11" fmla="*/ 768364 h 768364"/>
              <a:gd name="connsiteX0" fmla="*/ 27034 w 2011409"/>
              <a:gd name="connsiteY0" fmla="*/ 768364 h 768364"/>
              <a:gd name="connsiteX1" fmla="*/ 312784 w 2011409"/>
              <a:gd name="connsiteY1" fmla="*/ 600089 h 768364"/>
              <a:gd name="connsiteX2" fmla="*/ 1033509 w 2011409"/>
              <a:gd name="connsiteY2" fmla="*/ 504839 h 768364"/>
              <a:gd name="connsiteX3" fmla="*/ 1598659 w 2011409"/>
              <a:gd name="connsiteY3" fmla="*/ 527064 h 768364"/>
              <a:gd name="connsiteX4" fmla="*/ 2011409 w 2011409"/>
              <a:gd name="connsiteY4" fmla="*/ 669939 h 768364"/>
              <a:gd name="connsiteX5" fmla="*/ 1976484 w 2011409"/>
              <a:gd name="connsiteY5" fmla="*/ 158764 h 768364"/>
              <a:gd name="connsiteX6" fmla="*/ 1747884 w 2011409"/>
              <a:gd name="connsiteY6" fmla="*/ 41289 h 768364"/>
              <a:gd name="connsiteX7" fmla="*/ 1160509 w 2011409"/>
              <a:gd name="connsiteY7" fmla="*/ 14 h 768364"/>
              <a:gd name="connsiteX8" fmla="*/ 569959 w 2011409"/>
              <a:gd name="connsiteY8" fmla="*/ 44464 h 768364"/>
              <a:gd name="connsiteX9" fmla="*/ 115934 w 2011409"/>
              <a:gd name="connsiteY9" fmla="*/ 149239 h 768364"/>
              <a:gd name="connsiteX10" fmla="*/ 1634 w 2011409"/>
              <a:gd name="connsiteY10" fmla="*/ 288939 h 768364"/>
              <a:gd name="connsiteX11" fmla="*/ 27034 w 2011409"/>
              <a:gd name="connsiteY11" fmla="*/ 768364 h 76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11409" h="768364">
                <a:moveTo>
                  <a:pt x="27034" y="768364"/>
                </a:moveTo>
                <a:cubicBezTo>
                  <a:pt x="43967" y="686872"/>
                  <a:pt x="145038" y="644010"/>
                  <a:pt x="312784" y="600089"/>
                </a:cubicBezTo>
                <a:cubicBezTo>
                  <a:pt x="480530" y="556168"/>
                  <a:pt x="819197" y="517010"/>
                  <a:pt x="1033509" y="504839"/>
                </a:cubicBezTo>
                <a:cubicBezTo>
                  <a:pt x="1247821" y="492668"/>
                  <a:pt x="1410276" y="519656"/>
                  <a:pt x="1598659" y="527064"/>
                </a:cubicBezTo>
                <a:cubicBezTo>
                  <a:pt x="1792334" y="531297"/>
                  <a:pt x="2005059" y="583685"/>
                  <a:pt x="2011409" y="669939"/>
                </a:cubicBezTo>
                <a:lnTo>
                  <a:pt x="1976484" y="158764"/>
                </a:lnTo>
                <a:cubicBezTo>
                  <a:pt x="1957963" y="107964"/>
                  <a:pt x="1883880" y="67747"/>
                  <a:pt x="1747884" y="41289"/>
                </a:cubicBezTo>
                <a:cubicBezTo>
                  <a:pt x="1611888" y="14831"/>
                  <a:pt x="1356830" y="-515"/>
                  <a:pt x="1160509" y="14"/>
                </a:cubicBezTo>
                <a:cubicBezTo>
                  <a:pt x="963659" y="14831"/>
                  <a:pt x="804909" y="10597"/>
                  <a:pt x="569959" y="44464"/>
                </a:cubicBezTo>
                <a:cubicBezTo>
                  <a:pt x="418617" y="79389"/>
                  <a:pt x="267276" y="92089"/>
                  <a:pt x="115934" y="149239"/>
                </a:cubicBezTo>
                <a:cubicBezTo>
                  <a:pt x="52434" y="189456"/>
                  <a:pt x="-11066" y="182047"/>
                  <a:pt x="1634" y="288939"/>
                </a:cubicBezTo>
                <a:lnTo>
                  <a:pt x="27034" y="768364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21630" y="2735130"/>
            <a:ext cx="8970998" cy="4553267"/>
            <a:chOff x="4298730" y="1446780"/>
            <a:chExt cx="2019244" cy="917035"/>
          </a:xfrm>
          <a:effectLst/>
        </p:grpSpPr>
        <p:sp>
          <p:nvSpPr>
            <p:cNvPr id="7" name="Oval 6"/>
            <p:cNvSpPr/>
            <p:nvPr/>
          </p:nvSpPr>
          <p:spPr>
            <a:xfrm rot="21437833">
              <a:off x="4298730" y="1446780"/>
              <a:ext cx="1985378" cy="411936"/>
            </a:xfrm>
            <a:prstGeom prst="ellipse">
              <a:avLst/>
            </a:prstGeom>
            <a:noFill/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21437833">
              <a:off x="4332596" y="1951879"/>
              <a:ext cx="1985378" cy="41193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7" idx="2"/>
              <a:endCxn id="8" idx="2"/>
            </p:cNvCxnSpPr>
            <p:nvPr/>
          </p:nvCxnSpPr>
          <p:spPr>
            <a:xfrm>
              <a:off x="4299834" y="1699558"/>
              <a:ext cx="33866" cy="50509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6"/>
              <a:endCxn id="8" idx="6"/>
            </p:cNvCxnSpPr>
            <p:nvPr/>
          </p:nvCxnSpPr>
          <p:spPr>
            <a:xfrm>
              <a:off x="6283004" y="1605938"/>
              <a:ext cx="33866" cy="50509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22"/>
          <p:cNvSpPr/>
          <p:nvPr/>
        </p:nvSpPr>
        <p:spPr>
          <a:xfrm>
            <a:off x="1966431" y="5104871"/>
            <a:ext cx="1142563" cy="677874"/>
          </a:xfrm>
          <a:custGeom>
            <a:avLst/>
            <a:gdLst>
              <a:gd name="connsiteX0" fmla="*/ 0 w 257175"/>
              <a:gd name="connsiteY0" fmla="*/ 0 h 136525"/>
              <a:gd name="connsiteX1" fmla="*/ 0 w 257175"/>
              <a:gd name="connsiteY1" fmla="*/ 53975 h 136525"/>
              <a:gd name="connsiteX2" fmla="*/ 257175 w 257175"/>
              <a:gd name="connsiteY2" fmla="*/ 136525 h 136525"/>
              <a:gd name="connsiteX3" fmla="*/ 257175 w 257175"/>
              <a:gd name="connsiteY3" fmla="*/ 79375 h 136525"/>
              <a:gd name="connsiteX4" fmla="*/ 0 w 257175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136525">
                <a:moveTo>
                  <a:pt x="0" y="0"/>
                </a:moveTo>
                <a:lnTo>
                  <a:pt x="0" y="53975"/>
                </a:lnTo>
                <a:lnTo>
                  <a:pt x="257175" y="136525"/>
                </a:lnTo>
                <a:lnTo>
                  <a:pt x="257175" y="7937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966431" y="4064413"/>
            <a:ext cx="6841279" cy="1418806"/>
          </a:xfrm>
          <a:custGeom>
            <a:avLst/>
            <a:gdLst>
              <a:gd name="connsiteX0" fmla="*/ 1292225 w 1539875"/>
              <a:gd name="connsiteY0" fmla="*/ 0 h 285750"/>
              <a:gd name="connsiteX1" fmla="*/ 1539875 w 1539875"/>
              <a:gd name="connsiteY1" fmla="*/ 79375 h 285750"/>
              <a:gd name="connsiteX2" fmla="*/ 260350 w 1539875"/>
              <a:gd name="connsiteY2" fmla="*/ 285750 h 285750"/>
              <a:gd name="connsiteX3" fmla="*/ 0 w 1539875"/>
              <a:gd name="connsiteY3" fmla="*/ 209550 h 285750"/>
              <a:gd name="connsiteX4" fmla="*/ 1292225 w 1539875"/>
              <a:gd name="connsiteY4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9875" h="285750">
                <a:moveTo>
                  <a:pt x="1292225" y="0"/>
                </a:moveTo>
                <a:lnTo>
                  <a:pt x="1539875" y="79375"/>
                </a:lnTo>
                <a:lnTo>
                  <a:pt x="260350" y="285750"/>
                </a:lnTo>
                <a:lnTo>
                  <a:pt x="0" y="209550"/>
                </a:lnTo>
                <a:lnTo>
                  <a:pt x="129222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242858" y="-1866841"/>
            <a:ext cx="451383" cy="227004"/>
          </a:xfrm>
          <a:prstGeom prst="ellipse">
            <a:avLst/>
          </a:prstGeom>
          <a:solidFill>
            <a:srgbClr val="BFBFB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608705" y="-2863163"/>
            <a:ext cx="451383" cy="227004"/>
          </a:xfrm>
          <a:prstGeom prst="ellipse">
            <a:avLst/>
          </a:prstGeom>
          <a:solidFill>
            <a:srgbClr val="BFBFB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10299" y="5994013"/>
            <a:ext cx="9144000" cy="8907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7218947" y="-227263"/>
            <a:ext cx="1470527" cy="3634205"/>
          </a:xfrm>
          <a:custGeom>
            <a:avLst/>
            <a:gdLst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988500"/>
              <a:gd name="connsiteX1" fmla="*/ 1363579 w 1470527"/>
              <a:gd name="connsiteY1" fmla="*/ 0 h 3988500"/>
              <a:gd name="connsiteX2" fmla="*/ 0 w 1470527"/>
              <a:gd name="connsiteY2" fmla="*/ 0 h 3988500"/>
              <a:gd name="connsiteX3" fmla="*/ 160421 w 1470527"/>
              <a:gd name="connsiteY3" fmla="*/ 3596105 h 3988500"/>
              <a:gd name="connsiteX4" fmla="*/ 1470527 w 1470527"/>
              <a:gd name="connsiteY4" fmla="*/ 3489158 h 3988500"/>
              <a:gd name="connsiteX0" fmla="*/ 1470527 w 1470527"/>
              <a:gd name="connsiteY0" fmla="*/ 3489158 h 3779070"/>
              <a:gd name="connsiteX1" fmla="*/ 1363579 w 1470527"/>
              <a:gd name="connsiteY1" fmla="*/ 0 h 3779070"/>
              <a:gd name="connsiteX2" fmla="*/ 0 w 1470527"/>
              <a:gd name="connsiteY2" fmla="*/ 0 h 3779070"/>
              <a:gd name="connsiteX3" fmla="*/ 160421 w 1470527"/>
              <a:gd name="connsiteY3" fmla="*/ 3596105 h 3779070"/>
              <a:gd name="connsiteX4" fmla="*/ 1470527 w 1470527"/>
              <a:gd name="connsiteY4" fmla="*/ 3489158 h 3779070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527" h="3634205">
                <a:moveTo>
                  <a:pt x="1470527" y="3489158"/>
                </a:moveTo>
                <a:lnTo>
                  <a:pt x="1363579" y="0"/>
                </a:lnTo>
                <a:lnTo>
                  <a:pt x="0" y="0"/>
                </a:lnTo>
                <a:lnTo>
                  <a:pt x="168888" y="3634205"/>
                </a:lnTo>
                <a:cubicBezTo>
                  <a:pt x="303909" y="3326731"/>
                  <a:pt x="1354668" y="3267241"/>
                  <a:pt x="1470527" y="3489158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08728" y="-2843600"/>
            <a:ext cx="692193" cy="7186849"/>
            <a:chOff x="4600575" y="523240"/>
            <a:chExt cx="155803" cy="1447442"/>
          </a:xfrm>
          <a:solidFill>
            <a:srgbClr val="FFFFFF"/>
          </a:solidFill>
          <a:effectLst/>
        </p:grpSpPr>
        <p:sp>
          <p:nvSpPr>
            <p:cNvPr id="31" name="Oval 30"/>
            <p:cNvSpPr/>
            <p:nvPr/>
          </p:nvSpPr>
          <p:spPr>
            <a:xfrm>
              <a:off x="4600575" y="523240"/>
              <a:ext cx="101600" cy="45719"/>
            </a:xfrm>
            <a:prstGeom prst="ellipse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603749" y="533399"/>
              <a:ext cx="152629" cy="1437283"/>
            </a:xfrm>
            <a:custGeom>
              <a:avLst/>
              <a:gdLst>
                <a:gd name="connsiteX0" fmla="*/ 0 w 152400"/>
                <a:gd name="connsiteY0" fmla="*/ 0 h 1409700"/>
                <a:gd name="connsiteX1" fmla="*/ 66675 w 152400"/>
                <a:gd name="connsiteY1" fmla="*/ 1393825 h 1409700"/>
                <a:gd name="connsiteX2" fmla="*/ 152400 w 152400"/>
                <a:gd name="connsiteY2" fmla="*/ 1409700 h 1409700"/>
                <a:gd name="connsiteX3" fmla="*/ 92075 w 152400"/>
                <a:gd name="connsiteY3" fmla="*/ 6350 h 1409700"/>
                <a:gd name="connsiteX4" fmla="*/ 0 w 152400"/>
                <a:gd name="connsiteY4" fmla="*/ 0 h 1409700"/>
                <a:gd name="connsiteX0" fmla="*/ 0 w 152400"/>
                <a:gd name="connsiteY0" fmla="*/ 0 h 1576744"/>
                <a:gd name="connsiteX1" fmla="*/ 66675 w 152400"/>
                <a:gd name="connsiteY1" fmla="*/ 1393825 h 1576744"/>
                <a:gd name="connsiteX2" fmla="*/ 152400 w 152400"/>
                <a:gd name="connsiteY2" fmla="*/ 1409700 h 1576744"/>
                <a:gd name="connsiteX3" fmla="*/ 92075 w 152400"/>
                <a:gd name="connsiteY3" fmla="*/ 6350 h 1576744"/>
                <a:gd name="connsiteX4" fmla="*/ 0 w 152400"/>
                <a:gd name="connsiteY4" fmla="*/ 0 h 1576744"/>
                <a:gd name="connsiteX0" fmla="*/ 0 w 152702"/>
                <a:gd name="connsiteY0" fmla="*/ 0 h 1510331"/>
                <a:gd name="connsiteX1" fmla="*/ 66675 w 152702"/>
                <a:gd name="connsiteY1" fmla="*/ 1393825 h 1510331"/>
                <a:gd name="connsiteX2" fmla="*/ 152400 w 152702"/>
                <a:gd name="connsiteY2" fmla="*/ 1409700 h 1510331"/>
                <a:gd name="connsiteX3" fmla="*/ 92075 w 152702"/>
                <a:gd name="connsiteY3" fmla="*/ 6350 h 1510331"/>
                <a:gd name="connsiteX4" fmla="*/ 0 w 152702"/>
                <a:gd name="connsiteY4" fmla="*/ 0 h 1510331"/>
                <a:gd name="connsiteX0" fmla="*/ 0 w 152629"/>
                <a:gd name="connsiteY0" fmla="*/ 0 h 1437283"/>
                <a:gd name="connsiteX1" fmla="*/ 66675 w 152629"/>
                <a:gd name="connsiteY1" fmla="*/ 1393825 h 1437283"/>
                <a:gd name="connsiteX2" fmla="*/ 152400 w 152629"/>
                <a:gd name="connsiteY2" fmla="*/ 1409700 h 1437283"/>
                <a:gd name="connsiteX3" fmla="*/ 92075 w 152629"/>
                <a:gd name="connsiteY3" fmla="*/ 6350 h 1437283"/>
                <a:gd name="connsiteX4" fmla="*/ 0 w 152629"/>
                <a:gd name="connsiteY4" fmla="*/ 0 h 14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29" h="1437283">
                  <a:moveTo>
                    <a:pt x="0" y="0"/>
                  </a:moveTo>
                  <a:lnTo>
                    <a:pt x="66675" y="1393825"/>
                  </a:lnTo>
                  <a:cubicBezTo>
                    <a:pt x="69850" y="1457325"/>
                    <a:pt x="157692" y="1440921"/>
                    <a:pt x="152400" y="1409700"/>
                  </a:cubicBezTo>
                  <a:lnTo>
                    <a:pt x="92075" y="6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7" name="Freeform 206"/>
          <p:cNvSpPr/>
          <p:nvPr/>
        </p:nvSpPr>
        <p:spPr>
          <a:xfrm>
            <a:off x="1822745" y="-393261"/>
            <a:ext cx="1511941" cy="4738664"/>
          </a:xfrm>
          <a:custGeom>
            <a:avLst/>
            <a:gdLst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988500"/>
              <a:gd name="connsiteX1" fmla="*/ 1363579 w 1470527"/>
              <a:gd name="connsiteY1" fmla="*/ 0 h 3988500"/>
              <a:gd name="connsiteX2" fmla="*/ 0 w 1470527"/>
              <a:gd name="connsiteY2" fmla="*/ 0 h 3988500"/>
              <a:gd name="connsiteX3" fmla="*/ 160421 w 1470527"/>
              <a:gd name="connsiteY3" fmla="*/ 3596105 h 3988500"/>
              <a:gd name="connsiteX4" fmla="*/ 1470527 w 1470527"/>
              <a:gd name="connsiteY4" fmla="*/ 3489158 h 3988500"/>
              <a:gd name="connsiteX0" fmla="*/ 1470527 w 1470527"/>
              <a:gd name="connsiteY0" fmla="*/ 3489158 h 3779070"/>
              <a:gd name="connsiteX1" fmla="*/ 1363579 w 1470527"/>
              <a:gd name="connsiteY1" fmla="*/ 0 h 3779070"/>
              <a:gd name="connsiteX2" fmla="*/ 0 w 1470527"/>
              <a:gd name="connsiteY2" fmla="*/ 0 h 3779070"/>
              <a:gd name="connsiteX3" fmla="*/ 160421 w 1470527"/>
              <a:gd name="connsiteY3" fmla="*/ 3596105 h 3779070"/>
              <a:gd name="connsiteX4" fmla="*/ 1470527 w 1470527"/>
              <a:gd name="connsiteY4" fmla="*/ 3489158 h 3779070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596105"/>
              <a:gd name="connsiteX1" fmla="*/ 1363579 w 1470527"/>
              <a:gd name="connsiteY1" fmla="*/ 0 h 3596105"/>
              <a:gd name="connsiteX2" fmla="*/ 0 w 1470527"/>
              <a:gd name="connsiteY2" fmla="*/ 0 h 3596105"/>
              <a:gd name="connsiteX3" fmla="*/ 160421 w 1470527"/>
              <a:gd name="connsiteY3" fmla="*/ 3596105 h 3596105"/>
              <a:gd name="connsiteX4" fmla="*/ 1470527 w 1470527"/>
              <a:gd name="connsiteY4" fmla="*/ 3489158 h 35961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470527 w 1470527"/>
              <a:gd name="connsiteY0" fmla="*/ 3489158 h 3634205"/>
              <a:gd name="connsiteX1" fmla="*/ 1363579 w 1470527"/>
              <a:gd name="connsiteY1" fmla="*/ 0 h 3634205"/>
              <a:gd name="connsiteX2" fmla="*/ 0 w 1470527"/>
              <a:gd name="connsiteY2" fmla="*/ 0 h 3634205"/>
              <a:gd name="connsiteX3" fmla="*/ 168888 w 1470527"/>
              <a:gd name="connsiteY3" fmla="*/ 3634205 h 3634205"/>
              <a:gd name="connsiteX4" fmla="*/ 1470527 w 1470527"/>
              <a:gd name="connsiteY4" fmla="*/ 3489158 h 3634205"/>
              <a:gd name="connsiteX0" fmla="*/ 1511941 w 1511941"/>
              <a:gd name="connsiteY0" fmla="*/ 4386531 h 4531578"/>
              <a:gd name="connsiteX1" fmla="*/ 1404993 w 1511941"/>
              <a:gd name="connsiteY1" fmla="*/ 897373 h 4531578"/>
              <a:gd name="connsiteX2" fmla="*/ 0 w 1511941"/>
              <a:gd name="connsiteY2" fmla="*/ 0 h 4531578"/>
              <a:gd name="connsiteX3" fmla="*/ 210302 w 1511941"/>
              <a:gd name="connsiteY3" fmla="*/ 4531578 h 4531578"/>
              <a:gd name="connsiteX4" fmla="*/ 1511941 w 1511941"/>
              <a:gd name="connsiteY4" fmla="*/ 4386531 h 4531578"/>
              <a:gd name="connsiteX0" fmla="*/ 1511941 w 1511941"/>
              <a:gd name="connsiteY0" fmla="*/ 4593617 h 4738664"/>
              <a:gd name="connsiteX1" fmla="*/ 1363579 w 1511941"/>
              <a:gd name="connsiteY1" fmla="*/ 0 h 4738664"/>
              <a:gd name="connsiteX2" fmla="*/ 0 w 1511941"/>
              <a:gd name="connsiteY2" fmla="*/ 207086 h 4738664"/>
              <a:gd name="connsiteX3" fmla="*/ 210302 w 1511941"/>
              <a:gd name="connsiteY3" fmla="*/ 4738664 h 4738664"/>
              <a:gd name="connsiteX4" fmla="*/ 1511941 w 1511941"/>
              <a:gd name="connsiteY4" fmla="*/ 4593617 h 473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1941" h="4738664">
                <a:moveTo>
                  <a:pt x="1511941" y="4593617"/>
                </a:moveTo>
                <a:lnTo>
                  <a:pt x="1363579" y="0"/>
                </a:lnTo>
                <a:lnTo>
                  <a:pt x="0" y="207086"/>
                </a:lnTo>
                <a:lnTo>
                  <a:pt x="210302" y="4738664"/>
                </a:lnTo>
                <a:cubicBezTo>
                  <a:pt x="345323" y="4431190"/>
                  <a:pt x="1396082" y="4371700"/>
                  <a:pt x="1511941" y="4593617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7129089" y="-2989800"/>
            <a:ext cx="1565779" cy="6605285"/>
            <a:chOff x="5695940" y="293771"/>
            <a:chExt cx="352435" cy="1330315"/>
          </a:xfrm>
          <a:solidFill>
            <a:srgbClr val="C4BD97"/>
          </a:solidFill>
          <a:effectLst/>
        </p:grpSpPr>
        <p:sp>
          <p:nvSpPr>
            <p:cNvPr id="33" name="Freeform 32"/>
            <p:cNvSpPr/>
            <p:nvPr/>
          </p:nvSpPr>
          <p:spPr>
            <a:xfrm>
              <a:off x="5695940" y="293771"/>
              <a:ext cx="352435" cy="1330315"/>
            </a:xfrm>
            <a:custGeom>
              <a:avLst/>
              <a:gdLst>
                <a:gd name="connsiteX0" fmla="*/ 0 w 352425"/>
                <a:gd name="connsiteY0" fmla="*/ 6350 h 1238250"/>
                <a:gd name="connsiteX1" fmla="*/ 53975 w 352425"/>
                <a:gd name="connsiteY1" fmla="*/ 1238250 h 1238250"/>
                <a:gd name="connsiteX2" fmla="*/ 352425 w 352425"/>
                <a:gd name="connsiteY2" fmla="*/ 1228725 h 1238250"/>
                <a:gd name="connsiteX3" fmla="*/ 307975 w 352425"/>
                <a:gd name="connsiteY3" fmla="*/ 0 h 1238250"/>
                <a:gd name="connsiteX4" fmla="*/ 0 w 352425"/>
                <a:gd name="connsiteY4" fmla="*/ 6350 h 1238250"/>
                <a:gd name="connsiteX0" fmla="*/ 0 w 352425"/>
                <a:gd name="connsiteY0" fmla="*/ 6350 h 1387338"/>
                <a:gd name="connsiteX1" fmla="*/ 53975 w 352425"/>
                <a:gd name="connsiteY1" fmla="*/ 1238250 h 1387338"/>
                <a:gd name="connsiteX2" fmla="*/ 352425 w 352425"/>
                <a:gd name="connsiteY2" fmla="*/ 1228725 h 1387338"/>
                <a:gd name="connsiteX3" fmla="*/ 307975 w 352425"/>
                <a:gd name="connsiteY3" fmla="*/ 0 h 1387338"/>
                <a:gd name="connsiteX4" fmla="*/ 0 w 352425"/>
                <a:gd name="connsiteY4" fmla="*/ 6350 h 1387338"/>
                <a:gd name="connsiteX0" fmla="*/ 0 w 352425"/>
                <a:gd name="connsiteY0" fmla="*/ 6350 h 1341509"/>
                <a:gd name="connsiteX1" fmla="*/ 53975 w 352425"/>
                <a:gd name="connsiteY1" fmla="*/ 1238250 h 1341509"/>
                <a:gd name="connsiteX2" fmla="*/ 352425 w 352425"/>
                <a:gd name="connsiteY2" fmla="*/ 1228725 h 1341509"/>
                <a:gd name="connsiteX3" fmla="*/ 307975 w 352425"/>
                <a:gd name="connsiteY3" fmla="*/ 0 h 1341509"/>
                <a:gd name="connsiteX4" fmla="*/ 0 w 352425"/>
                <a:gd name="connsiteY4" fmla="*/ 6350 h 1341509"/>
                <a:gd name="connsiteX0" fmla="*/ 0 w 352425"/>
                <a:gd name="connsiteY0" fmla="*/ 6350 h 1290711"/>
                <a:gd name="connsiteX1" fmla="*/ 53975 w 352425"/>
                <a:gd name="connsiteY1" fmla="*/ 1238250 h 1290711"/>
                <a:gd name="connsiteX2" fmla="*/ 352425 w 352425"/>
                <a:gd name="connsiteY2" fmla="*/ 1228725 h 1290711"/>
                <a:gd name="connsiteX3" fmla="*/ 307975 w 352425"/>
                <a:gd name="connsiteY3" fmla="*/ 0 h 1290711"/>
                <a:gd name="connsiteX4" fmla="*/ 0 w 352425"/>
                <a:gd name="connsiteY4" fmla="*/ 6350 h 1290711"/>
                <a:gd name="connsiteX0" fmla="*/ 0 w 352425"/>
                <a:gd name="connsiteY0" fmla="*/ 156987 h 1441348"/>
                <a:gd name="connsiteX1" fmla="*/ 53975 w 352425"/>
                <a:gd name="connsiteY1" fmla="*/ 1388887 h 1441348"/>
                <a:gd name="connsiteX2" fmla="*/ 352425 w 352425"/>
                <a:gd name="connsiteY2" fmla="*/ 1379362 h 1441348"/>
                <a:gd name="connsiteX3" fmla="*/ 307975 w 352425"/>
                <a:gd name="connsiteY3" fmla="*/ 150637 h 1441348"/>
                <a:gd name="connsiteX4" fmla="*/ 0 w 352425"/>
                <a:gd name="connsiteY4" fmla="*/ 156987 h 1441348"/>
                <a:gd name="connsiteX0" fmla="*/ 0 w 352425"/>
                <a:gd name="connsiteY0" fmla="*/ 115004 h 1399365"/>
                <a:gd name="connsiteX1" fmla="*/ 53975 w 352425"/>
                <a:gd name="connsiteY1" fmla="*/ 1346904 h 1399365"/>
                <a:gd name="connsiteX2" fmla="*/ 352425 w 352425"/>
                <a:gd name="connsiteY2" fmla="*/ 1337379 h 1399365"/>
                <a:gd name="connsiteX3" fmla="*/ 307975 w 352425"/>
                <a:gd name="connsiteY3" fmla="*/ 108654 h 1399365"/>
                <a:gd name="connsiteX4" fmla="*/ 0 w 352425"/>
                <a:gd name="connsiteY4" fmla="*/ 115004 h 1399365"/>
                <a:gd name="connsiteX0" fmla="*/ 0 w 352425"/>
                <a:gd name="connsiteY0" fmla="*/ 60553 h 1344914"/>
                <a:gd name="connsiteX1" fmla="*/ 53975 w 352425"/>
                <a:gd name="connsiteY1" fmla="*/ 1292453 h 1344914"/>
                <a:gd name="connsiteX2" fmla="*/ 352425 w 352425"/>
                <a:gd name="connsiteY2" fmla="*/ 1282928 h 1344914"/>
                <a:gd name="connsiteX3" fmla="*/ 307975 w 352425"/>
                <a:gd name="connsiteY3" fmla="*/ 54203 h 1344914"/>
                <a:gd name="connsiteX4" fmla="*/ 0 w 352425"/>
                <a:gd name="connsiteY4" fmla="*/ 60553 h 1344914"/>
                <a:gd name="connsiteX0" fmla="*/ 10 w 352435"/>
                <a:gd name="connsiteY0" fmla="*/ 45954 h 1330315"/>
                <a:gd name="connsiteX1" fmla="*/ 53985 w 352435"/>
                <a:gd name="connsiteY1" fmla="*/ 1277854 h 1330315"/>
                <a:gd name="connsiteX2" fmla="*/ 352435 w 352435"/>
                <a:gd name="connsiteY2" fmla="*/ 1268329 h 1330315"/>
                <a:gd name="connsiteX3" fmla="*/ 307985 w 352435"/>
                <a:gd name="connsiteY3" fmla="*/ 39604 h 1330315"/>
                <a:gd name="connsiteX4" fmla="*/ 10 w 352435"/>
                <a:gd name="connsiteY4" fmla="*/ 45954 h 133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35" h="1330315">
                  <a:moveTo>
                    <a:pt x="10" y="45954"/>
                  </a:moveTo>
                  <a:lnTo>
                    <a:pt x="53985" y="1277854"/>
                  </a:lnTo>
                  <a:cubicBezTo>
                    <a:pt x="80973" y="1364108"/>
                    <a:pt x="341852" y="1331829"/>
                    <a:pt x="352435" y="1268329"/>
                  </a:cubicBezTo>
                  <a:lnTo>
                    <a:pt x="307985" y="39604"/>
                  </a:lnTo>
                  <a:cubicBezTo>
                    <a:pt x="303223" y="-33950"/>
                    <a:pt x="-2107" y="11029"/>
                    <a:pt x="10" y="45954"/>
                  </a:cubicBezTo>
                  <a:close/>
                </a:path>
              </a:pathLst>
            </a:cu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1321210">
              <a:off x="5698253" y="299560"/>
              <a:ext cx="304800" cy="69215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15984" y="-1854969"/>
            <a:ext cx="678092" cy="7171084"/>
            <a:chOff x="4603749" y="526415"/>
            <a:chExt cx="152629" cy="1444267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26" name="Freeform 25"/>
            <p:cNvSpPr/>
            <p:nvPr/>
          </p:nvSpPr>
          <p:spPr>
            <a:xfrm>
              <a:off x="4603749" y="533399"/>
              <a:ext cx="152629" cy="1437283"/>
            </a:xfrm>
            <a:custGeom>
              <a:avLst/>
              <a:gdLst>
                <a:gd name="connsiteX0" fmla="*/ 0 w 152400"/>
                <a:gd name="connsiteY0" fmla="*/ 0 h 1409700"/>
                <a:gd name="connsiteX1" fmla="*/ 66675 w 152400"/>
                <a:gd name="connsiteY1" fmla="*/ 1393825 h 1409700"/>
                <a:gd name="connsiteX2" fmla="*/ 152400 w 152400"/>
                <a:gd name="connsiteY2" fmla="*/ 1409700 h 1409700"/>
                <a:gd name="connsiteX3" fmla="*/ 92075 w 152400"/>
                <a:gd name="connsiteY3" fmla="*/ 6350 h 1409700"/>
                <a:gd name="connsiteX4" fmla="*/ 0 w 152400"/>
                <a:gd name="connsiteY4" fmla="*/ 0 h 1409700"/>
                <a:gd name="connsiteX0" fmla="*/ 0 w 152400"/>
                <a:gd name="connsiteY0" fmla="*/ 0 h 1576744"/>
                <a:gd name="connsiteX1" fmla="*/ 66675 w 152400"/>
                <a:gd name="connsiteY1" fmla="*/ 1393825 h 1576744"/>
                <a:gd name="connsiteX2" fmla="*/ 152400 w 152400"/>
                <a:gd name="connsiteY2" fmla="*/ 1409700 h 1576744"/>
                <a:gd name="connsiteX3" fmla="*/ 92075 w 152400"/>
                <a:gd name="connsiteY3" fmla="*/ 6350 h 1576744"/>
                <a:gd name="connsiteX4" fmla="*/ 0 w 152400"/>
                <a:gd name="connsiteY4" fmla="*/ 0 h 1576744"/>
                <a:gd name="connsiteX0" fmla="*/ 0 w 152702"/>
                <a:gd name="connsiteY0" fmla="*/ 0 h 1510331"/>
                <a:gd name="connsiteX1" fmla="*/ 66675 w 152702"/>
                <a:gd name="connsiteY1" fmla="*/ 1393825 h 1510331"/>
                <a:gd name="connsiteX2" fmla="*/ 152400 w 152702"/>
                <a:gd name="connsiteY2" fmla="*/ 1409700 h 1510331"/>
                <a:gd name="connsiteX3" fmla="*/ 92075 w 152702"/>
                <a:gd name="connsiteY3" fmla="*/ 6350 h 1510331"/>
                <a:gd name="connsiteX4" fmla="*/ 0 w 152702"/>
                <a:gd name="connsiteY4" fmla="*/ 0 h 1510331"/>
                <a:gd name="connsiteX0" fmla="*/ 0 w 152629"/>
                <a:gd name="connsiteY0" fmla="*/ 0 h 1437283"/>
                <a:gd name="connsiteX1" fmla="*/ 66675 w 152629"/>
                <a:gd name="connsiteY1" fmla="*/ 1393825 h 1437283"/>
                <a:gd name="connsiteX2" fmla="*/ 152400 w 152629"/>
                <a:gd name="connsiteY2" fmla="*/ 1409700 h 1437283"/>
                <a:gd name="connsiteX3" fmla="*/ 92075 w 152629"/>
                <a:gd name="connsiteY3" fmla="*/ 6350 h 1437283"/>
                <a:gd name="connsiteX4" fmla="*/ 0 w 152629"/>
                <a:gd name="connsiteY4" fmla="*/ 0 h 143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29" h="1437283">
                  <a:moveTo>
                    <a:pt x="0" y="0"/>
                  </a:moveTo>
                  <a:lnTo>
                    <a:pt x="66675" y="1393825"/>
                  </a:lnTo>
                  <a:cubicBezTo>
                    <a:pt x="69850" y="1457325"/>
                    <a:pt x="157692" y="1440921"/>
                    <a:pt x="152400" y="1409700"/>
                  </a:cubicBezTo>
                  <a:lnTo>
                    <a:pt x="92075" y="6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603750" y="526415"/>
              <a:ext cx="101600" cy="45719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 31"/>
          <p:cNvSpPr/>
          <p:nvPr/>
        </p:nvSpPr>
        <p:spPr>
          <a:xfrm>
            <a:off x="1768951" y="-1815759"/>
            <a:ext cx="1565735" cy="6408648"/>
          </a:xfrm>
          <a:custGeom>
            <a:avLst/>
            <a:gdLst>
              <a:gd name="connsiteX0" fmla="*/ 0 w 352425"/>
              <a:gd name="connsiteY0" fmla="*/ 6350 h 1238250"/>
              <a:gd name="connsiteX1" fmla="*/ 53975 w 352425"/>
              <a:gd name="connsiteY1" fmla="*/ 1238250 h 1238250"/>
              <a:gd name="connsiteX2" fmla="*/ 352425 w 352425"/>
              <a:gd name="connsiteY2" fmla="*/ 1228725 h 1238250"/>
              <a:gd name="connsiteX3" fmla="*/ 307975 w 352425"/>
              <a:gd name="connsiteY3" fmla="*/ 0 h 1238250"/>
              <a:gd name="connsiteX4" fmla="*/ 0 w 352425"/>
              <a:gd name="connsiteY4" fmla="*/ 6350 h 1238250"/>
              <a:gd name="connsiteX0" fmla="*/ 0 w 352425"/>
              <a:gd name="connsiteY0" fmla="*/ 6350 h 1387338"/>
              <a:gd name="connsiteX1" fmla="*/ 53975 w 352425"/>
              <a:gd name="connsiteY1" fmla="*/ 1238250 h 1387338"/>
              <a:gd name="connsiteX2" fmla="*/ 352425 w 352425"/>
              <a:gd name="connsiteY2" fmla="*/ 1228725 h 1387338"/>
              <a:gd name="connsiteX3" fmla="*/ 307975 w 352425"/>
              <a:gd name="connsiteY3" fmla="*/ 0 h 1387338"/>
              <a:gd name="connsiteX4" fmla="*/ 0 w 352425"/>
              <a:gd name="connsiteY4" fmla="*/ 6350 h 1387338"/>
              <a:gd name="connsiteX0" fmla="*/ 0 w 352425"/>
              <a:gd name="connsiteY0" fmla="*/ 6350 h 1341509"/>
              <a:gd name="connsiteX1" fmla="*/ 53975 w 352425"/>
              <a:gd name="connsiteY1" fmla="*/ 1238250 h 1341509"/>
              <a:gd name="connsiteX2" fmla="*/ 352425 w 352425"/>
              <a:gd name="connsiteY2" fmla="*/ 1228725 h 1341509"/>
              <a:gd name="connsiteX3" fmla="*/ 307975 w 352425"/>
              <a:gd name="connsiteY3" fmla="*/ 0 h 1341509"/>
              <a:gd name="connsiteX4" fmla="*/ 0 w 352425"/>
              <a:gd name="connsiteY4" fmla="*/ 6350 h 1341509"/>
              <a:gd name="connsiteX0" fmla="*/ 0 w 352425"/>
              <a:gd name="connsiteY0" fmla="*/ 6350 h 1290711"/>
              <a:gd name="connsiteX1" fmla="*/ 53975 w 352425"/>
              <a:gd name="connsiteY1" fmla="*/ 1238250 h 1290711"/>
              <a:gd name="connsiteX2" fmla="*/ 352425 w 352425"/>
              <a:gd name="connsiteY2" fmla="*/ 1228725 h 1290711"/>
              <a:gd name="connsiteX3" fmla="*/ 307975 w 352425"/>
              <a:gd name="connsiteY3" fmla="*/ 0 h 1290711"/>
              <a:gd name="connsiteX4" fmla="*/ 0 w 352425"/>
              <a:gd name="connsiteY4" fmla="*/ 6350 h 129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25" h="1290711">
                <a:moveTo>
                  <a:pt x="0" y="6350"/>
                </a:moveTo>
                <a:lnTo>
                  <a:pt x="53975" y="1238250"/>
                </a:lnTo>
                <a:cubicBezTo>
                  <a:pt x="80963" y="1324504"/>
                  <a:pt x="341842" y="1292225"/>
                  <a:pt x="352425" y="1228725"/>
                </a:cubicBezTo>
                <a:lnTo>
                  <a:pt x="307975" y="0"/>
                </a:lnTo>
                <a:lnTo>
                  <a:pt x="0" y="6350"/>
                </a:lnTo>
                <a:close/>
              </a:path>
            </a:pathLst>
          </a:cu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/>
          <p:cNvSpPr/>
          <p:nvPr/>
        </p:nvSpPr>
        <p:spPr>
          <a:xfrm rot="5203978">
            <a:off x="4321369" y="-690134"/>
            <a:ext cx="2070101" cy="8866891"/>
          </a:xfrm>
          <a:prstGeom prst="arc">
            <a:avLst>
              <a:gd name="adj1" fmla="val 16330424"/>
              <a:gd name="adj2" fmla="val 5379433"/>
            </a:avLst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361290" y="3242786"/>
            <a:ext cx="7636148" cy="1103030"/>
            <a:chOff x="1361290" y="3242786"/>
            <a:chExt cx="7636148" cy="1103030"/>
          </a:xfrm>
        </p:grpSpPr>
        <p:cxnSp>
          <p:nvCxnSpPr>
            <p:cNvPr id="210" name="Straight Arrow Connector 209"/>
            <p:cNvCxnSpPr/>
            <p:nvPr/>
          </p:nvCxnSpPr>
          <p:spPr>
            <a:xfrm flipH="1">
              <a:off x="2022802" y="4296662"/>
              <a:ext cx="440111" cy="49154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V="1">
              <a:off x="2850158" y="4165305"/>
              <a:ext cx="504056" cy="72009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 flipH="1">
              <a:off x="7413125" y="3348174"/>
              <a:ext cx="440111" cy="49154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/>
            <p:nvPr/>
          </p:nvCxnSpPr>
          <p:spPr>
            <a:xfrm flipV="1">
              <a:off x="8306507" y="3242786"/>
              <a:ext cx="387937" cy="72008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361290" y="3896552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8392297" y="3525795"/>
              <a:ext cx="605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U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/2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-318770" y="1360535"/>
            <a:ext cx="6935470" cy="1579437"/>
          </a:xfrm>
          <a:prstGeom prst="round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 flipV="1">
            <a:off x="5622462" y="-1"/>
            <a:ext cx="3531837" cy="8360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 flipV="1">
            <a:off x="1198442" y="-6352"/>
            <a:ext cx="3531837" cy="11557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Coupling &amp; Directivity 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8053453" y="2376435"/>
            <a:ext cx="26870" cy="691058"/>
          </a:xfrm>
          <a:prstGeom prst="straightConnector1">
            <a:avLst/>
          </a:prstGeom>
          <a:ln w="57150" cmpd="sng">
            <a:solidFill>
              <a:schemeClr val="bg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3123104" y="4474291"/>
            <a:ext cx="5698715" cy="1292690"/>
          </a:xfrm>
          <a:custGeom>
            <a:avLst/>
            <a:gdLst>
              <a:gd name="connsiteX0" fmla="*/ 0 w 1282700"/>
              <a:gd name="connsiteY0" fmla="*/ 206375 h 260350"/>
              <a:gd name="connsiteX1" fmla="*/ 1282700 w 1282700"/>
              <a:gd name="connsiteY1" fmla="*/ 0 h 260350"/>
              <a:gd name="connsiteX2" fmla="*/ 1282700 w 1282700"/>
              <a:gd name="connsiteY2" fmla="*/ 53975 h 260350"/>
              <a:gd name="connsiteX3" fmla="*/ 3175 w 1282700"/>
              <a:gd name="connsiteY3" fmla="*/ 260350 h 260350"/>
              <a:gd name="connsiteX4" fmla="*/ 0 w 1282700"/>
              <a:gd name="connsiteY4" fmla="*/ 206375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2700" h="260350">
                <a:moveTo>
                  <a:pt x="0" y="206375"/>
                </a:moveTo>
                <a:lnTo>
                  <a:pt x="1282700" y="0"/>
                </a:lnTo>
                <a:lnTo>
                  <a:pt x="1282700" y="53975"/>
                </a:lnTo>
                <a:lnTo>
                  <a:pt x="3175" y="260350"/>
                </a:lnTo>
                <a:lnTo>
                  <a:pt x="0" y="206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reeform 231"/>
          <p:cNvSpPr/>
          <p:nvPr/>
        </p:nvSpPr>
        <p:spPr>
          <a:xfrm>
            <a:off x="4642322" y="4123887"/>
            <a:ext cx="2551301" cy="1879870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791895 w 791895"/>
              <a:gd name="connsiteY0" fmla="*/ 522094 h 522094"/>
              <a:gd name="connsiteX1" fmla="*/ 558800 w 791895"/>
              <a:gd name="connsiteY1" fmla="*/ 428405 h 522094"/>
              <a:gd name="connsiteX2" fmla="*/ 479425 w 791895"/>
              <a:gd name="connsiteY2" fmla="*/ 142655 h 522094"/>
              <a:gd name="connsiteX3" fmla="*/ 120650 w 791895"/>
              <a:gd name="connsiteY3" fmla="*/ 9305 h 522094"/>
              <a:gd name="connsiteX4" fmla="*/ 0 w 791895"/>
              <a:gd name="connsiteY4" fmla="*/ 133130 h 522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895" h="522094">
                <a:moveTo>
                  <a:pt x="791895" y="522094"/>
                </a:moveTo>
                <a:cubicBezTo>
                  <a:pt x="650078" y="476586"/>
                  <a:pt x="610878" y="491645"/>
                  <a:pt x="558800" y="428405"/>
                </a:cubicBezTo>
                <a:cubicBezTo>
                  <a:pt x="506722" y="365165"/>
                  <a:pt x="599017" y="187105"/>
                  <a:pt x="479425" y="142655"/>
                </a:cubicBezTo>
                <a:lnTo>
                  <a:pt x="120650" y="9305"/>
                </a:lnTo>
                <a:cubicBezTo>
                  <a:pt x="1058" y="-35145"/>
                  <a:pt x="40217" y="91855"/>
                  <a:pt x="0" y="133130"/>
                </a:cubicBezTo>
              </a:path>
            </a:pathLst>
          </a:custGeom>
          <a:ln w="76200" cmpd="sng">
            <a:solidFill>
              <a:srgbClr val="008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8264" y="1370313"/>
            <a:ext cx="2007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= </a:t>
            </a:r>
            <a:r>
              <a:rPr lang="en-US" sz="2800" i="1" dirty="0" smtClean="0">
                <a:solidFill>
                  <a:srgbClr val="3366FF"/>
                </a:solidFill>
              </a:rPr>
              <a:t>I</a:t>
            </a:r>
            <a:r>
              <a:rPr lang="en-US" sz="2800" dirty="0" smtClean="0">
                <a:solidFill>
                  <a:srgbClr val="3366FF"/>
                </a:solidFill>
              </a:rPr>
              <a:t>/2</a:t>
            </a:r>
            <a:r>
              <a:rPr lang="en-US" sz="2800" dirty="0" smtClean="0"/>
              <a:t> </a:t>
            </a:r>
            <a:r>
              <a:rPr lang="en-US" sz="2800" i="1" dirty="0" smtClean="0"/>
              <a:t>Z</a:t>
            </a:r>
            <a:r>
              <a:rPr lang="en-US" sz="2800" baseline="-25000" dirty="0" smtClean="0"/>
              <a:t>L</a:t>
            </a:r>
            <a:r>
              <a:rPr lang="en-US" sz="2800" dirty="0" smtClean="0"/>
              <a:t> 	</a:t>
            </a:r>
          </a:p>
          <a:p>
            <a:endParaRPr lang="en-US" sz="4000" dirty="0" smtClean="0"/>
          </a:p>
          <a:p>
            <a:r>
              <a:rPr lang="en-US" sz="2800" i="1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i="1" dirty="0">
                <a:solidFill>
                  <a:srgbClr val="3366FF"/>
                </a:solidFill>
              </a:rPr>
              <a:t>I</a:t>
            </a:r>
            <a:r>
              <a:rPr lang="en-US" sz="2800" dirty="0">
                <a:solidFill>
                  <a:srgbClr val="3366FF"/>
                </a:solidFill>
              </a:rPr>
              <a:t>/2</a:t>
            </a:r>
            <a:r>
              <a:rPr lang="en-US" sz="2800" dirty="0"/>
              <a:t> </a:t>
            </a:r>
            <a:r>
              <a:rPr lang="en-US" sz="2800" i="1" dirty="0"/>
              <a:t>Z</a:t>
            </a:r>
            <a:r>
              <a:rPr lang="en-US" sz="2800" baseline="-25000" dirty="0"/>
              <a:t>L</a:t>
            </a:r>
            <a:r>
              <a:rPr lang="en-US" sz="2800" dirty="0"/>
              <a:t> 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357401" y="288063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Wingdings" charset="2"/>
                <a:cs typeface="Wingdings" charset="2"/>
              </a:rPr>
              <a:t>❶</a:t>
            </a:r>
            <a:endParaRPr lang="en-US" sz="2800" dirty="0">
              <a:latin typeface="Wingdings" charset="2"/>
              <a:cs typeface="Wingdings" charset="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4482" y="161022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Wingdings" charset="2"/>
                <a:cs typeface="Wingdings" charset="2"/>
              </a:rPr>
              <a:t>❷</a:t>
            </a:r>
            <a:endParaRPr lang="en-US" sz="28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6877373" y="12700"/>
            <a:ext cx="2064845" cy="2093991"/>
            <a:chOff x="1466992" y="-147684"/>
            <a:chExt cx="2064845" cy="2093991"/>
          </a:xfrm>
        </p:grpSpPr>
        <p:sp>
          <p:nvSpPr>
            <p:cNvPr id="42" name="Freeform 41"/>
            <p:cNvSpPr/>
            <p:nvPr/>
          </p:nvSpPr>
          <p:spPr>
            <a:xfrm>
              <a:off x="1466992" y="4234"/>
              <a:ext cx="2064845" cy="1942073"/>
            </a:xfrm>
            <a:custGeom>
              <a:avLst/>
              <a:gdLst>
                <a:gd name="connsiteX0" fmla="*/ 0 w 2208779"/>
                <a:gd name="connsiteY0" fmla="*/ 345143 h 1767134"/>
                <a:gd name="connsiteX1" fmla="*/ 276097 w 2208779"/>
                <a:gd name="connsiteY1" fmla="*/ 1767134 h 1767134"/>
                <a:gd name="connsiteX2" fmla="*/ 2208779 w 2208779"/>
                <a:gd name="connsiteY2" fmla="*/ 1601466 h 1767134"/>
                <a:gd name="connsiteX3" fmla="*/ 2139754 w 2208779"/>
                <a:gd name="connsiteY3" fmla="*/ 0 h 1767134"/>
                <a:gd name="connsiteX4" fmla="*/ 0 w 2208779"/>
                <a:gd name="connsiteY4" fmla="*/ 345143 h 1767134"/>
                <a:gd name="connsiteX0" fmla="*/ 0 w 2039445"/>
                <a:gd name="connsiteY0" fmla="*/ 192743 h 1767134"/>
                <a:gd name="connsiteX1" fmla="*/ 106763 w 2039445"/>
                <a:gd name="connsiteY1" fmla="*/ 1767134 h 1767134"/>
                <a:gd name="connsiteX2" fmla="*/ 2039445 w 2039445"/>
                <a:gd name="connsiteY2" fmla="*/ 1601466 h 1767134"/>
                <a:gd name="connsiteX3" fmla="*/ 1970420 w 2039445"/>
                <a:gd name="connsiteY3" fmla="*/ 0 h 1767134"/>
                <a:gd name="connsiteX4" fmla="*/ 0 w 2039445"/>
                <a:gd name="connsiteY4" fmla="*/ 192743 h 1767134"/>
                <a:gd name="connsiteX0" fmla="*/ 0 w 2039445"/>
                <a:gd name="connsiteY0" fmla="*/ 167343 h 1741734"/>
                <a:gd name="connsiteX1" fmla="*/ 106763 w 2039445"/>
                <a:gd name="connsiteY1" fmla="*/ 1741734 h 1741734"/>
                <a:gd name="connsiteX2" fmla="*/ 2039445 w 2039445"/>
                <a:gd name="connsiteY2" fmla="*/ 1576066 h 1741734"/>
                <a:gd name="connsiteX3" fmla="*/ 1978887 w 2039445"/>
                <a:gd name="connsiteY3" fmla="*/ 0 h 1741734"/>
                <a:gd name="connsiteX4" fmla="*/ 0 w 2039445"/>
                <a:gd name="connsiteY4" fmla="*/ 167343 h 1741734"/>
                <a:gd name="connsiteX0" fmla="*/ 0 w 2064845"/>
                <a:gd name="connsiteY0" fmla="*/ 167343 h 1741734"/>
                <a:gd name="connsiteX1" fmla="*/ 106763 w 2064845"/>
                <a:gd name="connsiteY1" fmla="*/ 1741734 h 1741734"/>
                <a:gd name="connsiteX2" fmla="*/ 2064845 w 2064845"/>
                <a:gd name="connsiteY2" fmla="*/ 1593000 h 1741734"/>
                <a:gd name="connsiteX3" fmla="*/ 1978887 w 2064845"/>
                <a:gd name="connsiteY3" fmla="*/ 0 h 1741734"/>
                <a:gd name="connsiteX4" fmla="*/ 0 w 2064845"/>
                <a:gd name="connsiteY4" fmla="*/ 167343 h 1741734"/>
                <a:gd name="connsiteX0" fmla="*/ 0 w 2064845"/>
                <a:gd name="connsiteY0" fmla="*/ 188509 h 1762900"/>
                <a:gd name="connsiteX1" fmla="*/ 106763 w 2064845"/>
                <a:gd name="connsiteY1" fmla="*/ 1762900 h 1762900"/>
                <a:gd name="connsiteX2" fmla="*/ 2064845 w 2064845"/>
                <a:gd name="connsiteY2" fmla="*/ 1614166 h 1762900"/>
                <a:gd name="connsiteX3" fmla="*/ 1983120 w 2064845"/>
                <a:gd name="connsiteY3" fmla="*/ 0 h 1762900"/>
                <a:gd name="connsiteX4" fmla="*/ 0 w 2064845"/>
                <a:gd name="connsiteY4" fmla="*/ 188509 h 1762900"/>
                <a:gd name="connsiteX0" fmla="*/ 0 w 2064845"/>
                <a:gd name="connsiteY0" fmla="*/ 188509 h 1779833"/>
                <a:gd name="connsiteX1" fmla="*/ 94063 w 2064845"/>
                <a:gd name="connsiteY1" fmla="*/ 1779833 h 1779833"/>
                <a:gd name="connsiteX2" fmla="*/ 2064845 w 2064845"/>
                <a:gd name="connsiteY2" fmla="*/ 1614166 h 1779833"/>
                <a:gd name="connsiteX3" fmla="*/ 1983120 w 2064845"/>
                <a:gd name="connsiteY3" fmla="*/ 0 h 1779833"/>
                <a:gd name="connsiteX4" fmla="*/ 0 w 2064845"/>
                <a:gd name="connsiteY4" fmla="*/ 188509 h 1779833"/>
                <a:gd name="connsiteX0" fmla="*/ 0 w 2064845"/>
                <a:gd name="connsiteY0" fmla="*/ 188509 h 1850991"/>
                <a:gd name="connsiteX1" fmla="*/ 94063 w 2064845"/>
                <a:gd name="connsiteY1" fmla="*/ 1779833 h 1850991"/>
                <a:gd name="connsiteX2" fmla="*/ 2064845 w 2064845"/>
                <a:gd name="connsiteY2" fmla="*/ 1614166 h 1850991"/>
                <a:gd name="connsiteX3" fmla="*/ 1983120 w 2064845"/>
                <a:gd name="connsiteY3" fmla="*/ 0 h 1850991"/>
                <a:gd name="connsiteX4" fmla="*/ 0 w 2064845"/>
                <a:gd name="connsiteY4" fmla="*/ 188509 h 1850991"/>
                <a:gd name="connsiteX0" fmla="*/ 0 w 2064845"/>
                <a:gd name="connsiteY0" fmla="*/ 188509 h 1903211"/>
                <a:gd name="connsiteX1" fmla="*/ 94063 w 2064845"/>
                <a:gd name="connsiteY1" fmla="*/ 1779833 h 1903211"/>
                <a:gd name="connsiteX2" fmla="*/ 2064845 w 2064845"/>
                <a:gd name="connsiteY2" fmla="*/ 1614166 h 1903211"/>
                <a:gd name="connsiteX3" fmla="*/ 1983120 w 2064845"/>
                <a:gd name="connsiteY3" fmla="*/ 0 h 1903211"/>
                <a:gd name="connsiteX4" fmla="*/ 0 w 2064845"/>
                <a:gd name="connsiteY4" fmla="*/ 188509 h 1903211"/>
                <a:gd name="connsiteX0" fmla="*/ 0 w 2064845"/>
                <a:gd name="connsiteY0" fmla="*/ 188509 h 1942073"/>
                <a:gd name="connsiteX1" fmla="*/ 94063 w 2064845"/>
                <a:gd name="connsiteY1" fmla="*/ 1779833 h 1942073"/>
                <a:gd name="connsiteX2" fmla="*/ 2064845 w 2064845"/>
                <a:gd name="connsiteY2" fmla="*/ 1614166 h 1942073"/>
                <a:gd name="connsiteX3" fmla="*/ 1983120 w 2064845"/>
                <a:gd name="connsiteY3" fmla="*/ 0 h 1942073"/>
                <a:gd name="connsiteX4" fmla="*/ 0 w 2064845"/>
                <a:gd name="connsiteY4" fmla="*/ 188509 h 194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845" h="1942073">
                  <a:moveTo>
                    <a:pt x="0" y="188509"/>
                  </a:moveTo>
                  <a:lnTo>
                    <a:pt x="94063" y="1779833"/>
                  </a:lnTo>
                  <a:cubicBezTo>
                    <a:pt x="336124" y="2080211"/>
                    <a:pt x="1987885" y="1927622"/>
                    <a:pt x="2064845" y="1614166"/>
                  </a:cubicBezTo>
                  <a:lnTo>
                    <a:pt x="1983120" y="0"/>
                  </a:lnTo>
                  <a:lnTo>
                    <a:pt x="0" y="18850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 rot="21321210">
              <a:off x="1470325" y="-147684"/>
              <a:ext cx="1985175" cy="5038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746545" y="1370313"/>
            <a:ext cx="11544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rgbClr val="FF0000"/>
                </a:solidFill>
              </a:rPr>
              <a:t>/2</a:t>
            </a:r>
            <a:r>
              <a:rPr lang="en-US" sz="2800" dirty="0" smtClean="0"/>
              <a:t>	</a:t>
            </a:r>
          </a:p>
          <a:p>
            <a:endParaRPr lang="en-US" sz="4000" dirty="0" smtClean="0"/>
          </a:p>
          <a:p>
            <a:r>
              <a:rPr lang="en-US" sz="2800" b="1" dirty="0" smtClean="0"/>
              <a:t>-</a:t>
            </a:r>
            <a:r>
              <a:rPr lang="en-US" sz="2800" dirty="0" smtClean="0"/>
              <a:t> </a:t>
            </a:r>
            <a:r>
              <a:rPr lang="en-US" sz="2800" i="1" dirty="0">
                <a:solidFill>
                  <a:srgbClr val="FF0000"/>
                </a:solidFill>
              </a:rPr>
              <a:t>U</a:t>
            </a:r>
            <a:r>
              <a:rPr lang="en-US" sz="2800" dirty="0">
                <a:solidFill>
                  <a:srgbClr val="FF0000"/>
                </a:solidFill>
              </a:rPr>
              <a:t>/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63" name="TextBox 62"/>
          <p:cNvSpPr txBox="1"/>
          <p:nvPr/>
        </p:nvSpPr>
        <p:spPr>
          <a:xfrm>
            <a:off x="2769294" y="1370833"/>
            <a:ext cx="8743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0	</a:t>
            </a:r>
          </a:p>
          <a:p>
            <a:endParaRPr lang="en-US" sz="4000" dirty="0" smtClean="0"/>
          </a:p>
          <a:p>
            <a:r>
              <a:rPr lang="en-US" sz="2800" dirty="0" smtClean="0"/>
              <a:t>= </a:t>
            </a:r>
            <a:r>
              <a:rPr lang="en-US" sz="2800" b="1" i="1" dirty="0" smtClean="0">
                <a:solidFill>
                  <a:srgbClr val="FF0000"/>
                </a:solidFill>
              </a:rPr>
              <a:t>U</a:t>
            </a:r>
            <a:endParaRPr lang="en-US" sz="2800" dirty="0"/>
          </a:p>
        </p:txBody>
      </p:sp>
      <p:sp>
        <p:nvSpPr>
          <p:cNvPr id="65" name="TextBox 64"/>
          <p:cNvSpPr txBox="1"/>
          <p:nvPr/>
        </p:nvSpPr>
        <p:spPr>
          <a:xfrm>
            <a:off x="3643611" y="2416753"/>
            <a:ext cx="297308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sym typeface="Wingdings"/>
              </a:rPr>
              <a:t> </a:t>
            </a:r>
            <a:r>
              <a:rPr lang="en-US" sz="2800" i="1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2800" dirty="0" smtClean="0">
                <a:solidFill>
                  <a:schemeClr val="bg1"/>
                </a:solidFill>
              </a:rPr>
              <a:t>) =</a:t>
            </a:r>
            <a:r>
              <a:rPr lang="en-US" sz="2800" i="1" dirty="0" smtClean="0">
                <a:solidFill>
                  <a:schemeClr val="bg1"/>
                </a:solidFill>
              </a:rPr>
              <a:t>-Z</a:t>
            </a:r>
            <a:r>
              <a:rPr lang="en-US" sz="2800" baseline="-25000" dirty="0" smtClean="0">
                <a:solidFill>
                  <a:schemeClr val="bg1"/>
                </a:solidFill>
              </a:rPr>
              <a:t>L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i="1" dirty="0" smtClean="0">
                <a:solidFill>
                  <a:srgbClr val="3366FF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1978685" y="3306156"/>
            <a:ext cx="6141038" cy="1737349"/>
            <a:chOff x="1989817" y="3298872"/>
            <a:chExt cx="6141038" cy="1737349"/>
          </a:xfrm>
        </p:grpSpPr>
        <p:cxnSp>
          <p:nvCxnSpPr>
            <p:cNvPr id="67" name="Straight Arrow Connector 66"/>
            <p:cNvCxnSpPr/>
            <p:nvPr/>
          </p:nvCxnSpPr>
          <p:spPr>
            <a:xfrm flipH="1" flipV="1">
              <a:off x="2700962" y="4247360"/>
              <a:ext cx="26870" cy="691058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H="1" flipV="1">
              <a:off x="8103985" y="3298872"/>
              <a:ext cx="26870" cy="691058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369788" y="3615485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89817" y="4636111"/>
              <a:ext cx="506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</a:rPr>
                <a:t>I</a:t>
              </a:r>
              <a:r>
                <a:rPr lang="en-US" sz="2000" b="1" dirty="0" smtClean="0">
                  <a:solidFill>
                    <a:srgbClr val="3366FF"/>
                  </a:solidFill>
                </a:rPr>
                <a:t>/2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cxnSp>
        <p:nvCxnSpPr>
          <p:cNvPr id="71" name="Straight Arrow Connector 70"/>
          <p:cNvCxnSpPr/>
          <p:nvPr/>
        </p:nvCxnSpPr>
        <p:spPr>
          <a:xfrm flipH="1" flipV="1">
            <a:off x="5629676" y="5316115"/>
            <a:ext cx="8600" cy="761609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5516633" y="4364244"/>
            <a:ext cx="433737" cy="167729"/>
          </a:xfrm>
          <a:custGeom>
            <a:avLst/>
            <a:gdLst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55625 h 555625"/>
              <a:gd name="connsiteX1" fmla="*/ 558800 w 984250"/>
              <a:gd name="connsiteY1" fmla="*/ 419100 h 555625"/>
              <a:gd name="connsiteX2" fmla="*/ 479425 w 984250"/>
              <a:gd name="connsiteY2" fmla="*/ 133350 h 555625"/>
              <a:gd name="connsiteX3" fmla="*/ 120650 w 984250"/>
              <a:gd name="connsiteY3" fmla="*/ 0 h 555625"/>
              <a:gd name="connsiteX4" fmla="*/ 0 w 984250"/>
              <a:gd name="connsiteY4" fmla="*/ 123825 h 555625"/>
              <a:gd name="connsiteX0" fmla="*/ 984250 w 984250"/>
              <a:gd name="connsiteY0" fmla="*/ 564930 h 564930"/>
              <a:gd name="connsiteX1" fmla="*/ 558800 w 984250"/>
              <a:gd name="connsiteY1" fmla="*/ 428405 h 564930"/>
              <a:gd name="connsiteX2" fmla="*/ 479425 w 984250"/>
              <a:gd name="connsiteY2" fmla="*/ 142655 h 564930"/>
              <a:gd name="connsiteX3" fmla="*/ 120650 w 984250"/>
              <a:gd name="connsiteY3" fmla="*/ 9305 h 564930"/>
              <a:gd name="connsiteX4" fmla="*/ 0 w 984250"/>
              <a:gd name="connsiteY4" fmla="*/ 133130 h 564930"/>
              <a:gd name="connsiteX0" fmla="*/ 885825 w 885825"/>
              <a:gd name="connsiteY0" fmla="*/ 539530 h 539530"/>
              <a:gd name="connsiteX1" fmla="*/ 558800 w 885825"/>
              <a:gd name="connsiteY1" fmla="*/ 428405 h 539530"/>
              <a:gd name="connsiteX2" fmla="*/ 479425 w 885825"/>
              <a:gd name="connsiteY2" fmla="*/ 142655 h 539530"/>
              <a:gd name="connsiteX3" fmla="*/ 120650 w 885825"/>
              <a:gd name="connsiteY3" fmla="*/ 9305 h 539530"/>
              <a:gd name="connsiteX4" fmla="*/ 0 w 885825"/>
              <a:gd name="connsiteY4" fmla="*/ 133130 h 539530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479425 w 946150"/>
              <a:gd name="connsiteY2" fmla="*/ 142655 h 568105"/>
              <a:gd name="connsiteX3" fmla="*/ 120650 w 946150"/>
              <a:gd name="connsiteY3" fmla="*/ 9305 h 568105"/>
              <a:gd name="connsiteX4" fmla="*/ 0 w 946150"/>
              <a:gd name="connsiteY4" fmla="*/ 133130 h 568105"/>
              <a:gd name="connsiteX0" fmla="*/ 946150 w 946150"/>
              <a:gd name="connsiteY0" fmla="*/ 568105 h 568105"/>
              <a:gd name="connsiteX1" fmla="*/ 558800 w 946150"/>
              <a:gd name="connsiteY1" fmla="*/ 428405 h 568105"/>
              <a:gd name="connsiteX2" fmla="*/ 120650 w 946150"/>
              <a:gd name="connsiteY2" fmla="*/ 9305 h 568105"/>
              <a:gd name="connsiteX3" fmla="*/ 0 w 946150"/>
              <a:gd name="connsiteY3" fmla="*/ 133130 h 568105"/>
              <a:gd name="connsiteX0" fmla="*/ 946150 w 946150"/>
              <a:gd name="connsiteY0" fmla="*/ 434975 h 434975"/>
              <a:gd name="connsiteX1" fmla="*/ 558800 w 946150"/>
              <a:gd name="connsiteY1" fmla="*/ 295275 h 434975"/>
              <a:gd name="connsiteX2" fmla="*/ 0 w 946150"/>
              <a:gd name="connsiteY2" fmla="*/ 0 h 434975"/>
              <a:gd name="connsiteX0" fmla="*/ 970656 w 970656"/>
              <a:gd name="connsiteY0" fmla="*/ 450509 h 450509"/>
              <a:gd name="connsiteX1" fmla="*/ 583306 w 970656"/>
              <a:gd name="connsiteY1" fmla="*/ 310809 h 450509"/>
              <a:gd name="connsiteX2" fmla="*/ 47138 w 970656"/>
              <a:gd name="connsiteY2" fmla="*/ 23911 h 450509"/>
              <a:gd name="connsiteX3" fmla="*/ 24506 w 970656"/>
              <a:gd name="connsiteY3" fmla="*/ 15534 h 450509"/>
              <a:gd name="connsiteX0" fmla="*/ 923518 w 923518"/>
              <a:gd name="connsiteY0" fmla="*/ 426598 h 426598"/>
              <a:gd name="connsiteX1" fmla="*/ 536168 w 923518"/>
              <a:gd name="connsiteY1" fmla="*/ 286898 h 426598"/>
              <a:gd name="connsiteX2" fmla="*/ 0 w 923518"/>
              <a:gd name="connsiteY2" fmla="*/ 0 h 426598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387350 w 387350"/>
              <a:gd name="connsiteY0" fmla="*/ 139700 h 139700"/>
              <a:gd name="connsiteX1" fmla="*/ 161241 w 387350"/>
              <a:gd name="connsiteY1" fmla="*/ 61094 h 139700"/>
              <a:gd name="connsiteX2" fmla="*/ 0 w 387350"/>
              <a:gd name="connsiteY2" fmla="*/ 0 h 139700"/>
              <a:gd name="connsiteX0" fmla="*/ 387350 w 387350"/>
              <a:gd name="connsiteY0" fmla="*/ 139700 h 139700"/>
              <a:gd name="connsiteX1" fmla="*/ 0 w 387350"/>
              <a:gd name="connsiteY1" fmla="*/ 0 h 139700"/>
              <a:gd name="connsiteX0" fmla="*/ 212998 w 212998"/>
              <a:gd name="connsiteY0" fmla="*/ 73701 h 73701"/>
              <a:gd name="connsiteX1" fmla="*/ 0 w 212998"/>
              <a:gd name="connsiteY1" fmla="*/ 0 h 7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998" h="73701">
                <a:moveTo>
                  <a:pt x="212998" y="73701"/>
                </a:moveTo>
                <a:lnTo>
                  <a:pt x="0" y="0"/>
                </a:lnTo>
              </a:path>
            </a:pathLst>
          </a:custGeom>
          <a:ln w="76200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 rot="21321210">
            <a:off x="1216204" y="-7537081"/>
            <a:ext cx="2056596" cy="521938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7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 animBg="1"/>
      <p:bldP spid="63" grpId="0"/>
      <p:bldP spid="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1155698"/>
            <a:ext cx="9154299" cy="48115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/>
              <a:t>Calibration Procedure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57200" y="2480625"/>
            <a:ext cx="2405820" cy="1459319"/>
            <a:chOff x="2072105" y="2611522"/>
            <a:chExt cx="1978527" cy="1185110"/>
          </a:xfrm>
          <a:solidFill>
            <a:srgbClr val="7F7F7F"/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14" name="Cube 13"/>
            <p:cNvSpPr/>
            <p:nvPr/>
          </p:nvSpPr>
          <p:spPr>
            <a:xfrm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15" name="Can 14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Can 15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grp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" name="Cube 18"/>
          <p:cNvSpPr/>
          <p:nvPr/>
        </p:nvSpPr>
        <p:spPr>
          <a:xfrm>
            <a:off x="2253993" y="3058087"/>
            <a:ext cx="4554650" cy="1135849"/>
          </a:xfrm>
          <a:prstGeom prst="cube">
            <a:avLst>
              <a:gd name="adj" fmla="val 53225"/>
            </a:avLst>
          </a:prstGeom>
          <a:solidFill>
            <a:srgbClr val="7F7F7F"/>
          </a:solidFill>
          <a:ln>
            <a:solidFill>
              <a:srgbClr val="000000"/>
            </a:solidFill>
          </a:ln>
          <a:effectLst/>
          <a:scene3d>
            <a:camera prst="orthographicFront">
              <a:rot lat="0" lon="0" rev="21299984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3775426" y="2785529"/>
            <a:ext cx="1392392" cy="665585"/>
            <a:chOff x="3775426" y="2785529"/>
            <a:chExt cx="1392392" cy="665585"/>
          </a:xfrm>
        </p:grpSpPr>
        <p:grpSp>
          <p:nvGrpSpPr>
            <p:cNvPr id="31" name="Group 30"/>
            <p:cNvGrpSpPr/>
            <p:nvPr/>
          </p:nvGrpSpPr>
          <p:grpSpPr>
            <a:xfrm flipH="1">
              <a:off x="4892700" y="2889775"/>
              <a:ext cx="275118" cy="561339"/>
              <a:chOff x="3567207" y="2601161"/>
              <a:chExt cx="226255" cy="455862"/>
            </a:xfrm>
            <a:solidFill>
              <a:srgbClr val="7F7F7F"/>
            </a:solidFill>
            <a:scene3d>
              <a:camera prst="orthographicFront">
                <a:rot lat="0" lon="0" rev="21299984"/>
              </a:camera>
              <a:lightRig rig="threePt" dir="t"/>
            </a:scene3d>
          </p:grpSpPr>
          <p:sp>
            <p:nvSpPr>
              <p:cNvPr id="33" name="Can 32"/>
              <p:cNvSpPr/>
              <p:nvPr/>
            </p:nvSpPr>
            <p:spPr>
              <a:xfrm rot="16200000" flipH="1">
                <a:off x="3582578" y="2749886"/>
                <a:ext cx="104942" cy="135684"/>
              </a:xfrm>
              <a:prstGeom prst="can">
                <a:avLst/>
              </a:prstGeom>
              <a:solidFill>
                <a:srgbClr val="948A54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3635049" y="2601161"/>
                <a:ext cx="158413" cy="455862"/>
                <a:chOff x="3636553" y="2480511"/>
                <a:chExt cx="158413" cy="455862"/>
              </a:xfrm>
              <a:grpFill/>
            </p:grpSpPr>
            <p:sp>
              <p:nvSpPr>
                <p:cNvPr id="34" name="Can 33"/>
                <p:cNvSpPr/>
                <p:nvPr/>
              </p:nvSpPr>
              <p:spPr>
                <a:xfrm>
                  <a:off x="3655267" y="2667334"/>
                  <a:ext cx="120650" cy="269039"/>
                </a:xfrm>
                <a:prstGeom prst="can">
                  <a:avLst/>
                </a:prstGeom>
                <a:solidFill>
                  <a:srgbClr val="948A54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Can 34"/>
                <p:cNvSpPr/>
                <p:nvPr/>
              </p:nvSpPr>
              <p:spPr>
                <a:xfrm>
                  <a:off x="3636553" y="2480511"/>
                  <a:ext cx="158413" cy="212223"/>
                </a:xfrm>
                <a:prstGeom prst="can">
                  <a:avLst/>
                </a:prstGeom>
                <a:solidFill>
                  <a:srgbClr val="4A452A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3775426" y="2785529"/>
              <a:ext cx="275118" cy="561339"/>
              <a:chOff x="3567207" y="2601161"/>
              <a:chExt cx="226255" cy="455862"/>
            </a:xfrm>
            <a:solidFill>
              <a:srgbClr val="7F7F7F"/>
            </a:solidFill>
            <a:scene3d>
              <a:camera prst="orthographicFront">
                <a:rot lat="0" lon="0" rev="21299984"/>
              </a:camera>
              <a:lightRig rig="threePt" dir="t"/>
            </a:scene3d>
          </p:grpSpPr>
          <p:grpSp>
            <p:nvGrpSpPr>
              <p:cNvPr id="28" name="Group 27"/>
              <p:cNvGrpSpPr/>
              <p:nvPr/>
            </p:nvGrpSpPr>
            <p:grpSpPr>
              <a:xfrm>
                <a:off x="3635049" y="2601161"/>
                <a:ext cx="158413" cy="455862"/>
                <a:chOff x="3636553" y="2480511"/>
                <a:chExt cx="158413" cy="455862"/>
              </a:xfrm>
              <a:grpFill/>
            </p:grpSpPr>
            <p:sp>
              <p:nvSpPr>
                <p:cNvPr id="26" name="Can 25"/>
                <p:cNvSpPr/>
                <p:nvPr/>
              </p:nvSpPr>
              <p:spPr>
                <a:xfrm>
                  <a:off x="3655267" y="2667334"/>
                  <a:ext cx="120650" cy="269039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Can 26"/>
                <p:cNvSpPr/>
                <p:nvPr/>
              </p:nvSpPr>
              <p:spPr>
                <a:xfrm>
                  <a:off x="3636553" y="2480511"/>
                  <a:ext cx="158413" cy="212223"/>
                </a:xfrm>
                <a:prstGeom prst="can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9" name="Can 28"/>
              <p:cNvSpPr/>
              <p:nvPr/>
            </p:nvSpPr>
            <p:spPr>
              <a:xfrm rot="16200000" flipH="1">
                <a:off x="3582578" y="2826086"/>
                <a:ext cx="104942" cy="135684"/>
              </a:xfrm>
              <a:prstGeom prst="can">
                <a:avLst/>
              </a:prstGeom>
              <a:solidFill>
                <a:srgbClr val="948A54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 flipH="1">
            <a:off x="6183705" y="2988609"/>
            <a:ext cx="2405820" cy="1459319"/>
            <a:chOff x="2072105" y="2611522"/>
            <a:chExt cx="1978527" cy="1185110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21299984"/>
            </a:camera>
            <a:lightRig rig="threePt" dir="t"/>
          </a:scene3d>
        </p:grpSpPr>
        <p:sp>
          <p:nvSpPr>
            <p:cNvPr id="21" name="Cube 20"/>
            <p:cNvSpPr/>
            <p:nvPr/>
          </p:nvSpPr>
          <p:spPr>
            <a:xfrm flipH="1">
              <a:off x="2072105" y="2874211"/>
              <a:ext cx="1978527" cy="922421"/>
            </a:xfrm>
            <a:prstGeom prst="cube">
              <a:avLst>
                <a:gd name="adj" fmla="val 5322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523959" y="2611522"/>
              <a:ext cx="257342" cy="525378"/>
              <a:chOff x="6283159" y="2696411"/>
              <a:chExt cx="257342" cy="525378"/>
            </a:xfrm>
            <a:grpFill/>
          </p:grpSpPr>
          <p:sp>
            <p:nvSpPr>
              <p:cNvPr id="23" name="Can 22"/>
              <p:cNvSpPr/>
              <p:nvPr/>
            </p:nvSpPr>
            <p:spPr>
              <a:xfrm>
                <a:off x="6283159" y="2819400"/>
                <a:ext cx="257342" cy="402389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6362368" y="2696411"/>
                <a:ext cx="104942" cy="152400"/>
              </a:xfrm>
              <a:prstGeom prst="can">
                <a:avLst/>
              </a:prstGeom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5106698" y="1281831"/>
            <a:ext cx="4306922" cy="1695476"/>
            <a:chOff x="5106698" y="1281831"/>
            <a:chExt cx="4306922" cy="1695476"/>
          </a:xfrm>
        </p:grpSpPr>
        <p:sp>
          <p:nvSpPr>
            <p:cNvPr id="55" name="Rounded Rectangle 54"/>
            <p:cNvSpPr/>
            <p:nvPr/>
          </p:nvSpPr>
          <p:spPr>
            <a:xfrm>
              <a:off x="5106698" y="1319626"/>
              <a:ext cx="4306922" cy="1657681"/>
            </a:xfrm>
            <a:prstGeom prst="roundRect">
              <a:avLst>
                <a:gd name="adj" fmla="val 8772"/>
              </a:avLst>
            </a:prstGeom>
            <a:solidFill>
              <a:schemeClr val="bg1">
                <a:lumMod val="65000"/>
                <a:alpha val="76000"/>
              </a:schemeClr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188633" y="1378182"/>
              <a:ext cx="1069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Coupling:</a:t>
              </a:r>
              <a:endParaRPr lang="en-US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426854" y="1281831"/>
              <a:ext cx="1746707" cy="1502192"/>
              <a:chOff x="6306058" y="2105538"/>
              <a:chExt cx="1606042" cy="2931445"/>
            </a:xfrm>
          </p:grpSpPr>
          <p:sp>
            <p:nvSpPr>
              <p:cNvPr id="49" name="Arc 48"/>
              <p:cNvSpPr/>
              <p:nvPr/>
            </p:nvSpPr>
            <p:spPr>
              <a:xfrm flipH="1" flipV="1">
                <a:off x="6422570" y="2105538"/>
                <a:ext cx="1489530" cy="2820939"/>
              </a:xfrm>
              <a:prstGeom prst="arc">
                <a:avLst/>
              </a:prstGeom>
              <a:ln w="57150" cmpd="sng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6306058" y="3069157"/>
                <a:ext cx="1381742" cy="1967826"/>
                <a:chOff x="6306058" y="3069157"/>
                <a:chExt cx="1381742" cy="1967826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6306058" y="3069157"/>
                  <a:ext cx="0" cy="1967826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6306058" y="5010681"/>
                  <a:ext cx="1123442" cy="2"/>
                </a:xfrm>
                <a:prstGeom prst="straightConnector1">
                  <a:avLst/>
                </a:prstGeom>
                <a:ln w="38100" cmpd="sng">
                  <a:solidFill>
                    <a:srgbClr val="00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/>
                <p:cNvSpPr txBox="1"/>
                <p:nvPr/>
              </p:nvSpPr>
              <p:spPr>
                <a:xfrm>
                  <a:off x="7171200" y="4321720"/>
                  <a:ext cx="5166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FF0000"/>
                      </a:solidFill>
                    </a:rPr>
                    <a:t>|E|</a:t>
                  </a: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6414102" y="3069677"/>
                  <a:ext cx="3598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d</a:t>
                  </a:r>
                  <a:endParaRPr lang="en-US" i="1" dirty="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6855867" y="1379133"/>
              <a:ext cx="1201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Directivity: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929616" y="1836568"/>
              <a:ext cx="2072492" cy="933977"/>
              <a:chOff x="4301206" y="1708167"/>
              <a:chExt cx="2507437" cy="1129987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4301206" y="1816117"/>
                <a:ext cx="2507437" cy="1022037"/>
                <a:chOff x="9021317" y="2571033"/>
                <a:chExt cx="3292168" cy="1341895"/>
              </a:xfrm>
            </p:grpSpPr>
            <p:sp>
              <p:nvSpPr>
                <p:cNvPr id="37" name="Oval 36"/>
                <p:cNvSpPr/>
                <p:nvPr/>
              </p:nvSpPr>
              <p:spPr>
                <a:xfrm rot="21437833">
                  <a:off x="9395622" y="2993243"/>
                  <a:ext cx="2407304" cy="558217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 cmpd="sng"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28575" cmpd="sng">
                      <a:solidFill>
                        <a:schemeClr val="tx1"/>
                      </a:solidFill>
                    </a:ln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9021317" y="2992239"/>
                  <a:ext cx="3218459" cy="5692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Group 41"/>
                <p:cNvGrpSpPr/>
                <p:nvPr/>
              </p:nvGrpSpPr>
              <p:grpSpPr>
                <a:xfrm>
                  <a:off x="9760042" y="2571033"/>
                  <a:ext cx="1808439" cy="1341895"/>
                  <a:chOff x="8704066" y="1011119"/>
                  <a:chExt cx="2910142" cy="2159379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 flipH="1">
                    <a:off x="8704066" y="1011119"/>
                    <a:ext cx="2910142" cy="215937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Parallelogram 45"/>
                  <p:cNvSpPr/>
                  <p:nvPr/>
                </p:nvSpPr>
                <p:spPr>
                  <a:xfrm rot="19397474" flipH="1">
                    <a:off x="9387929" y="2027486"/>
                    <a:ext cx="1307756" cy="238151"/>
                  </a:xfrm>
                  <a:prstGeom prst="parallelogram">
                    <a:avLst>
                      <a:gd name="adj" fmla="val 103423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9593278" y="3100993"/>
                  <a:ext cx="2027221" cy="363140"/>
                </a:xfrm>
                <a:prstGeom prst="straightConnector1">
                  <a:avLst/>
                </a:prstGeom>
                <a:ln w="38100" cap="flat" cmpd="sng" algn="ctr">
                  <a:solidFill>
                    <a:srgbClr val="1EAB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Arc 43"/>
                <p:cNvSpPr/>
                <p:nvPr/>
              </p:nvSpPr>
              <p:spPr>
                <a:xfrm>
                  <a:off x="9307598" y="2686652"/>
                  <a:ext cx="3005887" cy="829836"/>
                </a:xfrm>
                <a:prstGeom prst="arc">
                  <a:avLst>
                    <a:gd name="adj1" fmla="val 19525875"/>
                    <a:gd name="adj2" fmla="val 21263787"/>
                  </a:avLst>
                </a:prstGeom>
                <a:ln>
                  <a:solidFill>
                    <a:srgbClr val="000000"/>
                  </a:solidFill>
                  <a:headEnd type="arrow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47" name="Picture 46" descr="latex-image-1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15406" y="1708167"/>
                <a:ext cx="279400" cy="215900"/>
              </a:xfrm>
              <a:prstGeom prst="rect">
                <a:avLst/>
              </a:prstGeom>
            </p:spPr>
          </p:pic>
        </p:grpSp>
      </p:grpSp>
      <p:grpSp>
        <p:nvGrpSpPr>
          <p:cNvPr id="68" name="Group 67"/>
          <p:cNvGrpSpPr/>
          <p:nvPr/>
        </p:nvGrpSpPr>
        <p:grpSpPr>
          <a:xfrm>
            <a:off x="-234501" y="3746500"/>
            <a:ext cx="5606601" cy="2027331"/>
            <a:chOff x="-234501" y="3746500"/>
            <a:chExt cx="5606601" cy="2027331"/>
          </a:xfrm>
        </p:grpSpPr>
        <p:grpSp>
          <p:nvGrpSpPr>
            <p:cNvPr id="66" name="Group 65"/>
            <p:cNvGrpSpPr/>
            <p:nvPr/>
          </p:nvGrpSpPr>
          <p:grpSpPr>
            <a:xfrm>
              <a:off x="-234501" y="3746500"/>
              <a:ext cx="5606601" cy="2027331"/>
              <a:chOff x="-234501" y="3939943"/>
              <a:chExt cx="5606601" cy="2027331"/>
            </a:xfrm>
          </p:grpSpPr>
          <p:sp>
            <p:nvSpPr>
              <p:cNvPr id="56" name="Rounded Rectangle 55"/>
              <p:cNvSpPr/>
              <p:nvPr/>
            </p:nvSpPr>
            <p:spPr>
              <a:xfrm>
                <a:off x="-234501" y="3939943"/>
                <a:ext cx="5606601" cy="2027331"/>
              </a:xfrm>
              <a:prstGeom prst="roundRect">
                <a:avLst>
                  <a:gd name="adj" fmla="val 9046"/>
                </a:avLst>
              </a:prstGeom>
              <a:solidFill>
                <a:schemeClr val="bg1">
                  <a:lumMod val="65000"/>
                  <a:alpha val="76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6174" y="4905852"/>
                <a:ext cx="387771" cy="1655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-</a:t>
                </a:r>
                <a:r>
                  <a:rPr lang="en-US" sz="1200" dirty="0">
                    <a:solidFill>
                      <a:srgbClr val="000000"/>
                    </a:solidFill>
                  </a:rPr>
                  <a:t>6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0</a:t>
                </a:r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46174" y="4351618"/>
                <a:ext cx="387771" cy="1655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-59</a:t>
                </a:r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46174" y="5473205"/>
                <a:ext cx="389850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-61 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30750" y="3981335"/>
                <a:ext cx="1069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Coupling:</a:t>
                </a:r>
                <a:endParaRPr lang="en-US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811615" y="3981335"/>
                <a:ext cx="12019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Directivity:</a:t>
                </a:r>
                <a:endParaRPr lang="en-US" dirty="0"/>
              </a:p>
            </p:txBody>
          </p:sp>
          <p:pic>
            <p:nvPicPr>
              <p:cNvPr id="8" name="Picture 7" descr="S14-1.pdf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20" t="3333" b="7400"/>
              <a:stretch/>
            </p:blipFill>
            <p:spPr>
              <a:xfrm>
                <a:off x="3177831" y="4367098"/>
                <a:ext cx="2010802" cy="1267905"/>
              </a:xfrm>
              <a:prstGeom prst="rect">
                <a:avLst/>
              </a:prstGeom>
            </p:spPr>
          </p:pic>
          <p:pic>
            <p:nvPicPr>
              <p:cNvPr id="38" name="Picture 37" descr="S13-1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33" t="2506" b="7657"/>
              <a:stretch/>
            </p:blipFill>
            <p:spPr>
              <a:xfrm>
                <a:off x="527595" y="4362050"/>
                <a:ext cx="2052155" cy="1279303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533944" y="4367098"/>
                <a:ext cx="2045805" cy="1267904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7" name="Straight Connector 66"/>
              <p:cNvCxnSpPr>
                <a:endCxn id="38" idx="3"/>
              </p:cNvCxnSpPr>
              <p:nvPr/>
            </p:nvCxnSpPr>
            <p:spPr>
              <a:xfrm flipV="1">
                <a:off x="536024" y="5001702"/>
                <a:ext cx="2043726" cy="3145"/>
              </a:xfrm>
              <a:prstGeom prst="line">
                <a:avLst/>
              </a:prstGeom>
              <a:noFill/>
              <a:ln>
                <a:solidFill>
                  <a:srgbClr val="00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2731113" y="4359822"/>
                <a:ext cx="2476570" cy="1281531"/>
                <a:chOff x="2405800" y="4366172"/>
                <a:chExt cx="2476570" cy="1281531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405800" y="5482109"/>
                  <a:ext cx="465768" cy="165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000000"/>
                      </a:solidFill>
                    </a:rPr>
                    <a:t>-100</a:t>
                  </a:r>
                  <a:endParaRPr lang="en-US" sz="1200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2871568" y="4997448"/>
                  <a:ext cx="2010802" cy="360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5" name="Group 64"/>
                <p:cNvGrpSpPr/>
                <p:nvPr/>
              </p:nvGrpSpPr>
              <p:grpSpPr>
                <a:xfrm>
                  <a:off x="2471379" y="4366172"/>
                  <a:ext cx="2391941" cy="1275182"/>
                  <a:chOff x="2330029" y="3505727"/>
                  <a:chExt cx="2391941" cy="2133073"/>
                </a:xfrm>
                <a:effectLst/>
              </p:grpSpPr>
              <p:sp>
                <p:nvSpPr>
                  <p:cNvPr id="59" name="Rectangle 58"/>
                  <p:cNvSpPr/>
                  <p:nvPr/>
                </p:nvSpPr>
                <p:spPr>
                  <a:xfrm>
                    <a:off x="2717800" y="3517900"/>
                    <a:ext cx="2004170" cy="2120900"/>
                  </a:xfrm>
                  <a:prstGeom prst="rect">
                    <a:avLst/>
                  </a:prstGeom>
                  <a:noFill/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330029" y="4416178"/>
                    <a:ext cx="387771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1200"/>
                    </a:lvl1pPr>
                  </a:lstStyle>
                  <a:p>
                    <a:r>
                      <a:rPr lang="en-US" dirty="0"/>
                      <a:t>-90</a:t>
                    </a: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2336379" y="3505727"/>
                    <a:ext cx="387771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-80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76" name="TextBox 75"/>
            <p:cNvSpPr txBox="1"/>
            <p:nvPr/>
          </p:nvSpPr>
          <p:spPr>
            <a:xfrm>
              <a:off x="341099" y="5457666"/>
              <a:ext cx="41865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337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907027" y="5457666"/>
              <a:ext cx="7489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377 MHz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968504" y="5441559"/>
              <a:ext cx="41865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337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515910" y="5445356"/>
              <a:ext cx="7489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377 MHz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6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12767</TotalTime>
  <Words>336</Words>
  <Application>Microsoft Macintosh PowerPoint</Application>
  <PresentationFormat>On-screen Show (4:3)</PresentationFormat>
  <Paragraphs>134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Seventh CW and High Average  Power RF Workshop 2012</vt:lpstr>
      <vt:lpstr>Waveguide TE10-Mode</vt:lpstr>
      <vt:lpstr>Directional Coupler</vt:lpstr>
      <vt:lpstr>Electric Field Coupling</vt:lpstr>
      <vt:lpstr>Electric Field Coupling</vt:lpstr>
      <vt:lpstr>Magnetic Field Coupling</vt:lpstr>
      <vt:lpstr>Coupling &amp; Directivity </vt:lpstr>
      <vt:lpstr>Coupling &amp; Directivity </vt:lpstr>
      <vt:lpstr>Calibration Procedure</vt:lpstr>
      <vt:lpstr>Calibration Procedure</vt:lpstr>
      <vt:lpstr>Directivity Issue</vt:lpstr>
      <vt:lpstr>Isolation Signal</vt:lpstr>
      <vt:lpstr>Extracting “Real” Isolation</vt:lpstr>
      <vt:lpstr>Extracting “Real” Isolation</vt:lpstr>
      <vt:lpstr>Extracting “Real” Directivity</vt:lpstr>
      <vt:lpstr>Extracting “Real” Isolation</vt:lpstr>
      <vt:lpstr>Application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Nikolai</dc:creator>
  <cp:lastModifiedBy>Nikolai</cp:lastModifiedBy>
  <cp:revision>139</cp:revision>
  <cp:lastPrinted>2012-05-04T01:58:44Z</cp:lastPrinted>
  <dcterms:created xsi:type="dcterms:W3CDTF">2012-04-24T14:36:30Z</dcterms:created>
  <dcterms:modified xsi:type="dcterms:W3CDTF">2012-05-13T06:48:11Z</dcterms:modified>
</cp:coreProperties>
</file>