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C6C4"/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0" autoAdjust="0"/>
    <p:restoredTop sz="94692" autoAdjust="0"/>
  </p:normalViewPr>
  <p:slideViewPr>
    <p:cSldViewPr>
      <p:cViewPr varScale="1">
        <p:scale>
          <a:sx n="73" d="100"/>
          <a:sy n="73" d="100"/>
        </p:scale>
        <p:origin x="-125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3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5" d="100"/>
        <a:sy n="115" d="100"/>
      </p:scale>
      <p:origin x="0" y="1648"/>
    </p:cViewPr>
  </p:sorterViewPr>
  <p:notesViewPr>
    <p:cSldViewPr snapToGrid="0" snapToObjects="1">
      <p:cViewPr varScale="1">
        <p:scale>
          <a:sx n="70" d="100"/>
          <a:sy n="70" d="100"/>
        </p:scale>
        <p:origin x="-3472" y="-112"/>
      </p:cViewPr>
      <p:guideLst>
        <p:guide orient="horz" pos="3120"/>
        <p:guide pos="213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98846E-C417-7D4B-9404-254718F5D9CD}" type="datetimeFigureOut">
              <a:rPr lang="en-US" smtClean="0"/>
              <a:t>2/23/12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1AD39-328A-3142-B829-A308C4EF2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2900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2/23/12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6340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10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screen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screen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2995F7-AB52-B540-91DB-E0860418671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80" r:id="rId3"/>
    <p:sldLayoutId id="2147483683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8136904" cy="147002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DPM Community Workshop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User View - ATLAS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4266875" cy="609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S. </a:t>
            </a:r>
            <a:r>
              <a:rPr lang="en-US" dirty="0" err="1" smtClean="0"/>
              <a:t>Campana</a:t>
            </a:r>
            <a:r>
              <a:rPr lang="en-US" dirty="0" smtClean="0"/>
              <a:t>, V. Garonne, S</a:t>
            </a:r>
            <a:r>
              <a:rPr lang="en-US" dirty="0"/>
              <a:t>. </a:t>
            </a:r>
            <a:r>
              <a:rPr lang="en-US" dirty="0" err="1" smtClean="0"/>
              <a:t>Jezequel</a:t>
            </a:r>
            <a:r>
              <a:rPr lang="en-US" dirty="0" smtClean="0"/>
              <a:t>, C</a:t>
            </a:r>
            <a:r>
              <a:rPr lang="en-US" dirty="0" smtClean="0"/>
              <a:t>. </a:t>
            </a:r>
            <a:r>
              <a:rPr lang="en-US" dirty="0" err="1" smtClean="0"/>
              <a:t>Serfon</a:t>
            </a:r>
            <a:r>
              <a:rPr lang="en-US" dirty="0" smtClean="0"/>
              <a:t>, </a:t>
            </a:r>
            <a:r>
              <a:rPr lang="en-US" dirty="0"/>
              <a:t>I. </a:t>
            </a:r>
            <a:r>
              <a:rPr lang="en-US" dirty="0" smtClean="0"/>
              <a:t>Ueda, D. Van Der </a:t>
            </a:r>
            <a:r>
              <a:rPr lang="en-US" dirty="0" err="1" smtClean="0"/>
              <a:t>Ster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Many ATLAS sites relying on DPM: 2 T1s and </a:t>
            </a:r>
            <a:r>
              <a:rPr lang="en-US" dirty="0" err="1" smtClean="0"/>
              <a:t>approx</a:t>
            </a:r>
            <a:r>
              <a:rPr lang="en-US" dirty="0"/>
              <a:t> </a:t>
            </a:r>
            <a:r>
              <a:rPr lang="en-US" dirty="0" smtClean="0"/>
              <a:t>40 T2s</a:t>
            </a:r>
          </a:p>
          <a:p>
            <a:pPr lvl="1"/>
            <a:r>
              <a:rPr lang="en-US" dirty="0" smtClean="0"/>
              <a:t>From rather small installations (&lt; 100TB) to very large ones (&gt; 1 PB)</a:t>
            </a:r>
          </a:p>
          <a:p>
            <a:pPr lvl="1"/>
            <a:r>
              <a:rPr lang="en-US" dirty="0" smtClean="0"/>
              <a:t>Different needs, from simplicity for installation and management to performance and scalability</a:t>
            </a:r>
          </a:p>
          <a:p>
            <a:pPr lvl="1"/>
            <a:endParaRPr lang="en-US" dirty="0"/>
          </a:p>
          <a:p>
            <a:r>
              <a:rPr lang="en-US" dirty="0" smtClean="0"/>
              <a:t>I will focus here on few main and general points on DPM</a:t>
            </a:r>
          </a:p>
          <a:p>
            <a:pPr lvl="1"/>
            <a:r>
              <a:rPr lang="en-US" dirty="0" smtClean="0"/>
              <a:t>Rather than what works and what does not</a:t>
            </a:r>
          </a:p>
          <a:p>
            <a:pPr lvl="1"/>
            <a:r>
              <a:rPr lang="en-US" dirty="0" smtClean="0"/>
              <a:t>Rather than reviewing bugs and feature requests from ATLAS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825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61094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most important aspect of Grid storage for ATLAS is robustness and reliability</a:t>
            </a:r>
          </a:p>
          <a:p>
            <a:endParaRPr lang="en-US" dirty="0" smtClean="0"/>
          </a:p>
          <a:p>
            <a:r>
              <a:rPr lang="en-US" dirty="0" smtClean="0"/>
              <a:t>Sites know better than ATLAS what they would need</a:t>
            </a:r>
          </a:p>
          <a:p>
            <a:pPr lvl="1"/>
            <a:r>
              <a:rPr lang="en-US" dirty="0" smtClean="0"/>
              <a:t>Many discussions at the WLCG OPS TEG concerning logging, documentation, installation, manageability</a:t>
            </a:r>
          </a:p>
          <a:p>
            <a:pPr lvl="1"/>
            <a:endParaRPr lang="en-US" dirty="0"/>
          </a:p>
          <a:p>
            <a:r>
              <a:rPr lang="en-US" dirty="0" smtClean="0"/>
              <a:t>ATLAS supports the requests of sites for improvements on the manageability</a:t>
            </a:r>
          </a:p>
          <a:p>
            <a:pPr lvl="1"/>
            <a:r>
              <a:rPr lang="en-US" dirty="0" smtClean="0"/>
              <a:t>Even at the cost of slowing down development of new functionalities</a:t>
            </a:r>
          </a:p>
          <a:p>
            <a:pPr lvl="1"/>
            <a:r>
              <a:rPr lang="en-US" dirty="0" smtClean="0"/>
              <a:t>Hopefully, many developments will proceed in parallel</a:t>
            </a:r>
          </a:p>
          <a:p>
            <a:pPr lvl="1"/>
            <a:endParaRPr lang="en-US" dirty="0"/>
          </a:p>
          <a:p>
            <a:r>
              <a:rPr lang="en-US" dirty="0" smtClean="0"/>
              <a:t>This should eventually end up in a measurable benefit for ATLAS</a:t>
            </a:r>
          </a:p>
          <a:p>
            <a:pPr lvl="1"/>
            <a:r>
              <a:rPr lang="en-US" dirty="0" smtClean="0"/>
              <a:t>Shorter/more transparent downtimes, increase in availability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for sites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302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86408"/>
            <a:ext cx="8382000" cy="553893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ATLAS tried direct access (</a:t>
            </a:r>
            <a:r>
              <a:rPr lang="en-US" dirty="0" err="1" smtClean="0"/>
              <a:t>rfopen</a:t>
            </a:r>
            <a:r>
              <a:rPr lang="en-US" dirty="0" smtClean="0"/>
              <a:t>) </a:t>
            </a:r>
            <a:r>
              <a:rPr lang="en-US" dirty="0" err="1" smtClean="0"/>
              <a:t>vs</a:t>
            </a:r>
            <a:r>
              <a:rPr lang="en-US" dirty="0" smtClean="0"/>
              <a:t> copy to local disk (</a:t>
            </a:r>
            <a:r>
              <a:rPr lang="en-US" dirty="0" err="1" smtClean="0"/>
              <a:t>rfcp</a:t>
            </a:r>
            <a:r>
              <a:rPr lang="en-US" dirty="0" smtClean="0"/>
              <a:t> + open) in the past</a:t>
            </a:r>
          </a:p>
          <a:p>
            <a:pPr lvl="1"/>
            <a:r>
              <a:rPr lang="en-US" dirty="0" smtClean="0"/>
              <a:t>Conclusion was favoring copy to local disk (mostly due to </a:t>
            </a:r>
            <a:r>
              <a:rPr lang="en-US" dirty="0" err="1" smtClean="0"/>
              <a:t>rfio</a:t>
            </a:r>
            <a:r>
              <a:rPr lang="en-US" dirty="0" smtClean="0"/>
              <a:t> read-head tuning difficulties) </a:t>
            </a:r>
          </a:p>
          <a:p>
            <a:pPr lvl="1"/>
            <a:endParaRPr lang="en-US" dirty="0"/>
          </a:p>
          <a:p>
            <a:r>
              <a:rPr lang="en-US" dirty="0" smtClean="0"/>
              <a:t>Copy to local will soon become a problem and </a:t>
            </a:r>
            <a:r>
              <a:rPr lang="en-US" dirty="0"/>
              <a:t>ATLAS would like to “resurrect” direct </a:t>
            </a:r>
            <a:r>
              <a:rPr lang="en-US" dirty="0" smtClean="0"/>
              <a:t>access</a:t>
            </a:r>
          </a:p>
          <a:p>
            <a:pPr lvl="1"/>
            <a:r>
              <a:rPr lang="en-US" dirty="0" smtClean="0"/>
              <a:t>Multicores + sizes of local disks, event picking …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No preference on the protocol (Panda can easily be adapted), but: </a:t>
            </a:r>
          </a:p>
          <a:p>
            <a:pPr lvl="1"/>
            <a:r>
              <a:rPr lang="en-US" dirty="0" smtClean="0"/>
              <a:t>Must be supported by ROOT</a:t>
            </a:r>
          </a:p>
          <a:p>
            <a:pPr lvl="1"/>
            <a:r>
              <a:rPr lang="en-US" dirty="0" smtClean="0"/>
              <a:t>Should not be a nightmare for the sites</a:t>
            </a:r>
          </a:p>
          <a:p>
            <a:pPr lvl="1"/>
            <a:r>
              <a:rPr lang="en-US" dirty="0" smtClean="0"/>
              <a:t>Should be ONE suggested protocol </a:t>
            </a:r>
          </a:p>
          <a:p>
            <a:pPr lvl="2"/>
            <a:r>
              <a:rPr lang="en-US" dirty="0" smtClean="0"/>
              <a:t>simplifies development and support</a:t>
            </a:r>
          </a:p>
          <a:p>
            <a:pPr lvl="1"/>
            <a:r>
              <a:rPr lang="en-US" dirty="0" smtClean="0"/>
              <a:t>There is an ATLAS R&amp;D to try direct access over the WAN….     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455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797768"/>
            <a:ext cx="8382000" cy="5943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Today:</a:t>
            </a:r>
          </a:p>
          <a:p>
            <a:pPr lvl="1"/>
            <a:r>
              <a:rPr lang="en-US" dirty="0" smtClean="0"/>
              <a:t>Uploads: </a:t>
            </a:r>
            <a:r>
              <a:rPr lang="en-US" dirty="0" err="1" smtClean="0"/>
              <a:t>lcg-cp</a:t>
            </a:r>
            <a:r>
              <a:rPr lang="en-US" dirty="0" smtClean="0"/>
              <a:t> via SRM + </a:t>
            </a:r>
            <a:r>
              <a:rPr lang="en-US" dirty="0" err="1" smtClean="0"/>
              <a:t>gridftp</a:t>
            </a:r>
            <a:r>
              <a:rPr lang="en-US" dirty="0" smtClean="0"/>
              <a:t> (LAN and WAN)</a:t>
            </a:r>
          </a:p>
          <a:p>
            <a:pPr lvl="1"/>
            <a:r>
              <a:rPr lang="en-US" dirty="0" smtClean="0"/>
              <a:t>Downloads: </a:t>
            </a:r>
            <a:r>
              <a:rPr lang="en-US" dirty="0" err="1" smtClean="0"/>
              <a:t>lcg-cp</a:t>
            </a:r>
            <a:r>
              <a:rPr lang="en-US" dirty="0" smtClean="0"/>
              <a:t> via </a:t>
            </a:r>
            <a:r>
              <a:rPr lang="en-US" dirty="0" err="1" smtClean="0"/>
              <a:t>SRM+gridftp</a:t>
            </a:r>
            <a:r>
              <a:rPr lang="en-US" dirty="0" smtClean="0"/>
              <a:t> (WAN), </a:t>
            </a:r>
            <a:r>
              <a:rPr lang="en-US" dirty="0" err="1" smtClean="0"/>
              <a:t>rfcp</a:t>
            </a:r>
            <a:r>
              <a:rPr lang="en-US" dirty="0" smtClean="0"/>
              <a:t> (LAN)</a:t>
            </a:r>
          </a:p>
          <a:p>
            <a:pPr lvl="1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party transfers: FTS via </a:t>
            </a:r>
            <a:r>
              <a:rPr lang="en-US" dirty="0" err="1" smtClean="0"/>
              <a:t>SRM+gridftp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Wish: efficient protocol for downloads and uploads (SRM overhead penalizes for small files)</a:t>
            </a:r>
          </a:p>
          <a:p>
            <a:pPr lvl="1"/>
            <a:r>
              <a:rPr lang="en-US" dirty="0" smtClean="0"/>
              <a:t>Hopefully the same protocol</a:t>
            </a:r>
          </a:p>
          <a:p>
            <a:pPr lvl="1"/>
            <a:r>
              <a:rPr lang="en-US" dirty="0" smtClean="0"/>
              <a:t>No WAN/LAN distinction.</a:t>
            </a:r>
          </a:p>
          <a:p>
            <a:endParaRPr lang="en-US" dirty="0" smtClean="0"/>
          </a:p>
          <a:p>
            <a:r>
              <a:rPr lang="en-US" dirty="0" smtClean="0"/>
              <a:t>Wish: </a:t>
            </a:r>
            <a:r>
              <a:rPr lang="en-US" dirty="0"/>
              <a:t>e</a:t>
            </a:r>
            <a:r>
              <a:rPr lang="en-US" dirty="0" smtClean="0"/>
              <a:t>fficient (same as above) 3</a:t>
            </a:r>
            <a:r>
              <a:rPr lang="en-US" baseline="30000" dirty="0" smtClean="0"/>
              <a:t>rd</a:t>
            </a:r>
            <a:r>
              <a:rPr lang="en-US" dirty="0" smtClean="0"/>
              <a:t> party transfer protocol</a:t>
            </a:r>
          </a:p>
          <a:p>
            <a:pPr lvl="1"/>
            <a:r>
              <a:rPr lang="en-US" dirty="0" smtClean="0"/>
              <a:t>Needs to be supported by FTS</a:t>
            </a:r>
          </a:p>
          <a:p>
            <a:pPr lvl="1"/>
            <a:r>
              <a:rPr lang="en-US" dirty="0" smtClean="0"/>
              <a:t>Needs to be supported by ALL other storages</a:t>
            </a:r>
          </a:p>
          <a:p>
            <a:endParaRPr lang="en-US" dirty="0"/>
          </a:p>
          <a:p>
            <a:r>
              <a:rPr lang="en-US" dirty="0" smtClean="0"/>
              <a:t>In any case, the storage should be able to protect himself from load</a:t>
            </a:r>
          </a:p>
          <a:p>
            <a:pPr lvl="1"/>
            <a:r>
              <a:rPr lang="en-US" dirty="0" smtClean="0"/>
              <a:t>Today the “intelligence” is in the clients   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Transfer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317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Storage Federations in ATLAS is an R&amp;D project</a:t>
            </a:r>
          </a:p>
          <a:p>
            <a:endParaRPr lang="en-US" dirty="0"/>
          </a:p>
          <a:p>
            <a:r>
              <a:rPr lang="en-US" dirty="0" smtClean="0"/>
              <a:t>ATLAS follows and contributes to the Federated Storages discussion through the WLCG DM TEG</a:t>
            </a:r>
          </a:p>
          <a:p>
            <a:endParaRPr lang="en-US" dirty="0"/>
          </a:p>
          <a:p>
            <a:r>
              <a:rPr lang="en-US" dirty="0" smtClean="0"/>
              <a:t>ATLAS strongly suggest to follow the guidelines from the TEG activity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Federated Storages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922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ATLAS has in place an infrastructure which can be used to test and integrate all the above</a:t>
            </a:r>
          </a:p>
          <a:p>
            <a:pPr lvl="1"/>
            <a:r>
              <a:rPr lang="en-US" dirty="0" err="1" smtClean="0"/>
              <a:t>HammerCloud</a:t>
            </a:r>
            <a:r>
              <a:rPr lang="en-US" dirty="0" smtClean="0"/>
              <a:t> + DDM functional test</a:t>
            </a:r>
          </a:p>
          <a:p>
            <a:pPr lvl="1"/>
            <a:endParaRPr lang="en-US" dirty="0"/>
          </a:p>
          <a:p>
            <a:r>
              <a:rPr lang="en-US" dirty="0" smtClean="0"/>
              <a:t>ATLAS is willing to contribute to the integration and early testing of prototypes</a:t>
            </a:r>
          </a:p>
          <a:p>
            <a:pPr lvl="1"/>
            <a:r>
              <a:rPr lang="en-US" dirty="0" smtClean="0"/>
              <a:t>In close collaboration with </a:t>
            </a:r>
            <a:r>
              <a:rPr lang="en-US" dirty="0" err="1" smtClean="0"/>
              <a:t>devs</a:t>
            </a:r>
            <a:r>
              <a:rPr lang="en-US" dirty="0" smtClean="0"/>
              <a:t> and sites</a:t>
            </a:r>
          </a:p>
          <a:p>
            <a:pPr lvl="1"/>
            <a:r>
              <a:rPr lang="en-US" dirty="0" smtClean="0"/>
              <a:t>DPM HTTP access in ASGC was a perfect example   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31208"/>
      </p:ext>
    </p:extLst>
  </p:cSld>
  <p:clrMapOvr>
    <a:masterClrMapping/>
  </p:clrMapOvr>
</p:sld>
</file>

<file path=ppt/theme/theme1.xml><?xml version="1.0" encoding="utf-8"?>
<a:theme xmlns:a="http://schemas.openxmlformats.org/drawingml/2006/main" name="OPSTEGMonitoringAmsterdam201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OPSTEGMonitoringAmsterdam2012.potm</Template>
  <TotalTime>39225</TotalTime>
  <Words>526</Words>
  <Application>Microsoft Macintosh PowerPoint</Application>
  <PresentationFormat>On-screen Show (4:3)</PresentationFormat>
  <Paragraphs>70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OPSTEGMonitoringAmsterdam2012</vt:lpstr>
      <vt:lpstr>DPM Community Workshop  User View - ATLAS</vt:lpstr>
      <vt:lpstr>Introduction</vt:lpstr>
      <vt:lpstr>Support for sites</vt:lpstr>
      <vt:lpstr>Data Access</vt:lpstr>
      <vt:lpstr>Data Transfer</vt:lpstr>
      <vt:lpstr>Federated Storages</vt:lpstr>
      <vt:lpstr>Collaboration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EGI  WLCG</dc:title>
  <dc:creator>Ian Bird</dc:creator>
  <cp:lastModifiedBy>Office 2004 Test Drive User</cp:lastModifiedBy>
  <cp:revision>323</cp:revision>
  <cp:lastPrinted>2011-10-18T10:07:25Z</cp:lastPrinted>
  <dcterms:created xsi:type="dcterms:W3CDTF">2010-12-02T16:23:28Z</dcterms:created>
  <dcterms:modified xsi:type="dcterms:W3CDTF">2012-02-27T07:01:10Z</dcterms:modified>
</cp:coreProperties>
</file>