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60" r:id="rId2"/>
    <p:sldId id="258" r:id="rId3"/>
    <p:sldId id="261" r:id="rId4"/>
    <p:sldId id="269" r:id="rId5"/>
    <p:sldId id="270" r:id="rId6"/>
    <p:sldId id="266" r:id="rId7"/>
    <p:sldId id="265" r:id="rId8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2" autoAdjust="0"/>
    <p:restoredTop sz="94660"/>
  </p:normalViewPr>
  <p:slideViewPr>
    <p:cSldViewPr>
      <p:cViewPr>
        <p:scale>
          <a:sx n="66" d="100"/>
          <a:sy n="66" d="100"/>
        </p:scale>
        <p:origin x="-2850" y="-13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6" y="0"/>
            <a:ext cx="2889938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1D4449A-00A5-492C-BF51-13A35869729B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6" y="9428584"/>
            <a:ext cx="2889938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EF475EA-4CB8-42BB-9204-8AC9B08AB1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0582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34EBD-1821-4060-9ABA-30FF38252AF7}" type="datetime1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01DA-A9FD-424B-8E58-7AF701415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C0ADF-20B6-4ACF-8C3E-E7F31FA8B81A}" type="datetime1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01DA-A9FD-424B-8E58-7AF701415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2A725-0681-426F-9F3F-1A400778B26F}" type="datetime1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01DA-A9FD-424B-8E58-7AF701415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FA9E2-9A79-4403-AFA9-845C37356BAB}" type="datetime1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01DA-A9FD-424B-8E58-7AF701415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653D-7732-418D-AB8F-76CF95D0ADF1}" type="datetime1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01DA-A9FD-424B-8E58-7AF701415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C648D-BD9C-470C-8E1B-A07F66391C1F}" type="datetime1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01DA-A9FD-424B-8E58-7AF701415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4AF4-1E24-4E1F-AA72-B52A9DFB99B3}" type="datetime1">
              <a:rPr lang="en-US" smtClean="0"/>
              <a:pPr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01DA-A9FD-424B-8E58-7AF701415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90F6-3255-4F41-AEC8-3182A152FC55}" type="datetime1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01DA-A9FD-424B-8E58-7AF701415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38BD-EEDE-4E6F-A30B-8B89E66AD36A}" type="datetime1">
              <a:rPr lang="en-US" smtClean="0"/>
              <a:pPr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01DA-A9FD-424B-8E58-7AF701415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F1E4-C956-4002-8ED0-5DD7E615F90C}" type="datetime1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01DA-A9FD-424B-8E58-7AF701415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FAB7-C0F5-4776-A1B6-2B6D94628A4B}" type="datetime1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01DA-A9FD-424B-8E58-7AF701415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EBD8F-7FB9-47CB-A185-B9419ABA0B22}" type="datetime1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701DA-A9FD-424B-8E58-7AF701415E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10.jpeg"/><Relationship Id="rId10" Type="http://schemas.openxmlformats.org/officeDocument/2006/relationships/image" Target="../media/image14.jpeg"/><Relationship Id="rId4" Type="http://schemas.openxmlformats.org/officeDocument/2006/relationships/image" Target="../media/image9.png"/><Relationship Id="rId9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3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448" y="2286000"/>
            <a:ext cx="8191160" cy="2971800"/>
          </a:xfrm>
        </p:spPr>
        <p:txBody>
          <a:bodyPr>
            <a:normAutofit/>
          </a:bodyPr>
          <a:lstStyle/>
          <a:p>
            <a:r>
              <a:rPr lang="en-US" dirty="0" smtClean="0"/>
              <a:t>Civil Engineering activities </a:t>
            </a:r>
            <a:br>
              <a:rPr lang="en-US" dirty="0" smtClean="0"/>
            </a:br>
            <a:r>
              <a:rPr lang="en-US" dirty="0" smtClean="0"/>
              <a:t>@ R2E Project</a:t>
            </a:r>
            <a:r>
              <a:rPr lang="en-US" sz="3300" dirty="0" smtClean="0"/>
              <a:t/>
            </a:r>
            <a:br>
              <a:rPr lang="en-US" sz="3300" dirty="0" smtClean="0"/>
            </a:br>
            <a:r>
              <a:rPr lang="en-US" sz="3300" dirty="0" smtClean="0"/>
              <a:t/>
            </a:r>
            <a:br>
              <a:rPr lang="en-US" sz="3300" dirty="0" smtClean="0"/>
            </a:br>
            <a:r>
              <a:rPr lang="en-US" sz="2000" dirty="0" smtClean="0"/>
              <a:t>18/01/2012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172200"/>
            <a:ext cx="6400800" cy="381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J. Osborne / J. Crespo</a:t>
            </a:r>
            <a:endParaRPr lang="en-US" sz="1800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81000"/>
            <a:ext cx="1295400" cy="1295400"/>
          </a:xfrm>
          <a:prstGeom prst="rect">
            <a:avLst/>
          </a:prstGeom>
        </p:spPr>
      </p:pic>
      <p:pic>
        <p:nvPicPr>
          <p:cNvPr id="5" name="Picture 2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304800"/>
            <a:ext cx="1409360" cy="2406352"/>
          </a:xfrm>
          <a:prstGeom prst="rect">
            <a:avLst/>
          </a:prstGeom>
          <a:noFill/>
        </p:spPr>
      </p:pic>
      <p:pic>
        <p:nvPicPr>
          <p:cNvPr id="4098" name="Picture 2" descr="\\cern.ch\dfs\Users\j\jcrespob\Desktop\logo_G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19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29" y="1447800"/>
            <a:ext cx="8229600" cy="4830763"/>
          </a:xfrm>
        </p:spPr>
        <p:txBody>
          <a:bodyPr/>
          <a:lstStyle/>
          <a:p>
            <a:endParaRPr lang="en-US" b="1" u="sng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bg1">
                    <a:lumMod val="50000"/>
                  </a:schemeClr>
                </a:solidFill>
              </a:rPr>
              <a:t>2011/2012 Technical Stop</a:t>
            </a:r>
          </a:p>
          <a:p>
            <a:pPr lvl="1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Point 5: Core drilling &amp; cutting activities</a:t>
            </a:r>
          </a:p>
          <a:p>
            <a:pPr lvl="1"/>
            <a:endParaRPr lang="en-US" b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bg1">
                    <a:lumMod val="50000"/>
                  </a:schemeClr>
                </a:solidFill>
              </a:rPr>
              <a:t>LS1</a:t>
            </a:r>
          </a:p>
          <a:p>
            <a:pPr lvl="1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Point 5: Core drilling activities + safe room</a:t>
            </a:r>
          </a:p>
          <a:p>
            <a:pPr lvl="1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Point 7: TZ Wall demolition</a:t>
            </a:r>
          </a:p>
        </p:txBody>
      </p:sp>
      <p:pic>
        <p:nvPicPr>
          <p:cNvPr id="21" name="Picture 20" descr="cern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04800"/>
            <a:ext cx="838200" cy="838200"/>
          </a:xfrm>
          <a:prstGeom prst="rect">
            <a:avLst/>
          </a:prstGeom>
        </p:spPr>
      </p:pic>
      <p:pic>
        <p:nvPicPr>
          <p:cNvPr id="22" name="Picture 2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304800"/>
            <a:ext cx="803323" cy="1371600"/>
          </a:xfrm>
          <a:prstGeom prst="rect">
            <a:avLst/>
          </a:prstGeom>
          <a:noFill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Index</a:t>
            </a:r>
            <a:endParaRPr lang="en-US" sz="3600" dirty="0"/>
          </a:p>
        </p:txBody>
      </p:sp>
      <p:pic>
        <p:nvPicPr>
          <p:cNvPr id="7" name="Picture 2" descr="\\cern.ch\dfs\Users\j\jcrespob\Desktop\logo_G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6"/>
          <p:cNvSpPr txBox="1">
            <a:spLocks/>
          </p:cNvSpPr>
          <p:nvPr/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3701DA-A9FD-424B-8E58-7AF701415E0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297772" y="6553200"/>
            <a:ext cx="6400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J. Osborne / J. Crespo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cern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04800"/>
            <a:ext cx="838200" cy="838200"/>
          </a:xfrm>
          <a:prstGeom prst="rect">
            <a:avLst/>
          </a:prstGeom>
        </p:spPr>
      </p:pic>
      <p:pic>
        <p:nvPicPr>
          <p:cNvPr id="22" name="Picture 2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304800"/>
            <a:ext cx="803323" cy="1371600"/>
          </a:xfrm>
          <a:prstGeom prst="rect">
            <a:avLst/>
          </a:prstGeom>
          <a:noFill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371600" y="152400"/>
            <a:ext cx="6629173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2011/2012 Technical Stop</a:t>
            </a:r>
          </a:p>
          <a:p>
            <a:r>
              <a:rPr lang="en-US" sz="3600" dirty="0" smtClean="0"/>
              <a:t>6 ducts Ø350mm</a:t>
            </a:r>
            <a:endParaRPr lang="en-US" sz="3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E93701DA-A9FD-424B-8E58-7AF701415E0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9" name="Picture 2" descr="\\cern.ch\dfs\Users\j\jcrespob\Desktop\logo_G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ubtitle 2"/>
          <p:cNvSpPr txBox="1">
            <a:spLocks/>
          </p:cNvSpPr>
          <p:nvPr/>
        </p:nvSpPr>
        <p:spPr>
          <a:xfrm>
            <a:off x="1297772" y="6553200"/>
            <a:ext cx="6400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J. Osborne / J. Crespo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8" name="Picture 2" descr="\\cern.ch\dfs\Users\j\jcrespob\Desktop\Tunnels\Point 5\Xmas break\photos\IMAG055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531" r="-603"/>
          <a:stretch/>
        </p:blipFill>
        <p:spPr bwMode="auto">
          <a:xfrm>
            <a:off x="2627453" y="1449021"/>
            <a:ext cx="2926806" cy="1945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\\cern.ch\dfs\Users\j\jcrespob\Desktop\Tunnels\Point 5\Xmas break\photos\IMAG059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4" t="205" r="1856" b="17226"/>
          <a:stretch/>
        </p:blipFill>
        <p:spPr bwMode="auto">
          <a:xfrm>
            <a:off x="3379633" y="3461901"/>
            <a:ext cx="2143760" cy="304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\\cern.ch\dfs\Users\j\jcrespob\Desktop\Tunnels\Point 5\Xmas break\photos\IMAG061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461901"/>
            <a:ext cx="1824633" cy="304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" descr="\\cern.ch\dfs\Users\j\jcrespob\Desktop\Tunnels\Point 5\Xmas break\photos\IMAG0614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330"/>
          <a:stretch/>
        </p:blipFill>
        <p:spPr bwMode="auto">
          <a:xfrm>
            <a:off x="5791199" y="1447800"/>
            <a:ext cx="3013123" cy="194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7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087" t="2185" r="17330" b="2089"/>
          <a:stretch/>
        </p:blipFill>
        <p:spPr bwMode="auto">
          <a:xfrm>
            <a:off x="234310" y="1565770"/>
            <a:ext cx="2126925" cy="488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027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cern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04800"/>
            <a:ext cx="838200" cy="838200"/>
          </a:xfrm>
          <a:prstGeom prst="rect">
            <a:avLst/>
          </a:prstGeom>
        </p:spPr>
      </p:pic>
      <p:pic>
        <p:nvPicPr>
          <p:cNvPr id="22" name="Picture 2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304800"/>
            <a:ext cx="803323" cy="1371600"/>
          </a:xfrm>
          <a:prstGeom prst="rect">
            <a:avLst/>
          </a:prstGeom>
          <a:noFill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066800" y="152400"/>
            <a:ext cx="6933973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LS1 - P5</a:t>
            </a:r>
          </a:p>
          <a:p>
            <a:r>
              <a:rPr lang="en-US" sz="3600" dirty="0" smtClean="0"/>
              <a:t>Drilling activities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335" t="10919"/>
          <a:stretch/>
        </p:blipFill>
        <p:spPr bwMode="auto">
          <a:xfrm>
            <a:off x="499164" y="2265839"/>
            <a:ext cx="2669087" cy="1967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Oval 14"/>
          <p:cNvSpPr/>
          <p:nvPr/>
        </p:nvSpPr>
        <p:spPr>
          <a:xfrm>
            <a:off x="2075210" y="2596577"/>
            <a:ext cx="309372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C:\photos\Point 5\first visit\UL557\DSCN063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616" y="4419600"/>
            <a:ext cx="3038181" cy="227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701DA-A9FD-424B-8E58-7AF701415E0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3" name="Picture 2" descr="\\cern.ch\dfs\Users\j\jcrespob\Desktop\logo_GS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1619508"/>
            <a:ext cx="2033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 ducts </a:t>
            </a:r>
            <a:r>
              <a:rPr lang="en-US" dirty="0" smtClean="0"/>
              <a:t>Ø350mm</a:t>
            </a:r>
            <a:r>
              <a:rPr lang="en-GB" dirty="0" smtClean="0"/>
              <a:t> (UL557 - UL558)</a:t>
            </a:r>
            <a:endParaRPr lang="en-US" dirty="0"/>
          </a:p>
        </p:txBody>
      </p:sp>
      <p:pic>
        <p:nvPicPr>
          <p:cNvPr id="16" name="Picture 2" descr="\\cern.ch\dfs\Users\j\jcrespob\Desktop\Tunnels\Call for Tenders\Annex A-1\general view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285" r="12862" b="7647"/>
          <a:stretch/>
        </p:blipFill>
        <p:spPr bwMode="auto">
          <a:xfrm>
            <a:off x="3505199" y="2362200"/>
            <a:ext cx="2696902" cy="253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733800" y="1606986"/>
            <a:ext cx="2033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 </a:t>
            </a:r>
            <a:r>
              <a:rPr lang="en-US" dirty="0"/>
              <a:t>ducts </a:t>
            </a:r>
            <a:r>
              <a:rPr lang="en-US" dirty="0" smtClean="0"/>
              <a:t>Ø400mm</a:t>
            </a:r>
            <a:r>
              <a:rPr lang="en-GB" dirty="0" smtClean="0"/>
              <a:t> (UJ56 - UL558)</a:t>
            </a:r>
            <a:endParaRPr lang="en-US" dirty="0"/>
          </a:p>
        </p:txBody>
      </p:sp>
      <p:pic>
        <p:nvPicPr>
          <p:cNvPr id="19" name="Picture 7" descr="\\cern.ch\dfs\Users\j\jcrespob\Desktop\Tunnels\Call for Tenders\Annex A-1\axis inclination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7778" y="5105400"/>
            <a:ext cx="2143831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748256" y="1594464"/>
            <a:ext cx="2033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 </a:t>
            </a:r>
            <a:r>
              <a:rPr lang="en-US" dirty="0"/>
              <a:t>ducts </a:t>
            </a:r>
            <a:r>
              <a:rPr lang="en-US" dirty="0" smtClean="0"/>
              <a:t>Ø350mm</a:t>
            </a:r>
            <a:r>
              <a:rPr lang="en-GB" dirty="0" smtClean="0"/>
              <a:t> (UJ56)</a:t>
            </a:r>
            <a:endParaRPr 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582" t="21803" r="23336"/>
          <a:stretch/>
        </p:blipFill>
        <p:spPr bwMode="auto">
          <a:xfrm>
            <a:off x="6606989" y="4233766"/>
            <a:ext cx="2316416" cy="237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\\cern.ch\dfs\Users\j\jcrespob\Desktop\Tunnels\Call for Tenders\Annex A-3\cross section wall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002"/>
          <a:stretch/>
        </p:blipFill>
        <p:spPr bwMode="auto">
          <a:xfrm>
            <a:off x="6941029" y="2319578"/>
            <a:ext cx="1657792" cy="174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7966048" y="3097750"/>
            <a:ext cx="33404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7955280" y="3025140"/>
            <a:ext cx="33404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7958428" y="2945350"/>
            <a:ext cx="33404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Slide Number Placeholder 6"/>
          <p:cNvSpPr txBox="1">
            <a:spLocks/>
          </p:cNvSpPr>
          <p:nvPr/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3701DA-A9FD-424B-8E58-7AF701415E0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1297772" y="6553200"/>
            <a:ext cx="6400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J. Osborne / J. Crespo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324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cern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04800"/>
            <a:ext cx="838200" cy="838200"/>
          </a:xfrm>
          <a:prstGeom prst="rect">
            <a:avLst/>
          </a:prstGeom>
        </p:spPr>
      </p:pic>
      <p:pic>
        <p:nvPicPr>
          <p:cNvPr id="22" name="Picture 2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304800"/>
            <a:ext cx="803323" cy="1371600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2213" t="7701" r="3746" b="5654"/>
          <a:stretch/>
        </p:blipFill>
        <p:spPr bwMode="auto">
          <a:xfrm>
            <a:off x="2286000" y="1600200"/>
            <a:ext cx="6329837" cy="356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840" y="3124200"/>
            <a:ext cx="6080760" cy="3355716"/>
          </a:xfrm>
          <a:prstGeom prst="rect">
            <a:avLst/>
          </a:prstGeom>
        </p:spPr>
      </p:pic>
      <p:pic>
        <p:nvPicPr>
          <p:cNvPr id="8" name="Picture 2" descr="\\cern.ch\dfs\Users\j\jcrespob\Desktop\logo_GS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066800" y="152400"/>
            <a:ext cx="6933973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LS1 - P5</a:t>
            </a:r>
          </a:p>
          <a:p>
            <a:r>
              <a:rPr lang="en-US" sz="3600" dirty="0" smtClean="0"/>
              <a:t>Safe room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E93701DA-A9FD-424B-8E58-7AF701415E0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297772" y="6553200"/>
            <a:ext cx="6400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J. Osborne / J. Crespo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54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277" y="1599480"/>
            <a:ext cx="4522123" cy="2286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 descr="cern_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04800"/>
            <a:ext cx="838200" cy="838200"/>
          </a:xfrm>
          <a:prstGeom prst="rect">
            <a:avLst/>
          </a:prstGeom>
        </p:spPr>
      </p:pic>
      <p:pic>
        <p:nvPicPr>
          <p:cNvPr id="22" name="Picture 2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304800"/>
            <a:ext cx="803323" cy="1371600"/>
          </a:xfrm>
          <a:prstGeom prst="rect">
            <a:avLst/>
          </a:prstGeom>
          <a:noFill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LS1 – P7</a:t>
            </a:r>
          </a:p>
          <a:p>
            <a:r>
              <a:rPr lang="en-US" sz="3600" dirty="0" smtClean="0"/>
              <a:t>TZ76 Wall demolition</a:t>
            </a:r>
            <a:endParaRPr lang="en-US" sz="3600" dirty="0"/>
          </a:p>
        </p:txBody>
      </p:sp>
      <p:sp>
        <p:nvSpPr>
          <p:cNvPr id="2" name="Rounded Rectangle 1"/>
          <p:cNvSpPr/>
          <p:nvPr/>
        </p:nvSpPr>
        <p:spPr>
          <a:xfrm rot="1261229">
            <a:off x="1039796" y="2691493"/>
            <a:ext cx="3426115" cy="199648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1" name="Picture 3" descr="\\cern.ch\dfs\Users\j\jcrespob\Desktop\Point 7 (1)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895"/>
          <a:stretch/>
        </p:blipFill>
        <p:spPr bwMode="auto">
          <a:xfrm>
            <a:off x="5210223" y="1453908"/>
            <a:ext cx="3491817" cy="257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Users\j\jcrespob\Desktop\Point 7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7772" y="3498975"/>
            <a:ext cx="5029200" cy="301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\\cern.ch\dfs\Users\j\jcrespob\Desktop\logo_GS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E93701DA-A9FD-424B-8E58-7AF701415E0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297772" y="6553200"/>
            <a:ext cx="6400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J. Osborne / J. Crespo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5" name="Straight Arrow Connector 4"/>
          <p:cNvCxnSpPr>
            <a:stCxn id="23" idx="1"/>
          </p:cNvCxnSpPr>
          <p:nvPr/>
        </p:nvCxnSpPr>
        <p:spPr>
          <a:xfrm flipH="1" flipV="1">
            <a:off x="2752854" y="4648200"/>
            <a:ext cx="3919355" cy="1856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23" idx="1"/>
          </p:cNvCxnSpPr>
          <p:nvPr/>
        </p:nvCxnSpPr>
        <p:spPr>
          <a:xfrm flipH="1">
            <a:off x="4957828" y="4833864"/>
            <a:ext cx="1714381" cy="4239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672209" y="4510698"/>
            <a:ext cx="2033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Ventilation ducts to be dismantled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25" idx="1"/>
          </p:cNvCxnSpPr>
          <p:nvPr/>
        </p:nvCxnSpPr>
        <p:spPr>
          <a:xfrm flipH="1" flipV="1">
            <a:off x="3812372" y="5495240"/>
            <a:ext cx="2817028" cy="3231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629400" y="5495240"/>
            <a:ext cx="2033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Wall to be demolished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4495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448" y="2286000"/>
            <a:ext cx="8191160" cy="2971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Thank you very much for your attention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300" dirty="0" smtClean="0"/>
              <a:t/>
            </a:r>
            <a:br>
              <a:rPr lang="en-US" sz="3300" dirty="0" smtClean="0"/>
            </a:br>
            <a:r>
              <a:rPr lang="en-US" sz="3300" dirty="0" smtClean="0"/>
              <a:t>Civil Engineering @ R2E</a:t>
            </a:r>
            <a:br>
              <a:rPr lang="en-US" sz="3300" dirty="0" smtClean="0"/>
            </a:br>
            <a:r>
              <a:rPr lang="en-US" sz="3300" dirty="0"/>
              <a:t/>
            </a:r>
            <a:br>
              <a:rPr lang="en-US" sz="3300" dirty="0"/>
            </a:br>
            <a:r>
              <a:rPr lang="en-US" sz="2000" dirty="0" smtClean="0"/>
              <a:t>18/01/2012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172200"/>
            <a:ext cx="6400800" cy="381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J. Osborne / J. Crespo</a:t>
            </a:r>
            <a:endParaRPr lang="en-US" sz="1800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81000"/>
            <a:ext cx="1295400" cy="1295400"/>
          </a:xfrm>
          <a:prstGeom prst="rect">
            <a:avLst/>
          </a:prstGeom>
        </p:spPr>
      </p:pic>
      <p:pic>
        <p:nvPicPr>
          <p:cNvPr id="5" name="Picture 2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304800"/>
            <a:ext cx="1409360" cy="2406352"/>
          </a:xfrm>
          <a:prstGeom prst="rect">
            <a:avLst/>
          </a:prstGeom>
          <a:noFill/>
        </p:spPr>
      </p:pic>
      <p:pic>
        <p:nvPicPr>
          <p:cNvPr id="6" name="Picture 2" descr="\\cern.ch\dfs\Users\j\jcrespob\Desktop\logo_G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19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9076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2292</TotalTime>
  <Words>146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Civil Engineering activities  @ R2E Project  18/01/2012</vt:lpstr>
      <vt:lpstr>Slide 2</vt:lpstr>
      <vt:lpstr>Slide 3</vt:lpstr>
      <vt:lpstr>Slide 4</vt:lpstr>
      <vt:lpstr>Slide 5</vt:lpstr>
      <vt:lpstr>Slide 6</vt:lpstr>
      <vt:lpstr>Thank you very much for your attention  Civil Engineering @ R2E  18/01/2012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jcrespob</dc:creator>
  <cp:lastModifiedBy>osborne</cp:lastModifiedBy>
  <cp:revision>105</cp:revision>
  <dcterms:created xsi:type="dcterms:W3CDTF">2011-03-31T13:10:16Z</dcterms:created>
  <dcterms:modified xsi:type="dcterms:W3CDTF">2012-01-18T16:34:17Z</dcterms:modified>
</cp:coreProperties>
</file>