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1FF2F-2EC2-4541-B42E-6FDBA290CCC0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7008F-4ACA-49D5-B02D-DDD2D67EF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656" y="1547664"/>
            <a:ext cx="6120680" cy="746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700" dirty="0" smtClean="0"/>
              <a:t> BI instruments concerned by the LIU</a:t>
            </a:r>
          </a:p>
          <a:p>
            <a:pPr algn="just"/>
            <a:endParaRPr lang="en-US" sz="1000" dirty="0" smtClean="0"/>
          </a:p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SEM grid (injection septum PSB-PS)</a:t>
            </a:r>
          </a:p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New Fast Wire Scanner</a:t>
            </a:r>
          </a:p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Longitudinal Profile</a:t>
            </a:r>
          </a:p>
          <a:p>
            <a:pPr lvl="1" algn="just">
              <a:buFont typeface="Calibri" pitchFamily="34" charset="0"/>
              <a:buChar char="–"/>
            </a:pPr>
            <a:r>
              <a:rPr lang="en-US" sz="2700" dirty="0"/>
              <a:t> </a:t>
            </a:r>
            <a:r>
              <a:rPr lang="en-US" sz="2700" dirty="0" smtClean="0"/>
              <a:t>Fast Beam Loss Monitor</a:t>
            </a:r>
          </a:p>
          <a:p>
            <a:pPr lvl="1" algn="just"/>
            <a:endParaRPr lang="en-US" sz="27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700" dirty="0" smtClean="0"/>
              <a:t> Documents received</a:t>
            </a:r>
          </a:p>
          <a:p>
            <a:pPr algn="just">
              <a:buFont typeface="Arial" pitchFamily="34" charset="0"/>
              <a:buChar char="•"/>
            </a:pPr>
            <a:endParaRPr lang="en-US" sz="1000" dirty="0" smtClean="0"/>
          </a:p>
          <a:p>
            <a:pPr lvl="1" algn="just">
              <a:buFont typeface="Calibri" pitchFamily="34" charset="0"/>
              <a:buChar char="–"/>
            </a:pPr>
            <a:r>
              <a:rPr lang="en-US" sz="2700" dirty="0"/>
              <a:t> </a:t>
            </a:r>
            <a:r>
              <a:rPr lang="en-US" sz="2700" dirty="0" smtClean="0"/>
              <a:t>Injection Septum : From Rende, description of the replacement of the septum 42. </a:t>
            </a:r>
          </a:p>
          <a:p>
            <a:pPr lvl="1" algn="just"/>
            <a:r>
              <a:rPr lang="en-US" sz="2700" dirty="0" smtClean="0"/>
              <a:t>Because of space constraints, we need to know precisely what OP needs in the transfer line PSB-PS.</a:t>
            </a:r>
          </a:p>
          <a:p>
            <a:pPr lvl="1" algn="just"/>
            <a:endParaRPr lang="en-US" sz="1000" dirty="0"/>
          </a:p>
          <a:p>
            <a:pPr lvl="1" algn="just"/>
            <a:r>
              <a:rPr lang="en-US" sz="2700" dirty="0" smtClean="0"/>
              <a:t>→ Document update to be provided.</a:t>
            </a:r>
          </a:p>
          <a:p>
            <a:pPr lvl="1"/>
            <a:endParaRPr lang="en-US" sz="2700" dirty="0" smtClean="0"/>
          </a:p>
          <a:p>
            <a:pPr lvl="1">
              <a:buFont typeface="Calibri" pitchFamily="34" charset="0"/>
              <a:buChar char="–"/>
            </a:pPr>
            <a:endParaRPr lang="en-US" sz="2700" dirty="0"/>
          </a:p>
        </p:txBody>
      </p:sp>
      <p:sp>
        <p:nvSpPr>
          <p:cNvPr id="5" name="Rectangle 4"/>
          <p:cNvSpPr/>
          <p:nvPr/>
        </p:nvSpPr>
        <p:spPr>
          <a:xfrm>
            <a:off x="1412776" y="602849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LIU specifications for BI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1115616"/>
            <a:ext cx="612068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Longitudinal Profile : From Heiko, very good starting point that has leaded to an interesting BE discussion.</a:t>
            </a:r>
          </a:p>
          <a:p>
            <a:pPr lvl="1" algn="just">
              <a:buFont typeface="Calibri" pitchFamily="34" charset="0"/>
              <a:buChar char="–"/>
            </a:pPr>
            <a:endParaRPr lang="en-US" sz="27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700" dirty="0" smtClean="0"/>
              <a:t> Conclusion</a:t>
            </a:r>
          </a:p>
          <a:p>
            <a:pPr algn="just">
              <a:buFont typeface="Arial" pitchFamily="34" charset="0"/>
              <a:buChar char="•"/>
            </a:pPr>
            <a:endParaRPr lang="en-US" sz="1000" dirty="0" smtClean="0"/>
          </a:p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</a:t>
            </a:r>
            <a:r>
              <a:rPr lang="en-US" sz="2700" dirty="0" err="1" smtClean="0"/>
              <a:t>Heiko’s</a:t>
            </a:r>
            <a:r>
              <a:rPr lang="en-US" sz="2700" dirty="0"/>
              <a:t> </a:t>
            </a:r>
            <a:r>
              <a:rPr lang="en-US" sz="2700" dirty="0" smtClean="0"/>
              <a:t>template to be re-used :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/>
              <a:t> </a:t>
            </a:r>
            <a:r>
              <a:rPr lang="en-US" sz="2400" dirty="0" smtClean="0"/>
              <a:t>OP ABP RF (…) involved 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 smtClean="0"/>
              <a:t> Observable and beam </a:t>
            </a:r>
            <a:r>
              <a:rPr lang="en-US" sz="2400" dirty="0" smtClean="0"/>
              <a:t>parameters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 smtClean="0"/>
              <a:t> </a:t>
            </a:r>
            <a:r>
              <a:rPr lang="en-US" sz="2400" dirty="0" smtClean="0"/>
              <a:t>Type of measurements</a:t>
            </a:r>
            <a:endParaRPr lang="en-US" sz="2400" dirty="0" smtClean="0"/>
          </a:p>
          <a:p>
            <a:pPr lvl="2" algn="just">
              <a:buFont typeface="Calibri" pitchFamily="34" charset="0"/>
              <a:buChar char="–"/>
            </a:pPr>
            <a:r>
              <a:rPr lang="en-US" sz="2400" dirty="0"/>
              <a:t> </a:t>
            </a:r>
            <a:r>
              <a:rPr lang="en-US" sz="2400" dirty="0" smtClean="0"/>
              <a:t>Timing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/>
              <a:t> </a:t>
            </a:r>
            <a:r>
              <a:rPr lang="en-US" sz="2400" dirty="0" smtClean="0"/>
              <a:t>Data precision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/>
              <a:t> </a:t>
            </a:r>
            <a:r>
              <a:rPr lang="en-US" sz="2400" dirty="0" smtClean="0"/>
              <a:t>Logging</a:t>
            </a:r>
          </a:p>
          <a:p>
            <a:pPr lvl="2" algn="just">
              <a:buFont typeface="Calibri" pitchFamily="34" charset="0"/>
              <a:buChar char="–"/>
            </a:pPr>
            <a:r>
              <a:rPr lang="en-US" sz="2400" dirty="0"/>
              <a:t> </a:t>
            </a:r>
            <a:r>
              <a:rPr lang="en-US" sz="2400" dirty="0" smtClean="0"/>
              <a:t>Location of the instruments (if needed)</a:t>
            </a:r>
          </a:p>
          <a:p>
            <a:pPr lvl="2" algn="just">
              <a:buFont typeface="Calibri" pitchFamily="34" charset="0"/>
              <a:buChar char="–"/>
            </a:pPr>
            <a:endParaRPr lang="en-US" sz="1000" dirty="0" smtClean="0"/>
          </a:p>
          <a:p>
            <a:pPr lvl="1" algn="just">
              <a:buFont typeface="Calibri" pitchFamily="34" charset="0"/>
              <a:buChar char="–"/>
            </a:pPr>
            <a:r>
              <a:rPr lang="en-US" sz="2700" dirty="0" smtClean="0"/>
              <a:t> Need inputs from OP </a:t>
            </a:r>
          </a:p>
          <a:p>
            <a:pPr lvl="1" algn="just"/>
            <a:endParaRPr lang="en-US" sz="1000" dirty="0" smtClean="0"/>
          </a:p>
          <a:p>
            <a:pPr lvl="1" algn="just">
              <a:buFont typeface="Calibri" pitchFamily="34" charset="0"/>
              <a:buChar char="–"/>
            </a:pPr>
            <a:r>
              <a:rPr lang="en-US" sz="2700" dirty="0"/>
              <a:t> </a:t>
            </a:r>
            <a:r>
              <a:rPr lang="en-US" sz="2700" dirty="0" smtClean="0"/>
              <a:t>Work unit for January 2012 to be updated after reviewing all new future requests.</a:t>
            </a:r>
          </a:p>
          <a:p>
            <a:pPr lvl="1">
              <a:buFont typeface="Arial" pitchFamily="34" charset="0"/>
              <a:buChar char="•"/>
            </a:pPr>
            <a:endParaRPr lang="en-US" sz="2700" dirty="0" smtClean="0"/>
          </a:p>
          <a:p>
            <a:pPr lvl="1">
              <a:buFont typeface="Calibri" pitchFamily="34" charset="0"/>
              <a:buChar char="–"/>
            </a:pP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158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Stephane Bart Pedersen</dc:creator>
  <cp:lastModifiedBy>Stephane Bart Pedersen</cp:lastModifiedBy>
  <cp:revision>14</cp:revision>
  <dcterms:created xsi:type="dcterms:W3CDTF">2012-01-16T07:32:12Z</dcterms:created>
  <dcterms:modified xsi:type="dcterms:W3CDTF">2012-01-17T08:13:16Z</dcterms:modified>
</cp:coreProperties>
</file>