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7" d="100"/>
          <a:sy n="127" d="100"/>
        </p:scale>
        <p:origin x="-11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t-IT"/>
          </a:p>
        </p:txBody>
      </p:sp>
      <p:sp>
        <p:nvSpPr>
          <p:cNvPr id="4" name="Date Placeholder 3"/>
          <p:cNvSpPr>
            <a:spLocks noGrp="1"/>
          </p:cNvSpPr>
          <p:nvPr>
            <p:ph type="dt" sz="half" idx="10"/>
          </p:nvPr>
        </p:nvSpPr>
        <p:spPr/>
        <p:txBody>
          <a:bodyPr/>
          <a:lstStyle/>
          <a:p>
            <a:fld id="{837E52BF-8ABE-40A6-A7AE-1F012249E99A}" type="datetimeFigureOut">
              <a:rPr lang="it-IT" smtClean="0"/>
              <a:pPr/>
              <a:t>27/01/2012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FA8A745-CA9D-41FF-B342-DB01DD327D4A}" type="slidenum">
              <a:rPr lang="it-IT" smtClean="0"/>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837E52BF-8ABE-40A6-A7AE-1F012249E99A}" type="datetimeFigureOut">
              <a:rPr lang="it-IT" smtClean="0"/>
              <a:pPr/>
              <a:t>27/01/2012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FA8A745-CA9D-41FF-B342-DB01DD327D4A}"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837E52BF-8ABE-40A6-A7AE-1F012249E99A}" type="datetimeFigureOut">
              <a:rPr lang="it-IT" smtClean="0"/>
              <a:pPr/>
              <a:t>27/01/2012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FA8A745-CA9D-41FF-B342-DB01DD327D4A}" type="slidenum">
              <a:rPr lang="it-IT" smtClean="0"/>
              <a:pPr/>
              <a:t>‹#›</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837E52BF-8ABE-40A6-A7AE-1F012249E99A}" type="datetimeFigureOut">
              <a:rPr lang="it-IT" smtClean="0"/>
              <a:pPr/>
              <a:t>27/01/2012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FA8A745-CA9D-41FF-B342-DB01DD327D4A}" type="slidenum">
              <a:rPr lang="it-IT" smtClean="0"/>
              <a:pPr/>
              <a:t>‹#›</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7E52BF-8ABE-40A6-A7AE-1F012249E99A}" type="datetimeFigureOut">
              <a:rPr lang="it-IT" smtClean="0"/>
              <a:pPr/>
              <a:t>27/01/2012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FA8A745-CA9D-41FF-B342-DB01DD327D4A}" type="slidenum">
              <a:rPr lang="it-IT" smtClean="0"/>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p:txBody>
          <a:bodyPr/>
          <a:lstStyle/>
          <a:p>
            <a:fld id="{837E52BF-8ABE-40A6-A7AE-1F012249E99A}" type="datetimeFigureOut">
              <a:rPr lang="it-IT" smtClean="0"/>
              <a:pPr/>
              <a:t>27/01/2012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FA8A745-CA9D-41FF-B342-DB01DD327D4A}" type="slidenum">
              <a:rPr lang="it-IT" smtClean="0"/>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6"/>
          <p:cNvSpPr>
            <a:spLocks noGrp="1"/>
          </p:cNvSpPr>
          <p:nvPr>
            <p:ph type="dt" sz="half" idx="10"/>
          </p:nvPr>
        </p:nvSpPr>
        <p:spPr/>
        <p:txBody>
          <a:bodyPr/>
          <a:lstStyle/>
          <a:p>
            <a:fld id="{837E52BF-8ABE-40A6-A7AE-1F012249E99A}" type="datetimeFigureOut">
              <a:rPr lang="it-IT" smtClean="0"/>
              <a:pPr/>
              <a:t>27/01/2012</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3FA8A745-CA9D-41FF-B342-DB01DD327D4A}" type="slidenum">
              <a:rPr lang="it-IT" smtClean="0"/>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2"/>
          <p:cNvSpPr>
            <a:spLocks noGrp="1"/>
          </p:cNvSpPr>
          <p:nvPr>
            <p:ph type="dt" sz="half" idx="10"/>
          </p:nvPr>
        </p:nvSpPr>
        <p:spPr/>
        <p:txBody>
          <a:bodyPr/>
          <a:lstStyle/>
          <a:p>
            <a:fld id="{837E52BF-8ABE-40A6-A7AE-1F012249E99A}" type="datetimeFigureOut">
              <a:rPr lang="it-IT" smtClean="0"/>
              <a:pPr/>
              <a:t>27/01/2012</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3FA8A745-CA9D-41FF-B342-DB01DD327D4A}" type="slidenum">
              <a:rPr lang="it-IT" smtClean="0"/>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7E52BF-8ABE-40A6-A7AE-1F012249E99A}" type="datetimeFigureOut">
              <a:rPr lang="it-IT" smtClean="0"/>
              <a:pPr/>
              <a:t>27/01/2012</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3FA8A745-CA9D-41FF-B342-DB01DD327D4A}" type="slidenum">
              <a:rPr lang="it-IT" smtClean="0"/>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7E52BF-8ABE-40A6-A7AE-1F012249E99A}" type="datetimeFigureOut">
              <a:rPr lang="it-IT" smtClean="0"/>
              <a:pPr/>
              <a:t>27/01/2012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FA8A745-CA9D-41FF-B342-DB01DD327D4A}" type="slidenum">
              <a:rPr lang="it-IT" smtClean="0"/>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7E52BF-8ABE-40A6-A7AE-1F012249E99A}" type="datetimeFigureOut">
              <a:rPr lang="it-IT" smtClean="0"/>
              <a:pPr/>
              <a:t>27/01/2012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FA8A745-CA9D-41FF-B342-DB01DD327D4A}" type="slidenum">
              <a:rPr lang="it-IT" smtClean="0"/>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t-I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7E52BF-8ABE-40A6-A7AE-1F012249E99A}" type="datetimeFigureOut">
              <a:rPr lang="it-IT" smtClean="0"/>
              <a:pPr/>
              <a:t>27/01/2012</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A8A745-CA9D-41FF-B342-DB01DD327D4A}" type="slidenum">
              <a:rPr lang="it-IT" smtClean="0"/>
              <a:pPr/>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Commonalities in pilot frameworks</a:t>
            </a:r>
            <a:endParaRPr lang="it-IT" dirty="0"/>
          </a:p>
        </p:txBody>
      </p:sp>
      <p:sp>
        <p:nvSpPr>
          <p:cNvPr id="5" name="Content Placeholder 4"/>
          <p:cNvSpPr>
            <a:spLocks noGrp="1"/>
          </p:cNvSpPr>
          <p:nvPr>
            <p:ph idx="1"/>
          </p:nvPr>
        </p:nvSpPr>
        <p:spPr>
          <a:xfrm>
            <a:off x="457200" y="1268760"/>
            <a:ext cx="8229600" cy="5256584"/>
          </a:xfrm>
        </p:spPr>
        <p:txBody>
          <a:bodyPr>
            <a:normAutofit lnSpcReduction="10000"/>
          </a:bodyPr>
          <a:lstStyle/>
          <a:p>
            <a:r>
              <a:rPr lang="en-GB" dirty="0" smtClean="0"/>
              <a:t>All VOs expressed interest for an extension of the CE interface to be able to:</a:t>
            </a:r>
          </a:p>
          <a:p>
            <a:pPr lvl="1"/>
            <a:r>
              <a:rPr lang="en-GB" dirty="0" smtClean="0"/>
              <a:t>Keep N jobs queued at all times until a given </a:t>
            </a:r>
            <a:r>
              <a:rPr lang="en-GB" dirty="0" smtClean="0"/>
              <a:t>date or a given condition arises (e.g. no work to be done)</a:t>
            </a:r>
          </a:p>
          <a:p>
            <a:pPr lvl="2"/>
            <a:r>
              <a:rPr lang="en-GB" dirty="0" smtClean="0"/>
              <a:t>in case there is nothing to do the rate of submissions doesn’t go to infinite...</a:t>
            </a:r>
          </a:p>
          <a:p>
            <a:pPr lvl="1"/>
            <a:r>
              <a:rPr lang="en-GB" dirty="0" smtClean="0"/>
              <a:t>All jobs of the “</a:t>
            </a:r>
            <a:r>
              <a:rPr lang="en-GB" dirty="0" err="1" smtClean="0"/>
              <a:t>stram</a:t>
            </a:r>
            <a:r>
              <a:rPr lang="en-GB" dirty="0" smtClean="0"/>
              <a:t>” share the same </a:t>
            </a:r>
            <a:r>
              <a:rPr lang="en-GB" dirty="0" err="1" smtClean="0"/>
              <a:t>jdl</a:t>
            </a:r>
            <a:r>
              <a:rPr lang="en-GB" dirty="0" smtClean="0"/>
              <a:t> (i.e. the same requirements, I/O specification, etc...)</a:t>
            </a:r>
            <a:endParaRPr lang="en-GB" dirty="0" smtClean="0"/>
          </a:p>
          <a:p>
            <a:r>
              <a:rPr lang="en-GB" dirty="0" smtClean="0"/>
              <a:t>CREAM d</a:t>
            </a:r>
            <a:r>
              <a:rPr lang="en-GB" dirty="0" smtClean="0"/>
              <a:t>evelopers </a:t>
            </a:r>
            <a:r>
              <a:rPr lang="en-GB" dirty="0" smtClean="0"/>
              <a:t>considered this feasible</a:t>
            </a:r>
          </a:p>
          <a:p>
            <a:r>
              <a:rPr lang="en-GB" dirty="0" smtClean="0"/>
              <a:t>This was approved</a:t>
            </a:r>
          </a:p>
          <a:p>
            <a:endParaRPr lang="it-I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Commonalities in pilot frameworks</a:t>
            </a:r>
            <a:endParaRPr lang="it-IT" dirty="0"/>
          </a:p>
        </p:txBody>
      </p:sp>
      <p:sp>
        <p:nvSpPr>
          <p:cNvPr id="3" name="Content Placeholder 2"/>
          <p:cNvSpPr>
            <a:spLocks noGrp="1"/>
          </p:cNvSpPr>
          <p:nvPr>
            <p:ph idx="1"/>
          </p:nvPr>
        </p:nvSpPr>
        <p:spPr>
          <a:xfrm>
            <a:off x="457200" y="1268760"/>
            <a:ext cx="8229600" cy="5400600"/>
          </a:xfrm>
        </p:spPr>
        <p:txBody>
          <a:bodyPr>
            <a:normAutofit fontScale="77500" lnSpcReduction="20000"/>
          </a:bodyPr>
          <a:lstStyle/>
          <a:p>
            <a:r>
              <a:rPr lang="en-GB" dirty="0" smtClean="0"/>
              <a:t>Currently the pilot framework security relies on the fact that the pilot wrapper calls </a:t>
            </a:r>
            <a:r>
              <a:rPr lang="en-GB" dirty="0" err="1" smtClean="0"/>
              <a:t>glexec</a:t>
            </a:r>
            <a:r>
              <a:rPr lang="en-GB" dirty="0" smtClean="0"/>
              <a:t> to execute the user payload</a:t>
            </a:r>
          </a:p>
          <a:p>
            <a:pPr lvl="1"/>
            <a:r>
              <a:rPr lang="en-GB" dirty="0" smtClean="0"/>
              <a:t>This requires reviews of all and each of the VO pilot </a:t>
            </a:r>
            <a:r>
              <a:rPr lang="en-GB" dirty="0" smtClean="0"/>
              <a:t>frameworks</a:t>
            </a:r>
          </a:p>
          <a:p>
            <a:pPr lvl="1"/>
            <a:r>
              <a:rPr lang="en-GB" dirty="0" smtClean="0"/>
              <a:t>This concerns also how credentials are managed</a:t>
            </a:r>
            <a:endParaRPr lang="en-GB" dirty="0" smtClean="0"/>
          </a:p>
          <a:p>
            <a:r>
              <a:rPr lang="en-GB" dirty="0" smtClean="0"/>
              <a:t>It was proposed to find commonalities in the frameworks to factor out this part and enforce </a:t>
            </a:r>
            <a:r>
              <a:rPr lang="en-GB" dirty="0" err="1" smtClean="0"/>
              <a:t>glexec</a:t>
            </a:r>
            <a:r>
              <a:rPr lang="en-GB" dirty="0" smtClean="0"/>
              <a:t> calling, making unnecessary the review</a:t>
            </a:r>
          </a:p>
          <a:p>
            <a:r>
              <a:rPr lang="en-GB" dirty="0" smtClean="0"/>
              <a:t>During the discussion it emerged that this part is buried deep in the pilot and is very difficult to factorize it without impacting the efficiency. Furthermore that part would become as critical as </a:t>
            </a:r>
            <a:r>
              <a:rPr lang="en-GB" dirty="0" err="1" smtClean="0"/>
              <a:t>glexec</a:t>
            </a:r>
            <a:r>
              <a:rPr lang="en-GB" dirty="0" smtClean="0"/>
              <a:t> itself but definitely more complex so it was considered potentially counterproductive.</a:t>
            </a:r>
          </a:p>
          <a:p>
            <a:r>
              <a:rPr lang="en-GB" dirty="0" smtClean="0"/>
              <a:t>This has to be further investigated before decisions are taken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TotalTime>
  <Words>215</Words>
  <Application>Microsoft Office PowerPoint</Application>
  <PresentationFormat>On-screen Show (4:3)</PresentationFormat>
  <Paragraphs>14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Commonalities in pilot frameworks</vt:lpstr>
      <vt:lpstr>Commonalities in pilot frameworks</vt:lpstr>
    </vt:vector>
  </TitlesOfParts>
  <Company>INFN Bologna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Commonalities in pilot frameworks</dc:title>
  <dc:creator>grandi</dc:creator>
  <cp:lastModifiedBy>grandi</cp:lastModifiedBy>
  <cp:revision>5</cp:revision>
  <dcterms:created xsi:type="dcterms:W3CDTF">2012-01-27T08:12:36Z</dcterms:created>
  <dcterms:modified xsi:type="dcterms:W3CDTF">2012-01-27T11:25:44Z</dcterms:modified>
</cp:coreProperties>
</file>