
<file path=[Content_Types].xml><?xml version="1.0" encoding="utf-8"?>
<Types xmlns="http://schemas.openxmlformats.org/package/2006/content-types">
  <Override PartName="/ppt/theme/theme5.xml" ContentType="application/vnd.openxmlformats-officedocument.theme+xml"/>
  <Override PartName="/ppt/slideLayouts/slideLayout307.xml" ContentType="application/vnd.openxmlformats-officedocument.presentationml.slideLayout+xml"/>
  <Override PartName="/ppt/slideLayouts/slideLayout354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93.xml" ContentType="application/vnd.openxmlformats-officedocument.presentationml.slideLayout+xml"/>
  <Override PartName="/ppt/slideLayouts/slideLayout33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269.xml" ContentType="application/vnd.openxmlformats-officedocument.presentationml.slideLayout+xml"/>
  <Default Extension="xml" ContentType="application/xml"/>
  <Override PartName="/ppt/slideLayouts/slideLayout24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247.xml" ContentType="application/vnd.openxmlformats-officedocument.presentationml.slideLayout+xml"/>
  <Override PartName="/ppt/slideLayouts/slideLayout294.xml" ContentType="application/vnd.openxmlformats-officedocument.presentationml.slideLayout+xml"/>
  <Override PartName="/ppt/slideLayouts/slideLayout310.xml" ContentType="application/vnd.openxmlformats-officedocument.presentationml.slideLayout+xml"/>
  <Override PartName="/ppt/theme/theme29.xml" ContentType="application/vnd.openxmlformats-officedocument.theme+xml"/>
  <Override PartName="/ppt/slideMasters/slideMaster33.xml" ContentType="application/vnd.openxmlformats-officedocument.presentationml.slideMaster+xml"/>
  <Override PartName="/ppt/slideLayouts/slideLayout102.xml" ContentType="application/vnd.openxmlformats-officedocument.presentationml.slideLayout+xml"/>
  <Override PartName="/ppt/slideMasters/slideMaster8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Layouts/slideLayout225.xml" ContentType="application/vnd.openxmlformats-officedocument.presentationml.slideLayout+xml"/>
  <Override PartName="/ppt/slideLayouts/slideLayout272.xml" ContentType="application/vnd.openxmlformats-officedocument.presentationml.slideLayout+xml"/>
  <Override PartName="/ppt/slideLayouts/slideLayout203.xml" ContentType="application/vnd.openxmlformats-officedocument.presentationml.slideLayout+xml"/>
  <Override PartName="/ppt/slideLayouts/slideLayout250.xml" ContentType="application/vnd.openxmlformats-officedocument.presentationml.slideLayout+xml"/>
  <Override PartName="/ppt/slideLayouts/slideLayout348.xml" ContentType="application/vnd.openxmlformats-officedocument.presentationml.slideLayout+xml"/>
  <Override PartName="/ppt/theme/theme32.xml" ContentType="application/vnd.openxmlformats-officedocument.theme+xml"/>
  <Override PartName="/ppt/notesSlides/notesSlide7.xml" ContentType="application/vnd.openxmlformats-officedocument.presentationml.notesSlide+xml"/>
  <Override PartName="/ppt/slideLayouts/slideLayout87.xml" ContentType="application/vnd.openxmlformats-officedocument.presentationml.slideLayout+xml"/>
  <Override PartName="/ppt/theme/theme10.xml" ContentType="application/vnd.openxmlformats-officedocument.theme+xml"/>
  <Override PartName="/ppt/slideLayouts/slideLayout187.xml" ContentType="application/vnd.openxmlformats-officedocument.presentationml.slideLayout+xml"/>
  <Override PartName="/ppt/slideLayouts/slideLayout326.xml" ContentType="application/vnd.openxmlformats-officedocument.presentationml.slideLayout+xml"/>
  <Override PartName="/ppt/slideLayouts/slideLayout373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65.xml" ContentType="application/vnd.openxmlformats-officedocument.presentationml.slideLayout+xml"/>
  <Default Extension="png" ContentType="image/png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65.xml" ContentType="application/vnd.openxmlformats-officedocument.presentationml.slideLayout+xml"/>
  <Override PartName="/ppt/slideLayouts/slideLayout304.xml" ContentType="application/vnd.openxmlformats-officedocument.presentationml.slideLayout+xml"/>
  <Override PartName="/ppt/slideLayouts/slideLayout351.xml" ContentType="application/vnd.openxmlformats-officedocument.presentationml.slideLayout+xml"/>
  <Override PartName="/ppt/slideMasters/slideMaster27.xml" ContentType="application/vnd.openxmlformats-officedocument.presentationml.slideMaster+xml"/>
  <Override PartName="/ppt/slideLayouts/slideLayout43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90.xml" ContentType="application/vnd.openxmlformats-officedocument.presentationml.slideLayout+xml"/>
  <Override PartName="/ppt/slideLayouts/slideLayout288.xml" ContentType="application/vnd.openxmlformats-officedocument.presentationml.slideLayout+xml"/>
  <Override PartName="/ppt/slideLayouts/slideLayout219.xml" ContentType="application/vnd.openxmlformats-officedocument.presentationml.slideLayout+xml"/>
  <Override PartName="/ppt/slideLayouts/slideLayout266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21.xml" ContentType="application/vnd.openxmlformats-officedocument.presentationml.slideLayout+xml"/>
  <Override PartName="/ppt/theme/theme26.xml" ContentType="application/vnd.openxmlformats-officedocument.theme+xml"/>
  <Override PartName="/ppt/slideMasters/slideMaster30.xml" ContentType="application/vnd.openxmlformats-officedocument.presentationml.slideMaster+xml"/>
  <Override PartName="/ppt/slideLayouts/slideLayout244.xml" ContentType="application/vnd.openxmlformats-officedocument.presentationml.slideLayout+xml"/>
  <Override PartName="/ppt/slideLayouts/slideLayout291.xml" ContentType="application/vnd.openxmlformats-officedocument.presentationml.slideLayout+xml"/>
  <Override PartName="/ppt/slideLayouts/slideLayout222.xml" ContentType="application/vnd.openxmlformats-officedocument.presentationml.slideLayout+xml"/>
  <Override PartName="/ppt/slideLayouts/slideLayout367.xml" ContentType="application/vnd.openxmlformats-officedocument.presentationml.slideLayout+xml"/>
  <Override PartName="/ppt/slideMasters/slideMaster5.xml" ContentType="application/vnd.openxmlformats-officedocument.presentationml.slideMaster+xml"/>
  <Override PartName="/ppt/slideLayouts/slideLayout59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345.xml" ContentType="application/vnd.openxmlformats-officedocument.presentationml.slideLayout+xml"/>
  <Override PartName="/ppt/notesSlides/notesSlide4.xml" ContentType="application/vnd.openxmlformats-officedocument.presentationml.notesSlide+xml"/>
  <Override PartName="/ppt/slideLayouts/slideLayout137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200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Layouts/slideLayout323.xml" ContentType="application/vnd.openxmlformats-officedocument.presentationml.slideLayout+xml"/>
  <Override PartName="/ppt/slideLayouts/slideLayout370.xml" ContentType="application/vnd.openxmlformats-officedocument.presentationml.slideLayout+xml"/>
  <Override PartName="/ppt/slides/slide2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249.xml" ContentType="application/vnd.openxmlformats-officedocument.presentationml.slideLayout+xml"/>
  <Override PartName="/ppt/slideLayouts/slideLayout296.xml" ContentType="application/vnd.openxmlformats-officedocument.presentationml.slideLayout+xml"/>
  <Override PartName="/ppt/slideLayouts/slideLayout301.xml" ContentType="application/vnd.openxmlformats-officedocument.presentationml.slideLayout+xml"/>
  <Override PartName="/ppt/slideLayouts/slideLayout312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238.xml" ContentType="application/vnd.openxmlformats-officedocument.presentationml.slideLayout+xml"/>
  <Override PartName="/ppt/slideLayouts/slideLayout285.xml" ContentType="application/vnd.openxmlformats-officedocument.presentationml.slideLayout+xml"/>
  <Override PartName="/ppt/slideMasters/slideMaster24.xml" ContentType="application/vnd.openxmlformats-officedocument.presentationml.slideMaster+xml"/>
  <Override PartName="/ppt/slideLayouts/slideLayout40.xml" ContentType="application/vnd.openxmlformats-officedocument.presentationml.slideLayout+xml"/>
  <Override PartName="/ppt/slideLayouts/slideLayout227.xml" ContentType="application/vnd.openxmlformats-officedocument.presentationml.slideLayout+xml"/>
  <Override PartName="/ppt/slideLayouts/slideLayout274.xml" ContentType="application/vnd.openxmlformats-officedocument.presentationml.slideLayout+xml"/>
  <Override PartName="/ppt/slideMasters/slideMaster13.xml" ContentType="application/vnd.openxmlformats-officedocument.presentationml.slideMaster+xml"/>
  <Override PartName="/ppt/slideLayouts/slideLayout205.xml" ContentType="application/vnd.openxmlformats-officedocument.presentationml.slideLayout+xml"/>
  <Override PartName="/ppt/slideLayouts/slideLayout216.xml" ContentType="application/vnd.openxmlformats-officedocument.presentationml.slideLayout+xml"/>
  <Override PartName="/ppt/slideLayouts/slideLayout252.xml" ContentType="application/vnd.openxmlformats-officedocument.presentationml.slideLayout+xml"/>
  <Override PartName="/ppt/theme/theme23.xml" ContentType="application/vnd.openxmlformats-officedocument.theme+xml"/>
  <Override PartName="/ppt/slideLayouts/slideLayout263.xml" ContentType="application/vnd.openxmlformats-officedocument.presentationml.slideLayout+xml"/>
  <Override PartName="/ppt/theme/theme34.xml" ContentType="application/vnd.openxmlformats-officedocument.theme+xml"/>
  <Override PartName="/ppt/notesSlides/notesSlide9.xml" ContentType="application/vnd.openxmlformats-officedocument.presentationml.notesSlide+xml"/>
  <Override PartName="/ppt/slideLayouts/slideLayout89.xml" ContentType="application/vnd.openxmlformats-officedocument.presentationml.slideLayout+xml"/>
  <Override PartName="/ppt/theme/theme12.xml" ContentType="application/vnd.openxmlformats-officedocument.theme+xml"/>
  <Override PartName="/ppt/slideLayouts/slideLayout189.xml" ContentType="application/vnd.openxmlformats-officedocument.presentationml.slideLayout+xml"/>
  <Override PartName="/ppt/slideLayouts/slideLayout241.xml" ContentType="application/vnd.openxmlformats-officedocument.presentationml.slideLayout+xml"/>
  <Override PartName="/ppt/slideLayouts/slideLayout339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230.xml" ContentType="application/vnd.openxmlformats-officedocument.presentationml.slideLayout+xml"/>
  <Override PartName="/ppt/slideLayouts/slideLayout317.xml" ContentType="application/vnd.openxmlformats-officedocument.presentationml.slideLayout+xml"/>
  <Override PartName="/ppt/slideLayouts/slideLayout328.xml" ContentType="application/vnd.openxmlformats-officedocument.presentationml.slideLayout+xml"/>
  <Override PartName="/ppt/slideLayouts/slideLayout364.xml" ContentType="application/vnd.openxmlformats-officedocument.presentationml.slideLayout+xml"/>
  <Override PartName="/ppt/slideMasters/slideMaster2.xml" ContentType="application/vnd.openxmlformats-officedocument.presentationml.slideMaster+xml"/>
  <Override PartName="/ppt/theme/theme4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306.xml" ContentType="application/vnd.openxmlformats-officedocument.presentationml.slideLayout+xml"/>
  <Override PartName="/ppt/slideLayouts/slideLayout353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29.xml" ContentType="application/vnd.openxmlformats-officedocument.presentationml.slideMaster+xml"/>
  <Override PartName="/ppt/slideLayouts/slideLayout4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92.xml" ContentType="application/vnd.openxmlformats-officedocument.presentationml.slideLayout+xml"/>
  <Override PartName="/ppt/slideLayouts/slideLayout279.xml" ContentType="application/vnd.openxmlformats-officedocument.presentationml.slideLayout+xml"/>
  <Override PartName="/ppt/slideLayouts/slideLayout342.xml" ContentType="application/vnd.openxmlformats-officedocument.presentationml.slideLayout+xml"/>
  <Override PartName="/ppt/slideMasters/slideMaster18.xml" ContentType="application/vnd.openxmlformats-officedocument.presentationml.slideMaster+xml"/>
  <Override PartName="/ppt/slideLayouts/slideLayout34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268.xml" ContentType="application/vnd.openxmlformats-officedocument.presentationml.slideLayout+xml"/>
  <Override PartName="/ppt/slideLayouts/slideLayout320.xml" ContentType="application/vnd.openxmlformats-officedocument.presentationml.slideLayout+xml"/>
  <Override PartName="/ppt/slideLayouts/slideLayout331.xml" ContentType="application/vnd.openxmlformats-officedocument.presentationml.slideLayout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257.xml" ContentType="application/vnd.openxmlformats-officedocument.presentationml.slideLayout+xml"/>
  <Override PartName="/ppt/theme/theme28.xml" ContentType="application/vnd.openxmlformats-officedocument.theme+xml"/>
  <Override PartName="/ppt/slideMasters/slideMaster32.xml" ContentType="application/vnd.openxmlformats-officedocument.presentationml.slideMaster+xml"/>
  <Override PartName="/ppt/slideLayouts/slideLayout12.xml" ContentType="application/vnd.openxmlformats-officedocument.presentationml.slideLayout+xml"/>
  <Override PartName="/ppt/slideLayouts/slideLayout101.xml" ContentType="application/vnd.openxmlformats-officedocument.presentationml.slideLayout+xml"/>
  <Override PartName="/ppt/theme/theme17.xml" ContentType="application/vnd.openxmlformats-officedocument.theme+xml"/>
  <Override PartName="/ppt/slideLayouts/slideLayout235.xml" ContentType="application/vnd.openxmlformats-officedocument.presentationml.slideLayout+xml"/>
  <Override PartName="/ppt/slideLayouts/slideLayout246.xml" ContentType="application/vnd.openxmlformats-officedocument.presentationml.slideLayout+xml"/>
  <Override PartName="/ppt/slideLayouts/slideLayout293.xml" ContentType="application/vnd.openxmlformats-officedocument.presentationml.slideLayout+xml"/>
  <Override PartName="/ppt/slideMasters/slideMaster21.xml" ContentType="application/vnd.openxmlformats-officedocument.presentationml.slideMaster+xml"/>
  <Override PartName="/ppt/slideLayouts/slideLayout224.xml" ContentType="application/vnd.openxmlformats-officedocument.presentationml.slideLayout+xml"/>
  <Override PartName="/ppt/slideLayouts/slideLayout271.xml" ContentType="application/vnd.openxmlformats-officedocument.presentationml.slideLayout+xml"/>
  <Override PartName="/ppt/slideLayouts/slideLayout282.xml" ContentType="application/vnd.openxmlformats-officedocument.presentationml.slideLayout+xml"/>
  <Override PartName="/ppt/slideLayouts/slideLayout369.xml" ContentType="application/vnd.openxmlformats-officedocument.presentationml.slideLayout+xml"/>
  <Override PartName="/ppt/slideMasters/slideMaster7.xml" ContentType="application/vnd.openxmlformats-officedocument.presentationml.slideMaster+xml"/>
  <Override PartName="/ppt/slideMasters/slideMaster10.xml" ContentType="application/vnd.openxmlformats-officedocument.presentationml.slideMaster+xml"/>
  <Override PartName="/ppt/theme/theme9.xml" ContentType="application/vnd.openxmlformats-officedocument.theme+xml"/>
  <Override PartName="/ppt/slideLayouts/slideLayout213.xml" ContentType="application/vnd.openxmlformats-officedocument.presentationml.slideLayout+xml"/>
  <Override PartName="/ppt/slideLayouts/slideLayout260.xml" ContentType="application/vnd.openxmlformats-officedocument.presentationml.slideLayout+xml"/>
  <Override PartName="/ppt/theme/theme31.xml" ContentType="application/vnd.openxmlformats-officedocument.theme+xml"/>
  <Override PartName="/ppt/slideLayouts/slideLayout347.xml" ContentType="application/vnd.openxmlformats-officedocument.presentationml.slideLayout+xml"/>
  <Override PartName="/ppt/slideLayouts/slideLayout358.xml" ContentType="application/vnd.openxmlformats-officedocument.presentationml.slideLayout+xml"/>
  <Override PartName="/ppt/notesSlides/notesSlide6.xml" ContentType="application/vnd.openxmlformats-officedocument.presentationml.notesSlide+xml"/>
  <Override PartName="/ppt/slideLayouts/slideLayout97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97.xml" ContentType="application/vnd.openxmlformats-officedocument.presentationml.slideLayout+xml"/>
  <Override PartName="/ppt/slideLayouts/slideLayout202.xml" ContentType="application/vnd.openxmlformats-officedocument.presentationml.slideLayout+xml"/>
  <Override PartName="/ppt/theme/theme20.xml" ContentType="application/vnd.openxmlformats-officedocument.theme+xml"/>
  <Override PartName="/ppt/slideLayouts/slideLayout336.xml" ContentType="application/vnd.openxmlformats-officedocument.presentationml.slideLayout+xml"/>
  <Override PartName="/ppt/charts/chart2.xml" ContentType="application/vnd.openxmlformats-officedocument.drawingml.chart+xml"/>
  <Override PartName="/ppt/slideLayouts/slideLayout39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325.xml" ContentType="application/vnd.openxmlformats-officedocument.presentationml.slideLayout+xml"/>
  <Override PartName="/ppt/slideLayouts/slideLayout372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298.xml" ContentType="application/vnd.openxmlformats-officedocument.presentationml.slideLayout+xml"/>
  <Override PartName="/ppt/slideLayouts/slideLayout303.xml" ContentType="application/vnd.openxmlformats-officedocument.presentationml.slideLayout+xml"/>
  <Override PartName="/ppt/slideLayouts/slideLayout314.xml" ContentType="application/vnd.openxmlformats-officedocument.presentationml.slideLayout+xml"/>
  <Override PartName="/ppt/slideLayouts/slideLayout350.xml" ContentType="application/vnd.openxmlformats-officedocument.presentationml.slideLayout+xml"/>
  <Override PartName="/ppt/slideLayouts/slideLayout361.xml" ContentType="application/vnd.openxmlformats-officedocument.presentationml.slideLayout+xml"/>
  <Override PartName="/ppt/drawings/drawing2.xml" ContentType="application/vnd.openxmlformats-officedocument.drawingml.chartshapes+xml"/>
  <Override PartName="/ppt/theme/theme1.xml" ContentType="application/vnd.openxmlformats-officedocument.theme+xml"/>
  <Override PartName="/ppt/slideLayouts/slideLayout53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287.xml" ContentType="application/vnd.openxmlformats-officedocument.presentationml.slideLayout+xml"/>
  <Override PartName="/ppt/slideMasters/slideMaster26.xml" ContentType="application/vnd.openxmlformats-officedocument.presentationml.slideMaster+xml"/>
  <Override PartName="/ppt/slideLayouts/slideLayout42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229.xml" ContentType="application/vnd.openxmlformats-officedocument.presentationml.slideLayout+xml"/>
  <Override PartName="/ppt/slideLayouts/slideLayout276.xml" ContentType="application/vnd.openxmlformats-officedocument.presentationml.slideLayout+xml"/>
  <Override PartName="/ppt/slideMasters/slideMaster15.xml" ContentType="application/vnd.openxmlformats-officedocument.presentationml.slideMaster+xml"/>
  <Override PartName="/ppt/slides/slide10.xml" ContentType="application/vnd.openxmlformats-officedocument.presentationml.slide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207.xml" ContentType="application/vnd.openxmlformats-officedocument.presentationml.slideLayout+xml"/>
  <Override PartName="/ppt/slideLayouts/slideLayout218.xml" ContentType="application/vnd.openxmlformats-officedocument.presentationml.slideLayout+xml"/>
  <Override PartName="/ppt/slideLayouts/slideLayout254.xml" ContentType="application/vnd.openxmlformats-officedocument.presentationml.slideLayout+xml"/>
  <Override PartName="/ppt/slideLayouts/slideLayout265.xml" ContentType="application/vnd.openxmlformats-officedocument.presentationml.slideLayout+xml"/>
  <Override PartName="/ppt/theme/theme14.xml" ContentType="application/vnd.openxmlformats-officedocument.theme+xml"/>
  <Override PartName="/ppt/slideLayouts/slideLayout243.xml" ContentType="application/vnd.openxmlformats-officedocument.presentationml.slideLayout+xml"/>
  <Override PartName="/ppt/theme/theme25.xml" ContentType="application/vnd.openxmlformats-officedocument.theme+xml"/>
  <Override PartName="/ppt/slideLayouts/slideLayout290.xml" ContentType="application/vnd.openxmlformats-officedocument.presentationml.slideLayout+xml"/>
  <Override PartName="/ppt/slideLayouts/slideLayout232.xml" ContentType="application/vnd.openxmlformats-officedocument.presentationml.slideLayout+xml"/>
  <Override PartName="/ppt/slideLayouts/slideLayout319.xml" ContentType="application/vnd.openxmlformats-officedocument.presentationml.slideLayout+xml"/>
  <Override PartName="/ppt/slideLayouts/slideLayout366.xml" ContentType="application/vnd.openxmlformats-officedocument.presentationml.slideLayout+xml"/>
  <Override PartName="/ppt/slideMasters/slideMaster4.xml" ContentType="application/vnd.openxmlformats-officedocument.presentationml.slideMaster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210.xml" ContentType="application/vnd.openxmlformats-officedocument.presentationml.slideLayout+xml"/>
  <Override PartName="/ppt/slideLayouts/slideLayout221.xml" ContentType="application/vnd.openxmlformats-officedocument.presentationml.slideLayout+xml"/>
  <Override PartName="/ppt/slideLayouts/slideLayout308.xml" ContentType="application/vnd.openxmlformats-officedocument.presentationml.slideLayout+xml"/>
  <Override PartName="/ppt/slideLayouts/slideLayout355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94.xml" ContentType="application/vnd.openxmlformats-officedocument.presentationml.slideLayout+xml"/>
  <Override PartName="/ppt/slideLayouts/slideLayout344.xml" ContentType="application/vnd.openxmlformats-officedocument.presentationml.slideLayout+xml"/>
  <Override PartName="/ppt/notesSlides/notesSlide3.xml" ContentType="application/vnd.openxmlformats-officedocument.presentationml.notesSlide+xml"/>
  <Override PartName="/ppt/presProps.xml" ContentType="application/vnd.openxmlformats-officedocument.presentationml.presProps+xml"/>
  <Override PartName="/ppt/slideLayouts/slideLayout3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322.xml" ContentType="application/vnd.openxmlformats-officedocument.presentationml.slideLayout+xml"/>
  <Override PartName="/ppt/slideLayouts/slideLayout333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259.xml" ContentType="application/vnd.openxmlformats-officedocument.presentationml.slideLayout+xml"/>
  <Override PartName="/ppt/slideLayouts/slideLayout311.xml" ContentType="application/vnd.openxmlformats-officedocument.presentationml.slideLayout+xml"/>
  <Override PartName="/ppt/slideMasters/slideMaster34.xml" ContentType="application/vnd.openxmlformats-officedocument.presentationml.slideMaster+xml"/>
  <Override PartName="/ppt/slideLayouts/slideLayout14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50.xml" ContentType="application/vnd.openxmlformats-officedocument.presentationml.slideLayout+xml"/>
  <Override PartName="/ppt/theme/theme19.xml" ContentType="application/vnd.openxmlformats-officedocument.theme+xml"/>
  <Override PartName="/ppt/slideLayouts/slideLayout248.xml" ContentType="application/vnd.openxmlformats-officedocument.presentationml.slideLayout+xml"/>
  <Override PartName="/ppt/slideLayouts/slideLayout295.xml" ContentType="application/vnd.openxmlformats-officedocument.presentationml.slideLayout+xml"/>
  <Override PartName="/ppt/slideLayouts/slideLayout300.xml" ContentType="application/vnd.openxmlformats-officedocument.presentationml.slideLayout+xml"/>
  <Override PartName="/ppt/slideMasters/slideMaster23.xml" ContentType="application/vnd.openxmlformats-officedocument.presentationml.slideMaster+xml"/>
  <Override PartName="/ppt/slideLayouts/slideLayout50.xml" ContentType="application/vnd.openxmlformats-officedocument.presentationml.slideLayout+xml"/>
  <Override PartName="/ppt/slideLayouts/slideLayout226.xml" ContentType="application/vnd.openxmlformats-officedocument.presentationml.slideLayout+xml"/>
  <Override PartName="/ppt/slideLayouts/slideLayout237.xml" ContentType="application/vnd.openxmlformats-officedocument.presentationml.slideLayout+xml"/>
  <Override PartName="/ppt/slideLayouts/slideLayout273.xml" ContentType="application/vnd.openxmlformats-officedocument.presentationml.slideLayout+xml"/>
  <Override PartName="/ppt/slideLayouts/slideLayout284.xml" ContentType="application/vnd.openxmlformats-officedocument.presentationml.slideLayout+xml"/>
  <Override PartName="/ppt/slideMasters/slideMaster9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Layouts/slideLayout215.xml" ContentType="application/vnd.openxmlformats-officedocument.presentationml.slideLayout+xml"/>
  <Override PartName="/ppt/slideLayouts/slideLayout262.xml" ContentType="application/vnd.openxmlformats-officedocument.presentationml.slideLayout+xml"/>
  <Override PartName="/ppt/slideLayouts/slideLayout349.xml" ContentType="application/vnd.openxmlformats-officedocument.presentationml.slideLayout+xml"/>
  <Override PartName="/ppt/theme/theme33.xml" ContentType="application/vnd.openxmlformats-officedocument.theme+xml"/>
  <Override PartName="/ppt/notesSlides/notesSlide8.xml" ContentType="application/vnd.openxmlformats-officedocument.presentationml.notesSlide+xml"/>
  <Override PartName="/ppt/slideLayouts/slideLayout99.xml" ContentType="application/vnd.openxmlformats-officedocument.presentationml.slideLayout+xml"/>
  <Override PartName="/ppt/slideLayouts/slideLayout188.xml" ContentType="application/vnd.openxmlformats-officedocument.presentationml.slideLayout+xml"/>
  <Override PartName="/ppt/slideLayouts/slideLayout199.xml" ContentType="application/vnd.openxmlformats-officedocument.presentationml.slideLayout+xml"/>
  <Override PartName="/ppt/slideLayouts/slideLayout204.xml" ContentType="application/vnd.openxmlformats-officedocument.presentationml.slideLayout+xml"/>
  <Override PartName="/ppt/theme/theme22.xml" ContentType="application/vnd.openxmlformats-officedocument.theme+xml"/>
  <Override PartName="/ppt/slideLayouts/slideLayout251.xml" ContentType="application/vnd.openxmlformats-officedocument.presentationml.slideLayout+xml"/>
  <Override PartName="/ppt/slideLayouts/slideLayout338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11.xml" ContentType="application/vnd.openxmlformats-officedocument.theme+xml"/>
  <Override PartName="/ppt/slideLayouts/slideLayout177.xml" ContentType="application/vnd.openxmlformats-officedocument.presentationml.slideLayout+xml"/>
  <Override PartName="/ppt/slideLayouts/slideLayout240.xml" ContentType="application/vnd.openxmlformats-officedocument.presentationml.slideLayout+xml"/>
  <Override PartName="/ppt/slideLayouts/slideLayout327.xml" ContentType="application/vnd.openxmlformats-officedocument.presentationml.slideLayout+xml"/>
  <Override PartName="/ppt/slideLayouts/slideLayout374.xml" ContentType="application/vnd.openxmlformats-officedocument.presentationml.slideLayou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316.xml" ContentType="application/vnd.openxmlformats-officedocument.presentationml.slideLayout+xml"/>
  <Override PartName="/ppt/slideLayouts/slideLayout363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3.xml" ContentType="application/vnd.openxmlformats-officedocument.theme+xml"/>
  <Override PartName="/ppt/slideLayouts/slideLayout55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289.xml" ContentType="application/vnd.openxmlformats-officedocument.presentationml.slideLayout+xml"/>
  <Override PartName="/ppt/slideLayouts/slideLayout305.xml" ContentType="application/vnd.openxmlformats-officedocument.presentationml.slideLayout+xml"/>
  <Override PartName="/ppt/slideLayouts/slideLayout341.xml" ContentType="application/vnd.openxmlformats-officedocument.presentationml.slideLayout+xml"/>
  <Override PartName="/ppt/slideLayouts/slideLayout352.xml" ContentType="application/vnd.openxmlformats-officedocument.presentationml.slideLayout+xml"/>
  <Override PartName="/ppt/slideMasters/slideMaster28.xml" ContentType="application/vnd.openxmlformats-officedocument.presentationml.slideMaster+xml"/>
  <Override PartName="/ppt/slideLayouts/slideLayout44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91.xml" ContentType="application/vnd.openxmlformats-officedocument.presentationml.slideLayout+xml"/>
  <Override PartName="/ppt/slideLayouts/slideLayout278.xml" ContentType="application/vnd.openxmlformats-officedocument.presentationml.slideLayout+xml"/>
  <Override PartName="/ppt/slideLayouts/slideLayout330.xml" ContentType="application/vnd.openxmlformats-officedocument.presentationml.slideLayout+xml"/>
  <Default Extension="rels" ContentType="application/vnd.openxmlformats-package.relationships+xml"/>
  <Override PartName="/ppt/slideMasters/slideMaster17.xml" ContentType="application/vnd.openxmlformats-officedocument.presentationml.slideMaster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209.xml" ContentType="application/vnd.openxmlformats-officedocument.presentationml.slideLayout+xml"/>
  <Override PartName="/ppt/slideLayouts/slideLayout256.xml" ContentType="application/vnd.openxmlformats-officedocument.presentationml.slideLayout+xml"/>
  <Override PartName="/ppt/slideLayouts/slideLayout267.xml" ContentType="application/vnd.openxmlformats-officedocument.presentationml.slideLayout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111.xml" ContentType="application/vnd.openxmlformats-officedocument.presentationml.slideLayout+xml"/>
  <Override PartName="/ppt/theme/theme16.xml" ContentType="application/vnd.openxmlformats-officedocument.theme+xml"/>
  <Override PartName="/ppt/slideLayouts/slideLayout245.xml" ContentType="application/vnd.openxmlformats-officedocument.presentationml.slideLayout+xml"/>
  <Override PartName="/ppt/slideLayouts/slideLayout292.xml" ContentType="application/vnd.openxmlformats-officedocument.presentationml.slideLayout+xml"/>
  <Override PartName="/ppt/theme/theme27.xml" ContentType="application/vnd.openxmlformats-officedocument.theme+xml"/>
  <Override PartName="/ppt/slideMasters/slideMaster31.xml" ContentType="application/vnd.openxmlformats-officedocument.presentationml.slideMaster+xml"/>
  <Override PartName="/ppt/slideLayouts/slideLayout100.xml" ContentType="application/vnd.openxmlformats-officedocument.presentationml.slideLayout+xml"/>
  <Override PartName="/ppt/slideLayouts/slideLayout234.xml" ContentType="application/vnd.openxmlformats-officedocument.presentationml.slideLayout+xml"/>
  <Override PartName="/ppt/slideLayouts/slideLayout281.xml" ContentType="application/vnd.openxmlformats-officedocument.presentationml.slideLayout+xml"/>
  <Override PartName="/ppt/slideLayouts/slideLayout368.xml" ContentType="application/vnd.openxmlformats-officedocument.presentationml.slideLayout+xml"/>
  <Override PartName="/ppt/slideMasters/slideMaster6.xml" ContentType="application/vnd.openxmlformats-officedocument.presentationml.slideMaster+xml"/>
  <Override PartName="/ppt/slideMasters/slideMaster20.xml" ContentType="application/vnd.openxmlformats-officedocument.presentationml.slideMaster+xml"/>
  <Override PartName="/ppt/theme/theme8.xml" ContentType="application/vnd.openxmlformats-officedocument.theme+xml"/>
  <Override PartName="/ppt/slideLayouts/slideLayout223.xml" ContentType="application/vnd.openxmlformats-officedocument.presentationml.slideLayout+xml"/>
  <Override PartName="/ppt/slideLayouts/slideLayout270.xml" ContentType="application/vnd.openxmlformats-officedocument.presentationml.slideLayout+xml"/>
  <Override PartName="/ppt/slideLayouts/slideLayout357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96.xml" ContentType="application/vnd.openxmlformats-officedocument.presentationml.slideLayout+xml"/>
  <Override PartName="/ppt/slideLayouts/slideLayout201.xml" ContentType="application/vnd.openxmlformats-officedocument.presentationml.slideLayout+xml"/>
  <Override PartName="/ppt/slideLayouts/slideLayout212.xml" ContentType="application/vnd.openxmlformats-officedocument.presentationml.slideLayout+xml"/>
  <Override PartName="/ppt/theme/theme30.xml" ContentType="application/vnd.openxmlformats-officedocument.theme+xml"/>
  <Override PartName="/ppt/slideLayouts/slideLayout346.xml" ContentType="application/vnd.openxmlformats-officedocument.presentationml.slideLayout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slideLayouts/slideLayout3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324.xml" ContentType="application/vnd.openxmlformats-officedocument.presentationml.slideLayout+xml"/>
  <Override PartName="/ppt/slideLayouts/slideLayout335.xml" ContentType="application/vnd.openxmlformats-officedocument.presentationml.slideLayout+xml"/>
  <Override PartName="/ppt/slideLayouts/slideLayout371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313.xml" ContentType="application/vnd.openxmlformats-officedocument.presentationml.slideLayout+xml"/>
  <Override PartName="/ppt/slideLayouts/slideLayout360.xml" ContentType="application/vnd.openxmlformats-officedocument.presentationml.slideLayout+xml"/>
  <Override PartName="/ppt/drawings/drawing1.xml" ContentType="application/vnd.openxmlformats-officedocument.drawingml.chartshapes+xml"/>
  <Override PartName="/ppt/slideLayouts/slideLayout16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297.xml" ContentType="application/vnd.openxmlformats-officedocument.presentationml.slideLayout+xml"/>
  <Override PartName="/ppt/slideLayouts/slideLayout302.xml" ContentType="application/vnd.openxmlformats-officedocument.presentationml.slideLayout+xml"/>
  <Default Extension="jpeg" ContentType="image/jpeg"/>
  <Override PartName="/ppt/slideMasters/slideMaster25.xml" ContentType="application/vnd.openxmlformats-officedocument.presentationml.slideMaster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228.xml" ContentType="application/vnd.openxmlformats-officedocument.presentationml.slideLayout+xml"/>
  <Override PartName="/ppt/slideLayouts/slideLayout239.xml" ContentType="application/vnd.openxmlformats-officedocument.presentationml.slideLayout+xml"/>
  <Override PartName="/ppt/slideLayouts/slideLayout275.xml" ContentType="application/vnd.openxmlformats-officedocument.presentationml.slideLayout+xml"/>
  <Override PartName="/ppt/slideLayouts/slideLayout286.xml" ContentType="application/vnd.openxmlformats-officedocument.presentationml.slideLayout+xml"/>
  <Override PartName="/ppt/slideMasters/slideMaster14.xml" ContentType="application/vnd.openxmlformats-officedocument.presentationml.slideMaster+xml"/>
  <Override PartName="/ppt/slideLayouts/slideLayout30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217.xml" ContentType="application/vnd.openxmlformats-officedocument.presentationml.slideLayout+xml"/>
  <Override PartName="/ppt/slideLayouts/slideLayout264.xml" ContentType="application/vnd.openxmlformats-officedocument.presentationml.slideLayout+xml"/>
  <Override PartName="/ppt/theme/theme35.xml" ContentType="application/vnd.openxmlformats-officedocument.theme+xml"/>
  <Override PartName="/ppt/slideLayouts/slideLayout206.xml" ContentType="application/vnd.openxmlformats-officedocument.presentationml.slideLayout+xml"/>
  <Override PartName="/ppt/slideLayouts/slideLayout253.xml" ContentType="application/vnd.openxmlformats-officedocument.presentationml.slideLayout+xml"/>
  <Override PartName="/ppt/theme/theme24.xml" ContentType="application/vnd.openxmlformats-officedocument.theme+xml"/>
  <Override PartName="/ppt/theme/theme13.xml" ContentType="application/vnd.openxmlformats-officedocument.theme+xml"/>
  <Override PartName="/ppt/slideLayouts/slideLayout179.xml" ContentType="application/vnd.openxmlformats-officedocument.presentationml.slideLayout+xml"/>
  <Override PartName="/ppt/slideLayouts/slideLayout231.xml" ContentType="application/vnd.openxmlformats-officedocument.presentationml.slideLayout+xml"/>
  <Override PartName="/ppt/slideLayouts/slideLayout242.xml" ContentType="application/vnd.openxmlformats-officedocument.presentationml.slideLayout+xml"/>
  <Override PartName="/ppt/slideLayouts/slideLayout329.xml" ContentType="application/vnd.openxmlformats-officedocument.presentationml.slideLayout+xml"/>
  <Override PartName="/ppt/slides/slide8.xml" ContentType="application/vnd.openxmlformats-officedocument.presentationml.slide+xml"/>
  <Override PartName="/ppt/slideLayouts/slideLayout6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220.xml" ContentType="application/vnd.openxmlformats-officedocument.presentationml.slideLayout+xml"/>
  <Override PartName="/ppt/slideLayouts/slideLayout318.xml" ContentType="application/vnd.openxmlformats-officedocument.presentationml.slideLayout+xml"/>
  <Override PartName="/ppt/slideLayouts/slideLayout365.xml" ContentType="application/vnd.openxmlformats-officedocument.presentationml.slideLayout+xml"/>
  <Override PartName="/ppt/slideMasters/slideMaster3.xml" ContentType="application/vnd.openxmlformats-officedocument.presentationml.slideMaster+xml"/>
  <Override PartName="/ppt/slideLayouts/slideLayout57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343.xml" ContentType="application/vnd.openxmlformats-officedocument.presentationml.slideLayout+xml"/>
  <Override PartName="/ppt/notesSlides/notesSlide2.xml" ContentType="application/vnd.openxmlformats-officedocument.presentationml.notesSlide+xml"/>
  <Override PartName="/ppt/slideLayouts/slideLayout135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Masters/slideMaster19.xml" ContentType="application/vnd.openxmlformats-officedocument.presentationml.slideMaster+xml"/>
  <Override PartName="/ppt/slideLayouts/slideLayout35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258.xml" ContentType="application/vnd.openxmlformats-officedocument.presentationml.slideLayout+xml"/>
  <Override PartName="/ppt/slideLayouts/slideLayout321.xml" ContentType="application/vnd.openxmlformats-officedocument.presentationml.slideLayout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60.xml" ContentType="application/vnd.openxmlformats-officedocument.presentationml.slideLayout+xml"/>
  <Override PartName="/ppt/theme/theme18.xml" ContentType="application/vnd.openxmlformats-officedocument.theme+xml"/>
  <Override PartName="/ppt/tableStyles.xml" ContentType="application/vnd.openxmlformats-officedocument.presentationml.tableStyles+xml"/>
  <Override PartName="/ppt/slideLayouts/slideLayout236.xml" ContentType="application/vnd.openxmlformats-officedocument.presentationml.slideLayout+xml"/>
  <Override PartName="/ppt/slideLayouts/slideLayout283.xml" ContentType="application/vnd.openxmlformats-officedocument.presentationml.slideLayout+xml"/>
  <Override PartName="/ppt/slideMasters/slideMaster22.xml" ContentType="application/vnd.openxmlformats-officedocument.presentationml.slideMaster+xml"/>
  <Override PartName="/ppt/slideLayouts/slideLayout359.xml" ContentType="application/vnd.openxmlformats-officedocument.presentationml.slideLayout+xml"/>
  <Override PartName="/ppt/slideLayouts/slideLayout198.xml" ContentType="application/vnd.openxmlformats-officedocument.presentationml.slideLayout+xml"/>
  <Override PartName="/ppt/slideLayouts/slideLayout214.xml" ContentType="application/vnd.openxmlformats-officedocument.presentationml.slideLayout+xml"/>
  <Override PartName="/ppt/theme/theme21.xml" ContentType="application/vnd.openxmlformats-officedocument.theme+xml"/>
  <Override PartName="/ppt/slideLayouts/slideLayout261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337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315.xml" ContentType="application/vnd.openxmlformats-officedocument.presentationml.slideLayout+xml"/>
  <Override PartName="/ppt/slideLayouts/slideLayout362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299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277.xml" ContentType="application/vnd.openxmlformats-officedocument.presentationml.slideLayout+xml"/>
  <Override PartName="/ppt/slideLayouts/slideLayout340.xml" ContentType="application/vnd.openxmlformats-officedocument.presentationml.slideLayout+xml"/>
  <Override PartName="/ppt/presentation.xml" ContentType="application/vnd.openxmlformats-officedocument.presentationml.presentation.main+xml"/>
  <Override PartName="/ppt/slideMasters/slideMaster16.xml" ContentType="application/vnd.openxmlformats-officedocument.presentationml.slideMaster+xml"/>
  <Override PartName="/ppt/slideLayouts/slideLayout32.xml" ContentType="application/vnd.openxmlformats-officedocument.presentationml.slideLayout+xml"/>
  <Override PartName="/ppt/slideLayouts/slideLayout132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10.xml" ContentType="application/vnd.openxmlformats-officedocument.presentationml.slideLayout+xml"/>
  <Override PartName="/ppt/slideLayouts/slideLayout208.xml" ContentType="application/vnd.openxmlformats-officedocument.presentationml.slideLayout+xml"/>
  <Override PartName="/ppt/slideLayouts/slideLayout255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15.xml" ContentType="application/vnd.openxmlformats-officedocument.theme+xml"/>
  <Override PartName="/ppt/slideLayouts/slideLayout233.xml" ContentType="application/vnd.openxmlformats-officedocument.presentationml.slideLayout+xml"/>
  <Override PartName="/ppt/slideLayouts/slideLayout280.xml" ContentType="application/vnd.openxmlformats-officedocument.presentationml.slideLayout+xml"/>
  <Override PartName="/ppt/theme/theme7.xml" ContentType="application/vnd.openxmlformats-officedocument.theme+xml"/>
  <Override PartName="/ppt/slideLayouts/slideLayout211.xml" ContentType="application/vnd.openxmlformats-officedocument.presentationml.slideLayout+xml"/>
  <Override PartName="/ppt/slideLayouts/slideLayout309.xml" ContentType="application/vnd.openxmlformats-officedocument.presentationml.slideLayout+xml"/>
  <Override PartName="/ppt/slideLayouts/slideLayout356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95.xml" ContentType="application/vnd.openxmlformats-officedocument.presentationml.slideLayout+xml"/>
  <Override PartName="/ppt/slideLayouts/slideLayout334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2" r:id="rId2"/>
    <p:sldMasterId id="2147483684" r:id="rId3"/>
    <p:sldMasterId id="2147483696" r:id="rId4"/>
    <p:sldMasterId id="2147483708" r:id="rId5"/>
    <p:sldMasterId id="2147483720" r:id="rId6"/>
    <p:sldMasterId id="2147483732" r:id="rId7"/>
    <p:sldMasterId id="2147483744" r:id="rId8"/>
    <p:sldMasterId id="2147483756" r:id="rId9"/>
    <p:sldMasterId id="2147483768" r:id="rId10"/>
    <p:sldMasterId id="2147483780" r:id="rId11"/>
    <p:sldMasterId id="2147483792" r:id="rId12"/>
    <p:sldMasterId id="2147483804" r:id="rId13"/>
    <p:sldMasterId id="2147483816" r:id="rId14"/>
    <p:sldMasterId id="2147483828" r:id="rId15"/>
    <p:sldMasterId id="2147483840" r:id="rId16"/>
    <p:sldMasterId id="2147483852" r:id="rId17"/>
    <p:sldMasterId id="2147483864" r:id="rId18"/>
    <p:sldMasterId id="2147483876" r:id="rId19"/>
    <p:sldMasterId id="2147483888" r:id="rId20"/>
    <p:sldMasterId id="2147483900" r:id="rId21"/>
    <p:sldMasterId id="2147483912" r:id="rId22"/>
    <p:sldMasterId id="2147483924" r:id="rId23"/>
    <p:sldMasterId id="2147483936" r:id="rId24"/>
    <p:sldMasterId id="2147483948" r:id="rId25"/>
    <p:sldMasterId id="2147483960" r:id="rId26"/>
    <p:sldMasterId id="2147483972" r:id="rId27"/>
    <p:sldMasterId id="2147483984" r:id="rId28"/>
    <p:sldMasterId id="2147483996" r:id="rId29"/>
    <p:sldMasterId id="2147484008" r:id="rId30"/>
    <p:sldMasterId id="2147484020" r:id="rId31"/>
    <p:sldMasterId id="2147484032" r:id="rId32"/>
    <p:sldMasterId id="2147484044" r:id="rId33"/>
    <p:sldMasterId id="2147483660" r:id="rId34"/>
  </p:sldMasterIdLst>
  <p:notesMasterIdLst>
    <p:notesMasterId r:id="rId50"/>
  </p:notesMasterIdLst>
  <p:sldIdLst>
    <p:sldId id="272" r:id="rId35"/>
    <p:sldId id="273" r:id="rId36"/>
    <p:sldId id="275" r:id="rId37"/>
    <p:sldId id="284" r:id="rId38"/>
    <p:sldId id="261" r:id="rId39"/>
    <p:sldId id="260" r:id="rId40"/>
    <p:sldId id="274" r:id="rId41"/>
    <p:sldId id="257" r:id="rId42"/>
    <p:sldId id="283" r:id="rId43"/>
    <p:sldId id="276" r:id="rId44"/>
    <p:sldId id="277" r:id="rId45"/>
    <p:sldId id="278" r:id="rId46"/>
    <p:sldId id="279" r:id="rId47"/>
    <p:sldId id="280" r:id="rId48"/>
    <p:sldId id="281" r:id="rId49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808AD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9" autoAdjust="0"/>
    <p:restoredTop sz="83418" autoAdjust="0"/>
  </p:normalViewPr>
  <p:slideViewPr>
    <p:cSldViewPr>
      <p:cViewPr>
        <p:scale>
          <a:sx n="80" d="100"/>
          <a:sy n="80" d="100"/>
        </p:scale>
        <p:origin x="-612" y="-15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Master" Target="slideMasters/slideMaster26.xml"/><Relationship Id="rId39" Type="http://schemas.openxmlformats.org/officeDocument/2006/relationships/slide" Target="slides/slide5.xml"/><Relationship Id="rId3" Type="http://schemas.openxmlformats.org/officeDocument/2006/relationships/slideMaster" Target="slideMasters/slideMaster3.xml"/><Relationship Id="rId21" Type="http://schemas.openxmlformats.org/officeDocument/2006/relationships/slideMaster" Target="slideMasters/slideMaster21.xml"/><Relationship Id="rId34" Type="http://schemas.openxmlformats.org/officeDocument/2006/relationships/slideMaster" Target="slideMasters/slideMaster34.xml"/><Relationship Id="rId42" Type="http://schemas.openxmlformats.org/officeDocument/2006/relationships/slide" Target="slides/slide8.xml"/><Relationship Id="rId47" Type="http://schemas.openxmlformats.org/officeDocument/2006/relationships/slide" Target="slides/slide13.xml"/><Relationship Id="rId50" Type="http://schemas.openxmlformats.org/officeDocument/2006/relationships/notesMaster" Target="notesMasters/notesMaster1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Master" Target="slideMasters/slideMaster25.xml"/><Relationship Id="rId33" Type="http://schemas.openxmlformats.org/officeDocument/2006/relationships/slideMaster" Target="slideMasters/slideMaster33.xml"/><Relationship Id="rId38" Type="http://schemas.openxmlformats.org/officeDocument/2006/relationships/slide" Target="slides/slide4.xml"/><Relationship Id="rId46" Type="http://schemas.openxmlformats.org/officeDocument/2006/relationships/slide" Target="slides/slide12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Master" Target="slideMasters/slideMaster20.xml"/><Relationship Id="rId29" Type="http://schemas.openxmlformats.org/officeDocument/2006/relationships/slideMaster" Target="slideMasters/slideMaster29.xml"/><Relationship Id="rId41" Type="http://schemas.openxmlformats.org/officeDocument/2006/relationships/slide" Target="slides/slide7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Master" Target="slideMasters/slideMaster24.xml"/><Relationship Id="rId32" Type="http://schemas.openxmlformats.org/officeDocument/2006/relationships/slideMaster" Target="slideMasters/slideMaster32.xml"/><Relationship Id="rId37" Type="http://schemas.openxmlformats.org/officeDocument/2006/relationships/slide" Target="slides/slide3.xml"/><Relationship Id="rId40" Type="http://schemas.openxmlformats.org/officeDocument/2006/relationships/slide" Target="slides/slide6.xml"/><Relationship Id="rId45" Type="http://schemas.openxmlformats.org/officeDocument/2006/relationships/slide" Target="slides/slide11.xml"/><Relationship Id="rId53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Master" Target="slideMasters/slideMaster23.xml"/><Relationship Id="rId28" Type="http://schemas.openxmlformats.org/officeDocument/2006/relationships/slideMaster" Target="slideMasters/slideMaster28.xml"/><Relationship Id="rId36" Type="http://schemas.openxmlformats.org/officeDocument/2006/relationships/slide" Target="slides/slide2.xml"/><Relationship Id="rId49" Type="http://schemas.openxmlformats.org/officeDocument/2006/relationships/slide" Target="slides/slide15.xml"/><Relationship Id="rId10" Type="http://schemas.openxmlformats.org/officeDocument/2006/relationships/slideMaster" Target="slideMasters/slideMaster10.xml"/><Relationship Id="rId19" Type="http://schemas.openxmlformats.org/officeDocument/2006/relationships/slideMaster" Target="slideMasters/slideMaster19.xml"/><Relationship Id="rId31" Type="http://schemas.openxmlformats.org/officeDocument/2006/relationships/slideMaster" Target="slideMasters/slideMaster31.xml"/><Relationship Id="rId44" Type="http://schemas.openxmlformats.org/officeDocument/2006/relationships/slide" Target="slides/slide10.xml"/><Relationship Id="rId52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Master" Target="slideMasters/slideMaster22.xml"/><Relationship Id="rId27" Type="http://schemas.openxmlformats.org/officeDocument/2006/relationships/slideMaster" Target="slideMasters/slideMaster27.xml"/><Relationship Id="rId30" Type="http://schemas.openxmlformats.org/officeDocument/2006/relationships/slideMaster" Target="slideMasters/slideMaster30.xml"/><Relationship Id="rId35" Type="http://schemas.openxmlformats.org/officeDocument/2006/relationships/slide" Target="slides/slide1.xml"/><Relationship Id="rId43" Type="http://schemas.openxmlformats.org/officeDocument/2006/relationships/slide" Target="slides/slide9.xml"/><Relationship Id="rId48" Type="http://schemas.openxmlformats.org/officeDocument/2006/relationships/slide" Target="slides/slide14.xml"/><Relationship Id="rId8" Type="http://schemas.openxmlformats.org/officeDocument/2006/relationships/slideMaster" Target="slideMasters/slideMaster8.xml"/><Relationship Id="rId51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\\cern.ch\dfs\Users\o\obl\Desktop\Graph%20PIT%200904%20et%200905.xls" TargetMode="Externa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oleObject" Target="file:///\\cern.ch\dfs\Users\o\obl\Desktop\Graph%20PIT%200904%20et%200905%20%20review%202012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plotArea>
      <c:layout/>
      <c:scatterChart>
        <c:scatterStyle val="lineMarker"/>
        <c:ser>
          <c:idx val="0"/>
          <c:order val="0"/>
          <c:tx>
            <c:strRef>
              <c:f>Sheet2!$B$1</c:f>
              <c:strCache>
                <c:ptCount val="1"/>
                <c:pt idx="0">
                  <c:v>HE10S0905A72UX</c:v>
                </c:pt>
              </c:strCache>
            </c:strRef>
          </c:tx>
          <c:spPr>
            <a:ln>
              <a:noFill/>
              <a:prstDash val="sysDash"/>
            </a:ln>
          </c:spPr>
          <c:marker>
            <c:symbol val="diamond"/>
            <c:size val="9"/>
            <c:spPr>
              <a:solidFill>
                <a:srgbClr val="0070C0"/>
              </a:solidFill>
            </c:spPr>
          </c:marker>
          <c:xVal>
            <c:numRef>
              <c:f>Sheet2!$A$2:$A$26</c:f>
              <c:numCache>
                <c:formatCode>General</c:formatCode>
                <c:ptCount val="25"/>
                <c:pt idx="0">
                  <c:v>12</c:v>
                </c:pt>
                <c:pt idx="1">
                  <c:v>11</c:v>
                </c:pt>
                <c:pt idx="2">
                  <c:v>10</c:v>
                </c:pt>
                <c:pt idx="3">
                  <c:v>9</c:v>
                </c:pt>
                <c:pt idx="4">
                  <c:v>8</c:v>
                </c:pt>
                <c:pt idx="5">
                  <c:v>7</c:v>
                </c:pt>
                <c:pt idx="6">
                  <c:v>6</c:v>
                </c:pt>
                <c:pt idx="7">
                  <c:v>5</c:v>
                </c:pt>
                <c:pt idx="8">
                  <c:v>4</c:v>
                </c:pt>
                <c:pt idx="9">
                  <c:v>3</c:v>
                </c:pt>
                <c:pt idx="10">
                  <c:v>2</c:v>
                </c:pt>
                <c:pt idx="11">
                  <c:v>1</c:v>
                </c:pt>
                <c:pt idx="12">
                  <c:v>0</c:v>
                </c:pt>
                <c:pt idx="13">
                  <c:v>9.5</c:v>
                </c:pt>
                <c:pt idx="14">
                  <c:v>1.3</c:v>
                </c:pt>
                <c:pt idx="15">
                  <c:v>0.70000000000000062</c:v>
                </c:pt>
                <c:pt idx="16">
                  <c:v>2.1800000000000002</c:v>
                </c:pt>
                <c:pt idx="17">
                  <c:v>9</c:v>
                </c:pt>
                <c:pt idx="18">
                  <c:v>0.8</c:v>
                </c:pt>
                <c:pt idx="19">
                  <c:v>1.7700000000000042</c:v>
                </c:pt>
                <c:pt idx="20">
                  <c:v>8.8000000000000007</c:v>
                </c:pt>
                <c:pt idx="21">
                  <c:v>1.52</c:v>
                </c:pt>
                <c:pt idx="22">
                  <c:v>0.86000000000000065</c:v>
                </c:pt>
                <c:pt idx="23">
                  <c:v>2.98</c:v>
                </c:pt>
                <c:pt idx="24">
                  <c:v>10.220000000000001</c:v>
                </c:pt>
              </c:numCache>
            </c:numRef>
          </c:xVal>
          <c:yVal>
            <c:numRef>
              <c:f>Sheet2!$B$2:$B$26</c:f>
              <c:numCache>
                <c:formatCode>General</c:formatCode>
                <c:ptCount val="25"/>
                <c:pt idx="0">
                  <c:v>864</c:v>
                </c:pt>
                <c:pt idx="1">
                  <c:v>1026</c:v>
                </c:pt>
                <c:pt idx="2">
                  <c:v>1226</c:v>
                </c:pt>
                <c:pt idx="3">
                  <c:v>1443</c:v>
                </c:pt>
                <c:pt idx="4">
                  <c:v>1703</c:v>
                </c:pt>
              </c:numCache>
            </c:numRef>
          </c:yVal>
        </c:ser>
        <c:ser>
          <c:idx val="1"/>
          <c:order val="1"/>
          <c:tx>
            <c:strRef>
              <c:f>Sheet2!$C$1</c:f>
              <c:strCache>
                <c:ptCount val="1"/>
                <c:pt idx="0">
                  <c:v>HE10S0905A72UX</c:v>
                </c:pt>
              </c:strCache>
            </c:strRef>
          </c:tx>
          <c:spPr>
            <a:ln>
              <a:noFill/>
            </a:ln>
          </c:spPr>
          <c:marker>
            <c:spPr>
              <a:solidFill>
                <a:srgbClr val="00B050"/>
              </a:solidFill>
              <a:ln>
                <a:noFill/>
              </a:ln>
            </c:spPr>
          </c:marker>
          <c:xVal>
            <c:numRef>
              <c:f>Sheet2!$A$2:$A$26</c:f>
              <c:numCache>
                <c:formatCode>General</c:formatCode>
                <c:ptCount val="25"/>
                <c:pt idx="0">
                  <c:v>12</c:v>
                </c:pt>
                <c:pt idx="1">
                  <c:v>11</c:v>
                </c:pt>
                <c:pt idx="2">
                  <c:v>10</c:v>
                </c:pt>
                <c:pt idx="3">
                  <c:v>9</c:v>
                </c:pt>
                <c:pt idx="4">
                  <c:v>8</c:v>
                </c:pt>
                <c:pt idx="5">
                  <c:v>7</c:v>
                </c:pt>
                <c:pt idx="6">
                  <c:v>6</c:v>
                </c:pt>
                <c:pt idx="7">
                  <c:v>5</c:v>
                </c:pt>
                <c:pt idx="8">
                  <c:v>4</c:v>
                </c:pt>
                <c:pt idx="9">
                  <c:v>3</c:v>
                </c:pt>
                <c:pt idx="10">
                  <c:v>2</c:v>
                </c:pt>
                <c:pt idx="11">
                  <c:v>1</c:v>
                </c:pt>
                <c:pt idx="12">
                  <c:v>0</c:v>
                </c:pt>
                <c:pt idx="13">
                  <c:v>9.5</c:v>
                </c:pt>
                <c:pt idx="14">
                  <c:v>1.3</c:v>
                </c:pt>
                <c:pt idx="15">
                  <c:v>0.70000000000000062</c:v>
                </c:pt>
                <c:pt idx="16">
                  <c:v>2.1800000000000002</c:v>
                </c:pt>
                <c:pt idx="17">
                  <c:v>9</c:v>
                </c:pt>
                <c:pt idx="18">
                  <c:v>0.8</c:v>
                </c:pt>
                <c:pt idx="19">
                  <c:v>1.7700000000000042</c:v>
                </c:pt>
                <c:pt idx="20">
                  <c:v>8.8000000000000007</c:v>
                </c:pt>
                <c:pt idx="21">
                  <c:v>1.52</c:v>
                </c:pt>
                <c:pt idx="22">
                  <c:v>0.86000000000000065</c:v>
                </c:pt>
                <c:pt idx="23">
                  <c:v>2.98</c:v>
                </c:pt>
                <c:pt idx="24">
                  <c:v>10.220000000000001</c:v>
                </c:pt>
              </c:numCache>
            </c:numRef>
          </c:xVal>
          <c:yVal>
            <c:numRef>
              <c:f>Sheet2!$C$2:$C$26</c:f>
              <c:numCache>
                <c:formatCode>General</c:formatCode>
                <c:ptCount val="25"/>
                <c:pt idx="5">
                  <c:v>2000</c:v>
                </c:pt>
                <c:pt idx="6">
                  <c:v>2000</c:v>
                </c:pt>
                <c:pt idx="7">
                  <c:v>2000</c:v>
                </c:pt>
                <c:pt idx="10">
                  <c:v>2000</c:v>
                </c:pt>
                <c:pt idx="11">
                  <c:v>2000</c:v>
                </c:pt>
                <c:pt idx="12">
                  <c:v>2000</c:v>
                </c:pt>
              </c:numCache>
            </c:numRef>
          </c:yVal>
        </c:ser>
        <c:ser>
          <c:idx val="2"/>
          <c:order val="2"/>
          <c:tx>
            <c:strRef>
              <c:f>Sheet2!$D$1</c:f>
              <c:strCache>
                <c:ptCount val="1"/>
                <c:pt idx="0">
                  <c:v>HE10S0905A72UX</c:v>
                </c:pt>
              </c:strCache>
            </c:strRef>
          </c:tx>
          <c:spPr>
            <a:ln>
              <a:noFill/>
            </a:ln>
          </c:spPr>
          <c:marker>
            <c:symbol val="triangle"/>
            <c:size val="9"/>
            <c:spPr>
              <a:solidFill>
                <a:srgbClr val="FFAFAF"/>
              </a:solidFill>
              <a:ln>
                <a:noFill/>
              </a:ln>
            </c:spPr>
          </c:marker>
          <c:xVal>
            <c:numRef>
              <c:f>Sheet2!$A$2:$A$26</c:f>
              <c:numCache>
                <c:formatCode>General</c:formatCode>
                <c:ptCount val="25"/>
                <c:pt idx="0">
                  <c:v>12</c:v>
                </c:pt>
                <c:pt idx="1">
                  <c:v>11</c:v>
                </c:pt>
                <c:pt idx="2">
                  <c:v>10</c:v>
                </c:pt>
                <c:pt idx="3">
                  <c:v>9</c:v>
                </c:pt>
                <c:pt idx="4">
                  <c:v>8</c:v>
                </c:pt>
                <c:pt idx="5">
                  <c:v>7</c:v>
                </c:pt>
                <c:pt idx="6">
                  <c:v>6</c:v>
                </c:pt>
                <c:pt idx="7">
                  <c:v>5</c:v>
                </c:pt>
                <c:pt idx="8">
                  <c:v>4</c:v>
                </c:pt>
                <c:pt idx="9">
                  <c:v>3</c:v>
                </c:pt>
                <c:pt idx="10">
                  <c:v>2</c:v>
                </c:pt>
                <c:pt idx="11">
                  <c:v>1</c:v>
                </c:pt>
                <c:pt idx="12">
                  <c:v>0</c:v>
                </c:pt>
                <c:pt idx="13">
                  <c:v>9.5</c:v>
                </c:pt>
                <c:pt idx="14">
                  <c:v>1.3</c:v>
                </c:pt>
                <c:pt idx="15">
                  <c:v>0.70000000000000062</c:v>
                </c:pt>
                <c:pt idx="16">
                  <c:v>2.1800000000000002</c:v>
                </c:pt>
                <c:pt idx="17">
                  <c:v>9</c:v>
                </c:pt>
                <c:pt idx="18">
                  <c:v>0.8</c:v>
                </c:pt>
                <c:pt idx="19">
                  <c:v>1.7700000000000042</c:v>
                </c:pt>
                <c:pt idx="20">
                  <c:v>8.8000000000000007</c:v>
                </c:pt>
                <c:pt idx="21">
                  <c:v>1.52</c:v>
                </c:pt>
                <c:pt idx="22">
                  <c:v>0.86000000000000065</c:v>
                </c:pt>
                <c:pt idx="23">
                  <c:v>2.98</c:v>
                </c:pt>
                <c:pt idx="24">
                  <c:v>10.220000000000001</c:v>
                </c:pt>
              </c:numCache>
            </c:numRef>
          </c:xVal>
          <c:yVal>
            <c:numRef>
              <c:f>Sheet2!$D$2:$D$26</c:f>
              <c:numCache>
                <c:formatCode>General</c:formatCode>
                <c:ptCount val="25"/>
                <c:pt idx="21">
                  <c:v>1500</c:v>
                </c:pt>
                <c:pt idx="22">
                  <c:v>1400</c:v>
                </c:pt>
                <c:pt idx="23">
                  <c:v>1300</c:v>
                </c:pt>
              </c:numCache>
            </c:numRef>
          </c:yVal>
        </c:ser>
        <c:ser>
          <c:idx val="3"/>
          <c:order val="3"/>
          <c:tx>
            <c:strRef>
              <c:f>Sheet2!$E$1</c:f>
              <c:strCache>
                <c:ptCount val="1"/>
                <c:pt idx="0">
                  <c:v>HE10S0905A72UX</c:v>
                </c:pt>
              </c:strCache>
            </c:strRef>
          </c:tx>
          <c:marker>
            <c:symbol val="circle"/>
            <c:size val="10"/>
            <c:spPr>
              <a:solidFill>
                <a:schemeClr val="tx1"/>
              </a:solidFill>
            </c:spPr>
          </c:marker>
          <c:dPt>
            <c:idx val="24"/>
            <c:marker>
              <c:symbol val="circle"/>
              <c:size val="7"/>
            </c:marker>
          </c:dPt>
          <c:xVal>
            <c:numRef>
              <c:f>Sheet2!$A$2:$A$26</c:f>
              <c:numCache>
                <c:formatCode>General</c:formatCode>
                <c:ptCount val="25"/>
                <c:pt idx="0">
                  <c:v>12</c:v>
                </c:pt>
                <c:pt idx="1">
                  <c:v>11</c:v>
                </c:pt>
                <c:pt idx="2">
                  <c:v>10</c:v>
                </c:pt>
                <c:pt idx="3">
                  <c:v>9</c:v>
                </c:pt>
                <c:pt idx="4">
                  <c:v>8</c:v>
                </c:pt>
                <c:pt idx="5">
                  <c:v>7</c:v>
                </c:pt>
                <c:pt idx="6">
                  <c:v>6</c:v>
                </c:pt>
                <c:pt idx="7">
                  <c:v>5</c:v>
                </c:pt>
                <c:pt idx="8">
                  <c:v>4</c:v>
                </c:pt>
                <c:pt idx="9">
                  <c:v>3</c:v>
                </c:pt>
                <c:pt idx="10">
                  <c:v>2</c:v>
                </c:pt>
                <c:pt idx="11">
                  <c:v>1</c:v>
                </c:pt>
                <c:pt idx="12">
                  <c:v>0</c:v>
                </c:pt>
                <c:pt idx="13">
                  <c:v>9.5</c:v>
                </c:pt>
                <c:pt idx="14">
                  <c:v>1.3</c:v>
                </c:pt>
                <c:pt idx="15">
                  <c:v>0.70000000000000062</c:v>
                </c:pt>
                <c:pt idx="16">
                  <c:v>2.1800000000000002</c:v>
                </c:pt>
                <c:pt idx="17">
                  <c:v>9</c:v>
                </c:pt>
                <c:pt idx="18">
                  <c:v>0.8</c:v>
                </c:pt>
                <c:pt idx="19">
                  <c:v>1.7700000000000042</c:v>
                </c:pt>
                <c:pt idx="20">
                  <c:v>8.8000000000000007</c:v>
                </c:pt>
                <c:pt idx="21">
                  <c:v>1.52</c:v>
                </c:pt>
                <c:pt idx="22">
                  <c:v>0.86000000000000065</c:v>
                </c:pt>
                <c:pt idx="23">
                  <c:v>2.98</c:v>
                </c:pt>
                <c:pt idx="24">
                  <c:v>10.220000000000001</c:v>
                </c:pt>
              </c:numCache>
            </c:numRef>
          </c:xVal>
          <c:yVal>
            <c:numRef>
              <c:f>Sheet2!$E$2:$E$26</c:f>
              <c:numCache>
                <c:formatCode>General</c:formatCode>
                <c:ptCount val="25"/>
                <c:pt idx="24">
                  <c:v>1200</c:v>
                </c:pt>
              </c:numCache>
            </c:numRef>
          </c:yVal>
        </c:ser>
        <c:ser>
          <c:idx val="4"/>
          <c:order val="4"/>
          <c:tx>
            <c:strRef>
              <c:f>Sheet2!$F$1</c:f>
              <c:strCache>
                <c:ptCount val="1"/>
                <c:pt idx="0">
                  <c:v>HE10S0905A72UX</c:v>
                </c:pt>
              </c:strCache>
            </c:strRef>
          </c:tx>
          <c:dPt>
            <c:idx val="8"/>
            <c:marker>
              <c:symbol val="diamond"/>
              <c:size val="9"/>
              <c:spPr>
                <a:solidFill>
                  <a:srgbClr val="FF0000"/>
                </a:solidFill>
              </c:spPr>
            </c:marker>
          </c:dPt>
          <c:dPt>
            <c:idx val="9"/>
            <c:marker>
              <c:symbol val="diamond"/>
              <c:size val="10"/>
              <c:spPr>
                <a:solidFill>
                  <a:srgbClr val="FF0000"/>
                </a:solidFill>
                <a:ln>
                  <a:noFill/>
                </a:ln>
              </c:spPr>
            </c:marker>
            <c:spPr>
              <a:ln>
                <a:noFill/>
              </a:ln>
            </c:spPr>
          </c:dPt>
          <c:xVal>
            <c:numRef>
              <c:f>Sheet2!$A$2:$A$26</c:f>
              <c:numCache>
                <c:formatCode>General</c:formatCode>
                <c:ptCount val="25"/>
                <c:pt idx="0">
                  <c:v>12</c:v>
                </c:pt>
                <c:pt idx="1">
                  <c:v>11</c:v>
                </c:pt>
                <c:pt idx="2">
                  <c:v>10</c:v>
                </c:pt>
                <c:pt idx="3">
                  <c:v>9</c:v>
                </c:pt>
                <c:pt idx="4">
                  <c:v>8</c:v>
                </c:pt>
                <c:pt idx="5">
                  <c:v>7</c:v>
                </c:pt>
                <c:pt idx="6">
                  <c:v>6</c:v>
                </c:pt>
                <c:pt idx="7">
                  <c:v>5</c:v>
                </c:pt>
                <c:pt idx="8">
                  <c:v>4</c:v>
                </c:pt>
                <c:pt idx="9">
                  <c:v>3</c:v>
                </c:pt>
                <c:pt idx="10">
                  <c:v>2</c:v>
                </c:pt>
                <c:pt idx="11">
                  <c:v>1</c:v>
                </c:pt>
                <c:pt idx="12">
                  <c:v>0</c:v>
                </c:pt>
                <c:pt idx="13">
                  <c:v>9.5</c:v>
                </c:pt>
                <c:pt idx="14">
                  <c:v>1.3</c:v>
                </c:pt>
                <c:pt idx="15">
                  <c:v>0.70000000000000062</c:v>
                </c:pt>
                <c:pt idx="16">
                  <c:v>2.1800000000000002</c:v>
                </c:pt>
                <c:pt idx="17">
                  <c:v>9</c:v>
                </c:pt>
                <c:pt idx="18">
                  <c:v>0.8</c:v>
                </c:pt>
                <c:pt idx="19">
                  <c:v>1.7700000000000042</c:v>
                </c:pt>
                <c:pt idx="20">
                  <c:v>8.8000000000000007</c:v>
                </c:pt>
                <c:pt idx="21">
                  <c:v>1.52</c:v>
                </c:pt>
                <c:pt idx="22">
                  <c:v>0.86000000000000065</c:v>
                </c:pt>
                <c:pt idx="23">
                  <c:v>2.98</c:v>
                </c:pt>
                <c:pt idx="24">
                  <c:v>10.220000000000001</c:v>
                </c:pt>
              </c:numCache>
            </c:numRef>
          </c:xVal>
          <c:yVal>
            <c:numRef>
              <c:f>Sheet2!$F$2:$F$26</c:f>
              <c:numCache>
                <c:formatCode>General</c:formatCode>
                <c:ptCount val="25"/>
                <c:pt idx="8">
                  <c:v>1718</c:v>
                </c:pt>
                <c:pt idx="9">
                  <c:v>1835</c:v>
                </c:pt>
              </c:numCache>
            </c:numRef>
          </c:yVal>
        </c:ser>
        <c:ser>
          <c:idx val="5"/>
          <c:order val="5"/>
          <c:tx>
            <c:strRef>
              <c:f>Sheet2!$G$1</c:f>
              <c:strCache>
                <c:ptCount val="1"/>
              </c:strCache>
            </c:strRef>
          </c:tx>
          <c:xVal>
            <c:numRef>
              <c:f>Sheet2!$A$2:$A$26</c:f>
              <c:numCache>
                <c:formatCode>General</c:formatCode>
                <c:ptCount val="25"/>
                <c:pt idx="0">
                  <c:v>12</c:v>
                </c:pt>
                <c:pt idx="1">
                  <c:v>11</c:v>
                </c:pt>
                <c:pt idx="2">
                  <c:v>10</c:v>
                </c:pt>
                <c:pt idx="3">
                  <c:v>9</c:v>
                </c:pt>
                <c:pt idx="4">
                  <c:v>8</c:v>
                </c:pt>
                <c:pt idx="5">
                  <c:v>7</c:v>
                </c:pt>
                <c:pt idx="6">
                  <c:v>6</c:v>
                </c:pt>
                <c:pt idx="7">
                  <c:v>5</c:v>
                </c:pt>
                <c:pt idx="8">
                  <c:v>4</c:v>
                </c:pt>
                <c:pt idx="9">
                  <c:v>3</c:v>
                </c:pt>
                <c:pt idx="10">
                  <c:v>2</c:v>
                </c:pt>
                <c:pt idx="11">
                  <c:v>1</c:v>
                </c:pt>
                <c:pt idx="12">
                  <c:v>0</c:v>
                </c:pt>
                <c:pt idx="13">
                  <c:v>9.5</c:v>
                </c:pt>
                <c:pt idx="14">
                  <c:v>1.3</c:v>
                </c:pt>
                <c:pt idx="15">
                  <c:v>0.70000000000000062</c:v>
                </c:pt>
                <c:pt idx="16">
                  <c:v>2.1800000000000002</c:v>
                </c:pt>
                <c:pt idx="17">
                  <c:v>9</c:v>
                </c:pt>
                <c:pt idx="18">
                  <c:v>0.8</c:v>
                </c:pt>
                <c:pt idx="19">
                  <c:v>1.7700000000000042</c:v>
                </c:pt>
                <c:pt idx="20">
                  <c:v>8.8000000000000007</c:v>
                </c:pt>
                <c:pt idx="21">
                  <c:v>1.52</c:v>
                </c:pt>
                <c:pt idx="22">
                  <c:v>0.86000000000000065</c:v>
                </c:pt>
                <c:pt idx="23">
                  <c:v>2.98</c:v>
                </c:pt>
                <c:pt idx="24">
                  <c:v>10.220000000000001</c:v>
                </c:pt>
              </c:numCache>
            </c:numRef>
          </c:xVal>
          <c:yVal>
            <c:numRef>
              <c:f>Sheet2!$G$2:$G$26</c:f>
              <c:numCache>
                <c:formatCode>General</c:formatCode>
                <c:ptCount val="25"/>
              </c:numCache>
            </c:numRef>
          </c:yVal>
        </c:ser>
        <c:axId val="94344704"/>
        <c:axId val="94346624"/>
      </c:scatterChart>
      <c:valAx>
        <c:axId val="94344704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sz="1200" b="1"/>
                  <a:t>Magnetic field (T)</a:t>
                </a:r>
              </a:p>
            </c:rich>
          </c:tx>
          <c:layout/>
        </c:title>
        <c:numFmt formatCode="General" sourceLinked="1"/>
        <c:majorTickMark val="none"/>
        <c:tickLblPos val="nextTo"/>
        <c:crossAx val="94346624"/>
        <c:crosses val="autoZero"/>
        <c:crossBetween val="midCat"/>
      </c:valAx>
      <c:valAx>
        <c:axId val="94346624"/>
        <c:scaling>
          <c:orientation val="minMax"/>
          <c:max val="2000"/>
        </c:scaling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 sz="1200"/>
                  <a:t>Current (A)</a:t>
                </a:r>
              </a:p>
            </c:rich>
          </c:tx>
          <c:layout/>
        </c:title>
        <c:numFmt formatCode="General" sourceLinked="1"/>
        <c:majorTickMark val="none"/>
        <c:tickLblPos val="nextTo"/>
        <c:crossAx val="94344704"/>
        <c:crosses val="autoZero"/>
        <c:crossBetween val="midCat"/>
        <c:majorUnit val="500"/>
      </c:valAx>
      <c:spPr>
        <a:noFill/>
        <a:ln>
          <a:solidFill>
            <a:schemeClr val="tx1"/>
          </a:solidFill>
        </a:ln>
      </c:spPr>
    </c:plotArea>
    <c:plotVisOnly val="1"/>
  </c:chart>
  <c:externalData r:id="rId1"/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title>
      <c:tx>
        <c:rich>
          <a:bodyPr/>
          <a:lstStyle/>
          <a:p>
            <a:pPr>
              <a:defRPr/>
            </a:pPr>
            <a:r>
              <a:rPr lang="en-US" sz="2400" b="1"/>
              <a:t>Stability Current Is</a:t>
            </a:r>
          </a:p>
          <a:p>
            <a:pPr>
              <a:defRPr/>
            </a:pPr>
            <a:r>
              <a:rPr lang="en-US" sz="2400" b="1"/>
              <a:t> </a:t>
            </a:r>
            <a:r>
              <a:rPr lang="en-US" sz="1200" b="0" i="0" baseline="0"/>
              <a:t>PIT Strand from billet 0905 </a:t>
            </a:r>
            <a:r>
              <a:rPr lang="en-US" sz="1200" b="1" i="0" baseline="0"/>
              <a:t>extracted</a:t>
            </a:r>
            <a:r>
              <a:rPr lang="en-US" sz="1200" b="0" i="0" baseline="0"/>
              <a:t> from the FRESCA2 cable 46</a:t>
            </a:r>
            <a:endParaRPr lang="en-US" sz="1200"/>
          </a:p>
          <a:p>
            <a:pPr>
              <a:defRPr/>
            </a:pPr>
            <a:r>
              <a:rPr lang="en-US" sz="1200" b="1" i="0" baseline="0">
                <a:solidFill>
                  <a:srgbClr val="FF0000"/>
                </a:solidFill>
              </a:rPr>
              <a:t>T = 4.33 K</a:t>
            </a:r>
            <a:r>
              <a:rPr lang="en-US" sz="1200" b="0" i="0" baseline="0"/>
              <a:t>, average degradation ~ 19%.   RRR between 31 and 39</a:t>
            </a:r>
            <a:endParaRPr lang="en-US" sz="1200"/>
          </a:p>
          <a:p>
            <a:pPr>
              <a:defRPr/>
            </a:pPr>
            <a:r>
              <a:rPr lang="en-US" sz="2400" b="1"/>
              <a:t>  </a:t>
            </a:r>
          </a:p>
        </c:rich>
      </c:tx>
      <c:layout>
        <c:manualLayout>
          <c:xMode val="edge"/>
          <c:yMode val="edge"/>
          <c:x val="0.115527248083375"/>
          <c:y val="2.8843743133816269E-2"/>
        </c:manualLayout>
      </c:layout>
    </c:title>
    <c:plotArea>
      <c:layout/>
      <c:scatterChart>
        <c:scatterStyle val="lineMarker"/>
        <c:ser>
          <c:idx val="0"/>
          <c:order val="0"/>
          <c:tx>
            <c:strRef>
              <c:f>Sheet1!$B$1</c:f>
              <c:strCache>
                <c:ptCount val="1"/>
                <c:pt idx="0">
                  <c:v>46AF03E</c:v>
                </c:pt>
              </c:strCache>
            </c:strRef>
          </c:tx>
          <c:spPr>
            <a:ln w="28575">
              <a:noFill/>
            </a:ln>
          </c:spPr>
          <c:marker>
            <c:symbol val="diamond"/>
            <c:size val="7"/>
            <c:spPr>
              <a:noFill/>
              <a:ln>
                <a:solidFill>
                  <a:srgbClr val="0000FF"/>
                </a:solidFill>
                <a:prstDash val="solid"/>
              </a:ln>
            </c:spPr>
          </c:marker>
          <c:xVal>
            <c:numRef>
              <c:f>Sheet1!$A$2:$A$27</c:f>
              <c:numCache>
                <c:formatCode>General</c:formatCode>
                <c:ptCount val="26"/>
                <c:pt idx="0">
                  <c:v>12</c:v>
                </c:pt>
                <c:pt idx="1">
                  <c:v>11</c:v>
                </c:pt>
                <c:pt idx="2">
                  <c:v>10</c:v>
                </c:pt>
                <c:pt idx="3">
                  <c:v>9</c:v>
                </c:pt>
                <c:pt idx="4">
                  <c:v>8</c:v>
                </c:pt>
                <c:pt idx="5">
                  <c:v>7</c:v>
                </c:pt>
                <c:pt idx="6">
                  <c:v>6</c:v>
                </c:pt>
                <c:pt idx="7">
                  <c:v>5</c:v>
                </c:pt>
                <c:pt idx="8">
                  <c:v>4</c:v>
                </c:pt>
                <c:pt idx="9">
                  <c:v>3</c:v>
                </c:pt>
                <c:pt idx="10">
                  <c:v>2</c:v>
                </c:pt>
                <c:pt idx="11">
                  <c:v>1</c:v>
                </c:pt>
                <c:pt idx="12">
                  <c:v>0</c:v>
                </c:pt>
                <c:pt idx="13">
                  <c:v>9.5</c:v>
                </c:pt>
                <c:pt idx="14">
                  <c:v>1.3</c:v>
                </c:pt>
                <c:pt idx="15">
                  <c:v>0.70000000000000062</c:v>
                </c:pt>
                <c:pt idx="16">
                  <c:v>2.1800000000000002</c:v>
                </c:pt>
                <c:pt idx="17">
                  <c:v>9</c:v>
                </c:pt>
                <c:pt idx="18">
                  <c:v>0.8</c:v>
                </c:pt>
                <c:pt idx="19">
                  <c:v>1.77</c:v>
                </c:pt>
                <c:pt idx="20">
                  <c:v>8.8000000000000007</c:v>
                </c:pt>
                <c:pt idx="21">
                  <c:v>1.52</c:v>
                </c:pt>
                <c:pt idx="22">
                  <c:v>0.86000000000000065</c:v>
                </c:pt>
                <c:pt idx="23">
                  <c:v>2.98</c:v>
                </c:pt>
                <c:pt idx="24">
                  <c:v>10.220000000000001</c:v>
                </c:pt>
                <c:pt idx="25">
                  <c:v>15</c:v>
                </c:pt>
              </c:numCache>
            </c:numRef>
          </c:xVal>
          <c:yVal>
            <c:numRef>
              <c:f>Sheet1!$B$2:$B$27</c:f>
              <c:numCache>
                <c:formatCode>General</c:formatCode>
                <c:ptCount val="26"/>
                <c:pt idx="0">
                  <c:v>635.9</c:v>
                </c:pt>
                <c:pt idx="1">
                  <c:v>761.6</c:v>
                </c:pt>
                <c:pt idx="2">
                  <c:v>900.6</c:v>
                </c:pt>
              </c:numCache>
            </c:numRef>
          </c:y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46AF03E</c:v>
                </c:pt>
              </c:strCache>
            </c:strRef>
          </c:tx>
          <c:spPr>
            <a:ln w="28575">
              <a:noFill/>
            </a:ln>
          </c:spPr>
          <c:marker>
            <c:symbol val="diamond"/>
            <c:size val="9"/>
            <c:spPr>
              <a:solidFill>
                <a:srgbClr val="FF99CC"/>
              </a:solidFill>
              <a:ln>
                <a:solidFill>
                  <a:srgbClr val="FF99CC"/>
                </a:solidFill>
                <a:prstDash val="solid"/>
              </a:ln>
            </c:spPr>
          </c:marker>
          <c:xVal>
            <c:numRef>
              <c:f>Sheet1!$A$2:$A$27</c:f>
              <c:numCache>
                <c:formatCode>General</c:formatCode>
                <c:ptCount val="26"/>
                <c:pt idx="0">
                  <c:v>12</c:v>
                </c:pt>
                <c:pt idx="1">
                  <c:v>11</c:v>
                </c:pt>
                <c:pt idx="2">
                  <c:v>10</c:v>
                </c:pt>
                <c:pt idx="3">
                  <c:v>9</c:v>
                </c:pt>
                <c:pt idx="4">
                  <c:v>8</c:v>
                </c:pt>
                <c:pt idx="5">
                  <c:v>7</c:v>
                </c:pt>
                <c:pt idx="6">
                  <c:v>6</c:v>
                </c:pt>
                <c:pt idx="7">
                  <c:v>5</c:v>
                </c:pt>
                <c:pt idx="8">
                  <c:v>4</c:v>
                </c:pt>
                <c:pt idx="9">
                  <c:v>3</c:v>
                </c:pt>
                <c:pt idx="10">
                  <c:v>2</c:v>
                </c:pt>
                <c:pt idx="11">
                  <c:v>1</c:v>
                </c:pt>
                <c:pt idx="12">
                  <c:v>0</c:v>
                </c:pt>
                <c:pt idx="13">
                  <c:v>9.5</c:v>
                </c:pt>
                <c:pt idx="14">
                  <c:v>1.3</c:v>
                </c:pt>
                <c:pt idx="15">
                  <c:v>0.70000000000000062</c:v>
                </c:pt>
                <c:pt idx="16">
                  <c:v>2.1800000000000002</c:v>
                </c:pt>
                <c:pt idx="17">
                  <c:v>9</c:v>
                </c:pt>
                <c:pt idx="18">
                  <c:v>0.8</c:v>
                </c:pt>
                <c:pt idx="19">
                  <c:v>1.77</c:v>
                </c:pt>
                <c:pt idx="20">
                  <c:v>8.8000000000000007</c:v>
                </c:pt>
                <c:pt idx="21">
                  <c:v>1.52</c:v>
                </c:pt>
                <c:pt idx="22">
                  <c:v>0.86000000000000065</c:v>
                </c:pt>
                <c:pt idx="23">
                  <c:v>2.98</c:v>
                </c:pt>
                <c:pt idx="24">
                  <c:v>10.220000000000001</c:v>
                </c:pt>
                <c:pt idx="25">
                  <c:v>15</c:v>
                </c:pt>
              </c:numCache>
            </c:numRef>
          </c:xVal>
          <c:yVal>
            <c:numRef>
              <c:f>Sheet1!$C$2:$C$27</c:f>
              <c:numCache>
                <c:formatCode>General</c:formatCode>
                <c:ptCount val="26"/>
                <c:pt idx="18">
                  <c:v>1200</c:v>
                </c:pt>
              </c:numCache>
            </c:numRef>
          </c:y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46AF04E</c:v>
                </c:pt>
              </c:strCache>
            </c:strRef>
          </c:tx>
          <c:spPr>
            <a:ln w="28575">
              <a:noFill/>
            </a:ln>
          </c:spPr>
          <c:marker>
            <c:symbol val="triangle"/>
            <c:size val="7"/>
            <c:spPr>
              <a:noFill/>
              <a:ln>
                <a:solidFill>
                  <a:srgbClr val="0000FF"/>
                </a:solidFill>
                <a:prstDash val="solid"/>
              </a:ln>
            </c:spPr>
          </c:marker>
          <c:trendline>
            <c:trendlineType val="exp"/>
          </c:trendline>
          <c:xVal>
            <c:numRef>
              <c:f>Sheet1!$A$2:$A$27</c:f>
              <c:numCache>
                <c:formatCode>General</c:formatCode>
                <c:ptCount val="26"/>
                <c:pt idx="0">
                  <c:v>12</c:v>
                </c:pt>
                <c:pt idx="1">
                  <c:v>11</c:v>
                </c:pt>
                <c:pt idx="2">
                  <c:v>10</c:v>
                </c:pt>
                <c:pt idx="3">
                  <c:v>9</c:v>
                </c:pt>
                <c:pt idx="4">
                  <c:v>8</c:v>
                </c:pt>
                <c:pt idx="5">
                  <c:v>7</c:v>
                </c:pt>
                <c:pt idx="6">
                  <c:v>6</c:v>
                </c:pt>
                <c:pt idx="7">
                  <c:v>5</c:v>
                </c:pt>
                <c:pt idx="8">
                  <c:v>4</c:v>
                </c:pt>
                <c:pt idx="9">
                  <c:v>3</c:v>
                </c:pt>
                <c:pt idx="10">
                  <c:v>2</c:v>
                </c:pt>
                <c:pt idx="11">
                  <c:v>1</c:v>
                </c:pt>
                <c:pt idx="12">
                  <c:v>0</c:v>
                </c:pt>
                <c:pt idx="13">
                  <c:v>9.5</c:v>
                </c:pt>
                <c:pt idx="14">
                  <c:v>1.3</c:v>
                </c:pt>
                <c:pt idx="15">
                  <c:v>0.70000000000000062</c:v>
                </c:pt>
                <c:pt idx="16">
                  <c:v>2.1800000000000002</c:v>
                </c:pt>
                <c:pt idx="17">
                  <c:v>9</c:v>
                </c:pt>
                <c:pt idx="18">
                  <c:v>0.8</c:v>
                </c:pt>
                <c:pt idx="19">
                  <c:v>1.77</c:v>
                </c:pt>
                <c:pt idx="20">
                  <c:v>8.8000000000000007</c:v>
                </c:pt>
                <c:pt idx="21">
                  <c:v>1.52</c:v>
                </c:pt>
                <c:pt idx="22">
                  <c:v>0.86000000000000065</c:v>
                </c:pt>
                <c:pt idx="23">
                  <c:v>2.98</c:v>
                </c:pt>
                <c:pt idx="24">
                  <c:v>10.220000000000001</c:v>
                </c:pt>
                <c:pt idx="25">
                  <c:v>15</c:v>
                </c:pt>
              </c:numCache>
            </c:numRef>
          </c:xVal>
          <c:yVal>
            <c:numRef>
              <c:f>Sheet1!$D$2:$D$27</c:f>
              <c:numCache>
                <c:formatCode>General</c:formatCode>
                <c:ptCount val="26"/>
                <c:pt idx="0">
                  <c:v>713.5</c:v>
                </c:pt>
                <c:pt idx="1">
                  <c:v>850.5</c:v>
                </c:pt>
                <c:pt idx="2">
                  <c:v>1014.3</c:v>
                </c:pt>
                <c:pt idx="3">
                  <c:v>1191.5999999999999</c:v>
                </c:pt>
                <c:pt idx="4">
                  <c:v>1400</c:v>
                </c:pt>
                <c:pt idx="5">
                  <c:v>1643</c:v>
                </c:pt>
                <c:pt idx="6">
                  <c:v>1936</c:v>
                </c:pt>
              </c:numCache>
            </c:numRef>
          </c:y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46AF04E</c:v>
                </c:pt>
              </c:strCache>
            </c:strRef>
          </c:tx>
          <c:spPr>
            <a:ln w="28575">
              <a:noFill/>
            </a:ln>
          </c:spPr>
          <c:marker>
            <c:symbol val="triangle"/>
            <c:size val="8"/>
            <c:spPr>
              <a:noFill/>
              <a:ln>
                <a:solidFill>
                  <a:srgbClr val="FF0000"/>
                </a:solidFill>
                <a:prstDash val="solid"/>
              </a:ln>
            </c:spPr>
          </c:marker>
          <c:xVal>
            <c:numRef>
              <c:f>Sheet1!$A$2:$A$27</c:f>
              <c:numCache>
                <c:formatCode>General</c:formatCode>
                <c:ptCount val="26"/>
                <c:pt idx="0">
                  <c:v>12</c:v>
                </c:pt>
                <c:pt idx="1">
                  <c:v>11</c:v>
                </c:pt>
                <c:pt idx="2">
                  <c:v>10</c:v>
                </c:pt>
                <c:pt idx="3">
                  <c:v>9</c:v>
                </c:pt>
                <c:pt idx="4">
                  <c:v>8</c:v>
                </c:pt>
                <c:pt idx="5">
                  <c:v>7</c:v>
                </c:pt>
                <c:pt idx="6">
                  <c:v>6</c:v>
                </c:pt>
                <c:pt idx="7">
                  <c:v>5</c:v>
                </c:pt>
                <c:pt idx="8">
                  <c:v>4</c:v>
                </c:pt>
                <c:pt idx="9">
                  <c:v>3</c:v>
                </c:pt>
                <c:pt idx="10">
                  <c:v>2</c:v>
                </c:pt>
                <c:pt idx="11">
                  <c:v>1</c:v>
                </c:pt>
                <c:pt idx="12">
                  <c:v>0</c:v>
                </c:pt>
                <c:pt idx="13">
                  <c:v>9.5</c:v>
                </c:pt>
                <c:pt idx="14">
                  <c:v>1.3</c:v>
                </c:pt>
                <c:pt idx="15">
                  <c:v>0.70000000000000062</c:v>
                </c:pt>
                <c:pt idx="16">
                  <c:v>2.1800000000000002</c:v>
                </c:pt>
                <c:pt idx="17">
                  <c:v>9</c:v>
                </c:pt>
                <c:pt idx="18">
                  <c:v>0.8</c:v>
                </c:pt>
                <c:pt idx="19">
                  <c:v>1.77</c:v>
                </c:pt>
                <c:pt idx="20">
                  <c:v>8.8000000000000007</c:v>
                </c:pt>
                <c:pt idx="21">
                  <c:v>1.52</c:v>
                </c:pt>
                <c:pt idx="22">
                  <c:v>0.86000000000000065</c:v>
                </c:pt>
                <c:pt idx="23">
                  <c:v>2.98</c:v>
                </c:pt>
                <c:pt idx="24">
                  <c:v>10.220000000000001</c:v>
                </c:pt>
                <c:pt idx="25">
                  <c:v>15</c:v>
                </c:pt>
              </c:numCache>
            </c:numRef>
          </c:xVal>
          <c:yVal>
            <c:numRef>
              <c:f>Sheet1!$E$2:$E$27</c:f>
              <c:numCache>
                <c:formatCode>General</c:formatCode>
                <c:ptCount val="26"/>
                <c:pt idx="7">
                  <c:v>1768</c:v>
                </c:pt>
                <c:pt idx="8">
                  <c:v>1521</c:v>
                </c:pt>
              </c:numCache>
            </c:numRef>
          </c:yVal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46AF04E</c:v>
                </c:pt>
              </c:strCache>
            </c:strRef>
          </c:tx>
          <c:spPr>
            <a:ln w="28575">
              <a:noFill/>
            </a:ln>
          </c:spPr>
          <c:marker>
            <c:symbol val="triangle"/>
            <c:size val="9"/>
            <c:spPr>
              <a:solidFill>
                <a:srgbClr val="FF99CC"/>
              </a:solidFill>
              <a:ln>
                <a:solidFill>
                  <a:srgbClr val="FF99CC"/>
                </a:solidFill>
                <a:prstDash val="solid"/>
              </a:ln>
            </c:spPr>
          </c:marker>
          <c:xVal>
            <c:numRef>
              <c:f>Sheet1!$A$2:$A$27</c:f>
              <c:numCache>
                <c:formatCode>General</c:formatCode>
                <c:ptCount val="26"/>
                <c:pt idx="0">
                  <c:v>12</c:v>
                </c:pt>
                <c:pt idx="1">
                  <c:v>11</c:v>
                </c:pt>
                <c:pt idx="2">
                  <c:v>10</c:v>
                </c:pt>
                <c:pt idx="3">
                  <c:v>9</c:v>
                </c:pt>
                <c:pt idx="4">
                  <c:v>8</c:v>
                </c:pt>
                <c:pt idx="5">
                  <c:v>7</c:v>
                </c:pt>
                <c:pt idx="6">
                  <c:v>6</c:v>
                </c:pt>
                <c:pt idx="7">
                  <c:v>5</c:v>
                </c:pt>
                <c:pt idx="8">
                  <c:v>4</c:v>
                </c:pt>
                <c:pt idx="9">
                  <c:v>3</c:v>
                </c:pt>
                <c:pt idx="10">
                  <c:v>2</c:v>
                </c:pt>
                <c:pt idx="11">
                  <c:v>1</c:v>
                </c:pt>
                <c:pt idx="12">
                  <c:v>0</c:v>
                </c:pt>
                <c:pt idx="13">
                  <c:v>9.5</c:v>
                </c:pt>
                <c:pt idx="14">
                  <c:v>1.3</c:v>
                </c:pt>
                <c:pt idx="15">
                  <c:v>0.70000000000000062</c:v>
                </c:pt>
                <c:pt idx="16">
                  <c:v>2.1800000000000002</c:v>
                </c:pt>
                <c:pt idx="17">
                  <c:v>9</c:v>
                </c:pt>
                <c:pt idx="18">
                  <c:v>0.8</c:v>
                </c:pt>
                <c:pt idx="19">
                  <c:v>1.77</c:v>
                </c:pt>
                <c:pt idx="20">
                  <c:v>8.8000000000000007</c:v>
                </c:pt>
                <c:pt idx="21">
                  <c:v>1.52</c:v>
                </c:pt>
                <c:pt idx="22">
                  <c:v>0.86000000000000065</c:v>
                </c:pt>
                <c:pt idx="23">
                  <c:v>2.98</c:v>
                </c:pt>
                <c:pt idx="24">
                  <c:v>10.220000000000001</c:v>
                </c:pt>
                <c:pt idx="25">
                  <c:v>15</c:v>
                </c:pt>
              </c:numCache>
            </c:numRef>
          </c:xVal>
          <c:yVal>
            <c:numRef>
              <c:f>Sheet1!$F$2:$F$27</c:f>
              <c:numCache>
                <c:formatCode>General</c:formatCode>
                <c:ptCount val="26"/>
                <c:pt idx="15">
                  <c:v>1500</c:v>
                </c:pt>
                <c:pt idx="16">
                  <c:v>1300</c:v>
                </c:pt>
              </c:numCache>
            </c:numRef>
          </c:yVal>
        </c:ser>
        <c:ser>
          <c:idx val="5"/>
          <c:order val="5"/>
          <c:tx>
            <c:strRef>
              <c:f>Sheet1!$G$1</c:f>
              <c:strCache>
                <c:ptCount val="1"/>
                <c:pt idx="0">
                  <c:v>46AF04E</c:v>
                </c:pt>
              </c:strCache>
            </c:strRef>
          </c:tx>
          <c:spPr>
            <a:ln w="28575">
              <a:noFill/>
            </a:ln>
          </c:spPr>
          <c:marker>
            <c:symbol val="triangle"/>
            <c:size val="7"/>
            <c:spPr>
              <a:solidFill>
                <a:srgbClr val="000000"/>
              </a:solidFill>
              <a:ln>
                <a:solidFill>
                  <a:srgbClr val="000000"/>
                </a:solidFill>
                <a:prstDash val="solid"/>
              </a:ln>
            </c:spPr>
          </c:marker>
          <c:xVal>
            <c:numRef>
              <c:f>Sheet1!$A$2:$A$27</c:f>
              <c:numCache>
                <c:formatCode>General</c:formatCode>
                <c:ptCount val="26"/>
                <c:pt idx="0">
                  <c:v>12</c:v>
                </c:pt>
                <c:pt idx="1">
                  <c:v>11</c:v>
                </c:pt>
                <c:pt idx="2">
                  <c:v>10</c:v>
                </c:pt>
                <c:pt idx="3">
                  <c:v>9</c:v>
                </c:pt>
                <c:pt idx="4">
                  <c:v>8</c:v>
                </c:pt>
                <c:pt idx="5">
                  <c:v>7</c:v>
                </c:pt>
                <c:pt idx="6">
                  <c:v>6</c:v>
                </c:pt>
                <c:pt idx="7">
                  <c:v>5</c:v>
                </c:pt>
                <c:pt idx="8">
                  <c:v>4</c:v>
                </c:pt>
                <c:pt idx="9">
                  <c:v>3</c:v>
                </c:pt>
                <c:pt idx="10">
                  <c:v>2</c:v>
                </c:pt>
                <c:pt idx="11">
                  <c:v>1</c:v>
                </c:pt>
                <c:pt idx="12">
                  <c:v>0</c:v>
                </c:pt>
                <c:pt idx="13">
                  <c:v>9.5</c:v>
                </c:pt>
                <c:pt idx="14">
                  <c:v>1.3</c:v>
                </c:pt>
                <c:pt idx="15">
                  <c:v>0.70000000000000062</c:v>
                </c:pt>
                <c:pt idx="16">
                  <c:v>2.1800000000000002</c:v>
                </c:pt>
                <c:pt idx="17">
                  <c:v>9</c:v>
                </c:pt>
                <c:pt idx="18">
                  <c:v>0.8</c:v>
                </c:pt>
                <c:pt idx="19">
                  <c:v>1.77</c:v>
                </c:pt>
                <c:pt idx="20">
                  <c:v>8.8000000000000007</c:v>
                </c:pt>
                <c:pt idx="21">
                  <c:v>1.52</c:v>
                </c:pt>
                <c:pt idx="22">
                  <c:v>0.86000000000000065</c:v>
                </c:pt>
                <c:pt idx="23">
                  <c:v>2.98</c:v>
                </c:pt>
                <c:pt idx="24">
                  <c:v>10.220000000000001</c:v>
                </c:pt>
                <c:pt idx="25">
                  <c:v>15</c:v>
                </c:pt>
              </c:numCache>
            </c:numRef>
          </c:xVal>
          <c:yVal>
            <c:numRef>
              <c:f>Sheet1!$G$2:$G$27</c:f>
              <c:numCache>
                <c:formatCode>General</c:formatCode>
                <c:ptCount val="26"/>
                <c:pt idx="17">
                  <c:v>1200</c:v>
                </c:pt>
              </c:numCache>
            </c:numRef>
          </c:yVal>
        </c:ser>
        <c:ser>
          <c:idx val="6"/>
          <c:order val="6"/>
          <c:tx>
            <c:strRef>
              <c:f>Sheet1!$H$1</c:f>
              <c:strCache>
                <c:ptCount val="1"/>
                <c:pt idx="0">
                  <c:v>46AF06E</c:v>
                </c:pt>
              </c:strCache>
            </c:strRef>
          </c:tx>
          <c:spPr>
            <a:ln w="28575">
              <a:noFill/>
            </a:ln>
          </c:spPr>
          <c:marker>
            <c:symbol val="square"/>
            <c:size val="7"/>
            <c:spPr>
              <a:noFill/>
              <a:ln>
                <a:solidFill>
                  <a:srgbClr val="0000FF"/>
                </a:solidFill>
                <a:prstDash val="solid"/>
              </a:ln>
            </c:spPr>
          </c:marker>
          <c:xVal>
            <c:numRef>
              <c:f>Sheet1!$A$2:$A$27</c:f>
              <c:numCache>
                <c:formatCode>General</c:formatCode>
                <c:ptCount val="26"/>
                <c:pt idx="0">
                  <c:v>12</c:v>
                </c:pt>
                <c:pt idx="1">
                  <c:v>11</c:v>
                </c:pt>
                <c:pt idx="2">
                  <c:v>10</c:v>
                </c:pt>
                <c:pt idx="3">
                  <c:v>9</c:v>
                </c:pt>
                <c:pt idx="4">
                  <c:v>8</c:v>
                </c:pt>
                <c:pt idx="5">
                  <c:v>7</c:v>
                </c:pt>
                <c:pt idx="6">
                  <c:v>6</c:v>
                </c:pt>
                <c:pt idx="7">
                  <c:v>5</c:v>
                </c:pt>
                <c:pt idx="8">
                  <c:v>4</c:v>
                </c:pt>
                <c:pt idx="9">
                  <c:v>3</c:v>
                </c:pt>
                <c:pt idx="10">
                  <c:v>2</c:v>
                </c:pt>
                <c:pt idx="11">
                  <c:v>1</c:v>
                </c:pt>
                <c:pt idx="12">
                  <c:v>0</c:v>
                </c:pt>
                <c:pt idx="13">
                  <c:v>9.5</c:v>
                </c:pt>
                <c:pt idx="14">
                  <c:v>1.3</c:v>
                </c:pt>
                <c:pt idx="15">
                  <c:v>0.70000000000000062</c:v>
                </c:pt>
                <c:pt idx="16">
                  <c:v>2.1800000000000002</c:v>
                </c:pt>
                <c:pt idx="17">
                  <c:v>9</c:v>
                </c:pt>
                <c:pt idx="18">
                  <c:v>0.8</c:v>
                </c:pt>
                <c:pt idx="19">
                  <c:v>1.77</c:v>
                </c:pt>
                <c:pt idx="20">
                  <c:v>8.8000000000000007</c:v>
                </c:pt>
                <c:pt idx="21">
                  <c:v>1.52</c:v>
                </c:pt>
                <c:pt idx="22">
                  <c:v>0.86000000000000065</c:v>
                </c:pt>
                <c:pt idx="23">
                  <c:v>2.98</c:v>
                </c:pt>
                <c:pt idx="24">
                  <c:v>10.220000000000001</c:v>
                </c:pt>
                <c:pt idx="25">
                  <c:v>15</c:v>
                </c:pt>
              </c:numCache>
            </c:numRef>
          </c:xVal>
          <c:yVal>
            <c:numRef>
              <c:f>Sheet1!$H$2:$H$27</c:f>
              <c:numCache>
                <c:formatCode>General</c:formatCode>
                <c:ptCount val="26"/>
                <c:pt idx="0">
                  <c:v>700</c:v>
                </c:pt>
                <c:pt idx="1">
                  <c:v>834</c:v>
                </c:pt>
                <c:pt idx="2">
                  <c:v>982</c:v>
                </c:pt>
                <c:pt idx="3">
                  <c:v>1151</c:v>
                </c:pt>
                <c:pt idx="4">
                  <c:v>1340</c:v>
                </c:pt>
              </c:numCache>
            </c:numRef>
          </c:yVal>
        </c:ser>
        <c:ser>
          <c:idx val="7"/>
          <c:order val="7"/>
          <c:tx>
            <c:strRef>
              <c:f>Sheet1!$I$1</c:f>
              <c:strCache>
                <c:ptCount val="1"/>
                <c:pt idx="0">
                  <c:v>46AF06E</c:v>
                </c:pt>
              </c:strCache>
            </c:strRef>
          </c:tx>
          <c:spPr>
            <a:ln w="28575">
              <a:noFill/>
            </a:ln>
          </c:spPr>
          <c:marker>
            <c:symbol val="square"/>
            <c:size val="7"/>
            <c:spPr>
              <a:noFill/>
              <a:ln>
                <a:solidFill>
                  <a:srgbClr val="FF0000"/>
                </a:solidFill>
                <a:prstDash val="solid"/>
              </a:ln>
            </c:spPr>
          </c:marker>
          <c:xVal>
            <c:numRef>
              <c:f>Sheet1!$A$2:$A$27</c:f>
              <c:numCache>
                <c:formatCode>General</c:formatCode>
                <c:ptCount val="26"/>
                <c:pt idx="0">
                  <c:v>12</c:v>
                </c:pt>
                <c:pt idx="1">
                  <c:v>11</c:v>
                </c:pt>
                <c:pt idx="2">
                  <c:v>10</c:v>
                </c:pt>
                <c:pt idx="3">
                  <c:v>9</c:v>
                </c:pt>
                <c:pt idx="4">
                  <c:v>8</c:v>
                </c:pt>
                <c:pt idx="5">
                  <c:v>7</c:v>
                </c:pt>
                <c:pt idx="6">
                  <c:v>6</c:v>
                </c:pt>
                <c:pt idx="7">
                  <c:v>5</c:v>
                </c:pt>
                <c:pt idx="8">
                  <c:v>4</c:v>
                </c:pt>
                <c:pt idx="9">
                  <c:v>3</c:v>
                </c:pt>
                <c:pt idx="10">
                  <c:v>2</c:v>
                </c:pt>
                <c:pt idx="11">
                  <c:v>1</c:v>
                </c:pt>
                <c:pt idx="12">
                  <c:v>0</c:v>
                </c:pt>
                <c:pt idx="13">
                  <c:v>9.5</c:v>
                </c:pt>
                <c:pt idx="14">
                  <c:v>1.3</c:v>
                </c:pt>
                <c:pt idx="15">
                  <c:v>0.70000000000000062</c:v>
                </c:pt>
                <c:pt idx="16">
                  <c:v>2.1800000000000002</c:v>
                </c:pt>
                <c:pt idx="17">
                  <c:v>9</c:v>
                </c:pt>
                <c:pt idx="18">
                  <c:v>0.8</c:v>
                </c:pt>
                <c:pt idx="19">
                  <c:v>1.77</c:v>
                </c:pt>
                <c:pt idx="20">
                  <c:v>8.8000000000000007</c:v>
                </c:pt>
                <c:pt idx="21">
                  <c:v>1.52</c:v>
                </c:pt>
                <c:pt idx="22">
                  <c:v>0.86000000000000065</c:v>
                </c:pt>
                <c:pt idx="23">
                  <c:v>2.98</c:v>
                </c:pt>
                <c:pt idx="24">
                  <c:v>10.220000000000001</c:v>
                </c:pt>
                <c:pt idx="25">
                  <c:v>15</c:v>
                </c:pt>
              </c:numCache>
            </c:numRef>
          </c:xVal>
          <c:yVal>
            <c:numRef>
              <c:f>Sheet1!$I$2:$I$27</c:f>
              <c:numCache>
                <c:formatCode>General</c:formatCode>
                <c:ptCount val="26"/>
                <c:pt idx="6">
                  <c:v>1734</c:v>
                </c:pt>
              </c:numCache>
            </c:numRef>
          </c:yVal>
        </c:ser>
        <c:ser>
          <c:idx val="8"/>
          <c:order val="8"/>
          <c:tx>
            <c:strRef>
              <c:f>Sheet1!$J$1</c:f>
              <c:strCache>
                <c:ptCount val="1"/>
                <c:pt idx="0">
                  <c:v>46AF06E</c:v>
                </c:pt>
              </c:strCache>
            </c:strRef>
          </c:tx>
          <c:spPr>
            <a:ln w="28575">
              <a:noFill/>
            </a:ln>
          </c:spPr>
          <c:marker>
            <c:symbol val="square"/>
            <c:size val="7"/>
            <c:spPr>
              <a:solidFill>
                <a:srgbClr val="FF99CC"/>
              </a:solidFill>
              <a:ln>
                <a:solidFill>
                  <a:srgbClr val="FF99CC"/>
                </a:solidFill>
                <a:prstDash val="solid"/>
              </a:ln>
            </c:spPr>
          </c:marker>
          <c:xVal>
            <c:numRef>
              <c:f>Sheet1!$A$2:$A$27</c:f>
              <c:numCache>
                <c:formatCode>General</c:formatCode>
                <c:ptCount val="26"/>
                <c:pt idx="0">
                  <c:v>12</c:v>
                </c:pt>
                <c:pt idx="1">
                  <c:v>11</c:v>
                </c:pt>
                <c:pt idx="2">
                  <c:v>10</c:v>
                </c:pt>
                <c:pt idx="3">
                  <c:v>9</c:v>
                </c:pt>
                <c:pt idx="4">
                  <c:v>8</c:v>
                </c:pt>
                <c:pt idx="5">
                  <c:v>7</c:v>
                </c:pt>
                <c:pt idx="6">
                  <c:v>6</c:v>
                </c:pt>
                <c:pt idx="7">
                  <c:v>5</c:v>
                </c:pt>
                <c:pt idx="8">
                  <c:v>4</c:v>
                </c:pt>
                <c:pt idx="9">
                  <c:v>3</c:v>
                </c:pt>
                <c:pt idx="10">
                  <c:v>2</c:v>
                </c:pt>
                <c:pt idx="11">
                  <c:v>1</c:v>
                </c:pt>
                <c:pt idx="12">
                  <c:v>0</c:v>
                </c:pt>
                <c:pt idx="13">
                  <c:v>9.5</c:v>
                </c:pt>
                <c:pt idx="14">
                  <c:v>1.3</c:v>
                </c:pt>
                <c:pt idx="15">
                  <c:v>0.70000000000000062</c:v>
                </c:pt>
                <c:pt idx="16">
                  <c:v>2.1800000000000002</c:v>
                </c:pt>
                <c:pt idx="17">
                  <c:v>9</c:v>
                </c:pt>
                <c:pt idx="18">
                  <c:v>0.8</c:v>
                </c:pt>
                <c:pt idx="19">
                  <c:v>1.77</c:v>
                </c:pt>
                <c:pt idx="20">
                  <c:v>8.8000000000000007</c:v>
                </c:pt>
                <c:pt idx="21">
                  <c:v>1.52</c:v>
                </c:pt>
                <c:pt idx="22">
                  <c:v>0.86000000000000065</c:v>
                </c:pt>
                <c:pt idx="23">
                  <c:v>2.98</c:v>
                </c:pt>
                <c:pt idx="24">
                  <c:v>10.220000000000001</c:v>
                </c:pt>
                <c:pt idx="25">
                  <c:v>15</c:v>
                </c:pt>
              </c:numCache>
            </c:numRef>
          </c:xVal>
          <c:yVal>
            <c:numRef>
              <c:f>Sheet1!$J$2:$J$27</c:f>
              <c:numCache>
                <c:formatCode>General</c:formatCode>
                <c:ptCount val="26"/>
                <c:pt idx="13">
                  <c:v>1100</c:v>
                </c:pt>
                <c:pt idx="14">
                  <c:v>1200</c:v>
                </c:pt>
              </c:numCache>
            </c:numRef>
          </c:yVal>
        </c:ser>
        <c:ser>
          <c:idx val="9"/>
          <c:order val="9"/>
          <c:tx>
            <c:strRef>
              <c:f>Sheet1!$K$1</c:f>
              <c:strCache>
                <c:ptCount val="1"/>
                <c:pt idx="0">
                  <c:v>46AF05E</c:v>
                </c:pt>
              </c:strCache>
            </c:strRef>
          </c:tx>
          <c:spPr>
            <a:ln w="28575">
              <a:noFill/>
            </a:ln>
          </c:spPr>
          <c:marker>
            <c:symbol val="circle"/>
            <c:size val="7"/>
            <c:spPr>
              <a:noFill/>
              <a:ln>
                <a:solidFill>
                  <a:srgbClr val="0000FF"/>
                </a:solidFill>
                <a:prstDash val="solid"/>
              </a:ln>
            </c:spPr>
          </c:marker>
          <c:xVal>
            <c:numRef>
              <c:f>Sheet1!$A$2:$A$27</c:f>
              <c:numCache>
                <c:formatCode>General</c:formatCode>
                <c:ptCount val="26"/>
                <c:pt idx="0">
                  <c:v>12</c:v>
                </c:pt>
                <c:pt idx="1">
                  <c:v>11</c:v>
                </c:pt>
                <c:pt idx="2">
                  <c:v>10</c:v>
                </c:pt>
                <c:pt idx="3">
                  <c:v>9</c:v>
                </c:pt>
                <c:pt idx="4">
                  <c:v>8</c:v>
                </c:pt>
                <c:pt idx="5">
                  <c:v>7</c:v>
                </c:pt>
                <c:pt idx="6">
                  <c:v>6</c:v>
                </c:pt>
                <c:pt idx="7">
                  <c:v>5</c:v>
                </c:pt>
                <c:pt idx="8">
                  <c:v>4</c:v>
                </c:pt>
                <c:pt idx="9">
                  <c:v>3</c:v>
                </c:pt>
                <c:pt idx="10">
                  <c:v>2</c:v>
                </c:pt>
                <c:pt idx="11">
                  <c:v>1</c:v>
                </c:pt>
                <c:pt idx="12">
                  <c:v>0</c:v>
                </c:pt>
                <c:pt idx="13">
                  <c:v>9.5</c:v>
                </c:pt>
                <c:pt idx="14">
                  <c:v>1.3</c:v>
                </c:pt>
                <c:pt idx="15">
                  <c:v>0.70000000000000062</c:v>
                </c:pt>
                <c:pt idx="16">
                  <c:v>2.1800000000000002</c:v>
                </c:pt>
                <c:pt idx="17">
                  <c:v>9</c:v>
                </c:pt>
                <c:pt idx="18">
                  <c:v>0.8</c:v>
                </c:pt>
                <c:pt idx="19">
                  <c:v>1.77</c:v>
                </c:pt>
                <c:pt idx="20">
                  <c:v>8.8000000000000007</c:v>
                </c:pt>
                <c:pt idx="21">
                  <c:v>1.52</c:v>
                </c:pt>
                <c:pt idx="22">
                  <c:v>0.86000000000000065</c:v>
                </c:pt>
                <c:pt idx="23">
                  <c:v>2.98</c:v>
                </c:pt>
                <c:pt idx="24">
                  <c:v>10.220000000000001</c:v>
                </c:pt>
                <c:pt idx="25">
                  <c:v>15</c:v>
                </c:pt>
              </c:numCache>
            </c:numRef>
          </c:xVal>
          <c:yVal>
            <c:numRef>
              <c:f>Sheet1!$K$2:$K$27</c:f>
              <c:numCache>
                <c:formatCode>General</c:formatCode>
                <c:ptCount val="26"/>
                <c:pt idx="0">
                  <c:v>710.8</c:v>
                </c:pt>
                <c:pt idx="1">
                  <c:v>852.5</c:v>
                </c:pt>
                <c:pt idx="2">
                  <c:v>1013</c:v>
                </c:pt>
                <c:pt idx="4">
                  <c:v>1409</c:v>
                </c:pt>
              </c:numCache>
            </c:numRef>
          </c:yVal>
        </c:ser>
        <c:ser>
          <c:idx val="10"/>
          <c:order val="10"/>
          <c:tx>
            <c:strRef>
              <c:f>Sheet1!$L$1</c:f>
              <c:strCache>
                <c:ptCount val="1"/>
                <c:pt idx="0">
                  <c:v>46AF05E</c:v>
                </c:pt>
              </c:strCache>
            </c:strRef>
          </c:tx>
          <c:spPr>
            <a:ln w="28575">
              <a:noFill/>
            </a:ln>
          </c:spPr>
          <c:marker>
            <c:symbol val="circle"/>
            <c:size val="9"/>
            <c:spPr>
              <a:noFill/>
              <a:ln>
                <a:solidFill>
                  <a:srgbClr val="FF0000"/>
                </a:solidFill>
                <a:prstDash val="solid"/>
              </a:ln>
            </c:spPr>
          </c:marker>
          <c:xVal>
            <c:numRef>
              <c:f>Sheet1!$A$2:$A$27</c:f>
              <c:numCache>
                <c:formatCode>General</c:formatCode>
                <c:ptCount val="26"/>
                <c:pt idx="0">
                  <c:v>12</c:v>
                </c:pt>
                <c:pt idx="1">
                  <c:v>11</c:v>
                </c:pt>
                <c:pt idx="2">
                  <c:v>10</c:v>
                </c:pt>
                <c:pt idx="3">
                  <c:v>9</c:v>
                </c:pt>
                <c:pt idx="4">
                  <c:v>8</c:v>
                </c:pt>
                <c:pt idx="5">
                  <c:v>7</c:v>
                </c:pt>
                <c:pt idx="6">
                  <c:v>6</c:v>
                </c:pt>
                <c:pt idx="7">
                  <c:v>5</c:v>
                </c:pt>
                <c:pt idx="8">
                  <c:v>4</c:v>
                </c:pt>
                <c:pt idx="9">
                  <c:v>3</c:v>
                </c:pt>
                <c:pt idx="10">
                  <c:v>2</c:v>
                </c:pt>
                <c:pt idx="11">
                  <c:v>1</c:v>
                </c:pt>
                <c:pt idx="12">
                  <c:v>0</c:v>
                </c:pt>
                <c:pt idx="13">
                  <c:v>9.5</c:v>
                </c:pt>
                <c:pt idx="14">
                  <c:v>1.3</c:v>
                </c:pt>
                <c:pt idx="15">
                  <c:v>0.70000000000000062</c:v>
                </c:pt>
                <c:pt idx="16">
                  <c:v>2.1800000000000002</c:v>
                </c:pt>
                <c:pt idx="17">
                  <c:v>9</c:v>
                </c:pt>
                <c:pt idx="18">
                  <c:v>0.8</c:v>
                </c:pt>
                <c:pt idx="19">
                  <c:v>1.77</c:v>
                </c:pt>
                <c:pt idx="20">
                  <c:v>8.8000000000000007</c:v>
                </c:pt>
                <c:pt idx="21">
                  <c:v>1.52</c:v>
                </c:pt>
                <c:pt idx="22">
                  <c:v>0.86000000000000065</c:v>
                </c:pt>
                <c:pt idx="23">
                  <c:v>2.98</c:v>
                </c:pt>
                <c:pt idx="24">
                  <c:v>10.220000000000001</c:v>
                </c:pt>
                <c:pt idx="25">
                  <c:v>15</c:v>
                </c:pt>
              </c:numCache>
            </c:numRef>
          </c:xVal>
          <c:yVal>
            <c:numRef>
              <c:f>Sheet1!$L$2:$L$27</c:f>
              <c:numCache>
                <c:formatCode>General</c:formatCode>
                <c:ptCount val="26"/>
                <c:pt idx="5">
                  <c:v>1604</c:v>
                </c:pt>
                <c:pt idx="6">
                  <c:v>1873</c:v>
                </c:pt>
                <c:pt idx="10">
                  <c:v>1443</c:v>
                </c:pt>
              </c:numCache>
            </c:numRef>
          </c:yVal>
        </c:ser>
        <c:ser>
          <c:idx val="11"/>
          <c:order val="11"/>
          <c:tx>
            <c:strRef>
              <c:f>Sheet1!$M$1</c:f>
              <c:strCache>
                <c:ptCount val="1"/>
                <c:pt idx="0">
                  <c:v>46AF05E</c:v>
                </c:pt>
              </c:strCache>
            </c:strRef>
          </c:tx>
          <c:spPr>
            <a:ln w="28575">
              <a:noFill/>
            </a:ln>
          </c:spPr>
          <c:marker>
            <c:symbol val="circle"/>
            <c:size val="7"/>
            <c:spPr>
              <a:solidFill>
                <a:srgbClr val="FF99CC"/>
              </a:solidFill>
              <a:ln>
                <a:solidFill>
                  <a:srgbClr val="FF99CC"/>
                </a:solidFill>
                <a:prstDash val="solid"/>
              </a:ln>
            </c:spPr>
          </c:marker>
          <c:xVal>
            <c:numRef>
              <c:f>Sheet1!$A$2:$A$27</c:f>
              <c:numCache>
                <c:formatCode>General</c:formatCode>
                <c:ptCount val="26"/>
                <c:pt idx="0">
                  <c:v>12</c:v>
                </c:pt>
                <c:pt idx="1">
                  <c:v>11</c:v>
                </c:pt>
                <c:pt idx="2">
                  <c:v>10</c:v>
                </c:pt>
                <c:pt idx="3">
                  <c:v>9</c:v>
                </c:pt>
                <c:pt idx="4">
                  <c:v>8</c:v>
                </c:pt>
                <c:pt idx="5">
                  <c:v>7</c:v>
                </c:pt>
                <c:pt idx="6">
                  <c:v>6</c:v>
                </c:pt>
                <c:pt idx="7">
                  <c:v>5</c:v>
                </c:pt>
                <c:pt idx="8">
                  <c:v>4</c:v>
                </c:pt>
                <c:pt idx="9">
                  <c:v>3</c:v>
                </c:pt>
                <c:pt idx="10">
                  <c:v>2</c:v>
                </c:pt>
                <c:pt idx="11">
                  <c:v>1</c:v>
                </c:pt>
                <c:pt idx="12">
                  <c:v>0</c:v>
                </c:pt>
                <c:pt idx="13">
                  <c:v>9.5</c:v>
                </c:pt>
                <c:pt idx="14">
                  <c:v>1.3</c:v>
                </c:pt>
                <c:pt idx="15">
                  <c:v>0.70000000000000062</c:v>
                </c:pt>
                <c:pt idx="16">
                  <c:v>2.1800000000000002</c:v>
                </c:pt>
                <c:pt idx="17">
                  <c:v>9</c:v>
                </c:pt>
                <c:pt idx="18">
                  <c:v>0.8</c:v>
                </c:pt>
                <c:pt idx="19">
                  <c:v>1.77</c:v>
                </c:pt>
                <c:pt idx="20">
                  <c:v>8.8000000000000007</c:v>
                </c:pt>
                <c:pt idx="21">
                  <c:v>1.52</c:v>
                </c:pt>
                <c:pt idx="22">
                  <c:v>0.86000000000000065</c:v>
                </c:pt>
                <c:pt idx="23">
                  <c:v>2.98</c:v>
                </c:pt>
                <c:pt idx="24">
                  <c:v>10.220000000000001</c:v>
                </c:pt>
                <c:pt idx="25">
                  <c:v>15</c:v>
                </c:pt>
              </c:numCache>
            </c:numRef>
          </c:xVal>
          <c:yVal>
            <c:numRef>
              <c:f>Sheet1!$M$2:$M$27</c:f>
              <c:numCache>
                <c:formatCode>General</c:formatCode>
                <c:ptCount val="26"/>
                <c:pt idx="19">
                  <c:v>1300</c:v>
                </c:pt>
              </c:numCache>
            </c:numRef>
          </c:yVal>
        </c:ser>
        <c:ser>
          <c:idx val="12"/>
          <c:order val="12"/>
          <c:tx>
            <c:strRef>
              <c:f>Sheet1!$N$1</c:f>
              <c:strCache>
                <c:ptCount val="1"/>
                <c:pt idx="0">
                  <c:v>46AF05E</c:v>
                </c:pt>
              </c:strCache>
            </c:strRef>
          </c:tx>
          <c:spPr>
            <a:ln w="28575">
              <a:noFill/>
            </a:ln>
          </c:spPr>
          <c:marker>
            <c:symbol val="circle"/>
            <c:size val="7"/>
            <c:spPr>
              <a:solidFill>
                <a:srgbClr val="000000"/>
              </a:solidFill>
              <a:ln>
                <a:solidFill>
                  <a:srgbClr val="000000"/>
                </a:solidFill>
                <a:prstDash val="solid"/>
              </a:ln>
            </c:spPr>
          </c:marker>
          <c:xVal>
            <c:numRef>
              <c:f>Sheet1!$A$2:$A$27</c:f>
              <c:numCache>
                <c:formatCode>General</c:formatCode>
                <c:ptCount val="26"/>
                <c:pt idx="0">
                  <c:v>12</c:v>
                </c:pt>
                <c:pt idx="1">
                  <c:v>11</c:v>
                </c:pt>
                <c:pt idx="2">
                  <c:v>10</c:v>
                </c:pt>
                <c:pt idx="3">
                  <c:v>9</c:v>
                </c:pt>
                <c:pt idx="4">
                  <c:v>8</c:v>
                </c:pt>
                <c:pt idx="5">
                  <c:v>7</c:v>
                </c:pt>
                <c:pt idx="6">
                  <c:v>6</c:v>
                </c:pt>
                <c:pt idx="7">
                  <c:v>5</c:v>
                </c:pt>
                <c:pt idx="8">
                  <c:v>4</c:v>
                </c:pt>
                <c:pt idx="9">
                  <c:v>3</c:v>
                </c:pt>
                <c:pt idx="10">
                  <c:v>2</c:v>
                </c:pt>
                <c:pt idx="11">
                  <c:v>1</c:v>
                </c:pt>
                <c:pt idx="12">
                  <c:v>0</c:v>
                </c:pt>
                <c:pt idx="13">
                  <c:v>9.5</c:v>
                </c:pt>
                <c:pt idx="14">
                  <c:v>1.3</c:v>
                </c:pt>
                <c:pt idx="15">
                  <c:v>0.70000000000000062</c:v>
                </c:pt>
                <c:pt idx="16">
                  <c:v>2.1800000000000002</c:v>
                </c:pt>
                <c:pt idx="17">
                  <c:v>9</c:v>
                </c:pt>
                <c:pt idx="18">
                  <c:v>0.8</c:v>
                </c:pt>
                <c:pt idx="19">
                  <c:v>1.77</c:v>
                </c:pt>
                <c:pt idx="20">
                  <c:v>8.8000000000000007</c:v>
                </c:pt>
                <c:pt idx="21">
                  <c:v>1.52</c:v>
                </c:pt>
                <c:pt idx="22">
                  <c:v>0.86000000000000065</c:v>
                </c:pt>
                <c:pt idx="23">
                  <c:v>2.98</c:v>
                </c:pt>
                <c:pt idx="24">
                  <c:v>10.220000000000001</c:v>
                </c:pt>
                <c:pt idx="25">
                  <c:v>15</c:v>
                </c:pt>
              </c:numCache>
            </c:numRef>
          </c:xVal>
          <c:yVal>
            <c:numRef>
              <c:f>Sheet1!$N$2:$N$27</c:f>
              <c:numCache>
                <c:formatCode>General</c:formatCode>
                <c:ptCount val="26"/>
                <c:pt idx="20">
                  <c:v>1200</c:v>
                </c:pt>
              </c:numCache>
            </c:numRef>
          </c:yVal>
        </c:ser>
        <c:ser>
          <c:idx val="13"/>
          <c:order val="13"/>
          <c:tx>
            <c:strRef>
              <c:f>Sheet1!$O$1</c:f>
              <c:strCache>
                <c:ptCount val="1"/>
                <c:pt idx="0">
                  <c:v>HE10S0905A72UX</c:v>
                </c:pt>
              </c:strCache>
            </c:strRef>
          </c:tx>
          <c:spPr>
            <a:ln w="28575">
              <a:noFill/>
            </a:ln>
          </c:spPr>
          <c:marker>
            <c:symbol val="diamond"/>
            <c:size val="11"/>
            <c:spPr>
              <a:solidFill>
                <a:srgbClr val="FFFFFF"/>
              </a:solidFill>
              <a:ln>
                <a:solidFill>
                  <a:srgbClr val="0000FF"/>
                </a:solidFill>
                <a:prstDash val="solid"/>
              </a:ln>
            </c:spPr>
          </c:marker>
          <c:trendline>
            <c:trendlineType val="exp"/>
          </c:trendline>
          <c:xVal>
            <c:numRef>
              <c:f>Sheet1!$A$2:$A$27</c:f>
              <c:numCache>
                <c:formatCode>General</c:formatCode>
                <c:ptCount val="26"/>
                <c:pt idx="0">
                  <c:v>12</c:v>
                </c:pt>
                <c:pt idx="1">
                  <c:v>11</c:v>
                </c:pt>
                <c:pt idx="2">
                  <c:v>10</c:v>
                </c:pt>
                <c:pt idx="3">
                  <c:v>9</c:v>
                </c:pt>
                <c:pt idx="4">
                  <c:v>8</c:v>
                </c:pt>
                <c:pt idx="5">
                  <c:v>7</c:v>
                </c:pt>
                <c:pt idx="6">
                  <c:v>6</c:v>
                </c:pt>
                <c:pt idx="7">
                  <c:v>5</c:v>
                </c:pt>
                <c:pt idx="8">
                  <c:v>4</c:v>
                </c:pt>
                <c:pt idx="9">
                  <c:v>3</c:v>
                </c:pt>
                <c:pt idx="10">
                  <c:v>2</c:v>
                </c:pt>
                <c:pt idx="11">
                  <c:v>1</c:v>
                </c:pt>
                <c:pt idx="12">
                  <c:v>0</c:v>
                </c:pt>
                <c:pt idx="13">
                  <c:v>9.5</c:v>
                </c:pt>
                <c:pt idx="14">
                  <c:v>1.3</c:v>
                </c:pt>
                <c:pt idx="15">
                  <c:v>0.70000000000000062</c:v>
                </c:pt>
                <c:pt idx="16">
                  <c:v>2.1800000000000002</c:v>
                </c:pt>
                <c:pt idx="17">
                  <c:v>9</c:v>
                </c:pt>
                <c:pt idx="18">
                  <c:v>0.8</c:v>
                </c:pt>
                <c:pt idx="19">
                  <c:v>1.77</c:v>
                </c:pt>
                <c:pt idx="20">
                  <c:v>8.8000000000000007</c:v>
                </c:pt>
                <c:pt idx="21">
                  <c:v>1.52</c:v>
                </c:pt>
                <c:pt idx="22">
                  <c:v>0.86000000000000065</c:v>
                </c:pt>
                <c:pt idx="23">
                  <c:v>2.98</c:v>
                </c:pt>
                <c:pt idx="24">
                  <c:v>10.220000000000001</c:v>
                </c:pt>
                <c:pt idx="25">
                  <c:v>15</c:v>
                </c:pt>
              </c:numCache>
            </c:numRef>
          </c:xVal>
          <c:yVal>
            <c:numRef>
              <c:f>Sheet1!$O$2:$O$27</c:f>
              <c:numCache>
                <c:formatCode>General</c:formatCode>
                <c:ptCount val="26"/>
                <c:pt idx="0">
                  <c:v>864</c:v>
                </c:pt>
                <c:pt idx="1">
                  <c:v>1026</c:v>
                </c:pt>
                <c:pt idx="2">
                  <c:v>1226</c:v>
                </c:pt>
                <c:pt idx="3">
                  <c:v>1443</c:v>
                </c:pt>
                <c:pt idx="4">
                  <c:v>1703</c:v>
                </c:pt>
              </c:numCache>
            </c:numRef>
          </c:yVal>
        </c:ser>
        <c:ser>
          <c:idx val="14"/>
          <c:order val="14"/>
          <c:tx>
            <c:strRef>
              <c:f>Sheet1!$P$1</c:f>
              <c:strCache>
                <c:ptCount val="1"/>
                <c:pt idx="0">
                  <c:v>HE10S0905A72UX</c:v>
                </c:pt>
              </c:strCache>
            </c:strRef>
          </c:tx>
          <c:spPr>
            <a:ln w="28575">
              <a:noFill/>
            </a:ln>
          </c:spPr>
          <c:marker>
            <c:symbol val="diamond"/>
            <c:size val="11"/>
            <c:spPr>
              <a:solidFill>
                <a:srgbClr val="FFFFFF"/>
              </a:solidFill>
              <a:ln>
                <a:solidFill>
                  <a:srgbClr val="339966"/>
                </a:solidFill>
                <a:prstDash val="solid"/>
              </a:ln>
            </c:spPr>
          </c:marker>
          <c:xVal>
            <c:numRef>
              <c:f>Sheet1!$A$2:$A$27</c:f>
              <c:numCache>
                <c:formatCode>General</c:formatCode>
                <c:ptCount val="26"/>
                <c:pt idx="0">
                  <c:v>12</c:v>
                </c:pt>
                <c:pt idx="1">
                  <c:v>11</c:v>
                </c:pt>
                <c:pt idx="2">
                  <c:v>10</c:v>
                </c:pt>
                <c:pt idx="3">
                  <c:v>9</c:v>
                </c:pt>
                <c:pt idx="4">
                  <c:v>8</c:v>
                </c:pt>
                <c:pt idx="5">
                  <c:v>7</c:v>
                </c:pt>
                <c:pt idx="6">
                  <c:v>6</c:v>
                </c:pt>
                <c:pt idx="7">
                  <c:v>5</c:v>
                </c:pt>
                <c:pt idx="8">
                  <c:v>4</c:v>
                </c:pt>
                <c:pt idx="9">
                  <c:v>3</c:v>
                </c:pt>
                <c:pt idx="10">
                  <c:v>2</c:v>
                </c:pt>
                <c:pt idx="11">
                  <c:v>1</c:v>
                </c:pt>
                <c:pt idx="12">
                  <c:v>0</c:v>
                </c:pt>
                <c:pt idx="13">
                  <c:v>9.5</c:v>
                </c:pt>
                <c:pt idx="14">
                  <c:v>1.3</c:v>
                </c:pt>
                <c:pt idx="15">
                  <c:v>0.70000000000000062</c:v>
                </c:pt>
                <c:pt idx="16">
                  <c:v>2.1800000000000002</c:v>
                </c:pt>
                <c:pt idx="17">
                  <c:v>9</c:v>
                </c:pt>
                <c:pt idx="18">
                  <c:v>0.8</c:v>
                </c:pt>
                <c:pt idx="19">
                  <c:v>1.77</c:v>
                </c:pt>
                <c:pt idx="20">
                  <c:v>8.8000000000000007</c:v>
                </c:pt>
                <c:pt idx="21">
                  <c:v>1.52</c:v>
                </c:pt>
                <c:pt idx="22">
                  <c:v>0.86000000000000065</c:v>
                </c:pt>
                <c:pt idx="23">
                  <c:v>2.98</c:v>
                </c:pt>
                <c:pt idx="24">
                  <c:v>10.220000000000001</c:v>
                </c:pt>
                <c:pt idx="25">
                  <c:v>15</c:v>
                </c:pt>
              </c:numCache>
            </c:numRef>
          </c:xVal>
          <c:yVal>
            <c:numRef>
              <c:f>Sheet1!$P$2:$P$27</c:f>
              <c:numCache>
                <c:formatCode>General</c:formatCode>
                <c:ptCount val="26"/>
                <c:pt idx="5">
                  <c:v>2000</c:v>
                </c:pt>
                <c:pt idx="6">
                  <c:v>2000</c:v>
                </c:pt>
                <c:pt idx="7">
                  <c:v>2000</c:v>
                </c:pt>
                <c:pt idx="10">
                  <c:v>2000</c:v>
                </c:pt>
                <c:pt idx="11">
                  <c:v>2000</c:v>
                </c:pt>
                <c:pt idx="12">
                  <c:v>2000</c:v>
                </c:pt>
              </c:numCache>
            </c:numRef>
          </c:yVal>
        </c:ser>
        <c:ser>
          <c:idx val="15"/>
          <c:order val="15"/>
          <c:tx>
            <c:strRef>
              <c:f>Sheet1!$Q$1</c:f>
              <c:strCache>
                <c:ptCount val="1"/>
                <c:pt idx="0">
                  <c:v>HE10S0905A72UX</c:v>
                </c:pt>
              </c:strCache>
            </c:strRef>
          </c:tx>
          <c:spPr>
            <a:ln w="28575">
              <a:noFill/>
            </a:ln>
          </c:spPr>
          <c:marker>
            <c:symbol val="diamond"/>
            <c:size val="11"/>
            <c:spPr>
              <a:solidFill>
                <a:srgbClr val="FF99CC"/>
              </a:solidFill>
              <a:ln>
                <a:solidFill>
                  <a:srgbClr val="FF99CC"/>
                </a:solidFill>
                <a:prstDash val="solid"/>
              </a:ln>
            </c:spPr>
          </c:marker>
          <c:xVal>
            <c:numRef>
              <c:f>Sheet1!$A$2:$A$27</c:f>
              <c:numCache>
                <c:formatCode>General</c:formatCode>
                <c:ptCount val="26"/>
                <c:pt idx="0">
                  <c:v>12</c:v>
                </c:pt>
                <c:pt idx="1">
                  <c:v>11</c:v>
                </c:pt>
                <c:pt idx="2">
                  <c:v>10</c:v>
                </c:pt>
                <c:pt idx="3">
                  <c:v>9</c:v>
                </c:pt>
                <c:pt idx="4">
                  <c:v>8</c:v>
                </c:pt>
                <c:pt idx="5">
                  <c:v>7</c:v>
                </c:pt>
                <c:pt idx="6">
                  <c:v>6</c:v>
                </c:pt>
                <c:pt idx="7">
                  <c:v>5</c:v>
                </c:pt>
                <c:pt idx="8">
                  <c:v>4</c:v>
                </c:pt>
                <c:pt idx="9">
                  <c:v>3</c:v>
                </c:pt>
                <c:pt idx="10">
                  <c:v>2</c:v>
                </c:pt>
                <c:pt idx="11">
                  <c:v>1</c:v>
                </c:pt>
                <c:pt idx="12">
                  <c:v>0</c:v>
                </c:pt>
                <c:pt idx="13">
                  <c:v>9.5</c:v>
                </c:pt>
                <c:pt idx="14">
                  <c:v>1.3</c:v>
                </c:pt>
                <c:pt idx="15">
                  <c:v>0.70000000000000062</c:v>
                </c:pt>
                <c:pt idx="16">
                  <c:v>2.1800000000000002</c:v>
                </c:pt>
                <c:pt idx="17">
                  <c:v>9</c:v>
                </c:pt>
                <c:pt idx="18">
                  <c:v>0.8</c:v>
                </c:pt>
                <c:pt idx="19">
                  <c:v>1.77</c:v>
                </c:pt>
                <c:pt idx="20">
                  <c:v>8.8000000000000007</c:v>
                </c:pt>
                <c:pt idx="21">
                  <c:v>1.52</c:v>
                </c:pt>
                <c:pt idx="22">
                  <c:v>0.86000000000000065</c:v>
                </c:pt>
                <c:pt idx="23">
                  <c:v>2.98</c:v>
                </c:pt>
                <c:pt idx="24">
                  <c:v>10.220000000000001</c:v>
                </c:pt>
                <c:pt idx="25">
                  <c:v>15</c:v>
                </c:pt>
              </c:numCache>
            </c:numRef>
          </c:xVal>
          <c:yVal>
            <c:numRef>
              <c:f>Sheet1!$Q$2:$Q$27</c:f>
              <c:numCache>
                <c:formatCode>General</c:formatCode>
                <c:ptCount val="26"/>
                <c:pt idx="21">
                  <c:v>1500</c:v>
                </c:pt>
                <c:pt idx="22">
                  <c:v>1400</c:v>
                </c:pt>
                <c:pt idx="23">
                  <c:v>1300</c:v>
                </c:pt>
              </c:numCache>
            </c:numRef>
          </c:yVal>
        </c:ser>
        <c:ser>
          <c:idx val="16"/>
          <c:order val="16"/>
          <c:tx>
            <c:strRef>
              <c:f>Sheet1!$R$1</c:f>
              <c:strCache>
                <c:ptCount val="1"/>
                <c:pt idx="0">
                  <c:v>HE10S0905A72UX</c:v>
                </c:pt>
              </c:strCache>
            </c:strRef>
          </c:tx>
          <c:spPr>
            <a:ln w="28575">
              <a:noFill/>
            </a:ln>
          </c:spPr>
          <c:marker>
            <c:symbol val="diamond"/>
            <c:size val="11"/>
            <c:spPr>
              <a:solidFill>
                <a:srgbClr val="000000"/>
              </a:solidFill>
              <a:ln>
                <a:solidFill>
                  <a:srgbClr val="000000"/>
                </a:solidFill>
                <a:prstDash val="solid"/>
              </a:ln>
            </c:spPr>
          </c:marker>
          <c:xVal>
            <c:numRef>
              <c:f>Sheet1!$A$2:$A$27</c:f>
              <c:numCache>
                <c:formatCode>General</c:formatCode>
                <c:ptCount val="26"/>
                <c:pt idx="0">
                  <c:v>12</c:v>
                </c:pt>
                <c:pt idx="1">
                  <c:v>11</c:v>
                </c:pt>
                <c:pt idx="2">
                  <c:v>10</c:v>
                </c:pt>
                <c:pt idx="3">
                  <c:v>9</c:v>
                </c:pt>
                <c:pt idx="4">
                  <c:v>8</c:v>
                </c:pt>
                <c:pt idx="5">
                  <c:v>7</c:v>
                </c:pt>
                <c:pt idx="6">
                  <c:v>6</c:v>
                </c:pt>
                <c:pt idx="7">
                  <c:v>5</c:v>
                </c:pt>
                <c:pt idx="8">
                  <c:v>4</c:v>
                </c:pt>
                <c:pt idx="9">
                  <c:v>3</c:v>
                </c:pt>
                <c:pt idx="10">
                  <c:v>2</c:v>
                </c:pt>
                <c:pt idx="11">
                  <c:v>1</c:v>
                </c:pt>
                <c:pt idx="12">
                  <c:v>0</c:v>
                </c:pt>
                <c:pt idx="13">
                  <c:v>9.5</c:v>
                </c:pt>
                <c:pt idx="14">
                  <c:v>1.3</c:v>
                </c:pt>
                <c:pt idx="15">
                  <c:v>0.70000000000000062</c:v>
                </c:pt>
                <c:pt idx="16">
                  <c:v>2.1800000000000002</c:v>
                </c:pt>
                <c:pt idx="17">
                  <c:v>9</c:v>
                </c:pt>
                <c:pt idx="18">
                  <c:v>0.8</c:v>
                </c:pt>
                <c:pt idx="19">
                  <c:v>1.77</c:v>
                </c:pt>
                <c:pt idx="20">
                  <c:v>8.8000000000000007</c:v>
                </c:pt>
                <c:pt idx="21">
                  <c:v>1.52</c:v>
                </c:pt>
                <c:pt idx="22">
                  <c:v>0.86000000000000065</c:v>
                </c:pt>
                <c:pt idx="23">
                  <c:v>2.98</c:v>
                </c:pt>
                <c:pt idx="24">
                  <c:v>10.220000000000001</c:v>
                </c:pt>
                <c:pt idx="25">
                  <c:v>15</c:v>
                </c:pt>
              </c:numCache>
            </c:numRef>
          </c:xVal>
          <c:yVal>
            <c:numRef>
              <c:f>Sheet1!$R$2:$R$27</c:f>
              <c:numCache>
                <c:formatCode>General</c:formatCode>
                <c:ptCount val="26"/>
                <c:pt idx="24">
                  <c:v>1200</c:v>
                </c:pt>
              </c:numCache>
            </c:numRef>
          </c:yVal>
        </c:ser>
        <c:ser>
          <c:idx val="17"/>
          <c:order val="17"/>
          <c:tx>
            <c:strRef>
              <c:f>Sheet1!$S$1</c:f>
              <c:strCache>
                <c:ptCount val="1"/>
                <c:pt idx="0">
                  <c:v>HE10S0905A72UX</c:v>
                </c:pt>
              </c:strCache>
            </c:strRef>
          </c:tx>
          <c:spPr>
            <a:ln w="28575">
              <a:noFill/>
            </a:ln>
          </c:spPr>
          <c:marker>
            <c:symbol val="diamond"/>
            <c:size val="11"/>
            <c:spPr>
              <a:noFill/>
              <a:ln>
                <a:solidFill>
                  <a:srgbClr val="FF0000"/>
                </a:solidFill>
                <a:prstDash val="solid"/>
              </a:ln>
            </c:spPr>
          </c:marker>
          <c:xVal>
            <c:numRef>
              <c:f>Sheet1!$A$2:$A$27</c:f>
              <c:numCache>
                <c:formatCode>General</c:formatCode>
                <c:ptCount val="26"/>
                <c:pt idx="0">
                  <c:v>12</c:v>
                </c:pt>
                <c:pt idx="1">
                  <c:v>11</c:v>
                </c:pt>
                <c:pt idx="2">
                  <c:v>10</c:v>
                </c:pt>
                <c:pt idx="3">
                  <c:v>9</c:v>
                </c:pt>
                <c:pt idx="4">
                  <c:v>8</c:v>
                </c:pt>
                <c:pt idx="5">
                  <c:v>7</c:v>
                </c:pt>
                <c:pt idx="6">
                  <c:v>6</c:v>
                </c:pt>
                <c:pt idx="7">
                  <c:v>5</c:v>
                </c:pt>
                <c:pt idx="8">
                  <c:v>4</c:v>
                </c:pt>
                <c:pt idx="9">
                  <c:v>3</c:v>
                </c:pt>
                <c:pt idx="10">
                  <c:v>2</c:v>
                </c:pt>
                <c:pt idx="11">
                  <c:v>1</c:v>
                </c:pt>
                <c:pt idx="12">
                  <c:v>0</c:v>
                </c:pt>
                <c:pt idx="13">
                  <c:v>9.5</c:v>
                </c:pt>
                <c:pt idx="14">
                  <c:v>1.3</c:v>
                </c:pt>
                <c:pt idx="15">
                  <c:v>0.70000000000000062</c:v>
                </c:pt>
                <c:pt idx="16">
                  <c:v>2.1800000000000002</c:v>
                </c:pt>
                <c:pt idx="17">
                  <c:v>9</c:v>
                </c:pt>
                <c:pt idx="18">
                  <c:v>0.8</c:v>
                </c:pt>
                <c:pt idx="19">
                  <c:v>1.77</c:v>
                </c:pt>
                <c:pt idx="20">
                  <c:v>8.8000000000000007</c:v>
                </c:pt>
                <c:pt idx="21">
                  <c:v>1.52</c:v>
                </c:pt>
                <c:pt idx="22">
                  <c:v>0.86000000000000065</c:v>
                </c:pt>
                <c:pt idx="23">
                  <c:v>2.98</c:v>
                </c:pt>
                <c:pt idx="24">
                  <c:v>10.220000000000001</c:v>
                </c:pt>
                <c:pt idx="25">
                  <c:v>15</c:v>
                </c:pt>
              </c:numCache>
            </c:numRef>
          </c:xVal>
          <c:yVal>
            <c:numRef>
              <c:f>Sheet1!$S$2:$S$27</c:f>
              <c:numCache>
                <c:formatCode>General</c:formatCode>
                <c:ptCount val="26"/>
                <c:pt idx="8">
                  <c:v>1718</c:v>
                </c:pt>
                <c:pt idx="9">
                  <c:v>1835</c:v>
                </c:pt>
              </c:numCache>
            </c:numRef>
          </c:yVal>
        </c:ser>
        <c:ser>
          <c:idx val="18"/>
          <c:order val="18"/>
          <c:tx>
            <c:strRef>
              <c:f>Sheet1!$T$1</c:f>
              <c:strCache>
                <c:ptCount val="1"/>
              </c:strCache>
            </c:strRef>
          </c:tx>
          <c:spPr>
            <a:ln w="28575">
              <a:noFill/>
            </a:ln>
          </c:spPr>
          <c:marker>
            <c:symbol val="none"/>
          </c:marker>
          <c:trendline>
            <c:spPr>
              <a:ln w="15875"/>
              <a:effectLst/>
            </c:spPr>
            <c:trendlineType val="linear"/>
          </c:trendline>
          <c:xVal>
            <c:numRef>
              <c:f>Sheet1!$A$2:$A$27</c:f>
              <c:numCache>
                <c:formatCode>General</c:formatCode>
                <c:ptCount val="26"/>
                <c:pt idx="0">
                  <c:v>12</c:v>
                </c:pt>
                <c:pt idx="1">
                  <c:v>11</c:v>
                </c:pt>
                <c:pt idx="2">
                  <c:v>10</c:v>
                </c:pt>
                <c:pt idx="3">
                  <c:v>9</c:v>
                </c:pt>
                <c:pt idx="4">
                  <c:v>8</c:v>
                </c:pt>
                <c:pt idx="5">
                  <c:v>7</c:v>
                </c:pt>
                <c:pt idx="6">
                  <c:v>6</c:v>
                </c:pt>
                <c:pt idx="7">
                  <c:v>5</c:v>
                </c:pt>
                <c:pt idx="8">
                  <c:v>4</c:v>
                </c:pt>
                <c:pt idx="9">
                  <c:v>3</c:v>
                </c:pt>
                <c:pt idx="10">
                  <c:v>2</c:v>
                </c:pt>
                <c:pt idx="11">
                  <c:v>1</c:v>
                </c:pt>
                <c:pt idx="12">
                  <c:v>0</c:v>
                </c:pt>
                <c:pt idx="13">
                  <c:v>9.5</c:v>
                </c:pt>
                <c:pt idx="14">
                  <c:v>1.3</c:v>
                </c:pt>
                <c:pt idx="15">
                  <c:v>0.70000000000000062</c:v>
                </c:pt>
                <c:pt idx="16">
                  <c:v>2.1800000000000002</c:v>
                </c:pt>
                <c:pt idx="17">
                  <c:v>9</c:v>
                </c:pt>
                <c:pt idx="18">
                  <c:v>0.8</c:v>
                </c:pt>
                <c:pt idx="19">
                  <c:v>1.77</c:v>
                </c:pt>
                <c:pt idx="20">
                  <c:v>8.8000000000000007</c:v>
                </c:pt>
                <c:pt idx="21">
                  <c:v>1.52</c:v>
                </c:pt>
                <c:pt idx="22">
                  <c:v>0.86000000000000065</c:v>
                </c:pt>
                <c:pt idx="23">
                  <c:v>2.98</c:v>
                </c:pt>
                <c:pt idx="24">
                  <c:v>10.220000000000001</c:v>
                </c:pt>
                <c:pt idx="25">
                  <c:v>15</c:v>
                </c:pt>
              </c:numCache>
            </c:numRef>
          </c:xVal>
          <c:yVal>
            <c:numRef>
              <c:f>Sheet1!$T$2:$T$27</c:f>
              <c:numCache>
                <c:formatCode>General</c:formatCode>
                <c:ptCount val="26"/>
                <c:pt idx="0">
                  <c:v>300</c:v>
                </c:pt>
                <c:pt idx="12">
                  <c:v>0</c:v>
                </c:pt>
                <c:pt idx="25">
                  <c:v>375</c:v>
                </c:pt>
              </c:numCache>
            </c:numRef>
          </c:yVal>
        </c:ser>
        <c:axId val="94798976"/>
        <c:axId val="94800896"/>
      </c:scatterChart>
      <c:valAx>
        <c:axId val="94798976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sz="2000" b="1"/>
                  <a:t>Applied Field, T</a:t>
                </a:r>
              </a:p>
            </c:rich>
          </c:tx>
          <c:layout/>
        </c:title>
        <c:numFmt formatCode="General" sourceLinked="1"/>
        <c:majorTickMark val="cross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65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94800896"/>
        <c:crosses val="autoZero"/>
        <c:crossBetween val="midCat"/>
      </c:valAx>
      <c:valAx>
        <c:axId val="94800896"/>
        <c:scaling>
          <c:orientation val="minMax"/>
          <c:max val="2500"/>
        </c:scaling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 sz="2000" b="1"/>
                  <a:t>Current, A</a:t>
                </a:r>
              </a:p>
            </c:rich>
          </c:tx>
          <c:layout>
            <c:manualLayout>
              <c:xMode val="edge"/>
              <c:yMode val="edge"/>
              <c:x val="7.1749329386324575E-3"/>
              <c:y val="0.45811630067980702"/>
            </c:manualLayout>
          </c:layout>
        </c:title>
        <c:numFmt formatCode="General" sourceLinked="1"/>
        <c:maj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65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94798976"/>
        <c:crosses val="autoZero"/>
        <c:crossBetween val="midCat"/>
      </c:valAx>
      <c:spPr>
        <a:solidFill>
          <a:srgbClr val="FFFFFF"/>
        </a:solidFill>
        <a:ln w="12700">
          <a:solidFill>
            <a:srgbClr val="000000"/>
          </a:solidFill>
          <a:prstDash val="solid"/>
        </a:ln>
      </c:spPr>
    </c:plotArea>
    <c:legend>
      <c:legendPos val="r"/>
      <c:legendEntry>
        <c:idx val="18"/>
        <c:delete val="1"/>
      </c:legendEntry>
      <c:legendEntry>
        <c:idx val="19"/>
        <c:delete val="1"/>
      </c:legendEntry>
      <c:legendEntry>
        <c:idx val="20"/>
        <c:delete val="1"/>
      </c:legendEntry>
      <c:legendEntry>
        <c:idx val="21"/>
        <c:delete val="1"/>
      </c:legendEntry>
      <c:layout>
        <c:manualLayout>
          <c:xMode val="edge"/>
          <c:yMode val="edge"/>
          <c:x val="0.84227784261841976"/>
          <c:y val="3.3700137884673867E-2"/>
          <c:w val="0.14455024447334291"/>
          <c:h val="0.93174953130858973"/>
        </c:manualLayout>
      </c:layout>
      <c:spPr>
        <a:solidFill>
          <a:srgbClr val="FFFFFF"/>
        </a:solidFill>
        <a:ln w="3175">
          <a:solidFill>
            <a:srgbClr val="000000"/>
          </a:solidFill>
          <a:prstDash val="solid"/>
        </a:ln>
      </c:spPr>
      <c:txPr>
        <a:bodyPr/>
        <a:lstStyle/>
        <a:p>
          <a:pPr>
            <a:defRPr sz="1000" b="0" i="0" u="none" strike="noStrike" baseline="0">
              <a:solidFill>
                <a:srgbClr val="000000"/>
              </a:solidFill>
              <a:latin typeface="Arial"/>
              <a:ea typeface="Arial"/>
              <a:cs typeface="Arial"/>
            </a:defRPr>
          </a:pPr>
          <a:endParaRPr lang="en-US"/>
        </a:p>
      </c:txPr>
    </c:legend>
    <c:plotVisOnly val="1"/>
    <c:dispBlanksAs val="gap"/>
  </c:chart>
  <c:spPr>
    <a:solidFill>
      <a:srgbClr val="FFFFFF"/>
    </a:solidFill>
    <a:ln w="3175">
      <a:solidFill>
        <a:srgbClr val="000000"/>
      </a:solidFill>
      <a:prstDash val="solid"/>
    </a:ln>
  </c:spPr>
  <c:txPr>
    <a:bodyPr/>
    <a:lstStyle/>
    <a:p>
      <a:pPr>
        <a:defRPr sz="165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1"/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0.77868</cdr:x>
      <cdr:y>0.14862</cdr:y>
    </cdr:from>
    <cdr:to>
      <cdr:x>0.93376</cdr:x>
      <cdr:y>0.35244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4591051" y="666751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en-US" sz="1100"/>
        </a:p>
      </cdr:txBody>
    </cdr:sp>
  </cdr:relSizeAnchor>
  <cdr:relSizeAnchor xmlns:cdr="http://schemas.openxmlformats.org/drawingml/2006/chartDrawing">
    <cdr:from>
      <cdr:x>0.72087</cdr:x>
      <cdr:y>0.05777</cdr:y>
    </cdr:from>
    <cdr:to>
      <cdr:x>1</cdr:x>
      <cdr:y>0.3774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2153830" y="144016"/>
          <a:ext cx="833994" cy="79679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800" b="1" dirty="0" err="1">
              <a:solidFill>
                <a:srgbClr val="0070C0"/>
              </a:solidFill>
            </a:rPr>
            <a:t>Ic</a:t>
          </a:r>
          <a:endParaRPr lang="en-US" sz="800" b="1" dirty="0">
            <a:solidFill>
              <a:srgbClr val="0070C0"/>
            </a:solidFill>
          </a:endParaRPr>
        </a:p>
        <a:p xmlns:a="http://schemas.openxmlformats.org/drawingml/2006/main">
          <a:r>
            <a:rPr lang="en-US" sz="800" b="1" dirty="0">
              <a:solidFill>
                <a:srgbClr val="FF0000"/>
              </a:solidFill>
            </a:rPr>
            <a:t>Quench</a:t>
          </a:r>
        </a:p>
        <a:p xmlns:a="http://schemas.openxmlformats.org/drawingml/2006/main">
          <a:r>
            <a:rPr lang="en-US" sz="800" b="1" dirty="0">
              <a:solidFill>
                <a:srgbClr val="00B050"/>
              </a:solidFill>
            </a:rPr>
            <a:t>PSL</a:t>
          </a:r>
        </a:p>
        <a:p xmlns:a="http://schemas.openxmlformats.org/drawingml/2006/main">
          <a:r>
            <a:rPr lang="en-US" sz="800" b="1" dirty="0" err="1">
              <a:solidFill>
                <a:schemeClr val="tx1"/>
              </a:solidFill>
            </a:rPr>
            <a:t>Vh</a:t>
          </a:r>
          <a:endParaRPr lang="en-US" sz="800" b="1" dirty="0">
            <a:solidFill>
              <a:schemeClr val="tx1"/>
            </a:solidFill>
          </a:endParaRPr>
        </a:p>
        <a:p xmlns:a="http://schemas.openxmlformats.org/drawingml/2006/main">
          <a:r>
            <a:rPr lang="en-US" sz="800" b="1" dirty="0" err="1">
              <a:solidFill>
                <a:srgbClr val="FFAFAF"/>
              </a:solidFill>
            </a:rPr>
            <a:t>Vh</a:t>
          </a:r>
          <a:r>
            <a:rPr lang="en-US" sz="800" b="1" baseline="0" dirty="0">
              <a:solidFill>
                <a:srgbClr val="FFAFAF"/>
              </a:solidFill>
            </a:rPr>
            <a:t> quench</a:t>
          </a:r>
          <a:endParaRPr lang="en-US" sz="800" b="1" dirty="0">
            <a:solidFill>
              <a:srgbClr val="FFAFAF"/>
            </a:solidFill>
          </a:endParaRPr>
        </a:p>
      </cdr:txBody>
    </cdr:sp>
  </cdr:relSizeAnchor>
  <cdr:relSizeAnchor xmlns:cdr="http://schemas.openxmlformats.org/drawingml/2006/chartDrawing">
    <cdr:from>
      <cdr:x>0.33741</cdr:x>
      <cdr:y>0.57771</cdr:y>
    </cdr:from>
    <cdr:to>
      <cdr:x>0.86306</cdr:x>
      <cdr:y>0.71332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1008112" y="1440160"/>
          <a:ext cx="1570556" cy="33808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1200" b="1" dirty="0"/>
            <a:t>PIT 0905        T = 4.2 K</a:t>
          </a: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0.66778</cdr:x>
      <cdr:y>0.05293</cdr:y>
    </cdr:from>
    <cdr:to>
      <cdr:x>0.7929</cdr:x>
      <cdr:y>0.21487</cdr:y>
    </cdr:to>
    <cdr:sp macro="" textlink="">
      <cdr:nvSpPr>
        <cdr:cNvPr id="9217" name="Text Box 1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7092048" y="324163"/>
          <a:ext cx="1328822" cy="991814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Overflow="clip" wrap="square" lIns="36576" tIns="22860" rIns="0" bIns="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en-US" sz="1200" b="1" i="0" u="none" strike="noStrike" baseline="0">
              <a:solidFill>
                <a:srgbClr val="0000FF"/>
              </a:solidFill>
              <a:latin typeface="Arial"/>
              <a:cs typeface="Arial"/>
            </a:rPr>
            <a:t>Ic</a:t>
          </a:r>
          <a:endParaRPr lang="en-US" sz="1200" b="1" i="0" u="none" strike="noStrike" baseline="0">
            <a:solidFill>
              <a:srgbClr val="000000"/>
            </a:solidFill>
            <a:latin typeface="Arial"/>
            <a:cs typeface="Arial"/>
          </a:endParaRPr>
        </a:p>
        <a:p xmlns:a="http://schemas.openxmlformats.org/drawingml/2006/main">
          <a:pPr algn="l" rtl="0">
            <a:defRPr sz="1000"/>
          </a:pPr>
          <a:r>
            <a:rPr lang="en-US" sz="1200" b="1" i="0" u="none" strike="noStrike" baseline="0">
              <a:solidFill>
                <a:srgbClr val="FF0000"/>
              </a:solidFill>
              <a:latin typeface="Arial"/>
              <a:cs typeface="Arial"/>
            </a:rPr>
            <a:t>Quench</a:t>
          </a:r>
          <a:endParaRPr lang="en-US" sz="1200" b="1" i="0" u="none" strike="noStrike" baseline="0">
            <a:solidFill>
              <a:srgbClr val="000000"/>
            </a:solidFill>
            <a:latin typeface="Arial"/>
            <a:cs typeface="Arial"/>
          </a:endParaRPr>
        </a:p>
        <a:p xmlns:a="http://schemas.openxmlformats.org/drawingml/2006/main">
          <a:pPr algn="l" rtl="0">
            <a:defRPr sz="1000"/>
          </a:pPr>
          <a:r>
            <a:rPr lang="en-US" sz="1200" b="1" i="0" u="none" strike="noStrike" baseline="0">
              <a:solidFill>
                <a:srgbClr val="339966"/>
              </a:solidFill>
              <a:latin typeface="Arial"/>
              <a:cs typeface="Arial"/>
            </a:rPr>
            <a:t>PSL</a:t>
          </a:r>
          <a:endParaRPr lang="en-US" sz="1200" b="1" i="0" u="none" strike="noStrike" baseline="0">
            <a:solidFill>
              <a:srgbClr val="000000"/>
            </a:solidFill>
            <a:latin typeface="Arial"/>
            <a:cs typeface="Arial"/>
          </a:endParaRPr>
        </a:p>
        <a:p xmlns:a="http://schemas.openxmlformats.org/drawingml/2006/main">
          <a:pPr algn="l" rtl="0">
            <a:defRPr sz="1000"/>
          </a:pPr>
          <a:r>
            <a:rPr lang="en-US" sz="1200" b="1" i="0" u="none" strike="noStrike" baseline="0">
              <a:solidFill>
                <a:srgbClr val="000000"/>
              </a:solidFill>
              <a:latin typeface="Arial"/>
              <a:cs typeface="Arial"/>
            </a:rPr>
            <a:t>Vh</a:t>
          </a:r>
        </a:p>
        <a:p xmlns:a="http://schemas.openxmlformats.org/drawingml/2006/main">
          <a:pPr algn="l" rtl="0">
            <a:defRPr sz="1000"/>
          </a:pPr>
          <a:r>
            <a:rPr lang="en-US" sz="1200" b="1" i="0" u="none" strike="noStrike" baseline="0">
              <a:solidFill>
                <a:srgbClr val="FF99CC"/>
              </a:solidFill>
              <a:latin typeface="Arial"/>
              <a:cs typeface="Arial"/>
            </a:rPr>
            <a:t>Vh quench</a:t>
          </a:r>
        </a:p>
      </cdr:txBody>
    </cdr:sp>
  </cdr:relSizeAnchor>
  <cdr:relSizeAnchor xmlns:cdr="http://schemas.openxmlformats.org/drawingml/2006/chartDrawing">
    <cdr:from>
      <cdr:x>0.09665</cdr:x>
      <cdr:y>0.74907</cdr:y>
    </cdr:from>
    <cdr:to>
      <cdr:x>0.75792</cdr:x>
      <cdr:y>0.8672</cdr:y>
    </cdr:to>
    <cdr:sp macro="" textlink="">
      <cdr:nvSpPr>
        <cdr:cNvPr id="9218" name="Text Box 2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1030522" y="4590882"/>
          <a:ext cx="7029246" cy="723519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Overflow="clip" wrap="square" lIns="36576" tIns="32004" rIns="0" bIns="0" anchor="t" upright="1"/>
        <a:lstStyle xmlns:a="http://schemas.openxmlformats.org/drawingml/2006/main"/>
        <a:p xmlns:a="http://schemas.openxmlformats.org/drawingml/2006/main">
          <a:endParaRPr lang="en-US"/>
        </a:p>
      </cdr:txBody>
    </cdr:sp>
  </cdr:relSizeAnchor>
  <cdr:relSizeAnchor xmlns:cdr="http://schemas.openxmlformats.org/drawingml/2006/chartDrawing">
    <cdr:from>
      <cdr:x>0.532</cdr:x>
      <cdr:y>0.74412</cdr:y>
    </cdr:from>
    <cdr:to>
      <cdr:x>0.7017</cdr:x>
      <cdr:y>0.77998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4789239" y="4609322"/>
          <a:ext cx="1527754" cy="22208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1100" b="1" dirty="0"/>
            <a:t>Magnet load line</a:t>
          </a:r>
        </a:p>
      </cdr:txBody>
    </cdr:sp>
  </cdr:relSizeAnchor>
  <cdr:relSizeAnchor xmlns:cdr="http://schemas.openxmlformats.org/drawingml/2006/chartDrawing">
    <cdr:from>
      <cdr:x>0.13206</cdr:x>
      <cdr:y>0.4535</cdr:y>
    </cdr:from>
    <cdr:to>
      <cdr:x>0.28403</cdr:x>
      <cdr:y>0.60462</cdr:y>
    </cdr:to>
    <cdr:sp macro="" textlink="">
      <cdr:nvSpPr>
        <cdr:cNvPr id="5" name="Oval 4"/>
        <cdr:cNvSpPr/>
      </cdr:nvSpPr>
      <cdr:spPr>
        <a:xfrm xmlns:a="http://schemas.openxmlformats.org/drawingml/2006/main">
          <a:off x="1188839" y="2809122"/>
          <a:ext cx="1368152" cy="936104"/>
        </a:xfrm>
        <a:prstGeom xmlns:a="http://schemas.openxmlformats.org/drawingml/2006/main" prst="ellipse">
          <a:avLst/>
        </a:prstGeom>
        <a:noFill xmlns:a="http://schemas.openxmlformats.org/drawingml/2006/main"/>
        <a:ln xmlns:a="http://schemas.openxmlformats.org/drawingml/2006/main">
          <a:solidFill>
            <a:schemeClr val="tx1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en-US"/>
        </a:p>
      </cdr:txBody>
    </cdr:sp>
  </cdr:relSizeAnchor>
  <cdr:relSizeAnchor xmlns:cdr="http://schemas.openxmlformats.org/drawingml/2006/chartDrawing">
    <cdr:from>
      <cdr:x>0.14006</cdr:x>
      <cdr:y>0.62787</cdr:y>
    </cdr:from>
    <cdr:to>
      <cdr:x>0.32403</cdr:x>
      <cdr:y>0.67437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1260847" y="3889242"/>
          <a:ext cx="1656184" cy="28803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1100" b="1" dirty="0" smtClean="0"/>
            <a:t>V-H measurements</a:t>
          </a:r>
          <a:endParaRPr lang="en-US" sz="1100" b="1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287341-778F-4941-9407-A681711E3517}" type="datetimeFigureOut">
              <a:rPr lang="en-US" smtClean="0"/>
              <a:pPr/>
              <a:t>3/28/2012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A3E727-917B-4985-B56E-AB20F9809AA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Pendant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cet</a:t>
            </a:r>
            <a:r>
              <a:rPr lang="en-US" baseline="0" dirty="0" smtClean="0"/>
              <a:t> expose, </a:t>
            </a:r>
            <a:r>
              <a:rPr lang="en-US" baseline="0" dirty="0" err="1" smtClean="0"/>
              <a:t>j’aimerais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vous</a:t>
            </a:r>
            <a:r>
              <a:rPr lang="en-US" baseline="0" dirty="0" smtClean="0"/>
              <a:t> presenter les </a:t>
            </a:r>
            <a:r>
              <a:rPr lang="en-US" baseline="0" dirty="0" err="1" smtClean="0"/>
              <a:t>resultats</a:t>
            </a:r>
            <a:r>
              <a:rPr lang="en-US" baseline="0" dirty="0" smtClean="0"/>
              <a:t> des </a:t>
            </a:r>
            <a:r>
              <a:rPr lang="en-US" baseline="0" dirty="0" err="1" smtClean="0"/>
              <a:t>mesures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effectuees</a:t>
            </a:r>
            <a:r>
              <a:rPr lang="en-US" baseline="0" dirty="0" smtClean="0"/>
              <a:t> pour qualifier les </a:t>
            </a:r>
            <a:r>
              <a:rPr lang="en-US" baseline="0" dirty="0" err="1" smtClean="0"/>
              <a:t>billettes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fabriquees</a:t>
            </a:r>
            <a:r>
              <a:rPr lang="en-US" baseline="0" dirty="0" smtClean="0"/>
              <a:t> par BRUKER</a:t>
            </a:r>
          </a:p>
          <a:p>
            <a:endParaRPr lang="en-US" baseline="0" dirty="0" smtClean="0"/>
          </a:p>
          <a:p>
            <a:endParaRPr lang="en-US" baseline="0" dirty="0" smtClean="0"/>
          </a:p>
          <a:p>
            <a:r>
              <a:rPr lang="en-US" baseline="0" dirty="0" smtClean="0"/>
              <a:t>Je </a:t>
            </a:r>
            <a:r>
              <a:rPr lang="en-US" baseline="0" dirty="0" err="1" smtClean="0"/>
              <a:t>vais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couvrir</a:t>
            </a:r>
            <a:r>
              <a:rPr lang="en-US" baseline="0" dirty="0" smtClean="0"/>
              <a:t> les </a:t>
            </a:r>
            <a:r>
              <a:rPr lang="en-US" baseline="0" dirty="0" err="1" smtClean="0"/>
              <a:t>sujets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suivants</a:t>
            </a:r>
            <a:r>
              <a:rPr lang="en-US" baseline="0" dirty="0" smtClean="0"/>
              <a:t>:  (plan de </a:t>
            </a:r>
            <a:r>
              <a:rPr lang="en-US" baseline="0" dirty="0" err="1" smtClean="0"/>
              <a:t>l’expose</a:t>
            </a:r>
            <a:r>
              <a:rPr lang="en-US" baseline="0" dirty="0" smtClean="0"/>
              <a:t>)</a:t>
            </a:r>
          </a:p>
          <a:p>
            <a:endParaRPr lang="en-US" baseline="0" dirty="0" smtClean="0"/>
          </a:p>
          <a:p>
            <a:r>
              <a:rPr lang="en-US" baseline="0" dirty="0" err="1" smtClean="0"/>
              <a:t>Parler</a:t>
            </a:r>
            <a:r>
              <a:rPr lang="en-US" baseline="0" dirty="0" smtClean="0"/>
              <a:t> de </a:t>
            </a:r>
            <a:r>
              <a:rPr lang="en-US" baseline="0" dirty="0" err="1" smtClean="0"/>
              <a:t>l’homogeneite</a:t>
            </a:r>
            <a:r>
              <a:rPr lang="en-US" baseline="0" dirty="0" smtClean="0"/>
              <a:t> des </a:t>
            </a:r>
            <a:r>
              <a:rPr lang="en-US" baseline="0" dirty="0" err="1" smtClean="0"/>
              <a:t>valeurs</a:t>
            </a:r>
            <a:r>
              <a:rPr lang="en-US" baseline="0" dirty="0" smtClean="0"/>
              <a:t> de </a:t>
            </a:r>
            <a:r>
              <a:rPr lang="en-US" baseline="0" dirty="0" err="1" smtClean="0"/>
              <a:t>Ic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mesurees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sur</a:t>
            </a:r>
            <a:r>
              <a:rPr lang="en-US" baseline="0" dirty="0" smtClean="0"/>
              <a:t> les </a:t>
            </a:r>
            <a:r>
              <a:rPr lang="en-US" baseline="0" dirty="0" err="1" smtClean="0"/>
              <a:t>billettes</a:t>
            </a:r>
            <a:r>
              <a:rPr lang="en-US" baseline="0" dirty="0" smtClean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A3E727-917B-4985-B56E-AB20F9809AA3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Pour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avoir</a:t>
            </a:r>
            <a:r>
              <a:rPr lang="en-US" baseline="0" dirty="0" smtClean="0"/>
              <a:t> des filaments de 50 microns, le </a:t>
            </a:r>
            <a:r>
              <a:rPr lang="en-US" baseline="0" dirty="0" err="1" smtClean="0"/>
              <a:t>fil</a:t>
            </a:r>
            <a:r>
              <a:rPr lang="en-US" baseline="0" dirty="0" smtClean="0"/>
              <a:t> </a:t>
            </a:r>
            <a:r>
              <a:rPr lang="en-US" baseline="0" dirty="0" err="1" smtClean="0"/>
              <a:t>doit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comporter</a:t>
            </a:r>
            <a:r>
              <a:rPr lang="en-US" baseline="0" dirty="0" smtClean="0"/>
              <a:t> environ 190 filaments pour un Cu/non Cu de 1.25</a:t>
            </a:r>
          </a:p>
          <a:p>
            <a:endParaRPr lang="en-US" baseline="0" dirty="0" smtClean="0"/>
          </a:p>
          <a:p>
            <a:endParaRPr lang="en-US" baseline="0" dirty="0" smtClean="0">
              <a:latin typeface="Symbol" pitchFamily="18" charset="2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A3E727-917B-4985-B56E-AB20F9809AA3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Comparison</a:t>
            </a:r>
            <a:r>
              <a:rPr lang="en-US" baseline="0" dirty="0" smtClean="0"/>
              <a:t> of the performances of the 1.0 mm PIT strands showing quite reproducible </a:t>
            </a:r>
            <a:r>
              <a:rPr lang="en-US" baseline="0" dirty="0" err="1" smtClean="0"/>
              <a:t>Jc</a:t>
            </a:r>
            <a:r>
              <a:rPr lang="en-US" baseline="0" dirty="0" smtClean="0"/>
              <a:t> from billet to billet indicating that the fabrication process is well under control.</a:t>
            </a:r>
          </a:p>
          <a:p>
            <a:endParaRPr lang="en-US" baseline="0" dirty="0" smtClean="0"/>
          </a:p>
          <a:p>
            <a:r>
              <a:rPr lang="en-US" baseline="0" dirty="0" err="1" smtClean="0"/>
              <a:t>Surligner</a:t>
            </a:r>
            <a:r>
              <a:rPr lang="en-US" baseline="0" dirty="0" smtClean="0"/>
              <a:t> en </a:t>
            </a:r>
            <a:r>
              <a:rPr lang="en-US" baseline="0" dirty="0" err="1" smtClean="0"/>
              <a:t>jaune</a:t>
            </a:r>
            <a:r>
              <a:rPr lang="en-US" baseline="0" dirty="0" smtClean="0"/>
              <a:t> les </a:t>
            </a:r>
            <a:r>
              <a:rPr lang="en-US" baseline="0" dirty="0" err="1" smtClean="0"/>
              <a:t>billetes</a:t>
            </a:r>
            <a:r>
              <a:rPr lang="en-US" baseline="0" dirty="0" smtClean="0"/>
              <a:t> avec filaments </a:t>
            </a:r>
            <a:r>
              <a:rPr lang="en-US" baseline="0" dirty="0" err="1" smtClean="0"/>
              <a:t>hexagonaux</a:t>
            </a:r>
            <a:r>
              <a:rPr lang="en-US" baseline="0" smtClean="0"/>
              <a:t>.</a:t>
            </a:r>
            <a:endParaRPr lang="en-US" baseline="0" dirty="0" smtClean="0"/>
          </a:p>
          <a:p>
            <a:endParaRPr lang="en-US" baseline="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A3E727-917B-4985-B56E-AB20F9809AA3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Pour </a:t>
            </a:r>
            <a:r>
              <a:rPr lang="en-US" dirty="0" err="1" smtClean="0"/>
              <a:t>tous</a:t>
            </a:r>
            <a:r>
              <a:rPr lang="en-US" dirty="0" smtClean="0"/>
              <a:t> les </a:t>
            </a:r>
            <a:r>
              <a:rPr lang="en-US" dirty="0" err="1" smtClean="0"/>
              <a:t>traitements</a:t>
            </a:r>
            <a:r>
              <a:rPr lang="en-US" dirty="0" smtClean="0"/>
              <a:t> </a:t>
            </a:r>
            <a:r>
              <a:rPr lang="en-US" dirty="0" err="1" smtClean="0"/>
              <a:t>thermiques</a:t>
            </a:r>
            <a:r>
              <a:rPr lang="en-US" dirty="0" smtClean="0"/>
              <a:t>, le RRR</a:t>
            </a:r>
            <a:r>
              <a:rPr lang="en-US" baseline="0" dirty="0" smtClean="0"/>
              <a:t> des </a:t>
            </a:r>
            <a:r>
              <a:rPr lang="en-US" baseline="0" dirty="0" err="1" smtClean="0"/>
              <a:t>fils</a:t>
            </a:r>
            <a:r>
              <a:rPr lang="en-US" baseline="0" dirty="0" smtClean="0"/>
              <a:t> avec filaments </a:t>
            </a:r>
            <a:r>
              <a:rPr lang="en-US" baseline="0" dirty="0" err="1" smtClean="0"/>
              <a:t>hexagonaux</a:t>
            </a:r>
            <a:r>
              <a:rPr lang="en-US" baseline="0" dirty="0" smtClean="0"/>
              <a:t> </a:t>
            </a:r>
            <a:r>
              <a:rPr lang="en-US" baseline="0" dirty="0" err="1" smtClean="0"/>
              <a:t>est</a:t>
            </a:r>
            <a:r>
              <a:rPr lang="en-US" baseline="0" dirty="0" smtClean="0"/>
              <a:t> </a:t>
            </a:r>
            <a:r>
              <a:rPr lang="en-US" baseline="0" dirty="0" err="1" smtClean="0"/>
              <a:t>inferieur</a:t>
            </a:r>
            <a:r>
              <a:rPr lang="en-US" baseline="0" dirty="0" smtClean="0"/>
              <a:t> a 100.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A3E727-917B-4985-B56E-AB20F9809AA3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Le tableau</a:t>
            </a:r>
            <a:r>
              <a:rPr lang="en-US" baseline="0" dirty="0" smtClean="0"/>
              <a:t> </a:t>
            </a:r>
            <a:r>
              <a:rPr lang="en-US" baseline="0" dirty="0" err="1" smtClean="0"/>
              <a:t>presente</a:t>
            </a:r>
            <a:r>
              <a:rPr lang="en-US" baseline="0" dirty="0" smtClean="0"/>
              <a:t> les </a:t>
            </a:r>
            <a:r>
              <a:rPr lang="en-US" baseline="0" dirty="0" err="1" smtClean="0"/>
              <a:t>resultats</a:t>
            </a:r>
            <a:r>
              <a:rPr lang="en-US" baseline="0" dirty="0" smtClean="0"/>
              <a:t> pour 2 types de cable, le cable SMC et le cable FRESCA2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A3E727-917B-4985-B56E-AB20F9809AA3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A3E727-917B-4985-B56E-AB20F9809AA3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A3E727-917B-4985-B56E-AB20F9809AA3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 would like to point out the high</a:t>
            </a:r>
            <a:r>
              <a:rPr lang="en-US" baseline="0" dirty="0" smtClean="0"/>
              <a:t> values of the packing factor for the cable with a width of 20.4 mm</a:t>
            </a:r>
          </a:p>
          <a:p>
            <a:endParaRPr lang="en-US" baseline="0" dirty="0" smtClean="0"/>
          </a:p>
          <a:p>
            <a:r>
              <a:rPr lang="en-US" sz="1200" dirty="0" smtClean="0"/>
              <a:t>Best values of </a:t>
            </a:r>
            <a:r>
              <a:rPr lang="en-US" sz="1200" dirty="0" err="1" smtClean="0"/>
              <a:t>Ic</a:t>
            </a:r>
            <a:r>
              <a:rPr lang="en-US" sz="1200" dirty="0" smtClean="0"/>
              <a:t> degradation (~ 10 %) obtained with a width of 20.4 mm,   </a:t>
            </a:r>
            <a:r>
              <a:rPr lang="en-US" sz="1200" b="1" dirty="0" smtClean="0"/>
              <a:t>but</a:t>
            </a:r>
          </a:p>
          <a:p>
            <a:r>
              <a:rPr lang="en-US" sz="1200" dirty="0" smtClean="0"/>
              <a:t>the cable is too much compacted, at the limit of what can be done with Nb</a:t>
            </a:r>
            <a:r>
              <a:rPr lang="en-US" sz="1200" baseline="-25000" dirty="0" smtClean="0"/>
              <a:t>3</a:t>
            </a:r>
            <a:r>
              <a:rPr lang="en-US" sz="1200" dirty="0" smtClean="0"/>
              <a:t>Sn.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A3E727-917B-4985-B56E-AB20F9809AA3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A3E727-917B-4985-B56E-AB20F9809AA3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2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2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3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3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3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3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3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3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3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3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3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3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3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3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3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3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3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3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3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3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3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3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3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3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3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3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3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3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3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3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3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3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3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3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3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3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3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3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3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3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3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3/28/2012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Luc OBERLI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C12D3-7AB1-4770-9D4C-BF80814A5DE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C12D3-7AB1-4770-9D4C-BF80814A5D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B14824-78B6-47DF-BFAE-E44E5968C4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B14824-78B6-47DF-BFAE-E44E5968C4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B14824-78B6-47DF-BFAE-E44E5968C4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B14824-78B6-47DF-BFAE-E44E5968C4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B14824-78B6-47DF-BFAE-E44E5968C4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B14824-78B6-47DF-BFAE-E44E5968C4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B14824-78B6-47DF-BFAE-E44E5968C4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B14824-78B6-47DF-BFAE-E44E5968C4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B14824-78B6-47DF-BFAE-E44E5968C4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B14824-78B6-47DF-BFAE-E44E5968C4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C12D3-7AB1-4770-9D4C-BF80814A5D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B14824-78B6-47DF-BFAE-E44E5968C4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A1C20-5834-4E88-BD79-446E906CBE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A1C20-5834-4E88-BD79-446E906CBE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A1C20-5834-4E88-BD79-446E906CBE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A1C20-5834-4E88-BD79-446E906CBE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A1C20-5834-4E88-BD79-446E906CBE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A1C20-5834-4E88-BD79-446E906CBE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A1C20-5834-4E88-BD79-446E906CBE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A1C20-5834-4E88-BD79-446E906CBE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A1C20-5834-4E88-BD79-446E906CBE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13557-9730-4E72-B2C4-26C136D959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A1C20-5834-4E88-BD79-446E906CBE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A1C20-5834-4E88-BD79-446E906CBE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6D66B-FD32-4BB9-922F-63DCE7F05A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6D66B-FD32-4BB9-922F-63DCE7F05A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6D66B-FD32-4BB9-922F-63DCE7F05A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6D66B-FD32-4BB9-922F-63DCE7F05A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6D66B-FD32-4BB9-922F-63DCE7F05A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6D66B-FD32-4BB9-922F-63DCE7F05A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6D66B-FD32-4BB9-922F-63DCE7F05A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6D66B-FD32-4BB9-922F-63DCE7F05A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13557-9730-4E72-B2C4-26C136D959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6D66B-FD32-4BB9-922F-63DCE7F05A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6D66B-FD32-4BB9-922F-63DCE7F05A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96D66B-FD32-4BB9-922F-63DCE7F05A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64D0E-2D65-4876-B2B5-B931DB07D8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64D0E-2D65-4876-B2B5-B931DB07D8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64D0E-2D65-4876-B2B5-B931DB07D8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64D0E-2D65-4876-B2B5-B931DB07D8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64D0E-2D65-4876-B2B5-B931DB07D8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64D0E-2D65-4876-B2B5-B931DB07D8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64D0E-2D65-4876-B2B5-B931DB07D8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13557-9730-4E72-B2C4-26C136D959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64D0E-2D65-4876-B2B5-B931DB07D8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64D0E-2D65-4876-B2B5-B931DB07D8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64D0E-2D65-4876-B2B5-B931DB07D8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64D0E-2D65-4876-B2B5-B931DB07D8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C5598-C14A-4D11-A3EB-D4BC7BE74F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C5598-C14A-4D11-A3EB-D4BC7BE74F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C5598-C14A-4D11-A3EB-D4BC7BE74F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C5598-C14A-4D11-A3EB-D4BC7BE74F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C5598-C14A-4D11-A3EB-D4BC7BE74F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C5598-C14A-4D11-A3EB-D4BC7BE74F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13557-9730-4E72-B2C4-26C136D959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C5598-C14A-4D11-A3EB-D4BC7BE74F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C5598-C14A-4D11-A3EB-D4BC7BE74F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C5598-C14A-4D11-A3EB-D4BC7BE74F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C5598-C14A-4D11-A3EB-D4BC7BE74F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C5598-C14A-4D11-A3EB-D4BC7BE74F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AD273-AE72-416A-881F-34F145C6D7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AD273-AE72-416A-881F-34F145C6D7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AD273-AE72-416A-881F-34F145C6D7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AD273-AE72-416A-881F-34F145C6D7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AD273-AE72-416A-881F-34F145C6D7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13557-9730-4E72-B2C4-26C136D959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AD273-AE72-416A-881F-34F145C6D7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AD273-AE72-416A-881F-34F145C6D7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AD273-AE72-416A-881F-34F145C6D7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AD273-AE72-416A-881F-34F145C6D7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AD273-AE72-416A-881F-34F145C6D7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3AD273-AE72-416A-881F-34F145C6D7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5D4D1-82BE-46FB-9BB5-7D82091BFF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5D4D1-82BE-46FB-9BB5-7D82091BFF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5D4D1-82BE-46FB-9BB5-7D82091BFF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5D4D1-82BE-46FB-9BB5-7D82091BFF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13557-9730-4E72-B2C4-26C136D959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5D4D1-82BE-46FB-9BB5-7D82091BFF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5D4D1-82BE-46FB-9BB5-7D82091BFF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5D4D1-82BE-46FB-9BB5-7D82091BFF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5D4D1-82BE-46FB-9BB5-7D82091BFF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5D4D1-82BE-46FB-9BB5-7D82091BFF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5D4D1-82BE-46FB-9BB5-7D82091BFF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5D4D1-82BE-46FB-9BB5-7D82091BFF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B3675-0012-4349-AC6B-A876F3804E1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B3675-0012-4349-AC6B-A876F3804E1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B3675-0012-4349-AC6B-A876F3804E1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13557-9730-4E72-B2C4-26C136D959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B3675-0012-4349-AC6B-A876F3804E1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B3675-0012-4349-AC6B-A876F3804E1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B3675-0012-4349-AC6B-A876F3804E1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B3675-0012-4349-AC6B-A876F3804E1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B3675-0012-4349-AC6B-A876F3804E1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B3675-0012-4349-AC6B-A876F3804E1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B3675-0012-4349-AC6B-A876F3804E1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B3675-0012-4349-AC6B-A876F3804E1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4FC19D-0CE5-4AC6-8AD5-9A28E93ADA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4FC19D-0CE5-4AC6-8AD5-9A28E93ADA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13557-9730-4E72-B2C4-26C136D959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4FC19D-0CE5-4AC6-8AD5-9A28E93ADA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4FC19D-0CE5-4AC6-8AD5-9A28E93ADA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4FC19D-0CE5-4AC6-8AD5-9A28E93ADA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4FC19D-0CE5-4AC6-8AD5-9A28E93ADA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4FC19D-0CE5-4AC6-8AD5-9A28E93ADA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4FC19D-0CE5-4AC6-8AD5-9A28E93ADA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4FC19D-0CE5-4AC6-8AD5-9A28E93ADA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4FC19D-0CE5-4AC6-8AD5-9A28E93ADA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4FC19D-0CE5-4AC6-8AD5-9A28E93ADA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8A22A2-FEAA-43B1-B20A-7E269138A55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3/28/2012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Luc OBERLI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C12D3-7AB1-4770-9D4C-BF80814A5D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13557-9730-4E72-B2C4-26C136D959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8A22A2-FEAA-43B1-B20A-7E269138A55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8A22A2-FEAA-43B1-B20A-7E269138A55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8A22A2-FEAA-43B1-B20A-7E269138A55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8A22A2-FEAA-43B1-B20A-7E269138A55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8A22A2-FEAA-43B1-B20A-7E269138A55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8A22A2-FEAA-43B1-B20A-7E269138A55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8A22A2-FEAA-43B1-B20A-7E269138A55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8A22A2-FEAA-43B1-B20A-7E269138A55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8A22A2-FEAA-43B1-B20A-7E269138A55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8A22A2-FEAA-43B1-B20A-7E269138A55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13557-9730-4E72-B2C4-26C136D959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B35D-429C-442D-86A5-896724A454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B35D-429C-442D-86A5-896724A454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B35D-429C-442D-86A5-896724A454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B35D-429C-442D-86A5-896724A454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B35D-429C-442D-86A5-896724A454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B35D-429C-442D-86A5-896724A454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B35D-429C-442D-86A5-896724A454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B35D-429C-442D-86A5-896724A454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B35D-429C-442D-86A5-896724A454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B35D-429C-442D-86A5-896724A454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13557-9730-4E72-B2C4-26C136D959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8B35D-429C-442D-86A5-896724A4540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B53D0-148F-4ED2-B87F-A5125FB4D6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B53D0-148F-4ED2-B87F-A5125FB4D6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B53D0-148F-4ED2-B87F-A5125FB4D6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B53D0-148F-4ED2-B87F-A5125FB4D6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B53D0-148F-4ED2-B87F-A5125FB4D6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B53D0-148F-4ED2-B87F-A5125FB4D6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B53D0-148F-4ED2-B87F-A5125FB4D6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B53D0-148F-4ED2-B87F-A5125FB4D6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B53D0-148F-4ED2-B87F-A5125FB4D6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DAC96-A310-4707-B4AE-385DD4B452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B53D0-148F-4ED2-B87F-A5125FB4D6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B53D0-148F-4ED2-B87F-A5125FB4D6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1075E-F12E-40AB-A648-FE796A95D6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1075E-F12E-40AB-A648-FE796A95D6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1075E-F12E-40AB-A648-FE796A95D6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1075E-F12E-40AB-A648-FE796A95D6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1075E-F12E-40AB-A648-FE796A95D6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1075E-F12E-40AB-A648-FE796A95D6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1075E-F12E-40AB-A648-FE796A95D6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1075E-F12E-40AB-A648-FE796A95D6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DAC96-A310-4707-B4AE-385DD4B452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1075E-F12E-40AB-A648-FE796A95D6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1075E-F12E-40AB-A648-FE796A95D6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1075E-F12E-40AB-A648-FE796A95D6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451B6-A3E8-4A9C-8704-5CAD031B77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451B6-A3E8-4A9C-8704-5CAD031B77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451B6-A3E8-4A9C-8704-5CAD031B77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451B6-A3E8-4A9C-8704-5CAD031B77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451B6-A3E8-4A9C-8704-5CAD031B77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451B6-A3E8-4A9C-8704-5CAD031B77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451B6-A3E8-4A9C-8704-5CAD031B77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DAC96-A310-4707-B4AE-385DD4B452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451B6-A3E8-4A9C-8704-5CAD031B77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451B6-A3E8-4A9C-8704-5CAD031B77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451B6-A3E8-4A9C-8704-5CAD031B77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451B6-A3E8-4A9C-8704-5CAD031B77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49011-7AFC-43A7-BFA8-AA3950B8B2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49011-7AFC-43A7-BFA8-AA3950B8B2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49011-7AFC-43A7-BFA8-AA3950B8B2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49011-7AFC-43A7-BFA8-AA3950B8B2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49011-7AFC-43A7-BFA8-AA3950B8B2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49011-7AFC-43A7-BFA8-AA3950B8B2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DAC96-A310-4707-B4AE-385DD4B452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6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49011-7AFC-43A7-BFA8-AA3950B8B2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6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49011-7AFC-43A7-BFA8-AA3950B8B2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6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49011-7AFC-43A7-BFA8-AA3950B8B2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6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49011-7AFC-43A7-BFA8-AA3950B8B2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D49011-7AFC-43A7-BFA8-AA3950B8B2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0D35F-93C9-4C34-BAFD-DAD05F9581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6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0D35F-93C9-4C34-BAFD-DAD05F9581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6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0D35F-93C9-4C34-BAFD-DAD05F9581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6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0D35F-93C9-4C34-BAFD-DAD05F9581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6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0D35F-93C9-4C34-BAFD-DAD05F9581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DAC96-A310-4707-B4AE-385DD4B452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7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0D35F-93C9-4C34-BAFD-DAD05F9581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7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0D35F-93C9-4C34-BAFD-DAD05F9581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7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0D35F-93C9-4C34-BAFD-DAD05F9581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7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0D35F-93C9-4C34-BAFD-DAD05F9581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7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0D35F-93C9-4C34-BAFD-DAD05F9581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7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50D35F-93C9-4C34-BAFD-DAD05F9581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7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9DF4FA-0127-41D6-AD2C-9365783C7E0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7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9DF4FA-0127-41D6-AD2C-9365783C7E0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7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9DF4FA-0127-41D6-AD2C-9365783C7E0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7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9DF4FA-0127-41D6-AD2C-9365783C7E0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DAC96-A310-4707-B4AE-385DD4B452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9DF4FA-0127-41D6-AD2C-9365783C7E0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9DF4FA-0127-41D6-AD2C-9365783C7E0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9DF4FA-0127-41D6-AD2C-9365783C7E0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9DF4FA-0127-41D6-AD2C-9365783C7E0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9DF4FA-0127-41D6-AD2C-9365783C7E0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9DF4FA-0127-41D6-AD2C-9365783C7E0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9DF4FA-0127-41D6-AD2C-9365783C7E0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9465C-FF1E-407D-A16E-E0D67D2F92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9465C-FF1E-407D-A16E-E0D67D2F92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9465C-FF1E-407D-A16E-E0D67D2F92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DAC96-A310-4707-B4AE-385DD4B452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9465C-FF1E-407D-A16E-E0D67D2F92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9465C-FF1E-407D-A16E-E0D67D2F92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9465C-FF1E-407D-A16E-E0D67D2F92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9465C-FF1E-407D-A16E-E0D67D2F92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9465C-FF1E-407D-A16E-E0D67D2F92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9465C-FF1E-407D-A16E-E0D67D2F92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9465C-FF1E-407D-A16E-E0D67D2F92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19465C-FF1E-407D-A16E-E0D67D2F92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3ED2E-28A9-4932-9D66-286A25F4E0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3ED2E-28A9-4932-9D66-286A25F4E0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C12D3-7AB1-4770-9D4C-BF80814A5D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DAC96-A310-4707-B4AE-385DD4B452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3ED2E-28A9-4932-9D66-286A25F4E0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3ED2E-28A9-4932-9D66-286A25F4E0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3ED2E-28A9-4932-9D66-286A25F4E0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3ED2E-28A9-4932-9D66-286A25F4E0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3ED2E-28A9-4932-9D66-286A25F4E0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3ED2E-28A9-4932-9D66-286A25F4E0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3ED2E-28A9-4932-9D66-286A25F4E0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3ED2E-28A9-4932-9D66-286A25F4E0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3ED2E-28A9-4932-9D66-286A25F4E0B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D78B64-5740-4F29-B34B-795FC83947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DAC96-A310-4707-B4AE-385DD4B452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D78B64-5740-4F29-B34B-795FC83947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D78B64-5740-4F29-B34B-795FC83947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D78B64-5740-4F29-B34B-795FC83947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D78B64-5740-4F29-B34B-795FC83947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D78B64-5740-4F29-B34B-795FC83947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D78B64-5740-4F29-B34B-795FC83947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D78B64-5740-4F29-B34B-795FC83947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D78B64-5740-4F29-B34B-795FC83947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D78B64-5740-4F29-B34B-795FC83947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D78B64-5740-4F29-B34B-795FC83947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DAC96-A310-4707-B4AE-385DD4B452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F5D7D-082C-40CC-9784-721909A629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F5D7D-082C-40CC-9784-721909A629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2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F5D7D-082C-40CC-9784-721909A629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2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F5D7D-082C-40CC-9784-721909A629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2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F5D7D-082C-40CC-9784-721909A629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F5D7D-082C-40CC-9784-721909A629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F5D7D-082C-40CC-9784-721909A629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2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F5D7D-082C-40CC-9784-721909A629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2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F5D7D-082C-40CC-9784-721909A629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F5D7D-082C-40CC-9784-721909A629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DAC96-A310-4707-B4AE-385DD4B452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F5D7D-082C-40CC-9784-721909A629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F0B19-0475-4542-9074-C6826E5891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3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F0B19-0475-4542-9074-C6826E5891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3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F0B19-0475-4542-9074-C6826E5891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3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F0B19-0475-4542-9074-C6826E5891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3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F0B19-0475-4542-9074-C6826E5891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F0B19-0475-4542-9074-C6826E5891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F0B19-0475-4542-9074-C6826E5891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3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F0B19-0475-4542-9074-C6826E5891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3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F0B19-0475-4542-9074-C6826E5891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1AA6D-6FD8-41D7-9D96-D6CE237C28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F0B19-0475-4542-9074-C6826E5891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F0B19-0475-4542-9074-C6826E58918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306E17-9F3D-43CC-9647-F8E115FF8D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4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306E17-9F3D-43CC-9647-F8E115FF8D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4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306E17-9F3D-43CC-9647-F8E115FF8D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4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306E17-9F3D-43CC-9647-F8E115FF8D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4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306E17-9F3D-43CC-9647-F8E115FF8D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306E17-9F3D-43CC-9647-F8E115FF8D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306E17-9F3D-43CC-9647-F8E115FF8D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4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306E17-9F3D-43CC-9647-F8E115FF8D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1AA6D-6FD8-41D7-9D96-D6CE237C28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5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306E17-9F3D-43CC-9647-F8E115FF8D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5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306E17-9F3D-43CC-9647-F8E115FF8D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306E17-9F3D-43CC-9647-F8E115FF8D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9A791-5050-4886-BB64-C7E7B9DB92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5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9A791-5050-4886-BB64-C7E7B9DB92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5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9A791-5050-4886-BB64-C7E7B9DB92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5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9A791-5050-4886-BB64-C7E7B9DB92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5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9A791-5050-4886-BB64-C7E7B9DB92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5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9A791-5050-4886-BB64-C7E7B9DB92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5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9A791-5050-4886-BB64-C7E7B9DB92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1AA6D-6FD8-41D7-9D96-D6CE237C28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6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9A791-5050-4886-BB64-C7E7B9DB92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6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9A791-5050-4886-BB64-C7E7B9DB92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6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9A791-5050-4886-BB64-C7E7B9DB92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6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D9A791-5050-4886-BB64-C7E7B9DB92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6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5EE1C-C0CC-4699-A9C3-1B6CB6F9D9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6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5EE1C-C0CC-4699-A9C3-1B6CB6F9D9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6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5EE1C-C0CC-4699-A9C3-1B6CB6F9D9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6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5EE1C-C0CC-4699-A9C3-1B6CB6F9D9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6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5EE1C-C0CC-4699-A9C3-1B6CB6F9D9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6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5EE1C-C0CC-4699-A9C3-1B6CB6F9D9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1AA6D-6FD8-41D7-9D96-D6CE237C28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7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5EE1C-C0CC-4699-A9C3-1B6CB6F9D9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7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5EE1C-C0CC-4699-A9C3-1B6CB6F9D9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7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5EE1C-C0CC-4699-A9C3-1B6CB6F9D9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7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5EE1C-C0CC-4699-A9C3-1B6CB6F9D9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7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5EE1C-C0CC-4699-A9C3-1B6CB6F9D9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1AA6D-6FD8-41D7-9D96-D6CE237C28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1AA6D-6FD8-41D7-9D96-D6CE237C28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C12D3-7AB1-4770-9D4C-BF80814A5D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1AA6D-6FD8-41D7-9D96-D6CE237C28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1AA6D-6FD8-41D7-9D96-D6CE237C28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1AA6D-6FD8-41D7-9D96-D6CE237C28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1AA6D-6FD8-41D7-9D96-D6CE237C28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41AA6D-6FD8-41D7-9D96-D6CE237C28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189F2C-A4FA-4D39-9AF4-33DDDF4D7B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189F2C-A4FA-4D39-9AF4-33DDDF4D7B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189F2C-A4FA-4D39-9AF4-33DDDF4D7B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189F2C-A4FA-4D39-9AF4-33DDDF4D7B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189F2C-A4FA-4D39-9AF4-33DDDF4D7B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C12D3-7AB1-4770-9D4C-BF80814A5D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189F2C-A4FA-4D39-9AF4-33DDDF4D7B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189F2C-A4FA-4D39-9AF4-33DDDF4D7B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189F2C-A4FA-4D39-9AF4-33DDDF4D7B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189F2C-A4FA-4D39-9AF4-33DDDF4D7B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189F2C-A4FA-4D39-9AF4-33DDDF4D7B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189F2C-A4FA-4D39-9AF4-33DDDF4D7B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AB244-8175-447C-8833-AC8002D141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AB244-8175-447C-8833-AC8002D141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AB244-8175-447C-8833-AC8002D141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AB244-8175-447C-8833-AC8002D141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C12D3-7AB1-4770-9D4C-BF80814A5D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AB244-8175-447C-8833-AC8002D141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AB244-8175-447C-8833-AC8002D141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AB244-8175-447C-8833-AC8002D141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AB244-8175-447C-8833-AC8002D141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AB244-8175-447C-8833-AC8002D141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AB244-8175-447C-8833-AC8002D141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FAB244-8175-447C-8833-AC8002D141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C96EE-B9C2-465E-A872-D4C1FB65B0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C96EE-B9C2-465E-A872-D4C1FB65B0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C96EE-B9C2-465E-A872-D4C1FB65B0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C12D3-7AB1-4770-9D4C-BF80814A5D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C96EE-B9C2-465E-A872-D4C1FB65B0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C96EE-B9C2-465E-A872-D4C1FB65B0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C96EE-B9C2-465E-A872-D4C1FB65B0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C96EE-B9C2-465E-A872-D4C1FB65B0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C96EE-B9C2-465E-A872-D4C1FB65B0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C96EE-B9C2-465E-A872-D4C1FB65B0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C96EE-B9C2-465E-A872-D4C1FB65B0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C96EE-B9C2-465E-A872-D4C1FB65B0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81FB9-346E-47DC-832F-2A25760EBE6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81FB9-346E-47DC-832F-2A25760EBE6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C12D3-7AB1-4770-9D4C-BF80814A5D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81FB9-346E-47DC-832F-2A25760EBE6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81FB9-346E-47DC-832F-2A25760EBE6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81FB9-346E-47DC-832F-2A25760EBE6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81FB9-346E-47DC-832F-2A25760EBE6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81FB9-346E-47DC-832F-2A25760EBE6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81FB9-346E-47DC-832F-2A25760EBE6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81FB9-346E-47DC-832F-2A25760EBE6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81FB9-346E-47DC-832F-2A25760EBE6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81FB9-346E-47DC-832F-2A25760EBE6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EFD48B-46D1-40DA-B74C-F3888223AF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C12D3-7AB1-4770-9D4C-BF80814A5D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EFD48B-46D1-40DA-B74C-F3888223AF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EFD48B-46D1-40DA-B74C-F3888223AF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EFD48B-46D1-40DA-B74C-F3888223AF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EFD48B-46D1-40DA-B74C-F3888223AF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EFD48B-46D1-40DA-B74C-F3888223AF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EFD48B-46D1-40DA-B74C-F3888223AF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EFD48B-46D1-40DA-B74C-F3888223AF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EFD48B-46D1-40DA-B74C-F3888223AF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EFD48B-46D1-40DA-B74C-F3888223AF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EFD48B-46D1-40DA-B74C-F3888223AF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8.xml"/><Relationship Id="rId3" Type="http://schemas.openxmlformats.org/officeDocument/2006/relationships/slideLayout" Target="../slideLayouts/slideLayout113.xml"/><Relationship Id="rId7" Type="http://schemas.openxmlformats.org/officeDocument/2006/relationships/slideLayout" Target="../slideLayouts/slideLayout117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12.xml"/><Relationship Id="rId1" Type="http://schemas.openxmlformats.org/officeDocument/2006/relationships/slideLayout" Target="../slideLayouts/slideLayout111.xml"/><Relationship Id="rId6" Type="http://schemas.openxmlformats.org/officeDocument/2006/relationships/slideLayout" Target="../slideLayouts/slideLayout116.xml"/><Relationship Id="rId11" Type="http://schemas.openxmlformats.org/officeDocument/2006/relationships/slideLayout" Target="../slideLayouts/slideLayout121.xml"/><Relationship Id="rId5" Type="http://schemas.openxmlformats.org/officeDocument/2006/relationships/slideLayout" Target="../slideLayouts/slideLayout115.xml"/><Relationship Id="rId10" Type="http://schemas.openxmlformats.org/officeDocument/2006/relationships/slideLayout" Target="../slideLayouts/slideLayout120.xml"/><Relationship Id="rId4" Type="http://schemas.openxmlformats.org/officeDocument/2006/relationships/slideLayout" Target="../slideLayouts/slideLayout114.xml"/><Relationship Id="rId9" Type="http://schemas.openxmlformats.org/officeDocument/2006/relationships/slideLayout" Target="../slideLayouts/slideLayout119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9.xml"/><Relationship Id="rId3" Type="http://schemas.openxmlformats.org/officeDocument/2006/relationships/slideLayout" Target="../slideLayouts/slideLayout124.xml"/><Relationship Id="rId7" Type="http://schemas.openxmlformats.org/officeDocument/2006/relationships/slideLayout" Target="../slideLayouts/slideLayout128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123.xml"/><Relationship Id="rId1" Type="http://schemas.openxmlformats.org/officeDocument/2006/relationships/slideLayout" Target="../slideLayouts/slideLayout122.xml"/><Relationship Id="rId6" Type="http://schemas.openxmlformats.org/officeDocument/2006/relationships/slideLayout" Target="../slideLayouts/slideLayout127.xml"/><Relationship Id="rId11" Type="http://schemas.openxmlformats.org/officeDocument/2006/relationships/slideLayout" Target="../slideLayouts/slideLayout132.xml"/><Relationship Id="rId5" Type="http://schemas.openxmlformats.org/officeDocument/2006/relationships/slideLayout" Target="../slideLayouts/slideLayout126.xml"/><Relationship Id="rId10" Type="http://schemas.openxmlformats.org/officeDocument/2006/relationships/slideLayout" Target="../slideLayouts/slideLayout131.xml"/><Relationship Id="rId4" Type="http://schemas.openxmlformats.org/officeDocument/2006/relationships/slideLayout" Target="../slideLayouts/slideLayout125.xml"/><Relationship Id="rId9" Type="http://schemas.openxmlformats.org/officeDocument/2006/relationships/slideLayout" Target="../slideLayouts/slideLayout130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0.xml"/><Relationship Id="rId3" Type="http://schemas.openxmlformats.org/officeDocument/2006/relationships/slideLayout" Target="../slideLayouts/slideLayout135.xml"/><Relationship Id="rId7" Type="http://schemas.openxmlformats.org/officeDocument/2006/relationships/slideLayout" Target="../slideLayouts/slideLayout139.xml"/><Relationship Id="rId12" Type="http://schemas.openxmlformats.org/officeDocument/2006/relationships/theme" Target="../theme/theme13.xml"/><Relationship Id="rId2" Type="http://schemas.openxmlformats.org/officeDocument/2006/relationships/slideLayout" Target="../slideLayouts/slideLayout134.xml"/><Relationship Id="rId1" Type="http://schemas.openxmlformats.org/officeDocument/2006/relationships/slideLayout" Target="../slideLayouts/slideLayout133.xml"/><Relationship Id="rId6" Type="http://schemas.openxmlformats.org/officeDocument/2006/relationships/slideLayout" Target="../slideLayouts/slideLayout138.xml"/><Relationship Id="rId11" Type="http://schemas.openxmlformats.org/officeDocument/2006/relationships/slideLayout" Target="../slideLayouts/slideLayout143.xml"/><Relationship Id="rId5" Type="http://schemas.openxmlformats.org/officeDocument/2006/relationships/slideLayout" Target="../slideLayouts/slideLayout137.xml"/><Relationship Id="rId10" Type="http://schemas.openxmlformats.org/officeDocument/2006/relationships/slideLayout" Target="../slideLayouts/slideLayout142.xml"/><Relationship Id="rId4" Type="http://schemas.openxmlformats.org/officeDocument/2006/relationships/slideLayout" Target="../slideLayouts/slideLayout136.xml"/><Relationship Id="rId9" Type="http://schemas.openxmlformats.org/officeDocument/2006/relationships/slideLayout" Target="../slideLayouts/slideLayout141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1.xml"/><Relationship Id="rId3" Type="http://schemas.openxmlformats.org/officeDocument/2006/relationships/slideLayout" Target="../slideLayouts/slideLayout146.xml"/><Relationship Id="rId7" Type="http://schemas.openxmlformats.org/officeDocument/2006/relationships/slideLayout" Target="../slideLayouts/slideLayout150.xml"/><Relationship Id="rId12" Type="http://schemas.openxmlformats.org/officeDocument/2006/relationships/theme" Target="../theme/theme14.xml"/><Relationship Id="rId2" Type="http://schemas.openxmlformats.org/officeDocument/2006/relationships/slideLayout" Target="../slideLayouts/slideLayout145.xml"/><Relationship Id="rId1" Type="http://schemas.openxmlformats.org/officeDocument/2006/relationships/slideLayout" Target="../slideLayouts/slideLayout144.xml"/><Relationship Id="rId6" Type="http://schemas.openxmlformats.org/officeDocument/2006/relationships/slideLayout" Target="../slideLayouts/slideLayout149.xml"/><Relationship Id="rId11" Type="http://schemas.openxmlformats.org/officeDocument/2006/relationships/slideLayout" Target="../slideLayouts/slideLayout154.xml"/><Relationship Id="rId5" Type="http://schemas.openxmlformats.org/officeDocument/2006/relationships/slideLayout" Target="../slideLayouts/slideLayout148.xml"/><Relationship Id="rId10" Type="http://schemas.openxmlformats.org/officeDocument/2006/relationships/slideLayout" Target="../slideLayouts/slideLayout153.xml"/><Relationship Id="rId4" Type="http://schemas.openxmlformats.org/officeDocument/2006/relationships/slideLayout" Target="../slideLayouts/slideLayout147.xml"/><Relationship Id="rId9" Type="http://schemas.openxmlformats.org/officeDocument/2006/relationships/slideLayout" Target="../slideLayouts/slideLayout152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2.xml"/><Relationship Id="rId3" Type="http://schemas.openxmlformats.org/officeDocument/2006/relationships/slideLayout" Target="../slideLayouts/slideLayout157.xml"/><Relationship Id="rId7" Type="http://schemas.openxmlformats.org/officeDocument/2006/relationships/slideLayout" Target="../slideLayouts/slideLayout161.xml"/><Relationship Id="rId12" Type="http://schemas.openxmlformats.org/officeDocument/2006/relationships/theme" Target="../theme/theme15.xml"/><Relationship Id="rId2" Type="http://schemas.openxmlformats.org/officeDocument/2006/relationships/slideLayout" Target="../slideLayouts/slideLayout156.xml"/><Relationship Id="rId1" Type="http://schemas.openxmlformats.org/officeDocument/2006/relationships/slideLayout" Target="../slideLayouts/slideLayout155.xml"/><Relationship Id="rId6" Type="http://schemas.openxmlformats.org/officeDocument/2006/relationships/slideLayout" Target="../slideLayouts/slideLayout160.xml"/><Relationship Id="rId11" Type="http://schemas.openxmlformats.org/officeDocument/2006/relationships/slideLayout" Target="../slideLayouts/slideLayout165.xml"/><Relationship Id="rId5" Type="http://schemas.openxmlformats.org/officeDocument/2006/relationships/slideLayout" Target="../slideLayouts/slideLayout159.xml"/><Relationship Id="rId10" Type="http://schemas.openxmlformats.org/officeDocument/2006/relationships/slideLayout" Target="../slideLayouts/slideLayout164.xml"/><Relationship Id="rId4" Type="http://schemas.openxmlformats.org/officeDocument/2006/relationships/slideLayout" Target="../slideLayouts/slideLayout158.xml"/><Relationship Id="rId9" Type="http://schemas.openxmlformats.org/officeDocument/2006/relationships/slideLayout" Target="../slideLayouts/slideLayout163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3.xml"/><Relationship Id="rId3" Type="http://schemas.openxmlformats.org/officeDocument/2006/relationships/slideLayout" Target="../slideLayouts/slideLayout168.xml"/><Relationship Id="rId7" Type="http://schemas.openxmlformats.org/officeDocument/2006/relationships/slideLayout" Target="../slideLayouts/slideLayout172.xml"/><Relationship Id="rId12" Type="http://schemas.openxmlformats.org/officeDocument/2006/relationships/theme" Target="../theme/theme16.xml"/><Relationship Id="rId2" Type="http://schemas.openxmlformats.org/officeDocument/2006/relationships/slideLayout" Target="../slideLayouts/slideLayout167.xml"/><Relationship Id="rId1" Type="http://schemas.openxmlformats.org/officeDocument/2006/relationships/slideLayout" Target="../slideLayouts/slideLayout166.xml"/><Relationship Id="rId6" Type="http://schemas.openxmlformats.org/officeDocument/2006/relationships/slideLayout" Target="../slideLayouts/slideLayout171.xml"/><Relationship Id="rId11" Type="http://schemas.openxmlformats.org/officeDocument/2006/relationships/slideLayout" Target="../slideLayouts/slideLayout176.xml"/><Relationship Id="rId5" Type="http://schemas.openxmlformats.org/officeDocument/2006/relationships/slideLayout" Target="../slideLayouts/slideLayout170.xml"/><Relationship Id="rId10" Type="http://schemas.openxmlformats.org/officeDocument/2006/relationships/slideLayout" Target="../slideLayouts/slideLayout175.xml"/><Relationship Id="rId4" Type="http://schemas.openxmlformats.org/officeDocument/2006/relationships/slideLayout" Target="../slideLayouts/slideLayout169.xml"/><Relationship Id="rId9" Type="http://schemas.openxmlformats.org/officeDocument/2006/relationships/slideLayout" Target="../slideLayouts/slideLayout174.xml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4.xml"/><Relationship Id="rId3" Type="http://schemas.openxmlformats.org/officeDocument/2006/relationships/slideLayout" Target="../slideLayouts/slideLayout179.xml"/><Relationship Id="rId7" Type="http://schemas.openxmlformats.org/officeDocument/2006/relationships/slideLayout" Target="../slideLayouts/slideLayout183.xml"/><Relationship Id="rId12" Type="http://schemas.openxmlformats.org/officeDocument/2006/relationships/theme" Target="../theme/theme17.xml"/><Relationship Id="rId2" Type="http://schemas.openxmlformats.org/officeDocument/2006/relationships/slideLayout" Target="../slideLayouts/slideLayout178.xml"/><Relationship Id="rId1" Type="http://schemas.openxmlformats.org/officeDocument/2006/relationships/slideLayout" Target="../slideLayouts/slideLayout177.xml"/><Relationship Id="rId6" Type="http://schemas.openxmlformats.org/officeDocument/2006/relationships/slideLayout" Target="../slideLayouts/slideLayout182.xml"/><Relationship Id="rId11" Type="http://schemas.openxmlformats.org/officeDocument/2006/relationships/slideLayout" Target="../slideLayouts/slideLayout187.xml"/><Relationship Id="rId5" Type="http://schemas.openxmlformats.org/officeDocument/2006/relationships/slideLayout" Target="../slideLayouts/slideLayout181.xml"/><Relationship Id="rId10" Type="http://schemas.openxmlformats.org/officeDocument/2006/relationships/slideLayout" Target="../slideLayouts/slideLayout186.xml"/><Relationship Id="rId4" Type="http://schemas.openxmlformats.org/officeDocument/2006/relationships/slideLayout" Target="../slideLayouts/slideLayout180.xml"/><Relationship Id="rId9" Type="http://schemas.openxmlformats.org/officeDocument/2006/relationships/slideLayout" Target="../slideLayouts/slideLayout185.xml"/></Relationships>
</file>

<file path=ppt/slideMasters/_rels/slideMaster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5.xml"/><Relationship Id="rId3" Type="http://schemas.openxmlformats.org/officeDocument/2006/relationships/slideLayout" Target="../slideLayouts/slideLayout190.xml"/><Relationship Id="rId7" Type="http://schemas.openxmlformats.org/officeDocument/2006/relationships/slideLayout" Target="../slideLayouts/slideLayout194.xml"/><Relationship Id="rId12" Type="http://schemas.openxmlformats.org/officeDocument/2006/relationships/theme" Target="../theme/theme18.xml"/><Relationship Id="rId2" Type="http://schemas.openxmlformats.org/officeDocument/2006/relationships/slideLayout" Target="../slideLayouts/slideLayout189.xml"/><Relationship Id="rId1" Type="http://schemas.openxmlformats.org/officeDocument/2006/relationships/slideLayout" Target="../slideLayouts/slideLayout188.xml"/><Relationship Id="rId6" Type="http://schemas.openxmlformats.org/officeDocument/2006/relationships/slideLayout" Target="../slideLayouts/slideLayout193.xml"/><Relationship Id="rId11" Type="http://schemas.openxmlformats.org/officeDocument/2006/relationships/slideLayout" Target="../slideLayouts/slideLayout198.xml"/><Relationship Id="rId5" Type="http://schemas.openxmlformats.org/officeDocument/2006/relationships/slideLayout" Target="../slideLayouts/slideLayout192.xml"/><Relationship Id="rId10" Type="http://schemas.openxmlformats.org/officeDocument/2006/relationships/slideLayout" Target="../slideLayouts/slideLayout197.xml"/><Relationship Id="rId4" Type="http://schemas.openxmlformats.org/officeDocument/2006/relationships/slideLayout" Target="../slideLayouts/slideLayout191.xml"/><Relationship Id="rId9" Type="http://schemas.openxmlformats.org/officeDocument/2006/relationships/slideLayout" Target="../slideLayouts/slideLayout196.xml"/></Relationships>
</file>

<file path=ppt/slideMasters/_rels/slideMaster1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6.xml"/><Relationship Id="rId3" Type="http://schemas.openxmlformats.org/officeDocument/2006/relationships/slideLayout" Target="../slideLayouts/slideLayout201.xml"/><Relationship Id="rId7" Type="http://schemas.openxmlformats.org/officeDocument/2006/relationships/slideLayout" Target="../slideLayouts/slideLayout205.xml"/><Relationship Id="rId12" Type="http://schemas.openxmlformats.org/officeDocument/2006/relationships/theme" Target="../theme/theme19.xml"/><Relationship Id="rId2" Type="http://schemas.openxmlformats.org/officeDocument/2006/relationships/slideLayout" Target="../slideLayouts/slideLayout200.xml"/><Relationship Id="rId1" Type="http://schemas.openxmlformats.org/officeDocument/2006/relationships/slideLayout" Target="../slideLayouts/slideLayout199.xml"/><Relationship Id="rId6" Type="http://schemas.openxmlformats.org/officeDocument/2006/relationships/slideLayout" Target="../slideLayouts/slideLayout204.xml"/><Relationship Id="rId11" Type="http://schemas.openxmlformats.org/officeDocument/2006/relationships/slideLayout" Target="../slideLayouts/slideLayout209.xml"/><Relationship Id="rId5" Type="http://schemas.openxmlformats.org/officeDocument/2006/relationships/slideLayout" Target="../slideLayouts/slideLayout203.xml"/><Relationship Id="rId10" Type="http://schemas.openxmlformats.org/officeDocument/2006/relationships/slideLayout" Target="../slideLayouts/slideLayout208.xml"/><Relationship Id="rId4" Type="http://schemas.openxmlformats.org/officeDocument/2006/relationships/slideLayout" Target="../slideLayouts/slideLayout202.xml"/><Relationship Id="rId9" Type="http://schemas.openxmlformats.org/officeDocument/2006/relationships/slideLayout" Target="../slideLayouts/slideLayout207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2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7.xml"/><Relationship Id="rId3" Type="http://schemas.openxmlformats.org/officeDocument/2006/relationships/slideLayout" Target="../slideLayouts/slideLayout212.xml"/><Relationship Id="rId7" Type="http://schemas.openxmlformats.org/officeDocument/2006/relationships/slideLayout" Target="../slideLayouts/slideLayout216.xml"/><Relationship Id="rId12" Type="http://schemas.openxmlformats.org/officeDocument/2006/relationships/theme" Target="../theme/theme20.xml"/><Relationship Id="rId2" Type="http://schemas.openxmlformats.org/officeDocument/2006/relationships/slideLayout" Target="../slideLayouts/slideLayout211.xml"/><Relationship Id="rId1" Type="http://schemas.openxmlformats.org/officeDocument/2006/relationships/slideLayout" Target="../slideLayouts/slideLayout210.xml"/><Relationship Id="rId6" Type="http://schemas.openxmlformats.org/officeDocument/2006/relationships/slideLayout" Target="../slideLayouts/slideLayout215.xml"/><Relationship Id="rId11" Type="http://schemas.openxmlformats.org/officeDocument/2006/relationships/slideLayout" Target="../slideLayouts/slideLayout220.xml"/><Relationship Id="rId5" Type="http://schemas.openxmlformats.org/officeDocument/2006/relationships/slideLayout" Target="../slideLayouts/slideLayout214.xml"/><Relationship Id="rId10" Type="http://schemas.openxmlformats.org/officeDocument/2006/relationships/slideLayout" Target="../slideLayouts/slideLayout219.xml"/><Relationship Id="rId4" Type="http://schemas.openxmlformats.org/officeDocument/2006/relationships/slideLayout" Target="../slideLayouts/slideLayout213.xml"/><Relationship Id="rId9" Type="http://schemas.openxmlformats.org/officeDocument/2006/relationships/slideLayout" Target="../slideLayouts/slideLayout218.xml"/></Relationships>
</file>

<file path=ppt/slideMasters/_rels/slideMaster2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8.xml"/><Relationship Id="rId3" Type="http://schemas.openxmlformats.org/officeDocument/2006/relationships/slideLayout" Target="../slideLayouts/slideLayout223.xml"/><Relationship Id="rId7" Type="http://schemas.openxmlformats.org/officeDocument/2006/relationships/slideLayout" Target="../slideLayouts/slideLayout227.xml"/><Relationship Id="rId12" Type="http://schemas.openxmlformats.org/officeDocument/2006/relationships/theme" Target="../theme/theme21.xml"/><Relationship Id="rId2" Type="http://schemas.openxmlformats.org/officeDocument/2006/relationships/slideLayout" Target="../slideLayouts/slideLayout222.xml"/><Relationship Id="rId1" Type="http://schemas.openxmlformats.org/officeDocument/2006/relationships/slideLayout" Target="../slideLayouts/slideLayout221.xml"/><Relationship Id="rId6" Type="http://schemas.openxmlformats.org/officeDocument/2006/relationships/slideLayout" Target="../slideLayouts/slideLayout226.xml"/><Relationship Id="rId11" Type="http://schemas.openxmlformats.org/officeDocument/2006/relationships/slideLayout" Target="../slideLayouts/slideLayout231.xml"/><Relationship Id="rId5" Type="http://schemas.openxmlformats.org/officeDocument/2006/relationships/slideLayout" Target="../slideLayouts/slideLayout225.xml"/><Relationship Id="rId10" Type="http://schemas.openxmlformats.org/officeDocument/2006/relationships/slideLayout" Target="../slideLayouts/slideLayout230.xml"/><Relationship Id="rId4" Type="http://schemas.openxmlformats.org/officeDocument/2006/relationships/slideLayout" Target="../slideLayouts/slideLayout224.xml"/><Relationship Id="rId9" Type="http://schemas.openxmlformats.org/officeDocument/2006/relationships/slideLayout" Target="../slideLayouts/slideLayout229.xml"/></Relationships>
</file>

<file path=ppt/slideMasters/_rels/slideMaster2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9.xml"/><Relationship Id="rId3" Type="http://schemas.openxmlformats.org/officeDocument/2006/relationships/slideLayout" Target="../slideLayouts/slideLayout234.xml"/><Relationship Id="rId7" Type="http://schemas.openxmlformats.org/officeDocument/2006/relationships/slideLayout" Target="../slideLayouts/slideLayout238.xml"/><Relationship Id="rId12" Type="http://schemas.openxmlformats.org/officeDocument/2006/relationships/theme" Target="../theme/theme22.xml"/><Relationship Id="rId2" Type="http://schemas.openxmlformats.org/officeDocument/2006/relationships/slideLayout" Target="../slideLayouts/slideLayout233.xml"/><Relationship Id="rId1" Type="http://schemas.openxmlformats.org/officeDocument/2006/relationships/slideLayout" Target="../slideLayouts/slideLayout232.xml"/><Relationship Id="rId6" Type="http://schemas.openxmlformats.org/officeDocument/2006/relationships/slideLayout" Target="../slideLayouts/slideLayout237.xml"/><Relationship Id="rId11" Type="http://schemas.openxmlformats.org/officeDocument/2006/relationships/slideLayout" Target="../slideLayouts/slideLayout242.xml"/><Relationship Id="rId5" Type="http://schemas.openxmlformats.org/officeDocument/2006/relationships/slideLayout" Target="../slideLayouts/slideLayout236.xml"/><Relationship Id="rId10" Type="http://schemas.openxmlformats.org/officeDocument/2006/relationships/slideLayout" Target="../slideLayouts/slideLayout241.xml"/><Relationship Id="rId4" Type="http://schemas.openxmlformats.org/officeDocument/2006/relationships/slideLayout" Target="../slideLayouts/slideLayout235.xml"/><Relationship Id="rId9" Type="http://schemas.openxmlformats.org/officeDocument/2006/relationships/slideLayout" Target="../slideLayouts/slideLayout240.xml"/></Relationships>
</file>

<file path=ppt/slideMasters/_rels/slideMaster2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0.xml"/><Relationship Id="rId3" Type="http://schemas.openxmlformats.org/officeDocument/2006/relationships/slideLayout" Target="../slideLayouts/slideLayout245.xml"/><Relationship Id="rId7" Type="http://schemas.openxmlformats.org/officeDocument/2006/relationships/slideLayout" Target="../slideLayouts/slideLayout249.xml"/><Relationship Id="rId12" Type="http://schemas.openxmlformats.org/officeDocument/2006/relationships/theme" Target="../theme/theme23.xml"/><Relationship Id="rId2" Type="http://schemas.openxmlformats.org/officeDocument/2006/relationships/slideLayout" Target="../slideLayouts/slideLayout244.xml"/><Relationship Id="rId1" Type="http://schemas.openxmlformats.org/officeDocument/2006/relationships/slideLayout" Target="../slideLayouts/slideLayout243.xml"/><Relationship Id="rId6" Type="http://schemas.openxmlformats.org/officeDocument/2006/relationships/slideLayout" Target="../slideLayouts/slideLayout248.xml"/><Relationship Id="rId11" Type="http://schemas.openxmlformats.org/officeDocument/2006/relationships/slideLayout" Target="../slideLayouts/slideLayout253.xml"/><Relationship Id="rId5" Type="http://schemas.openxmlformats.org/officeDocument/2006/relationships/slideLayout" Target="../slideLayouts/slideLayout247.xml"/><Relationship Id="rId10" Type="http://schemas.openxmlformats.org/officeDocument/2006/relationships/slideLayout" Target="../slideLayouts/slideLayout252.xml"/><Relationship Id="rId4" Type="http://schemas.openxmlformats.org/officeDocument/2006/relationships/slideLayout" Target="../slideLayouts/slideLayout246.xml"/><Relationship Id="rId9" Type="http://schemas.openxmlformats.org/officeDocument/2006/relationships/slideLayout" Target="../slideLayouts/slideLayout251.xml"/></Relationships>
</file>

<file path=ppt/slideMasters/_rels/slideMaster2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1.xml"/><Relationship Id="rId3" Type="http://schemas.openxmlformats.org/officeDocument/2006/relationships/slideLayout" Target="../slideLayouts/slideLayout256.xml"/><Relationship Id="rId7" Type="http://schemas.openxmlformats.org/officeDocument/2006/relationships/slideLayout" Target="../slideLayouts/slideLayout260.xml"/><Relationship Id="rId12" Type="http://schemas.openxmlformats.org/officeDocument/2006/relationships/theme" Target="../theme/theme24.xml"/><Relationship Id="rId2" Type="http://schemas.openxmlformats.org/officeDocument/2006/relationships/slideLayout" Target="../slideLayouts/slideLayout255.xml"/><Relationship Id="rId1" Type="http://schemas.openxmlformats.org/officeDocument/2006/relationships/slideLayout" Target="../slideLayouts/slideLayout254.xml"/><Relationship Id="rId6" Type="http://schemas.openxmlformats.org/officeDocument/2006/relationships/slideLayout" Target="../slideLayouts/slideLayout259.xml"/><Relationship Id="rId11" Type="http://schemas.openxmlformats.org/officeDocument/2006/relationships/slideLayout" Target="../slideLayouts/slideLayout264.xml"/><Relationship Id="rId5" Type="http://schemas.openxmlformats.org/officeDocument/2006/relationships/slideLayout" Target="../slideLayouts/slideLayout258.xml"/><Relationship Id="rId10" Type="http://schemas.openxmlformats.org/officeDocument/2006/relationships/slideLayout" Target="../slideLayouts/slideLayout263.xml"/><Relationship Id="rId4" Type="http://schemas.openxmlformats.org/officeDocument/2006/relationships/slideLayout" Target="../slideLayouts/slideLayout257.xml"/><Relationship Id="rId9" Type="http://schemas.openxmlformats.org/officeDocument/2006/relationships/slideLayout" Target="../slideLayouts/slideLayout262.xml"/></Relationships>
</file>

<file path=ppt/slideMasters/_rels/slideMaster2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2.xml"/><Relationship Id="rId3" Type="http://schemas.openxmlformats.org/officeDocument/2006/relationships/slideLayout" Target="../slideLayouts/slideLayout267.xml"/><Relationship Id="rId7" Type="http://schemas.openxmlformats.org/officeDocument/2006/relationships/slideLayout" Target="../slideLayouts/slideLayout271.xml"/><Relationship Id="rId12" Type="http://schemas.openxmlformats.org/officeDocument/2006/relationships/theme" Target="../theme/theme25.xml"/><Relationship Id="rId2" Type="http://schemas.openxmlformats.org/officeDocument/2006/relationships/slideLayout" Target="../slideLayouts/slideLayout266.xml"/><Relationship Id="rId1" Type="http://schemas.openxmlformats.org/officeDocument/2006/relationships/slideLayout" Target="../slideLayouts/slideLayout265.xml"/><Relationship Id="rId6" Type="http://schemas.openxmlformats.org/officeDocument/2006/relationships/slideLayout" Target="../slideLayouts/slideLayout270.xml"/><Relationship Id="rId11" Type="http://schemas.openxmlformats.org/officeDocument/2006/relationships/slideLayout" Target="../slideLayouts/slideLayout275.xml"/><Relationship Id="rId5" Type="http://schemas.openxmlformats.org/officeDocument/2006/relationships/slideLayout" Target="../slideLayouts/slideLayout269.xml"/><Relationship Id="rId10" Type="http://schemas.openxmlformats.org/officeDocument/2006/relationships/slideLayout" Target="../slideLayouts/slideLayout274.xml"/><Relationship Id="rId4" Type="http://schemas.openxmlformats.org/officeDocument/2006/relationships/slideLayout" Target="../slideLayouts/slideLayout268.xml"/><Relationship Id="rId9" Type="http://schemas.openxmlformats.org/officeDocument/2006/relationships/slideLayout" Target="../slideLayouts/slideLayout273.xml"/></Relationships>
</file>

<file path=ppt/slideMasters/_rels/slideMaster2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83.xml"/><Relationship Id="rId3" Type="http://schemas.openxmlformats.org/officeDocument/2006/relationships/slideLayout" Target="../slideLayouts/slideLayout278.xml"/><Relationship Id="rId7" Type="http://schemas.openxmlformats.org/officeDocument/2006/relationships/slideLayout" Target="../slideLayouts/slideLayout282.xml"/><Relationship Id="rId12" Type="http://schemas.openxmlformats.org/officeDocument/2006/relationships/theme" Target="../theme/theme26.xml"/><Relationship Id="rId2" Type="http://schemas.openxmlformats.org/officeDocument/2006/relationships/slideLayout" Target="../slideLayouts/slideLayout277.xml"/><Relationship Id="rId1" Type="http://schemas.openxmlformats.org/officeDocument/2006/relationships/slideLayout" Target="../slideLayouts/slideLayout276.xml"/><Relationship Id="rId6" Type="http://schemas.openxmlformats.org/officeDocument/2006/relationships/slideLayout" Target="../slideLayouts/slideLayout281.xml"/><Relationship Id="rId11" Type="http://schemas.openxmlformats.org/officeDocument/2006/relationships/slideLayout" Target="../slideLayouts/slideLayout286.xml"/><Relationship Id="rId5" Type="http://schemas.openxmlformats.org/officeDocument/2006/relationships/slideLayout" Target="../slideLayouts/slideLayout280.xml"/><Relationship Id="rId10" Type="http://schemas.openxmlformats.org/officeDocument/2006/relationships/slideLayout" Target="../slideLayouts/slideLayout285.xml"/><Relationship Id="rId4" Type="http://schemas.openxmlformats.org/officeDocument/2006/relationships/slideLayout" Target="../slideLayouts/slideLayout279.xml"/><Relationship Id="rId9" Type="http://schemas.openxmlformats.org/officeDocument/2006/relationships/slideLayout" Target="../slideLayouts/slideLayout284.xml"/></Relationships>
</file>

<file path=ppt/slideMasters/_rels/slideMaster2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94.xml"/><Relationship Id="rId3" Type="http://schemas.openxmlformats.org/officeDocument/2006/relationships/slideLayout" Target="../slideLayouts/slideLayout289.xml"/><Relationship Id="rId7" Type="http://schemas.openxmlformats.org/officeDocument/2006/relationships/slideLayout" Target="../slideLayouts/slideLayout293.xml"/><Relationship Id="rId12" Type="http://schemas.openxmlformats.org/officeDocument/2006/relationships/theme" Target="../theme/theme27.xml"/><Relationship Id="rId2" Type="http://schemas.openxmlformats.org/officeDocument/2006/relationships/slideLayout" Target="../slideLayouts/slideLayout288.xml"/><Relationship Id="rId1" Type="http://schemas.openxmlformats.org/officeDocument/2006/relationships/slideLayout" Target="../slideLayouts/slideLayout287.xml"/><Relationship Id="rId6" Type="http://schemas.openxmlformats.org/officeDocument/2006/relationships/slideLayout" Target="../slideLayouts/slideLayout292.xml"/><Relationship Id="rId11" Type="http://schemas.openxmlformats.org/officeDocument/2006/relationships/slideLayout" Target="../slideLayouts/slideLayout297.xml"/><Relationship Id="rId5" Type="http://schemas.openxmlformats.org/officeDocument/2006/relationships/slideLayout" Target="../slideLayouts/slideLayout291.xml"/><Relationship Id="rId10" Type="http://schemas.openxmlformats.org/officeDocument/2006/relationships/slideLayout" Target="../slideLayouts/slideLayout296.xml"/><Relationship Id="rId4" Type="http://schemas.openxmlformats.org/officeDocument/2006/relationships/slideLayout" Target="../slideLayouts/slideLayout290.xml"/><Relationship Id="rId9" Type="http://schemas.openxmlformats.org/officeDocument/2006/relationships/slideLayout" Target="../slideLayouts/slideLayout295.xml"/></Relationships>
</file>

<file path=ppt/slideMasters/_rels/slideMaster2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5.xml"/><Relationship Id="rId3" Type="http://schemas.openxmlformats.org/officeDocument/2006/relationships/slideLayout" Target="../slideLayouts/slideLayout300.xml"/><Relationship Id="rId7" Type="http://schemas.openxmlformats.org/officeDocument/2006/relationships/slideLayout" Target="../slideLayouts/slideLayout304.xml"/><Relationship Id="rId12" Type="http://schemas.openxmlformats.org/officeDocument/2006/relationships/theme" Target="../theme/theme28.xml"/><Relationship Id="rId2" Type="http://schemas.openxmlformats.org/officeDocument/2006/relationships/slideLayout" Target="../slideLayouts/slideLayout299.xml"/><Relationship Id="rId1" Type="http://schemas.openxmlformats.org/officeDocument/2006/relationships/slideLayout" Target="../slideLayouts/slideLayout298.xml"/><Relationship Id="rId6" Type="http://schemas.openxmlformats.org/officeDocument/2006/relationships/slideLayout" Target="../slideLayouts/slideLayout303.xml"/><Relationship Id="rId11" Type="http://schemas.openxmlformats.org/officeDocument/2006/relationships/slideLayout" Target="../slideLayouts/slideLayout308.xml"/><Relationship Id="rId5" Type="http://schemas.openxmlformats.org/officeDocument/2006/relationships/slideLayout" Target="../slideLayouts/slideLayout302.xml"/><Relationship Id="rId10" Type="http://schemas.openxmlformats.org/officeDocument/2006/relationships/slideLayout" Target="../slideLayouts/slideLayout307.xml"/><Relationship Id="rId4" Type="http://schemas.openxmlformats.org/officeDocument/2006/relationships/slideLayout" Target="../slideLayouts/slideLayout301.xml"/><Relationship Id="rId9" Type="http://schemas.openxmlformats.org/officeDocument/2006/relationships/slideLayout" Target="../slideLayouts/slideLayout306.xml"/></Relationships>
</file>

<file path=ppt/slideMasters/_rels/slideMaster2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6.xml"/><Relationship Id="rId3" Type="http://schemas.openxmlformats.org/officeDocument/2006/relationships/slideLayout" Target="../slideLayouts/slideLayout311.xml"/><Relationship Id="rId7" Type="http://schemas.openxmlformats.org/officeDocument/2006/relationships/slideLayout" Target="../slideLayouts/slideLayout315.xml"/><Relationship Id="rId12" Type="http://schemas.openxmlformats.org/officeDocument/2006/relationships/theme" Target="../theme/theme29.xml"/><Relationship Id="rId2" Type="http://schemas.openxmlformats.org/officeDocument/2006/relationships/slideLayout" Target="../slideLayouts/slideLayout310.xml"/><Relationship Id="rId1" Type="http://schemas.openxmlformats.org/officeDocument/2006/relationships/slideLayout" Target="../slideLayouts/slideLayout309.xml"/><Relationship Id="rId6" Type="http://schemas.openxmlformats.org/officeDocument/2006/relationships/slideLayout" Target="../slideLayouts/slideLayout314.xml"/><Relationship Id="rId11" Type="http://schemas.openxmlformats.org/officeDocument/2006/relationships/slideLayout" Target="../slideLayouts/slideLayout319.xml"/><Relationship Id="rId5" Type="http://schemas.openxmlformats.org/officeDocument/2006/relationships/slideLayout" Target="../slideLayouts/slideLayout313.xml"/><Relationship Id="rId10" Type="http://schemas.openxmlformats.org/officeDocument/2006/relationships/slideLayout" Target="../slideLayouts/slideLayout318.xml"/><Relationship Id="rId4" Type="http://schemas.openxmlformats.org/officeDocument/2006/relationships/slideLayout" Target="../slideLayouts/slideLayout312.xml"/><Relationship Id="rId9" Type="http://schemas.openxmlformats.org/officeDocument/2006/relationships/slideLayout" Target="../slideLayouts/slideLayout317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3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7.xml"/><Relationship Id="rId3" Type="http://schemas.openxmlformats.org/officeDocument/2006/relationships/slideLayout" Target="../slideLayouts/slideLayout322.xml"/><Relationship Id="rId7" Type="http://schemas.openxmlformats.org/officeDocument/2006/relationships/slideLayout" Target="../slideLayouts/slideLayout326.xml"/><Relationship Id="rId12" Type="http://schemas.openxmlformats.org/officeDocument/2006/relationships/theme" Target="../theme/theme30.xml"/><Relationship Id="rId2" Type="http://schemas.openxmlformats.org/officeDocument/2006/relationships/slideLayout" Target="../slideLayouts/slideLayout321.xml"/><Relationship Id="rId1" Type="http://schemas.openxmlformats.org/officeDocument/2006/relationships/slideLayout" Target="../slideLayouts/slideLayout320.xml"/><Relationship Id="rId6" Type="http://schemas.openxmlformats.org/officeDocument/2006/relationships/slideLayout" Target="../slideLayouts/slideLayout325.xml"/><Relationship Id="rId11" Type="http://schemas.openxmlformats.org/officeDocument/2006/relationships/slideLayout" Target="../slideLayouts/slideLayout330.xml"/><Relationship Id="rId5" Type="http://schemas.openxmlformats.org/officeDocument/2006/relationships/slideLayout" Target="../slideLayouts/slideLayout324.xml"/><Relationship Id="rId10" Type="http://schemas.openxmlformats.org/officeDocument/2006/relationships/slideLayout" Target="../slideLayouts/slideLayout329.xml"/><Relationship Id="rId4" Type="http://schemas.openxmlformats.org/officeDocument/2006/relationships/slideLayout" Target="../slideLayouts/slideLayout323.xml"/><Relationship Id="rId9" Type="http://schemas.openxmlformats.org/officeDocument/2006/relationships/slideLayout" Target="../slideLayouts/slideLayout328.xml"/></Relationships>
</file>

<file path=ppt/slideMasters/_rels/slideMaster3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8.xml"/><Relationship Id="rId3" Type="http://schemas.openxmlformats.org/officeDocument/2006/relationships/slideLayout" Target="../slideLayouts/slideLayout333.xml"/><Relationship Id="rId7" Type="http://schemas.openxmlformats.org/officeDocument/2006/relationships/slideLayout" Target="../slideLayouts/slideLayout337.xml"/><Relationship Id="rId12" Type="http://schemas.openxmlformats.org/officeDocument/2006/relationships/theme" Target="../theme/theme31.xml"/><Relationship Id="rId2" Type="http://schemas.openxmlformats.org/officeDocument/2006/relationships/slideLayout" Target="../slideLayouts/slideLayout332.xml"/><Relationship Id="rId1" Type="http://schemas.openxmlformats.org/officeDocument/2006/relationships/slideLayout" Target="../slideLayouts/slideLayout331.xml"/><Relationship Id="rId6" Type="http://schemas.openxmlformats.org/officeDocument/2006/relationships/slideLayout" Target="../slideLayouts/slideLayout336.xml"/><Relationship Id="rId11" Type="http://schemas.openxmlformats.org/officeDocument/2006/relationships/slideLayout" Target="../slideLayouts/slideLayout341.xml"/><Relationship Id="rId5" Type="http://schemas.openxmlformats.org/officeDocument/2006/relationships/slideLayout" Target="../slideLayouts/slideLayout335.xml"/><Relationship Id="rId10" Type="http://schemas.openxmlformats.org/officeDocument/2006/relationships/slideLayout" Target="../slideLayouts/slideLayout340.xml"/><Relationship Id="rId4" Type="http://schemas.openxmlformats.org/officeDocument/2006/relationships/slideLayout" Target="../slideLayouts/slideLayout334.xml"/><Relationship Id="rId9" Type="http://schemas.openxmlformats.org/officeDocument/2006/relationships/slideLayout" Target="../slideLayouts/slideLayout339.xml"/></Relationships>
</file>

<file path=ppt/slideMasters/_rels/slideMaster3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9.xml"/><Relationship Id="rId3" Type="http://schemas.openxmlformats.org/officeDocument/2006/relationships/slideLayout" Target="../slideLayouts/slideLayout344.xml"/><Relationship Id="rId7" Type="http://schemas.openxmlformats.org/officeDocument/2006/relationships/slideLayout" Target="../slideLayouts/slideLayout348.xml"/><Relationship Id="rId12" Type="http://schemas.openxmlformats.org/officeDocument/2006/relationships/theme" Target="../theme/theme32.xml"/><Relationship Id="rId2" Type="http://schemas.openxmlformats.org/officeDocument/2006/relationships/slideLayout" Target="../slideLayouts/slideLayout343.xml"/><Relationship Id="rId1" Type="http://schemas.openxmlformats.org/officeDocument/2006/relationships/slideLayout" Target="../slideLayouts/slideLayout342.xml"/><Relationship Id="rId6" Type="http://schemas.openxmlformats.org/officeDocument/2006/relationships/slideLayout" Target="../slideLayouts/slideLayout347.xml"/><Relationship Id="rId11" Type="http://schemas.openxmlformats.org/officeDocument/2006/relationships/slideLayout" Target="../slideLayouts/slideLayout352.xml"/><Relationship Id="rId5" Type="http://schemas.openxmlformats.org/officeDocument/2006/relationships/slideLayout" Target="../slideLayouts/slideLayout346.xml"/><Relationship Id="rId10" Type="http://schemas.openxmlformats.org/officeDocument/2006/relationships/slideLayout" Target="../slideLayouts/slideLayout351.xml"/><Relationship Id="rId4" Type="http://schemas.openxmlformats.org/officeDocument/2006/relationships/slideLayout" Target="../slideLayouts/slideLayout345.xml"/><Relationship Id="rId9" Type="http://schemas.openxmlformats.org/officeDocument/2006/relationships/slideLayout" Target="../slideLayouts/slideLayout350.xml"/></Relationships>
</file>

<file path=ppt/slideMasters/_rels/slideMaster3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0.xml"/><Relationship Id="rId3" Type="http://schemas.openxmlformats.org/officeDocument/2006/relationships/slideLayout" Target="../slideLayouts/slideLayout355.xml"/><Relationship Id="rId7" Type="http://schemas.openxmlformats.org/officeDocument/2006/relationships/slideLayout" Target="../slideLayouts/slideLayout359.xml"/><Relationship Id="rId12" Type="http://schemas.openxmlformats.org/officeDocument/2006/relationships/theme" Target="../theme/theme33.xml"/><Relationship Id="rId2" Type="http://schemas.openxmlformats.org/officeDocument/2006/relationships/slideLayout" Target="../slideLayouts/slideLayout354.xml"/><Relationship Id="rId1" Type="http://schemas.openxmlformats.org/officeDocument/2006/relationships/slideLayout" Target="../slideLayouts/slideLayout353.xml"/><Relationship Id="rId6" Type="http://schemas.openxmlformats.org/officeDocument/2006/relationships/slideLayout" Target="../slideLayouts/slideLayout358.xml"/><Relationship Id="rId11" Type="http://schemas.openxmlformats.org/officeDocument/2006/relationships/slideLayout" Target="../slideLayouts/slideLayout363.xml"/><Relationship Id="rId5" Type="http://schemas.openxmlformats.org/officeDocument/2006/relationships/slideLayout" Target="../slideLayouts/slideLayout357.xml"/><Relationship Id="rId10" Type="http://schemas.openxmlformats.org/officeDocument/2006/relationships/slideLayout" Target="../slideLayouts/slideLayout362.xml"/><Relationship Id="rId4" Type="http://schemas.openxmlformats.org/officeDocument/2006/relationships/slideLayout" Target="../slideLayouts/slideLayout356.xml"/><Relationship Id="rId9" Type="http://schemas.openxmlformats.org/officeDocument/2006/relationships/slideLayout" Target="../slideLayouts/slideLayout361.xml"/></Relationships>
</file>

<file path=ppt/slideMasters/_rels/slideMaster3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71.xml"/><Relationship Id="rId3" Type="http://schemas.openxmlformats.org/officeDocument/2006/relationships/slideLayout" Target="../slideLayouts/slideLayout366.xml"/><Relationship Id="rId7" Type="http://schemas.openxmlformats.org/officeDocument/2006/relationships/slideLayout" Target="../slideLayouts/slideLayout370.xml"/><Relationship Id="rId12" Type="http://schemas.openxmlformats.org/officeDocument/2006/relationships/theme" Target="../theme/theme34.xml"/><Relationship Id="rId2" Type="http://schemas.openxmlformats.org/officeDocument/2006/relationships/slideLayout" Target="../slideLayouts/slideLayout365.xml"/><Relationship Id="rId1" Type="http://schemas.openxmlformats.org/officeDocument/2006/relationships/slideLayout" Target="../slideLayouts/slideLayout364.xml"/><Relationship Id="rId6" Type="http://schemas.openxmlformats.org/officeDocument/2006/relationships/slideLayout" Target="../slideLayouts/slideLayout369.xml"/><Relationship Id="rId11" Type="http://schemas.openxmlformats.org/officeDocument/2006/relationships/slideLayout" Target="../slideLayouts/slideLayout374.xml"/><Relationship Id="rId5" Type="http://schemas.openxmlformats.org/officeDocument/2006/relationships/slideLayout" Target="../slideLayouts/slideLayout368.xml"/><Relationship Id="rId10" Type="http://schemas.openxmlformats.org/officeDocument/2006/relationships/slideLayout" Target="../slideLayouts/slideLayout373.xml"/><Relationship Id="rId4" Type="http://schemas.openxmlformats.org/officeDocument/2006/relationships/slideLayout" Target="../slideLayouts/slideLayout367.xml"/><Relationship Id="rId9" Type="http://schemas.openxmlformats.org/officeDocument/2006/relationships/slideLayout" Target="../slideLayouts/slideLayout37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4C12D3-7AB1-4770-9D4C-BF80814A5DE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B14824-78B6-47DF-BFAE-E44E5968C4D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6A1C20-5834-4E88-BD79-446E906CBED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96D66B-FD32-4BB9-922F-63DCE7F05A5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A64D0E-2D65-4876-B2B5-B931DB07D8C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3C5598-C14A-4D11-A3EB-D4BC7BE74F1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3AD273-AE72-416A-881F-34F145C6D7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45D4D1-82BE-46FB-9BB5-7D82091BFF5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9B3675-0012-4349-AC6B-A876F3804E1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4FC19D-0CE5-4AC6-8AD5-9A28E93ADAC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8A22A2-FEAA-43B1-B20A-7E269138A55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313557-9730-4E72-B2C4-26C136D959E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D8B35D-429C-442D-86A5-896724A4540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6B53D0-148F-4ED2-B87F-A5125FB4D60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1" r:id="rId1"/>
    <p:sldLayoutId id="2147483902" r:id="rId2"/>
    <p:sldLayoutId id="2147483903" r:id="rId3"/>
    <p:sldLayoutId id="2147483904" r:id="rId4"/>
    <p:sldLayoutId id="2147483905" r:id="rId5"/>
    <p:sldLayoutId id="2147483906" r:id="rId6"/>
    <p:sldLayoutId id="2147483907" r:id="rId7"/>
    <p:sldLayoutId id="2147483908" r:id="rId8"/>
    <p:sldLayoutId id="2147483909" r:id="rId9"/>
    <p:sldLayoutId id="2147483910" r:id="rId10"/>
    <p:sldLayoutId id="2147483911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51075E-F12E-40AB-A648-FE796A95D6A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F451B6-A3E8-4A9C-8704-5CAD031B772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5" r:id="rId1"/>
    <p:sldLayoutId id="2147483926" r:id="rId2"/>
    <p:sldLayoutId id="2147483927" r:id="rId3"/>
    <p:sldLayoutId id="2147483928" r:id="rId4"/>
    <p:sldLayoutId id="2147483929" r:id="rId5"/>
    <p:sldLayoutId id="2147483930" r:id="rId6"/>
    <p:sldLayoutId id="2147483931" r:id="rId7"/>
    <p:sldLayoutId id="2147483932" r:id="rId8"/>
    <p:sldLayoutId id="2147483933" r:id="rId9"/>
    <p:sldLayoutId id="2147483934" r:id="rId10"/>
    <p:sldLayoutId id="2147483935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D49011-7AFC-43A7-BFA8-AA3950B8B2E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37" r:id="rId1"/>
    <p:sldLayoutId id="2147483938" r:id="rId2"/>
    <p:sldLayoutId id="2147483939" r:id="rId3"/>
    <p:sldLayoutId id="2147483940" r:id="rId4"/>
    <p:sldLayoutId id="2147483941" r:id="rId5"/>
    <p:sldLayoutId id="2147483942" r:id="rId6"/>
    <p:sldLayoutId id="2147483943" r:id="rId7"/>
    <p:sldLayoutId id="2147483944" r:id="rId8"/>
    <p:sldLayoutId id="2147483945" r:id="rId9"/>
    <p:sldLayoutId id="2147483946" r:id="rId10"/>
    <p:sldLayoutId id="2147483947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50D35F-93C9-4C34-BAFD-DAD05F95817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49" r:id="rId1"/>
    <p:sldLayoutId id="2147483950" r:id="rId2"/>
    <p:sldLayoutId id="2147483951" r:id="rId3"/>
    <p:sldLayoutId id="2147483952" r:id="rId4"/>
    <p:sldLayoutId id="2147483953" r:id="rId5"/>
    <p:sldLayoutId id="2147483954" r:id="rId6"/>
    <p:sldLayoutId id="2147483955" r:id="rId7"/>
    <p:sldLayoutId id="2147483956" r:id="rId8"/>
    <p:sldLayoutId id="2147483957" r:id="rId9"/>
    <p:sldLayoutId id="2147483958" r:id="rId10"/>
    <p:sldLayoutId id="21474839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9DF4FA-0127-41D6-AD2C-9365783C7E0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  <p:sldLayoutId id="2147483971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19465C-FF1E-407D-A16E-E0D67D2F926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73" r:id="rId1"/>
    <p:sldLayoutId id="2147483974" r:id="rId2"/>
    <p:sldLayoutId id="2147483975" r:id="rId3"/>
    <p:sldLayoutId id="2147483976" r:id="rId4"/>
    <p:sldLayoutId id="2147483977" r:id="rId5"/>
    <p:sldLayoutId id="2147483978" r:id="rId6"/>
    <p:sldLayoutId id="2147483979" r:id="rId7"/>
    <p:sldLayoutId id="2147483980" r:id="rId8"/>
    <p:sldLayoutId id="2147483981" r:id="rId9"/>
    <p:sldLayoutId id="2147483982" r:id="rId10"/>
    <p:sldLayoutId id="2147483983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E3ED2E-28A9-4932-9D66-286A25F4E0B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5" r:id="rId1"/>
    <p:sldLayoutId id="2147483986" r:id="rId2"/>
    <p:sldLayoutId id="2147483987" r:id="rId3"/>
    <p:sldLayoutId id="2147483988" r:id="rId4"/>
    <p:sldLayoutId id="2147483989" r:id="rId5"/>
    <p:sldLayoutId id="2147483990" r:id="rId6"/>
    <p:sldLayoutId id="2147483991" r:id="rId7"/>
    <p:sldLayoutId id="2147483992" r:id="rId8"/>
    <p:sldLayoutId id="2147483993" r:id="rId9"/>
    <p:sldLayoutId id="2147483994" r:id="rId10"/>
    <p:sldLayoutId id="2147483995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D78B64-5740-4F29-B34B-795FC839477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97" r:id="rId1"/>
    <p:sldLayoutId id="2147483998" r:id="rId2"/>
    <p:sldLayoutId id="2147483999" r:id="rId3"/>
    <p:sldLayoutId id="2147484000" r:id="rId4"/>
    <p:sldLayoutId id="2147484001" r:id="rId5"/>
    <p:sldLayoutId id="2147484002" r:id="rId6"/>
    <p:sldLayoutId id="2147484003" r:id="rId7"/>
    <p:sldLayoutId id="2147484004" r:id="rId8"/>
    <p:sldLayoutId id="2147484005" r:id="rId9"/>
    <p:sldLayoutId id="2147484006" r:id="rId10"/>
    <p:sldLayoutId id="2147484007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3/28/2012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Luc OBERLI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9DAC96-A310-4707-B4AE-385DD4B452F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6F5D7D-082C-40CC-9784-721909A6291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09" r:id="rId1"/>
    <p:sldLayoutId id="2147484010" r:id="rId2"/>
    <p:sldLayoutId id="2147484011" r:id="rId3"/>
    <p:sldLayoutId id="2147484012" r:id="rId4"/>
    <p:sldLayoutId id="2147484013" r:id="rId5"/>
    <p:sldLayoutId id="2147484014" r:id="rId6"/>
    <p:sldLayoutId id="2147484015" r:id="rId7"/>
    <p:sldLayoutId id="2147484016" r:id="rId8"/>
    <p:sldLayoutId id="2147484017" r:id="rId9"/>
    <p:sldLayoutId id="2147484018" r:id="rId10"/>
    <p:sldLayoutId id="214748401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9F0B19-0475-4542-9074-C6826E58918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21" r:id="rId1"/>
    <p:sldLayoutId id="2147484022" r:id="rId2"/>
    <p:sldLayoutId id="2147484023" r:id="rId3"/>
    <p:sldLayoutId id="2147484024" r:id="rId4"/>
    <p:sldLayoutId id="2147484025" r:id="rId5"/>
    <p:sldLayoutId id="2147484026" r:id="rId6"/>
    <p:sldLayoutId id="2147484027" r:id="rId7"/>
    <p:sldLayoutId id="2147484028" r:id="rId8"/>
    <p:sldLayoutId id="2147484029" r:id="rId9"/>
    <p:sldLayoutId id="2147484030" r:id="rId10"/>
    <p:sldLayoutId id="2147484031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306E17-9F3D-43CC-9647-F8E115FF8D6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33" r:id="rId1"/>
    <p:sldLayoutId id="2147484034" r:id="rId2"/>
    <p:sldLayoutId id="2147484035" r:id="rId3"/>
    <p:sldLayoutId id="2147484036" r:id="rId4"/>
    <p:sldLayoutId id="2147484037" r:id="rId5"/>
    <p:sldLayoutId id="2147484038" r:id="rId6"/>
    <p:sldLayoutId id="2147484039" r:id="rId7"/>
    <p:sldLayoutId id="2147484040" r:id="rId8"/>
    <p:sldLayoutId id="2147484041" r:id="rId9"/>
    <p:sldLayoutId id="2147484042" r:id="rId10"/>
    <p:sldLayoutId id="2147484043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D9A791-5050-4886-BB64-C7E7B9DB925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45" r:id="rId1"/>
    <p:sldLayoutId id="2147484046" r:id="rId2"/>
    <p:sldLayoutId id="2147484047" r:id="rId3"/>
    <p:sldLayoutId id="2147484048" r:id="rId4"/>
    <p:sldLayoutId id="2147484049" r:id="rId5"/>
    <p:sldLayoutId id="2147484050" r:id="rId6"/>
    <p:sldLayoutId id="2147484051" r:id="rId7"/>
    <p:sldLayoutId id="2147484052" r:id="rId8"/>
    <p:sldLayoutId id="2147484053" r:id="rId9"/>
    <p:sldLayoutId id="2147484054" r:id="rId10"/>
    <p:sldLayoutId id="2147484055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D5EE1C-C0CC-4699-A9C3-1B6CB6F9D96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41AA6D-6FD8-41D7-9D96-D6CE237C28A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189F2C-A4FA-4D39-9AF4-33DDDF4D7B5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FAB244-8175-447C-8833-AC8002D1416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7C96EE-B9C2-465E-A872-D4C1FB65B0E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381FB9-346E-47DC-832F-2A25760EBE6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EFD48B-46D1-40DA-B74C-F3888223AFE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1.xml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548680"/>
            <a:ext cx="7920880" cy="1470025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accent1"/>
                </a:solidFill>
              </a:rPr>
              <a:t>Status and performance of strand and cable for the FRESCA2 magnet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59632" y="2348880"/>
            <a:ext cx="6400800" cy="648072"/>
          </a:xfrm>
        </p:spPr>
        <p:txBody>
          <a:bodyPr/>
          <a:lstStyle/>
          <a:p>
            <a:r>
              <a:rPr lang="en-US" dirty="0" smtClean="0"/>
              <a:t>Luc OBERLI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187624" y="3501008"/>
            <a:ext cx="5616624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Outline :</a:t>
            </a:r>
          </a:p>
          <a:p>
            <a:endParaRPr lang="en-US" dirty="0" smtClean="0"/>
          </a:p>
          <a:p>
            <a:r>
              <a:rPr lang="en-US" dirty="0" smtClean="0"/>
              <a:t>Main Characteristics of the FRESCA2 strand</a:t>
            </a:r>
          </a:p>
          <a:p>
            <a:r>
              <a:rPr lang="en-US" dirty="0" smtClean="0"/>
              <a:t>Status of the strand order</a:t>
            </a:r>
          </a:p>
          <a:p>
            <a:r>
              <a:rPr lang="en-US" dirty="0" smtClean="0"/>
              <a:t>Performances of the PIT strand</a:t>
            </a:r>
          </a:p>
          <a:p>
            <a:r>
              <a:rPr lang="en-US" dirty="0" smtClean="0"/>
              <a:t>Stability measurements on virgin and on extracted strands</a:t>
            </a:r>
          </a:p>
          <a:p>
            <a:endParaRPr lang="en-US" dirty="0" smtClean="0"/>
          </a:p>
          <a:p>
            <a:r>
              <a:rPr lang="en-US" dirty="0" smtClean="0"/>
              <a:t>Main Characteristics of the cable</a:t>
            </a:r>
          </a:p>
          <a:p>
            <a:r>
              <a:rPr lang="en-US" dirty="0" smtClean="0"/>
              <a:t>Status of the cable development work</a:t>
            </a:r>
          </a:p>
          <a:p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C12D3-7AB1-4770-9D4C-BF80814A5DE2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67544" y="260648"/>
            <a:ext cx="8229600" cy="63408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Main characteristics of the FRESCA2 cable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3" name="Group 60"/>
          <p:cNvGraphicFramePr>
            <a:graphicFrameLocks/>
          </p:cNvGraphicFramePr>
          <p:nvPr/>
        </p:nvGraphicFramePr>
        <p:xfrm>
          <a:off x="1809247" y="1516360"/>
          <a:ext cx="5571065" cy="3424808"/>
        </p:xfrm>
        <a:graphic>
          <a:graphicData uri="http://schemas.openxmlformats.org/drawingml/2006/table">
            <a:tbl>
              <a:tblPr/>
              <a:tblGrid>
                <a:gridCol w="4015009"/>
                <a:gridCol w="1556056"/>
              </a:tblGrid>
              <a:tr h="40728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Cable width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20.9 mm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2792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Cable mid-thickness at 50 </a:t>
                      </a:r>
                      <a:r>
                        <a:rPr kumimoji="0" lang="en-GB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MPa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1.82 mm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554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Keystone angle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 degree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030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Cable transposition pitch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120 mm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3056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Number of strands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7816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</a:t>
                      </a:r>
                      <a:r>
                        <a:rPr kumimoji="0" lang="en-US" sz="16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(12 T, 4.2 K)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31420 A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2576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</a:t>
                      </a:r>
                      <a:r>
                        <a:rPr kumimoji="0" lang="en-US" sz="16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(15 T, 4.2 K)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15170 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7336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n-value @ 15 T and 4.2 K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008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RRR after HT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&gt; 120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9256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Minimum cable unit length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260 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Text Box 55"/>
          <p:cNvSpPr txBox="1">
            <a:spLocks noChangeArrowheads="1"/>
          </p:cNvSpPr>
          <p:nvPr/>
        </p:nvSpPr>
        <p:spPr bwMode="auto">
          <a:xfrm>
            <a:off x="1331168" y="5512271"/>
            <a:ext cx="65532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/>
              <a:t>The critical current of the cable is calculated taking into account a degradation of 10 % due to cabling.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C12D3-7AB1-4770-9D4C-BF80814A5DE2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31640" y="241484"/>
            <a:ext cx="61206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accent1"/>
                </a:solidFill>
              </a:rPr>
              <a:t>FRESCA2  cable  development</a:t>
            </a:r>
            <a:endParaRPr lang="en-US" sz="2800" b="1" dirty="0">
              <a:solidFill>
                <a:schemeClr val="accent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3528" y="1418000"/>
            <a:ext cx="849694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55600" indent="-355600" algn="just">
              <a:buFont typeface="Wingdings" pitchFamily="2" charset="2"/>
              <a:buChar char="§"/>
            </a:pPr>
            <a:r>
              <a:rPr lang="en-US" sz="2000" dirty="0" smtClean="0"/>
              <a:t>Work started in 2010 with hard Cu wires to fabricate a cable with the aim to optimize the tooling and the cabling parameters.</a:t>
            </a:r>
          </a:p>
          <a:p>
            <a:pPr marL="355600" indent="-355600" algn="just"/>
            <a:r>
              <a:rPr lang="en-US" sz="2000" dirty="0" smtClean="0"/>
              <a:t>	Depending of the cable width, the transposition pitch of the cable has to be adapted to get a cable </a:t>
            </a:r>
            <a:r>
              <a:rPr lang="en-US" sz="2000" i="1" dirty="0" smtClean="0"/>
              <a:t>mechanically</a:t>
            </a:r>
            <a:r>
              <a:rPr lang="en-US" sz="2000" dirty="0" smtClean="0"/>
              <a:t> stable and having </a:t>
            </a:r>
            <a:r>
              <a:rPr lang="en-US" sz="2000" i="1" dirty="0" smtClean="0"/>
              <a:t>no gaps </a:t>
            </a:r>
            <a:r>
              <a:rPr lang="en-US" sz="2000" dirty="0" smtClean="0"/>
              <a:t>between the strands.</a:t>
            </a:r>
          </a:p>
          <a:p>
            <a:pPr marL="355600" indent="-355600" algn="just"/>
            <a:r>
              <a:rPr lang="en-US" sz="2000" dirty="0" smtClean="0"/>
              <a:t>	</a:t>
            </a:r>
            <a:r>
              <a:rPr lang="en-US" sz="2000" b="1" dirty="0" smtClean="0"/>
              <a:t>Smaller is the width of the cable, larger could be the transposition pitch.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3528" y="5097378"/>
            <a:ext cx="84249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55600" indent="-355600" algn="just">
              <a:buFont typeface="Wingdings" pitchFamily="2" charset="2"/>
              <a:buChar char="§"/>
            </a:pPr>
            <a:r>
              <a:rPr lang="en-US" sz="2000" dirty="0" smtClean="0"/>
              <a:t>Different values for the width, the mid-thickness and the transposition pitch of the cable were tried to minimize the degradation of the </a:t>
            </a:r>
            <a:r>
              <a:rPr lang="en-US" sz="2000" dirty="0" err="1" smtClean="0"/>
              <a:t>Ic</a:t>
            </a:r>
            <a:r>
              <a:rPr lang="en-US" sz="2000" dirty="0" smtClean="0"/>
              <a:t> during cabling.</a:t>
            </a:r>
          </a:p>
        </p:txBody>
      </p:sp>
      <p:sp>
        <p:nvSpPr>
          <p:cNvPr id="5" name="Rectangle 4"/>
          <p:cNvSpPr/>
          <p:nvPr/>
        </p:nvSpPr>
        <p:spPr>
          <a:xfrm>
            <a:off x="323528" y="3861048"/>
            <a:ext cx="835292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55600" indent="-355600" algn="just">
              <a:buFont typeface="Wingdings" pitchFamily="2" charset="2"/>
              <a:buChar char="§"/>
            </a:pPr>
            <a:r>
              <a:rPr lang="en-US" sz="2000" b="1" dirty="0" smtClean="0"/>
              <a:t>The best results in terms of mechanical stability were obtained with a cable width of 20.9 mm and 20.4 mm.</a:t>
            </a:r>
            <a:endParaRPr lang="en-US" sz="2000" dirty="0" smtClean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C12D3-7AB1-4770-9D4C-BF80814A5DE2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827584" y="2382084"/>
          <a:ext cx="7416824" cy="40289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83536"/>
                <a:gridCol w="1104633"/>
                <a:gridCol w="2287409"/>
                <a:gridCol w="1578807"/>
                <a:gridCol w="1262439"/>
              </a:tblGrid>
              <a:tr h="99661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Billet</a:t>
                      </a:r>
                      <a:r>
                        <a:rPr lang="en-US" baseline="0" dirty="0" smtClean="0"/>
                        <a:t> number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Cable width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Transposition pitch</a:t>
                      </a:r>
                    </a:p>
                    <a:p>
                      <a:pPr algn="ctr"/>
                      <a:endParaRPr lang="en-US" sz="1300" dirty="0" smtClean="0"/>
                    </a:p>
                    <a:p>
                      <a:pPr algn="ctr"/>
                      <a:r>
                        <a:rPr lang="en-US" sz="1800" dirty="0" smtClean="0"/>
                        <a:t>Mid-thickness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err="1" smtClean="0"/>
                        <a:t>Ic</a:t>
                      </a:r>
                      <a:r>
                        <a:rPr lang="en-US" sz="1400" dirty="0" smtClean="0"/>
                        <a:t> </a:t>
                      </a:r>
                    </a:p>
                    <a:p>
                      <a:pPr algn="ctr"/>
                      <a:endParaRPr lang="en-US" sz="1400" dirty="0" smtClean="0"/>
                    </a:p>
                    <a:p>
                      <a:pPr algn="ctr"/>
                      <a:r>
                        <a:rPr lang="en-US" sz="1400" dirty="0" smtClean="0"/>
                        <a:t>Degradation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Packing </a:t>
                      </a:r>
                    </a:p>
                    <a:p>
                      <a:pPr algn="ctr"/>
                      <a:r>
                        <a:rPr lang="en-US" sz="1800" dirty="0" smtClean="0"/>
                        <a:t>Factor</a:t>
                      </a:r>
                      <a:endParaRPr lang="en-US" sz="1800" dirty="0"/>
                    </a:p>
                  </a:txBody>
                  <a:tcPr/>
                </a:tc>
              </a:tr>
              <a:tr h="654929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PIT 0905</a:t>
                      </a:r>
                    </a:p>
                    <a:p>
                      <a:pPr algn="ctr"/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PIT 0904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21.4 mm</a:t>
                      </a:r>
                    </a:p>
                    <a:p>
                      <a:pPr algn="ctr"/>
                      <a:endParaRPr lang="en-US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120 mm / 1.82 mm</a:t>
                      </a:r>
                    </a:p>
                    <a:p>
                      <a:r>
                        <a:rPr lang="en-US" dirty="0" smtClean="0"/>
                        <a:t>130 mm / 1.82 mm</a:t>
                      </a:r>
                    </a:p>
                    <a:p>
                      <a:r>
                        <a:rPr lang="en-US" dirty="0" smtClean="0"/>
                        <a:t>120 mm / 1.82</a:t>
                      </a:r>
                      <a:r>
                        <a:rPr lang="en-US" baseline="0" dirty="0" smtClean="0"/>
                        <a:t> mm</a:t>
                      </a:r>
                      <a:endParaRPr lang="en-US" dirty="0" smtClean="0"/>
                    </a:p>
                    <a:p>
                      <a:r>
                        <a:rPr lang="en-US" dirty="0" smtClean="0"/>
                        <a:t>110 mm / 1.86 mm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19 %</a:t>
                      </a:r>
                    </a:p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18 %</a:t>
                      </a:r>
                    </a:p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10.7 %</a:t>
                      </a:r>
                    </a:p>
                    <a:p>
                      <a:pPr algn="ctr"/>
                      <a:r>
                        <a:rPr lang="en-US" dirty="0" smtClean="0"/>
                        <a:t>18 %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85.6 %</a:t>
                      </a:r>
                    </a:p>
                    <a:p>
                      <a:pPr algn="ctr"/>
                      <a:r>
                        <a:rPr lang="en-US" smtClean="0"/>
                        <a:t>84.9 %</a:t>
                      </a:r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85.6 %</a:t>
                      </a:r>
                    </a:p>
                    <a:p>
                      <a:pPr algn="ctr"/>
                      <a:r>
                        <a:rPr lang="en-US" dirty="0" smtClean="0"/>
                        <a:t>84.7 %</a:t>
                      </a:r>
                      <a:endParaRPr lang="en-US" dirty="0"/>
                    </a:p>
                  </a:txBody>
                  <a:tcPr/>
                </a:tc>
              </a:tr>
              <a:tr h="654929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PIT 10402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20.9 mm</a:t>
                      </a:r>
                      <a:endParaRPr lang="en-US" b="1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120 mm / 1.82 mm</a:t>
                      </a:r>
                    </a:p>
                    <a:p>
                      <a:r>
                        <a:rPr lang="en-US" dirty="0" smtClean="0"/>
                        <a:t>140 mm / 1.82 mm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15 %</a:t>
                      </a:r>
                    </a:p>
                    <a:p>
                      <a:pPr algn="ctr"/>
                      <a:r>
                        <a:rPr lang="en-US" dirty="0" smtClean="0"/>
                        <a:t>18.5 %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87.5 %</a:t>
                      </a:r>
                    </a:p>
                    <a:p>
                      <a:pPr algn="ctr"/>
                      <a:r>
                        <a:rPr lang="en-US" dirty="0" smtClean="0"/>
                        <a:t>86.2 %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654929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PIT 10402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20.4 mm</a:t>
                      </a:r>
                      <a:endParaRPr lang="en-US" b="1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120 mm / 1.806 mm</a:t>
                      </a:r>
                    </a:p>
                    <a:p>
                      <a:r>
                        <a:rPr lang="en-US" dirty="0" smtClean="0"/>
                        <a:t>160</a:t>
                      </a:r>
                      <a:r>
                        <a:rPr lang="en-US" baseline="0" dirty="0" smtClean="0"/>
                        <a:t> mm / 1.806 mm</a:t>
                      </a:r>
                      <a:endParaRPr lang="en-US" dirty="0" smtClean="0"/>
                    </a:p>
                    <a:p>
                      <a:r>
                        <a:rPr lang="en-US" dirty="0" smtClean="0"/>
                        <a:t>120 mm / 1.86</a:t>
                      </a:r>
                      <a:r>
                        <a:rPr lang="en-US" baseline="0" dirty="0" smtClean="0"/>
                        <a:t> mm </a:t>
                      </a:r>
                    </a:p>
                    <a:p>
                      <a:r>
                        <a:rPr lang="en-US" dirty="0" smtClean="0"/>
                        <a:t>150 mm / 1.86 mm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14.7%</a:t>
                      </a:r>
                    </a:p>
                    <a:p>
                      <a:pPr algn="ctr"/>
                      <a:r>
                        <a:rPr lang="en-US" dirty="0" smtClean="0"/>
                        <a:t>12.9 %</a:t>
                      </a:r>
                    </a:p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9.6 %</a:t>
                      </a:r>
                    </a:p>
                    <a:p>
                      <a:pPr algn="ctr"/>
                      <a:r>
                        <a:rPr lang="en-US" dirty="0" smtClean="0"/>
                        <a:t>9.7 %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89.9 %</a:t>
                      </a:r>
                    </a:p>
                    <a:p>
                      <a:pPr marL="342900" indent="-342900" algn="ctr">
                        <a:buNone/>
                      </a:pPr>
                      <a:r>
                        <a:rPr lang="en-US" dirty="0" smtClean="0"/>
                        <a:t>88.0 %</a:t>
                      </a:r>
                    </a:p>
                    <a:p>
                      <a:pPr marL="342900" indent="-342900" algn="ctr">
                        <a:buNone/>
                      </a:pPr>
                      <a:r>
                        <a:rPr lang="en-US" dirty="0" smtClean="0"/>
                        <a:t>87.3 %</a:t>
                      </a:r>
                    </a:p>
                    <a:p>
                      <a:pPr algn="ctr"/>
                      <a:r>
                        <a:rPr lang="en-US" dirty="0" smtClean="0"/>
                        <a:t>85.8</a:t>
                      </a:r>
                      <a:r>
                        <a:rPr lang="en-US" baseline="0" dirty="0" smtClean="0"/>
                        <a:t> %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395536" y="260648"/>
            <a:ext cx="835292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Summary of the work  carried out to develop </a:t>
            </a:r>
          </a:p>
          <a:p>
            <a:pPr algn="ctr"/>
            <a:r>
              <a:rPr lang="en-US" sz="2800" b="1" dirty="0" smtClean="0"/>
              <a:t>the FRESCA2 cable   </a:t>
            </a:r>
            <a:endParaRPr lang="en-US" sz="28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251520" y="1588730"/>
            <a:ext cx="86409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/>
              <a:t>9 km of PIT strands used for all the cabling tests performed to develop the cable</a:t>
            </a:r>
            <a:endParaRPr lang="en-US" sz="2000" b="1" dirty="0"/>
          </a:p>
        </p:txBody>
      </p:sp>
      <p:sp>
        <p:nvSpPr>
          <p:cNvPr id="5" name="Rectangle 4"/>
          <p:cNvSpPr/>
          <p:nvPr/>
        </p:nvSpPr>
        <p:spPr>
          <a:xfrm>
            <a:off x="5508104" y="3429000"/>
            <a:ext cx="1368152" cy="29523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C12D3-7AB1-4770-9D4C-BF80814A5DE2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187624" y="116632"/>
            <a:ext cx="6768752" cy="778098"/>
          </a:xfrm>
          <a:prstGeom prst="rect">
            <a:avLst/>
          </a:prstGeom>
        </p:spPr>
        <p:txBody>
          <a:bodyPr>
            <a:normAutofit fontScale="900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Comparison of different cable cross-section </a:t>
            </a:r>
            <a:br>
              <a:rPr kumimoji="0" lang="en-US" sz="2800" b="1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2800" b="1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for a mid-thickness of 1.82 mm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3" name="Picture 2" descr="\\cern.ch\dfs\Workspaces\d\div_lhc\MMS_SECA\CABLAGE\Câblage Nb3Sn\40 brins\40 x 1 mm\20.85 mm\Run 60A\pas de 120 mm\vue  002 cote salev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32240" y="3068960"/>
            <a:ext cx="2205294" cy="1656184"/>
          </a:xfrm>
          <a:prstGeom prst="rect">
            <a:avLst/>
          </a:prstGeom>
          <a:noFill/>
        </p:spPr>
      </p:pic>
      <p:pic>
        <p:nvPicPr>
          <p:cNvPr id="4" name="Picture 3" descr="\\cern.ch\dfs\Workspaces\d\div_lhc\MMS_SECA\CABLAGE\Câblage Nb3Sn\40 brins\40 x 1 mm\20.85 mm\Run 60A\pas de 120 mm\vue complete 00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3068959"/>
            <a:ext cx="6336704" cy="866983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83568" y="6021288"/>
            <a:ext cx="54726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b="1" dirty="0" smtClean="0"/>
              <a:t>Width of 20.4 mm        Total compaction  89 %       </a:t>
            </a:r>
            <a:endParaRPr lang="en-US" sz="2000" b="1" dirty="0"/>
          </a:p>
        </p:txBody>
      </p:sp>
      <p:pic>
        <p:nvPicPr>
          <p:cNvPr id="6" name="Picture 2" descr="\\cern.ch\dfs\Workspaces\d\div_lhc\MMS_SECA\CABLAGE\Câblage Nb3Sn\40 brins\40 x 1 mm\21_4 mm\Run 68A\pas 120 ep 1_82 mm\vue 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1520" y="1043444"/>
            <a:ext cx="6362589" cy="873388"/>
          </a:xfrm>
          <a:prstGeom prst="rect">
            <a:avLst/>
          </a:prstGeom>
          <a:noFill/>
        </p:spPr>
      </p:pic>
      <p:pic>
        <p:nvPicPr>
          <p:cNvPr id="7" name="Picture 3" descr="\\cern.ch\dfs\Workspaces\d\div_lhc\MMS_SECA\CABLAGE\Câblage Nb3Sn\40 brins\40 x 1 mm\21_4 mm\Run 68A\pas 120 ep 1_82 mm\vue 1 50x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732240" y="1052736"/>
            <a:ext cx="2205294" cy="1656184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683568" y="4077072"/>
            <a:ext cx="56886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Width of 20.9 mm        Total compaction 87.5 % </a:t>
            </a:r>
            <a:endParaRPr lang="en-US" sz="2000" b="1" dirty="0"/>
          </a:p>
        </p:txBody>
      </p:sp>
      <p:pic>
        <p:nvPicPr>
          <p:cNvPr id="9" name="Picture 2" descr="\\cern.ch\dfs\Workspaces\d\div_lhc\MMS_SECA\CABLAGE\Câblage Nb3Sn\40 brins\40 x 1 mm\20_40 mm\Run 67A\120 mm 1_82 mm\vue complete 6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79512" y="5062270"/>
            <a:ext cx="6480720" cy="887010"/>
          </a:xfrm>
          <a:prstGeom prst="rect">
            <a:avLst/>
          </a:prstGeom>
          <a:noFill/>
        </p:spPr>
      </p:pic>
      <p:pic>
        <p:nvPicPr>
          <p:cNvPr id="10" name="Picture 4" descr="\\cern.ch\dfs\Workspaces\d\div_lhc\MMS_SECA\CABLAGE\Câblage Nb3Sn\40 brins\40 x 1 mm\20_40 mm\Run 67A\120 mm 1_82 mm\vue 3 x50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732240" y="5031105"/>
            <a:ext cx="2232248" cy="1676427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683568" y="2123564"/>
            <a:ext cx="57606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Width of 21.4 mm        Total compaction 85.6 % </a:t>
            </a:r>
            <a:endParaRPr lang="en-US" sz="2000" b="1" dirty="0"/>
          </a:p>
        </p:txBody>
      </p:sp>
      <p:sp>
        <p:nvSpPr>
          <p:cNvPr id="12" name="Oval 11"/>
          <p:cNvSpPr/>
          <p:nvPr/>
        </p:nvSpPr>
        <p:spPr>
          <a:xfrm>
            <a:off x="7308304" y="1124744"/>
            <a:ext cx="936104" cy="648072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7308304" y="6093296"/>
            <a:ext cx="936104" cy="648072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C12D3-7AB1-4770-9D4C-BF80814A5DE2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323528" y="260648"/>
            <a:ext cx="8229600" cy="72008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Conclusion on the cable development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9552" y="2852936"/>
            <a:ext cx="8064896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b="1" dirty="0" smtClean="0">
                <a:solidFill>
                  <a:schemeClr val="accent1"/>
                </a:solidFill>
              </a:rPr>
              <a:t>To decrease further the degradation below 10%, the best candidate is the cable with a width of 20.9 mm. A new cabling run was already carried out to fabricate a cable with a width of 20.9 mm using PIT strands and playing with the width of the mandrel.</a:t>
            </a:r>
          </a:p>
          <a:p>
            <a:pPr algn="just"/>
            <a:r>
              <a:rPr lang="en-US" sz="2000" dirty="0" smtClean="0"/>
              <a:t>(</a:t>
            </a:r>
            <a:r>
              <a:rPr lang="en-US" dirty="0" smtClean="0"/>
              <a:t>The results obtained recently with the fabrication of a cable with a width of 21.4 mm giving an average degradation of 10.7 %, indicates that such a degradation can also be achieved with a width of 20.9 mm.)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C12D3-7AB1-4770-9D4C-BF80814A5DE2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539552" y="1477233"/>
            <a:ext cx="792088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b="1" dirty="0" smtClean="0"/>
              <a:t>With the results obtained up to now, we already have a cable meeting the required critical current at 15 T. Further decrease of the degradation below 10 % will give us more margin.</a:t>
            </a:r>
            <a:endParaRPr lang="en-US" sz="2000" b="1" dirty="0"/>
          </a:p>
        </p:txBody>
      </p:sp>
      <p:sp>
        <p:nvSpPr>
          <p:cNvPr id="10" name="Rectangle 9"/>
          <p:cNvSpPr/>
          <p:nvPr/>
        </p:nvSpPr>
        <p:spPr>
          <a:xfrm>
            <a:off x="539552" y="5374957"/>
            <a:ext cx="806489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/>
              <a:t>The development of the FRESCA2 cable will continue with the fabrication of a cable with the RRP strand.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1854110"/>
            <a:ext cx="8352928" cy="3447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73050" indent="-273050">
              <a:buFont typeface="Arial" pitchFamily="34" charset="0"/>
              <a:buChar char="•"/>
            </a:pPr>
            <a:r>
              <a:rPr lang="en-US" sz="2200" dirty="0" smtClean="0"/>
              <a:t>Performances of the PIT strands are within the specification, production of the strand is well under control by </a:t>
            </a:r>
            <a:r>
              <a:rPr lang="en-US" sz="2200" dirty="0" err="1" smtClean="0"/>
              <a:t>Bruker</a:t>
            </a:r>
            <a:r>
              <a:rPr lang="en-US" sz="2200" dirty="0" smtClean="0"/>
              <a:t>.</a:t>
            </a:r>
          </a:p>
          <a:p>
            <a:pPr marL="273050" indent="-273050">
              <a:buFont typeface="Arial" pitchFamily="34" charset="0"/>
              <a:buChar char="•"/>
            </a:pPr>
            <a:endParaRPr lang="en-US" sz="2200" dirty="0" smtClean="0"/>
          </a:p>
          <a:p>
            <a:pPr marL="273050" indent="-273050">
              <a:buFont typeface="Arial" pitchFamily="34" charset="0"/>
              <a:buChar char="•"/>
            </a:pPr>
            <a:r>
              <a:rPr lang="en-US" sz="2200" dirty="0" smtClean="0"/>
              <a:t>Stability is not an issue at 4.2 K with the PIT strand. </a:t>
            </a:r>
          </a:p>
          <a:p>
            <a:pPr marL="273050" indent="-273050"/>
            <a:r>
              <a:rPr lang="en-US" sz="2200" dirty="0" smtClean="0"/>
              <a:t>	Measurements have to be performed at 1.9 K on extracted strands.</a:t>
            </a:r>
          </a:p>
          <a:p>
            <a:pPr marL="273050" indent="-273050"/>
            <a:endParaRPr lang="en-US" sz="2200" dirty="0" smtClean="0"/>
          </a:p>
          <a:p>
            <a:pPr marL="273050" indent="-273050">
              <a:buFont typeface="Arial" pitchFamily="34" charset="0"/>
              <a:buChar char="•"/>
            </a:pPr>
            <a:r>
              <a:rPr lang="en-US" sz="2200" dirty="0" smtClean="0"/>
              <a:t>The production of the OST Strand 132/169 is well advanced with the first billet achieving more than 1575 A/mm</a:t>
            </a:r>
            <a:r>
              <a:rPr lang="en-US" sz="2200" baseline="30000" dirty="0" smtClean="0"/>
              <a:t>2</a:t>
            </a:r>
            <a:r>
              <a:rPr lang="en-US" sz="2200" dirty="0" smtClean="0"/>
              <a:t> at </a:t>
            </a:r>
            <a:r>
              <a:rPr lang="en-US" sz="2200" dirty="0" smtClean="0"/>
              <a:t>15 </a:t>
            </a:r>
            <a:r>
              <a:rPr lang="en-US" sz="2200" dirty="0" smtClean="0"/>
              <a:t>T and having  given  a long  strand piece length of 3.3 km.</a:t>
            </a:r>
          </a:p>
          <a:p>
            <a:pPr marL="273050" indent="-273050"/>
            <a:endParaRPr lang="en-US" sz="2000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539552" y="404664"/>
            <a:ext cx="80648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solidFill>
                  <a:schemeClr val="accent1"/>
                </a:solidFill>
              </a:rPr>
              <a:t>Conclusion on the strand production </a:t>
            </a:r>
            <a:endParaRPr lang="en-US" sz="4000" b="1" dirty="0">
              <a:solidFill>
                <a:schemeClr val="accent1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C12D3-7AB1-4770-9D4C-BF80814A5DE2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solidFill>
                  <a:schemeClr val="tx2"/>
                </a:solidFill>
              </a:rPr>
              <a:t>Main characteristics of the FRESCA2 strand</a:t>
            </a:r>
            <a:endParaRPr lang="en-US" sz="3200" dirty="0"/>
          </a:p>
        </p:txBody>
      </p:sp>
      <p:graphicFrame>
        <p:nvGraphicFramePr>
          <p:cNvPr id="5" name="Group 74"/>
          <p:cNvGraphicFramePr>
            <a:graphicFrameLocks noGrp="1"/>
          </p:cNvGraphicFramePr>
          <p:nvPr/>
        </p:nvGraphicFramePr>
        <p:xfrm>
          <a:off x="539552" y="1196752"/>
          <a:ext cx="8352928" cy="5142040"/>
        </p:xfrm>
        <a:graphic>
          <a:graphicData uri="http://schemas.openxmlformats.org/drawingml/2006/table">
            <a:tbl>
              <a:tblPr/>
              <a:tblGrid>
                <a:gridCol w="2520280"/>
                <a:gridCol w="936104"/>
                <a:gridCol w="1872208"/>
                <a:gridCol w="1440160"/>
                <a:gridCol w="1584176"/>
              </a:tblGrid>
              <a:tr h="352425">
                <a:tc gridSpan="2"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FRESCA2 specification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PIT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RRP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401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Strand diameter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(mm)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24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Strand layout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66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192 filaments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132/169 stack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24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Sub-element diameter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pitchFamily="18" charset="2"/>
                        </a:rPr>
                        <a:t>m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66"/>
                          </a:solidFill>
                          <a:effectLst/>
                          <a:latin typeface="Arial" charset="0"/>
                        </a:rPr>
                        <a:t>&lt; 50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~ 48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~ 57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24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Copper to non-Copper volume ratio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1.25 +/- 0.1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1.25 +/- 0.1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1.30 +/- 0.1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401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J</a:t>
                      </a:r>
                      <a:r>
                        <a:rPr kumimoji="0" lang="en-US" sz="16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(12 T, 4.2 K)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(A/mm</a:t>
                      </a:r>
                      <a:r>
                        <a:rPr kumimoji="0" lang="en-US" sz="16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2500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2450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-</a:t>
                      </a:r>
                      <a:endParaRPr lang="en-US" b="1" dirty="0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24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J</a:t>
                      </a:r>
                      <a:r>
                        <a:rPr kumimoji="0" lang="en-US" sz="16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(15 T, 4.2 K)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(A/mm</a:t>
                      </a:r>
                      <a:r>
                        <a:rPr kumimoji="0" lang="en-US" sz="16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1250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1350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smtClean="0"/>
                        <a:t>1575</a:t>
                      </a:r>
                      <a:endParaRPr lang="en-US" b="1" dirty="0"/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24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n-value @15 T and 4.2 K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&gt; 30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&gt; 30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&gt; 30 expected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401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RRR (after full reaction)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Pilot order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Production order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&gt; 150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&gt; 150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Accepted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&gt; 75 </a:t>
                      </a: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(target &gt;100)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24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Piece length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Pilot order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Production order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(m)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&gt; 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150 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(target   400 m)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&gt; 800 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Accepted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?</a:t>
                      </a:r>
                      <a:endParaRPr kumimoji="0" 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Accepted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C12D3-7AB1-4770-9D4C-BF80814A5DE2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39552" y="1268760"/>
            <a:ext cx="8208912" cy="50013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 dirty="0" smtClean="0"/>
              <a:t>13 km  </a:t>
            </a:r>
            <a:r>
              <a:rPr lang="en-US" sz="2400" dirty="0" smtClean="0"/>
              <a:t>of PIT strand ordered by CERN in March 2010.</a:t>
            </a:r>
          </a:p>
          <a:p>
            <a:r>
              <a:rPr lang="en-US" sz="2000" dirty="0" smtClean="0"/>
              <a:t>           </a:t>
            </a:r>
            <a:r>
              <a:rPr lang="en-US" dirty="0" smtClean="0"/>
              <a:t>used for the cable development work and for the fabrication of the SMC cable.</a:t>
            </a:r>
          </a:p>
          <a:p>
            <a:pPr>
              <a:spcBef>
                <a:spcPct val="50000"/>
              </a:spcBef>
            </a:pPr>
            <a:r>
              <a:rPr lang="en-US" sz="2400" b="1" dirty="0" smtClean="0"/>
              <a:t>30 km </a:t>
            </a:r>
            <a:r>
              <a:rPr lang="en-US" sz="2400" dirty="0" smtClean="0"/>
              <a:t>of PIT strand ordered by CEA and CERN to </a:t>
            </a:r>
            <a:r>
              <a:rPr lang="en-US" sz="2400" dirty="0" err="1" smtClean="0"/>
              <a:t>Bruker</a:t>
            </a:r>
            <a:r>
              <a:rPr lang="en-US" sz="2400" dirty="0" smtClean="0"/>
              <a:t>-EAS.</a:t>
            </a:r>
          </a:p>
          <a:p>
            <a:r>
              <a:rPr lang="en-US" sz="2000" dirty="0" smtClean="0"/>
              <a:t>             delivered and available for the fabrication of the first unit lengths</a:t>
            </a:r>
          </a:p>
          <a:p>
            <a:pPr>
              <a:spcBef>
                <a:spcPct val="50000"/>
              </a:spcBef>
            </a:pPr>
            <a:r>
              <a:rPr lang="en-US" sz="2400" b="1" dirty="0" smtClean="0">
                <a:sym typeface="Wingdings" pitchFamily="2" charset="2"/>
              </a:rPr>
              <a:t>25 km </a:t>
            </a:r>
            <a:r>
              <a:rPr lang="en-US" sz="2400" dirty="0" smtClean="0">
                <a:sym typeface="Wingdings" pitchFamily="2" charset="2"/>
              </a:rPr>
              <a:t>of RRP strand ordered by CEA and CERN to OST.</a:t>
            </a:r>
          </a:p>
          <a:p>
            <a:r>
              <a:rPr lang="en-US" sz="2000" dirty="0" smtClean="0">
                <a:sym typeface="Wingdings" pitchFamily="2" charset="2"/>
              </a:rPr>
              <a:t>             expected to be delivered before June 2012</a:t>
            </a:r>
          </a:p>
          <a:p>
            <a:pPr>
              <a:spcBef>
                <a:spcPct val="50000"/>
              </a:spcBef>
            </a:pPr>
            <a:r>
              <a:rPr lang="en-US" sz="2400" b="1" dirty="0" smtClean="0">
                <a:sym typeface="Wingdings" pitchFamily="2" charset="2"/>
              </a:rPr>
              <a:t>Option for 10 km </a:t>
            </a:r>
            <a:r>
              <a:rPr lang="en-US" sz="2400" dirty="0" smtClean="0">
                <a:sym typeface="Wingdings" pitchFamily="2" charset="2"/>
              </a:rPr>
              <a:t>of RRP strand to be taken by CEA depending of the performances of the RRP strand under fabrication for CERN.</a:t>
            </a:r>
          </a:p>
          <a:p>
            <a:pPr>
              <a:spcBef>
                <a:spcPct val="50000"/>
              </a:spcBef>
            </a:pPr>
            <a:endParaRPr lang="en-US" sz="1000" dirty="0" smtClean="0">
              <a:sym typeface="Wingdings" pitchFamily="2" charset="2"/>
            </a:endParaRPr>
          </a:p>
          <a:p>
            <a:pPr>
              <a:spcBef>
                <a:spcPct val="50000"/>
              </a:spcBef>
            </a:pPr>
            <a:r>
              <a:rPr lang="en-US" sz="2400" b="1" dirty="0" smtClean="0">
                <a:sym typeface="Wingdings" pitchFamily="2" charset="2"/>
              </a:rPr>
              <a:t>~ 25 km </a:t>
            </a:r>
            <a:r>
              <a:rPr lang="en-US" sz="2400" dirty="0" smtClean="0">
                <a:sym typeface="Wingdings" pitchFamily="2" charset="2"/>
              </a:rPr>
              <a:t>of strand to be ordered by CEA in April 2012.</a:t>
            </a:r>
          </a:p>
          <a:p>
            <a:r>
              <a:rPr lang="en-US" dirty="0" smtClean="0">
                <a:sym typeface="Wingdings" pitchFamily="2" charset="2"/>
              </a:rPr>
              <a:t>               </a:t>
            </a:r>
            <a:r>
              <a:rPr lang="en-US" sz="2000" dirty="0" smtClean="0">
                <a:sym typeface="Wingdings" pitchFamily="2" charset="2"/>
              </a:rPr>
              <a:t>offers to be received before end of March 2012</a:t>
            </a:r>
          </a:p>
          <a:p>
            <a:pPr>
              <a:spcBef>
                <a:spcPts val="1200"/>
              </a:spcBef>
            </a:pPr>
            <a:r>
              <a:rPr lang="en-US" sz="2400" b="1" dirty="0" smtClean="0">
                <a:sym typeface="Wingdings" pitchFamily="2" charset="2"/>
              </a:rPr>
              <a:t>~ 45 km </a:t>
            </a:r>
            <a:r>
              <a:rPr lang="en-US" sz="2400" dirty="0" smtClean="0">
                <a:sym typeface="Wingdings" pitchFamily="2" charset="2"/>
              </a:rPr>
              <a:t>of strand to be ordered by CERN in November 2012.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55576" y="332656"/>
            <a:ext cx="79208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chemeClr val="accent1"/>
                </a:solidFill>
              </a:rPr>
              <a:t>Nb</a:t>
            </a:r>
            <a:r>
              <a:rPr lang="en-US" sz="3600" b="1" baseline="-25000" dirty="0" smtClean="0">
                <a:solidFill>
                  <a:schemeClr val="accent1"/>
                </a:solidFill>
              </a:rPr>
              <a:t>3</a:t>
            </a:r>
            <a:r>
              <a:rPr lang="en-US" sz="3600" b="1" dirty="0" smtClean="0">
                <a:solidFill>
                  <a:schemeClr val="accent1"/>
                </a:solidFill>
              </a:rPr>
              <a:t>Sn  Strand  Procurement  Status  </a:t>
            </a:r>
            <a:r>
              <a:rPr lang="en-US" sz="2800" b="1" dirty="0" smtClean="0">
                <a:solidFill>
                  <a:schemeClr val="accent1"/>
                </a:solidFill>
              </a:rPr>
              <a:t>1/2</a:t>
            </a:r>
            <a:endParaRPr lang="en-US" sz="2800" b="1" dirty="0">
              <a:solidFill>
                <a:schemeClr val="accent1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C12D3-7AB1-4770-9D4C-BF80814A5DE2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C12D3-7AB1-4770-9D4C-BF80814A5DE2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467544" y="1502489"/>
            <a:ext cx="7956376" cy="46628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257800" algn="l"/>
                <a:tab pos="5638800" algn="l"/>
              </a:tabLst>
            </a:pPr>
            <a:r>
              <a:rPr kumimoji="0" lang="es-E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PIT 0904  </a:t>
            </a:r>
            <a:r>
              <a:rPr kumimoji="0" lang="es-E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1600 m, 2260 m   (round)</a:t>
            </a:r>
            <a:endParaRPr kumimoji="0" lang="en-US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257800" algn="l"/>
                <a:tab pos="5638800" algn="l"/>
              </a:tabLst>
            </a:pPr>
            <a:r>
              <a:rPr kumimoji="0" lang="es-E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PIT 0905  </a:t>
            </a:r>
            <a:r>
              <a:rPr kumimoji="0" lang="es-E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4200 m      (</a:t>
            </a:r>
            <a:r>
              <a:rPr kumimoji="0" lang="es-E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hexa</a:t>
            </a:r>
            <a:r>
              <a:rPr kumimoji="0" lang="es-E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)</a:t>
            </a:r>
            <a:endParaRPr kumimoji="0" lang="en-US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257800" algn="l"/>
                <a:tab pos="5638800" algn="l"/>
              </a:tabLst>
            </a:pPr>
            <a:r>
              <a:rPr kumimoji="0" lang="es-E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PIT10402</a:t>
            </a:r>
            <a:r>
              <a:rPr kumimoji="0" lang="es-E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1880 m + 2954 m (</a:t>
            </a:r>
            <a:r>
              <a:rPr kumimoji="0" lang="es-ES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hexa</a:t>
            </a:r>
            <a:r>
              <a:rPr kumimoji="0" lang="es-E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)	</a:t>
            </a:r>
            <a:endParaRPr kumimoji="0" lang="en-US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257800" algn="l"/>
                <a:tab pos="5638800" algn="l"/>
              </a:tabLst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Quantity delivered to CERN : 12894 m</a:t>
            </a:r>
            <a:endParaRPr kumimoji="0" lang="en-US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257800" algn="l"/>
                <a:tab pos="5638800" algn="l"/>
              </a:tabLst>
            </a:pPr>
            <a:endParaRPr kumimoji="0" lang="en-US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257800" algn="l"/>
                <a:tab pos="5638800" algn="l"/>
              </a:tabLst>
            </a:pPr>
            <a:r>
              <a:rPr kumimoji="0" lang="fr-CH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PIT 10503   </a:t>
            </a:r>
            <a:r>
              <a:rPr kumimoji="0" lang="fr-CH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3162 m   (round)</a:t>
            </a:r>
            <a:endParaRPr kumimoji="0" lang="en-US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257800" algn="l"/>
                <a:tab pos="5638800" algn="l"/>
              </a:tabLst>
            </a:pPr>
            <a:r>
              <a:rPr kumimoji="0" lang="fr-CH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PIT 11201   </a:t>
            </a:r>
            <a:r>
              <a:rPr kumimoji="0" lang="fr-CH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2594 m, 2786 m  (round)</a:t>
            </a:r>
            <a:endParaRPr kumimoji="0" lang="en-US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257800" algn="l"/>
                <a:tab pos="5638800" algn="l"/>
              </a:tabLst>
            </a:pPr>
            <a:r>
              <a:rPr kumimoji="0" lang="fr-CH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PIT 11302   </a:t>
            </a:r>
            <a:r>
              <a:rPr kumimoji="0" lang="fr-CH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4903 m   (round)</a:t>
            </a:r>
            <a:endParaRPr kumimoji="0" lang="en-US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257800" algn="l"/>
                <a:tab pos="5638800" algn="l"/>
              </a:tabLst>
            </a:pP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PIT 11403   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1575 m (round)</a:t>
            </a:r>
            <a:endParaRPr kumimoji="0" lang="en-US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257800" algn="l"/>
                <a:tab pos="5638800" algn="l"/>
              </a:tabLst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Quantity delivered to CERN : 15020 m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257800" algn="l"/>
                <a:tab pos="5638800" algn="l"/>
              </a:tabLst>
            </a:pPr>
            <a:endParaRPr lang="en-US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257800" algn="l"/>
                <a:tab pos="5638800" algn="l"/>
              </a:tabLst>
            </a:pP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PIT 23448  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404 m, 564 m, 881 m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257800" algn="l"/>
                <a:tab pos="5638800" algn="l"/>
              </a:tabLst>
            </a:pPr>
            <a:r>
              <a:rPr lang="en-US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PIT 23258  </a:t>
            </a:r>
            <a:r>
              <a:rPr lang="en-US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1133 m, 1672 m, 547 m, 518 m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257800" algn="l"/>
                <a:tab pos="5638800" algn="l"/>
              </a:tabLst>
            </a:pPr>
            <a:r>
              <a:rPr lang="en-US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PIT 23728  </a:t>
            </a:r>
            <a:r>
              <a:rPr lang="en-US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2360 m, 3085 m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257800" algn="l"/>
                <a:tab pos="5638800" algn="l"/>
              </a:tabLst>
            </a:pPr>
            <a:r>
              <a:rPr lang="en-US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PIT 11403  </a:t>
            </a:r>
            <a:r>
              <a:rPr lang="en-US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4028 m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257800" algn="l"/>
                <a:tab pos="5638800" algn="l"/>
              </a:tabLst>
            </a:pPr>
            <a:r>
              <a:rPr lang="en-US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Quantity delivered to CERN : 15192 m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257800" algn="l"/>
                <a:tab pos="5638800" algn="l"/>
              </a:tabLst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</a:t>
            </a: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899592" y="476672"/>
            <a:ext cx="76328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dirty="0" smtClean="0">
                <a:solidFill>
                  <a:schemeClr val="accent1"/>
                </a:solidFill>
              </a:rPr>
              <a:t>Nb</a:t>
            </a:r>
            <a:r>
              <a:rPr lang="en-US" sz="3600" b="1" baseline="-25000" dirty="0" smtClean="0">
                <a:solidFill>
                  <a:schemeClr val="accent1"/>
                </a:solidFill>
              </a:rPr>
              <a:t>3</a:t>
            </a:r>
            <a:r>
              <a:rPr lang="en-US" sz="3600" b="1" dirty="0" smtClean="0">
                <a:solidFill>
                  <a:schemeClr val="accent1"/>
                </a:solidFill>
              </a:rPr>
              <a:t>Sn  Strand  Procurement  Status  </a:t>
            </a:r>
            <a:r>
              <a:rPr lang="en-US" sz="2800" b="1" dirty="0" smtClean="0">
                <a:solidFill>
                  <a:schemeClr val="accent1"/>
                </a:solidFill>
              </a:rPr>
              <a:t>2/2</a:t>
            </a:r>
            <a:endParaRPr lang="en-US" sz="2800" b="1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490066"/>
          </a:xfrm>
        </p:spPr>
        <p:txBody>
          <a:bodyPr>
            <a:normAutofit fontScale="90000"/>
          </a:bodyPr>
          <a:lstStyle/>
          <a:p>
            <a:r>
              <a:rPr lang="en-US" sz="3200" b="1" dirty="0" smtClean="0"/>
              <a:t>Performances of the 1.0 mm PIT strands</a:t>
            </a:r>
            <a:endParaRPr lang="en-US" sz="3200" b="1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539552" y="2101992"/>
          <a:ext cx="8064896" cy="4186754"/>
        </p:xfrm>
        <a:graphic>
          <a:graphicData uri="http://schemas.openxmlformats.org/drawingml/2006/table">
            <a:tbl>
              <a:tblPr/>
              <a:tblGrid>
                <a:gridCol w="1378680"/>
                <a:gridCol w="1903209"/>
                <a:gridCol w="1167967"/>
                <a:gridCol w="1167967"/>
                <a:gridCol w="1187532"/>
                <a:gridCol w="1259541"/>
              </a:tblGrid>
              <a:tr h="38061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 b="1" dirty="0">
                          <a:latin typeface="Calibri"/>
                          <a:ea typeface="Calibri"/>
                          <a:cs typeface="Times New Roman"/>
                        </a:rPr>
                        <a:t>Sample ID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 b="1" dirty="0">
                          <a:latin typeface="Calibri"/>
                          <a:ea typeface="Calibri"/>
                          <a:cs typeface="Times New Roman"/>
                        </a:rPr>
                        <a:t>Heat treatment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 b="1" dirty="0" err="1">
                          <a:latin typeface="Calibri"/>
                          <a:ea typeface="Calibri"/>
                          <a:cs typeface="Times New Roman"/>
                        </a:rPr>
                        <a:t>Jc</a:t>
                      </a:r>
                      <a:r>
                        <a:rPr lang="en-US" sz="1500" b="1" dirty="0">
                          <a:latin typeface="Calibri"/>
                          <a:ea typeface="Calibri"/>
                          <a:cs typeface="Times New Roman"/>
                        </a:rPr>
                        <a:t>(12T, 4.2K)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 b="1" dirty="0" err="1">
                          <a:latin typeface="Calibri"/>
                          <a:ea typeface="Calibri"/>
                          <a:cs typeface="Times New Roman"/>
                        </a:rPr>
                        <a:t>Jc</a:t>
                      </a:r>
                      <a:r>
                        <a:rPr lang="en-US" sz="1500" b="1" dirty="0">
                          <a:latin typeface="Calibri"/>
                          <a:ea typeface="Calibri"/>
                          <a:cs typeface="Times New Roman"/>
                        </a:rPr>
                        <a:t>(11T, 4.2K)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 b="1" dirty="0" err="1">
                          <a:latin typeface="Calibri"/>
                          <a:ea typeface="Calibri"/>
                          <a:cs typeface="Times New Roman"/>
                        </a:rPr>
                        <a:t>Jc</a:t>
                      </a:r>
                      <a:r>
                        <a:rPr lang="en-US" sz="1500" b="1" dirty="0">
                          <a:latin typeface="Calibri"/>
                          <a:ea typeface="Calibri"/>
                          <a:cs typeface="Times New Roman"/>
                        </a:rPr>
                        <a:t>(10T,4.2K)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500" b="1" dirty="0" smtClean="0">
                          <a:latin typeface="Calibri"/>
                          <a:ea typeface="Calibri"/>
                          <a:cs typeface="Times New Roman"/>
                        </a:rPr>
                        <a:t>RRR</a:t>
                      </a:r>
                      <a:endParaRPr lang="en-US" sz="15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061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Calibri"/>
                          <a:ea typeface="Calibri"/>
                          <a:cs typeface="Times New Roman"/>
                        </a:rPr>
                        <a:t>HE10S00904A24U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Calibri"/>
                          <a:ea typeface="Calibri"/>
                          <a:cs typeface="Times New Roman"/>
                        </a:rPr>
                        <a:t>120h/620C + 100h/650C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Calibri"/>
                          <a:ea typeface="Calibri"/>
                          <a:cs typeface="Times New Roman"/>
                        </a:rPr>
                        <a:t>2464  / </a:t>
                      </a:r>
                      <a:r>
                        <a:rPr lang="en-US" sz="1200" dirty="0" smtClean="0">
                          <a:solidFill>
                            <a:srgbClr val="C808AD"/>
                          </a:solidFill>
                          <a:latin typeface="Calibri"/>
                          <a:ea typeface="Calibri"/>
                          <a:cs typeface="Times New Roman"/>
                        </a:rPr>
                        <a:t>2539</a:t>
                      </a:r>
                      <a:endParaRPr lang="en-US" sz="1200" dirty="0">
                        <a:solidFill>
                          <a:srgbClr val="C808AD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Calibri"/>
                          <a:ea typeface="Calibri"/>
                          <a:cs typeface="Times New Roman"/>
                        </a:rPr>
                        <a:t>2923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libri"/>
                          <a:ea typeface="Calibri"/>
                          <a:cs typeface="Times New Roman"/>
                        </a:rPr>
                        <a:t>3476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Calibri"/>
                          <a:ea typeface="Calibri"/>
                          <a:cs typeface="Times New Roman"/>
                        </a:rPr>
                        <a:t>235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061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Calibri"/>
                          <a:ea typeface="Calibri"/>
                          <a:cs typeface="Times New Roman"/>
                        </a:rPr>
                        <a:t>HE10S00905A46U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Calibri"/>
                          <a:ea typeface="Calibri"/>
                          <a:cs typeface="Times New Roman"/>
                        </a:rPr>
                        <a:t>120h/620C + 100h/650C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Calibri"/>
                          <a:ea typeface="Calibri"/>
                          <a:cs typeface="Times New Roman"/>
                        </a:rPr>
                        <a:t>2451  / </a:t>
                      </a:r>
                      <a:r>
                        <a:rPr lang="en-US" sz="1200" dirty="0" smtClean="0">
                          <a:solidFill>
                            <a:srgbClr val="C808AD"/>
                          </a:solidFill>
                          <a:latin typeface="Calibri"/>
                          <a:ea typeface="Calibri"/>
                          <a:cs typeface="Times New Roman"/>
                        </a:rPr>
                        <a:t>2409</a:t>
                      </a:r>
                      <a:endParaRPr lang="en-US" sz="1200" dirty="0">
                        <a:solidFill>
                          <a:srgbClr val="C808AD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Calibri"/>
                          <a:ea typeface="Calibri"/>
                          <a:cs typeface="Times New Roman"/>
                        </a:rPr>
                        <a:t>2937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Calibri"/>
                          <a:ea typeface="Calibri"/>
                          <a:cs typeface="Times New Roman"/>
                        </a:rPr>
                        <a:t>3459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74/97</a:t>
                      </a:r>
                      <a:endParaRPr lang="en-US" sz="12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38061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Calibri"/>
                          <a:ea typeface="Calibri"/>
                          <a:cs typeface="Times New Roman"/>
                        </a:rPr>
                        <a:t>HE10S10402A15U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Calibri"/>
                          <a:ea typeface="Calibri"/>
                          <a:cs typeface="Times New Roman"/>
                        </a:rPr>
                        <a:t>120h/620C + 90h/650C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Calibri"/>
                          <a:ea typeface="Calibri"/>
                          <a:cs typeface="Times New Roman"/>
                        </a:rPr>
                        <a:t>2477  / </a:t>
                      </a:r>
                      <a:r>
                        <a:rPr lang="en-US" sz="1200" dirty="0" smtClean="0">
                          <a:solidFill>
                            <a:srgbClr val="C808AD"/>
                          </a:solidFill>
                          <a:latin typeface="Calibri"/>
                          <a:ea typeface="Calibri"/>
                          <a:cs typeface="Times New Roman"/>
                        </a:rPr>
                        <a:t>2452</a:t>
                      </a:r>
                      <a:endParaRPr lang="en-US" sz="1200" dirty="0">
                        <a:solidFill>
                          <a:srgbClr val="C808AD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Calibri"/>
                          <a:ea typeface="Calibri"/>
                          <a:cs typeface="Times New Roman"/>
                        </a:rPr>
                        <a:t>2946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Calibri"/>
                          <a:ea typeface="Calibri"/>
                          <a:cs typeface="Times New Roman"/>
                        </a:rPr>
                        <a:t>3481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96/103/105/135</a:t>
                      </a:r>
                      <a:endParaRPr lang="en-US" sz="12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38061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Calibri"/>
                          <a:ea typeface="Calibri"/>
                          <a:cs typeface="Times New Roman"/>
                        </a:rPr>
                        <a:t>HE10S10503A29U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Calibri"/>
                          <a:ea typeface="Calibri"/>
                          <a:cs typeface="Times New Roman"/>
                        </a:rPr>
                        <a:t>100h/620C + 120h/640C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Calibri"/>
                          <a:ea typeface="Calibri"/>
                          <a:cs typeface="Times New Roman"/>
                        </a:rPr>
                        <a:t>2528  / </a:t>
                      </a:r>
                      <a:r>
                        <a:rPr lang="en-US" sz="1200" dirty="0" smtClean="0">
                          <a:solidFill>
                            <a:srgbClr val="C808AD"/>
                          </a:solidFill>
                          <a:latin typeface="Calibri"/>
                          <a:ea typeface="Calibri"/>
                          <a:cs typeface="Times New Roman"/>
                        </a:rPr>
                        <a:t>2487</a:t>
                      </a:r>
                      <a:endParaRPr lang="en-US" sz="1200" dirty="0">
                        <a:solidFill>
                          <a:srgbClr val="C808AD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Calibri"/>
                          <a:ea typeface="Calibri"/>
                          <a:cs typeface="Times New Roman"/>
                        </a:rPr>
                        <a:t>2997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latin typeface="Calibri"/>
                          <a:ea typeface="Calibri"/>
                          <a:cs typeface="Times New Roman"/>
                        </a:rPr>
                        <a:t>3523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Calibri"/>
                          <a:ea typeface="Calibri"/>
                          <a:cs typeface="Times New Roman"/>
                        </a:rPr>
                        <a:t>153/155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061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Calibri"/>
                          <a:ea typeface="Calibri"/>
                          <a:cs typeface="Times New Roman"/>
                        </a:rPr>
                        <a:t>HE10S11201B01U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latin typeface="+mn-lt"/>
                          <a:ea typeface="Calibri"/>
                          <a:cs typeface="Times New Roman"/>
                        </a:rPr>
                        <a:t>100h/620C + 120h/640C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Calibri"/>
                          <a:ea typeface="Calibri"/>
                          <a:cs typeface="Times New Roman"/>
                        </a:rPr>
                        <a:t>2418  / </a:t>
                      </a:r>
                      <a:r>
                        <a:rPr lang="en-US" sz="1200" dirty="0" smtClean="0">
                          <a:solidFill>
                            <a:srgbClr val="C808AD"/>
                          </a:solidFill>
                          <a:latin typeface="Calibri"/>
                          <a:ea typeface="Calibri"/>
                          <a:cs typeface="Times New Roman"/>
                        </a:rPr>
                        <a:t>2468</a:t>
                      </a:r>
                      <a:endParaRPr lang="en-US" sz="1200" dirty="0">
                        <a:solidFill>
                          <a:srgbClr val="C808AD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Calibri"/>
                          <a:ea typeface="Calibri"/>
                          <a:cs typeface="Times New Roman"/>
                        </a:rPr>
                        <a:t>2899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Calibri"/>
                          <a:ea typeface="Calibri"/>
                          <a:cs typeface="Times New Roman"/>
                        </a:rPr>
                        <a:t>3442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Calibri"/>
                          <a:ea typeface="Calibri"/>
                          <a:cs typeface="Times New Roman"/>
                        </a:rPr>
                        <a:t>177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061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Calibri"/>
                          <a:ea typeface="Calibri"/>
                          <a:cs typeface="Times New Roman"/>
                        </a:rPr>
                        <a:t>HE10S11201A01U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latin typeface="+mn-lt"/>
                          <a:ea typeface="Calibri"/>
                          <a:cs typeface="Times New Roman"/>
                        </a:rPr>
                        <a:t>100h/620C + 120h/640C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Calibri"/>
                          <a:ea typeface="Calibri"/>
                          <a:cs typeface="Times New Roman"/>
                        </a:rPr>
                        <a:t>2616  / </a:t>
                      </a:r>
                      <a:r>
                        <a:rPr lang="en-US" sz="1200" dirty="0" smtClean="0">
                          <a:solidFill>
                            <a:srgbClr val="C808AD"/>
                          </a:solidFill>
                          <a:latin typeface="Calibri"/>
                          <a:ea typeface="Calibri"/>
                          <a:cs typeface="Times New Roman"/>
                        </a:rPr>
                        <a:t>2468</a:t>
                      </a:r>
                      <a:endParaRPr lang="en-US" sz="1200" dirty="0">
                        <a:solidFill>
                          <a:srgbClr val="C808AD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Calibri"/>
                          <a:ea typeface="Calibri"/>
                          <a:cs typeface="Times New Roman"/>
                        </a:rPr>
                        <a:t>3120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Calibri"/>
                          <a:ea typeface="Calibri"/>
                          <a:cs typeface="Times New Roman"/>
                        </a:rPr>
                        <a:t>3687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Calibri"/>
                          <a:ea typeface="Calibri"/>
                          <a:cs typeface="Times New Roman"/>
                        </a:rPr>
                        <a:t>175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061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Calibri"/>
                          <a:ea typeface="Calibri"/>
                          <a:cs typeface="Times New Roman"/>
                        </a:rPr>
                        <a:t>HE10S11302B01U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latin typeface="+mn-lt"/>
                          <a:ea typeface="Calibri"/>
                          <a:cs typeface="Times New Roman"/>
                        </a:rPr>
                        <a:t>100h/620C + 120h/640C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Calibri"/>
                          <a:ea typeface="Calibri"/>
                          <a:cs typeface="Times New Roman"/>
                        </a:rPr>
                        <a:t>2467  / </a:t>
                      </a:r>
                      <a:r>
                        <a:rPr lang="en-US" sz="1200" dirty="0" smtClean="0">
                          <a:solidFill>
                            <a:srgbClr val="C808AD"/>
                          </a:solidFill>
                          <a:latin typeface="Calibri"/>
                          <a:ea typeface="Calibri"/>
                          <a:cs typeface="Times New Roman"/>
                        </a:rPr>
                        <a:t>2418</a:t>
                      </a:r>
                      <a:endParaRPr lang="en-US" sz="1200" dirty="0">
                        <a:solidFill>
                          <a:srgbClr val="C808AD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Calibri"/>
                          <a:ea typeface="Calibri"/>
                          <a:cs typeface="Times New Roman"/>
                        </a:rPr>
                        <a:t>2911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smtClean="0">
                          <a:latin typeface="Calibri"/>
                          <a:ea typeface="Calibri"/>
                          <a:cs typeface="Times New Roman"/>
                        </a:rPr>
                        <a:t>3456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Calibri"/>
                          <a:ea typeface="Calibri"/>
                          <a:cs typeface="Times New Roman"/>
                        </a:rPr>
                        <a:t>165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0614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Calibri"/>
                          <a:ea typeface="Calibri"/>
                          <a:cs typeface="Times New Roman"/>
                        </a:rPr>
                        <a:t>HE10S11403A01U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latin typeface="+mn-lt"/>
                          <a:ea typeface="Calibri"/>
                          <a:cs typeface="Times New Roman"/>
                        </a:rPr>
                        <a:t>100h/620C + 120h/640C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Calibri"/>
                          <a:ea typeface="Calibri"/>
                          <a:cs typeface="Times New Roman"/>
                        </a:rPr>
                        <a:t>2510  / </a:t>
                      </a:r>
                      <a:r>
                        <a:rPr lang="en-US" sz="1200" dirty="0" smtClean="0">
                          <a:solidFill>
                            <a:srgbClr val="C808AD"/>
                          </a:solidFill>
                          <a:latin typeface="Calibri"/>
                          <a:ea typeface="Calibri"/>
                          <a:cs typeface="Times New Roman"/>
                        </a:rPr>
                        <a:t>2565</a:t>
                      </a:r>
                      <a:endParaRPr lang="en-US" sz="1200" dirty="0">
                        <a:solidFill>
                          <a:srgbClr val="C808AD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Calibri"/>
                          <a:ea typeface="Calibri"/>
                          <a:cs typeface="Times New Roman"/>
                        </a:rPr>
                        <a:t>2965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Calibri"/>
                          <a:ea typeface="Calibri"/>
                          <a:cs typeface="Times New Roman"/>
                        </a:rPr>
                        <a:t>3493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154/173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061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2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latin typeface="+mn-lt"/>
                          <a:ea typeface="Calibri"/>
                          <a:cs typeface="Times New Roman"/>
                        </a:rPr>
                        <a:t>HE10S11403B01U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latin typeface="+mn-lt"/>
                          <a:ea typeface="Calibri"/>
                          <a:cs typeface="Times New Roman"/>
                        </a:rPr>
                        <a:t>100h/620C + 120h/640C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2510  / </a:t>
                      </a:r>
                      <a:r>
                        <a:rPr lang="en-US" sz="1200" dirty="0" smtClean="0">
                          <a:solidFill>
                            <a:srgbClr val="C808AD"/>
                          </a:solidFill>
                          <a:latin typeface="Calibri"/>
                          <a:ea typeface="Calibri"/>
                          <a:cs typeface="Times New Roman"/>
                        </a:rPr>
                        <a:t>2637</a:t>
                      </a:r>
                      <a:endParaRPr lang="en-US" sz="1200" dirty="0">
                        <a:solidFill>
                          <a:srgbClr val="C808AD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Calibri"/>
                          <a:ea typeface="Calibri"/>
                          <a:cs typeface="Times New Roman"/>
                        </a:rPr>
                        <a:t>2969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Calibri"/>
                          <a:ea typeface="Calibri"/>
                          <a:cs typeface="Times New Roman"/>
                        </a:rPr>
                        <a:t>3500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Calibri"/>
                          <a:ea typeface="Calibri"/>
                          <a:cs typeface="Times New Roman"/>
                        </a:rPr>
                        <a:t>179/201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061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Calibri"/>
                          <a:ea typeface="Calibri"/>
                          <a:cs typeface="Times New Roman"/>
                        </a:rPr>
                        <a:t>(Max – Min)/ Average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Calibri"/>
                          <a:ea typeface="Calibri"/>
                          <a:cs typeface="Times New Roman"/>
                        </a:rPr>
                        <a:t>8 </a:t>
                      </a:r>
                      <a:r>
                        <a:rPr lang="en-US" sz="1200" dirty="0">
                          <a:latin typeface="Calibri"/>
                          <a:ea typeface="Calibri"/>
                          <a:cs typeface="Times New Roman"/>
                        </a:rPr>
                        <a:t>%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Calibri"/>
                          <a:ea typeface="Calibri"/>
                          <a:cs typeface="Times New Roman"/>
                        </a:rPr>
                        <a:t>7 </a:t>
                      </a:r>
                      <a:r>
                        <a:rPr lang="en-US" sz="1200" dirty="0">
                          <a:latin typeface="Calibri"/>
                          <a:ea typeface="Calibri"/>
                          <a:cs typeface="Times New Roman"/>
                        </a:rPr>
                        <a:t>%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latin typeface="Calibri"/>
                          <a:ea typeface="Calibri"/>
                          <a:cs typeface="Times New Roman"/>
                        </a:rPr>
                        <a:t>7 </a:t>
                      </a:r>
                      <a:r>
                        <a:rPr lang="en-US" sz="1200" dirty="0">
                          <a:latin typeface="Calibri"/>
                          <a:ea typeface="Calibri"/>
                          <a:cs typeface="Times New Roman"/>
                        </a:rPr>
                        <a:t>%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539552" y="764704"/>
            <a:ext cx="7920880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en-US" dirty="0" smtClean="0"/>
              <a:t>  </a:t>
            </a:r>
            <a:r>
              <a:rPr lang="en-US" dirty="0" err="1" smtClean="0"/>
              <a:t>Jc</a:t>
            </a:r>
            <a:r>
              <a:rPr lang="en-US" dirty="0" smtClean="0"/>
              <a:t> values given at 4.2 K for optimized heat treatments.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  Quite reproducible values obtained on the 7 billets produced these last 2 years.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  </a:t>
            </a:r>
            <a:r>
              <a:rPr lang="en-US" dirty="0" smtClean="0">
                <a:solidFill>
                  <a:srgbClr val="C808AD"/>
                </a:solidFill>
              </a:rPr>
              <a:t>The </a:t>
            </a:r>
            <a:r>
              <a:rPr lang="en-US" dirty="0" err="1" smtClean="0">
                <a:solidFill>
                  <a:srgbClr val="C808AD"/>
                </a:solidFill>
              </a:rPr>
              <a:t>Jc</a:t>
            </a:r>
            <a:r>
              <a:rPr lang="en-US" dirty="0" smtClean="0">
                <a:solidFill>
                  <a:srgbClr val="C808AD"/>
                </a:solidFill>
              </a:rPr>
              <a:t> values in magenta were measured by </a:t>
            </a:r>
            <a:r>
              <a:rPr lang="en-US" dirty="0" err="1" smtClean="0">
                <a:solidFill>
                  <a:srgbClr val="C808AD"/>
                </a:solidFill>
              </a:rPr>
              <a:t>Bruker</a:t>
            </a:r>
            <a:r>
              <a:rPr lang="en-US" dirty="0" smtClean="0"/>
              <a:t>.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  </a:t>
            </a:r>
            <a:r>
              <a:rPr lang="en-US" sz="2000" b="1" dirty="0" err="1" smtClean="0"/>
              <a:t>Jc</a:t>
            </a:r>
            <a:r>
              <a:rPr lang="en-US" b="1" dirty="0" smtClean="0"/>
              <a:t> (15T, 4.2K) </a:t>
            </a:r>
            <a:r>
              <a:rPr lang="en-US" sz="2800" b="1" baseline="-10000" dirty="0" smtClean="0"/>
              <a:t>~</a:t>
            </a:r>
            <a:r>
              <a:rPr lang="en-US" b="1" dirty="0" smtClean="0"/>
              <a:t> 1350  to 1500 A/mm</a:t>
            </a:r>
            <a:r>
              <a:rPr lang="en-US" b="1" baseline="30000" dirty="0" smtClean="0"/>
              <a:t>2</a:t>
            </a:r>
            <a:r>
              <a:rPr lang="en-US" b="1" dirty="0" smtClean="0"/>
              <a:t>  </a:t>
            </a:r>
            <a:r>
              <a:rPr lang="en-US" dirty="0" smtClean="0"/>
              <a:t>as measured by </a:t>
            </a:r>
            <a:r>
              <a:rPr lang="en-US" dirty="0" err="1" smtClean="0"/>
              <a:t>Bruker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C12D3-7AB1-4770-9D4C-BF80814A5DE2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46646"/>
            <a:ext cx="8229600" cy="778098"/>
          </a:xfrm>
        </p:spPr>
        <p:txBody>
          <a:bodyPr>
            <a:normAutofit fontScale="90000"/>
          </a:bodyPr>
          <a:lstStyle/>
          <a:p>
            <a:r>
              <a:rPr lang="en-US" sz="3200" b="1" dirty="0" smtClean="0"/>
              <a:t>RRR values for round and hexagonal filaments and for various heat treatments</a:t>
            </a:r>
            <a:endParaRPr lang="en-US" sz="3200" b="1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827584" y="2612504"/>
          <a:ext cx="6984776" cy="1752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92288"/>
                <a:gridCol w="2088232"/>
                <a:gridCol w="2304256"/>
              </a:tblGrid>
              <a:tr h="208032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Heat treatment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HE10S0904          </a:t>
                      </a: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round filaments</a:t>
                      </a: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)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HE10S0905 </a:t>
                      </a: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(hexagonal filaments)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250h/625C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254/309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67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120h/620C + 100h/650C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181/188/239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52/65/66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120h/620C + 90h/650C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260/287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74/97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539552" y="1497558"/>
            <a:ext cx="81369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 smtClean="0"/>
              <a:t>The heat treatment was optimized for the billets with round filaments to have a RRR value greater than 150 while keeping a critical current density higher than 2400 A/mm</a:t>
            </a:r>
            <a:r>
              <a:rPr lang="en-US" baseline="30000" dirty="0" smtClean="0"/>
              <a:t>2</a:t>
            </a:r>
            <a:r>
              <a:rPr lang="en-US" dirty="0" smtClean="0"/>
              <a:t> at 12 T and 4.2 K,   but not successful for the billets with hexagonal filaments.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39552" y="4582869"/>
            <a:ext cx="82089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 new heat treatment has been strongly recommended by </a:t>
            </a:r>
            <a:r>
              <a:rPr lang="en-US" dirty="0" err="1" smtClean="0"/>
              <a:t>Bruker</a:t>
            </a:r>
            <a:r>
              <a:rPr lang="en-US" dirty="0" smtClean="0"/>
              <a:t> for the billets produced in 2011: </a:t>
            </a:r>
            <a:r>
              <a:rPr lang="en-US" b="1" dirty="0" smtClean="0"/>
              <a:t>100h</a:t>
            </a:r>
            <a:r>
              <a:rPr lang="en-US" dirty="0" smtClean="0"/>
              <a:t>/620C + 120h/</a:t>
            </a:r>
            <a:r>
              <a:rPr lang="en-US" b="1" dirty="0" smtClean="0"/>
              <a:t>640</a:t>
            </a:r>
            <a:r>
              <a:rPr lang="en-US" dirty="0" smtClean="0"/>
              <a:t>C to optimize the </a:t>
            </a:r>
            <a:r>
              <a:rPr lang="en-US" dirty="0" err="1" smtClean="0"/>
              <a:t>Jc</a:t>
            </a:r>
            <a:r>
              <a:rPr lang="en-US" dirty="0" smtClean="0"/>
              <a:t> both at 12 T and at 15 T.</a:t>
            </a:r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899592" y="5445224"/>
          <a:ext cx="720080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44216"/>
                <a:gridCol w="1944216"/>
                <a:gridCol w="1440160"/>
                <a:gridCol w="1872208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HE10S10503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HE10S11201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HE10S11302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HE10S11403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153/155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160/172/175/177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165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154/173/179/201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36297" y="3265504"/>
            <a:ext cx="1440159" cy="1086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C12D3-7AB1-4770-9D4C-BF80814A5DE2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46646"/>
            <a:ext cx="8229600" cy="778098"/>
          </a:xfrm>
        </p:spPr>
        <p:txBody>
          <a:bodyPr>
            <a:normAutofit/>
          </a:bodyPr>
          <a:lstStyle/>
          <a:p>
            <a:r>
              <a:rPr lang="en-US" sz="3200" b="1" dirty="0" smtClean="0"/>
              <a:t>RRR values on extracted strands</a:t>
            </a:r>
            <a:endParaRPr lang="en-US" sz="3200" b="1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395536" y="2708920"/>
          <a:ext cx="8424936" cy="2296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83892"/>
                <a:gridCol w="1997829"/>
                <a:gridCol w="1745708"/>
                <a:gridCol w="1897507"/>
              </a:tblGrid>
              <a:tr h="208032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Standard heat treatment</a:t>
                      </a:r>
                    </a:p>
                    <a:p>
                      <a:pPr algn="ctr"/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120h/620C  + 90h/650C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HE10S0904          </a:t>
                      </a: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round filaments</a:t>
                      </a: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)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HE10S0905 </a:t>
                      </a: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(hexagonal filaments)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HE10S10402</a:t>
                      </a:r>
                    </a:p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(hexagonal filaments)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Average RRR value for virgin strand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~  270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~  85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~  110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SMC cable : 18 strands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125   to   147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57  to</a:t>
                      </a:r>
                      <a:r>
                        <a:rPr lang="en-US" sz="1800" baseline="0" dirty="0" smtClean="0"/>
                        <a:t>   61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-</a:t>
                      </a:r>
                      <a:endParaRPr lang="en-US" sz="1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FRESCA2 cable : 40 strands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143 </a:t>
                      </a:r>
                      <a:r>
                        <a:rPr lang="en-US" sz="1800" baseline="0" dirty="0" smtClean="0"/>
                        <a:t>  to  189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56  to  72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52  to  82 </a:t>
                      </a:r>
                      <a:endParaRPr lang="en-US" sz="18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683568" y="5301208"/>
            <a:ext cx="79208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Conclusion</a:t>
            </a:r>
            <a:r>
              <a:rPr lang="en-US" dirty="0" smtClean="0"/>
              <a:t> :  Initial RRR values of virgin strands are very important 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611560" y="1412776"/>
            <a:ext cx="79928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In the table, The RRR values measured on extracted strands from 2 types of cable (SMC and FRESCA2 cables) are presented.</a:t>
            </a:r>
            <a:endParaRPr lang="en-US" sz="2000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C12D3-7AB1-4770-9D4C-BF80814A5DE2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90997" y="1052736"/>
            <a:ext cx="2673491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764704"/>
            <a:ext cx="1447800" cy="1266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32040" y="3429000"/>
            <a:ext cx="1476375" cy="124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539552" y="116632"/>
            <a:ext cx="82089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Stability current Is determined by V-H measurements </a:t>
            </a:r>
            <a:endParaRPr lang="en-US" sz="28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323528" y="908720"/>
            <a:ext cx="525658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PIT 0904 strand with round filaments</a:t>
            </a:r>
          </a:p>
          <a:p>
            <a:endParaRPr lang="en-US" sz="2000" b="1" dirty="0" smtClean="0"/>
          </a:p>
          <a:p>
            <a:r>
              <a:rPr lang="en-US" sz="1600" dirty="0" smtClean="0"/>
              <a:t>Is at 4.2 K on virgin strand  &gt; 2000 A            (RRR &gt; 235)</a:t>
            </a:r>
          </a:p>
          <a:p>
            <a:endParaRPr lang="en-US" sz="1200" dirty="0" smtClean="0"/>
          </a:p>
          <a:p>
            <a:r>
              <a:rPr lang="en-US" sz="1600" dirty="0" smtClean="0"/>
              <a:t>Is at 1.9 K on virgin strand  &gt; 1500 A</a:t>
            </a:r>
          </a:p>
          <a:p>
            <a:endParaRPr lang="en-US" sz="1200" dirty="0" smtClean="0"/>
          </a:p>
          <a:p>
            <a:r>
              <a:rPr lang="en-US" sz="1600" dirty="0" smtClean="0"/>
              <a:t>Is at 4.2 K on extracted strands  &gt; 1500 A     (RRR &gt; 135)</a:t>
            </a:r>
            <a:endParaRPr lang="en-US" sz="1600" dirty="0"/>
          </a:p>
        </p:txBody>
      </p:sp>
      <p:sp>
        <p:nvSpPr>
          <p:cNvPr id="10" name="TextBox 9"/>
          <p:cNvSpPr txBox="1"/>
          <p:nvPr/>
        </p:nvSpPr>
        <p:spPr>
          <a:xfrm>
            <a:off x="395536" y="3861048"/>
            <a:ext cx="525658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PIT 0905 strand with hexagonal filaments</a:t>
            </a:r>
          </a:p>
          <a:p>
            <a:endParaRPr lang="en-US" sz="2000" b="1" dirty="0" smtClean="0"/>
          </a:p>
          <a:p>
            <a:r>
              <a:rPr lang="en-US" sz="1600" dirty="0" smtClean="0"/>
              <a:t>Is at 4.2 K on virgin strand  &gt; 1300 A       (RRR = 67)</a:t>
            </a:r>
          </a:p>
          <a:p>
            <a:endParaRPr lang="en-US" sz="1200" dirty="0" smtClean="0"/>
          </a:p>
          <a:p>
            <a:r>
              <a:rPr lang="en-US" sz="1600" dirty="0" smtClean="0"/>
              <a:t>Is at 1.9 K on virgin strand            not measured</a:t>
            </a:r>
          </a:p>
          <a:p>
            <a:endParaRPr lang="en-US" sz="1200" dirty="0" smtClean="0"/>
          </a:p>
          <a:p>
            <a:r>
              <a:rPr lang="en-US" sz="1600" dirty="0" smtClean="0"/>
              <a:t>Is at 4.2 K on extracted strands  &gt; 1100 A        (RRR = 30)</a:t>
            </a:r>
            <a:endParaRPr lang="en-US" sz="1600" dirty="0"/>
          </a:p>
        </p:txBody>
      </p:sp>
      <p:graphicFrame>
        <p:nvGraphicFramePr>
          <p:cNvPr id="12" name="Chart 11"/>
          <p:cNvGraphicFramePr/>
          <p:nvPr/>
        </p:nvGraphicFramePr>
        <p:xfrm>
          <a:off x="6156176" y="3861048"/>
          <a:ext cx="2987824" cy="26369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C12D3-7AB1-4770-9D4C-BF80814A5DE2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>
            <a:graphicFrameLocks/>
          </p:cNvGraphicFramePr>
          <p:nvPr/>
        </p:nvGraphicFramePr>
        <p:xfrm>
          <a:off x="0" y="0"/>
          <a:ext cx="9144000" cy="62373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3/28/2012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C12D3-7AB1-4770-9D4C-BF80814A5DE2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Luc OBERLI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9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10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2.xml><?xml version="1.0" encoding="utf-8"?>
<a:theme xmlns:a="http://schemas.openxmlformats.org/drawingml/2006/main" name="1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3.xml><?xml version="1.0" encoding="utf-8"?>
<a:theme xmlns:a="http://schemas.openxmlformats.org/drawingml/2006/main" name="12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4.xml><?xml version="1.0" encoding="utf-8"?>
<a:theme xmlns:a="http://schemas.openxmlformats.org/drawingml/2006/main" name="13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5.xml><?xml version="1.0" encoding="utf-8"?>
<a:theme xmlns:a="http://schemas.openxmlformats.org/drawingml/2006/main" name="14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6.xml><?xml version="1.0" encoding="utf-8"?>
<a:theme xmlns:a="http://schemas.openxmlformats.org/drawingml/2006/main" name="15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7.xml><?xml version="1.0" encoding="utf-8"?>
<a:theme xmlns:a="http://schemas.openxmlformats.org/drawingml/2006/main" name="16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8.xml><?xml version="1.0" encoding="utf-8"?>
<a:theme xmlns:a="http://schemas.openxmlformats.org/drawingml/2006/main" name="17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9.xml><?xml version="1.0" encoding="utf-8"?>
<a:theme xmlns:a="http://schemas.openxmlformats.org/drawingml/2006/main" name="18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0.xml><?xml version="1.0" encoding="utf-8"?>
<a:theme xmlns:a="http://schemas.openxmlformats.org/drawingml/2006/main" name="19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1.xml><?xml version="1.0" encoding="utf-8"?>
<a:theme xmlns:a="http://schemas.openxmlformats.org/drawingml/2006/main" name="20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2.xml><?xml version="1.0" encoding="utf-8"?>
<a:theme xmlns:a="http://schemas.openxmlformats.org/drawingml/2006/main" name="2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3.xml><?xml version="1.0" encoding="utf-8"?>
<a:theme xmlns:a="http://schemas.openxmlformats.org/drawingml/2006/main" name="22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4.xml><?xml version="1.0" encoding="utf-8"?>
<a:theme xmlns:a="http://schemas.openxmlformats.org/drawingml/2006/main" name="23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5.xml><?xml version="1.0" encoding="utf-8"?>
<a:theme xmlns:a="http://schemas.openxmlformats.org/drawingml/2006/main" name="24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6.xml><?xml version="1.0" encoding="utf-8"?>
<a:theme xmlns:a="http://schemas.openxmlformats.org/drawingml/2006/main" name="25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7.xml><?xml version="1.0" encoding="utf-8"?>
<a:theme xmlns:a="http://schemas.openxmlformats.org/drawingml/2006/main" name="26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8.xml><?xml version="1.0" encoding="utf-8"?>
<a:theme xmlns:a="http://schemas.openxmlformats.org/drawingml/2006/main" name="27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9.xml><?xml version="1.0" encoding="utf-8"?>
<a:theme xmlns:a="http://schemas.openxmlformats.org/drawingml/2006/main" name="28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0.xml><?xml version="1.0" encoding="utf-8"?>
<a:theme xmlns:a="http://schemas.openxmlformats.org/drawingml/2006/main" name="29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1.xml><?xml version="1.0" encoding="utf-8"?>
<a:theme xmlns:a="http://schemas.openxmlformats.org/drawingml/2006/main" name="30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2.xml><?xml version="1.0" encoding="utf-8"?>
<a:theme xmlns:a="http://schemas.openxmlformats.org/drawingml/2006/main" name="3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3.xml><?xml version="1.0" encoding="utf-8"?>
<a:theme xmlns:a="http://schemas.openxmlformats.org/drawingml/2006/main" name="32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4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4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5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6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7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8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3248</TotalTime>
  <Words>1719</Words>
  <Application>Microsoft Office PowerPoint</Application>
  <PresentationFormat>On-screen Show (4:3)</PresentationFormat>
  <Paragraphs>420</Paragraphs>
  <Slides>15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34</vt:i4>
      </vt:variant>
      <vt:variant>
        <vt:lpstr>Slide Titles</vt:lpstr>
      </vt:variant>
      <vt:variant>
        <vt:i4>15</vt:i4>
      </vt:variant>
    </vt:vector>
  </HeadingPairs>
  <TitlesOfParts>
    <vt:vector size="49" baseType="lpstr">
      <vt:lpstr>Office Theme</vt:lpstr>
      <vt:lpstr>1_Custom Design</vt:lpstr>
      <vt:lpstr>2_Custom Design</vt:lpstr>
      <vt:lpstr>3_Custom Design</vt:lpstr>
      <vt:lpstr>4_Custom Design</vt:lpstr>
      <vt:lpstr>5_Custom Design</vt:lpstr>
      <vt:lpstr>6_Custom Design</vt:lpstr>
      <vt:lpstr>7_Custom Design</vt:lpstr>
      <vt:lpstr>8_Custom Design</vt:lpstr>
      <vt:lpstr>9_Custom Design</vt:lpstr>
      <vt:lpstr>10_Custom Design</vt:lpstr>
      <vt:lpstr>11_Custom Design</vt:lpstr>
      <vt:lpstr>12_Custom Design</vt:lpstr>
      <vt:lpstr>13_Custom Design</vt:lpstr>
      <vt:lpstr>14_Custom Design</vt:lpstr>
      <vt:lpstr>15_Custom Design</vt:lpstr>
      <vt:lpstr>16_Custom Design</vt:lpstr>
      <vt:lpstr>17_Custom Design</vt:lpstr>
      <vt:lpstr>18_Custom Design</vt:lpstr>
      <vt:lpstr>19_Custom Design</vt:lpstr>
      <vt:lpstr>20_Custom Design</vt:lpstr>
      <vt:lpstr>21_Custom Design</vt:lpstr>
      <vt:lpstr>22_Custom Design</vt:lpstr>
      <vt:lpstr>23_Custom Design</vt:lpstr>
      <vt:lpstr>24_Custom Design</vt:lpstr>
      <vt:lpstr>25_Custom Design</vt:lpstr>
      <vt:lpstr>26_Custom Design</vt:lpstr>
      <vt:lpstr>27_Custom Design</vt:lpstr>
      <vt:lpstr>28_Custom Design</vt:lpstr>
      <vt:lpstr>29_Custom Design</vt:lpstr>
      <vt:lpstr>30_Custom Design</vt:lpstr>
      <vt:lpstr>31_Custom Design</vt:lpstr>
      <vt:lpstr>32_Custom Design</vt:lpstr>
      <vt:lpstr>Custom Design</vt:lpstr>
      <vt:lpstr>Status and performance of strand and cable for the FRESCA2 magnet</vt:lpstr>
      <vt:lpstr>Main characteristics of the FRESCA2 strand</vt:lpstr>
      <vt:lpstr>Slide 3</vt:lpstr>
      <vt:lpstr>Slide 4</vt:lpstr>
      <vt:lpstr>Performances of the 1.0 mm PIT strands</vt:lpstr>
      <vt:lpstr>RRR values for round and hexagonal filaments and for various heat treatments</vt:lpstr>
      <vt:lpstr>RRR values on extracted strands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obl</dc:creator>
  <cp:lastModifiedBy>obl</cp:lastModifiedBy>
  <cp:revision>349</cp:revision>
  <dcterms:created xsi:type="dcterms:W3CDTF">2011-12-07T11:07:54Z</dcterms:created>
  <dcterms:modified xsi:type="dcterms:W3CDTF">2012-03-28T14:55:36Z</dcterms:modified>
</cp:coreProperties>
</file>