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20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09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659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353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6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67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8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1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86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6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F4B58-780C-A946-9644-1B63E6A331C6}" type="datetimeFigureOut">
              <a:rPr lang="en-US" smtClean="0"/>
              <a:t>3/8/12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76A17-1546-7F40-B47A-4367B65F4E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9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1260" y="1580647"/>
            <a:ext cx="4052740" cy="4727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782" y="1580647"/>
            <a:ext cx="4775808" cy="390057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ski-day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112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CLIC ski-day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ski-day </dc:title>
  <dc:creator>Steinar Stapnes</dc:creator>
  <cp:lastModifiedBy>Steinar Stapnes</cp:lastModifiedBy>
  <cp:revision>1</cp:revision>
  <dcterms:created xsi:type="dcterms:W3CDTF">2012-03-08T08:59:57Z</dcterms:created>
  <dcterms:modified xsi:type="dcterms:W3CDTF">2012-03-08T09:03:05Z</dcterms:modified>
</cp:coreProperties>
</file>