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1845-EC45-0946-834D-B8FDE642A02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AE90-CC33-9546-980D-B6B2A5D84B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14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Design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776"/>
            <a:ext cx="8229600" cy="516038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BBA FACET experiment approved and progressing</a:t>
            </a:r>
          </a:p>
          <a:p>
            <a:r>
              <a:rPr lang="en-US" dirty="0" smtClean="0"/>
              <a:t>Will make proposal for collimator tests at SLAC (</a:t>
            </a:r>
            <a:r>
              <a:rPr lang="en-US" dirty="0" err="1" smtClean="0"/>
              <a:t>w</a:t>
            </a:r>
            <a:r>
              <a:rPr lang="en-US" dirty="0" smtClean="0"/>
              <a:t>. IFIC)</a:t>
            </a:r>
          </a:p>
          <a:p>
            <a:r>
              <a:rPr lang="en-US" dirty="0" smtClean="0"/>
              <a:t>Plan first ATF2 </a:t>
            </a:r>
            <a:r>
              <a:rPr lang="en-US" dirty="0" err="1" smtClean="0"/>
              <a:t>stabilisation</a:t>
            </a:r>
            <a:r>
              <a:rPr lang="en-US" dirty="0" smtClean="0"/>
              <a:t> experiment this year</a:t>
            </a:r>
          </a:p>
          <a:p>
            <a:r>
              <a:rPr lang="en-US" dirty="0" smtClean="0"/>
              <a:t>MOU with ALBA in preparation (instrumentation, kicker tests and SC wiggler)</a:t>
            </a:r>
          </a:p>
          <a:p>
            <a:r>
              <a:rPr lang="en-US" dirty="0" smtClean="0"/>
              <a:t>Kicker test plan (</a:t>
            </a:r>
            <a:r>
              <a:rPr lang="en-US" dirty="0" err="1" smtClean="0"/>
              <a:t>w</a:t>
            </a:r>
            <a:r>
              <a:rPr lang="en-US" dirty="0" smtClean="0"/>
              <a:t>. IFIC, ATF and ALBA)</a:t>
            </a:r>
          </a:p>
          <a:p>
            <a:r>
              <a:rPr lang="en-US" dirty="0" smtClean="0"/>
              <a:t>Machine protection </a:t>
            </a:r>
            <a:r>
              <a:rPr lang="en-US" smtClean="0"/>
              <a:t>workshop June 6.-8.</a:t>
            </a:r>
          </a:p>
          <a:p>
            <a:r>
              <a:rPr lang="en-US" dirty="0" smtClean="0"/>
              <a:t>DR: CDR </a:t>
            </a:r>
            <a:r>
              <a:rPr lang="en-US" dirty="0"/>
              <a:t>part </a:t>
            </a:r>
            <a:r>
              <a:rPr lang="en-US" dirty="0" smtClean="0"/>
              <a:t>submitted, </a:t>
            </a:r>
            <a:r>
              <a:rPr lang="en-US" dirty="0" smtClean="0"/>
              <a:t>SLS achieved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y</a:t>
            </a:r>
            <a:r>
              <a:rPr lang="en-US" dirty="0" smtClean="0"/>
              <a:t>= 4.5+/-1.9nm (N=5 10</a:t>
            </a:r>
            <a:r>
              <a:rPr lang="en-US" baseline="30000" dirty="0" smtClean="0"/>
              <a:t>9</a:t>
            </a:r>
            <a:r>
              <a:rPr lang="en-US" dirty="0" smtClean="0"/>
              <a:t>, E=2.4GeV),</a:t>
            </a:r>
            <a:r>
              <a:rPr lang="en-US" dirty="0"/>
              <a:t> </a:t>
            </a:r>
            <a:r>
              <a:rPr lang="en-US" dirty="0" smtClean="0"/>
              <a:t>MD </a:t>
            </a:r>
            <a:r>
              <a:rPr lang="en-US" dirty="0"/>
              <a:t>shifts planned during March for LET and </a:t>
            </a:r>
            <a:r>
              <a:rPr lang="en-US" dirty="0" smtClean="0"/>
              <a:t>IBA, Measurements </a:t>
            </a:r>
            <a:r>
              <a:rPr lang="en-US" dirty="0"/>
              <a:t>of IBS at CESRTA and analysis of data (</a:t>
            </a:r>
            <a:r>
              <a:rPr lang="en-US" dirty="0" err="1"/>
              <a:t>Fanouria</a:t>
            </a:r>
            <a:r>
              <a:rPr lang="en-US" dirty="0" smtClean="0"/>
              <a:t>), Coupling </a:t>
            </a:r>
            <a:r>
              <a:rPr lang="en-US" dirty="0"/>
              <a:t>correction for the DR (Glen</a:t>
            </a:r>
            <a:r>
              <a:rPr lang="en-US" dirty="0" smtClean="0"/>
              <a:t>), Simulations </a:t>
            </a:r>
            <a:r>
              <a:rPr lang="en-US" dirty="0"/>
              <a:t>on photo-electron distribution in wigglers (R. </a:t>
            </a:r>
            <a:r>
              <a:rPr lang="en-US" dirty="0" err="1"/>
              <a:t>Kersevan</a:t>
            </a:r>
            <a:r>
              <a:rPr lang="en-US" dirty="0"/>
              <a:t>, TE/VSC</a:t>
            </a:r>
            <a:r>
              <a:rPr lang="en-US" dirty="0" smtClean="0"/>
              <a:t>), Cost </a:t>
            </a:r>
            <a:r>
              <a:rPr lang="en-US" dirty="0"/>
              <a:t>consolidation and review </a:t>
            </a:r>
            <a:r>
              <a:rPr lang="en-US" dirty="0" smtClean="0"/>
              <a:t>participation, Collaboration </a:t>
            </a:r>
            <a:r>
              <a:rPr lang="en-US" dirty="0" err="1" smtClean="0"/>
              <a:t>w</a:t>
            </a:r>
            <a:r>
              <a:rPr lang="en-US" dirty="0" smtClean="0"/>
              <a:t>. SUPERB </a:t>
            </a:r>
            <a:r>
              <a:rPr lang="en-US" dirty="0"/>
              <a:t>colleagues</a:t>
            </a:r>
            <a:r>
              <a:rPr lang="en-US" dirty="0" smtClean="0"/>
              <a:t> on </a:t>
            </a:r>
            <a:r>
              <a:rPr lang="en-US" dirty="0"/>
              <a:t>non-linear dynamics simulations (March</a:t>
            </a:r>
            <a:r>
              <a:rPr lang="en-US" dirty="0" smtClean="0"/>
              <a:t>), Mauro </a:t>
            </a:r>
            <a:r>
              <a:rPr lang="en-US" dirty="0" err="1"/>
              <a:t>Pivi</a:t>
            </a:r>
            <a:r>
              <a:rPr lang="en-US" dirty="0"/>
              <a:t> (SLAC) to</a:t>
            </a:r>
            <a:r>
              <a:rPr lang="en-US" dirty="0" smtClean="0"/>
              <a:t> join April-June </a:t>
            </a:r>
            <a:r>
              <a:rPr lang="en-US" dirty="0"/>
              <a:t>2012 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dirty="0"/>
              <a:t>-cloud, ion instability, IBS)</a:t>
            </a:r>
            <a:r>
              <a:rPr lang="en-US" dirty="0" smtClean="0"/>
              <a:t>.</a:t>
            </a:r>
          </a:p>
          <a:p>
            <a:r>
              <a:rPr lang="en-US" dirty="0" smtClean="0"/>
              <a:t>RTML: dynamic </a:t>
            </a:r>
            <a:r>
              <a:rPr lang="en-US" dirty="0"/>
              <a:t>and static </a:t>
            </a:r>
            <a:r>
              <a:rPr lang="en-US" dirty="0" smtClean="0"/>
              <a:t>tolerances </a:t>
            </a:r>
            <a:r>
              <a:rPr lang="en-US" dirty="0"/>
              <a:t>after 1:1 and DFS, for CDR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MDI: </a:t>
            </a:r>
            <a:r>
              <a:rPr lang="en-US" dirty="0" smtClean="0"/>
              <a:t>Post collision line re-integrated, </a:t>
            </a:r>
            <a:r>
              <a:rPr lang="en-US" dirty="0" smtClean="0"/>
              <a:t>QD0 </a:t>
            </a:r>
            <a:r>
              <a:rPr lang="en-US" dirty="0" err="1" smtClean="0"/>
              <a:t>stabilisation</a:t>
            </a:r>
            <a:r>
              <a:rPr lang="en-US" dirty="0" smtClean="0"/>
              <a:t> work re-started in Annecy, work on L</a:t>
            </a:r>
            <a:r>
              <a:rPr lang="en-US" baseline="30000" dirty="0" smtClean="0"/>
              <a:t>*</a:t>
            </a:r>
            <a:r>
              <a:rPr lang="en-US" dirty="0" smtClean="0"/>
              <a:t>=6.5m started, QD0 prototype measurements, 3D simulations/</a:t>
            </a:r>
            <a:r>
              <a:rPr lang="en-US" dirty="0" err="1" smtClean="0"/>
              <a:t>optimisation</a:t>
            </a:r>
            <a:r>
              <a:rPr lang="en-US" dirty="0" smtClean="0"/>
              <a:t> of magnetic fields</a:t>
            </a:r>
          </a:p>
          <a:p>
            <a:r>
              <a:rPr lang="en-US" dirty="0" smtClean="0"/>
              <a:t>CLIC RF </a:t>
            </a:r>
            <a:r>
              <a:rPr lang="en-US" dirty="0" err="1" smtClean="0"/>
              <a:t>multipoles</a:t>
            </a:r>
            <a:r>
              <a:rPr lang="en-US" dirty="0" smtClean="0"/>
              <a:t> implemented in MAD-X  </a:t>
            </a:r>
          </a:p>
          <a:p>
            <a:r>
              <a:rPr lang="en-US" dirty="0" smtClean="0"/>
              <a:t>Analysis of phase measurements in CTF3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250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CLIC Design Highlights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</cp:revision>
  <dcterms:created xsi:type="dcterms:W3CDTF">2012-03-08T12:24:15Z</dcterms:created>
  <dcterms:modified xsi:type="dcterms:W3CDTF">2012-03-09T07:59:54Z</dcterms:modified>
</cp:coreProperties>
</file>