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AB8B3-D5E1-8044-8B25-6E23B078B628}" type="datetimeFigureOut">
              <a:rPr lang="en-US" smtClean="0"/>
              <a:t>8/03/12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E3CED-8E7D-A548-9912-036EA6CBA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24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809FA-E7BC-7C42-B017-23BAF21D0036}" type="datetimeFigureOut">
              <a:rPr lang="en-US" smtClean="0"/>
              <a:t>8/03/12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1C5A1-67E4-5E42-82C2-3A55CFF40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0993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016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53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1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18"/>
            <a:ext cx="8229600" cy="519178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Frank </a:t>
            </a:r>
            <a:r>
              <a:rPr lang="en-US" dirty="0" err="1" smtClean="0"/>
              <a:t>Tecker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969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7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46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2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341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37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8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0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1693" y="0"/>
            <a:ext cx="7617772" cy="5012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700" y="701813"/>
            <a:ext cx="8881200" cy="583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</a:t>
            </a:r>
            <a:r>
              <a:rPr lang="en-US" dirty="0" smtClean="0"/>
              <a:t>styles</a:t>
            </a:r>
            <a:endParaRPr lang="en-US" dirty="0" smtClean="0"/>
          </a:p>
          <a:p>
            <a:pPr lvl="1"/>
            <a:r>
              <a:rPr lang="en-US" dirty="0" smtClean="0"/>
              <a:t>Second </a:t>
            </a:r>
            <a:r>
              <a:rPr lang="en-US" dirty="0" smtClean="0"/>
              <a:t>level</a:t>
            </a:r>
            <a:endParaRPr lang="en-US" dirty="0" smtClean="0"/>
          </a:p>
          <a:p>
            <a:pPr lvl="2"/>
            <a:r>
              <a:rPr lang="en-US" dirty="0" smtClean="0"/>
              <a:t>Third </a:t>
            </a:r>
            <a:r>
              <a:rPr lang="en-US" dirty="0" smtClean="0"/>
              <a:t>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</a:t>
            </a:r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9357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09/03/12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4445" y="6569357"/>
            <a:ext cx="3386556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 project meeting – CLIC showroom extension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39700" y="591172"/>
            <a:ext cx="8881200" cy="3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lic-logo2010t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511747" y="24959"/>
            <a:ext cx="607254" cy="6120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39700" y="6592019"/>
            <a:ext cx="8881200" cy="3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tf3logo-t.psd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6" y="25800"/>
            <a:ext cx="828987" cy="60955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 userDrawn="1"/>
        </p:nvSpPr>
        <p:spPr>
          <a:xfrm>
            <a:off x="7877413" y="6598191"/>
            <a:ext cx="10012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Frank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Tecker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260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000" indent="-306000" algn="l" defTabSz="457200" rtl="0" eaLnBrk="1" latinLnBrk="0" hangingPunct="1">
        <a:spcBef>
          <a:spcPct val="20000"/>
        </a:spcBef>
        <a:buSzPct val="66000"/>
        <a:buFontTx/>
        <a:buBlip>
          <a:blip r:embed="rId16"/>
        </a:buBlip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597600" indent="-284400" algn="l" defTabSz="457200" rtl="0" eaLnBrk="1" latinLnBrk="0" hangingPunct="1">
        <a:spcBef>
          <a:spcPct val="20000"/>
        </a:spcBef>
        <a:buSzPct val="66000"/>
        <a:buFontTx/>
        <a:buBlip>
          <a:blip r:embed="rId16"/>
        </a:buBlip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856800" indent="-302400" algn="l" defTabSz="457200" rtl="0" eaLnBrk="1" latinLnBrk="0" hangingPunct="1">
        <a:spcBef>
          <a:spcPts val="624"/>
        </a:spcBef>
        <a:spcAft>
          <a:spcPts val="0"/>
        </a:spcAft>
        <a:buSzPct val="66000"/>
        <a:buFontTx/>
        <a:buBlip>
          <a:blip r:embed="rId16"/>
        </a:buBlip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990000" indent="-1584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1195200" indent="-194400" algn="l" defTabSz="457200" rtl="0" eaLnBrk="1" latinLnBrk="0" hangingPunct="1">
        <a:spcBef>
          <a:spcPct val="20000"/>
        </a:spcBef>
        <a:buFont typeface="Lucida Grande"/>
        <a:buChar char="-"/>
        <a:defRPr sz="16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showroom extension</a:t>
            </a:r>
            <a:endParaRPr lang="en-US" dirty="0"/>
          </a:p>
        </p:txBody>
      </p:sp>
      <p:pic>
        <p:nvPicPr>
          <p:cNvPr id="20" name="Content Placeholder 19" descr="lil-pdp120080010-vAC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36" t="11149" r="31061" b="32307"/>
          <a:stretch/>
        </p:blipFill>
        <p:spPr>
          <a:xfrm rot="3338972">
            <a:off x="4975036" y="14967"/>
            <a:ext cx="4670711" cy="465578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 dirty="0"/>
          </a:p>
        </p:txBody>
      </p:sp>
      <p:pic>
        <p:nvPicPr>
          <p:cNvPr id="21" name="Picture 20" descr="img_84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232" y="4161085"/>
            <a:ext cx="3537696" cy="235846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1" descr="img_841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4" y="4161085"/>
            <a:ext cx="3537696" cy="235846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 descr="img_841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44" y="809226"/>
            <a:ext cx="4847240" cy="323149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5" name="Straight Arrow Connector 24"/>
          <p:cNvCxnSpPr>
            <a:stCxn id="23" idx="3"/>
          </p:cNvCxnSpPr>
          <p:nvPr/>
        </p:nvCxnSpPr>
        <p:spPr>
          <a:xfrm>
            <a:off x="5219284" y="2424973"/>
            <a:ext cx="1503208" cy="371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909740" y="3181265"/>
            <a:ext cx="2055830" cy="14880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88934" y="931340"/>
            <a:ext cx="1887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Building 2008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7817905" y="1757389"/>
            <a:ext cx="857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CTF3</a:t>
            </a:r>
            <a:br>
              <a:rPr lang="en-US" dirty="0" smtClean="0"/>
            </a:br>
            <a:r>
              <a:rPr lang="en-US" dirty="0" smtClean="0"/>
              <a:t>control</a:t>
            </a:r>
            <a:br>
              <a:rPr lang="en-US" dirty="0" smtClean="0"/>
            </a:br>
            <a:r>
              <a:rPr lang="en-US" dirty="0" smtClean="0"/>
              <a:t>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56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showroom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People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Alexia</a:t>
            </a:r>
          </a:p>
          <a:p>
            <a:pPr lvl="1"/>
            <a:r>
              <a:rPr lang="en-US" dirty="0" smtClean="0"/>
              <a:t>Andre-Pierre Olivier (Designer, CLIC web site)</a:t>
            </a:r>
          </a:p>
          <a:p>
            <a:pPr lvl="1"/>
            <a:r>
              <a:rPr lang="en-US" dirty="0" smtClean="0"/>
              <a:t>me (technical contact)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First meeting </a:t>
            </a:r>
            <a:r>
              <a:rPr lang="en-US" dirty="0" smtClean="0"/>
              <a:t>31.01.2012</a:t>
            </a:r>
          </a:p>
          <a:p>
            <a:pPr lvl="1"/>
            <a:r>
              <a:rPr lang="en-US" dirty="0" smtClean="0"/>
              <a:t>Discussion of the project, two parts</a:t>
            </a:r>
          </a:p>
          <a:p>
            <a:pPr lvl="2"/>
            <a:r>
              <a:rPr lang="en-US" dirty="0" smtClean="0"/>
              <a:t> existing part with CTF2 installation to keep</a:t>
            </a:r>
            <a:br>
              <a:rPr lang="en-US" dirty="0" smtClean="0"/>
            </a:br>
            <a:r>
              <a:rPr lang="en-US" dirty="0" smtClean="0"/>
              <a:t>posters to be reworked</a:t>
            </a:r>
            <a:br>
              <a:rPr lang="en-US" dirty="0" smtClean="0"/>
            </a:br>
            <a:r>
              <a:rPr lang="en-US" dirty="0" smtClean="0"/>
              <a:t>different objects to be put into value</a:t>
            </a:r>
          </a:p>
          <a:p>
            <a:pPr lvl="2"/>
            <a:r>
              <a:rPr lang="en-US" dirty="0" smtClean="0"/>
              <a:t>extension next to the show room for a projection of a movie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follow up</a:t>
            </a:r>
          </a:p>
          <a:p>
            <a:pPr lvl="1"/>
            <a:r>
              <a:rPr lang="en-US" dirty="0" smtClean="0"/>
              <a:t>meeting with Gerry and Fabio </a:t>
            </a:r>
            <a:r>
              <a:rPr lang="en-US" dirty="0" err="1" smtClean="0"/>
              <a:t>Corsanego</a:t>
            </a:r>
            <a:r>
              <a:rPr lang="en-US" dirty="0" smtClean="0"/>
              <a:t> about extension</a:t>
            </a:r>
            <a:br>
              <a:rPr lang="en-US" dirty="0" smtClean="0"/>
            </a:br>
            <a:r>
              <a:rPr lang="en-US" dirty="0" smtClean="0"/>
              <a:t>=&gt; no problem to have extension up to building wall, emergency exit in corner</a:t>
            </a:r>
          </a:p>
          <a:p>
            <a:pPr lvl="1"/>
            <a:r>
              <a:rPr lang="en-US" dirty="0" smtClean="0"/>
              <a:t>Alexia met </a:t>
            </a:r>
            <a:r>
              <a:rPr lang="en-US" dirty="0"/>
              <a:t>Jacques </a:t>
            </a:r>
            <a:r>
              <a:rPr lang="en-US" dirty="0" err="1" smtClean="0"/>
              <a:t>Fichet</a:t>
            </a:r>
            <a:r>
              <a:rPr lang="en-US" dirty="0" smtClean="0"/>
              <a:t> about a movie, 2 hours turning for 2 min of movie</a:t>
            </a:r>
            <a:br>
              <a:rPr lang="en-US" dirty="0" smtClean="0"/>
            </a:br>
            <a:r>
              <a:rPr lang="en-US" dirty="0" smtClean="0"/>
              <a:t>3D-movie too expensive</a:t>
            </a:r>
          </a:p>
          <a:p>
            <a:pPr lvl="1"/>
            <a:r>
              <a:rPr lang="en-US" dirty="0" smtClean="0"/>
              <a:t>Photo session in CTF3 – photos in Alexia’s public DFS folder</a:t>
            </a:r>
          </a:p>
          <a:p>
            <a:pPr lvl="1"/>
            <a:r>
              <a:rPr lang="en-US" dirty="0" smtClean="0"/>
              <a:t>Alexia, Andre-Pierre met again 21.02.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next steps</a:t>
            </a:r>
          </a:p>
          <a:p>
            <a:pPr lvl="1"/>
            <a:r>
              <a:rPr lang="en-US" dirty="0" smtClean="0"/>
              <a:t>further contacts (</a:t>
            </a:r>
            <a:r>
              <a:rPr lang="en-US" dirty="0" err="1" smtClean="0"/>
              <a:t>R.Landua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cost estimate for extension</a:t>
            </a:r>
          </a:p>
          <a:p>
            <a:pPr lvl="1"/>
            <a:r>
              <a:rPr lang="en-US" dirty="0" smtClean="0"/>
              <a:t>define movie plot, basic message, posters, objects to put</a:t>
            </a:r>
            <a:r>
              <a:rPr lang="en-US" smtClean="0"/>
              <a:t>, etc…</a:t>
            </a:r>
            <a:endParaRPr lang="en-US" dirty="0" smtClean="0"/>
          </a:p>
          <a:p>
            <a:pPr marL="36000" indent="0">
              <a:buNone/>
            </a:pPr>
            <a:r>
              <a:rPr lang="en-US" dirty="0" smtClean="0"/>
              <a:t>Ideas are welcome!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09/03/12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project meeting – CLIC showroom extension</a:t>
            </a:r>
            <a:endParaRPr lang="en-US"/>
          </a:p>
        </p:txBody>
      </p:sp>
      <p:pic>
        <p:nvPicPr>
          <p:cNvPr id="8" name="Picture 7" descr="layou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0" t="41721" r="42626" b="23106"/>
          <a:stretch/>
        </p:blipFill>
        <p:spPr>
          <a:xfrm>
            <a:off x="6093863" y="701813"/>
            <a:ext cx="2822420" cy="285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484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13180</TotalTime>
  <Words>70</Words>
  <Application>Microsoft Macintosh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CLIC showroom extension</vt:lpstr>
      <vt:lpstr>CLIC showroom extension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TECKER</dc:creator>
  <cp:lastModifiedBy>Frank TECKER</cp:lastModifiedBy>
  <cp:revision>49</cp:revision>
  <cp:lastPrinted>2012-03-08T17:55:08Z</cp:lastPrinted>
  <dcterms:created xsi:type="dcterms:W3CDTF">2012-02-06T14:35:16Z</dcterms:created>
  <dcterms:modified xsi:type="dcterms:W3CDTF">2012-03-09T07:16:23Z</dcterms:modified>
</cp:coreProperties>
</file>