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863F4-0A2B-4248-8FD5-17B6973D39B9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C1252-96C2-4D3D-96CA-A89812C427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76200"/>
            <a:ext cx="861060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/>
              <a:t>  Beam losses at injection (288b injection, new BLM checks, </a:t>
            </a:r>
            <a:r>
              <a:rPr lang="en-US" dirty="0" smtClean="0"/>
              <a:t>...)</a:t>
            </a:r>
          </a:p>
          <a:p>
            <a:endParaRPr lang="en-US" sz="1050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  Protection from long devices (TCDQ/TCT </a:t>
            </a:r>
            <a:r>
              <a:rPr lang="en-US" dirty="0" smtClean="0"/>
              <a:t>checks) </a:t>
            </a:r>
            <a:r>
              <a:rPr lang="en-US" dirty="0" smtClean="0">
                <a:sym typeface="Wingdings" pitchFamily="2" charset="2"/>
              </a:rPr>
              <a:t> Combined with </a:t>
            </a:r>
            <a:r>
              <a:rPr lang="en-US" dirty="0" smtClean="0"/>
              <a:t>Collimation studies on asynchronous dump during beam based setup at 450 </a:t>
            </a:r>
            <a:r>
              <a:rPr lang="en-US" dirty="0" err="1" smtClean="0"/>
              <a:t>GeV</a:t>
            </a:r>
            <a:r>
              <a:rPr lang="en-US" dirty="0" smtClean="0"/>
              <a:t> + end of fill studies during aperture measurements with squeezed optics (LIBD, Collimation)</a:t>
            </a:r>
          </a:p>
          <a:p>
            <a:endParaRPr lang="en-US" sz="1100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  Impedance of TCDQ and </a:t>
            </a:r>
            <a:r>
              <a:rPr lang="en-US" dirty="0" smtClean="0"/>
              <a:t>TDIs </a:t>
            </a:r>
            <a:r>
              <a:rPr lang="en-US" dirty="0" smtClean="0"/>
              <a:t>(bunch length dependence) </a:t>
            </a:r>
            <a:r>
              <a:rPr lang="en-US" dirty="0" smtClean="0"/>
              <a:t>, beam induced heating at these elements and </a:t>
            </a:r>
            <a:r>
              <a:rPr lang="en-US" dirty="0" smtClean="0"/>
              <a:t>MKI 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 some parasitic studies possible for beam induced heating (Impedance, RF, LIBD) </a:t>
            </a:r>
          </a:p>
          <a:p>
            <a:endParaRPr lang="en-US" dirty="0"/>
          </a:p>
          <a:p>
            <a:pPr marL="0" lvl="1">
              <a:buFont typeface="Wingdings" pitchFamily="2" charset="2"/>
              <a:buChar char="q"/>
            </a:pPr>
            <a:r>
              <a:rPr lang="en-US" dirty="0" smtClean="0"/>
              <a:t> Quench limits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GB" dirty="0" smtClean="0"/>
              <a:t>workshop on sc magnets and beam induced quenches in autumn</a:t>
            </a:r>
            <a:r>
              <a:rPr lang="en-US" dirty="0" smtClean="0"/>
              <a:t> (MP, QPS, LIBD, BLM).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Injection(higher injected intensity, bumps?)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With </a:t>
            </a:r>
            <a:r>
              <a:rPr lang="en-US" dirty="0" err="1" smtClean="0"/>
              <a:t>Wirescanner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/>
              <a:t>  Injection matching and </a:t>
            </a:r>
            <a:r>
              <a:rPr lang="en-US" dirty="0" err="1"/>
              <a:t>emittance</a:t>
            </a:r>
            <a:r>
              <a:rPr lang="en-US" dirty="0"/>
              <a:t> preservation </a:t>
            </a:r>
            <a:r>
              <a:rPr lang="en-US" dirty="0" smtClean="0"/>
              <a:t>(matching screens installed?) (BI, LIBD..)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Q20 optics beam extraction, transfer and injection </a:t>
            </a:r>
            <a:r>
              <a:rPr lang="en-US" dirty="0" smtClean="0">
                <a:sym typeface="Wingdings" pitchFamily="2" charset="2"/>
              </a:rPr>
              <a:t> could be done during downtime </a:t>
            </a:r>
            <a:r>
              <a:rPr lang="en-US" smtClean="0"/>
              <a:t>(SPS-LIU, </a:t>
            </a:r>
            <a:r>
              <a:rPr lang="en-US" dirty="0" smtClean="0"/>
              <a:t>LIBD,RF)</a:t>
            </a:r>
          </a:p>
          <a:p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 </a:t>
            </a:r>
            <a:r>
              <a:rPr lang="en-US" dirty="0" smtClean="0"/>
              <a:t>Transfer line stability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 during commissioning + some time needed later this year (parasitic measurements possible)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 UFOs at MKIs and MKQ </a:t>
            </a:r>
            <a:r>
              <a:rPr lang="en-US" dirty="0" smtClean="0">
                <a:sym typeface="Wingdings" pitchFamily="2" charset="2"/>
              </a:rPr>
              <a:t>(Tobias)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cbracco</dc:creator>
  <cp:lastModifiedBy>cbracco</cp:lastModifiedBy>
  <cp:revision>5</cp:revision>
  <dcterms:created xsi:type="dcterms:W3CDTF">2012-01-27T08:04:02Z</dcterms:created>
  <dcterms:modified xsi:type="dcterms:W3CDTF">2012-01-27T08:29:00Z</dcterms:modified>
</cp:coreProperties>
</file>