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4" r:id="rId4"/>
    <p:sldId id="265" r:id="rId5"/>
    <p:sldId id="258" r:id="rId6"/>
    <p:sldId id="262" r:id="rId7"/>
    <p:sldId id="263" r:id="rId8"/>
    <p:sldId id="266" r:id="rId9"/>
    <p:sldId id="270" r:id="rId10"/>
    <p:sldId id="259" r:id="rId11"/>
    <p:sldId id="261" r:id="rId12"/>
    <p:sldId id="260" r:id="rId13"/>
    <p:sldId id="271" r:id="rId14"/>
    <p:sldId id="268" r:id="rId15"/>
    <p:sldId id="269" r:id="rId1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5" autoAdjust="0"/>
    <p:restoredTop sz="94660"/>
  </p:normalViewPr>
  <p:slideViewPr>
    <p:cSldViewPr>
      <p:cViewPr varScale="1">
        <p:scale>
          <a:sx n="87" d="100"/>
          <a:sy n="87" d="100"/>
        </p:scale>
        <p:origin x="-9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41"/>
    </mc:Choice>
    <mc:Fallback>
      <c:style val="41"/>
    </mc:Fallback>
  </mc:AlternateContent>
  <c:chart>
    <c:autoTitleDeleted val="1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7.938638248496592E-2"/>
                  <c:y val="3.095853648319585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1068205653634017"/>
                  <c:y val="-0.15121179613922678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8.1614648609649329E-2"/>
                  <c:y val="-5.3393429873910946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7.5659821524867138E-2"/>
                  <c:y val="-8.7417654868948994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Sheet1!$A$1:$A$4</c:f>
              <c:strCache>
                <c:ptCount val="4"/>
                <c:pt idx="0">
                  <c:v>LHC Programme</c:v>
                </c:pt>
                <c:pt idx="1">
                  <c:v>Other Scientific Programmes</c:v>
                </c:pt>
                <c:pt idx="2">
                  <c:v>Projects</c:v>
                </c:pt>
                <c:pt idx="3">
                  <c:v>Infrastructure, Services and Investments</c:v>
                </c:pt>
              </c:strCache>
            </c:strRef>
          </c:cat>
          <c:val>
            <c:numRef>
              <c:f>Sheet1!$B$1:$B$4</c:f>
              <c:numCache>
                <c:formatCode>0%</c:formatCode>
                <c:ptCount val="4"/>
                <c:pt idx="0">
                  <c:v>0.28999999999999998</c:v>
                </c:pt>
                <c:pt idx="1">
                  <c:v>0.18</c:v>
                </c:pt>
                <c:pt idx="2">
                  <c:v>0.15</c:v>
                </c:pt>
                <c:pt idx="3">
                  <c:v>0.38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noFill/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B89E46-5E0A-4A0E-B38E-CEFA3BD1B145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FDE4F56-062C-4275-972C-EAA4AB401BD6}">
      <dgm:prSet phldrT="[Text]" custT="1"/>
      <dgm:spPr>
        <a:solidFill>
          <a:schemeClr val="tx1">
            <a:alpha val="34000"/>
          </a:schemeClr>
        </a:solidFill>
      </dgm:spPr>
      <dgm:t>
        <a:bodyPr/>
        <a:lstStyle/>
        <a:p>
          <a:r>
            <a:rPr lang="en-GB" sz="1600" dirty="0" smtClean="0">
              <a:latin typeface="Arial" pitchFamily="34" charset="0"/>
              <a:cs typeface="Arial" pitchFamily="34" charset="0"/>
            </a:rPr>
            <a:t>Director General</a:t>
          </a:r>
          <a:endParaRPr lang="en-GB" sz="1600" dirty="0">
            <a:latin typeface="Arial" pitchFamily="34" charset="0"/>
            <a:cs typeface="Arial" pitchFamily="34" charset="0"/>
          </a:endParaRPr>
        </a:p>
      </dgm:t>
    </dgm:pt>
    <dgm:pt modelId="{E1595E9F-D17C-4083-813F-00435C196283}" type="parTrans" cxnId="{8C43EB74-471B-40B5-B28C-572AF20E8CBA}">
      <dgm:prSet/>
      <dgm:spPr/>
      <dgm:t>
        <a:bodyPr/>
        <a:lstStyle/>
        <a:p>
          <a:endParaRPr lang="en-GB"/>
        </a:p>
      </dgm:t>
    </dgm:pt>
    <dgm:pt modelId="{53624AF2-ED48-4034-8EF5-11D65EFA8CBF}" type="sibTrans" cxnId="{8C43EB74-471B-40B5-B28C-572AF20E8CBA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en-GB" sz="1400" dirty="0" smtClean="0">
              <a:latin typeface="Arial" pitchFamily="34" charset="0"/>
              <a:cs typeface="Arial" pitchFamily="34" charset="0"/>
            </a:rPr>
            <a:t>Rolf </a:t>
          </a:r>
          <a:r>
            <a:rPr lang="en-GB" sz="1400" dirty="0" err="1" smtClean="0">
              <a:latin typeface="Arial" pitchFamily="34" charset="0"/>
              <a:cs typeface="Arial" pitchFamily="34" charset="0"/>
            </a:rPr>
            <a:t>Heuer</a:t>
          </a:r>
          <a:endParaRPr lang="en-GB" sz="1400" dirty="0">
            <a:latin typeface="Arial" pitchFamily="34" charset="0"/>
            <a:cs typeface="Arial" pitchFamily="34" charset="0"/>
          </a:endParaRPr>
        </a:p>
      </dgm:t>
    </dgm:pt>
    <dgm:pt modelId="{4D268686-5C7E-43CB-AFB8-4880A735C3B4}" type="asst">
      <dgm:prSet phldrT="[Text]" custT="1"/>
      <dgm:spPr>
        <a:solidFill>
          <a:schemeClr val="tx1">
            <a:alpha val="34000"/>
          </a:schemeClr>
        </a:solidFill>
      </dgm:spPr>
      <dgm:t>
        <a:bodyPr/>
        <a:lstStyle/>
        <a:p>
          <a:r>
            <a:rPr lang="en-GB" sz="1600" dirty="0" smtClean="0">
              <a:latin typeface="Arial" pitchFamily="34" charset="0"/>
              <a:cs typeface="Arial" pitchFamily="34" charset="0"/>
            </a:rPr>
            <a:t>Head of International Relations</a:t>
          </a:r>
          <a:endParaRPr lang="en-GB" sz="1600" dirty="0">
            <a:latin typeface="Arial" pitchFamily="34" charset="0"/>
            <a:cs typeface="Arial" pitchFamily="34" charset="0"/>
          </a:endParaRPr>
        </a:p>
      </dgm:t>
    </dgm:pt>
    <dgm:pt modelId="{60C029FA-5F89-4BD3-AE65-2DF58D1D2F25}" type="parTrans" cxnId="{BBD9C5E0-FB22-4AEC-B03B-728907EF826E}">
      <dgm:prSet/>
      <dgm:spPr>
        <a:ln>
          <a:solidFill>
            <a:schemeClr val="bg1"/>
          </a:solidFill>
        </a:ln>
      </dgm:spPr>
      <dgm:t>
        <a:bodyPr/>
        <a:lstStyle/>
        <a:p>
          <a:endParaRPr lang="en-GB"/>
        </a:p>
      </dgm:t>
    </dgm:pt>
    <dgm:pt modelId="{7C9A9D91-FB53-498B-85B6-42801110151B}" type="sibTrans" cxnId="{BBD9C5E0-FB22-4AEC-B03B-728907EF826E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en-GB" sz="14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400" dirty="0" err="1" smtClean="0">
              <a:latin typeface="Arial" pitchFamily="34" charset="0"/>
              <a:cs typeface="Arial" pitchFamily="34" charset="0"/>
            </a:rPr>
            <a:t>Felicitas</a:t>
          </a:r>
          <a:r>
            <a:rPr lang="en-GB" sz="14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400" dirty="0" err="1" smtClean="0">
              <a:latin typeface="Arial" pitchFamily="34" charset="0"/>
              <a:cs typeface="Arial" pitchFamily="34" charset="0"/>
            </a:rPr>
            <a:t>Pauss</a:t>
          </a:r>
          <a:endParaRPr lang="en-GB" sz="1400" dirty="0">
            <a:latin typeface="Arial" pitchFamily="34" charset="0"/>
            <a:cs typeface="Arial" pitchFamily="34" charset="0"/>
          </a:endParaRPr>
        </a:p>
      </dgm:t>
    </dgm:pt>
    <dgm:pt modelId="{AB606C9F-148C-4491-A7D0-51CFC5BEA7DC}">
      <dgm:prSet phldrT="[Text]" custT="1"/>
      <dgm:spPr>
        <a:solidFill>
          <a:schemeClr val="tx1">
            <a:alpha val="34000"/>
          </a:schemeClr>
        </a:solidFill>
      </dgm:spPr>
      <dgm:t>
        <a:bodyPr/>
        <a:lstStyle/>
        <a:p>
          <a:r>
            <a:rPr lang="en-GB" sz="1600" dirty="0" smtClean="0">
              <a:latin typeface="Arial" pitchFamily="34" charset="0"/>
              <a:cs typeface="Arial" pitchFamily="34" charset="0"/>
            </a:rPr>
            <a:t>Director of Research and Computing</a:t>
          </a:r>
          <a:endParaRPr lang="en-GB" sz="1600" dirty="0">
            <a:latin typeface="Arial" pitchFamily="34" charset="0"/>
            <a:cs typeface="Arial" pitchFamily="34" charset="0"/>
          </a:endParaRPr>
        </a:p>
      </dgm:t>
    </dgm:pt>
    <dgm:pt modelId="{7B963344-BE38-4262-983C-1AB4F7554B1E}" type="parTrans" cxnId="{84D3D8DA-4752-4568-AEF9-577CF2FEE74D}">
      <dgm:prSet/>
      <dgm:spPr>
        <a:ln>
          <a:solidFill>
            <a:schemeClr val="bg1"/>
          </a:solidFill>
        </a:ln>
      </dgm:spPr>
      <dgm:t>
        <a:bodyPr/>
        <a:lstStyle/>
        <a:p>
          <a:endParaRPr lang="en-GB"/>
        </a:p>
      </dgm:t>
    </dgm:pt>
    <dgm:pt modelId="{CC339202-E7E6-40F9-B588-0839A383C655}" type="sibTrans" cxnId="{84D3D8DA-4752-4568-AEF9-577CF2FEE74D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en-GB" sz="1400" dirty="0" smtClean="0">
              <a:latin typeface="Arial" pitchFamily="34" charset="0"/>
              <a:cs typeface="Arial" pitchFamily="34" charset="0"/>
            </a:rPr>
            <a:t>Sergio </a:t>
          </a:r>
          <a:r>
            <a:rPr lang="en-GB" sz="1400" dirty="0" err="1" smtClean="0">
              <a:latin typeface="Arial" pitchFamily="34" charset="0"/>
              <a:cs typeface="Arial" pitchFamily="34" charset="0"/>
            </a:rPr>
            <a:t>Bertolucci</a:t>
          </a:r>
          <a:endParaRPr lang="en-GB" sz="1400" dirty="0">
            <a:latin typeface="Arial" pitchFamily="34" charset="0"/>
            <a:cs typeface="Arial" pitchFamily="34" charset="0"/>
          </a:endParaRPr>
        </a:p>
      </dgm:t>
    </dgm:pt>
    <dgm:pt modelId="{0EFA92B7-1EB3-4CDB-A506-824B924FCCA4}">
      <dgm:prSet phldrT="[Text]" custT="1"/>
      <dgm:spPr>
        <a:solidFill>
          <a:schemeClr val="tx1">
            <a:alpha val="34000"/>
          </a:schemeClr>
        </a:solidFill>
      </dgm:spPr>
      <dgm:t>
        <a:bodyPr/>
        <a:lstStyle/>
        <a:p>
          <a:r>
            <a:rPr lang="en-GB" sz="1600" dirty="0" smtClean="0">
              <a:latin typeface="Arial" pitchFamily="34" charset="0"/>
              <a:cs typeface="Arial" pitchFamily="34" charset="0"/>
            </a:rPr>
            <a:t>Director of </a:t>
          </a:r>
          <a:r>
            <a:rPr lang="en-GB" sz="1600" dirty="0" err="1" smtClean="0">
              <a:latin typeface="Arial" pitchFamily="34" charset="0"/>
              <a:cs typeface="Arial" pitchFamily="34" charset="0"/>
            </a:rPr>
            <a:t>Accelarators</a:t>
          </a:r>
          <a:r>
            <a:rPr lang="en-GB" sz="1600" dirty="0" smtClean="0">
              <a:latin typeface="Arial" pitchFamily="34" charset="0"/>
              <a:cs typeface="Arial" pitchFamily="34" charset="0"/>
            </a:rPr>
            <a:t> and Technology</a:t>
          </a:r>
          <a:endParaRPr lang="en-GB" sz="1600" dirty="0">
            <a:latin typeface="Arial" pitchFamily="34" charset="0"/>
            <a:cs typeface="Arial" pitchFamily="34" charset="0"/>
          </a:endParaRPr>
        </a:p>
      </dgm:t>
    </dgm:pt>
    <dgm:pt modelId="{23B9A7D0-4854-4A79-B7C4-E20FC9747071}" type="parTrans" cxnId="{A4E96953-9882-42A3-A0E1-CC746BCCFC1C}">
      <dgm:prSet/>
      <dgm:spPr>
        <a:ln>
          <a:solidFill>
            <a:schemeClr val="bg1"/>
          </a:solidFill>
        </a:ln>
      </dgm:spPr>
      <dgm:t>
        <a:bodyPr/>
        <a:lstStyle/>
        <a:p>
          <a:endParaRPr lang="en-GB"/>
        </a:p>
      </dgm:t>
    </dgm:pt>
    <dgm:pt modelId="{D2BCD319-E383-4600-ADFC-C4EEABB89C75}" type="sibTrans" cxnId="{A4E96953-9882-42A3-A0E1-CC746BCCFC1C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en-GB" sz="1400" dirty="0" smtClean="0">
              <a:latin typeface="Arial" pitchFamily="34" charset="0"/>
              <a:cs typeface="Arial" pitchFamily="34" charset="0"/>
            </a:rPr>
            <a:t>Stephen Myers</a:t>
          </a:r>
          <a:endParaRPr lang="en-GB" sz="1400" dirty="0">
            <a:latin typeface="Arial" pitchFamily="34" charset="0"/>
            <a:cs typeface="Arial" pitchFamily="34" charset="0"/>
          </a:endParaRPr>
        </a:p>
      </dgm:t>
    </dgm:pt>
    <dgm:pt modelId="{6A928DA7-D7C2-479F-B4F9-4E6A650C7A7F}">
      <dgm:prSet phldrT="[Text]"/>
      <dgm:spPr>
        <a:solidFill>
          <a:schemeClr val="tx1">
            <a:alpha val="34000"/>
          </a:schemeClr>
        </a:solidFill>
      </dgm:spPr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Director of Administration and General Infrastructure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E06A2EF7-9A11-4D8F-8286-7979A8F93BFF}" type="parTrans" cxnId="{9EB73B3B-8D69-4806-AD9F-A54FCAFEAF3B}">
      <dgm:prSet/>
      <dgm:spPr>
        <a:ln>
          <a:solidFill>
            <a:schemeClr val="bg1"/>
          </a:solidFill>
        </a:ln>
      </dgm:spPr>
      <dgm:t>
        <a:bodyPr/>
        <a:lstStyle/>
        <a:p>
          <a:endParaRPr lang="en-GB"/>
        </a:p>
      </dgm:t>
    </dgm:pt>
    <dgm:pt modelId="{E058813B-0874-4215-BBCE-03322E806C88}" type="sibTrans" cxnId="{9EB73B3B-8D69-4806-AD9F-A54FCAFEAF3B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en-GB" sz="1400" dirty="0" err="1" smtClean="0">
              <a:latin typeface="Arial" pitchFamily="34" charset="0"/>
              <a:cs typeface="Arial" pitchFamily="34" charset="0"/>
            </a:rPr>
            <a:t>Sigurd</a:t>
          </a:r>
          <a:r>
            <a:rPr lang="en-GB" sz="14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400" dirty="0" err="1" smtClean="0">
              <a:latin typeface="Arial" pitchFamily="34" charset="0"/>
              <a:cs typeface="Arial" pitchFamily="34" charset="0"/>
            </a:rPr>
            <a:t>Littow</a:t>
          </a:r>
          <a:endParaRPr lang="en-GB" sz="1400" dirty="0">
            <a:latin typeface="Arial" pitchFamily="34" charset="0"/>
            <a:cs typeface="Arial" pitchFamily="34" charset="0"/>
          </a:endParaRPr>
        </a:p>
      </dgm:t>
    </dgm:pt>
    <dgm:pt modelId="{8BE1459B-437B-4E85-8DB4-148366E2A05D}">
      <dgm:prSet phldrT="[Text]" custT="1"/>
      <dgm:spPr>
        <a:solidFill>
          <a:schemeClr val="tx1">
            <a:alpha val="34000"/>
          </a:schemeClr>
        </a:solidFill>
      </dgm:spPr>
      <dgm:t>
        <a:bodyPr/>
        <a:lstStyle/>
        <a:p>
          <a:r>
            <a:rPr lang="en-GB" sz="1600" dirty="0" smtClean="0">
              <a:latin typeface="Arial" pitchFamily="34" charset="0"/>
              <a:cs typeface="Arial" pitchFamily="34" charset="0"/>
            </a:rPr>
            <a:t>PH</a:t>
          </a:r>
          <a:endParaRPr lang="en-GB" sz="1600" dirty="0">
            <a:latin typeface="Arial" pitchFamily="34" charset="0"/>
            <a:cs typeface="Arial" pitchFamily="34" charset="0"/>
          </a:endParaRPr>
        </a:p>
      </dgm:t>
    </dgm:pt>
    <dgm:pt modelId="{4A3A09A5-A7BE-4600-B6F4-E7A33F050F4C}" type="parTrans" cxnId="{A93929AC-FCEF-4447-B56F-1E7CB3DCF701}">
      <dgm:prSet/>
      <dgm:spPr>
        <a:ln>
          <a:solidFill>
            <a:schemeClr val="bg1"/>
          </a:solidFill>
        </a:ln>
      </dgm:spPr>
      <dgm:t>
        <a:bodyPr/>
        <a:lstStyle/>
        <a:p>
          <a:endParaRPr lang="en-GB"/>
        </a:p>
      </dgm:t>
    </dgm:pt>
    <dgm:pt modelId="{713BD564-F51E-4235-A997-BDB35212984D}" type="sibTrans" cxnId="{A93929AC-FCEF-4447-B56F-1E7CB3DCF701}">
      <dgm:prSet/>
      <dgm:spPr>
        <a:solidFill>
          <a:schemeClr val="lt1">
            <a:hueOff val="0"/>
            <a:satOff val="0"/>
            <a:lumOff val="0"/>
            <a:alpha val="0"/>
          </a:schemeClr>
        </a:solidFill>
        <a:ln>
          <a:solidFill>
            <a:schemeClr val="accent1">
              <a:hueOff val="0"/>
              <a:satOff val="0"/>
              <a:lumOff val="0"/>
              <a:alpha val="0"/>
            </a:schemeClr>
          </a:solidFill>
        </a:ln>
      </dgm:spPr>
      <dgm:t>
        <a:bodyPr/>
        <a:lstStyle/>
        <a:p>
          <a:endParaRPr lang="en-GB"/>
        </a:p>
      </dgm:t>
    </dgm:pt>
    <dgm:pt modelId="{DE140923-058C-4F71-8588-7A0A3E16DF83}">
      <dgm:prSet phldrT="[Text]" custT="1"/>
      <dgm:spPr>
        <a:solidFill>
          <a:schemeClr val="tx1">
            <a:alpha val="34000"/>
          </a:schemeClr>
        </a:solidFill>
      </dgm:spPr>
      <dgm:t>
        <a:bodyPr/>
        <a:lstStyle/>
        <a:p>
          <a:r>
            <a:rPr lang="en-GB" sz="1600" dirty="0" smtClean="0">
              <a:latin typeface="Arial" pitchFamily="34" charset="0"/>
              <a:cs typeface="Arial" pitchFamily="34" charset="0"/>
            </a:rPr>
            <a:t>IT</a:t>
          </a:r>
          <a:endParaRPr lang="en-GB" sz="1600" dirty="0">
            <a:latin typeface="Arial" pitchFamily="34" charset="0"/>
            <a:cs typeface="Arial" pitchFamily="34" charset="0"/>
          </a:endParaRPr>
        </a:p>
      </dgm:t>
    </dgm:pt>
    <dgm:pt modelId="{091E13B4-9DA2-4CD9-BC27-35AB81801E7B}" type="parTrans" cxnId="{8A8F750F-1737-43D4-B2C1-CFBA20293901}">
      <dgm:prSet/>
      <dgm:spPr>
        <a:ln>
          <a:solidFill>
            <a:schemeClr val="bg1"/>
          </a:solidFill>
        </a:ln>
      </dgm:spPr>
      <dgm:t>
        <a:bodyPr/>
        <a:lstStyle/>
        <a:p>
          <a:endParaRPr lang="en-GB"/>
        </a:p>
      </dgm:t>
    </dgm:pt>
    <dgm:pt modelId="{928F1832-6544-4824-A6A4-7AEAD9D05BE8}" type="sibTrans" cxnId="{8A8F750F-1737-43D4-B2C1-CFBA20293901}">
      <dgm:prSet/>
      <dgm:spPr>
        <a:solidFill>
          <a:schemeClr val="lt1">
            <a:hueOff val="0"/>
            <a:satOff val="0"/>
            <a:lumOff val="0"/>
            <a:alpha val="0"/>
          </a:schemeClr>
        </a:solidFill>
        <a:ln>
          <a:solidFill>
            <a:schemeClr val="accent1">
              <a:hueOff val="0"/>
              <a:satOff val="0"/>
              <a:lumOff val="0"/>
              <a:alpha val="0"/>
            </a:schemeClr>
          </a:solidFill>
        </a:ln>
      </dgm:spPr>
      <dgm:t>
        <a:bodyPr/>
        <a:lstStyle/>
        <a:p>
          <a:endParaRPr lang="en-GB"/>
        </a:p>
      </dgm:t>
    </dgm:pt>
    <dgm:pt modelId="{EE6C080E-CFB9-40EB-A628-2D01759357E7}">
      <dgm:prSet phldrT="[Text]" custT="1"/>
      <dgm:spPr>
        <a:solidFill>
          <a:schemeClr val="tx1">
            <a:alpha val="34000"/>
          </a:schemeClr>
        </a:solidFill>
      </dgm:spPr>
      <dgm:t>
        <a:bodyPr/>
        <a:lstStyle/>
        <a:p>
          <a:r>
            <a:rPr lang="en-GB" sz="1600" dirty="0" smtClean="0">
              <a:latin typeface="Arial" pitchFamily="34" charset="0"/>
              <a:cs typeface="Arial" pitchFamily="34" charset="0"/>
            </a:rPr>
            <a:t>BE</a:t>
          </a:r>
          <a:endParaRPr lang="en-GB" sz="1600" dirty="0">
            <a:latin typeface="Arial" pitchFamily="34" charset="0"/>
            <a:cs typeface="Arial" pitchFamily="34" charset="0"/>
          </a:endParaRPr>
        </a:p>
      </dgm:t>
    </dgm:pt>
    <dgm:pt modelId="{2D6BD4B6-395C-47DE-AAEA-F1EC8868B4D9}" type="parTrans" cxnId="{781F402A-1B42-48DC-932D-73096E1DAA91}">
      <dgm:prSet/>
      <dgm:spPr>
        <a:ln>
          <a:solidFill>
            <a:schemeClr val="bg1"/>
          </a:solidFill>
        </a:ln>
      </dgm:spPr>
      <dgm:t>
        <a:bodyPr/>
        <a:lstStyle/>
        <a:p>
          <a:endParaRPr lang="en-GB"/>
        </a:p>
      </dgm:t>
    </dgm:pt>
    <dgm:pt modelId="{9B041170-0C26-4C5D-96FA-5B306052AE18}" type="sibTrans" cxnId="{781F402A-1B42-48DC-932D-73096E1DAA91}">
      <dgm:prSet/>
      <dgm:spPr>
        <a:solidFill>
          <a:schemeClr val="lt1">
            <a:hueOff val="0"/>
            <a:satOff val="0"/>
            <a:lumOff val="0"/>
            <a:alpha val="0"/>
          </a:schemeClr>
        </a:solidFill>
        <a:ln>
          <a:solidFill>
            <a:schemeClr val="accent1">
              <a:hueOff val="0"/>
              <a:satOff val="0"/>
              <a:lumOff val="0"/>
              <a:alpha val="0"/>
            </a:schemeClr>
          </a:solidFill>
        </a:ln>
      </dgm:spPr>
      <dgm:t>
        <a:bodyPr/>
        <a:lstStyle/>
        <a:p>
          <a:endParaRPr lang="en-GB"/>
        </a:p>
      </dgm:t>
    </dgm:pt>
    <dgm:pt modelId="{73294CF6-1F43-4E29-9E27-237A46BC0C83}">
      <dgm:prSet phldrT="[Text]" custT="1"/>
      <dgm:spPr>
        <a:solidFill>
          <a:schemeClr val="tx1">
            <a:alpha val="34000"/>
          </a:schemeClr>
        </a:solidFill>
      </dgm:spPr>
      <dgm:t>
        <a:bodyPr/>
        <a:lstStyle/>
        <a:p>
          <a:r>
            <a:rPr lang="en-GB" sz="1600" dirty="0" smtClean="0">
              <a:latin typeface="Arial" pitchFamily="34" charset="0"/>
              <a:cs typeface="Arial" pitchFamily="34" charset="0"/>
            </a:rPr>
            <a:t>TE</a:t>
          </a:r>
          <a:endParaRPr lang="en-GB" sz="1600" dirty="0">
            <a:latin typeface="Arial" pitchFamily="34" charset="0"/>
            <a:cs typeface="Arial" pitchFamily="34" charset="0"/>
          </a:endParaRPr>
        </a:p>
      </dgm:t>
    </dgm:pt>
    <dgm:pt modelId="{9F1BABCF-5E12-4A4A-A95D-8B3D087B0318}" type="parTrans" cxnId="{3F43F015-B1DE-4733-9D88-DD800504ED23}">
      <dgm:prSet/>
      <dgm:spPr>
        <a:ln>
          <a:solidFill>
            <a:schemeClr val="bg1"/>
          </a:solidFill>
        </a:ln>
      </dgm:spPr>
      <dgm:t>
        <a:bodyPr/>
        <a:lstStyle/>
        <a:p>
          <a:endParaRPr lang="en-GB"/>
        </a:p>
      </dgm:t>
    </dgm:pt>
    <dgm:pt modelId="{45DC473E-E306-4A2E-AFFF-20F46909FC00}" type="sibTrans" cxnId="{3F43F015-B1DE-4733-9D88-DD800504ED23}">
      <dgm:prSet/>
      <dgm:spPr>
        <a:solidFill>
          <a:schemeClr val="lt1">
            <a:hueOff val="0"/>
            <a:satOff val="0"/>
            <a:lumOff val="0"/>
            <a:alpha val="0"/>
          </a:schemeClr>
        </a:solidFill>
        <a:ln>
          <a:solidFill>
            <a:schemeClr val="accent1">
              <a:hueOff val="0"/>
              <a:satOff val="0"/>
              <a:lumOff val="0"/>
              <a:alpha val="0"/>
            </a:schemeClr>
          </a:solidFill>
        </a:ln>
      </dgm:spPr>
      <dgm:t>
        <a:bodyPr/>
        <a:lstStyle/>
        <a:p>
          <a:endParaRPr lang="en-GB"/>
        </a:p>
      </dgm:t>
    </dgm:pt>
    <dgm:pt modelId="{078FD3EE-D62C-4D24-84F2-260BEA8E076B}">
      <dgm:prSet phldrT="[Text]" custT="1"/>
      <dgm:spPr>
        <a:solidFill>
          <a:schemeClr val="tx1">
            <a:alpha val="34000"/>
          </a:schemeClr>
        </a:solidFill>
      </dgm:spPr>
      <dgm:t>
        <a:bodyPr/>
        <a:lstStyle/>
        <a:p>
          <a:r>
            <a:rPr lang="en-GB" sz="1600" dirty="0" smtClean="0">
              <a:latin typeface="Arial" pitchFamily="34" charset="0"/>
              <a:cs typeface="Arial" pitchFamily="34" charset="0"/>
            </a:rPr>
            <a:t>EN</a:t>
          </a:r>
          <a:endParaRPr lang="en-GB" sz="1600" dirty="0">
            <a:latin typeface="Arial" pitchFamily="34" charset="0"/>
            <a:cs typeface="Arial" pitchFamily="34" charset="0"/>
          </a:endParaRPr>
        </a:p>
      </dgm:t>
    </dgm:pt>
    <dgm:pt modelId="{21DC8184-1875-4B69-B0EF-39FD14A58790}" type="parTrans" cxnId="{9639E96E-31B0-4592-BE84-AD86CDF5EF6B}">
      <dgm:prSet/>
      <dgm:spPr>
        <a:ln>
          <a:solidFill>
            <a:schemeClr val="bg1"/>
          </a:solidFill>
        </a:ln>
      </dgm:spPr>
      <dgm:t>
        <a:bodyPr/>
        <a:lstStyle/>
        <a:p>
          <a:endParaRPr lang="en-GB"/>
        </a:p>
      </dgm:t>
    </dgm:pt>
    <dgm:pt modelId="{1C549403-04E8-4D6C-ACF5-9E55F507C9BF}" type="sibTrans" cxnId="{9639E96E-31B0-4592-BE84-AD86CDF5EF6B}">
      <dgm:prSet/>
      <dgm:spPr>
        <a:solidFill>
          <a:schemeClr val="lt1">
            <a:hueOff val="0"/>
            <a:satOff val="0"/>
            <a:lumOff val="0"/>
            <a:alpha val="0"/>
          </a:schemeClr>
        </a:solidFill>
        <a:ln>
          <a:solidFill>
            <a:schemeClr val="accent1">
              <a:hueOff val="0"/>
              <a:satOff val="0"/>
              <a:lumOff val="0"/>
              <a:alpha val="0"/>
            </a:schemeClr>
          </a:solidFill>
        </a:ln>
      </dgm:spPr>
      <dgm:t>
        <a:bodyPr/>
        <a:lstStyle/>
        <a:p>
          <a:endParaRPr lang="en-GB"/>
        </a:p>
      </dgm:t>
    </dgm:pt>
    <dgm:pt modelId="{D72BB658-B11D-4C0D-92F4-864648135CCE}">
      <dgm:prSet phldrT="[Text]" custT="1"/>
      <dgm:spPr>
        <a:solidFill>
          <a:schemeClr val="tx1">
            <a:alpha val="34000"/>
          </a:schemeClr>
        </a:solidFill>
      </dgm:spPr>
      <dgm:t>
        <a:bodyPr/>
        <a:lstStyle/>
        <a:p>
          <a:r>
            <a:rPr lang="en-GB" sz="1600" dirty="0" smtClean="0">
              <a:latin typeface="Arial" pitchFamily="34" charset="0"/>
              <a:cs typeface="Arial" pitchFamily="34" charset="0"/>
            </a:rPr>
            <a:t>FP</a:t>
          </a:r>
          <a:endParaRPr lang="en-GB" sz="1600" dirty="0">
            <a:latin typeface="Arial" pitchFamily="34" charset="0"/>
            <a:cs typeface="Arial" pitchFamily="34" charset="0"/>
          </a:endParaRPr>
        </a:p>
      </dgm:t>
    </dgm:pt>
    <dgm:pt modelId="{8C1E656A-CE2E-427C-8EEC-F11D58ED6306}" type="parTrans" cxnId="{108977AF-59F7-41F7-BC9F-F2061C63B915}">
      <dgm:prSet/>
      <dgm:spPr>
        <a:ln>
          <a:solidFill>
            <a:schemeClr val="bg1"/>
          </a:solidFill>
        </a:ln>
      </dgm:spPr>
      <dgm:t>
        <a:bodyPr/>
        <a:lstStyle/>
        <a:p>
          <a:endParaRPr lang="en-GB"/>
        </a:p>
      </dgm:t>
    </dgm:pt>
    <dgm:pt modelId="{7BC915F9-F5FF-4283-98E6-10670F5EF588}" type="sibTrans" cxnId="{108977AF-59F7-41F7-BC9F-F2061C63B915}">
      <dgm:prSet/>
      <dgm:spPr>
        <a:solidFill>
          <a:schemeClr val="lt1">
            <a:hueOff val="0"/>
            <a:satOff val="0"/>
            <a:lumOff val="0"/>
            <a:alpha val="0"/>
          </a:schemeClr>
        </a:solidFill>
        <a:ln>
          <a:solidFill>
            <a:schemeClr val="accent1">
              <a:hueOff val="0"/>
              <a:satOff val="0"/>
              <a:lumOff val="0"/>
              <a:alpha val="0"/>
            </a:schemeClr>
          </a:solidFill>
        </a:ln>
      </dgm:spPr>
      <dgm:t>
        <a:bodyPr/>
        <a:lstStyle/>
        <a:p>
          <a:endParaRPr lang="en-GB"/>
        </a:p>
      </dgm:t>
    </dgm:pt>
    <dgm:pt modelId="{4A9FB16D-B84F-4DCC-89A0-FA3E09A74F6C}">
      <dgm:prSet phldrT="[Text]" custT="1"/>
      <dgm:spPr>
        <a:solidFill>
          <a:schemeClr val="tx1">
            <a:alpha val="34000"/>
          </a:schemeClr>
        </a:solidFill>
      </dgm:spPr>
      <dgm:t>
        <a:bodyPr/>
        <a:lstStyle/>
        <a:p>
          <a:r>
            <a:rPr lang="en-GB" sz="1600" dirty="0" smtClean="0">
              <a:latin typeface="Arial" pitchFamily="34" charset="0"/>
              <a:cs typeface="Arial" pitchFamily="34" charset="0"/>
            </a:rPr>
            <a:t>GS</a:t>
          </a:r>
          <a:endParaRPr lang="en-GB" sz="1600" dirty="0">
            <a:latin typeface="Arial" pitchFamily="34" charset="0"/>
            <a:cs typeface="Arial" pitchFamily="34" charset="0"/>
          </a:endParaRPr>
        </a:p>
      </dgm:t>
    </dgm:pt>
    <dgm:pt modelId="{D4BFD887-6E34-4E77-A78C-1F5B90934795}" type="parTrans" cxnId="{1FB523C3-8EE6-43A4-BDD0-307811C78355}">
      <dgm:prSet/>
      <dgm:spPr>
        <a:ln>
          <a:solidFill>
            <a:schemeClr val="bg1"/>
          </a:solidFill>
        </a:ln>
      </dgm:spPr>
      <dgm:t>
        <a:bodyPr/>
        <a:lstStyle/>
        <a:p>
          <a:endParaRPr lang="en-GB"/>
        </a:p>
      </dgm:t>
    </dgm:pt>
    <dgm:pt modelId="{CF86D88F-3E0A-4BE6-ACB6-4E202A3BDCA4}" type="sibTrans" cxnId="{1FB523C3-8EE6-43A4-BDD0-307811C78355}">
      <dgm:prSet/>
      <dgm:spPr>
        <a:solidFill>
          <a:schemeClr val="lt1">
            <a:hueOff val="0"/>
            <a:satOff val="0"/>
            <a:lumOff val="0"/>
            <a:alpha val="0"/>
          </a:schemeClr>
        </a:solidFill>
        <a:ln>
          <a:solidFill>
            <a:schemeClr val="accent1">
              <a:hueOff val="0"/>
              <a:satOff val="0"/>
              <a:lumOff val="0"/>
              <a:alpha val="0"/>
            </a:schemeClr>
          </a:solidFill>
        </a:ln>
      </dgm:spPr>
      <dgm:t>
        <a:bodyPr/>
        <a:lstStyle/>
        <a:p>
          <a:endParaRPr lang="en-GB"/>
        </a:p>
      </dgm:t>
    </dgm:pt>
    <dgm:pt modelId="{9B442204-6DA1-468B-90A3-175CFADA6879}">
      <dgm:prSet phldrT="[Text]" custT="1"/>
      <dgm:spPr>
        <a:solidFill>
          <a:schemeClr val="tx1">
            <a:alpha val="34000"/>
          </a:schemeClr>
        </a:solidFill>
      </dgm:spPr>
      <dgm:t>
        <a:bodyPr/>
        <a:lstStyle/>
        <a:p>
          <a:r>
            <a:rPr lang="en-GB" sz="1600" dirty="0" smtClean="0">
              <a:latin typeface="Arial" pitchFamily="34" charset="0"/>
              <a:cs typeface="Arial" pitchFamily="34" charset="0"/>
            </a:rPr>
            <a:t>HR</a:t>
          </a:r>
          <a:endParaRPr lang="en-GB" sz="1600" dirty="0">
            <a:latin typeface="Arial" pitchFamily="34" charset="0"/>
            <a:cs typeface="Arial" pitchFamily="34" charset="0"/>
          </a:endParaRPr>
        </a:p>
      </dgm:t>
    </dgm:pt>
    <dgm:pt modelId="{0ECF7FC5-D22C-4BB1-8A32-6DB51C54B0E2}" type="parTrans" cxnId="{DF2BBD3C-8E3C-4EEE-AA95-AFE3B4688919}">
      <dgm:prSet/>
      <dgm:spPr>
        <a:ln>
          <a:solidFill>
            <a:schemeClr val="bg1"/>
          </a:solidFill>
        </a:ln>
      </dgm:spPr>
      <dgm:t>
        <a:bodyPr/>
        <a:lstStyle/>
        <a:p>
          <a:endParaRPr lang="en-GB"/>
        </a:p>
      </dgm:t>
    </dgm:pt>
    <dgm:pt modelId="{7267AF58-C16D-4555-9F39-3643320F459F}" type="sibTrans" cxnId="{DF2BBD3C-8E3C-4EEE-AA95-AFE3B4688919}">
      <dgm:prSet/>
      <dgm:spPr>
        <a:solidFill>
          <a:schemeClr val="lt1">
            <a:hueOff val="0"/>
            <a:satOff val="0"/>
            <a:lumOff val="0"/>
            <a:alpha val="0"/>
          </a:schemeClr>
        </a:solidFill>
        <a:ln>
          <a:solidFill>
            <a:schemeClr val="accent1">
              <a:hueOff val="0"/>
              <a:satOff val="0"/>
              <a:lumOff val="0"/>
              <a:alpha val="0"/>
            </a:schemeClr>
          </a:solidFill>
        </a:ln>
      </dgm:spPr>
      <dgm:t>
        <a:bodyPr/>
        <a:lstStyle/>
        <a:p>
          <a:endParaRPr lang="en-GB"/>
        </a:p>
      </dgm:t>
    </dgm:pt>
    <dgm:pt modelId="{9D8A9F4E-BDFE-47D5-AB5C-5EE34DE27E0A}" type="pres">
      <dgm:prSet presAssocID="{10B89E46-5E0A-4A0E-B38E-CEFA3BD1B14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5220E91D-D256-4683-9A60-ADCC4BB995C0}" type="pres">
      <dgm:prSet presAssocID="{5FDE4F56-062C-4275-972C-EAA4AB401BD6}" presName="hierRoot1" presStyleCnt="0">
        <dgm:presLayoutVars>
          <dgm:hierBranch val="init"/>
        </dgm:presLayoutVars>
      </dgm:prSet>
      <dgm:spPr/>
    </dgm:pt>
    <dgm:pt modelId="{136553BD-B291-47DA-A94C-973E1265B616}" type="pres">
      <dgm:prSet presAssocID="{5FDE4F56-062C-4275-972C-EAA4AB401BD6}" presName="rootComposite1" presStyleCnt="0"/>
      <dgm:spPr/>
    </dgm:pt>
    <dgm:pt modelId="{C87461D6-5E78-4907-B304-A4DE274CE874}" type="pres">
      <dgm:prSet presAssocID="{5FDE4F56-062C-4275-972C-EAA4AB401BD6}" presName="rootText1" presStyleLbl="node0" presStyleIdx="0" presStyleCnt="1" custScaleX="194159" custScaleY="195100" custLinFactY="-99610" custLinFactNeighborX="-4474" custLinFactNeighborY="-100000">
        <dgm:presLayoutVars>
          <dgm:chMax/>
          <dgm:chPref val="3"/>
        </dgm:presLayoutVars>
      </dgm:prSet>
      <dgm:spPr/>
      <dgm:t>
        <a:bodyPr/>
        <a:lstStyle/>
        <a:p>
          <a:endParaRPr lang="en-GB"/>
        </a:p>
      </dgm:t>
    </dgm:pt>
    <dgm:pt modelId="{500BD7E2-22D0-4563-A3A8-70A735C07247}" type="pres">
      <dgm:prSet presAssocID="{5FDE4F56-062C-4275-972C-EAA4AB401BD6}" presName="titleText1" presStyleLbl="fgAcc0" presStyleIdx="0" presStyleCnt="1" custScaleX="130198" custScaleY="147533" custLinFactY="-92780" custLinFactNeighborX="9663" custLinFactNeighborY="-100000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8192DB7B-3524-4E3B-B586-807A6CACA892}" type="pres">
      <dgm:prSet presAssocID="{5FDE4F56-062C-4275-972C-EAA4AB401BD6}" presName="rootConnector1" presStyleLbl="node1" presStyleIdx="0" presStyleCnt="11"/>
      <dgm:spPr/>
      <dgm:t>
        <a:bodyPr/>
        <a:lstStyle/>
        <a:p>
          <a:endParaRPr lang="en-GB"/>
        </a:p>
      </dgm:t>
    </dgm:pt>
    <dgm:pt modelId="{9F892EB4-0340-4324-9688-AA632BBCE5E9}" type="pres">
      <dgm:prSet presAssocID="{5FDE4F56-062C-4275-972C-EAA4AB401BD6}" presName="hierChild2" presStyleCnt="0"/>
      <dgm:spPr/>
    </dgm:pt>
    <dgm:pt modelId="{F5AEA155-E426-424D-B588-507CD4317E06}" type="pres">
      <dgm:prSet presAssocID="{7B963344-BE38-4262-983C-1AB4F7554B1E}" presName="Name37" presStyleLbl="parChTrans1D2" presStyleIdx="0" presStyleCnt="4"/>
      <dgm:spPr/>
      <dgm:t>
        <a:bodyPr/>
        <a:lstStyle/>
        <a:p>
          <a:endParaRPr lang="en-GB"/>
        </a:p>
      </dgm:t>
    </dgm:pt>
    <dgm:pt modelId="{A41826D0-FA40-4C29-BB52-3F095906ED4C}" type="pres">
      <dgm:prSet presAssocID="{AB606C9F-148C-4491-A7D0-51CFC5BEA7DC}" presName="hierRoot2" presStyleCnt="0">
        <dgm:presLayoutVars>
          <dgm:hierBranch val="init"/>
        </dgm:presLayoutVars>
      </dgm:prSet>
      <dgm:spPr/>
    </dgm:pt>
    <dgm:pt modelId="{34E04C1A-6DC6-4C06-A9F5-333B8F01F826}" type="pres">
      <dgm:prSet presAssocID="{AB606C9F-148C-4491-A7D0-51CFC5BEA7DC}" presName="rootComposite" presStyleCnt="0"/>
      <dgm:spPr/>
    </dgm:pt>
    <dgm:pt modelId="{4A743C11-874A-47C8-BF3A-271C8644148F}" type="pres">
      <dgm:prSet presAssocID="{AB606C9F-148C-4491-A7D0-51CFC5BEA7DC}" presName="rootText" presStyleLbl="node1" presStyleIdx="0" presStyleCnt="11" custScaleX="221128" custScaleY="195099" custLinFactNeighborX="3334" custLinFactNeighborY="-56122">
        <dgm:presLayoutVars>
          <dgm:chMax/>
          <dgm:chPref val="3"/>
        </dgm:presLayoutVars>
      </dgm:prSet>
      <dgm:spPr/>
      <dgm:t>
        <a:bodyPr/>
        <a:lstStyle/>
        <a:p>
          <a:endParaRPr lang="en-GB"/>
        </a:p>
      </dgm:t>
    </dgm:pt>
    <dgm:pt modelId="{A8E89350-BEE4-46D2-A3DC-B8434A4BFF26}" type="pres">
      <dgm:prSet presAssocID="{AB606C9F-148C-4491-A7D0-51CFC5BEA7DC}" presName="titleText2" presStyleLbl="fgAcc1" presStyleIdx="0" presStyleCnt="11" custScaleX="214072" custScaleY="147533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C9DED6C4-A5CB-41BE-A5DF-F0BDCF05F8E3}" type="pres">
      <dgm:prSet presAssocID="{AB606C9F-148C-4491-A7D0-51CFC5BEA7DC}" presName="rootConnector" presStyleLbl="node2" presStyleIdx="0" presStyleCnt="0"/>
      <dgm:spPr/>
      <dgm:t>
        <a:bodyPr/>
        <a:lstStyle/>
        <a:p>
          <a:endParaRPr lang="en-GB"/>
        </a:p>
      </dgm:t>
    </dgm:pt>
    <dgm:pt modelId="{82CB10F2-3256-48CB-BC2E-6FB6D3E79DB0}" type="pres">
      <dgm:prSet presAssocID="{AB606C9F-148C-4491-A7D0-51CFC5BEA7DC}" presName="hierChild4" presStyleCnt="0"/>
      <dgm:spPr/>
    </dgm:pt>
    <dgm:pt modelId="{851C20D9-F43C-4703-879D-C8630980B7F1}" type="pres">
      <dgm:prSet presAssocID="{4A3A09A5-A7BE-4600-B6F4-E7A33F050F4C}" presName="Name37" presStyleLbl="parChTrans1D3" presStyleIdx="0" presStyleCnt="8"/>
      <dgm:spPr/>
      <dgm:t>
        <a:bodyPr/>
        <a:lstStyle/>
        <a:p>
          <a:endParaRPr lang="en-GB"/>
        </a:p>
      </dgm:t>
    </dgm:pt>
    <dgm:pt modelId="{C9A852AD-30CA-4E63-89F2-88365E33AEC1}" type="pres">
      <dgm:prSet presAssocID="{8BE1459B-437B-4E85-8DB4-148366E2A05D}" presName="hierRoot2" presStyleCnt="0">
        <dgm:presLayoutVars>
          <dgm:hierBranch val="init"/>
        </dgm:presLayoutVars>
      </dgm:prSet>
      <dgm:spPr/>
    </dgm:pt>
    <dgm:pt modelId="{65BC07DC-094E-4514-B449-D702B9981DEE}" type="pres">
      <dgm:prSet presAssocID="{8BE1459B-437B-4E85-8DB4-148366E2A05D}" presName="rootComposite" presStyleCnt="0"/>
      <dgm:spPr/>
    </dgm:pt>
    <dgm:pt modelId="{1B1BA2EF-3783-4371-BF6A-E874E2299A77}" type="pres">
      <dgm:prSet presAssocID="{8BE1459B-437B-4E85-8DB4-148366E2A05D}" presName="rootText" presStyleLbl="node1" presStyleIdx="1" presStyleCnt="11">
        <dgm:presLayoutVars>
          <dgm:chMax/>
          <dgm:chPref val="3"/>
        </dgm:presLayoutVars>
      </dgm:prSet>
      <dgm:spPr/>
      <dgm:t>
        <a:bodyPr/>
        <a:lstStyle/>
        <a:p>
          <a:endParaRPr lang="en-GB"/>
        </a:p>
      </dgm:t>
    </dgm:pt>
    <dgm:pt modelId="{1DB055BD-3F9D-483C-8615-E3BBE9457193}" type="pres">
      <dgm:prSet presAssocID="{8BE1459B-437B-4E85-8DB4-148366E2A05D}" presName="titleText2" presStyleLbl="fgAcc1" presStyleIdx="1" presStyleCnt="11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9F3B150D-D286-4D44-82F3-6D7504942FB9}" type="pres">
      <dgm:prSet presAssocID="{8BE1459B-437B-4E85-8DB4-148366E2A05D}" presName="rootConnector" presStyleLbl="node3" presStyleIdx="0" presStyleCnt="0"/>
      <dgm:spPr/>
      <dgm:t>
        <a:bodyPr/>
        <a:lstStyle/>
        <a:p>
          <a:endParaRPr lang="en-GB"/>
        </a:p>
      </dgm:t>
    </dgm:pt>
    <dgm:pt modelId="{FF877FD2-4692-4E85-A6D9-02C6A0B6022A}" type="pres">
      <dgm:prSet presAssocID="{8BE1459B-437B-4E85-8DB4-148366E2A05D}" presName="hierChild4" presStyleCnt="0"/>
      <dgm:spPr/>
    </dgm:pt>
    <dgm:pt modelId="{C87810A7-B21C-4CFB-A81E-D95506AA444D}" type="pres">
      <dgm:prSet presAssocID="{8BE1459B-437B-4E85-8DB4-148366E2A05D}" presName="hierChild5" presStyleCnt="0"/>
      <dgm:spPr/>
    </dgm:pt>
    <dgm:pt modelId="{D72D4673-9B94-4800-A6CE-5954CFAF198E}" type="pres">
      <dgm:prSet presAssocID="{091E13B4-9DA2-4CD9-BC27-35AB81801E7B}" presName="Name37" presStyleLbl="parChTrans1D3" presStyleIdx="1" presStyleCnt="8"/>
      <dgm:spPr/>
      <dgm:t>
        <a:bodyPr/>
        <a:lstStyle/>
        <a:p>
          <a:endParaRPr lang="en-GB"/>
        </a:p>
      </dgm:t>
    </dgm:pt>
    <dgm:pt modelId="{D6BB8376-C237-4D5C-B92B-5936F3E8EF21}" type="pres">
      <dgm:prSet presAssocID="{DE140923-058C-4F71-8588-7A0A3E16DF83}" presName="hierRoot2" presStyleCnt="0">
        <dgm:presLayoutVars>
          <dgm:hierBranch val="init"/>
        </dgm:presLayoutVars>
      </dgm:prSet>
      <dgm:spPr/>
    </dgm:pt>
    <dgm:pt modelId="{DC2C5F2C-CFB3-478F-8F6B-B2C059144881}" type="pres">
      <dgm:prSet presAssocID="{DE140923-058C-4F71-8588-7A0A3E16DF83}" presName="rootComposite" presStyleCnt="0"/>
      <dgm:spPr/>
    </dgm:pt>
    <dgm:pt modelId="{D7EC707D-EF22-4A0A-B554-D03D2F6CF122}" type="pres">
      <dgm:prSet presAssocID="{DE140923-058C-4F71-8588-7A0A3E16DF83}" presName="rootText" presStyleLbl="node1" presStyleIdx="2" presStyleCnt="11">
        <dgm:presLayoutVars>
          <dgm:chMax/>
          <dgm:chPref val="3"/>
        </dgm:presLayoutVars>
      </dgm:prSet>
      <dgm:spPr/>
      <dgm:t>
        <a:bodyPr/>
        <a:lstStyle/>
        <a:p>
          <a:endParaRPr lang="en-GB"/>
        </a:p>
      </dgm:t>
    </dgm:pt>
    <dgm:pt modelId="{6998AA51-B469-415B-BD54-551308250417}" type="pres">
      <dgm:prSet presAssocID="{DE140923-058C-4F71-8588-7A0A3E16DF83}" presName="titleText2" presStyleLbl="fgAcc1" presStyleIdx="2" presStyleCnt="11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D3493FA3-9A2A-4B03-9E12-FB389C2BE9DC}" type="pres">
      <dgm:prSet presAssocID="{DE140923-058C-4F71-8588-7A0A3E16DF83}" presName="rootConnector" presStyleLbl="node3" presStyleIdx="0" presStyleCnt="0"/>
      <dgm:spPr/>
      <dgm:t>
        <a:bodyPr/>
        <a:lstStyle/>
        <a:p>
          <a:endParaRPr lang="en-GB"/>
        </a:p>
      </dgm:t>
    </dgm:pt>
    <dgm:pt modelId="{E5814279-7D9D-4A1C-9AAE-D393434A7BC9}" type="pres">
      <dgm:prSet presAssocID="{DE140923-058C-4F71-8588-7A0A3E16DF83}" presName="hierChild4" presStyleCnt="0"/>
      <dgm:spPr/>
    </dgm:pt>
    <dgm:pt modelId="{11D09DE9-9F89-4108-B666-B9BC8A2D1F09}" type="pres">
      <dgm:prSet presAssocID="{DE140923-058C-4F71-8588-7A0A3E16DF83}" presName="hierChild5" presStyleCnt="0"/>
      <dgm:spPr/>
    </dgm:pt>
    <dgm:pt modelId="{6FF14677-5254-47C4-B3FF-73CDB37F64D5}" type="pres">
      <dgm:prSet presAssocID="{AB606C9F-148C-4491-A7D0-51CFC5BEA7DC}" presName="hierChild5" presStyleCnt="0"/>
      <dgm:spPr/>
    </dgm:pt>
    <dgm:pt modelId="{00D4A344-0309-4DDB-9EFC-53F6C345C836}" type="pres">
      <dgm:prSet presAssocID="{23B9A7D0-4854-4A79-B7C4-E20FC9747071}" presName="Name37" presStyleLbl="parChTrans1D2" presStyleIdx="1" presStyleCnt="4"/>
      <dgm:spPr/>
      <dgm:t>
        <a:bodyPr/>
        <a:lstStyle/>
        <a:p>
          <a:endParaRPr lang="en-GB"/>
        </a:p>
      </dgm:t>
    </dgm:pt>
    <dgm:pt modelId="{8E0AA6B1-DA85-427B-BADE-6FE06ADF6D30}" type="pres">
      <dgm:prSet presAssocID="{0EFA92B7-1EB3-4CDB-A506-824B924FCCA4}" presName="hierRoot2" presStyleCnt="0">
        <dgm:presLayoutVars>
          <dgm:hierBranch val="init"/>
        </dgm:presLayoutVars>
      </dgm:prSet>
      <dgm:spPr/>
    </dgm:pt>
    <dgm:pt modelId="{F5068EE5-22B4-41F8-B61C-FA9A2C6CE9A9}" type="pres">
      <dgm:prSet presAssocID="{0EFA92B7-1EB3-4CDB-A506-824B924FCCA4}" presName="rootComposite" presStyleCnt="0"/>
      <dgm:spPr/>
    </dgm:pt>
    <dgm:pt modelId="{3C1E5FC9-9724-4852-8E33-19E518D6B413}" type="pres">
      <dgm:prSet presAssocID="{0EFA92B7-1EB3-4CDB-A506-824B924FCCA4}" presName="rootText" presStyleLbl="node1" presStyleIdx="3" presStyleCnt="11" custScaleX="234286" custScaleY="209477" custLinFactNeighborX="17859" custLinFactNeighborY="-58138">
        <dgm:presLayoutVars>
          <dgm:chMax/>
          <dgm:chPref val="3"/>
        </dgm:presLayoutVars>
      </dgm:prSet>
      <dgm:spPr/>
      <dgm:t>
        <a:bodyPr/>
        <a:lstStyle/>
        <a:p>
          <a:endParaRPr lang="en-GB"/>
        </a:p>
      </dgm:t>
    </dgm:pt>
    <dgm:pt modelId="{89F23030-EE5C-4BF8-B526-25790F1E6A82}" type="pres">
      <dgm:prSet presAssocID="{0EFA92B7-1EB3-4CDB-A506-824B924FCCA4}" presName="titleText2" presStyleLbl="fgAcc1" presStyleIdx="3" presStyleCnt="11" custScaleX="185231" custScaleY="147533" custLinFactNeighborX="32521" custLinFactNeighborY="17167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7A00C1B7-3132-4635-9574-727925216A8C}" type="pres">
      <dgm:prSet presAssocID="{0EFA92B7-1EB3-4CDB-A506-824B924FCCA4}" presName="rootConnector" presStyleLbl="node2" presStyleIdx="0" presStyleCnt="0"/>
      <dgm:spPr/>
      <dgm:t>
        <a:bodyPr/>
        <a:lstStyle/>
        <a:p>
          <a:endParaRPr lang="en-GB"/>
        </a:p>
      </dgm:t>
    </dgm:pt>
    <dgm:pt modelId="{EF5095CB-45F3-41FF-BA2D-CA6D4840062D}" type="pres">
      <dgm:prSet presAssocID="{0EFA92B7-1EB3-4CDB-A506-824B924FCCA4}" presName="hierChild4" presStyleCnt="0"/>
      <dgm:spPr/>
    </dgm:pt>
    <dgm:pt modelId="{97E16192-8670-4FBC-BB92-45B7835D1569}" type="pres">
      <dgm:prSet presAssocID="{2D6BD4B6-395C-47DE-AAEA-F1EC8868B4D9}" presName="Name37" presStyleLbl="parChTrans1D3" presStyleIdx="2" presStyleCnt="8"/>
      <dgm:spPr/>
      <dgm:t>
        <a:bodyPr/>
        <a:lstStyle/>
        <a:p>
          <a:endParaRPr lang="en-GB"/>
        </a:p>
      </dgm:t>
    </dgm:pt>
    <dgm:pt modelId="{1D7FBC5D-2657-4F50-A72A-9646F974881B}" type="pres">
      <dgm:prSet presAssocID="{EE6C080E-CFB9-40EB-A628-2D01759357E7}" presName="hierRoot2" presStyleCnt="0">
        <dgm:presLayoutVars>
          <dgm:hierBranch val="init"/>
        </dgm:presLayoutVars>
      </dgm:prSet>
      <dgm:spPr/>
    </dgm:pt>
    <dgm:pt modelId="{DEC9B72B-3C32-4C20-9E02-BA5A4A10F430}" type="pres">
      <dgm:prSet presAssocID="{EE6C080E-CFB9-40EB-A628-2D01759357E7}" presName="rootComposite" presStyleCnt="0"/>
      <dgm:spPr/>
    </dgm:pt>
    <dgm:pt modelId="{1194D866-F20E-43B8-A48E-3FBAF65D8E3F}" type="pres">
      <dgm:prSet presAssocID="{EE6C080E-CFB9-40EB-A628-2D01759357E7}" presName="rootText" presStyleLbl="node1" presStyleIdx="4" presStyleCnt="11" custLinFactNeighborX="18523" custLinFactNeighborY="-11079">
        <dgm:presLayoutVars>
          <dgm:chMax/>
          <dgm:chPref val="3"/>
        </dgm:presLayoutVars>
      </dgm:prSet>
      <dgm:spPr/>
      <dgm:t>
        <a:bodyPr/>
        <a:lstStyle/>
        <a:p>
          <a:endParaRPr lang="en-GB"/>
        </a:p>
      </dgm:t>
    </dgm:pt>
    <dgm:pt modelId="{ED955412-405F-4173-B530-2695A420E2DC}" type="pres">
      <dgm:prSet presAssocID="{EE6C080E-CFB9-40EB-A628-2D01759357E7}" presName="titleText2" presStyleLbl="fgAcc1" presStyleIdx="4" presStyleCnt="11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6D3AA705-2EF1-464F-948B-152011078091}" type="pres">
      <dgm:prSet presAssocID="{EE6C080E-CFB9-40EB-A628-2D01759357E7}" presName="rootConnector" presStyleLbl="node3" presStyleIdx="0" presStyleCnt="0"/>
      <dgm:spPr/>
      <dgm:t>
        <a:bodyPr/>
        <a:lstStyle/>
        <a:p>
          <a:endParaRPr lang="en-GB"/>
        </a:p>
      </dgm:t>
    </dgm:pt>
    <dgm:pt modelId="{B1A37AEF-7750-44F2-9762-A8E311931670}" type="pres">
      <dgm:prSet presAssocID="{EE6C080E-CFB9-40EB-A628-2D01759357E7}" presName="hierChild4" presStyleCnt="0"/>
      <dgm:spPr/>
    </dgm:pt>
    <dgm:pt modelId="{8A64A125-6A0B-4419-8528-D6C3398D02D1}" type="pres">
      <dgm:prSet presAssocID="{EE6C080E-CFB9-40EB-A628-2D01759357E7}" presName="hierChild5" presStyleCnt="0"/>
      <dgm:spPr/>
    </dgm:pt>
    <dgm:pt modelId="{CB11F95D-BFB4-4713-9490-57E6E0486519}" type="pres">
      <dgm:prSet presAssocID="{9F1BABCF-5E12-4A4A-A95D-8B3D087B0318}" presName="Name37" presStyleLbl="parChTrans1D3" presStyleIdx="3" presStyleCnt="8"/>
      <dgm:spPr/>
      <dgm:t>
        <a:bodyPr/>
        <a:lstStyle/>
        <a:p>
          <a:endParaRPr lang="en-GB"/>
        </a:p>
      </dgm:t>
    </dgm:pt>
    <dgm:pt modelId="{EC837823-3A82-456E-8DB5-509AEEB4601B}" type="pres">
      <dgm:prSet presAssocID="{73294CF6-1F43-4E29-9E27-237A46BC0C83}" presName="hierRoot2" presStyleCnt="0">
        <dgm:presLayoutVars>
          <dgm:hierBranch val="init"/>
        </dgm:presLayoutVars>
      </dgm:prSet>
      <dgm:spPr/>
    </dgm:pt>
    <dgm:pt modelId="{4F45F092-0A6A-4D2E-8352-20930494788E}" type="pres">
      <dgm:prSet presAssocID="{73294CF6-1F43-4E29-9E27-237A46BC0C83}" presName="rootComposite" presStyleCnt="0"/>
      <dgm:spPr/>
    </dgm:pt>
    <dgm:pt modelId="{2762FB9E-36CC-499E-A448-86BD0C9B1EF6}" type="pres">
      <dgm:prSet presAssocID="{73294CF6-1F43-4E29-9E27-237A46BC0C83}" presName="rootText" presStyleLbl="node1" presStyleIdx="5" presStyleCnt="11" custLinFactNeighborY="-11079">
        <dgm:presLayoutVars>
          <dgm:chMax/>
          <dgm:chPref val="3"/>
        </dgm:presLayoutVars>
      </dgm:prSet>
      <dgm:spPr/>
      <dgm:t>
        <a:bodyPr/>
        <a:lstStyle/>
        <a:p>
          <a:endParaRPr lang="en-GB"/>
        </a:p>
      </dgm:t>
    </dgm:pt>
    <dgm:pt modelId="{6F949D74-3DCD-42CE-B7EF-7810E2187F62}" type="pres">
      <dgm:prSet presAssocID="{73294CF6-1F43-4E29-9E27-237A46BC0C83}" presName="titleText2" presStyleLbl="fgAcc1" presStyleIdx="5" presStyleCnt="11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C60FB2ED-89F4-40C3-BD75-99CA9EF34276}" type="pres">
      <dgm:prSet presAssocID="{73294CF6-1F43-4E29-9E27-237A46BC0C83}" presName="rootConnector" presStyleLbl="node3" presStyleIdx="0" presStyleCnt="0"/>
      <dgm:spPr/>
      <dgm:t>
        <a:bodyPr/>
        <a:lstStyle/>
        <a:p>
          <a:endParaRPr lang="en-GB"/>
        </a:p>
      </dgm:t>
    </dgm:pt>
    <dgm:pt modelId="{5CD6A8C2-E858-461E-85A6-803FCD389C37}" type="pres">
      <dgm:prSet presAssocID="{73294CF6-1F43-4E29-9E27-237A46BC0C83}" presName="hierChild4" presStyleCnt="0"/>
      <dgm:spPr/>
    </dgm:pt>
    <dgm:pt modelId="{44B2BBC7-634F-42A8-94DE-B5F21BF16EFF}" type="pres">
      <dgm:prSet presAssocID="{73294CF6-1F43-4E29-9E27-237A46BC0C83}" presName="hierChild5" presStyleCnt="0"/>
      <dgm:spPr/>
    </dgm:pt>
    <dgm:pt modelId="{D40EE318-F62D-4AFF-B29D-99A141D7B1D4}" type="pres">
      <dgm:prSet presAssocID="{21DC8184-1875-4B69-B0EF-39FD14A58790}" presName="Name37" presStyleLbl="parChTrans1D3" presStyleIdx="4" presStyleCnt="8"/>
      <dgm:spPr/>
      <dgm:t>
        <a:bodyPr/>
        <a:lstStyle/>
        <a:p>
          <a:endParaRPr lang="en-GB"/>
        </a:p>
      </dgm:t>
    </dgm:pt>
    <dgm:pt modelId="{BD9FAD44-DCAF-401D-8E17-7D501CE33C73}" type="pres">
      <dgm:prSet presAssocID="{078FD3EE-D62C-4D24-84F2-260BEA8E076B}" presName="hierRoot2" presStyleCnt="0">
        <dgm:presLayoutVars>
          <dgm:hierBranch val="init"/>
        </dgm:presLayoutVars>
      </dgm:prSet>
      <dgm:spPr/>
    </dgm:pt>
    <dgm:pt modelId="{D28FD33C-1DA1-4992-97AC-80CCA00CCAA9}" type="pres">
      <dgm:prSet presAssocID="{078FD3EE-D62C-4D24-84F2-260BEA8E076B}" presName="rootComposite" presStyleCnt="0"/>
      <dgm:spPr/>
    </dgm:pt>
    <dgm:pt modelId="{4711F6CA-4794-4516-B31C-83618FA17394}" type="pres">
      <dgm:prSet presAssocID="{078FD3EE-D62C-4D24-84F2-260BEA8E076B}" presName="rootText" presStyleLbl="node1" presStyleIdx="6" presStyleCnt="11" custLinFactNeighborX="-16399" custLinFactNeighborY="-11079">
        <dgm:presLayoutVars>
          <dgm:chMax/>
          <dgm:chPref val="3"/>
        </dgm:presLayoutVars>
      </dgm:prSet>
      <dgm:spPr/>
      <dgm:t>
        <a:bodyPr/>
        <a:lstStyle/>
        <a:p>
          <a:endParaRPr lang="en-GB"/>
        </a:p>
      </dgm:t>
    </dgm:pt>
    <dgm:pt modelId="{D169FA74-304D-4398-9C7C-C1A08884D1C8}" type="pres">
      <dgm:prSet presAssocID="{078FD3EE-D62C-4D24-84F2-260BEA8E076B}" presName="titleText2" presStyleLbl="fgAcc1" presStyleIdx="6" presStyleCnt="11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4B85D04A-A602-4910-9ED2-4D31455B84F1}" type="pres">
      <dgm:prSet presAssocID="{078FD3EE-D62C-4D24-84F2-260BEA8E076B}" presName="rootConnector" presStyleLbl="node3" presStyleIdx="0" presStyleCnt="0"/>
      <dgm:spPr/>
      <dgm:t>
        <a:bodyPr/>
        <a:lstStyle/>
        <a:p>
          <a:endParaRPr lang="en-GB"/>
        </a:p>
      </dgm:t>
    </dgm:pt>
    <dgm:pt modelId="{E8B9D2BB-DC16-4096-8C44-2E7632D9D52C}" type="pres">
      <dgm:prSet presAssocID="{078FD3EE-D62C-4D24-84F2-260BEA8E076B}" presName="hierChild4" presStyleCnt="0"/>
      <dgm:spPr/>
    </dgm:pt>
    <dgm:pt modelId="{D2E24DF3-7245-4043-9237-1D8EFE8CE642}" type="pres">
      <dgm:prSet presAssocID="{078FD3EE-D62C-4D24-84F2-260BEA8E076B}" presName="hierChild5" presStyleCnt="0"/>
      <dgm:spPr/>
    </dgm:pt>
    <dgm:pt modelId="{2C7764C4-0EAC-4533-8FD7-BE861669359B}" type="pres">
      <dgm:prSet presAssocID="{0EFA92B7-1EB3-4CDB-A506-824B924FCCA4}" presName="hierChild5" presStyleCnt="0"/>
      <dgm:spPr/>
    </dgm:pt>
    <dgm:pt modelId="{8421FC23-2C56-4DDA-9B17-C785CA7F1B70}" type="pres">
      <dgm:prSet presAssocID="{E06A2EF7-9A11-4D8F-8286-7979A8F93BFF}" presName="Name37" presStyleLbl="parChTrans1D2" presStyleIdx="2" presStyleCnt="4"/>
      <dgm:spPr/>
      <dgm:t>
        <a:bodyPr/>
        <a:lstStyle/>
        <a:p>
          <a:endParaRPr lang="en-GB"/>
        </a:p>
      </dgm:t>
    </dgm:pt>
    <dgm:pt modelId="{AF37B935-D2E1-4591-A69E-C6A1ECEAACCF}" type="pres">
      <dgm:prSet presAssocID="{6A928DA7-D7C2-479F-B4F9-4E6A650C7A7F}" presName="hierRoot2" presStyleCnt="0">
        <dgm:presLayoutVars>
          <dgm:hierBranch val="init"/>
        </dgm:presLayoutVars>
      </dgm:prSet>
      <dgm:spPr/>
    </dgm:pt>
    <dgm:pt modelId="{0088A7E8-D1A0-45AE-8D99-A0939F7B5942}" type="pres">
      <dgm:prSet presAssocID="{6A928DA7-D7C2-479F-B4F9-4E6A650C7A7F}" presName="rootComposite" presStyleCnt="0"/>
      <dgm:spPr/>
    </dgm:pt>
    <dgm:pt modelId="{4AB34C12-E4BD-4726-96D1-28EE4C331E18}" type="pres">
      <dgm:prSet presAssocID="{6A928DA7-D7C2-479F-B4F9-4E6A650C7A7F}" presName="rootText" presStyleLbl="node1" presStyleIdx="7" presStyleCnt="11" custScaleX="224060" custScaleY="198367" custLinFactNeighborX="-79059" custLinFactNeighborY="-56122">
        <dgm:presLayoutVars>
          <dgm:chMax/>
          <dgm:chPref val="3"/>
        </dgm:presLayoutVars>
      </dgm:prSet>
      <dgm:spPr/>
      <dgm:t>
        <a:bodyPr/>
        <a:lstStyle/>
        <a:p>
          <a:endParaRPr lang="en-GB"/>
        </a:p>
      </dgm:t>
    </dgm:pt>
    <dgm:pt modelId="{2A406728-6E9E-41D9-A987-7BBCE905F3B8}" type="pres">
      <dgm:prSet presAssocID="{6A928DA7-D7C2-479F-B4F9-4E6A650C7A7F}" presName="titleText2" presStyleLbl="fgAcc1" presStyleIdx="7" presStyleCnt="11" custScaleX="146755" custScaleY="147533" custLinFactNeighborX="-59520" custLinFactNeighborY="12271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C17EBCFF-F28C-45F2-A2FD-56EA40CCB5B9}" type="pres">
      <dgm:prSet presAssocID="{6A928DA7-D7C2-479F-B4F9-4E6A650C7A7F}" presName="rootConnector" presStyleLbl="node2" presStyleIdx="0" presStyleCnt="0"/>
      <dgm:spPr/>
      <dgm:t>
        <a:bodyPr/>
        <a:lstStyle/>
        <a:p>
          <a:endParaRPr lang="en-GB"/>
        </a:p>
      </dgm:t>
    </dgm:pt>
    <dgm:pt modelId="{BEFF12A8-F7FB-4741-A78E-619693A8FDAD}" type="pres">
      <dgm:prSet presAssocID="{6A928DA7-D7C2-479F-B4F9-4E6A650C7A7F}" presName="hierChild4" presStyleCnt="0"/>
      <dgm:spPr/>
    </dgm:pt>
    <dgm:pt modelId="{9C69847A-9686-4958-9AB9-62F83A89E927}" type="pres">
      <dgm:prSet presAssocID="{8C1E656A-CE2E-427C-8EEC-F11D58ED6306}" presName="Name37" presStyleLbl="parChTrans1D3" presStyleIdx="5" presStyleCnt="8"/>
      <dgm:spPr/>
      <dgm:t>
        <a:bodyPr/>
        <a:lstStyle/>
        <a:p>
          <a:endParaRPr lang="en-GB"/>
        </a:p>
      </dgm:t>
    </dgm:pt>
    <dgm:pt modelId="{85F4F6B4-E093-43F2-87F6-EED50429FB0A}" type="pres">
      <dgm:prSet presAssocID="{D72BB658-B11D-4C0D-92F4-864648135CCE}" presName="hierRoot2" presStyleCnt="0">
        <dgm:presLayoutVars>
          <dgm:hierBranch val="init"/>
        </dgm:presLayoutVars>
      </dgm:prSet>
      <dgm:spPr/>
    </dgm:pt>
    <dgm:pt modelId="{B7BECDE1-3A0C-4451-9C1B-1883E6E9883D}" type="pres">
      <dgm:prSet presAssocID="{D72BB658-B11D-4C0D-92F4-864648135CCE}" presName="rootComposite" presStyleCnt="0"/>
      <dgm:spPr/>
    </dgm:pt>
    <dgm:pt modelId="{1507CA7C-7343-43BF-8078-C7CAE2B905E5}" type="pres">
      <dgm:prSet presAssocID="{D72BB658-B11D-4C0D-92F4-864648135CCE}" presName="rootText" presStyleLbl="node1" presStyleIdx="8" presStyleCnt="11" custLinFactNeighborX="-14763">
        <dgm:presLayoutVars>
          <dgm:chMax/>
          <dgm:chPref val="3"/>
        </dgm:presLayoutVars>
      </dgm:prSet>
      <dgm:spPr/>
      <dgm:t>
        <a:bodyPr/>
        <a:lstStyle/>
        <a:p>
          <a:endParaRPr lang="en-GB"/>
        </a:p>
      </dgm:t>
    </dgm:pt>
    <dgm:pt modelId="{95B4424D-9A4E-4C1E-8F80-52DC99866F21}" type="pres">
      <dgm:prSet presAssocID="{D72BB658-B11D-4C0D-92F4-864648135CCE}" presName="titleText2" presStyleLbl="fgAcc1" presStyleIdx="8" presStyleCnt="11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CB64F201-155E-4EB8-A525-5A2CD415355C}" type="pres">
      <dgm:prSet presAssocID="{D72BB658-B11D-4C0D-92F4-864648135CCE}" presName="rootConnector" presStyleLbl="node3" presStyleIdx="0" presStyleCnt="0"/>
      <dgm:spPr/>
      <dgm:t>
        <a:bodyPr/>
        <a:lstStyle/>
        <a:p>
          <a:endParaRPr lang="en-GB"/>
        </a:p>
      </dgm:t>
    </dgm:pt>
    <dgm:pt modelId="{8532048C-6F9C-44D7-9A37-D52E279BF94A}" type="pres">
      <dgm:prSet presAssocID="{D72BB658-B11D-4C0D-92F4-864648135CCE}" presName="hierChild4" presStyleCnt="0"/>
      <dgm:spPr/>
    </dgm:pt>
    <dgm:pt modelId="{A7F87E95-191F-421E-9EB7-357E6417A41F}" type="pres">
      <dgm:prSet presAssocID="{D72BB658-B11D-4C0D-92F4-864648135CCE}" presName="hierChild5" presStyleCnt="0"/>
      <dgm:spPr/>
    </dgm:pt>
    <dgm:pt modelId="{CD3DE0A3-5C24-4EAB-B86B-E27432BD593A}" type="pres">
      <dgm:prSet presAssocID="{D4BFD887-6E34-4E77-A78C-1F5B90934795}" presName="Name37" presStyleLbl="parChTrans1D3" presStyleIdx="6" presStyleCnt="8"/>
      <dgm:spPr/>
      <dgm:t>
        <a:bodyPr/>
        <a:lstStyle/>
        <a:p>
          <a:endParaRPr lang="en-GB"/>
        </a:p>
      </dgm:t>
    </dgm:pt>
    <dgm:pt modelId="{02DFB37B-FE5B-4F04-B6F7-5985D118E0CF}" type="pres">
      <dgm:prSet presAssocID="{4A9FB16D-B84F-4DCC-89A0-FA3E09A74F6C}" presName="hierRoot2" presStyleCnt="0">
        <dgm:presLayoutVars>
          <dgm:hierBranch val="init"/>
        </dgm:presLayoutVars>
      </dgm:prSet>
      <dgm:spPr/>
    </dgm:pt>
    <dgm:pt modelId="{10ED1135-EB98-408C-BF73-7DADBE4EC317}" type="pres">
      <dgm:prSet presAssocID="{4A9FB16D-B84F-4DCC-89A0-FA3E09A74F6C}" presName="rootComposite" presStyleCnt="0"/>
      <dgm:spPr/>
    </dgm:pt>
    <dgm:pt modelId="{D68044E4-A8D1-46DF-883C-8A963C32FF0D}" type="pres">
      <dgm:prSet presAssocID="{4A9FB16D-B84F-4DCC-89A0-FA3E09A74F6C}" presName="rootText" presStyleLbl="node1" presStyleIdx="9" presStyleCnt="11" custLinFactNeighborX="-30102">
        <dgm:presLayoutVars>
          <dgm:chMax/>
          <dgm:chPref val="3"/>
        </dgm:presLayoutVars>
      </dgm:prSet>
      <dgm:spPr/>
      <dgm:t>
        <a:bodyPr/>
        <a:lstStyle/>
        <a:p>
          <a:endParaRPr lang="en-GB"/>
        </a:p>
      </dgm:t>
    </dgm:pt>
    <dgm:pt modelId="{E209F414-EA68-4BE0-AAFE-ADCD91E3B622}" type="pres">
      <dgm:prSet presAssocID="{4A9FB16D-B84F-4DCC-89A0-FA3E09A74F6C}" presName="titleText2" presStyleLbl="fgAcc1" presStyleIdx="9" presStyleCnt="11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CEA1DBEE-CCC3-4421-8E81-E5F933426CC5}" type="pres">
      <dgm:prSet presAssocID="{4A9FB16D-B84F-4DCC-89A0-FA3E09A74F6C}" presName="rootConnector" presStyleLbl="node3" presStyleIdx="0" presStyleCnt="0"/>
      <dgm:spPr/>
      <dgm:t>
        <a:bodyPr/>
        <a:lstStyle/>
        <a:p>
          <a:endParaRPr lang="en-GB"/>
        </a:p>
      </dgm:t>
    </dgm:pt>
    <dgm:pt modelId="{AF42BFBD-761D-4FE6-B7DD-FA178561A900}" type="pres">
      <dgm:prSet presAssocID="{4A9FB16D-B84F-4DCC-89A0-FA3E09A74F6C}" presName="hierChild4" presStyleCnt="0"/>
      <dgm:spPr/>
    </dgm:pt>
    <dgm:pt modelId="{6C7765C5-D4D4-4576-AF39-48E4F601C8AA}" type="pres">
      <dgm:prSet presAssocID="{4A9FB16D-B84F-4DCC-89A0-FA3E09A74F6C}" presName="hierChild5" presStyleCnt="0"/>
      <dgm:spPr/>
    </dgm:pt>
    <dgm:pt modelId="{67B242B7-D167-4B6A-92A7-58E50829E50D}" type="pres">
      <dgm:prSet presAssocID="{0ECF7FC5-D22C-4BB1-8A32-6DB51C54B0E2}" presName="Name37" presStyleLbl="parChTrans1D3" presStyleIdx="7" presStyleCnt="8"/>
      <dgm:spPr/>
      <dgm:t>
        <a:bodyPr/>
        <a:lstStyle/>
        <a:p>
          <a:endParaRPr lang="en-GB"/>
        </a:p>
      </dgm:t>
    </dgm:pt>
    <dgm:pt modelId="{E514FA1F-231D-437A-B32B-F175B0521A65}" type="pres">
      <dgm:prSet presAssocID="{9B442204-6DA1-468B-90A3-175CFADA6879}" presName="hierRoot2" presStyleCnt="0">
        <dgm:presLayoutVars>
          <dgm:hierBranch val="init"/>
        </dgm:presLayoutVars>
      </dgm:prSet>
      <dgm:spPr/>
    </dgm:pt>
    <dgm:pt modelId="{3D800AFD-B431-44D8-97A4-1E79C0772C94}" type="pres">
      <dgm:prSet presAssocID="{9B442204-6DA1-468B-90A3-175CFADA6879}" presName="rootComposite" presStyleCnt="0"/>
      <dgm:spPr/>
    </dgm:pt>
    <dgm:pt modelId="{F378E725-47F9-4A06-A1FE-C52BFBC4A291}" type="pres">
      <dgm:prSet presAssocID="{9B442204-6DA1-468B-90A3-175CFADA6879}" presName="rootText" presStyleLbl="node1" presStyleIdx="10" presStyleCnt="11" custLinFactNeighborX="-45441">
        <dgm:presLayoutVars>
          <dgm:chMax/>
          <dgm:chPref val="3"/>
        </dgm:presLayoutVars>
      </dgm:prSet>
      <dgm:spPr/>
      <dgm:t>
        <a:bodyPr/>
        <a:lstStyle/>
        <a:p>
          <a:endParaRPr lang="en-GB"/>
        </a:p>
      </dgm:t>
    </dgm:pt>
    <dgm:pt modelId="{42659F5F-F070-4F7D-94A5-08B408C92D3F}" type="pres">
      <dgm:prSet presAssocID="{9B442204-6DA1-468B-90A3-175CFADA6879}" presName="titleText2" presStyleLbl="fgAcc1" presStyleIdx="10" presStyleCnt="11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C0FBDEA6-5C37-41B7-BECC-9E7AC9A6DA0E}" type="pres">
      <dgm:prSet presAssocID="{9B442204-6DA1-468B-90A3-175CFADA6879}" presName="rootConnector" presStyleLbl="node3" presStyleIdx="0" presStyleCnt="0"/>
      <dgm:spPr/>
      <dgm:t>
        <a:bodyPr/>
        <a:lstStyle/>
        <a:p>
          <a:endParaRPr lang="en-GB"/>
        </a:p>
      </dgm:t>
    </dgm:pt>
    <dgm:pt modelId="{634AE82E-F5C5-45FA-BA9E-0682E81F1812}" type="pres">
      <dgm:prSet presAssocID="{9B442204-6DA1-468B-90A3-175CFADA6879}" presName="hierChild4" presStyleCnt="0"/>
      <dgm:spPr/>
    </dgm:pt>
    <dgm:pt modelId="{2E1E17E2-96BD-475A-A5D2-58A16A756260}" type="pres">
      <dgm:prSet presAssocID="{9B442204-6DA1-468B-90A3-175CFADA6879}" presName="hierChild5" presStyleCnt="0"/>
      <dgm:spPr/>
    </dgm:pt>
    <dgm:pt modelId="{4BBD2861-FD37-464E-8B60-0669332DBCB3}" type="pres">
      <dgm:prSet presAssocID="{6A928DA7-D7C2-479F-B4F9-4E6A650C7A7F}" presName="hierChild5" presStyleCnt="0"/>
      <dgm:spPr/>
    </dgm:pt>
    <dgm:pt modelId="{D7A65968-051B-42CC-B763-2CC041CB23F2}" type="pres">
      <dgm:prSet presAssocID="{5FDE4F56-062C-4275-972C-EAA4AB401BD6}" presName="hierChild3" presStyleCnt="0"/>
      <dgm:spPr/>
    </dgm:pt>
    <dgm:pt modelId="{A1F97CA1-CA8A-4B46-BB36-246352D9A0B4}" type="pres">
      <dgm:prSet presAssocID="{60C029FA-5F89-4BD3-AE65-2DF58D1D2F25}" presName="Name96" presStyleLbl="parChTrans1D2" presStyleIdx="3" presStyleCnt="4"/>
      <dgm:spPr/>
      <dgm:t>
        <a:bodyPr/>
        <a:lstStyle/>
        <a:p>
          <a:endParaRPr lang="en-GB"/>
        </a:p>
      </dgm:t>
    </dgm:pt>
    <dgm:pt modelId="{09DD4902-C18B-4CEE-8E86-9662D79685FE}" type="pres">
      <dgm:prSet presAssocID="{4D268686-5C7E-43CB-AFB8-4880A735C3B4}" presName="hierRoot3" presStyleCnt="0">
        <dgm:presLayoutVars>
          <dgm:hierBranch val="init"/>
        </dgm:presLayoutVars>
      </dgm:prSet>
      <dgm:spPr/>
    </dgm:pt>
    <dgm:pt modelId="{860314D9-B4E6-44B0-BC2F-96264973D55B}" type="pres">
      <dgm:prSet presAssocID="{4D268686-5C7E-43CB-AFB8-4880A735C3B4}" presName="rootComposite3" presStyleCnt="0"/>
      <dgm:spPr/>
    </dgm:pt>
    <dgm:pt modelId="{5CEF0DD2-1051-4304-9FD5-7E32F3FE2161}" type="pres">
      <dgm:prSet presAssocID="{4D268686-5C7E-43CB-AFB8-4880A735C3B4}" presName="rootText3" presStyleLbl="asst1" presStyleIdx="0" presStyleCnt="1" custScaleX="228592" custScaleY="195098" custLinFactX="-33751" custLinFactY="-44262" custLinFactNeighborX="-100000" custLinFactNeighborY="-1000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15019B8-2F78-4D05-ADD6-C0083370F52C}" type="pres">
      <dgm:prSet presAssocID="{4D268686-5C7E-43CB-AFB8-4880A735C3B4}" presName="titleText3" presStyleLbl="fgAcc2" presStyleIdx="0" presStyleCnt="1" custScaleX="179617" custScaleY="147533" custLinFactX="-36446" custLinFactY="-100000" custLinFactNeighborX="-100000" custLinFactNeighborY="-193167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53A32780-61E8-46E2-BC5D-7ECAB9804142}" type="pres">
      <dgm:prSet presAssocID="{4D268686-5C7E-43CB-AFB8-4880A735C3B4}" presName="rootConnector3" presStyleLbl="asst1" presStyleIdx="0" presStyleCnt="1"/>
      <dgm:spPr/>
      <dgm:t>
        <a:bodyPr/>
        <a:lstStyle/>
        <a:p>
          <a:endParaRPr lang="en-GB"/>
        </a:p>
      </dgm:t>
    </dgm:pt>
    <dgm:pt modelId="{07778231-0883-4FA7-8E9B-C2C51644D5C3}" type="pres">
      <dgm:prSet presAssocID="{4D268686-5C7E-43CB-AFB8-4880A735C3B4}" presName="hierChild6" presStyleCnt="0"/>
      <dgm:spPr/>
    </dgm:pt>
    <dgm:pt modelId="{8A7A1058-1601-436F-AAC5-9C89528C5A9A}" type="pres">
      <dgm:prSet presAssocID="{4D268686-5C7E-43CB-AFB8-4880A735C3B4}" presName="hierChild7" presStyleCnt="0"/>
      <dgm:spPr/>
    </dgm:pt>
  </dgm:ptLst>
  <dgm:cxnLst>
    <dgm:cxn modelId="{7B8109DC-1776-4EB3-A174-C3C2FEF30E2E}" type="presOf" srcId="{4A3A09A5-A7BE-4600-B6F4-E7A33F050F4C}" destId="{851C20D9-F43C-4703-879D-C8630980B7F1}" srcOrd="0" destOrd="0" presId="urn:microsoft.com/office/officeart/2008/layout/NameandTitleOrganizationalChart"/>
    <dgm:cxn modelId="{411C16FD-F5A2-4009-A095-74FAA207C10F}" type="presOf" srcId="{EE6C080E-CFB9-40EB-A628-2D01759357E7}" destId="{6D3AA705-2EF1-464F-948B-152011078091}" srcOrd="1" destOrd="0" presId="urn:microsoft.com/office/officeart/2008/layout/NameandTitleOrganizationalChart"/>
    <dgm:cxn modelId="{5C88F2EC-CAAF-44EA-A815-67F434E1C02E}" type="presOf" srcId="{53624AF2-ED48-4034-8EF5-11D65EFA8CBF}" destId="{500BD7E2-22D0-4563-A3A8-70A735C07247}" srcOrd="0" destOrd="0" presId="urn:microsoft.com/office/officeart/2008/layout/NameandTitleOrganizationalChart"/>
    <dgm:cxn modelId="{7339E7DA-B47B-4706-97CD-0898713E892A}" type="presOf" srcId="{078FD3EE-D62C-4D24-84F2-260BEA8E076B}" destId="{4B85D04A-A602-4910-9ED2-4D31455B84F1}" srcOrd="1" destOrd="0" presId="urn:microsoft.com/office/officeart/2008/layout/NameandTitleOrganizationalChart"/>
    <dgm:cxn modelId="{C7312871-AE35-4BD5-AD6D-318F88093B41}" type="presOf" srcId="{D72BB658-B11D-4C0D-92F4-864648135CCE}" destId="{CB64F201-155E-4EB8-A525-5A2CD415355C}" srcOrd="1" destOrd="0" presId="urn:microsoft.com/office/officeart/2008/layout/NameandTitleOrganizationalChart"/>
    <dgm:cxn modelId="{25DA7E30-F18D-4E16-8CCC-4CCA1D629BD3}" type="presOf" srcId="{0ECF7FC5-D22C-4BB1-8A32-6DB51C54B0E2}" destId="{67B242B7-D167-4B6A-92A7-58E50829E50D}" srcOrd="0" destOrd="0" presId="urn:microsoft.com/office/officeart/2008/layout/NameandTitleOrganizationalChart"/>
    <dgm:cxn modelId="{17E52D92-9E38-4983-88A8-A2A6A89C2827}" type="presOf" srcId="{6A928DA7-D7C2-479F-B4F9-4E6A650C7A7F}" destId="{4AB34C12-E4BD-4726-96D1-28EE4C331E18}" srcOrd="0" destOrd="0" presId="urn:microsoft.com/office/officeart/2008/layout/NameandTitleOrganizationalChart"/>
    <dgm:cxn modelId="{FF5738F7-9B0F-4421-925A-D911A1ADCE31}" type="presOf" srcId="{9B442204-6DA1-468B-90A3-175CFADA6879}" destId="{F378E725-47F9-4A06-A1FE-C52BFBC4A291}" srcOrd="0" destOrd="0" presId="urn:microsoft.com/office/officeart/2008/layout/NameandTitleOrganizationalChart"/>
    <dgm:cxn modelId="{D48B66CF-D6BA-4080-8FF0-A29F806C92C8}" type="presOf" srcId="{8BE1459B-437B-4E85-8DB4-148366E2A05D}" destId="{1B1BA2EF-3783-4371-BF6A-E874E2299A77}" srcOrd="0" destOrd="0" presId="urn:microsoft.com/office/officeart/2008/layout/NameandTitleOrganizationalChart"/>
    <dgm:cxn modelId="{AE62B45E-2677-4E8F-918C-35F0282D6350}" type="presOf" srcId="{45DC473E-E306-4A2E-AFFF-20F46909FC00}" destId="{6F949D74-3DCD-42CE-B7EF-7810E2187F62}" srcOrd="0" destOrd="0" presId="urn:microsoft.com/office/officeart/2008/layout/NameandTitleOrganizationalChart"/>
    <dgm:cxn modelId="{FD7B0988-56E3-4D61-B638-46710EF58FBD}" type="presOf" srcId="{4D268686-5C7E-43CB-AFB8-4880A735C3B4}" destId="{53A32780-61E8-46E2-BC5D-7ECAB9804142}" srcOrd="1" destOrd="0" presId="urn:microsoft.com/office/officeart/2008/layout/NameandTitleOrganizationalChart"/>
    <dgm:cxn modelId="{9639E96E-31B0-4592-BE84-AD86CDF5EF6B}" srcId="{0EFA92B7-1EB3-4CDB-A506-824B924FCCA4}" destId="{078FD3EE-D62C-4D24-84F2-260BEA8E076B}" srcOrd="2" destOrd="0" parTransId="{21DC8184-1875-4B69-B0EF-39FD14A58790}" sibTransId="{1C549403-04E8-4D6C-ACF5-9E55F507C9BF}"/>
    <dgm:cxn modelId="{8A6A04D2-99C5-4EFE-96EF-44E2D1D8667B}" type="presOf" srcId="{4D268686-5C7E-43CB-AFB8-4880A735C3B4}" destId="{5CEF0DD2-1051-4304-9FD5-7E32F3FE2161}" srcOrd="0" destOrd="0" presId="urn:microsoft.com/office/officeart/2008/layout/NameandTitleOrganizationalChart"/>
    <dgm:cxn modelId="{DF2BBD3C-8E3C-4EEE-AA95-AFE3B4688919}" srcId="{6A928DA7-D7C2-479F-B4F9-4E6A650C7A7F}" destId="{9B442204-6DA1-468B-90A3-175CFADA6879}" srcOrd="2" destOrd="0" parTransId="{0ECF7FC5-D22C-4BB1-8A32-6DB51C54B0E2}" sibTransId="{7267AF58-C16D-4555-9F39-3643320F459F}"/>
    <dgm:cxn modelId="{B2E7CE79-F496-4561-8391-78EE4182AD79}" type="presOf" srcId="{21DC8184-1875-4B69-B0EF-39FD14A58790}" destId="{D40EE318-F62D-4AFF-B29D-99A141D7B1D4}" srcOrd="0" destOrd="0" presId="urn:microsoft.com/office/officeart/2008/layout/NameandTitleOrganizationalChart"/>
    <dgm:cxn modelId="{D2322049-34E8-4D4A-9C00-097CCFFFE1E5}" type="presOf" srcId="{6A928DA7-D7C2-479F-B4F9-4E6A650C7A7F}" destId="{C17EBCFF-F28C-45F2-A2FD-56EA40CCB5B9}" srcOrd="1" destOrd="0" presId="urn:microsoft.com/office/officeart/2008/layout/NameandTitleOrganizationalChart"/>
    <dgm:cxn modelId="{C679EFB5-4873-4D5C-AC89-3E5B04B4C772}" type="presOf" srcId="{0EFA92B7-1EB3-4CDB-A506-824B924FCCA4}" destId="{3C1E5FC9-9724-4852-8E33-19E518D6B413}" srcOrd="0" destOrd="0" presId="urn:microsoft.com/office/officeart/2008/layout/NameandTitleOrganizationalChart"/>
    <dgm:cxn modelId="{0677EFC1-0022-42D9-9502-05AE79FD1B23}" type="presOf" srcId="{EE6C080E-CFB9-40EB-A628-2D01759357E7}" destId="{1194D866-F20E-43B8-A48E-3FBAF65D8E3F}" srcOrd="0" destOrd="0" presId="urn:microsoft.com/office/officeart/2008/layout/NameandTitleOrganizationalChart"/>
    <dgm:cxn modelId="{6BD8769A-2C4E-4A9B-BF63-730900A98CBF}" type="presOf" srcId="{60C029FA-5F89-4BD3-AE65-2DF58D1D2F25}" destId="{A1F97CA1-CA8A-4B46-BB36-246352D9A0B4}" srcOrd="0" destOrd="0" presId="urn:microsoft.com/office/officeart/2008/layout/NameandTitleOrganizationalChart"/>
    <dgm:cxn modelId="{781F402A-1B42-48DC-932D-73096E1DAA91}" srcId="{0EFA92B7-1EB3-4CDB-A506-824B924FCCA4}" destId="{EE6C080E-CFB9-40EB-A628-2D01759357E7}" srcOrd="0" destOrd="0" parTransId="{2D6BD4B6-395C-47DE-AAEA-F1EC8868B4D9}" sibTransId="{9B041170-0C26-4C5D-96FA-5B306052AE18}"/>
    <dgm:cxn modelId="{6BEB9A90-1D05-4C67-8714-01AFBEE52AAB}" type="presOf" srcId="{9B442204-6DA1-468B-90A3-175CFADA6879}" destId="{C0FBDEA6-5C37-41B7-BECC-9E7AC9A6DA0E}" srcOrd="1" destOrd="0" presId="urn:microsoft.com/office/officeart/2008/layout/NameandTitleOrganizationalChart"/>
    <dgm:cxn modelId="{091A3B41-332B-404B-9892-5D6AC02CFE24}" type="presOf" srcId="{713BD564-F51E-4235-A997-BDB35212984D}" destId="{1DB055BD-3F9D-483C-8615-E3BBE9457193}" srcOrd="0" destOrd="0" presId="urn:microsoft.com/office/officeart/2008/layout/NameandTitleOrganizationalChart"/>
    <dgm:cxn modelId="{BBD9C5E0-FB22-4AEC-B03B-728907EF826E}" srcId="{5FDE4F56-062C-4275-972C-EAA4AB401BD6}" destId="{4D268686-5C7E-43CB-AFB8-4880A735C3B4}" srcOrd="0" destOrd="0" parTransId="{60C029FA-5F89-4BD3-AE65-2DF58D1D2F25}" sibTransId="{7C9A9D91-FB53-498B-85B6-42801110151B}"/>
    <dgm:cxn modelId="{78A028B7-F9A8-44F2-97F2-C5F3DB20443B}" type="presOf" srcId="{7C9A9D91-FB53-498B-85B6-42801110151B}" destId="{515019B8-2F78-4D05-ADD6-C0083370F52C}" srcOrd="0" destOrd="0" presId="urn:microsoft.com/office/officeart/2008/layout/NameandTitleOrganizationalChart"/>
    <dgm:cxn modelId="{845F356E-B98E-4F9B-A366-657F9ECD8343}" type="presOf" srcId="{7BC915F9-F5FF-4283-98E6-10670F5EF588}" destId="{95B4424D-9A4E-4C1E-8F80-52DC99866F21}" srcOrd="0" destOrd="0" presId="urn:microsoft.com/office/officeart/2008/layout/NameandTitleOrganizationalChart"/>
    <dgm:cxn modelId="{5630035F-A9C2-429D-BF6F-3FFA6181FDEC}" type="presOf" srcId="{4A9FB16D-B84F-4DCC-89A0-FA3E09A74F6C}" destId="{CEA1DBEE-CCC3-4421-8E81-E5F933426CC5}" srcOrd="1" destOrd="0" presId="urn:microsoft.com/office/officeart/2008/layout/NameandTitleOrganizationalChart"/>
    <dgm:cxn modelId="{3F43F015-B1DE-4733-9D88-DD800504ED23}" srcId="{0EFA92B7-1EB3-4CDB-A506-824B924FCCA4}" destId="{73294CF6-1F43-4E29-9E27-237A46BC0C83}" srcOrd="1" destOrd="0" parTransId="{9F1BABCF-5E12-4A4A-A95D-8B3D087B0318}" sibTransId="{45DC473E-E306-4A2E-AFFF-20F46909FC00}"/>
    <dgm:cxn modelId="{19A681C9-D793-4128-9BFE-8BC1978027D9}" type="presOf" srcId="{078FD3EE-D62C-4D24-84F2-260BEA8E076B}" destId="{4711F6CA-4794-4516-B31C-83618FA17394}" srcOrd="0" destOrd="0" presId="urn:microsoft.com/office/officeart/2008/layout/NameandTitleOrganizationalChart"/>
    <dgm:cxn modelId="{9D2CE924-F27E-4A91-B16E-8E6DE278F167}" type="presOf" srcId="{0EFA92B7-1EB3-4CDB-A506-824B924FCCA4}" destId="{7A00C1B7-3132-4635-9574-727925216A8C}" srcOrd="1" destOrd="0" presId="urn:microsoft.com/office/officeart/2008/layout/NameandTitleOrganizationalChart"/>
    <dgm:cxn modelId="{84D3D8DA-4752-4568-AEF9-577CF2FEE74D}" srcId="{5FDE4F56-062C-4275-972C-EAA4AB401BD6}" destId="{AB606C9F-148C-4491-A7D0-51CFC5BEA7DC}" srcOrd="1" destOrd="0" parTransId="{7B963344-BE38-4262-983C-1AB4F7554B1E}" sibTransId="{CC339202-E7E6-40F9-B588-0839A383C655}"/>
    <dgm:cxn modelId="{95A8E9C0-2C68-491B-B08A-6081DA1C0844}" type="presOf" srcId="{D2BCD319-E383-4600-ADFC-C4EEABB89C75}" destId="{89F23030-EE5C-4BF8-B526-25790F1E6A82}" srcOrd="0" destOrd="0" presId="urn:microsoft.com/office/officeart/2008/layout/NameandTitleOrganizationalChart"/>
    <dgm:cxn modelId="{5BBD63DE-38FF-4FC8-92A8-AD379A16F354}" type="presOf" srcId="{5FDE4F56-062C-4275-972C-EAA4AB401BD6}" destId="{8192DB7B-3524-4E3B-B586-807A6CACA892}" srcOrd="1" destOrd="0" presId="urn:microsoft.com/office/officeart/2008/layout/NameandTitleOrganizationalChart"/>
    <dgm:cxn modelId="{83F9ADD9-9B49-4D51-A4BF-2E3370702474}" type="presOf" srcId="{9B041170-0C26-4C5D-96FA-5B306052AE18}" destId="{ED955412-405F-4173-B530-2695A420E2DC}" srcOrd="0" destOrd="0" presId="urn:microsoft.com/office/officeart/2008/layout/NameandTitleOrganizationalChart"/>
    <dgm:cxn modelId="{8FF04034-6490-400F-BE4C-3AC739556392}" type="presOf" srcId="{E06A2EF7-9A11-4D8F-8286-7979A8F93BFF}" destId="{8421FC23-2C56-4DDA-9B17-C785CA7F1B70}" srcOrd="0" destOrd="0" presId="urn:microsoft.com/office/officeart/2008/layout/NameandTitleOrganizationalChart"/>
    <dgm:cxn modelId="{B73C6C8F-3C69-4E8D-8941-96893246C545}" type="presOf" srcId="{1C549403-04E8-4D6C-ACF5-9E55F507C9BF}" destId="{D169FA74-304D-4398-9C7C-C1A08884D1C8}" srcOrd="0" destOrd="0" presId="urn:microsoft.com/office/officeart/2008/layout/NameandTitleOrganizationalChart"/>
    <dgm:cxn modelId="{44A865B6-6575-46DA-A98A-C5A804B7B9A1}" type="presOf" srcId="{D4BFD887-6E34-4E77-A78C-1F5B90934795}" destId="{CD3DE0A3-5C24-4EAB-B86B-E27432BD593A}" srcOrd="0" destOrd="0" presId="urn:microsoft.com/office/officeart/2008/layout/NameandTitleOrganizationalChart"/>
    <dgm:cxn modelId="{E68DD8DC-E24B-402E-B2D7-EFCBD676DA1E}" type="presOf" srcId="{CC339202-E7E6-40F9-B588-0839A383C655}" destId="{A8E89350-BEE4-46D2-A3DC-B8434A4BFF26}" srcOrd="0" destOrd="0" presId="urn:microsoft.com/office/officeart/2008/layout/NameandTitleOrganizationalChart"/>
    <dgm:cxn modelId="{116C71BF-1C73-4954-AA6E-387737B1ACEB}" type="presOf" srcId="{5FDE4F56-062C-4275-972C-EAA4AB401BD6}" destId="{C87461D6-5E78-4907-B304-A4DE274CE874}" srcOrd="0" destOrd="0" presId="urn:microsoft.com/office/officeart/2008/layout/NameandTitleOrganizationalChart"/>
    <dgm:cxn modelId="{E0262637-828A-4B86-99C3-AB710C615627}" type="presOf" srcId="{928F1832-6544-4824-A6A4-7AEAD9D05BE8}" destId="{6998AA51-B469-415B-BD54-551308250417}" srcOrd="0" destOrd="0" presId="urn:microsoft.com/office/officeart/2008/layout/NameandTitleOrganizationalChart"/>
    <dgm:cxn modelId="{688DBA96-8704-4C1C-B092-12F95CE912A0}" type="presOf" srcId="{DE140923-058C-4F71-8588-7A0A3E16DF83}" destId="{D7EC707D-EF22-4A0A-B554-D03D2F6CF122}" srcOrd="0" destOrd="0" presId="urn:microsoft.com/office/officeart/2008/layout/NameandTitleOrganizationalChart"/>
    <dgm:cxn modelId="{F80CBA99-76A2-41AD-95CE-E7D43F39DF1A}" type="presOf" srcId="{23B9A7D0-4854-4A79-B7C4-E20FC9747071}" destId="{00D4A344-0309-4DDB-9EFC-53F6C345C836}" srcOrd="0" destOrd="0" presId="urn:microsoft.com/office/officeart/2008/layout/NameandTitleOrganizationalChart"/>
    <dgm:cxn modelId="{C3A6197E-2205-438E-85FF-D5F5924E9374}" type="presOf" srcId="{DE140923-058C-4F71-8588-7A0A3E16DF83}" destId="{D3493FA3-9A2A-4B03-9E12-FB389C2BE9DC}" srcOrd="1" destOrd="0" presId="urn:microsoft.com/office/officeart/2008/layout/NameandTitleOrganizationalChart"/>
    <dgm:cxn modelId="{A4083228-E2F1-4C73-A5BD-949B03EB4A01}" type="presOf" srcId="{7B963344-BE38-4262-983C-1AB4F7554B1E}" destId="{F5AEA155-E426-424D-B588-507CD4317E06}" srcOrd="0" destOrd="0" presId="urn:microsoft.com/office/officeart/2008/layout/NameandTitleOrganizationalChart"/>
    <dgm:cxn modelId="{1FB523C3-8EE6-43A4-BDD0-307811C78355}" srcId="{6A928DA7-D7C2-479F-B4F9-4E6A650C7A7F}" destId="{4A9FB16D-B84F-4DCC-89A0-FA3E09A74F6C}" srcOrd="1" destOrd="0" parTransId="{D4BFD887-6E34-4E77-A78C-1F5B90934795}" sibTransId="{CF86D88F-3E0A-4BE6-ACB6-4E202A3BDCA4}"/>
    <dgm:cxn modelId="{57B9CE6F-8783-4D18-91BA-F90D6E89AA2E}" type="presOf" srcId="{D72BB658-B11D-4C0D-92F4-864648135CCE}" destId="{1507CA7C-7343-43BF-8078-C7CAE2B905E5}" srcOrd="0" destOrd="0" presId="urn:microsoft.com/office/officeart/2008/layout/NameandTitleOrganizationalChart"/>
    <dgm:cxn modelId="{6B98CBEB-D7F2-4955-8A7C-C66E4C3A601E}" type="presOf" srcId="{4A9FB16D-B84F-4DCC-89A0-FA3E09A74F6C}" destId="{D68044E4-A8D1-46DF-883C-8A963C32FF0D}" srcOrd="0" destOrd="0" presId="urn:microsoft.com/office/officeart/2008/layout/NameandTitleOrganizationalChart"/>
    <dgm:cxn modelId="{C12AEB55-8045-48EB-98D0-03FE8023B87C}" type="presOf" srcId="{091E13B4-9DA2-4CD9-BC27-35AB81801E7B}" destId="{D72D4673-9B94-4800-A6CE-5954CFAF198E}" srcOrd="0" destOrd="0" presId="urn:microsoft.com/office/officeart/2008/layout/NameandTitleOrganizationalChart"/>
    <dgm:cxn modelId="{7B764493-5B48-429A-9681-60AB074CD4BC}" type="presOf" srcId="{AB606C9F-148C-4491-A7D0-51CFC5BEA7DC}" destId="{4A743C11-874A-47C8-BF3A-271C8644148F}" srcOrd="0" destOrd="0" presId="urn:microsoft.com/office/officeart/2008/layout/NameandTitleOrganizationalChart"/>
    <dgm:cxn modelId="{8A8F750F-1737-43D4-B2C1-CFBA20293901}" srcId="{AB606C9F-148C-4491-A7D0-51CFC5BEA7DC}" destId="{DE140923-058C-4F71-8588-7A0A3E16DF83}" srcOrd="1" destOrd="0" parTransId="{091E13B4-9DA2-4CD9-BC27-35AB81801E7B}" sibTransId="{928F1832-6544-4824-A6A4-7AEAD9D05BE8}"/>
    <dgm:cxn modelId="{A4E96953-9882-42A3-A0E1-CC746BCCFC1C}" srcId="{5FDE4F56-062C-4275-972C-EAA4AB401BD6}" destId="{0EFA92B7-1EB3-4CDB-A506-824B924FCCA4}" srcOrd="2" destOrd="0" parTransId="{23B9A7D0-4854-4A79-B7C4-E20FC9747071}" sibTransId="{D2BCD319-E383-4600-ADFC-C4EEABB89C75}"/>
    <dgm:cxn modelId="{9EB73B3B-8D69-4806-AD9F-A54FCAFEAF3B}" srcId="{5FDE4F56-062C-4275-972C-EAA4AB401BD6}" destId="{6A928DA7-D7C2-479F-B4F9-4E6A650C7A7F}" srcOrd="3" destOrd="0" parTransId="{E06A2EF7-9A11-4D8F-8286-7979A8F93BFF}" sibTransId="{E058813B-0874-4215-BBCE-03322E806C88}"/>
    <dgm:cxn modelId="{11A09A07-DEB3-471B-AB0B-A689C28E4751}" type="presOf" srcId="{8C1E656A-CE2E-427C-8EEC-F11D58ED6306}" destId="{9C69847A-9686-4958-9AB9-62F83A89E927}" srcOrd="0" destOrd="0" presId="urn:microsoft.com/office/officeart/2008/layout/NameandTitleOrganizationalChart"/>
    <dgm:cxn modelId="{47D26D44-113F-42D6-BED8-0756BB687450}" type="presOf" srcId="{2D6BD4B6-395C-47DE-AAEA-F1EC8868B4D9}" destId="{97E16192-8670-4FBC-BB92-45B7835D1569}" srcOrd="0" destOrd="0" presId="urn:microsoft.com/office/officeart/2008/layout/NameandTitleOrganizationalChart"/>
    <dgm:cxn modelId="{DD9D2CCB-BFE4-4727-AAA0-2519882010DE}" type="presOf" srcId="{8BE1459B-437B-4E85-8DB4-148366E2A05D}" destId="{9F3B150D-D286-4D44-82F3-6D7504942FB9}" srcOrd="1" destOrd="0" presId="urn:microsoft.com/office/officeart/2008/layout/NameandTitleOrganizationalChart"/>
    <dgm:cxn modelId="{719F52DF-679A-44FA-B3B2-80ACB2C66B3A}" type="presOf" srcId="{10B89E46-5E0A-4A0E-B38E-CEFA3BD1B145}" destId="{9D8A9F4E-BDFE-47D5-AB5C-5EE34DE27E0A}" srcOrd="0" destOrd="0" presId="urn:microsoft.com/office/officeart/2008/layout/NameandTitleOrganizationalChart"/>
    <dgm:cxn modelId="{8C43EB74-471B-40B5-B28C-572AF20E8CBA}" srcId="{10B89E46-5E0A-4A0E-B38E-CEFA3BD1B145}" destId="{5FDE4F56-062C-4275-972C-EAA4AB401BD6}" srcOrd="0" destOrd="0" parTransId="{E1595E9F-D17C-4083-813F-00435C196283}" sibTransId="{53624AF2-ED48-4034-8EF5-11D65EFA8CBF}"/>
    <dgm:cxn modelId="{F74F90F1-7923-4E58-A529-A3109BC71C24}" type="presOf" srcId="{E058813B-0874-4215-BBCE-03322E806C88}" destId="{2A406728-6E9E-41D9-A987-7BBCE905F3B8}" srcOrd="0" destOrd="0" presId="urn:microsoft.com/office/officeart/2008/layout/NameandTitleOrganizationalChart"/>
    <dgm:cxn modelId="{B52ABFC5-FF4D-4F3C-A57B-9890EF14EE0B}" type="presOf" srcId="{9F1BABCF-5E12-4A4A-A95D-8B3D087B0318}" destId="{CB11F95D-BFB4-4713-9490-57E6E0486519}" srcOrd="0" destOrd="0" presId="urn:microsoft.com/office/officeart/2008/layout/NameandTitleOrganizationalChart"/>
    <dgm:cxn modelId="{108977AF-59F7-41F7-BC9F-F2061C63B915}" srcId="{6A928DA7-D7C2-479F-B4F9-4E6A650C7A7F}" destId="{D72BB658-B11D-4C0D-92F4-864648135CCE}" srcOrd="0" destOrd="0" parTransId="{8C1E656A-CE2E-427C-8EEC-F11D58ED6306}" sibTransId="{7BC915F9-F5FF-4283-98E6-10670F5EF588}"/>
    <dgm:cxn modelId="{2513D5D2-0A91-4B5A-B589-09B35E852314}" type="presOf" srcId="{AB606C9F-148C-4491-A7D0-51CFC5BEA7DC}" destId="{C9DED6C4-A5CB-41BE-A5DF-F0BDCF05F8E3}" srcOrd="1" destOrd="0" presId="urn:microsoft.com/office/officeart/2008/layout/NameandTitleOrganizationalChart"/>
    <dgm:cxn modelId="{8163C4AA-F74E-471C-A07E-56CDFB31A5AA}" type="presOf" srcId="{73294CF6-1F43-4E29-9E27-237A46BC0C83}" destId="{C60FB2ED-89F4-40C3-BD75-99CA9EF34276}" srcOrd="1" destOrd="0" presId="urn:microsoft.com/office/officeart/2008/layout/NameandTitleOrganizationalChart"/>
    <dgm:cxn modelId="{7E87E1FE-82E3-4A03-A5F2-078B7C40ECAC}" type="presOf" srcId="{CF86D88F-3E0A-4BE6-ACB6-4E202A3BDCA4}" destId="{E209F414-EA68-4BE0-AAFE-ADCD91E3B622}" srcOrd="0" destOrd="0" presId="urn:microsoft.com/office/officeart/2008/layout/NameandTitleOrganizationalChart"/>
    <dgm:cxn modelId="{4D8CB83B-E909-483A-8672-894EB1EEDA67}" type="presOf" srcId="{73294CF6-1F43-4E29-9E27-237A46BC0C83}" destId="{2762FB9E-36CC-499E-A448-86BD0C9B1EF6}" srcOrd="0" destOrd="0" presId="urn:microsoft.com/office/officeart/2008/layout/NameandTitleOrganizationalChart"/>
    <dgm:cxn modelId="{A93929AC-FCEF-4447-B56F-1E7CB3DCF701}" srcId="{AB606C9F-148C-4491-A7D0-51CFC5BEA7DC}" destId="{8BE1459B-437B-4E85-8DB4-148366E2A05D}" srcOrd="0" destOrd="0" parTransId="{4A3A09A5-A7BE-4600-B6F4-E7A33F050F4C}" sibTransId="{713BD564-F51E-4235-A997-BDB35212984D}"/>
    <dgm:cxn modelId="{B672DF72-2881-4C62-9688-696EFE9D88F1}" type="presOf" srcId="{7267AF58-C16D-4555-9F39-3643320F459F}" destId="{42659F5F-F070-4F7D-94A5-08B408C92D3F}" srcOrd="0" destOrd="0" presId="urn:microsoft.com/office/officeart/2008/layout/NameandTitleOrganizationalChart"/>
    <dgm:cxn modelId="{5F7659D4-1B05-417A-83D4-B3999950B102}" type="presParOf" srcId="{9D8A9F4E-BDFE-47D5-AB5C-5EE34DE27E0A}" destId="{5220E91D-D256-4683-9A60-ADCC4BB995C0}" srcOrd="0" destOrd="0" presId="urn:microsoft.com/office/officeart/2008/layout/NameandTitleOrganizationalChart"/>
    <dgm:cxn modelId="{DFCD799B-A157-4EB4-B9EB-690FFB3DF0E9}" type="presParOf" srcId="{5220E91D-D256-4683-9A60-ADCC4BB995C0}" destId="{136553BD-B291-47DA-A94C-973E1265B616}" srcOrd="0" destOrd="0" presId="urn:microsoft.com/office/officeart/2008/layout/NameandTitleOrganizationalChart"/>
    <dgm:cxn modelId="{4DC67E3C-C987-49EF-96EC-6AEFA91ABFEC}" type="presParOf" srcId="{136553BD-B291-47DA-A94C-973E1265B616}" destId="{C87461D6-5E78-4907-B304-A4DE274CE874}" srcOrd="0" destOrd="0" presId="urn:microsoft.com/office/officeart/2008/layout/NameandTitleOrganizationalChart"/>
    <dgm:cxn modelId="{CE6B6718-03D2-46F2-BFEA-4C0DD8DA67DE}" type="presParOf" srcId="{136553BD-B291-47DA-A94C-973E1265B616}" destId="{500BD7E2-22D0-4563-A3A8-70A735C07247}" srcOrd="1" destOrd="0" presId="urn:microsoft.com/office/officeart/2008/layout/NameandTitleOrganizationalChart"/>
    <dgm:cxn modelId="{B0D670B2-A0FB-426E-B26E-5F4D94B6C587}" type="presParOf" srcId="{136553BD-B291-47DA-A94C-973E1265B616}" destId="{8192DB7B-3524-4E3B-B586-807A6CACA892}" srcOrd="2" destOrd="0" presId="urn:microsoft.com/office/officeart/2008/layout/NameandTitleOrganizationalChart"/>
    <dgm:cxn modelId="{6799FDD4-1789-4536-B108-216E1C2FFCC2}" type="presParOf" srcId="{5220E91D-D256-4683-9A60-ADCC4BB995C0}" destId="{9F892EB4-0340-4324-9688-AA632BBCE5E9}" srcOrd="1" destOrd="0" presId="urn:microsoft.com/office/officeart/2008/layout/NameandTitleOrganizationalChart"/>
    <dgm:cxn modelId="{E7B0C28E-B089-4094-BF55-5D439116D84F}" type="presParOf" srcId="{9F892EB4-0340-4324-9688-AA632BBCE5E9}" destId="{F5AEA155-E426-424D-B588-507CD4317E06}" srcOrd="0" destOrd="0" presId="urn:microsoft.com/office/officeart/2008/layout/NameandTitleOrganizationalChart"/>
    <dgm:cxn modelId="{E6F15DFF-0768-4374-9F7E-FC1D5C336C15}" type="presParOf" srcId="{9F892EB4-0340-4324-9688-AA632BBCE5E9}" destId="{A41826D0-FA40-4C29-BB52-3F095906ED4C}" srcOrd="1" destOrd="0" presId="urn:microsoft.com/office/officeart/2008/layout/NameandTitleOrganizationalChart"/>
    <dgm:cxn modelId="{E11C8F4E-74CB-40B3-8787-2D1B6C6DD87A}" type="presParOf" srcId="{A41826D0-FA40-4C29-BB52-3F095906ED4C}" destId="{34E04C1A-6DC6-4C06-A9F5-333B8F01F826}" srcOrd="0" destOrd="0" presId="urn:microsoft.com/office/officeart/2008/layout/NameandTitleOrganizationalChart"/>
    <dgm:cxn modelId="{76C5C2A1-6420-4100-98F9-4EDCD8CFF8E8}" type="presParOf" srcId="{34E04C1A-6DC6-4C06-A9F5-333B8F01F826}" destId="{4A743C11-874A-47C8-BF3A-271C8644148F}" srcOrd="0" destOrd="0" presId="urn:microsoft.com/office/officeart/2008/layout/NameandTitleOrganizationalChart"/>
    <dgm:cxn modelId="{53E6BA9E-78CC-424E-AC94-73E12EC3B9F3}" type="presParOf" srcId="{34E04C1A-6DC6-4C06-A9F5-333B8F01F826}" destId="{A8E89350-BEE4-46D2-A3DC-B8434A4BFF26}" srcOrd="1" destOrd="0" presId="urn:microsoft.com/office/officeart/2008/layout/NameandTitleOrganizationalChart"/>
    <dgm:cxn modelId="{6DF50AE8-B0D5-44EA-9076-E7D8A0A3A193}" type="presParOf" srcId="{34E04C1A-6DC6-4C06-A9F5-333B8F01F826}" destId="{C9DED6C4-A5CB-41BE-A5DF-F0BDCF05F8E3}" srcOrd="2" destOrd="0" presId="urn:microsoft.com/office/officeart/2008/layout/NameandTitleOrganizationalChart"/>
    <dgm:cxn modelId="{BDB0966F-29D3-4294-82E1-D655A5CB5FA2}" type="presParOf" srcId="{A41826D0-FA40-4C29-BB52-3F095906ED4C}" destId="{82CB10F2-3256-48CB-BC2E-6FB6D3E79DB0}" srcOrd="1" destOrd="0" presId="urn:microsoft.com/office/officeart/2008/layout/NameandTitleOrganizationalChart"/>
    <dgm:cxn modelId="{9FBEE153-5A3C-477B-8CA7-B33F1317FBF6}" type="presParOf" srcId="{82CB10F2-3256-48CB-BC2E-6FB6D3E79DB0}" destId="{851C20D9-F43C-4703-879D-C8630980B7F1}" srcOrd="0" destOrd="0" presId="urn:microsoft.com/office/officeart/2008/layout/NameandTitleOrganizationalChart"/>
    <dgm:cxn modelId="{F79C490B-8C41-473B-9AA2-C3EEDDBA0FB7}" type="presParOf" srcId="{82CB10F2-3256-48CB-BC2E-6FB6D3E79DB0}" destId="{C9A852AD-30CA-4E63-89F2-88365E33AEC1}" srcOrd="1" destOrd="0" presId="urn:microsoft.com/office/officeart/2008/layout/NameandTitleOrganizationalChart"/>
    <dgm:cxn modelId="{E0764EB6-B08E-46A4-96A8-7F6A63FA90A3}" type="presParOf" srcId="{C9A852AD-30CA-4E63-89F2-88365E33AEC1}" destId="{65BC07DC-094E-4514-B449-D702B9981DEE}" srcOrd="0" destOrd="0" presId="urn:microsoft.com/office/officeart/2008/layout/NameandTitleOrganizationalChart"/>
    <dgm:cxn modelId="{74F1ADD3-188E-4A81-B9AC-AD1B35A54A1A}" type="presParOf" srcId="{65BC07DC-094E-4514-B449-D702B9981DEE}" destId="{1B1BA2EF-3783-4371-BF6A-E874E2299A77}" srcOrd="0" destOrd="0" presId="urn:microsoft.com/office/officeart/2008/layout/NameandTitleOrganizationalChart"/>
    <dgm:cxn modelId="{9EA3224E-7B77-499D-B0BC-8099F6FB573F}" type="presParOf" srcId="{65BC07DC-094E-4514-B449-D702B9981DEE}" destId="{1DB055BD-3F9D-483C-8615-E3BBE9457193}" srcOrd="1" destOrd="0" presId="urn:microsoft.com/office/officeart/2008/layout/NameandTitleOrganizationalChart"/>
    <dgm:cxn modelId="{2086F2BE-F9D0-4845-9801-D91DD29AF35E}" type="presParOf" srcId="{65BC07DC-094E-4514-B449-D702B9981DEE}" destId="{9F3B150D-D286-4D44-82F3-6D7504942FB9}" srcOrd="2" destOrd="0" presId="urn:microsoft.com/office/officeart/2008/layout/NameandTitleOrganizationalChart"/>
    <dgm:cxn modelId="{D0DABF9D-9B41-4A2D-983E-8BA94397A5B9}" type="presParOf" srcId="{C9A852AD-30CA-4E63-89F2-88365E33AEC1}" destId="{FF877FD2-4692-4E85-A6D9-02C6A0B6022A}" srcOrd="1" destOrd="0" presId="urn:microsoft.com/office/officeart/2008/layout/NameandTitleOrganizationalChart"/>
    <dgm:cxn modelId="{D7207BA0-644C-4E2F-9117-653FA36826D0}" type="presParOf" srcId="{C9A852AD-30CA-4E63-89F2-88365E33AEC1}" destId="{C87810A7-B21C-4CFB-A81E-D95506AA444D}" srcOrd="2" destOrd="0" presId="urn:microsoft.com/office/officeart/2008/layout/NameandTitleOrganizationalChart"/>
    <dgm:cxn modelId="{34D7A681-410E-4E6A-9B37-57F2688F46B1}" type="presParOf" srcId="{82CB10F2-3256-48CB-BC2E-6FB6D3E79DB0}" destId="{D72D4673-9B94-4800-A6CE-5954CFAF198E}" srcOrd="2" destOrd="0" presId="urn:microsoft.com/office/officeart/2008/layout/NameandTitleOrganizationalChart"/>
    <dgm:cxn modelId="{B60E69AF-63B9-475A-899B-6A646FAEC425}" type="presParOf" srcId="{82CB10F2-3256-48CB-BC2E-6FB6D3E79DB0}" destId="{D6BB8376-C237-4D5C-B92B-5936F3E8EF21}" srcOrd="3" destOrd="0" presId="urn:microsoft.com/office/officeart/2008/layout/NameandTitleOrganizationalChart"/>
    <dgm:cxn modelId="{5E3378CA-AFCE-4707-9B24-7AEABD536802}" type="presParOf" srcId="{D6BB8376-C237-4D5C-B92B-5936F3E8EF21}" destId="{DC2C5F2C-CFB3-478F-8F6B-B2C059144881}" srcOrd="0" destOrd="0" presId="urn:microsoft.com/office/officeart/2008/layout/NameandTitleOrganizationalChart"/>
    <dgm:cxn modelId="{B336C73C-7021-4CF6-B6BB-A19B4B3F234A}" type="presParOf" srcId="{DC2C5F2C-CFB3-478F-8F6B-B2C059144881}" destId="{D7EC707D-EF22-4A0A-B554-D03D2F6CF122}" srcOrd="0" destOrd="0" presId="urn:microsoft.com/office/officeart/2008/layout/NameandTitleOrganizationalChart"/>
    <dgm:cxn modelId="{F81076B2-2837-4565-B9C1-FD53C9C8992A}" type="presParOf" srcId="{DC2C5F2C-CFB3-478F-8F6B-B2C059144881}" destId="{6998AA51-B469-415B-BD54-551308250417}" srcOrd="1" destOrd="0" presId="urn:microsoft.com/office/officeart/2008/layout/NameandTitleOrganizationalChart"/>
    <dgm:cxn modelId="{917FE982-EBF7-457F-8020-DEFB1339F605}" type="presParOf" srcId="{DC2C5F2C-CFB3-478F-8F6B-B2C059144881}" destId="{D3493FA3-9A2A-4B03-9E12-FB389C2BE9DC}" srcOrd="2" destOrd="0" presId="urn:microsoft.com/office/officeart/2008/layout/NameandTitleOrganizationalChart"/>
    <dgm:cxn modelId="{862FB450-CE10-4147-AA59-FF0D43318DAD}" type="presParOf" srcId="{D6BB8376-C237-4D5C-B92B-5936F3E8EF21}" destId="{E5814279-7D9D-4A1C-9AAE-D393434A7BC9}" srcOrd="1" destOrd="0" presId="urn:microsoft.com/office/officeart/2008/layout/NameandTitleOrganizationalChart"/>
    <dgm:cxn modelId="{07993F21-174F-43DE-821B-D20EC1DE9EB0}" type="presParOf" srcId="{D6BB8376-C237-4D5C-B92B-5936F3E8EF21}" destId="{11D09DE9-9F89-4108-B666-B9BC8A2D1F09}" srcOrd="2" destOrd="0" presId="urn:microsoft.com/office/officeart/2008/layout/NameandTitleOrganizationalChart"/>
    <dgm:cxn modelId="{5812C04A-CAD8-4D7C-9310-B4E845588AEF}" type="presParOf" srcId="{A41826D0-FA40-4C29-BB52-3F095906ED4C}" destId="{6FF14677-5254-47C4-B3FF-73CDB37F64D5}" srcOrd="2" destOrd="0" presId="urn:microsoft.com/office/officeart/2008/layout/NameandTitleOrganizationalChart"/>
    <dgm:cxn modelId="{AE9D4340-D0BC-4D17-9804-EA3173E9EA82}" type="presParOf" srcId="{9F892EB4-0340-4324-9688-AA632BBCE5E9}" destId="{00D4A344-0309-4DDB-9EFC-53F6C345C836}" srcOrd="2" destOrd="0" presId="urn:microsoft.com/office/officeart/2008/layout/NameandTitleOrganizationalChart"/>
    <dgm:cxn modelId="{5C8AE08A-F8F7-4548-A6FD-7531D8BE28B0}" type="presParOf" srcId="{9F892EB4-0340-4324-9688-AA632BBCE5E9}" destId="{8E0AA6B1-DA85-427B-BADE-6FE06ADF6D30}" srcOrd="3" destOrd="0" presId="urn:microsoft.com/office/officeart/2008/layout/NameandTitleOrganizationalChart"/>
    <dgm:cxn modelId="{A1937C88-8C01-4BBF-BB4C-076D50301C91}" type="presParOf" srcId="{8E0AA6B1-DA85-427B-BADE-6FE06ADF6D30}" destId="{F5068EE5-22B4-41F8-B61C-FA9A2C6CE9A9}" srcOrd="0" destOrd="0" presId="urn:microsoft.com/office/officeart/2008/layout/NameandTitleOrganizationalChart"/>
    <dgm:cxn modelId="{AF711371-C961-4E00-A54B-6BC4FDE676C3}" type="presParOf" srcId="{F5068EE5-22B4-41F8-B61C-FA9A2C6CE9A9}" destId="{3C1E5FC9-9724-4852-8E33-19E518D6B413}" srcOrd="0" destOrd="0" presId="urn:microsoft.com/office/officeart/2008/layout/NameandTitleOrganizationalChart"/>
    <dgm:cxn modelId="{8E57A846-8ECA-48B1-B50B-446A3A153F00}" type="presParOf" srcId="{F5068EE5-22B4-41F8-B61C-FA9A2C6CE9A9}" destId="{89F23030-EE5C-4BF8-B526-25790F1E6A82}" srcOrd="1" destOrd="0" presId="urn:microsoft.com/office/officeart/2008/layout/NameandTitleOrganizationalChart"/>
    <dgm:cxn modelId="{0CD9A63F-CE18-479D-9950-98A6C450A10B}" type="presParOf" srcId="{F5068EE5-22B4-41F8-B61C-FA9A2C6CE9A9}" destId="{7A00C1B7-3132-4635-9574-727925216A8C}" srcOrd="2" destOrd="0" presId="urn:microsoft.com/office/officeart/2008/layout/NameandTitleOrganizationalChart"/>
    <dgm:cxn modelId="{E26A79A3-E0DB-434A-B08D-23D127FBF9B0}" type="presParOf" srcId="{8E0AA6B1-DA85-427B-BADE-6FE06ADF6D30}" destId="{EF5095CB-45F3-41FF-BA2D-CA6D4840062D}" srcOrd="1" destOrd="0" presId="urn:microsoft.com/office/officeart/2008/layout/NameandTitleOrganizationalChart"/>
    <dgm:cxn modelId="{26B5AD5D-8FCB-42B4-8616-930DBA1CE24F}" type="presParOf" srcId="{EF5095CB-45F3-41FF-BA2D-CA6D4840062D}" destId="{97E16192-8670-4FBC-BB92-45B7835D1569}" srcOrd="0" destOrd="0" presId="urn:microsoft.com/office/officeart/2008/layout/NameandTitleOrganizationalChart"/>
    <dgm:cxn modelId="{66A3A370-1C65-4C8C-A3F7-4BB34FCF32F7}" type="presParOf" srcId="{EF5095CB-45F3-41FF-BA2D-CA6D4840062D}" destId="{1D7FBC5D-2657-4F50-A72A-9646F974881B}" srcOrd="1" destOrd="0" presId="urn:microsoft.com/office/officeart/2008/layout/NameandTitleOrganizationalChart"/>
    <dgm:cxn modelId="{328011DA-A51C-4084-B3D6-1E618E25FA16}" type="presParOf" srcId="{1D7FBC5D-2657-4F50-A72A-9646F974881B}" destId="{DEC9B72B-3C32-4C20-9E02-BA5A4A10F430}" srcOrd="0" destOrd="0" presId="urn:microsoft.com/office/officeart/2008/layout/NameandTitleOrganizationalChart"/>
    <dgm:cxn modelId="{8B7A9D25-45EC-4115-B52C-17AC8F76C41D}" type="presParOf" srcId="{DEC9B72B-3C32-4C20-9E02-BA5A4A10F430}" destId="{1194D866-F20E-43B8-A48E-3FBAF65D8E3F}" srcOrd="0" destOrd="0" presId="urn:microsoft.com/office/officeart/2008/layout/NameandTitleOrganizationalChart"/>
    <dgm:cxn modelId="{B052EABB-8DF0-4DE1-AF29-4FB33FD0D9B8}" type="presParOf" srcId="{DEC9B72B-3C32-4C20-9E02-BA5A4A10F430}" destId="{ED955412-405F-4173-B530-2695A420E2DC}" srcOrd="1" destOrd="0" presId="urn:microsoft.com/office/officeart/2008/layout/NameandTitleOrganizationalChart"/>
    <dgm:cxn modelId="{8CEB0604-36F1-4F69-B0AC-E637F5CCC9E5}" type="presParOf" srcId="{DEC9B72B-3C32-4C20-9E02-BA5A4A10F430}" destId="{6D3AA705-2EF1-464F-948B-152011078091}" srcOrd="2" destOrd="0" presId="urn:microsoft.com/office/officeart/2008/layout/NameandTitleOrganizationalChart"/>
    <dgm:cxn modelId="{6143FB06-58B9-4F63-8001-C0365201460B}" type="presParOf" srcId="{1D7FBC5D-2657-4F50-A72A-9646F974881B}" destId="{B1A37AEF-7750-44F2-9762-A8E311931670}" srcOrd="1" destOrd="0" presId="urn:microsoft.com/office/officeart/2008/layout/NameandTitleOrganizationalChart"/>
    <dgm:cxn modelId="{04D2EBBC-B8D5-4465-9993-EF4589231025}" type="presParOf" srcId="{1D7FBC5D-2657-4F50-A72A-9646F974881B}" destId="{8A64A125-6A0B-4419-8528-D6C3398D02D1}" srcOrd="2" destOrd="0" presId="urn:microsoft.com/office/officeart/2008/layout/NameandTitleOrganizationalChart"/>
    <dgm:cxn modelId="{6541B4F8-606A-4F98-B31C-18B64AC74CEC}" type="presParOf" srcId="{EF5095CB-45F3-41FF-BA2D-CA6D4840062D}" destId="{CB11F95D-BFB4-4713-9490-57E6E0486519}" srcOrd="2" destOrd="0" presId="urn:microsoft.com/office/officeart/2008/layout/NameandTitleOrganizationalChart"/>
    <dgm:cxn modelId="{9522E348-3C92-4A97-951A-9B01718A0802}" type="presParOf" srcId="{EF5095CB-45F3-41FF-BA2D-CA6D4840062D}" destId="{EC837823-3A82-456E-8DB5-509AEEB4601B}" srcOrd="3" destOrd="0" presId="urn:microsoft.com/office/officeart/2008/layout/NameandTitleOrganizationalChart"/>
    <dgm:cxn modelId="{A16D81BE-8397-4823-B729-AFD0098CCD8F}" type="presParOf" srcId="{EC837823-3A82-456E-8DB5-509AEEB4601B}" destId="{4F45F092-0A6A-4D2E-8352-20930494788E}" srcOrd="0" destOrd="0" presId="urn:microsoft.com/office/officeart/2008/layout/NameandTitleOrganizationalChart"/>
    <dgm:cxn modelId="{032DE097-41BC-495E-A57E-D70A2E87ED76}" type="presParOf" srcId="{4F45F092-0A6A-4D2E-8352-20930494788E}" destId="{2762FB9E-36CC-499E-A448-86BD0C9B1EF6}" srcOrd="0" destOrd="0" presId="urn:microsoft.com/office/officeart/2008/layout/NameandTitleOrganizationalChart"/>
    <dgm:cxn modelId="{99B4347F-CE26-4B92-BDF4-5BFA1847903B}" type="presParOf" srcId="{4F45F092-0A6A-4D2E-8352-20930494788E}" destId="{6F949D74-3DCD-42CE-B7EF-7810E2187F62}" srcOrd="1" destOrd="0" presId="urn:microsoft.com/office/officeart/2008/layout/NameandTitleOrganizationalChart"/>
    <dgm:cxn modelId="{C11FE0DD-A999-45D0-BB40-F00F8C9ACECA}" type="presParOf" srcId="{4F45F092-0A6A-4D2E-8352-20930494788E}" destId="{C60FB2ED-89F4-40C3-BD75-99CA9EF34276}" srcOrd="2" destOrd="0" presId="urn:microsoft.com/office/officeart/2008/layout/NameandTitleOrganizationalChart"/>
    <dgm:cxn modelId="{EC2847A3-9807-4B74-A848-AA17A364F793}" type="presParOf" srcId="{EC837823-3A82-456E-8DB5-509AEEB4601B}" destId="{5CD6A8C2-E858-461E-85A6-803FCD389C37}" srcOrd="1" destOrd="0" presId="urn:microsoft.com/office/officeart/2008/layout/NameandTitleOrganizationalChart"/>
    <dgm:cxn modelId="{50CD878C-8334-477B-B1AA-869480C5819D}" type="presParOf" srcId="{EC837823-3A82-456E-8DB5-509AEEB4601B}" destId="{44B2BBC7-634F-42A8-94DE-B5F21BF16EFF}" srcOrd="2" destOrd="0" presId="urn:microsoft.com/office/officeart/2008/layout/NameandTitleOrganizationalChart"/>
    <dgm:cxn modelId="{17681F85-3C7D-44A5-8F76-E9E97D644A58}" type="presParOf" srcId="{EF5095CB-45F3-41FF-BA2D-CA6D4840062D}" destId="{D40EE318-F62D-4AFF-B29D-99A141D7B1D4}" srcOrd="4" destOrd="0" presId="urn:microsoft.com/office/officeart/2008/layout/NameandTitleOrganizationalChart"/>
    <dgm:cxn modelId="{E4B493DB-36DC-4036-834D-DF16CBA185BC}" type="presParOf" srcId="{EF5095CB-45F3-41FF-BA2D-CA6D4840062D}" destId="{BD9FAD44-DCAF-401D-8E17-7D501CE33C73}" srcOrd="5" destOrd="0" presId="urn:microsoft.com/office/officeart/2008/layout/NameandTitleOrganizationalChart"/>
    <dgm:cxn modelId="{0757A608-B3B1-4BC3-B8D9-E2DF9A84894F}" type="presParOf" srcId="{BD9FAD44-DCAF-401D-8E17-7D501CE33C73}" destId="{D28FD33C-1DA1-4992-97AC-80CCA00CCAA9}" srcOrd="0" destOrd="0" presId="urn:microsoft.com/office/officeart/2008/layout/NameandTitleOrganizationalChart"/>
    <dgm:cxn modelId="{A0638852-2A2F-4989-8F17-32422ACC6C8D}" type="presParOf" srcId="{D28FD33C-1DA1-4992-97AC-80CCA00CCAA9}" destId="{4711F6CA-4794-4516-B31C-83618FA17394}" srcOrd="0" destOrd="0" presId="urn:microsoft.com/office/officeart/2008/layout/NameandTitleOrganizationalChart"/>
    <dgm:cxn modelId="{207BBF8D-C2AB-4031-AEFD-4ECC09FA0C73}" type="presParOf" srcId="{D28FD33C-1DA1-4992-97AC-80CCA00CCAA9}" destId="{D169FA74-304D-4398-9C7C-C1A08884D1C8}" srcOrd="1" destOrd="0" presId="urn:microsoft.com/office/officeart/2008/layout/NameandTitleOrganizationalChart"/>
    <dgm:cxn modelId="{8C609089-0FF9-4619-BB39-729C5DD93615}" type="presParOf" srcId="{D28FD33C-1DA1-4992-97AC-80CCA00CCAA9}" destId="{4B85D04A-A602-4910-9ED2-4D31455B84F1}" srcOrd="2" destOrd="0" presId="urn:microsoft.com/office/officeart/2008/layout/NameandTitleOrganizationalChart"/>
    <dgm:cxn modelId="{3D80A359-09EB-4CE6-958A-8DE202918F3D}" type="presParOf" srcId="{BD9FAD44-DCAF-401D-8E17-7D501CE33C73}" destId="{E8B9D2BB-DC16-4096-8C44-2E7632D9D52C}" srcOrd="1" destOrd="0" presId="urn:microsoft.com/office/officeart/2008/layout/NameandTitleOrganizationalChart"/>
    <dgm:cxn modelId="{B19CA586-3925-486D-A77D-D24488725454}" type="presParOf" srcId="{BD9FAD44-DCAF-401D-8E17-7D501CE33C73}" destId="{D2E24DF3-7245-4043-9237-1D8EFE8CE642}" srcOrd="2" destOrd="0" presId="urn:microsoft.com/office/officeart/2008/layout/NameandTitleOrganizationalChart"/>
    <dgm:cxn modelId="{CFE83508-C240-4471-A8B0-F46E5E6C64DB}" type="presParOf" srcId="{8E0AA6B1-DA85-427B-BADE-6FE06ADF6D30}" destId="{2C7764C4-0EAC-4533-8FD7-BE861669359B}" srcOrd="2" destOrd="0" presId="urn:microsoft.com/office/officeart/2008/layout/NameandTitleOrganizationalChart"/>
    <dgm:cxn modelId="{A0640441-766E-4F9C-8758-2D9DAEF22910}" type="presParOf" srcId="{9F892EB4-0340-4324-9688-AA632BBCE5E9}" destId="{8421FC23-2C56-4DDA-9B17-C785CA7F1B70}" srcOrd="4" destOrd="0" presId="urn:microsoft.com/office/officeart/2008/layout/NameandTitleOrganizationalChart"/>
    <dgm:cxn modelId="{BE944CC4-A64C-4310-8A7C-A19474287C38}" type="presParOf" srcId="{9F892EB4-0340-4324-9688-AA632BBCE5E9}" destId="{AF37B935-D2E1-4591-A69E-C6A1ECEAACCF}" srcOrd="5" destOrd="0" presId="urn:microsoft.com/office/officeart/2008/layout/NameandTitleOrganizationalChart"/>
    <dgm:cxn modelId="{837DC44A-B5B0-407D-8E13-B18FC9E024AC}" type="presParOf" srcId="{AF37B935-D2E1-4591-A69E-C6A1ECEAACCF}" destId="{0088A7E8-D1A0-45AE-8D99-A0939F7B5942}" srcOrd="0" destOrd="0" presId="urn:microsoft.com/office/officeart/2008/layout/NameandTitleOrganizationalChart"/>
    <dgm:cxn modelId="{B7B1B13E-DD55-4E8D-A5A7-6AAE5E4A2B4E}" type="presParOf" srcId="{0088A7E8-D1A0-45AE-8D99-A0939F7B5942}" destId="{4AB34C12-E4BD-4726-96D1-28EE4C331E18}" srcOrd="0" destOrd="0" presId="urn:microsoft.com/office/officeart/2008/layout/NameandTitleOrganizationalChart"/>
    <dgm:cxn modelId="{5D6591FB-1B87-45F5-8FE2-23DA5B996303}" type="presParOf" srcId="{0088A7E8-D1A0-45AE-8D99-A0939F7B5942}" destId="{2A406728-6E9E-41D9-A987-7BBCE905F3B8}" srcOrd="1" destOrd="0" presId="urn:microsoft.com/office/officeart/2008/layout/NameandTitleOrganizationalChart"/>
    <dgm:cxn modelId="{C29A3EAD-E983-4E81-AF0D-485FF29F0E51}" type="presParOf" srcId="{0088A7E8-D1A0-45AE-8D99-A0939F7B5942}" destId="{C17EBCFF-F28C-45F2-A2FD-56EA40CCB5B9}" srcOrd="2" destOrd="0" presId="urn:microsoft.com/office/officeart/2008/layout/NameandTitleOrganizationalChart"/>
    <dgm:cxn modelId="{692298DE-9BEA-4153-A37F-4E62B9777AF3}" type="presParOf" srcId="{AF37B935-D2E1-4591-A69E-C6A1ECEAACCF}" destId="{BEFF12A8-F7FB-4741-A78E-619693A8FDAD}" srcOrd="1" destOrd="0" presId="urn:microsoft.com/office/officeart/2008/layout/NameandTitleOrganizationalChart"/>
    <dgm:cxn modelId="{6B31947D-EBC4-4BB4-BFD6-602329FCD86D}" type="presParOf" srcId="{BEFF12A8-F7FB-4741-A78E-619693A8FDAD}" destId="{9C69847A-9686-4958-9AB9-62F83A89E927}" srcOrd="0" destOrd="0" presId="urn:microsoft.com/office/officeart/2008/layout/NameandTitleOrganizationalChart"/>
    <dgm:cxn modelId="{5753EF7B-80D7-42F0-8B31-71C1DC6FF540}" type="presParOf" srcId="{BEFF12A8-F7FB-4741-A78E-619693A8FDAD}" destId="{85F4F6B4-E093-43F2-87F6-EED50429FB0A}" srcOrd="1" destOrd="0" presId="urn:microsoft.com/office/officeart/2008/layout/NameandTitleOrganizationalChart"/>
    <dgm:cxn modelId="{251DBAAB-6EA1-4397-A1CF-39B5D06536F4}" type="presParOf" srcId="{85F4F6B4-E093-43F2-87F6-EED50429FB0A}" destId="{B7BECDE1-3A0C-4451-9C1B-1883E6E9883D}" srcOrd="0" destOrd="0" presId="urn:microsoft.com/office/officeart/2008/layout/NameandTitleOrganizationalChart"/>
    <dgm:cxn modelId="{7C1AE77C-7810-4695-8485-C2396D6531A2}" type="presParOf" srcId="{B7BECDE1-3A0C-4451-9C1B-1883E6E9883D}" destId="{1507CA7C-7343-43BF-8078-C7CAE2B905E5}" srcOrd="0" destOrd="0" presId="urn:microsoft.com/office/officeart/2008/layout/NameandTitleOrganizationalChart"/>
    <dgm:cxn modelId="{519B4AB5-92C4-4574-8C44-EACE6A50CE58}" type="presParOf" srcId="{B7BECDE1-3A0C-4451-9C1B-1883E6E9883D}" destId="{95B4424D-9A4E-4C1E-8F80-52DC99866F21}" srcOrd="1" destOrd="0" presId="urn:microsoft.com/office/officeart/2008/layout/NameandTitleOrganizationalChart"/>
    <dgm:cxn modelId="{51899359-6184-4C86-81CD-62EC0485F334}" type="presParOf" srcId="{B7BECDE1-3A0C-4451-9C1B-1883E6E9883D}" destId="{CB64F201-155E-4EB8-A525-5A2CD415355C}" srcOrd="2" destOrd="0" presId="urn:microsoft.com/office/officeart/2008/layout/NameandTitleOrganizationalChart"/>
    <dgm:cxn modelId="{7620650A-490F-422B-8690-F857BF20F8CA}" type="presParOf" srcId="{85F4F6B4-E093-43F2-87F6-EED50429FB0A}" destId="{8532048C-6F9C-44D7-9A37-D52E279BF94A}" srcOrd="1" destOrd="0" presId="urn:microsoft.com/office/officeart/2008/layout/NameandTitleOrganizationalChart"/>
    <dgm:cxn modelId="{202EC426-457B-4FA9-9E9A-1ACE5585D937}" type="presParOf" srcId="{85F4F6B4-E093-43F2-87F6-EED50429FB0A}" destId="{A7F87E95-191F-421E-9EB7-357E6417A41F}" srcOrd="2" destOrd="0" presId="urn:microsoft.com/office/officeart/2008/layout/NameandTitleOrganizationalChart"/>
    <dgm:cxn modelId="{7B826EF4-8584-4CD1-B677-E25F0B095725}" type="presParOf" srcId="{BEFF12A8-F7FB-4741-A78E-619693A8FDAD}" destId="{CD3DE0A3-5C24-4EAB-B86B-E27432BD593A}" srcOrd="2" destOrd="0" presId="urn:microsoft.com/office/officeart/2008/layout/NameandTitleOrganizationalChart"/>
    <dgm:cxn modelId="{DB8B2CF0-CC2D-4F19-BA58-764A23FBE665}" type="presParOf" srcId="{BEFF12A8-F7FB-4741-A78E-619693A8FDAD}" destId="{02DFB37B-FE5B-4F04-B6F7-5985D118E0CF}" srcOrd="3" destOrd="0" presId="urn:microsoft.com/office/officeart/2008/layout/NameandTitleOrganizationalChart"/>
    <dgm:cxn modelId="{8450DC43-05FC-4155-ACA3-CB5F558F37A3}" type="presParOf" srcId="{02DFB37B-FE5B-4F04-B6F7-5985D118E0CF}" destId="{10ED1135-EB98-408C-BF73-7DADBE4EC317}" srcOrd="0" destOrd="0" presId="urn:microsoft.com/office/officeart/2008/layout/NameandTitleOrganizationalChart"/>
    <dgm:cxn modelId="{D0D9FBF7-50DF-4762-856D-1C361E0C8DC5}" type="presParOf" srcId="{10ED1135-EB98-408C-BF73-7DADBE4EC317}" destId="{D68044E4-A8D1-46DF-883C-8A963C32FF0D}" srcOrd="0" destOrd="0" presId="urn:microsoft.com/office/officeart/2008/layout/NameandTitleOrganizationalChart"/>
    <dgm:cxn modelId="{BE8FD75E-502F-4FF9-94B4-84F5223294DA}" type="presParOf" srcId="{10ED1135-EB98-408C-BF73-7DADBE4EC317}" destId="{E209F414-EA68-4BE0-AAFE-ADCD91E3B622}" srcOrd="1" destOrd="0" presId="urn:microsoft.com/office/officeart/2008/layout/NameandTitleOrganizationalChart"/>
    <dgm:cxn modelId="{0E268B81-D16E-4728-94BC-58581F8AEAF9}" type="presParOf" srcId="{10ED1135-EB98-408C-BF73-7DADBE4EC317}" destId="{CEA1DBEE-CCC3-4421-8E81-E5F933426CC5}" srcOrd="2" destOrd="0" presId="urn:microsoft.com/office/officeart/2008/layout/NameandTitleOrganizationalChart"/>
    <dgm:cxn modelId="{C004964F-D42A-4A3D-9BD7-0B93309E69E2}" type="presParOf" srcId="{02DFB37B-FE5B-4F04-B6F7-5985D118E0CF}" destId="{AF42BFBD-761D-4FE6-B7DD-FA178561A900}" srcOrd="1" destOrd="0" presId="urn:microsoft.com/office/officeart/2008/layout/NameandTitleOrganizationalChart"/>
    <dgm:cxn modelId="{0729009A-FAE5-431B-93C2-1D245A3E00D1}" type="presParOf" srcId="{02DFB37B-FE5B-4F04-B6F7-5985D118E0CF}" destId="{6C7765C5-D4D4-4576-AF39-48E4F601C8AA}" srcOrd="2" destOrd="0" presId="urn:microsoft.com/office/officeart/2008/layout/NameandTitleOrganizationalChart"/>
    <dgm:cxn modelId="{BFAF3B74-5F3E-4945-9BCA-FD4D50AFEBA7}" type="presParOf" srcId="{BEFF12A8-F7FB-4741-A78E-619693A8FDAD}" destId="{67B242B7-D167-4B6A-92A7-58E50829E50D}" srcOrd="4" destOrd="0" presId="urn:microsoft.com/office/officeart/2008/layout/NameandTitleOrganizationalChart"/>
    <dgm:cxn modelId="{A17B2CCF-B29F-46F3-8D22-BCE858719C28}" type="presParOf" srcId="{BEFF12A8-F7FB-4741-A78E-619693A8FDAD}" destId="{E514FA1F-231D-437A-B32B-F175B0521A65}" srcOrd="5" destOrd="0" presId="urn:microsoft.com/office/officeart/2008/layout/NameandTitleOrganizationalChart"/>
    <dgm:cxn modelId="{FAC084B8-184D-4E60-8887-A52A5C909F63}" type="presParOf" srcId="{E514FA1F-231D-437A-B32B-F175B0521A65}" destId="{3D800AFD-B431-44D8-97A4-1E79C0772C94}" srcOrd="0" destOrd="0" presId="urn:microsoft.com/office/officeart/2008/layout/NameandTitleOrganizationalChart"/>
    <dgm:cxn modelId="{067181E0-4508-4A77-A17D-27C23461ADF2}" type="presParOf" srcId="{3D800AFD-B431-44D8-97A4-1E79C0772C94}" destId="{F378E725-47F9-4A06-A1FE-C52BFBC4A291}" srcOrd="0" destOrd="0" presId="urn:microsoft.com/office/officeart/2008/layout/NameandTitleOrganizationalChart"/>
    <dgm:cxn modelId="{768C7896-44FA-4B48-83FB-83EC885AF074}" type="presParOf" srcId="{3D800AFD-B431-44D8-97A4-1E79C0772C94}" destId="{42659F5F-F070-4F7D-94A5-08B408C92D3F}" srcOrd="1" destOrd="0" presId="urn:microsoft.com/office/officeart/2008/layout/NameandTitleOrganizationalChart"/>
    <dgm:cxn modelId="{28EB261D-3429-4887-B146-E4C7F0000D32}" type="presParOf" srcId="{3D800AFD-B431-44D8-97A4-1E79C0772C94}" destId="{C0FBDEA6-5C37-41B7-BECC-9E7AC9A6DA0E}" srcOrd="2" destOrd="0" presId="urn:microsoft.com/office/officeart/2008/layout/NameandTitleOrganizationalChart"/>
    <dgm:cxn modelId="{75DF9355-E2DF-4686-8BFC-4E60C616123C}" type="presParOf" srcId="{E514FA1F-231D-437A-B32B-F175B0521A65}" destId="{634AE82E-F5C5-45FA-BA9E-0682E81F1812}" srcOrd="1" destOrd="0" presId="urn:microsoft.com/office/officeart/2008/layout/NameandTitleOrganizationalChart"/>
    <dgm:cxn modelId="{A951B4D0-A3BA-420B-A68B-BED68A83692C}" type="presParOf" srcId="{E514FA1F-231D-437A-B32B-F175B0521A65}" destId="{2E1E17E2-96BD-475A-A5D2-58A16A756260}" srcOrd="2" destOrd="0" presId="urn:microsoft.com/office/officeart/2008/layout/NameandTitleOrganizationalChart"/>
    <dgm:cxn modelId="{47A35E94-F6F0-4596-969E-D86E9C408887}" type="presParOf" srcId="{AF37B935-D2E1-4591-A69E-C6A1ECEAACCF}" destId="{4BBD2861-FD37-464E-8B60-0669332DBCB3}" srcOrd="2" destOrd="0" presId="urn:microsoft.com/office/officeart/2008/layout/NameandTitleOrganizationalChart"/>
    <dgm:cxn modelId="{0B42BEAB-F95B-461F-BFA9-4E2D020F74B5}" type="presParOf" srcId="{5220E91D-D256-4683-9A60-ADCC4BB995C0}" destId="{D7A65968-051B-42CC-B763-2CC041CB23F2}" srcOrd="2" destOrd="0" presId="urn:microsoft.com/office/officeart/2008/layout/NameandTitleOrganizationalChart"/>
    <dgm:cxn modelId="{981D2E26-6CCC-49ED-9AFC-6B16B5276C18}" type="presParOf" srcId="{D7A65968-051B-42CC-B763-2CC041CB23F2}" destId="{A1F97CA1-CA8A-4B46-BB36-246352D9A0B4}" srcOrd="0" destOrd="0" presId="urn:microsoft.com/office/officeart/2008/layout/NameandTitleOrganizationalChart"/>
    <dgm:cxn modelId="{9E170D4E-0768-4EA1-8FB8-28C1BEDE74D8}" type="presParOf" srcId="{D7A65968-051B-42CC-B763-2CC041CB23F2}" destId="{09DD4902-C18B-4CEE-8E86-9662D79685FE}" srcOrd="1" destOrd="0" presId="urn:microsoft.com/office/officeart/2008/layout/NameandTitleOrganizationalChart"/>
    <dgm:cxn modelId="{F2FBB28D-1436-479B-82B5-814DF1752CC2}" type="presParOf" srcId="{09DD4902-C18B-4CEE-8E86-9662D79685FE}" destId="{860314D9-B4E6-44B0-BC2F-96264973D55B}" srcOrd="0" destOrd="0" presId="urn:microsoft.com/office/officeart/2008/layout/NameandTitleOrganizationalChart"/>
    <dgm:cxn modelId="{6557E329-EBC6-49B5-86F6-5B22561C4628}" type="presParOf" srcId="{860314D9-B4E6-44B0-BC2F-96264973D55B}" destId="{5CEF0DD2-1051-4304-9FD5-7E32F3FE2161}" srcOrd="0" destOrd="0" presId="urn:microsoft.com/office/officeart/2008/layout/NameandTitleOrganizationalChart"/>
    <dgm:cxn modelId="{7613DE36-630F-4E9B-AEDA-1EE8E0A405D2}" type="presParOf" srcId="{860314D9-B4E6-44B0-BC2F-96264973D55B}" destId="{515019B8-2F78-4D05-ADD6-C0083370F52C}" srcOrd="1" destOrd="0" presId="urn:microsoft.com/office/officeart/2008/layout/NameandTitleOrganizationalChart"/>
    <dgm:cxn modelId="{2B4AC57C-7B2C-4679-9CB6-ECFFB52DAAF5}" type="presParOf" srcId="{860314D9-B4E6-44B0-BC2F-96264973D55B}" destId="{53A32780-61E8-46E2-BC5D-7ECAB9804142}" srcOrd="2" destOrd="0" presId="urn:microsoft.com/office/officeart/2008/layout/NameandTitleOrganizationalChart"/>
    <dgm:cxn modelId="{A1186364-29C7-41A7-B08E-7657EB97641A}" type="presParOf" srcId="{09DD4902-C18B-4CEE-8E86-9662D79685FE}" destId="{07778231-0883-4FA7-8E9B-C2C51644D5C3}" srcOrd="1" destOrd="0" presId="urn:microsoft.com/office/officeart/2008/layout/NameandTitleOrganizationalChart"/>
    <dgm:cxn modelId="{158858AD-77E4-4A0A-BEC5-2CFC295B50EA}" type="presParOf" srcId="{09DD4902-C18B-4CEE-8E86-9662D79685FE}" destId="{8A7A1058-1601-436F-AAC5-9C89528C5A9A}" srcOrd="2" destOrd="0" presId="urn:microsoft.com/office/officeart/2008/layout/NameandTitleOrganizationalChar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6D86E0-F761-4E57-9B6E-F68A158A2015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A5F40B8-AC90-4729-A813-95FB16A94445}">
      <dgm:prSet phldrT="[Text]"/>
      <dgm:spPr>
        <a:noFill/>
      </dgm:spPr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PH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450C1AF5-80A6-4110-8F1B-9FF1E858ACB1}" type="parTrans" cxnId="{3ED5BEC9-91D2-4A13-9DC8-40C069680C37}">
      <dgm:prSet/>
      <dgm:spPr/>
      <dgm:t>
        <a:bodyPr/>
        <a:lstStyle/>
        <a:p>
          <a:endParaRPr lang="en-GB"/>
        </a:p>
      </dgm:t>
    </dgm:pt>
    <dgm:pt modelId="{B766A277-99F1-4C1C-9D88-D9F4294270B4}" type="sibTrans" cxnId="{3ED5BEC9-91D2-4A13-9DC8-40C069680C37}">
      <dgm:prSet/>
      <dgm:spPr/>
      <dgm:t>
        <a:bodyPr/>
        <a:lstStyle/>
        <a:p>
          <a:endParaRPr lang="en-GB"/>
        </a:p>
      </dgm:t>
    </dgm:pt>
    <dgm:pt modelId="{5443283C-88F2-4CAC-9A06-57AB4F060F61}">
      <dgm:prSet phldrT="[Text]" custT="1"/>
      <dgm:spPr>
        <a:noFill/>
      </dgm:spPr>
      <dgm:t>
        <a:bodyPr/>
        <a:lstStyle/>
        <a:p>
          <a:r>
            <a:rPr lang="en-GB" sz="1100" b="1" dirty="0" smtClean="0">
              <a:latin typeface="Arial" pitchFamily="34" charset="0"/>
              <a:cs typeface="Arial" pitchFamily="34" charset="0"/>
            </a:rPr>
            <a:t>AGS</a:t>
          </a:r>
          <a:endParaRPr lang="en-GB" sz="1100" b="1" dirty="0">
            <a:latin typeface="Arial" pitchFamily="34" charset="0"/>
            <a:cs typeface="Arial" pitchFamily="34" charset="0"/>
          </a:endParaRPr>
        </a:p>
      </dgm:t>
    </dgm:pt>
    <dgm:pt modelId="{DD64CD79-E8B8-41BE-92B0-9DCC6894ACBF}" type="parTrans" cxnId="{B6753A7A-4E32-42C7-8B44-1E8D0DC88FBE}">
      <dgm:prSet/>
      <dgm:spPr/>
      <dgm:t>
        <a:bodyPr/>
        <a:lstStyle/>
        <a:p>
          <a:endParaRPr lang="en-GB"/>
        </a:p>
      </dgm:t>
    </dgm:pt>
    <dgm:pt modelId="{D705B39C-A052-4441-8251-F1E24358F712}" type="sibTrans" cxnId="{B6753A7A-4E32-42C7-8B44-1E8D0DC88FBE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endParaRPr lang="en-GB"/>
        </a:p>
      </dgm:t>
    </dgm:pt>
    <dgm:pt modelId="{3A18CAC9-6AD0-4BDF-BBDB-E921C7256D31}">
      <dgm:prSet phldrT="[Text]" custT="1"/>
      <dgm:spPr>
        <a:noFill/>
      </dgm:spPr>
      <dgm:t>
        <a:bodyPr/>
        <a:lstStyle/>
        <a:p>
          <a:r>
            <a:rPr lang="en-GB" sz="1100" b="1" dirty="0" smtClean="0">
              <a:latin typeface="Arial" pitchFamily="34" charset="0"/>
              <a:cs typeface="Arial" pitchFamily="34" charset="0"/>
            </a:rPr>
            <a:t>Alice</a:t>
          </a:r>
          <a:endParaRPr lang="en-GB" sz="1100" b="1" dirty="0">
            <a:latin typeface="Arial" pitchFamily="34" charset="0"/>
            <a:cs typeface="Arial" pitchFamily="34" charset="0"/>
          </a:endParaRPr>
        </a:p>
      </dgm:t>
    </dgm:pt>
    <dgm:pt modelId="{6B90FB80-94BD-43BC-BD18-4E4906842FD9}" type="parTrans" cxnId="{047979EB-34A4-4F37-9E49-E68E71DE5C3D}">
      <dgm:prSet/>
      <dgm:spPr/>
      <dgm:t>
        <a:bodyPr/>
        <a:lstStyle/>
        <a:p>
          <a:endParaRPr lang="en-GB"/>
        </a:p>
      </dgm:t>
    </dgm:pt>
    <dgm:pt modelId="{844EFC43-4613-40BA-AFC5-3D6E3446F423}" type="sibTrans" cxnId="{047979EB-34A4-4F37-9E49-E68E71DE5C3D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endParaRPr lang="en-GB"/>
        </a:p>
      </dgm:t>
    </dgm:pt>
    <dgm:pt modelId="{C84A5667-5425-4298-AA7F-E6115FE7120D}">
      <dgm:prSet phldrT="[Text]"/>
      <dgm:spPr/>
      <dgm:t>
        <a:bodyPr/>
        <a:lstStyle/>
        <a:p>
          <a:endParaRPr lang="en-GB" dirty="0"/>
        </a:p>
      </dgm:t>
    </dgm:pt>
    <dgm:pt modelId="{4A3A9F89-A1D1-4E82-B027-5B47BA3DB33A}" type="parTrans" cxnId="{43E44983-AA10-4E3C-B598-27127380CCB3}">
      <dgm:prSet/>
      <dgm:spPr/>
      <dgm:t>
        <a:bodyPr/>
        <a:lstStyle/>
        <a:p>
          <a:endParaRPr lang="en-GB"/>
        </a:p>
      </dgm:t>
    </dgm:pt>
    <dgm:pt modelId="{172733EF-0B8C-42F0-8D45-4A1404B62541}" type="sibTrans" cxnId="{43E44983-AA10-4E3C-B598-27127380CCB3}">
      <dgm:prSet/>
      <dgm:spPr/>
      <dgm:t>
        <a:bodyPr/>
        <a:lstStyle/>
        <a:p>
          <a:endParaRPr lang="en-GB"/>
        </a:p>
      </dgm:t>
    </dgm:pt>
    <dgm:pt modelId="{42F3CD4B-D249-4A0D-88E4-5F539FA308CC}">
      <dgm:prSet phldrT="[Text]" custT="1"/>
      <dgm:spPr>
        <a:noFill/>
      </dgm:spPr>
      <dgm:t>
        <a:bodyPr/>
        <a:lstStyle/>
        <a:p>
          <a:r>
            <a:rPr lang="en-GB" sz="1100" b="1" dirty="0" smtClean="0">
              <a:latin typeface="Arial" pitchFamily="34" charset="0"/>
              <a:cs typeface="Arial" pitchFamily="34" charset="0"/>
            </a:rPr>
            <a:t>ATLAS</a:t>
          </a:r>
          <a:endParaRPr lang="en-GB" sz="1100" b="1" dirty="0">
            <a:latin typeface="Arial" pitchFamily="34" charset="0"/>
            <a:cs typeface="Arial" pitchFamily="34" charset="0"/>
          </a:endParaRPr>
        </a:p>
      </dgm:t>
    </dgm:pt>
    <dgm:pt modelId="{F6F6559D-915D-4BC5-B85A-F2DB7FE0988A}" type="parTrans" cxnId="{C41708C1-2D40-4C37-BC61-DC6051286202}">
      <dgm:prSet/>
      <dgm:spPr/>
      <dgm:t>
        <a:bodyPr/>
        <a:lstStyle/>
        <a:p>
          <a:endParaRPr lang="en-GB"/>
        </a:p>
      </dgm:t>
    </dgm:pt>
    <dgm:pt modelId="{213C754C-E82A-4DBD-A891-A756FEDE47A5}" type="sibTrans" cxnId="{C41708C1-2D40-4C37-BC61-DC6051286202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endParaRPr lang="en-GB"/>
        </a:p>
      </dgm:t>
    </dgm:pt>
    <dgm:pt modelId="{9D342E37-88BB-4877-B7E7-E49AB8BFD271}">
      <dgm:prSet phldrT="[Text]" custT="1"/>
      <dgm:spPr>
        <a:noFill/>
      </dgm:spPr>
      <dgm:t>
        <a:bodyPr/>
        <a:lstStyle/>
        <a:p>
          <a:r>
            <a:rPr lang="en-GB" sz="1100" b="1" dirty="0" smtClean="0">
              <a:latin typeface="Arial" pitchFamily="34" charset="0"/>
              <a:cs typeface="Arial" pitchFamily="34" charset="0"/>
            </a:rPr>
            <a:t>CMS</a:t>
          </a:r>
          <a:endParaRPr lang="en-GB" sz="1100" b="1" dirty="0">
            <a:latin typeface="Arial" pitchFamily="34" charset="0"/>
            <a:cs typeface="Arial" pitchFamily="34" charset="0"/>
          </a:endParaRPr>
        </a:p>
      </dgm:t>
    </dgm:pt>
    <dgm:pt modelId="{40110161-445D-4E7C-9457-690654932FFB}" type="parTrans" cxnId="{16478D35-8072-42E1-A660-E74EE8F2A454}">
      <dgm:prSet/>
      <dgm:spPr/>
      <dgm:t>
        <a:bodyPr/>
        <a:lstStyle/>
        <a:p>
          <a:endParaRPr lang="en-GB"/>
        </a:p>
      </dgm:t>
    </dgm:pt>
    <dgm:pt modelId="{A83D42B0-8040-4914-B9EB-D037B4EFE984}" type="sibTrans" cxnId="{16478D35-8072-42E1-A660-E74EE8F2A454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endParaRPr lang="en-GB"/>
        </a:p>
      </dgm:t>
    </dgm:pt>
    <dgm:pt modelId="{7C97910D-A9EA-4D8F-8F3A-FFB957666B96}">
      <dgm:prSet phldrT="[Text]" custT="1"/>
      <dgm:spPr>
        <a:noFill/>
      </dgm:spPr>
      <dgm:t>
        <a:bodyPr/>
        <a:lstStyle/>
        <a:p>
          <a:r>
            <a:rPr lang="en-GB" sz="1100" b="1" dirty="0" smtClean="0">
              <a:latin typeface="Arial" pitchFamily="34" charset="0"/>
              <a:cs typeface="Arial" pitchFamily="34" charset="0"/>
            </a:rPr>
            <a:t>DT</a:t>
          </a:r>
          <a:endParaRPr lang="en-GB" sz="1100" b="1" dirty="0">
            <a:latin typeface="Arial" pitchFamily="34" charset="0"/>
            <a:cs typeface="Arial" pitchFamily="34" charset="0"/>
          </a:endParaRPr>
        </a:p>
      </dgm:t>
    </dgm:pt>
    <dgm:pt modelId="{4E6AE726-964A-462C-A819-FEBBD6AACAF6}" type="parTrans" cxnId="{E22C9465-583C-4FCD-87D9-58C6AD4B5C24}">
      <dgm:prSet/>
      <dgm:spPr/>
      <dgm:t>
        <a:bodyPr/>
        <a:lstStyle/>
        <a:p>
          <a:endParaRPr lang="en-GB"/>
        </a:p>
      </dgm:t>
    </dgm:pt>
    <dgm:pt modelId="{95D654C2-1847-4381-B1A0-FB3BEF6DF1A6}" type="sibTrans" cxnId="{E22C9465-583C-4FCD-87D9-58C6AD4B5C24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endParaRPr lang="en-GB"/>
        </a:p>
      </dgm:t>
    </dgm:pt>
    <dgm:pt modelId="{587CF267-532A-4092-B97D-751FD831D864}">
      <dgm:prSet phldrT="[Text]" custT="1"/>
      <dgm:spPr>
        <a:noFill/>
      </dgm:spPr>
      <dgm:t>
        <a:bodyPr/>
        <a:lstStyle/>
        <a:p>
          <a:r>
            <a:rPr lang="en-GB" sz="1100" b="1" dirty="0" smtClean="0">
              <a:latin typeface="Arial" pitchFamily="34" charset="0"/>
              <a:cs typeface="Arial" pitchFamily="34" charset="0"/>
            </a:rPr>
            <a:t>EDU</a:t>
          </a:r>
          <a:endParaRPr lang="en-GB" sz="1100" b="1" dirty="0">
            <a:latin typeface="Arial" pitchFamily="34" charset="0"/>
            <a:cs typeface="Arial" pitchFamily="34" charset="0"/>
          </a:endParaRPr>
        </a:p>
      </dgm:t>
    </dgm:pt>
    <dgm:pt modelId="{9B7339F7-37D6-474A-B650-82CB2BE30545}" type="parTrans" cxnId="{441B6466-2A36-470B-969A-45004B70F172}">
      <dgm:prSet/>
      <dgm:spPr/>
      <dgm:t>
        <a:bodyPr/>
        <a:lstStyle/>
        <a:p>
          <a:endParaRPr lang="en-GB"/>
        </a:p>
      </dgm:t>
    </dgm:pt>
    <dgm:pt modelId="{E8B111DF-A398-4705-9142-3CC21EEB349D}" type="sibTrans" cxnId="{441B6466-2A36-470B-969A-45004B70F172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endParaRPr lang="en-GB"/>
        </a:p>
      </dgm:t>
    </dgm:pt>
    <dgm:pt modelId="{BB1D3A5E-01CC-4D6B-BF6E-6E56E7ECFACE}">
      <dgm:prSet phldrT="[Text]" custT="1"/>
      <dgm:spPr>
        <a:noFill/>
      </dgm:spPr>
      <dgm:t>
        <a:bodyPr/>
        <a:lstStyle/>
        <a:p>
          <a:r>
            <a:rPr lang="en-GB" sz="1100" b="1" dirty="0" smtClean="0">
              <a:latin typeface="Arial" pitchFamily="34" charset="0"/>
              <a:cs typeface="Arial" pitchFamily="34" charset="0"/>
            </a:rPr>
            <a:t>ESE</a:t>
          </a:r>
          <a:endParaRPr lang="en-GB" sz="1100" b="1" dirty="0">
            <a:latin typeface="Arial" pitchFamily="34" charset="0"/>
            <a:cs typeface="Arial" pitchFamily="34" charset="0"/>
          </a:endParaRPr>
        </a:p>
      </dgm:t>
    </dgm:pt>
    <dgm:pt modelId="{2F612918-262D-4F36-85D2-5D81B58A8FB1}" type="parTrans" cxnId="{8B972628-618A-49C3-8634-B1FE1210704B}">
      <dgm:prSet/>
      <dgm:spPr/>
      <dgm:t>
        <a:bodyPr/>
        <a:lstStyle/>
        <a:p>
          <a:endParaRPr lang="en-GB"/>
        </a:p>
      </dgm:t>
    </dgm:pt>
    <dgm:pt modelId="{C7DF30EF-0276-45DB-8E57-597DD8168C7B}" type="sibTrans" cxnId="{8B972628-618A-49C3-8634-B1FE1210704B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endParaRPr lang="en-GB"/>
        </a:p>
      </dgm:t>
    </dgm:pt>
    <dgm:pt modelId="{A25ADDC0-B9FF-463F-9755-68AF619739C2}">
      <dgm:prSet phldrT="[Text]" custT="1"/>
      <dgm:spPr>
        <a:noFill/>
      </dgm:spPr>
      <dgm:t>
        <a:bodyPr/>
        <a:lstStyle/>
        <a:p>
          <a:r>
            <a:rPr lang="en-GB" sz="1100" b="1" dirty="0" smtClean="0">
              <a:latin typeface="Arial" pitchFamily="34" charset="0"/>
              <a:cs typeface="Arial" pitchFamily="34" charset="0"/>
            </a:rPr>
            <a:t>LCD</a:t>
          </a:r>
          <a:endParaRPr lang="en-GB" sz="1100" b="1" dirty="0">
            <a:latin typeface="Arial" pitchFamily="34" charset="0"/>
            <a:cs typeface="Arial" pitchFamily="34" charset="0"/>
          </a:endParaRPr>
        </a:p>
      </dgm:t>
    </dgm:pt>
    <dgm:pt modelId="{E13E76D1-CF2E-4D74-8911-E5E7F5DFC0A3}" type="parTrans" cxnId="{26737D06-3402-468E-8B84-9BDA7A6B0076}">
      <dgm:prSet/>
      <dgm:spPr/>
      <dgm:t>
        <a:bodyPr/>
        <a:lstStyle/>
        <a:p>
          <a:endParaRPr lang="en-GB"/>
        </a:p>
      </dgm:t>
    </dgm:pt>
    <dgm:pt modelId="{41A5C759-2A23-4F5D-A215-3873EB3E3CF9}" type="sibTrans" cxnId="{26737D06-3402-468E-8B84-9BDA7A6B0076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endParaRPr lang="en-GB"/>
        </a:p>
      </dgm:t>
    </dgm:pt>
    <dgm:pt modelId="{295BE990-9DB1-4050-8A7C-C25E626F5EC7}">
      <dgm:prSet phldrT="[Text]" custT="1"/>
      <dgm:spPr>
        <a:noFill/>
      </dgm:spPr>
      <dgm:t>
        <a:bodyPr/>
        <a:lstStyle/>
        <a:p>
          <a:r>
            <a:rPr lang="en-GB" sz="1100" b="1" dirty="0" err="1" smtClean="0">
              <a:latin typeface="Arial" pitchFamily="34" charset="0"/>
              <a:cs typeface="Arial" pitchFamily="34" charset="0"/>
            </a:rPr>
            <a:t>LHCb</a:t>
          </a:r>
          <a:endParaRPr lang="en-GB" sz="1100" b="1" dirty="0">
            <a:latin typeface="Arial" pitchFamily="34" charset="0"/>
            <a:cs typeface="Arial" pitchFamily="34" charset="0"/>
          </a:endParaRPr>
        </a:p>
      </dgm:t>
    </dgm:pt>
    <dgm:pt modelId="{B8FA5391-8772-4DB1-8ECB-A02B105D5237}" type="parTrans" cxnId="{D57738F9-9C5C-4321-8EAD-76C7925EB957}">
      <dgm:prSet/>
      <dgm:spPr/>
      <dgm:t>
        <a:bodyPr/>
        <a:lstStyle/>
        <a:p>
          <a:endParaRPr lang="en-GB"/>
        </a:p>
      </dgm:t>
    </dgm:pt>
    <dgm:pt modelId="{5EEB1456-B073-4645-96DC-67417670A3AA}" type="sibTrans" cxnId="{D57738F9-9C5C-4321-8EAD-76C7925EB957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endParaRPr lang="en-GB"/>
        </a:p>
      </dgm:t>
    </dgm:pt>
    <dgm:pt modelId="{0050E47A-BB9F-43A6-A387-A4FB576ACE6D}">
      <dgm:prSet phldrT="[Text]" custT="1"/>
      <dgm:spPr>
        <a:noFill/>
      </dgm:spPr>
      <dgm:t>
        <a:bodyPr/>
        <a:lstStyle/>
        <a:p>
          <a:r>
            <a:rPr lang="en-GB" sz="1100" b="1" dirty="0" smtClean="0">
              <a:latin typeface="Arial" pitchFamily="34" charset="0"/>
              <a:cs typeface="Arial" pitchFamily="34" charset="0"/>
            </a:rPr>
            <a:t>SFT</a:t>
          </a:r>
          <a:endParaRPr lang="en-GB" sz="1100" b="1" dirty="0">
            <a:latin typeface="Arial" pitchFamily="34" charset="0"/>
            <a:cs typeface="Arial" pitchFamily="34" charset="0"/>
          </a:endParaRPr>
        </a:p>
      </dgm:t>
    </dgm:pt>
    <dgm:pt modelId="{1744E528-794B-48F8-80F8-3E66857D04DF}" type="parTrans" cxnId="{6AC66467-7846-41FE-AD91-B53AFA2C3FD6}">
      <dgm:prSet/>
      <dgm:spPr/>
      <dgm:t>
        <a:bodyPr/>
        <a:lstStyle/>
        <a:p>
          <a:endParaRPr lang="en-GB"/>
        </a:p>
      </dgm:t>
    </dgm:pt>
    <dgm:pt modelId="{2E3B53B8-6842-40F1-BFBA-00B084EC931F}" type="sibTrans" cxnId="{6AC66467-7846-41FE-AD91-B53AFA2C3FD6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endParaRPr lang="en-GB"/>
        </a:p>
      </dgm:t>
    </dgm:pt>
    <dgm:pt modelId="{64B0E845-4CE9-4D40-A6C7-9BFE29B11EB0}">
      <dgm:prSet phldrT="[Text]" custT="1"/>
      <dgm:spPr>
        <a:noFill/>
      </dgm:spPr>
      <dgm:t>
        <a:bodyPr/>
        <a:lstStyle/>
        <a:p>
          <a:r>
            <a:rPr lang="en-GB" sz="1100" b="1" dirty="0" smtClean="0">
              <a:latin typeface="Arial" pitchFamily="34" charset="0"/>
              <a:cs typeface="Arial" pitchFamily="34" charset="0"/>
            </a:rPr>
            <a:t>SME</a:t>
          </a:r>
          <a:endParaRPr lang="en-GB" sz="1100" b="1" dirty="0">
            <a:latin typeface="Arial" pitchFamily="34" charset="0"/>
            <a:cs typeface="Arial" pitchFamily="34" charset="0"/>
          </a:endParaRPr>
        </a:p>
      </dgm:t>
    </dgm:pt>
    <dgm:pt modelId="{1B4A1F15-B81D-4759-B753-4D769311AA3D}" type="parTrans" cxnId="{814DE49D-1D44-4486-B2F0-EE9C8BE1C8BF}">
      <dgm:prSet/>
      <dgm:spPr/>
      <dgm:t>
        <a:bodyPr/>
        <a:lstStyle/>
        <a:p>
          <a:endParaRPr lang="en-GB"/>
        </a:p>
      </dgm:t>
    </dgm:pt>
    <dgm:pt modelId="{D6BF4B77-B5ED-4B34-B7B4-335F966A9ED0}" type="sibTrans" cxnId="{814DE49D-1D44-4486-B2F0-EE9C8BE1C8BF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endParaRPr lang="en-GB"/>
        </a:p>
      </dgm:t>
    </dgm:pt>
    <dgm:pt modelId="{7B3646A8-D168-4174-991A-B133E5655C1B}">
      <dgm:prSet phldrT="[Text]" custT="1"/>
      <dgm:spPr>
        <a:noFill/>
      </dgm:spPr>
      <dgm:t>
        <a:bodyPr/>
        <a:lstStyle/>
        <a:p>
          <a:r>
            <a:rPr lang="en-GB" sz="1100" b="1" dirty="0" smtClean="0">
              <a:latin typeface="Arial" pitchFamily="34" charset="0"/>
              <a:cs typeface="Arial" pitchFamily="34" charset="0"/>
            </a:rPr>
            <a:t>TH</a:t>
          </a:r>
          <a:endParaRPr lang="en-GB" sz="1100" b="1" dirty="0">
            <a:latin typeface="Arial" pitchFamily="34" charset="0"/>
            <a:cs typeface="Arial" pitchFamily="34" charset="0"/>
          </a:endParaRPr>
        </a:p>
      </dgm:t>
    </dgm:pt>
    <dgm:pt modelId="{C168166E-7EA5-40FC-8206-8DB472FFA160}" type="parTrans" cxnId="{345748EB-1FBA-46E2-BEDD-D3AAA5F71B4E}">
      <dgm:prSet/>
      <dgm:spPr/>
      <dgm:t>
        <a:bodyPr/>
        <a:lstStyle/>
        <a:p>
          <a:endParaRPr lang="en-GB"/>
        </a:p>
      </dgm:t>
    </dgm:pt>
    <dgm:pt modelId="{81926D42-6764-44E1-9BDD-B95D6CF4AFFC}" type="sibTrans" cxnId="{345748EB-1FBA-46E2-BEDD-D3AAA5F71B4E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endParaRPr lang="en-GB"/>
        </a:p>
      </dgm:t>
    </dgm:pt>
    <dgm:pt modelId="{316B71BC-63F9-4ECE-A21E-E39FA0F4CEA4}">
      <dgm:prSet phldrT="[Text]" custT="1"/>
      <dgm:spPr>
        <a:noFill/>
      </dgm:spPr>
      <dgm:t>
        <a:bodyPr/>
        <a:lstStyle/>
        <a:p>
          <a:r>
            <a:rPr lang="en-GB" sz="1100" b="1" dirty="0" smtClean="0">
              <a:latin typeface="Arial" pitchFamily="34" charset="0"/>
              <a:cs typeface="Arial" pitchFamily="34" charset="0"/>
            </a:rPr>
            <a:t>TOTEM</a:t>
          </a:r>
          <a:endParaRPr lang="en-GB" sz="1100" b="1" dirty="0">
            <a:latin typeface="Arial" pitchFamily="34" charset="0"/>
            <a:cs typeface="Arial" pitchFamily="34" charset="0"/>
          </a:endParaRPr>
        </a:p>
      </dgm:t>
    </dgm:pt>
    <dgm:pt modelId="{D4BFD6D0-AC15-4EB8-B1A1-5EC38D7F2F42}" type="parTrans" cxnId="{9722C75B-0EDC-4F0C-BC38-8A171C5B264D}">
      <dgm:prSet/>
      <dgm:spPr/>
      <dgm:t>
        <a:bodyPr/>
        <a:lstStyle/>
        <a:p>
          <a:endParaRPr lang="en-GB"/>
        </a:p>
      </dgm:t>
    </dgm:pt>
    <dgm:pt modelId="{5CB7949D-9D31-4B32-98BA-558C8E026554}" type="sibTrans" cxnId="{9722C75B-0EDC-4F0C-BC38-8A171C5B264D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endParaRPr lang="en-GB"/>
        </a:p>
      </dgm:t>
    </dgm:pt>
    <dgm:pt modelId="{01B235A0-354E-4371-86E3-292A96EACF38}" type="pres">
      <dgm:prSet presAssocID="{BD6D86E0-F761-4E57-9B6E-F68A158A201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DA98F9B-C242-48A3-8305-4EB8065299AF}" type="pres">
      <dgm:prSet presAssocID="{0A5F40B8-AC90-4729-A813-95FB16A94445}" presName="centerShape" presStyleLbl="node0" presStyleIdx="0" presStyleCnt="1" custScaleX="124234" custScaleY="115502"/>
      <dgm:spPr/>
      <dgm:t>
        <a:bodyPr/>
        <a:lstStyle/>
        <a:p>
          <a:endParaRPr lang="en-GB"/>
        </a:p>
      </dgm:t>
    </dgm:pt>
    <dgm:pt modelId="{BAC31579-3373-4493-B053-91C6BDDF3D7E}" type="pres">
      <dgm:prSet presAssocID="{5443283C-88F2-4CAC-9A06-57AB4F060F61}" presName="node" presStyleLbl="node1" presStyleIdx="0" presStyleCnt="13" custScaleX="140054" custScaleY="12942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C563708-A49B-413A-B79D-3B06D46537F1}" type="pres">
      <dgm:prSet presAssocID="{5443283C-88F2-4CAC-9A06-57AB4F060F61}" presName="dummy" presStyleCnt="0"/>
      <dgm:spPr/>
    </dgm:pt>
    <dgm:pt modelId="{4454E723-0AA3-4399-9C74-EF1E5864EEF1}" type="pres">
      <dgm:prSet presAssocID="{D705B39C-A052-4441-8251-F1E24358F712}" presName="sibTrans" presStyleLbl="sibTrans2D1" presStyleIdx="0" presStyleCnt="13"/>
      <dgm:spPr/>
      <dgm:t>
        <a:bodyPr/>
        <a:lstStyle/>
        <a:p>
          <a:endParaRPr lang="en-GB"/>
        </a:p>
      </dgm:t>
    </dgm:pt>
    <dgm:pt modelId="{BE9C2467-4EA5-43B1-9D46-6E7FD0D16CC0}" type="pres">
      <dgm:prSet presAssocID="{3A18CAC9-6AD0-4BDF-BBDB-E921C7256D31}" presName="node" presStyleLbl="node1" presStyleIdx="1" presStyleCnt="13" custScaleX="140054" custScaleY="12942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6B1B598-7B25-4609-8740-ACDD0DAD075A}" type="pres">
      <dgm:prSet presAssocID="{3A18CAC9-6AD0-4BDF-BBDB-E921C7256D31}" presName="dummy" presStyleCnt="0"/>
      <dgm:spPr/>
    </dgm:pt>
    <dgm:pt modelId="{C6B9F7D1-CACE-4779-A0AC-D7FFF140676A}" type="pres">
      <dgm:prSet presAssocID="{844EFC43-4613-40BA-AFC5-3D6E3446F423}" presName="sibTrans" presStyleLbl="sibTrans2D1" presStyleIdx="1" presStyleCnt="13"/>
      <dgm:spPr/>
      <dgm:t>
        <a:bodyPr/>
        <a:lstStyle/>
        <a:p>
          <a:endParaRPr lang="en-GB"/>
        </a:p>
      </dgm:t>
    </dgm:pt>
    <dgm:pt modelId="{9F38746E-FC21-4257-82BF-E2CBAFBEB71A}" type="pres">
      <dgm:prSet presAssocID="{42F3CD4B-D249-4A0D-88E4-5F539FA308CC}" presName="node" presStyleLbl="node1" presStyleIdx="2" presStyleCnt="13" custScaleX="140054" custScaleY="12942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A3F5411-B800-4F2B-B66E-7DC6F6FDECF8}" type="pres">
      <dgm:prSet presAssocID="{42F3CD4B-D249-4A0D-88E4-5F539FA308CC}" presName="dummy" presStyleCnt="0"/>
      <dgm:spPr/>
    </dgm:pt>
    <dgm:pt modelId="{B546F93D-3B78-4068-AE2E-D5A68CFD3204}" type="pres">
      <dgm:prSet presAssocID="{213C754C-E82A-4DBD-A891-A756FEDE47A5}" presName="sibTrans" presStyleLbl="sibTrans2D1" presStyleIdx="2" presStyleCnt="13"/>
      <dgm:spPr/>
      <dgm:t>
        <a:bodyPr/>
        <a:lstStyle/>
        <a:p>
          <a:endParaRPr lang="en-GB"/>
        </a:p>
      </dgm:t>
    </dgm:pt>
    <dgm:pt modelId="{6B8E7D76-FD69-41E4-A8B0-A03A19FDDACD}" type="pres">
      <dgm:prSet presAssocID="{9D342E37-88BB-4877-B7E7-E49AB8BFD271}" presName="node" presStyleLbl="node1" presStyleIdx="3" presStyleCnt="13" custScaleX="140054" custScaleY="12942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0219ACC-AE0E-40AD-8075-FB26195B73CD}" type="pres">
      <dgm:prSet presAssocID="{9D342E37-88BB-4877-B7E7-E49AB8BFD271}" presName="dummy" presStyleCnt="0"/>
      <dgm:spPr/>
    </dgm:pt>
    <dgm:pt modelId="{5D25C95D-232E-446F-99B0-7F40417C0ED4}" type="pres">
      <dgm:prSet presAssocID="{A83D42B0-8040-4914-B9EB-D037B4EFE984}" presName="sibTrans" presStyleLbl="sibTrans2D1" presStyleIdx="3" presStyleCnt="13"/>
      <dgm:spPr/>
      <dgm:t>
        <a:bodyPr/>
        <a:lstStyle/>
        <a:p>
          <a:endParaRPr lang="en-GB"/>
        </a:p>
      </dgm:t>
    </dgm:pt>
    <dgm:pt modelId="{0657807E-4399-4828-8FE1-C2956D7AE41D}" type="pres">
      <dgm:prSet presAssocID="{7C97910D-A9EA-4D8F-8F3A-FFB957666B96}" presName="node" presStyleLbl="node1" presStyleIdx="4" presStyleCnt="13" custScaleX="140054" custScaleY="12942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1FA5754-699C-434B-85D8-862E63013FA5}" type="pres">
      <dgm:prSet presAssocID="{7C97910D-A9EA-4D8F-8F3A-FFB957666B96}" presName="dummy" presStyleCnt="0"/>
      <dgm:spPr/>
    </dgm:pt>
    <dgm:pt modelId="{F7A66022-2FCB-4EAD-B8E4-BB6FDF95654C}" type="pres">
      <dgm:prSet presAssocID="{95D654C2-1847-4381-B1A0-FB3BEF6DF1A6}" presName="sibTrans" presStyleLbl="sibTrans2D1" presStyleIdx="4" presStyleCnt="13"/>
      <dgm:spPr/>
      <dgm:t>
        <a:bodyPr/>
        <a:lstStyle/>
        <a:p>
          <a:endParaRPr lang="en-GB"/>
        </a:p>
      </dgm:t>
    </dgm:pt>
    <dgm:pt modelId="{109CEBF3-47CD-4BD9-AE67-A9EA4FA5A5D8}" type="pres">
      <dgm:prSet presAssocID="{587CF267-532A-4092-B97D-751FD831D864}" presName="node" presStyleLbl="node1" presStyleIdx="5" presStyleCnt="13" custScaleX="140054" custScaleY="12942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9C23203-889D-4BC9-BC67-DA43EE47255D}" type="pres">
      <dgm:prSet presAssocID="{587CF267-532A-4092-B97D-751FD831D864}" presName="dummy" presStyleCnt="0"/>
      <dgm:spPr/>
    </dgm:pt>
    <dgm:pt modelId="{596758D9-5050-48EC-803C-859C02AE7529}" type="pres">
      <dgm:prSet presAssocID="{E8B111DF-A398-4705-9142-3CC21EEB349D}" presName="sibTrans" presStyleLbl="sibTrans2D1" presStyleIdx="5" presStyleCnt="13"/>
      <dgm:spPr/>
      <dgm:t>
        <a:bodyPr/>
        <a:lstStyle/>
        <a:p>
          <a:endParaRPr lang="en-GB"/>
        </a:p>
      </dgm:t>
    </dgm:pt>
    <dgm:pt modelId="{D7B8F16D-AC56-42CE-957D-94C5571F056D}" type="pres">
      <dgm:prSet presAssocID="{BB1D3A5E-01CC-4D6B-BF6E-6E56E7ECFACE}" presName="node" presStyleLbl="node1" presStyleIdx="6" presStyleCnt="13" custScaleX="140054" custScaleY="12942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AD49817-3B71-4312-94D8-749FC574F5C1}" type="pres">
      <dgm:prSet presAssocID="{BB1D3A5E-01CC-4D6B-BF6E-6E56E7ECFACE}" presName="dummy" presStyleCnt="0"/>
      <dgm:spPr/>
    </dgm:pt>
    <dgm:pt modelId="{3D3B809D-1C94-432B-9699-A4875AD41350}" type="pres">
      <dgm:prSet presAssocID="{C7DF30EF-0276-45DB-8E57-597DD8168C7B}" presName="sibTrans" presStyleLbl="sibTrans2D1" presStyleIdx="6" presStyleCnt="13"/>
      <dgm:spPr/>
      <dgm:t>
        <a:bodyPr/>
        <a:lstStyle/>
        <a:p>
          <a:endParaRPr lang="en-GB"/>
        </a:p>
      </dgm:t>
    </dgm:pt>
    <dgm:pt modelId="{A356133A-F2B3-498A-AC68-57C86B6DEC2D}" type="pres">
      <dgm:prSet presAssocID="{A25ADDC0-B9FF-463F-9755-68AF619739C2}" presName="node" presStyleLbl="node1" presStyleIdx="7" presStyleCnt="13" custScaleX="140054" custScaleY="12942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79975EF-9129-412C-8E32-7AA8EB844528}" type="pres">
      <dgm:prSet presAssocID="{A25ADDC0-B9FF-463F-9755-68AF619739C2}" presName="dummy" presStyleCnt="0"/>
      <dgm:spPr/>
    </dgm:pt>
    <dgm:pt modelId="{E4CAFB72-7B8D-4444-AB0F-0968952065D8}" type="pres">
      <dgm:prSet presAssocID="{41A5C759-2A23-4F5D-A215-3873EB3E3CF9}" presName="sibTrans" presStyleLbl="sibTrans2D1" presStyleIdx="7" presStyleCnt="13"/>
      <dgm:spPr/>
      <dgm:t>
        <a:bodyPr/>
        <a:lstStyle/>
        <a:p>
          <a:endParaRPr lang="en-GB"/>
        </a:p>
      </dgm:t>
    </dgm:pt>
    <dgm:pt modelId="{45A2E6C6-1100-4ED9-B149-D967F9E34578}" type="pres">
      <dgm:prSet presAssocID="{295BE990-9DB1-4050-8A7C-C25E626F5EC7}" presName="node" presStyleLbl="node1" presStyleIdx="8" presStyleCnt="13" custScaleX="140054" custScaleY="12942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90B52D6-C88D-4864-AA34-FA966F77BF7A}" type="pres">
      <dgm:prSet presAssocID="{295BE990-9DB1-4050-8A7C-C25E626F5EC7}" presName="dummy" presStyleCnt="0"/>
      <dgm:spPr/>
    </dgm:pt>
    <dgm:pt modelId="{C2833F4A-BD63-49AC-B16E-40D9BF6DEDDC}" type="pres">
      <dgm:prSet presAssocID="{5EEB1456-B073-4645-96DC-67417670A3AA}" presName="sibTrans" presStyleLbl="sibTrans2D1" presStyleIdx="8" presStyleCnt="13"/>
      <dgm:spPr/>
      <dgm:t>
        <a:bodyPr/>
        <a:lstStyle/>
        <a:p>
          <a:endParaRPr lang="en-GB"/>
        </a:p>
      </dgm:t>
    </dgm:pt>
    <dgm:pt modelId="{1379CD68-7417-4701-B8D9-98015E21E69E}" type="pres">
      <dgm:prSet presAssocID="{0050E47A-BB9F-43A6-A387-A4FB576ACE6D}" presName="node" presStyleLbl="node1" presStyleIdx="9" presStyleCnt="13" custScaleX="140054" custScaleY="12942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8D57475-A506-410C-BFCB-D0C94AD13BAA}" type="pres">
      <dgm:prSet presAssocID="{0050E47A-BB9F-43A6-A387-A4FB576ACE6D}" presName="dummy" presStyleCnt="0"/>
      <dgm:spPr/>
    </dgm:pt>
    <dgm:pt modelId="{432C8939-7C61-4420-AA69-A94B2F4A48D3}" type="pres">
      <dgm:prSet presAssocID="{2E3B53B8-6842-40F1-BFBA-00B084EC931F}" presName="sibTrans" presStyleLbl="sibTrans2D1" presStyleIdx="9" presStyleCnt="13"/>
      <dgm:spPr/>
      <dgm:t>
        <a:bodyPr/>
        <a:lstStyle/>
        <a:p>
          <a:endParaRPr lang="en-GB"/>
        </a:p>
      </dgm:t>
    </dgm:pt>
    <dgm:pt modelId="{1CED4161-7360-4639-8458-DCF52F0B4D6A}" type="pres">
      <dgm:prSet presAssocID="{64B0E845-4CE9-4D40-A6C7-9BFE29B11EB0}" presName="node" presStyleLbl="node1" presStyleIdx="10" presStyleCnt="13" custScaleX="140054" custScaleY="12942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0D1B068-2A3B-4A46-AC1C-31096AED75CF}" type="pres">
      <dgm:prSet presAssocID="{64B0E845-4CE9-4D40-A6C7-9BFE29B11EB0}" presName="dummy" presStyleCnt="0"/>
      <dgm:spPr/>
    </dgm:pt>
    <dgm:pt modelId="{F38FC16B-A284-4A4F-B701-B4D3D3ABF3D9}" type="pres">
      <dgm:prSet presAssocID="{D6BF4B77-B5ED-4B34-B7B4-335F966A9ED0}" presName="sibTrans" presStyleLbl="sibTrans2D1" presStyleIdx="10" presStyleCnt="13"/>
      <dgm:spPr/>
      <dgm:t>
        <a:bodyPr/>
        <a:lstStyle/>
        <a:p>
          <a:endParaRPr lang="en-GB"/>
        </a:p>
      </dgm:t>
    </dgm:pt>
    <dgm:pt modelId="{0F962174-8C5F-498A-A840-5877B0F956D0}" type="pres">
      <dgm:prSet presAssocID="{7B3646A8-D168-4174-991A-B133E5655C1B}" presName="node" presStyleLbl="node1" presStyleIdx="11" presStyleCnt="13" custScaleX="140054" custScaleY="12942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91B7D61-EB51-4E44-A2E5-37C3938D148A}" type="pres">
      <dgm:prSet presAssocID="{7B3646A8-D168-4174-991A-B133E5655C1B}" presName="dummy" presStyleCnt="0"/>
      <dgm:spPr/>
    </dgm:pt>
    <dgm:pt modelId="{AEBFDB14-3BDF-4FAA-8BDF-21199B33E03A}" type="pres">
      <dgm:prSet presAssocID="{81926D42-6764-44E1-9BDD-B95D6CF4AFFC}" presName="sibTrans" presStyleLbl="sibTrans2D1" presStyleIdx="11" presStyleCnt="13"/>
      <dgm:spPr/>
      <dgm:t>
        <a:bodyPr/>
        <a:lstStyle/>
        <a:p>
          <a:endParaRPr lang="en-GB"/>
        </a:p>
      </dgm:t>
    </dgm:pt>
    <dgm:pt modelId="{3D7A1078-74B2-4CD3-A4AA-A54298A394CD}" type="pres">
      <dgm:prSet presAssocID="{316B71BC-63F9-4ECE-A21E-E39FA0F4CEA4}" presName="node" presStyleLbl="node1" presStyleIdx="12" presStyleCnt="13" custScaleX="140054" custScaleY="12942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FFDAF6B-C5CB-495B-B242-6DA5026F20A2}" type="pres">
      <dgm:prSet presAssocID="{316B71BC-63F9-4ECE-A21E-E39FA0F4CEA4}" presName="dummy" presStyleCnt="0"/>
      <dgm:spPr/>
    </dgm:pt>
    <dgm:pt modelId="{177AD64B-772A-48E1-82D4-3005145D3BAA}" type="pres">
      <dgm:prSet presAssocID="{5CB7949D-9D31-4B32-98BA-558C8E026554}" presName="sibTrans" presStyleLbl="sibTrans2D1" presStyleIdx="12" presStyleCnt="13"/>
      <dgm:spPr/>
      <dgm:t>
        <a:bodyPr/>
        <a:lstStyle/>
        <a:p>
          <a:endParaRPr lang="en-GB"/>
        </a:p>
      </dgm:t>
    </dgm:pt>
  </dgm:ptLst>
  <dgm:cxnLst>
    <dgm:cxn modelId="{B2395EED-141B-4E05-A99C-9D154C328359}" type="presOf" srcId="{D6BF4B77-B5ED-4B34-B7B4-335F966A9ED0}" destId="{F38FC16B-A284-4A4F-B701-B4D3D3ABF3D9}" srcOrd="0" destOrd="0" presId="urn:microsoft.com/office/officeart/2005/8/layout/radial6"/>
    <dgm:cxn modelId="{943E2B0F-1844-4625-95F4-C77B2688F1AD}" type="presOf" srcId="{5EEB1456-B073-4645-96DC-67417670A3AA}" destId="{C2833F4A-BD63-49AC-B16E-40D9BF6DEDDC}" srcOrd="0" destOrd="0" presId="urn:microsoft.com/office/officeart/2005/8/layout/radial6"/>
    <dgm:cxn modelId="{6AC66467-7846-41FE-AD91-B53AFA2C3FD6}" srcId="{0A5F40B8-AC90-4729-A813-95FB16A94445}" destId="{0050E47A-BB9F-43A6-A387-A4FB576ACE6D}" srcOrd="9" destOrd="0" parTransId="{1744E528-794B-48F8-80F8-3E66857D04DF}" sibTransId="{2E3B53B8-6842-40F1-BFBA-00B084EC931F}"/>
    <dgm:cxn modelId="{D142826A-288C-412F-AF48-4DBF315838CC}" type="presOf" srcId="{3A18CAC9-6AD0-4BDF-BBDB-E921C7256D31}" destId="{BE9C2467-4EA5-43B1-9D46-6E7FD0D16CC0}" srcOrd="0" destOrd="0" presId="urn:microsoft.com/office/officeart/2005/8/layout/radial6"/>
    <dgm:cxn modelId="{F2A41253-4B90-4616-A5B0-688AE5F71FE5}" type="presOf" srcId="{5443283C-88F2-4CAC-9A06-57AB4F060F61}" destId="{BAC31579-3373-4493-B053-91C6BDDF3D7E}" srcOrd="0" destOrd="0" presId="urn:microsoft.com/office/officeart/2005/8/layout/radial6"/>
    <dgm:cxn modelId="{B3F3FF8C-06AC-418E-8C7F-254219ACC2F0}" type="presOf" srcId="{0A5F40B8-AC90-4729-A813-95FB16A94445}" destId="{BDA98F9B-C242-48A3-8305-4EB8065299AF}" srcOrd="0" destOrd="0" presId="urn:microsoft.com/office/officeart/2005/8/layout/radial6"/>
    <dgm:cxn modelId="{CC281177-9488-4234-B1A6-1342CA0D741C}" type="presOf" srcId="{2E3B53B8-6842-40F1-BFBA-00B084EC931F}" destId="{432C8939-7C61-4420-AA69-A94B2F4A48D3}" srcOrd="0" destOrd="0" presId="urn:microsoft.com/office/officeart/2005/8/layout/radial6"/>
    <dgm:cxn modelId="{345748EB-1FBA-46E2-BEDD-D3AAA5F71B4E}" srcId="{0A5F40B8-AC90-4729-A813-95FB16A94445}" destId="{7B3646A8-D168-4174-991A-B133E5655C1B}" srcOrd="11" destOrd="0" parTransId="{C168166E-7EA5-40FC-8206-8DB472FFA160}" sibTransId="{81926D42-6764-44E1-9BDD-B95D6CF4AFFC}"/>
    <dgm:cxn modelId="{B8E29E41-8432-4BEE-86B2-2510E58807FD}" type="presOf" srcId="{95D654C2-1847-4381-B1A0-FB3BEF6DF1A6}" destId="{F7A66022-2FCB-4EAD-B8E4-BB6FDF95654C}" srcOrd="0" destOrd="0" presId="urn:microsoft.com/office/officeart/2005/8/layout/radial6"/>
    <dgm:cxn modelId="{F642C17A-82C2-419C-916B-CCADD9F4642D}" type="presOf" srcId="{9D342E37-88BB-4877-B7E7-E49AB8BFD271}" destId="{6B8E7D76-FD69-41E4-A8B0-A03A19FDDACD}" srcOrd="0" destOrd="0" presId="urn:microsoft.com/office/officeart/2005/8/layout/radial6"/>
    <dgm:cxn modelId="{047979EB-34A4-4F37-9E49-E68E71DE5C3D}" srcId="{0A5F40B8-AC90-4729-A813-95FB16A94445}" destId="{3A18CAC9-6AD0-4BDF-BBDB-E921C7256D31}" srcOrd="1" destOrd="0" parTransId="{6B90FB80-94BD-43BC-BD18-4E4906842FD9}" sibTransId="{844EFC43-4613-40BA-AFC5-3D6E3446F423}"/>
    <dgm:cxn modelId="{43E44983-AA10-4E3C-B598-27127380CCB3}" srcId="{BD6D86E0-F761-4E57-9B6E-F68A158A2015}" destId="{C84A5667-5425-4298-AA7F-E6115FE7120D}" srcOrd="1" destOrd="0" parTransId="{4A3A9F89-A1D1-4E82-B027-5B47BA3DB33A}" sibTransId="{172733EF-0B8C-42F0-8D45-4A1404B62541}"/>
    <dgm:cxn modelId="{32757D52-CD29-4094-A1CE-D8137F50922A}" type="presOf" srcId="{BD6D86E0-F761-4E57-9B6E-F68A158A2015}" destId="{01B235A0-354E-4371-86E3-292A96EACF38}" srcOrd="0" destOrd="0" presId="urn:microsoft.com/office/officeart/2005/8/layout/radial6"/>
    <dgm:cxn modelId="{EE4FD093-2D54-47E3-8052-96B06383A8EE}" type="presOf" srcId="{7B3646A8-D168-4174-991A-B133E5655C1B}" destId="{0F962174-8C5F-498A-A840-5877B0F956D0}" srcOrd="0" destOrd="0" presId="urn:microsoft.com/office/officeart/2005/8/layout/radial6"/>
    <dgm:cxn modelId="{441B6466-2A36-470B-969A-45004B70F172}" srcId="{0A5F40B8-AC90-4729-A813-95FB16A94445}" destId="{587CF267-532A-4092-B97D-751FD831D864}" srcOrd="5" destOrd="0" parTransId="{9B7339F7-37D6-474A-B650-82CB2BE30545}" sibTransId="{E8B111DF-A398-4705-9142-3CC21EEB349D}"/>
    <dgm:cxn modelId="{8E0FB401-FFB2-492D-9805-10024E466895}" type="presOf" srcId="{BB1D3A5E-01CC-4D6B-BF6E-6E56E7ECFACE}" destId="{D7B8F16D-AC56-42CE-957D-94C5571F056D}" srcOrd="0" destOrd="0" presId="urn:microsoft.com/office/officeart/2005/8/layout/radial6"/>
    <dgm:cxn modelId="{E22C9465-583C-4FCD-87D9-58C6AD4B5C24}" srcId="{0A5F40B8-AC90-4729-A813-95FB16A94445}" destId="{7C97910D-A9EA-4D8F-8F3A-FFB957666B96}" srcOrd="4" destOrd="0" parTransId="{4E6AE726-964A-462C-A819-FEBBD6AACAF6}" sibTransId="{95D654C2-1847-4381-B1A0-FB3BEF6DF1A6}"/>
    <dgm:cxn modelId="{16478D35-8072-42E1-A660-E74EE8F2A454}" srcId="{0A5F40B8-AC90-4729-A813-95FB16A94445}" destId="{9D342E37-88BB-4877-B7E7-E49AB8BFD271}" srcOrd="3" destOrd="0" parTransId="{40110161-445D-4E7C-9457-690654932FFB}" sibTransId="{A83D42B0-8040-4914-B9EB-D037B4EFE984}"/>
    <dgm:cxn modelId="{A6CB815A-CAD7-4F0B-84E7-29834513A022}" type="presOf" srcId="{5CB7949D-9D31-4B32-98BA-558C8E026554}" destId="{177AD64B-772A-48E1-82D4-3005145D3BAA}" srcOrd="0" destOrd="0" presId="urn:microsoft.com/office/officeart/2005/8/layout/radial6"/>
    <dgm:cxn modelId="{814DE49D-1D44-4486-B2F0-EE9C8BE1C8BF}" srcId="{0A5F40B8-AC90-4729-A813-95FB16A94445}" destId="{64B0E845-4CE9-4D40-A6C7-9BFE29B11EB0}" srcOrd="10" destOrd="0" parTransId="{1B4A1F15-B81D-4759-B753-4D769311AA3D}" sibTransId="{D6BF4B77-B5ED-4B34-B7B4-335F966A9ED0}"/>
    <dgm:cxn modelId="{3F4EB897-D815-4A62-A594-D526A4BEACB6}" type="presOf" srcId="{0050E47A-BB9F-43A6-A387-A4FB576ACE6D}" destId="{1379CD68-7417-4701-B8D9-98015E21E69E}" srcOrd="0" destOrd="0" presId="urn:microsoft.com/office/officeart/2005/8/layout/radial6"/>
    <dgm:cxn modelId="{533358D7-E57D-4F1A-AB24-BB7A867728C8}" type="presOf" srcId="{295BE990-9DB1-4050-8A7C-C25E626F5EC7}" destId="{45A2E6C6-1100-4ED9-B149-D967F9E34578}" srcOrd="0" destOrd="0" presId="urn:microsoft.com/office/officeart/2005/8/layout/radial6"/>
    <dgm:cxn modelId="{4D5782A0-CDEC-450A-B558-7C11D54B1464}" type="presOf" srcId="{587CF267-532A-4092-B97D-751FD831D864}" destId="{109CEBF3-47CD-4BD9-AE67-A9EA4FA5A5D8}" srcOrd="0" destOrd="0" presId="urn:microsoft.com/office/officeart/2005/8/layout/radial6"/>
    <dgm:cxn modelId="{3ED5BEC9-91D2-4A13-9DC8-40C069680C37}" srcId="{BD6D86E0-F761-4E57-9B6E-F68A158A2015}" destId="{0A5F40B8-AC90-4729-A813-95FB16A94445}" srcOrd="0" destOrd="0" parTransId="{450C1AF5-80A6-4110-8F1B-9FF1E858ACB1}" sibTransId="{B766A277-99F1-4C1C-9D88-D9F4294270B4}"/>
    <dgm:cxn modelId="{9722C75B-0EDC-4F0C-BC38-8A171C5B264D}" srcId="{0A5F40B8-AC90-4729-A813-95FB16A94445}" destId="{316B71BC-63F9-4ECE-A21E-E39FA0F4CEA4}" srcOrd="12" destOrd="0" parTransId="{D4BFD6D0-AC15-4EB8-B1A1-5EC38D7F2F42}" sibTransId="{5CB7949D-9D31-4B32-98BA-558C8E026554}"/>
    <dgm:cxn modelId="{5D8BABB2-0F8C-4CD1-A2FE-11079B033E84}" type="presOf" srcId="{D705B39C-A052-4441-8251-F1E24358F712}" destId="{4454E723-0AA3-4399-9C74-EF1E5864EEF1}" srcOrd="0" destOrd="0" presId="urn:microsoft.com/office/officeart/2005/8/layout/radial6"/>
    <dgm:cxn modelId="{35F5B5B3-FCD5-4ACE-9BBA-C143F22B5CB2}" type="presOf" srcId="{81926D42-6764-44E1-9BDD-B95D6CF4AFFC}" destId="{AEBFDB14-3BDF-4FAA-8BDF-21199B33E03A}" srcOrd="0" destOrd="0" presId="urn:microsoft.com/office/officeart/2005/8/layout/radial6"/>
    <dgm:cxn modelId="{A83E618C-C2E3-4F61-A7AD-E3E574EE3F0B}" type="presOf" srcId="{E8B111DF-A398-4705-9142-3CC21EEB349D}" destId="{596758D9-5050-48EC-803C-859C02AE7529}" srcOrd="0" destOrd="0" presId="urn:microsoft.com/office/officeart/2005/8/layout/radial6"/>
    <dgm:cxn modelId="{B6753A7A-4E32-42C7-8B44-1E8D0DC88FBE}" srcId="{0A5F40B8-AC90-4729-A813-95FB16A94445}" destId="{5443283C-88F2-4CAC-9A06-57AB4F060F61}" srcOrd="0" destOrd="0" parTransId="{DD64CD79-E8B8-41BE-92B0-9DCC6894ACBF}" sibTransId="{D705B39C-A052-4441-8251-F1E24358F712}"/>
    <dgm:cxn modelId="{560801D3-0935-4212-B66B-9A6927DC3CED}" type="presOf" srcId="{42F3CD4B-D249-4A0D-88E4-5F539FA308CC}" destId="{9F38746E-FC21-4257-82BF-E2CBAFBEB71A}" srcOrd="0" destOrd="0" presId="urn:microsoft.com/office/officeart/2005/8/layout/radial6"/>
    <dgm:cxn modelId="{26737D06-3402-468E-8B84-9BDA7A6B0076}" srcId="{0A5F40B8-AC90-4729-A813-95FB16A94445}" destId="{A25ADDC0-B9FF-463F-9755-68AF619739C2}" srcOrd="7" destOrd="0" parTransId="{E13E76D1-CF2E-4D74-8911-E5E7F5DFC0A3}" sibTransId="{41A5C759-2A23-4F5D-A215-3873EB3E3CF9}"/>
    <dgm:cxn modelId="{5D130658-B37F-41C8-AEE1-CE8C83D0EF55}" type="presOf" srcId="{C7DF30EF-0276-45DB-8E57-597DD8168C7B}" destId="{3D3B809D-1C94-432B-9699-A4875AD41350}" srcOrd="0" destOrd="0" presId="urn:microsoft.com/office/officeart/2005/8/layout/radial6"/>
    <dgm:cxn modelId="{1D8BD67E-1358-4842-B045-342B2FD0A0DC}" type="presOf" srcId="{A25ADDC0-B9FF-463F-9755-68AF619739C2}" destId="{A356133A-F2B3-498A-AC68-57C86B6DEC2D}" srcOrd="0" destOrd="0" presId="urn:microsoft.com/office/officeart/2005/8/layout/radial6"/>
    <dgm:cxn modelId="{496AE4B0-8FAA-4BAC-8321-2C5F686ED4AA}" type="presOf" srcId="{316B71BC-63F9-4ECE-A21E-E39FA0F4CEA4}" destId="{3D7A1078-74B2-4CD3-A4AA-A54298A394CD}" srcOrd="0" destOrd="0" presId="urn:microsoft.com/office/officeart/2005/8/layout/radial6"/>
    <dgm:cxn modelId="{9C38654A-3630-457E-B0FB-D029C5A64988}" type="presOf" srcId="{844EFC43-4613-40BA-AFC5-3D6E3446F423}" destId="{C6B9F7D1-CACE-4779-A0AC-D7FFF140676A}" srcOrd="0" destOrd="0" presId="urn:microsoft.com/office/officeart/2005/8/layout/radial6"/>
    <dgm:cxn modelId="{B1EF3063-1E82-45D7-A4E5-FD698594529A}" type="presOf" srcId="{A83D42B0-8040-4914-B9EB-D037B4EFE984}" destId="{5D25C95D-232E-446F-99B0-7F40417C0ED4}" srcOrd="0" destOrd="0" presId="urn:microsoft.com/office/officeart/2005/8/layout/radial6"/>
    <dgm:cxn modelId="{C41708C1-2D40-4C37-BC61-DC6051286202}" srcId="{0A5F40B8-AC90-4729-A813-95FB16A94445}" destId="{42F3CD4B-D249-4A0D-88E4-5F539FA308CC}" srcOrd="2" destOrd="0" parTransId="{F6F6559D-915D-4BC5-B85A-F2DB7FE0988A}" sibTransId="{213C754C-E82A-4DBD-A891-A756FEDE47A5}"/>
    <dgm:cxn modelId="{D57738F9-9C5C-4321-8EAD-76C7925EB957}" srcId="{0A5F40B8-AC90-4729-A813-95FB16A94445}" destId="{295BE990-9DB1-4050-8A7C-C25E626F5EC7}" srcOrd="8" destOrd="0" parTransId="{B8FA5391-8772-4DB1-8ECB-A02B105D5237}" sibTransId="{5EEB1456-B073-4645-96DC-67417670A3AA}"/>
    <dgm:cxn modelId="{3CE21A73-BBA8-476A-8E0A-F7D5C311254E}" type="presOf" srcId="{41A5C759-2A23-4F5D-A215-3873EB3E3CF9}" destId="{E4CAFB72-7B8D-4444-AB0F-0968952065D8}" srcOrd="0" destOrd="0" presId="urn:microsoft.com/office/officeart/2005/8/layout/radial6"/>
    <dgm:cxn modelId="{F2675B37-9CD6-4BB8-A68C-18DC87CEE5A1}" type="presOf" srcId="{7C97910D-A9EA-4D8F-8F3A-FFB957666B96}" destId="{0657807E-4399-4828-8FE1-C2956D7AE41D}" srcOrd="0" destOrd="0" presId="urn:microsoft.com/office/officeart/2005/8/layout/radial6"/>
    <dgm:cxn modelId="{8B972628-618A-49C3-8634-B1FE1210704B}" srcId="{0A5F40B8-AC90-4729-A813-95FB16A94445}" destId="{BB1D3A5E-01CC-4D6B-BF6E-6E56E7ECFACE}" srcOrd="6" destOrd="0" parTransId="{2F612918-262D-4F36-85D2-5D81B58A8FB1}" sibTransId="{C7DF30EF-0276-45DB-8E57-597DD8168C7B}"/>
    <dgm:cxn modelId="{AAA66E13-6534-4536-AA8D-FA818CDEAC5F}" type="presOf" srcId="{64B0E845-4CE9-4D40-A6C7-9BFE29B11EB0}" destId="{1CED4161-7360-4639-8458-DCF52F0B4D6A}" srcOrd="0" destOrd="0" presId="urn:microsoft.com/office/officeart/2005/8/layout/radial6"/>
    <dgm:cxn modelId="{FD4DC940-E844-4ADA-99F2-D8048D0CE967}" type="presOf" srcId="{213C754C-E82A-4DBD-A891-A756FEDE47A5}" destId="{B546F93D-3B78-4068-AE2E-D5A68CFD3204}" srcOrd="0" destOrd="0" presId="urn:microsoft.com/office/officeart/2005/8/layout/radial6"/>
    <dgm:cxn modelId="{5CA67FC6-6BF4-41E9-85C6-0641241CEAAB}" type="presParOf" srcId="{01B235A0-354E-4371-86E3-292A96EACF38}" destId="{BDA98F9B-C242-48A3-8305-4EB8065299AF}" srcOrd="0" destOrd="0" presId="urn:microsoft.com/office/officeart/2005/8/layout/radial6"/>
    <dgm:cxn modelId="{4E130308-128F-4BDE-96D6-6557A7B108B7}" type="presParOf" srcId="{01B235A0-354E-4371-86E3-292A96EACF38}" destId="{BAC31579-3373-4493-B053-91C6BDDF3D7E}" srcOrd="1" destOrd="0" presId="urn:microsoft.com/office/officeart/2005/8/layout/radial6"/>
    <dgm:cxn modelId="{40B53557-FB31-490E-B55C-196C41CD3A3C}" type="presParOf" srcId="{01B235A0-354E-4371-86E3-292A96EACF38}" destId="{AC563708-A49B-413A-B79D-3B06D46537F1}" srcOrd="2" destOrd="0" presId="urn:microsoft.com/office/officeart/2005/8/layout/radial6"/>
    <dgm:cxn modelId="{9652D8E3-C8EA-435E-8A05-C72A9B4FCE69}" type="presParOf" srcId="{01B235A0-354E-4371-86E3-292A96EACF38}" destId="{4454E723-0AA3-4399-9C74-EF1E5864EEF1}" srcOrd="3" destOrd="0" presId="urn:microsoft.com/office/officeart/2005/8/layout/radial6"/>
    <dgm:cxn modelId="{56B39217-3319-48A4-8A15-8151378E0FA2}" type="presParOf" srcId="{01B235A0-354E-4371-86E3-292A96EACF38}" destId="{BE9C2467-4EA5-43B1-9D46-6E7FD0D16CC0}" srcOrd="4" destOrd="0" presId="urn:microsoft.com/office/officeart/2005/8/layout/radial6"/>
    <dgm:cxn modelId="{F5929FB4-E682-4987-89FD-74D6120E3224}" type="presParOf" srcId="{01B235A0-354E-4371-86E3-292A96EACF38}" destId="{E6B1B598-7B25-4609-8740-ACDD0DAD075A}" srcOrd="5" destOrd="0" presId="urn:microsoft.com/office/officeart/2005/8/layout/radial6"/>
    <dgm:cxn modelId="{58BDFD37-DEC9-4939-ADD8-455222C32DED}" type="presParOf" srcId="{01B235A0-354E-4371-86E3-292A96EACF38}" destId="{C6B9F7D1-CACE-4779-A0AC-D7FFF140676A}" srcOrd="6" destOrd="0" presId="urn:microsoft.com/office/officeart/2005/8/layout/radial6"/>
    <dgm:cxn modelId="{20AEC155-31C5-4BDC-A4F9-E17DE451C769}" type="presParOf" srcId="{01B235A0-354E-4371-86E3-292A96EACF38}" destId="{9F38746E-FC21-4257-82BF-E2CBAFBEB71A}" srcOrd="7" destOrd="0" presId="urn:microsoft.com/office/officeart/2005/8/layout/radial6"/>
    <dgm:cxn modelId="{1B8D0C1A-5C68-40A8-A09A-7985580AB3DC}" type="presParOf" srcId="{01B235A0-354E-4371-86E3-292A96EACF38}" destId="{CA3F5411-B800-4F2B-B66E-7DC6F6FDECF8}" srcOrd="8" destOrd="0" presId="urn:microsoft.com/office/officeart/2005/8/layout/radial6"/>
    <dgm:cxn modelId="{6B2F2216-37B5-4D8D-B3CE-C283A5FB5079}" type="presParOf" srcId="{01B235A0-354E-4371-86E3-292A96EACF38}" destId="{B546F93D-3B78-4068-AE2E-D5A68CFD3204}" srcOrd="9" destOrd="0" presId="urn:microsoft.com/office/officeart/2005/8/layout/radial6"/>
    <dgm:cxn modelId="{CB82B870-A0AA-4E09-879D-1BAFD3286666}" type="presParOf" srcId="{01B235A0-354E-4371-86E3-292A96EACF38}" destId="{6B8E7D76-FD69-41E4-A8B0-A03A19FDDACD}" srcOrd="10" destOrd="0" presId="urn:microsoft.com/office/officeart/2005/8/layout/radial6"/>
    <dgm:cxn modelId="{5819CCE9-3593-456E-94FA-EC96B031D9B3}" type="presParOf" srcId="{01B235A0-354E-4371-86E3-292A96EACF38}" destId="{A0219ACC-AE0E-40AD-8075-FB26195B73CD}" srcOrd="11" destOrd="0" presId="urn:microsoft.com/office/officeart/2005/8/layout/radial6"/>
    <dgm:cxn modelId="{9B1839FF-4608-4CC7-8731-353396C93E33}" type="presParOf" srcId="{01B235A0-354E-4371-86E3-292A96EACF38}" destId="{5D25C95D-232E-446F-99B0-7F40417C0ED4}" srcOrd="12" destOrd="0" presId="urn:microsoft.com/office/officeart/2005/8/layout/radial6"/>
    <dgm:cxn modelId="{C719D912-1A5C-481E-82CF-E92F61A3CAE8}" type="presParOf" srcId="{01B235A0-354E-4371-86E3-292A96EACF38}" destId="{0657807E-4399-4828-8FE1-C2956D7AE41D}" srcOrd="13" destOrd="0" presId="urn:microsoft.com/office/officeart/2005/8/layout/radial6"/>
    <dgm:cxn modelId="{56F069AF-84B2-42DB-9D03-6068428F96AF}" type="presParOf" srcId="{01B235A0-354E-4371-86E3-292A96EACF38}" destId="{91FA5754-699C-434B-85D8-862E63013FA5}" srcOrd="14" destOrd="0" presId="urn:microsoft.com/office/officeart/2005/8/layout/radial6"/>
    <dgm:cxn modelId="{E69D3DD4-AC24-42CF-8E9F-66EB61D111D9}" type="presParOf" srcId="{01B235A0-354E-4371-86E3-292A96EACF38}" destId="{F7A66022-2FCB-4EAD-B8E4-BB6FDF95654C}" srcOrd="15" destOrd="0" presId="urn:microsoft.com/office/officeart/2005/8/layout/radial6"/>
    <dgm:cxn modelId="{AD361772-2860-441B-8D7D-AC260BD05B3F}" type="presParOf" srcId="{01B235A0-354E-4371-86E3-292A96EACF38}" destId="{109CEBF3-47CD-4BD9-AE67-A9EA4FA5A5D8}" srcOrd="16" destOrd="0" presId="urn:microsoft.com/office/officeart/2005/8/layout/radial6"/>
    <dgm:cxn modelId="{2646B6C2-1013-4C07-89AD-DCAE8A349D40}" type="presParOf" srcId="{01B235A0-354E-4371-86E3-292A96EACF38}" destId="{09C23203-889D-4BC9-BC67-DA43EE47255D}" srcOrd="17" destOrd="0" presId="urn:microsoft.com/office/officeart/2005/8/layout/radial6"/>
    <dgm:cxn modelId="{3F51BD34-4C21-472D-AB8F-FB4440CB2345}" type="presParOf" srcId="{01B235A0-354E-4371-86E3-292A96EACF38}" destId="{596758D9-5050-48EC-803C-859C02AE7529}" srcOrd="18" destOrd="0" presId="urn:microsoft.com/office/officeart/2005/8/layout/radial6"/>
    <dgm:cxn modelId="{9A5FF977-B47A-47B2-BDBA-28C34B032726}" type="presParOf" srcId="{01B235A0-354E-4371-86E3-292A96EACF38}" destId="{D7B8F16D-AC56-42CE-957D-94C5571F056D}" srcOrd="19" destOrd="0" presId="urn:microsoft.com/office/officeart/2005/8/layout/radial6"/>
    <dgm:cxn modelId="{17D8DA58-EFFE-4514-A6C5-DD56256E7C75}" type="presParOf" srcId="{01B235A0-354E-4371-86E3-292A96EACF38}" destId="{3AD49817-3B71-4312-94D8-749FC574F5C1}" srcOrd="20" destOrd="0" presId="urn:microsoft.com/office/officeart/2005/8/layout/radial6"/>
    <dgm:cxn modelId="{BE60875D-6EC5-4730-BDBB-C4FE851E1A2B}" type="presParOf" srcId="{01B235A0-354E-4371-86E3-292A96EACF38}" destId="{3D3B809D-1C94-432B-9699-A4875AD41350}" srcOrd="21" destOrd="0" presId="urn:microsoft.com/office/officeart/2005/8/layout/radial6"/>
    <dgm:cxn modelId="{68774E6C-6436-4F6E-8210-2B865A98B387}" type="presParOf" srcId="{01B235A0-354E-4371-86E3-292A96EACF38}" destId="{A356133A-F2B3-498A-AC68-57C86B6DEC2D}" srcOrd="22" destOrd="0" presId="urn:microsoft.com/office/officeart/2005/8/layout/radial6"/>
    <dgm:cxn modelId="{460D8E91-2E3A-4F6A-BCE7-08B694228BB0}" type="presParOf" srcId="{01B235A0-354E-4371-86E3-292A96EACF38}" destId="{F79975EF-9129-412C-8E32-7AA8EB844528}" srcOrd="23" destOrd="0" presId="urn:microsoft.com/office/officeart/2005/8/layout/radial6"/>
    <dgm:cxn modelId="{8D857780-1545-4C1D-90BD-0D1883953A4D}" type="presParOf" srcId="{01B235A0-354E-4371-86E3-292A96EACF38}" destId="{E4CAFB72-7B8D-4444-AB0F-0968952065D8}" srcOrd="24" destOrd="0" presId="urn:microsoft.com/office/officeart/2005/8/layout/radial6"/>
    <dgm:cxn modelId="{BEED8254-9FCB-41FD-9977-D8E375D69135}" type="presParOf" srcId="{01B235A0-354E-4371-86E3-292A96EACF38}" destId="{45A2E6C6-1100-4ED9-B149-D967F9E34578}" srcOrd="25" destOrd="0" presId="urn:microsoft.com/office/officeart/2005/8/layout/radial6"/>
    <dgm:cxn modelId="{E0910199-34F4-45B7-9820-F413A8930501}" type="presParOf" srcId="{01B235A0-354E-4371-86E3-292A96EACF38}" destId="{390B52D6-C88D-4864-AA34-FA966F77BF7A}" srcOrd="26" destOrd="0" presId="urn:microsoft.com/office/officeart/2005/8/layout/radial6"/>
    <dgm:cxn modelId="{519072D7-FB70-4322-9AFB-43E4CAA92071}" type="presParOf" srcId="{01B235A0-354E-4371-86E3-292A96EACF38}" destId="{C2833F4A-BD63-49AC-B16E-40D9BF6DEDDC}" srcOrd="27" destOrd="0" presId="urn:microsoft.com/office/officeart/2005/8/layout/radial6"/>
    <dgm:cxn modelId="{5CFF7059-D99F-4BB3-A6E2-3FA7198A88B4}" type="presParOf" srcId="{01B235A0-354E-4371-86E3-292A96EACF38}" destId="{1379CD68-7417-4701-B8D9-98015E21E69E}" srcOrd="28" destOrd="0" presId="urn:microsoft.com/office/officeart/2005/8/layout/radial6"/>
    <dgm:cxn modelId="{50CAB9B6-1D8D-4D4C-9175-017CEA899624}" type="presParOf" srcId="{01B235A0-354E-4371-86E3-292A96EACF38}" destId="{18D57475-A506-410C-BFCB-D0C94AD13BAA}" srcOrd="29" destOrd="0" presId="urn:microsoft.com/office/officeart/2005/8/layout/radial6"/>
    <dgm:cxn modelId="{EE22023A-5A1D-4F57-B1C9-D0A5FD9A61D0}" type="presParOf" srcId="{01B235A0-354E-4371-86E3-292A96EACF38}" destId="{432C8939-7C61-4420-AA69-A94B2F4A48D3}" srcOrd="30" destOrd="0" presId="urn:microsoft.com/office/officeart/2005/8/layout/radial6"/>
    <dgm:cxn modelId="{D81AD850-38A3-4C39-A10D-73B81C54D7F2}" type="presParOf" srcId="{01B235A0-354E-4371-86E3-292A96EACF38}" destId="{1CED4161-7360-4639-8458-DCF52F0B4D6A}" srcOrd="31" destOrd="0" presId="urn:microsoft.com/office/officeart/2005/8/layout/radial6"/>
    <dgm:cxn modelId="{720813D5-FB48-4118-92FE-2590C146232C}" type="presParOf" srcId="{01B235A0-354E-4371-86E3-292A96EACF38}" destId="{90D1B068-2A3B-4A46-AC1C-31096AED75CF}" srcOrd="32" destOrd="0" presId="urn:microsoft.com/office/officeart/2005/8/layout/radial6"/>
    <dgm:cxn modelId="{37133E96-4163-4836-AD64-43C2F088D8AC}" type="presParOf" srcId="{01B235A0-354E-4371-86E3-292A96EACF38}" destId="{F38FC16B-A284-4A4F-B701-B4D3D3ABF3D9}" srcOrd="33" destOrd="0" presId="urn:microsoft.com/office/officeart/2005/8/layout/radial6"/>
    <dgm:cxn modelId="{1828F744-95DC-4E5F-995F-87BFB08030CA}" type="presParOf" srcId="{01B235A0-354E-4371-86E3-292A96EACF38}" destId="{0F962174-8C5F-498A-A840-5877B0F956D0}" srcOrd="34" destOrd="0" presId="urn:microsoft.com/office/officeart/2005/8/layout/radial6"/>
    <dgm:cxn modelId="{56824E61-FBBD-46EA-A441-5DC3CBC5B6B5}" type="presParOf" srcId="{01B235A0-354E-4371-86E3-292A96EACF38}" destId="{791B7D61-EB51-4E44-A2E5-37C3938D148A}" srcOrd="35" destOrd="0" presId="urn:microsoft.com/office/officeart/2005/8/layout/radial6"/>
    <dgm:cxn modelId="{2B50E66B-6ADB-4389-9853-FA7C0E22879C}" type="presParOf" srcId="{01B235A0-354E-4371-86E3-292A96EACF38}" destId="{AEBFDB14-3BDF-4FAA-8BDF-21199B33E03A}" srcOrd="36" destOrd="0" presId="urn:microsoft.com/office/officeart/2005/8/layout/radial6"/>
    <dgm:cxn modelId="{C614BBCB-7D6B-4F1A-8BB0-1AEA119CF592}" type="presParOf" srcId="{01B235A0-354E-4371-86E3-292A96EACF38}" destId="{3D7A1078-74B2-4CD3-A4AA-A54298A394CD}" srcOrd="37" destOrd="0" presId="urn:microsoft.com/office/officeart/2005/8/layout/radial6"/>
    <dgm:cxn modelId="{5F2269F5-EFB4-48FA-9A95-24A2C065245D}" type="presParOf" srcId="{01B235A0-354E-4371-86E3-292A96EACF38}" destId="{5FFDAF6B-C5CB-495B-B242-6DA5026F20A2}" srcOrd="38" destOrd="0" presId="urn:microsoft.com/office/officeart/2005/8/layout/radial6"/>
    <dgm:cxn modelId="{F7E5C951-5CB6-4B45-9A4E-4EEEC6CF71C5}" type="presParOf" srcId="{01B235A0-354E-4371-86E3-292A96EACF38}" destId="{177AD64B-772A-48E1-82D4-3005145D3BAA}" srcOrd="3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21D815-3990-4B72-BCA9-CB1E9ABC8DD8}" type="doc">
      <dgm:prSet loTypeId="urn:microsoft.com/office/officeart/2005/8/layout/chevronAccent+Icon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B93CF10-8D6A-4110-9EFB-4726CE5C6FB8}">
      <dgm:prSet phldrT="[Text]" custT="1"/>
      <dgm:spPr>
        <a:solidFill>
          <a:schemeClr val="bg1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CERN</a:t>
          </a:r>
          <a:endParaRPr lang="en-GB" sz="16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565B3E4A-8072-470B-AC0E-4E4577098D6C}" type="parTrans" cxnId="{46D09F00-C85E-4ED3-B9F8-47826804AEE9}">
      <dgm:prSet/>
      <dgm:spPr/>
      <dgm:t>
        <a:bodyPr/>
        <a:lstStyle/>
        <a:p>
          <a:endParaRPr lang="en-GB"/>
        </a:p>
      </dgm:t>
    </dgm:pt>
    <dgm:pt modelId="{02973456-FFD6-4087-8DD3-919520D3A980}" type="sibTrans" cxnId="{46D09F00-C85E-4ED3-B9F8-47826804AEE9}">
      <dgm:prSet/>
      <dgm:spPr/>
      <dgm:t>
        <a:bodyPr/>
        <a:lstStyle/>
        <a:p>
          <a:endParaRPr lang="en-GB"/>
        </a:p>
      </dgm:t>
    </dgm:pt>
    <dgm:pt modelId="{92C7CBC9-7FD0-4F45-A014-AFA7E71ACF7E}">
      <dgm:prSet phldrT="[Text]" custT="1"/>
      <dgm:spPr>
        <a:solidFill>
          <a:schemeClr val="bg1">
            <a:alpha val="91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6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Programmes</a:t>
          </a:r>
          <a:endParaRPr lang="en-GB" sz="16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467EFDC-4EDF-4A54-B2A7-7080501BBCA3}" type="parTrans" cxnId="{66C647B2-BC53-4588-A1A2-909DD7B827B2}">
      <dgm:prSet/>
      <dgm:spPr/>
      <dgm:t>
        <a:bodyPr/>
        <a:lstStyle/>
        <a:p>
          <a:endParaRPr lang="en-GB"/>
        </a:p>
      </dgm:t>
    </dgm:pt>
    <dgm:pt modelId="{90170020-18CA-4798-97F1-29B67416A612}" type="sibTrans" cxnId="{66C647B2-BC53-4588-A1A2-909DD7B827B2}">
      <dgm:prSet/>
      <dgm:spPr/>
      <dgm:t>
        <a:bodyPr/>
        <a:lstStyle/>
        <a:p>
          <a:endParaRPr lang="en-GB"/>
        </a:p>
      </dgm:t>
    </dgm:pt>
    <dgm:pt modelId="{9D134A60-B062-4588-817B-45BC0863578E}">
      <dgm:prSet phldrT="[Text]" custT="1"/>
      <dgm:spPr>
        <a:solidFill>
          <a:schemeClr val="bg1">
            <a:alpha val="8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Sub </a:t>
          </a:r>
          <a:r>
            <a:rPr lang="en-US" sz="16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Programmes</a:t>
          </a:r>
          <a:endParaRPr lang="en-GB" sz="16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29526B8-BA70-4933-B11B-423622CAFD9E}" type="parTrans" cxnId="{CCF3A7AF-943E-4615-954E-34BDB521972D}">
      <dgm:prSet/>
      <dgm:spPr/>
      <dgm:t>
        <a:bodyPr/>
        <a:lstStyle/>
        <a:p>
          <a:endParaRPr lang="en-GB"/>
        </a:p>
      </dgm:t>
    </dgm:pt>
    <dgm:pt modelId="{F444C16F-1973-4F64-B591-70471783A012}" type="sibTrans" cxnId="{CCF3A7AF-943E-4615-954E-34BDB521972D}">
      <dgm:prSet/>
      <dgm:spPr/>
      <dgm:t>
        <a:bodyPr/>
        <a:lstStyle/>
        <a:p>
          <a:endParaRPr lang="en-GB"/>
        </a:p>
      </dgm:t>
    </dgm:pt>
    <dgm:pt modelId="{8C676DA9-6DC6-4887-B0B2-95B2BBCF516F}">
      <dgm:prSet phldrT="[Text]" custT="1"/>
      <dgm:spPr>
        <a:solidFill>
          <a:schemeClr val="bg1">
            <a:alpha val="66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PPA</a:t>
          </a:r>
          <a:endParaRPr lang="en-GB" sz="16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F0A91F1-0C12-4EC1-B2E1-BC6E97FD0668}" type="parTrans" cxnId="{6701EEC2-A2C3-4550-ACB3-F82DD75E9B2C}">
      <dgm:prSet/>
      <dgm:spPr/>
      <dgm:t>
        <a:bodyPr/>
        <a:lstStyle/>
        <a:p>
          <a:endParaRPr lang="en-GB"/>
        </a:p>
      </dgm:t>
    </dgm:pt>
    <dgm:pt modelId="{EBF7250F-5883-4A21-8CC6-D457E0595F73}" type="sibTrans" cxnId="{6701EEC2-A2C3-4550-ACB3-F82DD75E9B2C}">
      <dgm:prSet/>
      <dgm:spPr/>
      <dgm:t>
        <a:bodyPr/>
        <a:lstStyle/>
        <a:p>
          <a:endParaRPr lang="en-GB"/>
        </a:p>
      </dgm:t>
    </dgm:pt>
    <dgm:pt modelId="{49ADFADE-D4F1-47A3-9AF6-2133030FB4D7}" type="pres">
      <dgm:prSet presAssocID="{8221D815-3990-4B72-BCA9-CB1E9ABC8DD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848D408D-A1A7-454B-B020-0CB81D370669}" type="pres">
      <dgm:prSet presAssocID="{CB93CF10-8D6A-4110-9EFB-4726CE5C6FB8}" presName="composite" presStyleCnt="0"/>
      <dgm:spPr/>
    </dgm:pt>
    <dgm:pt modelId="{23E223B7-8525-47E8-A56F-510EEC019F13}" type="pres">
      <dgm:prSet presAssocID="{CB93CF10-8D6A-4110-9EFB-4726CE5C6FB8}" presName="bgChev" presStyleLbl="node1" presStyleIdx="0" presStyleCnt="4"/>
      <dgm:spPr>
        <a:noFill/>
        <a:ln w="88900">
          <a:solidFill>
            <a:schemeClr val="bg1"/>
          </a:solidFill>
        </a:ln>
      </dgm:spPr>
    </dgm:pt>
    <dgm:pt modelId="{44BDC3FF-A51E-42BC-BF42-279CEC1FE78E}" type="pres">
      <dgm:prSet presAssocID="{CB93CF10-8D6A-4110-9EFB-4726CE5C6FB8}" presName="txNode" presStyleLbl="fgAcc1" presStyleIdx="0" presStyleCnt="4" custScaleX="122853" custScaleY="11556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E7E73F9-ECA8-4595-9CAD-89CAD168B3A2}" type="pres">
      <dgm:prSet presAssocID="{02973456-FFD6-4087-8DD3-919520D3A980}" presName="compositeSpace" presStyleCnt="0"/>
      <dgm:spPr/>
    </dgm:pt>
    <dgm:pt modelId="{7EB322F0-F3E7-4FD0-B47B-67ADA715AC57}" type="pres">
      <dgm:prSet presAssocID="{92C7CBC9-7FD0-4F45-A014-AFA7E71ACF7E}" presName="composite" presStyleCnt="0"/>
      <dgm:spPr/>
    </dgm:pt>
    <dgm:pt modelId="{F2E42D8D-158D-4572-8A1C-E6306497CFF3}" type="pres">
      <dgm:prSet presAssocID="{92C7CBC9-7FD0-4F45-A014-AFA7E71ACF7E}" presName="bgChev" presStyleLbl="node1" presStyleIdx="1" presStyleCnt="4"/>
      <dgm:spPr>
        <a:noFill/>
        <a:ln w="88900">
          <a:solidFill>
            <a:schemeClr val="bg1"/>
          </a:solidFill>
        </a:ln>
      </dgm:spPr>
    </dgm:pt>
    <dgm:pt modelId="{95860498-9161-4F56-8BD3-D49787F06179}" type="pres">
      <dgm:prSet presAssocID="{92C7CBC9-7FD0-4F45-A014-AFA7E71ACF7E}" presName="txNode" presStyleLbl="fgAcc1" presStyleIdx="1" presStyleCnt="4" custScaleX="122853" custScaleY="11556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32BB09D-3D55-499A-A037-16B666512773}" type="pres">
      <dgm:prSet presAssocID="{90170020-18CA-4798-97F1-29B67416A612}" presName="compositeSpace" presStyleCnt="0"/>
      <dgm:spPr/>
    </dgm:pt>
    <dgm:pt modelId="{85E59250-AAD8-4C5D-8FE1-DD215323BA76}" type="pres">
      <dgm:prSet presAssocID="{9D134A60-B062-4588-817B-45BC0863578E}" presName="composite" presStyleCnt="0"/>
      <dgm:spPr/>
    </dgm:pt>
    <dgm:pt modelId="{2B17D043-D38B-4BA9-9CC4-C87CB129A8AA}" type="pres">
      <dgm:prSet presAssocID="{9D134A60-B062-4588-817B-45BC0863578E}" presName="bgChev" presStyleLbl="node1" presStyleIdx="2" presStyleCnt="4"/>
      <dgm:spPr>
        <a:noFill/>
        <a:ln w="88900">
          <a:solidFill>
            <a:schemeClr val="bg1"/>
          </a:solidFill>
        </a:ln>
      </dgm:spPr>
    </dgm:pt>
    <dgm:pt modelId="{61670A6E-D3C3-4EBF-AB29-1057DA686DD2}" type="pres">
      <dgm:prSet presAssocID="{9D134A60-B062-4588-817B-45BC0863578E}" presName="txNode" presStyleLbl="fgAcc1" presStyleIdx="2" presStyleCnt="4" custScaleX="122853" custScaleY="11556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9BB9F52-1833-4F3E-B116-3D72E579E1D7}" type="pres">
      <dgm:prSet presAssocID="{F444C16F-1973-4F64-B591-70471783A012}" presName="compositeSpace" presStyleCnt="0"/>
      <dgm:spPr/>
    </dgm:pt>
    <dgm:pt modelId="{EAFE1409-F3F3-4142-A4F0-93C24F764F60}" type="pres">
      <dgm:prSet presAssocID="{8C676DA9-6DC6-4887-B0B2-95B2BBCF516F}" presName="composite" presStyleCnt="0"/>
      <dgm:spPr/>
    </dgm:pt>
    <dgm:pt modelId="{9641F670-4393-4C67-82E2-62F3362C02F5}" type="pres">
      <dgm:prSet presAssocID="{8C676DA9-6DC6-4887-B0B2-95B2BBCF516F}" presName="bgChev" presStyleLbl="node1" presStyleIdx="3" presStyleCnt="4"/>
      <dgm:spPr>
        <a:noFill/>
        <a:ln w="88900">
          <a:solidFill>
            <a:schemeClr val="bg1"/>
          </a:solidFill>
        </a:ln>
      </dgm:spPr>
    </dgm:pt>
    <dgm:pt modelId="{E094DC54-35ED-4922-BEC0-06E420F1E569}" type="pres">
      <dgm:prSet presAssocID="{8C676DA9-6DC6-4887-B0B2-95B2BBCF516F}" presName="txNode" presStyleLbl="fgAcc1" presStyleIdx="3" presStyleCnt="4" custScaleX="122853" custScaleY="11556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0172E70-0E37-45EE-84A9-F5C09ACFAC1B}" type="presOf" srcId="{9D134A60-B062-4588-817B-45BC0863578E}" destId="{61670A6E-D3C3-4EBF-AB29-1057DA686DD2}" srcOrd="0" destOrd="0" presId="urn:microsoft.com/office/officeart/2005/8/layout/chevronAccent+Icon"/>
    <dgm:cxn modelId="{6701EEC2-A2C3-4550-ACB3-F82DD75E9B2C}" srcId="{8221D815-3990-4B72-BCA9-CB1E9ABC8DD8}" destId="{8C676DA9-6DC6-4887-B0B2-95B2BBCF516F}" srcOrd="3" destOrd="0" parTransId="{FF0A91F1-0C12-4EC1-B2E1-BC6E97FD0668}" sibTransId="{EBF7250F-5883-4A21-8CC6-D457E0595F73}"/>
    <dgm:cxn modelId="{46D09F00-C85E-4ED3-B9F8-47826804AEE9}" srcId="{8221D815-3990-4B72-BCA9-CB1E9ABC8DD8}" destId="{CB93CF10-8D6A-4110-9EFB-4726CE5C6FB8}" srcOrd="0" destOrd="0" parTransId="{565B3E4A-8072-470B-AC0E-4E4577098D6C}" sibTransId="{02973456-FFD6-4087-8DD3-919520D3A980}"/>
    <dgm:cxn modelId="{CCF3A7AF-943E-4615-954E-34BDB521972D}" srcId="{8221D815-3990-4B72-BCA9-CB1E9ABC8DD8}" destId="{9D134A60-B062-4588-817B-45BC0863578E}" srcOrd="2" destOrd="0" parTransId="{B29526B8-BA70-4933-B11B-423622CAFD9E}" sibTransId="{F444C16F-1973-4F64-B591-70471783A012}"/>
    <dgm:cxn modelId="{EEBC8058-64AC-442A-A231-3AF66624DCA8}" type="presOf" srcId="{92C7CBC9-7FD0-4F45-A014-AFA7E71ACF7E}" destId="{95860498-9161-4F56-8BD3-D49787F06179}" srcOrd="0" destOrd="0" presId="urn:microsoft.com/office/officeart/2005/8/layout/chevronAccent+Icon"/>
    <dgm:cxn modelId="{0C678537-B911-44DD-9BD0-5BA818895D46}" type="presOf" srcId="{8C676DA9-6DC6-4887-B0B2-95B2BBCF516F}" destId="{E094DC54-35ED-4922-BEC0-06E420F1E569}" srcOrd="0" destOrd="0" presId="urn:microsoft.com/office/officeart/2005/8/layout/chevronAccent+Icon"/>
    <dgm:cxn modelId="{66C647B2-BC53-4588-A1A2-909DD7B827B2}" srcId="{8221D815-3990-4B72-BCA9-CB1E9ABC8DD8}" destId="{92C7CBC9-7FD0-4F45-A014-AFA7E71ACF7E}" srcOrd="1" destOrd="0" parTransId="{3467EFDC-4EDF-4A54-B2A7-7080501BBCA3}" sibTransId="{90170020-18CA-4798-97F1-29B67416A612}"/>
    <dgm:cxn modelId="{E248D0FD-42EF-4611-820D-04DF0CF246D7}" type="presOf" srcId="{CB93CF10-8D6A-4110-9EFB-4726CE5C6FB8}" destId="{44BDC3FF-A51E-42BC-BF42-279CEC1FE78E}" srcOrd="0" destOrd="0" presId="urn:microsoft.com/office/officeart/2005/8/layout/chevronAccent+Icon"/>
    <dgm:cxn modelId="{6E9F12D6-F4B3-46FC-853A-56FD9A51CC0E}" type="presOf" srcId="{8221D815-3990-4B72-BCA9-CB1E9ABC8DD8}" destId="{49ADFADE-D4F1-47A3-9AF6-2133030FB4D7}" srcOrd="0" destOrd="0" presId="urn:microsoft.com/office/officeart/2005/8/layout/chevronAccent+Icon"/>
    <dgm:cxn modelId="{AD190053-CF83-474D-A946-E5F0E7EC2D06}" type="presParOf" srcId="{49ADFADE-D4F1-47A3-9AF6-2133030FB4D7}" destId="{848D408D-A1A7-454B-B020-0CB81D370669}" srcOrd="0" destOrd="0" presId="urn:microsoft.com/office/officeart/2005/8/layout/chevronAccent+Icon"/>
    <dgm:cxn modelId="{B3E3C428-923B-4C22-9C18-A9EBEA7BE3F5}" type="presParOf" srcId="{848D408D-A1A7-454B-B020-0CB81D370669}" destId="{23E223B7-8525-47E8-A56F-510EEC019F13}" srcOrd="0" destOrd="0" presId="urn:microsoft.com/office/officeart/2005/8/layout/chevronAccent+Icon"/>
    <dgm:cxn modelId="{FB17CA6F-A38E-47C3-8C95-9D198CE39AD9}" type="presParOf" srcId="{848D408D-A1A7-454B-B020-0CB81D370669}" destId="{44BDC3FF-A51E-42BC-BF42-279CEC1FE78E}" srcOrd="1" destOrd="0" presId="urn:microsoft.com/office/officeart/2005/8/layout/chevronAccent+Icon"/>
    <dgm:cxn modelId="{3EE46E32-94B7-4AC7-AC5B-E4621C42956F}" type="presParOf" srcId="{49ADFADE-D4F1-47A3-9AF6-2133030FB4D7}" destId="{6E7E73F9-ECA8-4595-9CAD-89CAD168B3A2}" srcOrd="1" destOrd="0" presId="urn:microsoft.com/office/officeart/2005/8/layout/chevronAccent+Icon"/>
    <dgm:cxn modelId="{0545FA9C-2BCE-4A34-9E58-2A322E2AB28F}" type="presParOf" srcId="{49ADFADE-D4F1-47A3-9AF6-2133030FB4D7}" destId="{7EB322F0-F3E7-4FD0-B47B-67ADA715AC57}" srcOrd="2" destOrd="0" presId="urn:microsoft.com/office/officeart/2005/8/layout/chevronAccent+Icon"/>
    <dgm:cxn modelId="{CB6A6B9F-6DA9-4754-8B97-81861925537C}" type="presParOf" srcId="{7EB322F0-F3E7-4FD0-B47B-67ADA715AC57}" destId="{F2E42D8D-158D-4572-8A1C-E6306497CFF3}" srcOrd="0" destOrd="0" presId="urn:microsoft.com/office/officeart/2005/8/layout/chevronAccent+Icon"/>
    <dgm:cxn modelId="{CCDE0487-4C48-4378-88BE-C9051B91B211}" type="presParOf" srcId="{7EB322F0-F3E7-4FD0-B47B-67ADA715AC57}" destId="{95860498-9161-4F56-8BD3-D49787F06179}" srcOrd="1" destOrd="0" presId="urn:microsoft.com/office/officeart/2005/8/layout/chevronAccent+Icon"/>
    <dgm:cxn modelId="{697FD2E0-22D7-4426-BAAA-F0AE5AED993C}" type="presParOf" srcId="{49ADFADE-D4F1-47A3-9AF6-2133030FB4D7}" destId="{E32BB09D-3D55-499A-A037-16B666512773}" srcOrd="3" destOrd="0" presId="urn:microsoft.com/office/officeart/2005/8/layout/chevronAccent+Icon"/>
    <dgm:cxn modelId="{A8AC13BA-EE32-47FC-9090-E97FF5D3BC65}" type="presParOf" srcId="{49ADFADE-D4F1-47A3-9AF6-2133030FB4D7}" destId="{85E59250-AAD8-4C5D-8FE1-DD215323BA76}" srcOrd="4" destOrd="0" presId="urn:microsoft.com/office/officeart/2005/8/layout/chevronAccent+Icon"/>
    <dgm:cxn modelId="{DC020DDB-1132-414D-B61B-DB07F934FCDF}" type="presParOf" srcId="{85E59250-AAD8-4C5D-8FE1-DD215323BA76}" destId="{2B17D043-D38B-4BA9-9CC4-C87CB129A8AA}" srcOrd="0" destOrd="0" presId="urn:microsoft.com/office/officeart/2005/8/layout/chevronAccent+Icon"/>
    <dgm:cxn modelId="{BB5C27B3-066D-40C1-B8C4-9ACB6899F1DE}" type="presParOf" srcId="{85E59250-AAD8-4C5D-8FE1-DD215323BA76}" destId="{61670A6E-D3C3-4EBF-AB29-1057DA686DD2}" srcOrd="1" destOrd="0" presId="urn:microsoft.com/office/officeart/2005/8/layout/chevronAccent+Icon"/>
    <dgm:cxn modelId="{B9AEEF25-C5E3-400C-8434-A27896ADA088}" type="presParOf" srcId="{49ADFADE-D4F1-47A3-9AF6-2133030FB4D7}" destId="{29BB9F52-1833-4F3E-B116-3D72E579E1D7}" srcOrd="5" destOrd="0" presId="urn:microsoft.com/office/officeart/2005/8/layout/chevronAccent+Icon"/>
    <dgm:cxn modelId="{BED6557B-B616-435E-BA07-DACF69A54FFD}" type="presParOf" srcId="{49ADFADE-D4F1-47A3-9AF6-2133030FB4D7}" destId="{EAFE1409-F3F3-4142-A4F0-93C24F764F60}" srcOrd="6" destOrd="0" presId="urn:microsoft.com/office/officeart/2005/8/layout/chevronAccent+Icon"/>
    <dgm:cxn modelId="{68558610-39FC-4AC2-93BF-B446DE29DF50}" type="presParOf" srcId="{EAFE1409-F3F3-4142-A4F0-93C24F764F60}" destId="{9641F670-4393-4C67-82E2-62F3362C02F5}" srcOrd="0" destOrd="0" presId="urn:microsoft.com/office/officeart/2005/8/layout/chevronAccent+Icon"/>
    <dgm:cxn modelId="{EAD51374-99EE-499A-B8C5-A682A0813CCA}" type="presParOf" srcId="{EAFE1409-F3F3-4142-A4F0-93C24F764F60}" destId="{E094DC54-35ED-4922-BEC0-06E420F1E569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F97CA1-CA8A-4B46-BB36-246352D9A0B4}">
      <dsp:nvSpPr>
        <dsp:cNvPr id="0" name=""/>
        <dsp:cNvSpPr/>
      </dsp:nvSpPr>
      <dsp:spPr>
        <a:xfrm>
          <a:off x="3019563" y="856923"/>
          <a:ext cx="1199168" cy="507637"/>
        </a:xfrm>
        <a:custGeom>
          <a:avLst/>
          <a:gdLst/>
          <a:ahLst/>
          <a:cxnLst/>
          <a:rect l="0" t="0" r="0" b="0"/>
          <a:pathLst>
            <a:path>
              <a:moveTo>
                <a:pt x="1199168" y="0"/>
              </a:moveTo>
              <a:lnTo>
                <a:pt x="1199168" y="507637"/>
              </a:lnTo>
              <a:lnTo>
                <a:pt x="0" y="507637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B242B7-D167-4B6A-92A7-58E50829E50D}">
      <dsp:nvSpPr>
        <dsp:cNvPr id="0" name=""/>
        <dsp:cNvSpPr/>
      </dsp:nvSpPr>
      <dsp:spPr>
        <a:xfrm>
          <a:off x="6711262" y="3256393"/>
          <a:ext cx="1380895" cy="4514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8985"/>
              </a:lnTo>
              <a:lnTo>
                <a:pt x="1380895" y="348985"/>
              </a:lnTo>
              <a:lnTo>
                <a:pt x="1380895" y="451471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3DE0A3-5C24-4EAB-B86B-E27432BD593A}">
      <dsp:nvSpPr>
        <dsp:cNvPr id="0" name=""/>
        <dsp:cNvSpPr/>
      </dsp:nvSpPr>
      <dsp:spPr>
        <a:xfrm>
          <a:off x="6711262" y="3256393"/>
          <a:ext cx="372896" cy="4514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8985"/>
              </a:lnTo>
              <a:lnTo>
                <a:pt x="372896" y="348985"/>
              </a:lnTo>
              <a:lnTo>
                <a:pt x="372896" y="451471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69847A-9686-4958-9AB9-62F83A89E927}">
      <dsp:nvSpPr>
        <dsp:cNvPr id="0" name=""/>
        <dsp:cNvSpPr/>
      </dsp:nvSpPr>
      <dsp:spPr>
        <a:xfrm>
          <a:off x="6076159" y="3256393"/>
          <a:ext cx="635103" cy="451471"/>
        </a:xfrm>
        <a:custGeom>
          <a:avLst/>
          <a:gdLst/>
          <a:ahLst/>
          <a:cxnLst/>
          <a:rect l="0" t="0" r="0" b="0"/>
          <a:pathLst>
            <a:path>
              <a:moveTo>
                <a:pt x="635103" y="0"/>
              </a:moveTo>
              <a:lnTo>
                <a:pt x="635103" y="348985"/>
              </a:lnTo>
              <a:lnTo>
                <a:pt x="0" y="348985"/>
              </a:lnTo>
              <a:lnTo>
                <a:pt x="0" y="451471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21FC23-2C56-4DDA-9B17-C785CA7F1B70}">
      <dsp:nvSpPr>
        <dsp:cNvPr id="0" name=""/>
        <dsp:cNvSpPr/>
      </dsp:nvSpPr>
      <dsp:spPr>
        <a:xfrm>
          <a:off x="4218731" y="856923"/>
          <a:ext cx="2492530" cy="15281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5710"/>
              </a:lnTo>
              <a:lnTo>
                <a:pt x="2492530" y="1425710"/>
              </a:lnTo>
              <a:lnTo>
                <a:pt x="2492530" y="1528196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0EE318-F62D-4AFF-B29D-99A141D7B1D4}">
      <dsp:nvSpPr>
        <dsp:cNvPr id="0" name=""/>
        <dsp:cNvSpPr/>
      </dsp:nvSpPr>
      <dsp:spPr>
        <a:xfrm>
          <a:off x="4119067" y="3296335"/>
          <a:ext cx="805089" cy="4116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179"/>
              </a:lnTo>
              <a:lnTo>
                <a:pt x="805089" y="309179"/>
              </a:lnTo>
              <a:lnTo>
                <a:pt x="805089" y="411664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11F95D-BFB4-4713-9490-57E6E0486519}">
      <dsp:nvSpPr>
        <dsp:cNvPr id="0" name=""/>
        <dsp:cNvSpPr/>
      </dsp:nvSpPr>
      <dsp:spPr>
        <a:xfrm>
          <a:off x="3925150" y="3296335"/>
          <a:ext cx="193917" cy="411664"/>
        </a:xfrm>
        <a:custGeom>
          <a:avLst/>
          <a:gdLst/>
          <a:ahLst/>
          <a:cxnLst/>
          <a:rect l="0" t="0" r="0" b="0"/>
          <a:pathLst>
            <a:path>
              <a:moveTo>
                <a:pt x="193917" y="0"/>
              </a:moveTo>
              <a:lnTo>
                <a:pt x="193917" y="309179"/>
              </a:lnTo>
              <a:lnTo>
                <a:pt x="0" y="309179"/>
              </a:lnTo>
              <a:lnTo>
                <a:pt x="0" y="411664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E16192-8670-4FBC-BB92-45B7835D1569}">
      <dsp:nvSpPr>
        <dsp:cNvPr id="0" name=""/>
        <dsp:cNvSpPr/>
      </dsp:nvSpPr>
      <dsp:spPr>
        <a:xfrm>
          <a:off x="2944161" y="3296335"/>
          <a:ext cx="1174906" cy="411664"/>
        </a:xfrm>
        <a:custGeom>
          <a:avLst/>
          <a:gdLst/>
          <a:ahLst/>
          <a:cxnLst/>
          <a:rect l="0" t="0" r="0" b="0"/>
          <a:pathLst>
            <a:path>
              <a:moveTo>
                <a:pt x="1174906" y="0"/>
              </a:moveTo>
              <a:lnTo>
                <a:pt x="1174906" y="309179"/>
              </a:lnTo>
              <a:lnTo>
                <a:pt x="0" y="309179"/>
              </a:lnTo>
              <a:lnTo>
                <a:pt x="0" y="411664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D4A344-0309-4DDB-9EFC-53F6C345C836}">
      <dsp:nvSpPr>
        <dsp:cNvPr id="0" name=""/>
        <dsp:cNvSpPr/>
      </dsp:nvSpPr>
      <dsp:spPr>
        <a:xfrm>
          <a:off x="4119067" y="856923"/>
          <a:ext cx="99663" cy="1519341"/>
        </a:xfrm>
        <a:custGeom>
          <a:avLst/>
          <a:gdLst/>
          <a:ahLst/>
          <a:cxnLst/>
          <a:rect l="0" t="0" r="0" b="0"/>
          <a:pathLst>
            <a:path>
              <a:moveTo>
                <a:pt x="99663" y="0"/>
              </a:moveTo>
              <a:lnTo>
                <a:pt x="99663" y="1416856"/>
              </a:lnTo>
              <a:lnTo>
                <a:pt x="0" y="1416856"/>
              </a:lnTo>
              <a:lnTo>
                <a:pt x="0" y="1519341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2D4673-9B94-4800-A6CE-5954CFAF198E}">
      <dsp:nvSpPr>
        <dsp:cNvPr id="0" name=""/>
        <dsp:cNvSpPr/>
      </dsp:nvSpPr>
      <dsp:spPr>
        <a:xfrm>
          <a:off x="1147282" y="3242039"/>
          <a:ext cx="501621" cy="4514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8985"/>
              </a:lnTo>
              <a:lnTo>
                <a:pt x="501621" y="348985"/>
              </a:lnTo>
              <a:lnTo>
                <a:pt x="501621" y="451471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1C20D9-F43C-4703-879D-C8630980B7F1}">
      <dsp:nvSpPr>
        <dsp:cNvPr id="0" name=""/>
        <dsp:cNvSpPr/>
      </dsp:nvSpPr>
      <dsp:spPr>
        <a:xfrm>
          <a:off x="510780" y="3242039"/>
          <a:ext cx="636501" cy="451471"/>
        </a:xfrm>
        <a:custGeom>
          <a:avLst/>
          <a:gdLst/>
          <a:ahLst/>
          <a:cxnLst/>
          <a:rect l="0" t="0" r="0" b="0"/>
          <a:pathLst>
            <a:path>
              <a:moveTo>
                <a:pt x="636501" y="0"/>
              </a:moveTo>
              <a:lnTo>
                <a:pt x="636501" y="348985"/>
              </a:lnTo>
              <a:lnTo>
                <a:pt x="0" y="348985"/>
              </a:lnTo>
              <a:lnTo>
                <a:pt x="0" y="451471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AEA155-E426-424D-B588-507CD4317E06}">
      <dsp:nvSpPr>
        <dsp:cNvPr id="0" name=""/>
        <dsp:cNvSpPr/>
      </dsp:nvSpPr>
      <dsp:spPr>
        <a:xfrm>
          <a:off x="1147282" y="856923"/>
          <a:ext cx="3071449" cy="1528196"/>
        </a:xfrm>
        <a:custGeom>
          <a:avLst/>
          <a:gdLst/>
          <a:ahLst/>
          <a:cxnLst/>
          <a:rect l="0" t="0" r="0" b="0"/>
          <a:pathLst>
            <a:path>
              <a:moveTo>
                <a:pt x="3071449" y="0"/>
              </a:moveTo>
              <a:lnTo>
                <a:pt x="3071449" y="1425710"/>
              </a:lnTo>
              <a:lnTo>
                <a:pt x="0" y="1425710"/>
              </a:lnTo>
              <a:lnTo>
                <a:pt x="0" y="1528196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7461D6-5E78-4907-B304-A4DE274CE874}">
      <dsp:nvSpPr>
        <dsp:cNvPr id="0" name=""/>
        <dsp:cNvSpPr/>
      </dsp:nvSpPr>
      <dsp:spPr>
        <a:xfrm>
          <a:off x="3395186" y="0"/>
          <a:ext cx="1647090" cy="856923"/>
        </a:xfrm>
        <a:prstGeom prst="rect">
          <a:avLst/>
        </a:prstGeom>
        <a:solidFill>
          <a:schemeClr val="tx1">
            <a:alpha val="3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61979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Arial" pitchFamily="34" charset="0"/>
              <a:cs typeface="Arial" pitchFamily="34" charset="0"/>
            </a:rPr>
            <a:t>Director General</a:t>
          </a:r>
          <a:endParaRPr lang="en-GB" sz="1600" kern="1200" dirty="0">
            <a:latin typeface="Arial" pitchFamily="34" charset="0"/>
            <a:cs typeface="Arial" pitchFamily="34" charset="0"/>
          </a:endParaRPr>
        </a:p>
      </dsp:txBody>
      <dsp:txXfrm>
        <a:off x="3395186" y="0"/>
        <a:ext cx="1647090" cy="856923"/>
      </dsp:txXfrm>
    </dsp:sp>
    <dsp:sp modelId="{500BD7E2-22D0-4563-A3A8-70A735C07247}">
      <dsp:nvSpPr>
        <dsp:cNvPr id="0" name=""/>
        <dsp:cNvSpPr/>
      </dsp:nvSpPr>
      <dsp:spPr>
        <a:xfrm>
          <a:off x="3960686" y="741268"/>
          <a:ext cx="994046" cy="215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Arial" pitchFamily="34" charset="0"/>
              <a:cs typeface="Arial" pitchFamily="34" charset="0"/>
            </a:rPr>
            <a:t>Rolf </a:t>
          </a:r>
          <a:r>
            <a:rPr lang="en-GB" sz="1400" kern="1200" dirty="0" err="1" smtClean="0">
              <a:latin typeface="Arial" pitchFamily="34" charset="0"/>
              <a:cs typeface="Arial" pitchFamily="34" charset="0"/>
            </a:rPr>
            <a:t>Heuer</a:t>
          </a:r>
          <a:endParaRPr lang="en-GB" sz="1400" kern="1200" dirty="0">
            <a:latin typeface="Arial" pitchFamily="34" charset="0"/>
            <a:cs typeface="Arial" pitchFamily="34" charset="0"/>
          </a:endParaRPr>
        </a:p>
      </dsp:txBody>
      <dsp:txXfrm>
        <a:off x="3960686" y="741268"/>
        <a:ext cx="994046" cy="215999"/>
      </dsp:txXfrm>
    </dsp:sp>
    <dsp:sp modelId="{4A743C11-874A-47C8-BF3A-271C8644148F}">
      <dsp:nvSpPr>
        <dsp:cNvPr id="0" name=""/>
        <dsp:cNvSpPr/>
      </dsp:nvSpPr>
      <dsp:spPr>
        <a:xfrm>
          <a:off x="209344" y="2385119"/>
          <a:ext cx="1875874" cy="856919"/>
        </a:xfrm>
        <a:prstGeom prst="rect">
          <a:avLst/>
        </a:prstGeom>
        <a:solidFill>
          <a:schemeClr val="tx1">
            <a:alpha val="3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61979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Arial" pitchFamily="34" charset="0"/>
              <a:cs typeface="Arial" pitchFamily="34" charset="0"/>
            </a:rPr>
            <a:t>Director of Research and Computing</a:t>
          </a:r>
          <a:endParaRPr lang="en-GB" sz="1600" kern="1200" dirty="0">
            <a:latin typeface="Arial" pitchFamily="34" charset="0"/>
            <a:cs typeface="Arial" pitchFamily="34" charset="0"/>
          </a:endParaRPr>
        </a:p>
      </dsp:txBody>
      <dsp:txXfrm>
        <a:off x="209344" y="2385119"/>
        <a:ext cx="1875874" cy="856919"/>
      </dsp:txXfrm>
    </dsp:sp>
    <dsp:sp modelId="{A8E89350-BEE4-46D2-A3DC-B8434A4BFF26}">
      <dsp:nvSpPr>
        <dsp:cNvPr id="0" name=""/>
        <dsp:cNvSpPr/>
      </dsp:nvSpPr>
      <dsp:spPr>
        <a:xfrm>
          <a:off x="429039" y="3147290"/>
          <a:ext cx="1634415" cy="215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Arial" pitchFamily="34" charset="0"/>
              <a:cs typeface="Arial" pitchFamily="34" charset="0"/>
            </a:rPr>
            <a:t>Sergio </a:t>
          </a:r>
          <a:r>
            <a:rPr lang="en-GB" sz="1400" kern="1200" dirty="0" err="1" smtClean="0">
              <a:latin typeface="Arial" pitchFamily="34" charset="0"/>
              <a:cs typeface="Arial" pitchFamily="34" charset="0"/>
            </a:rPr>
            <a:t>Bertolucci</a:t>
          </a:r>
          <a:endParaRPr lang="en-GB" sz="1400" kern="1200" dirty="0">
            <a:latin typeface="Arial" pitchFamily="34" charset="0"/>
            <a:cs typeface="Arial" pitchFamily="34" charset="0"/>
          </a:endParaRPr>
        </a:p>
      </dsp:txBody>
      <dsp:txXfrm>
        <a:off x="429039" y="3147290"/>
        <a:ext cx="1634415" cy="215999"/>
      </dsp:txXfrm>
    </dsp:sp>
    <dsp:sp modelId="{1B1BA2EF-3783-4371-BF6A-E874E2299A77}">
      <dsp:nvSpPr>
        <dsp:cNvPr id="0" name=""/>
        <dsp:cNvSpPr/>
      </dsp:nvSpPr>
      <dsp:spPr>
        <a:xfrm>
          <a:off x="86620" y="3693510"/>
          <a:ext cx="848320" cy="439222"/>
        </a:xfrm>
        <a:prstGeom prst="rect">
          <a:avLst/>
        </a:prstGeom>
        <a:solidFill>
          <a:schemeClr val="tx1">
            <a:alpha val="3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61979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Arial" pitchFamily="34" charset="0"/>
              <a:cs typeface="Arial" pitchFamily="34" charset="0"/>
            </a:rPr>
            <a:t>PH</a:t>
          </a:r>
          <a:endParaRPr lang="en-GB" sz="1600" kern="1200" dirty="0">
            <a:latin typeface="Arial" pitchFamily="34" charset="0"/>
            <a:cs typeface="Arial" pitchFamily="34" charset="0"/>
          </a:endParaRPr>
        </a:p>
      </dsp:txBody>
      <dsp:txXfrm>
        <a:off x="86620" y="3693510"/>
        <a:ext cx="848320" cy="439222"/>
      </dsp:txXfrm>
    </dsp:sp>
    <dsp:sp modelId="{1DB055BD-3F9D-483C-8615-E3BBE9457193}">
      <dsp:nvSpPr>
        <dsp:cNvPr id="0" name=""/>
        <dsp:cNvSpPr/>
      </dsp:nvSpPr>
      <dsp:spPr>
        <a:xfrm>
          <a:off x="256284" y="4035128"/>
          <a:ext cx="763488" cy="146407"/>
        </a:xfrm>
        <a:prstGeom prst="rect">
          <a:avLst/>
        </a:prstGeom>
        <a:solidFill>
          <a:schemeClr val="l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5715" rIns="22860" bIns="5715" numCol="1" spcCol="1270" anchor="ctr" anchorCtr="0">
          <a:noAutofit/>
        </a:bodyPr>
        <a:lstStyle/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>
        <a:off x="256284" y="4035128"/>
        <a:ext cx="763488" cy="146407"/>
      </dsp:txXfrm>
    </dsp:sp>
    <dsp:sp modelId="{D7EC707D-EF22-4A0A-B554-D03D2F6CF122}">
      <dsp:nvSpPr>
        <dsp:cNvPr id="0" name=""/>
        <dsp:cNvSpPr/>
      </dsp:nvSpPr>
      <dsp:spPr>
        <a:xfrm>
          <a:off x="1224743" y="3693510"/>
          <a:ext cx="848320" cy="439222"/>
        </a:xfrm>
        <a:prstGeom prst="rect">
          <a:avLst/>
        </a:prstGeom>
        <a:solidFill>
          <a:schemeClr val="tx1">
            <a:alpha val="3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61979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Arial" pitchFamily="34" charset="0"/>
              <a:cs typeface="Arial" pitchFamily="34" charset="0"/>
            </a:rPr>
            <a:t>IT</a:t>
          </a:r>
          <a:endParaRPr lang="en-GB" sz="1600" kern="1200" dirty="0">
            <a:latin typeface="Arial" pitchFamily="34" charset="0"/>
            <a:cs typeface="Arial" pitchFamily="34" charset="0"/>
          </a:endParaRPr>
        </a:p>
      </dsp:txBody>
      <dsp:txXfrm>
        <a:off x="1224743" y="3693510"/>
        <a:ext cx="848320" cy="439222"/>
      </dsp:txXfrm>
    </dsp:sp>
    <dsp:sp modelId="{6998AA51-B469-415B-BD54-551308250417}">
      <dsp:nvSpPr>
        <dsp:cNvPr id="0" name=""/>
        <dsp:cNvSpPr/>
      </dsp:nvSpPr>
      <dsp:spPr>
        <a:xfrm>
          <a:off x="1394407" y="4035128"/>
          <a:ext cx="763488" cy="146407"/>
        </a:xfrm>
        <a:prstGeom prst="rect">
          <a:avLst/>
        </a:prstGeom>
        <a:solidFill>
          <a:schemeClr val="l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5715" rIns="22860" bIns="5715" numCol="1" spcCol="1270" anchor="ctr" anchorCtr="0">
          <a:noAutofit/>
        </a:bodyPr>
        <a:lstStyle/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>
        <a:off x="1394407" y="4035128"/>
        <a:ext cx="763488" cy="146407"/>
      </dsp:txXfrm>
    </dsp:sp>
    <dsp:sp modelId="{3C1E5FC9-9724-4852-8E33-19E518D6B413}">
      <dsp:nvSpPr>
        <dsp:cNvPr id="0" name=""/>
        <dsp:cNvSpPr/>
      </dsp:nvSpPr>
      <dsp:spPr>
        <a:xfrm>
          <a:off x="3125319" y="2376265"/>
          <a:ext cx="1987496" cy="920070"/>
        </a:xfrm>
        <a:prstGeom prst="rect">
          <a:avLst/>
        </a:prstGeom>
        <a:solidFill>
          <a:schemeClr val="tx1">
            <a:alpha val="3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61979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Arial" pitchFamily="34" charset="0"/>
              <a:cs typeface="Arial" pitchFamily="34" charset="0"/>
            </a:rPr>
            <a:t>Director of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Accelarators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and Technology</a:t>
          </a:r>
          <a:endParaRPr lang="en-GB" sz="1600" kern="1200" dirty="0">
            <a:latin typeface="Arial" pitchFamily="34" charset="0"/>
            <a:cs typeface="Arial" pitchFamily="34" charset="0"/>
          </a:endParaRPr>
        </a:p>
      </dsp:txBody>
      <dsp:txXfrm>
        <a:off x="3125319" y="2376265"/>
        <a:ext cx="1987496" cy="920070"/>
      </dsp:txXfrm>
    </dsp:sp>
    <dsp:sp modelId="{89F23030-EE5C-4BF8-B526-25790F1E6A82}">
      <dsp:nvSpPr>
        <dsp:cNvPr id="0" name=""/>
        <dsp:cNvSpPr/>
      </dsp:nvSpPr>
      <dsp:spPr>
        <a:xfrm>
          <a:off x="3635999" y="3204000"/>
          <a:ext cx="1414217" cy="215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Arial" pitchFamily="34" charset="0"/>
              <a:cs typeface="Arial" pitchFamily="34" charset="0"/>
            </a:rPr>
            <a:t>Stephen Myers</a:t>
          </a:r>
          <a:endParaRPr lang="en-GB" sz="1400" kern="1200" dirty="0">
            <a:latin typeface="Arial" pitchFamily="34" charset="0"/>
            <a:cs typeface="Arial" pitchFamily="34" charset="0"/>
          </a:endParaRPr>
        </a:p>
      </dsp:txBody>
      <dsp:txXfrm>
        <a:off x="3635999" y="3204000"/>
        <a:ext cx="1414217" cy="215999"/>
      </dsp:txXfrm>
    </dsp:sp>
    <dsp:sp modelId="{1194D866-F20E-43B8-A48E-3FBAF65D8E3F}">
      <dsp:nvSpPr>
        <dsp:cNvPr id="0" name=""/>
        <dsp:cNvSpPr/>
      </dsp:nvSpPr>
      <dsp:spPr>
        <a:xfrm>
          <a:off x="2520001" y="3708000"/>
          <a:ext cx="848320" cy="439222"/>
        </a:xfrm>
        <a:prstGeom prst="rect">
          <a:avLst/>
        </a:prstGeom>
        <a:solidFill>
          <a:schemeClr val="tx1">
            <a:alpha val="3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61979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Arial" pitchFamily="34" charset="0"/>
              <a:cs typeface="Arial" pitchFamily="34" charset="0"/>
            </a:rPr>
            <a:t>BE</a:t>
          </a:r>
          <a:endParaRPr lang="en-GB" sz="1600" kern="1200" dirty="0">
            <a:latin typeface="Arial" pitchFamily="34" charset="0"/>
            <a:cs typeface="Arial" pitchFamily="34" charset="0"/>
          </a:endParaRPr>
        </a:p>
      </dsp:txBody>
      <dsp:txXfrm>
        <a:off x="2520001" y="3708000"/>
        <a:ext cx="848320" cy="439222"/>
      </dsp:txXfrm>
    </dsp:sp>
    <dsp:sp modelId="{ED955412-405F-4173-B530-2695A420E2DC}">
      <dsp:nvSpPr>
        <dsp:cNvPr id="0" name=""/>
        <dsp:cNvSpPr/>
      </dsp:nvSpPr>
      <dsp:spPr>
        <a:xfrm>
          <a:off x="2532530" y="4098279"/>
          <a:ext cx="763488" cy="146407"/>
        </a:xfrm>
        <a:prstGeom prst="rect">
          <a:avLst/>
        </a:prstGeom>
        <a:solidFill>
          <a:schemeClr val="l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5715" rIns="22860" bIns="5715" numCol="1" spcCol="1270" anchor="ctr" anchorCtr="0">
          <a:noAutofit/>
        </a:bodyPr>
        <a:lstStyle/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>
        <a:off x="2532530" y="4098279"/>
        <a:ext cx="763488" cy="146407"/>
      </dsp:txXfrm>
    </dsp:sp>
    <dsp:sp modelId="{2762FB9E-36CC-499E-A448-86BD0C9B1EF6}">
      <dsp:nvSpPr>
        <dsp:cNvPr id="0" name=""/>
        <dsp:cNvSpPr/>
      </dsp:nvSpPr>
      <dsp:spPr>
        <a:xfrm>
          <a:off x="3500990" y="3708000"/>
          <a:ext cx="848320" cy="439222"/>
        </a:xfrm>
        <a:prstGeom prst="rect">
          <a:avLst/>
        </a:prstGeom>
        <a:solidFill>
          <a:schemeClr val="tx1">
            <a:alpha val="3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61979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Arial" pitchFamily="34" charset="0"/>
              <a:cs typeface="Arial" pitchFamily="34" charset="0"/>
            </a:rPr>
            <a:t>TE</a:t>
          </a:r>
          <a:endParaRPr lang="en-GB" sz="1600" kern="1200" dirty="0">
            <a:latin typeface="Arial" pitchFamily="34" charset="0"/>
            <a:cs typeface="Arial" pitchFamily="34" charset="0"/>
          </a:endParaRPr>
        </a:p>
      </dsp:txBody>
      <dsp:txXfrm>
        <a:off x="3500990" y="3708000"/>
        <a:ext cx="848320" cy="439222"/>
      </dsp:txXfrm>
    </dsp:sp>
    <dsp:sp modelId="{6F949D74-3DCD-42CE-B7EF-7810E2187F62}">
      <dsp:nvSpPr>
        <dsp:cNvPr id="0" name=""/>
        <dsp:cNvSpPr/>
      </dsp:nvSpPr>
      <dsp:spPr>
        <a:xfrm>
          <a:off x="3670654" y="4098279"/>
          <a:ext cx="763488" cy="146407"/>
        </a:xfrm>
        <a:prstGeom prst="rect">
          <a:avLst/>
        </a:prstGeom>
        <a:solidFill>
          <a:schemeClr val="l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5715" rIns="22860" bIns="5715" numCol="1" spcCol="1270" anchor="ctr" anchorCtr="0">
          <a:noAutofit/>
        </a:bodyPr>
        <a:lstStyle/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>
        <a:off x="3670654" y="4098279"/>
        <a:ext cx="763488" cy="146407"/>
      </dsp:txXfrm>
    </dsp:sp>
    <dsp:sp modelId="{4711F6CA-4794-4516-B31C-83618FA17394}">
      <dsp:nvSpPr>
        <dsp:cNvPr id="0" name=""/>
        <dsp:cNvSpPr/>
      </dsp:nvSpPr>
      <dsp:spPr>
        <a:xfrm>
          <a:off x="4499997" y="3708000"/>
          <a:ext cx="848320" cy="439222"/>
        </a:xfrm>
        <a:prstGeom prst="rect">
          <a:avLst/>
        </a:prstGeom>
        <a:solidFill>
          <a:schemeClr val="tx1">
            <a:alpha val="3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61979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Arial" pitchFamily="34" charset="0"/>
              <a:cs typeface="Arial" pitchFamily="34" charset="0"/>
            </a:rPr>
            <a:t>EN</a:t>
          </a:r>
          <a:endParaRPr lang="en-GB" sz="1600" kern="1200" dirty="0">
            <a:latin typeface="Arial" pitchFamily="34" charset="0"/>
            <a:cs typeface="Arial" pitchFamily="34" charset="0"/>
          </a:endParaRPr>
        </a:p>
      </dsp:txBody>
      <dsp:txXfrm>
        <a:off x="4499997" y="3708000"/>
        <a:ext cx="848320" cy="439222"/>
      </dsp:txXfrm>
    </dsp:sp>
    <dsp:sp modelId="{D169FA74-304D-4398-9C7C-C1A08884D1C8}">
      <dsp:nvSpPr>
        <dsp:cNvPr id="0" name=""/>
        <dsp:cNvSpPr/>
      </dsp:nvSpPr>
      <dsp:spPr>
        <a:xfrm>
          <a:off x="4808777" y="4098279"/>
          <a:ext cx="763488" cy="146407"/>
        </a:xfrm>
        <a:prstGeom prst="rect">
          <a:avLst/>
        </a:prstGeom>
        <a:solidFill>
          <a:schemeClr val="l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5715" rIns="22860" bIns="5715" numCol="1" spcCol="1270" anchor="ctr" anchorCtr="0">
          <a:noAutofit/>
        </a:bodyPr>
        <a:lstStyle/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>
        <a:off x="4808777" y="4098279"/>
        <a:ext cx="763488" cy="146407"/>
      </dsp:txXfrm>
    </dsp:sp>
    <dsp:sp modelId="{4AB34C12-E4BD-4726-96D1-28EE4C331E18}">
      <dsp:nvSpPr>
        <dsp:cNvPr id="0" name=""/>
        <dsp:cNvSpPr/>
      </dsp:nvSpPr>
      <dsp:spPr>
        <a:xfrm>
          <a:off x="5760888" y="2385119"/>
          <a:ext cx="1900747" cy="871273"/>
        </a:xfrm>
        <a:prstGeom prst="rect">
          <a:avLst/>
        </a:prstGeom>
        <a:solidFill>
          <a:schemeClr val="tx1">
            <a:alpha val="3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61979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>
              <a:latin typeface="Arial" pitchFamily="34" charset="0"/>
              <a:cs typeface="Arial" pitchFamily="34" charset="0"/>
            </a:rPr>
            <a:t>Director of Administration and General Infrastructure</a:t>
          </a:r>
          <a:endParaRPr lang="en-GB" sz="1500" kern="1200" dirty="0">
            <a:latin typeface="Arial" pitchFamily="34" charset="0"/>
            <a:cs typeface="Arial" pitchFamily="34" charset="0"/>
          </a:endParaRPr>
        </a:p>
      </dsp:txBody>
      <dsp:txXfrm>
        <a:off x="5760888" y="2385119"/>
        <a:ext cx="1900747" cy="871273"/>
      </dsp:txXfrm>
    </dsp:sp>
    <dsp:sp modelId="{2A406728-6E9E-41D9-A987-7BBCE905F3B8}">
      <dsp:nvSpPr>
        <dsp:cNvPr id="0" name=""/>
        <dsp:cNvSpPr/>
      </dsp:nvSpPr>
      <dsp:spPr>
        <a:xfrm>
          <a:off x="6494527" y="3172433"/>
          <a:ext cx="1120457" cy="215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err="1" smtClean="0">
              <a:latin typeface="Arial" pitchFamily="34" charset="0"/>
              <a:cs typeface="Arial" pitchFamily="34" charset="0"/>
            </a:rPr>
            <a:t>Sigurd</a:t>
          </a:r>
          <a:r>
            <a:rPr lang="en-GB" sz="14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400" kern="1200" dirty="0" err="1" smtClean="0">
              <a:latin typeface="Arial" pitchFamily="34" charset="0"/>
              <a:cs typeface="Arial" pitchFamily="34" charset="0"/>
            </a:rPr>
            <a:t>Littow</a:t>
          </a:r>
          <a:endParaRPr lang="en-GB" sz="1400" kern="1200" dirty="0">
            <a:latin typeface="Arial" pitchFamily="34" charset="0"/>
            <a:cs typeface="Arial" pitchFamily="34" charset="0"/>
          </a:endParaRPr>
        </a:p>
      </dsp:txBody>
      <dsp:txXfrm>
        <a:off x="6494527" y="3172433"/>
        <a:ext cx="1120457" cy="215999"/>
      </dsp:txXfrm>
    </dsp:sp>
    <dsp:sp modelId="{1507CA7C-7343-43BF-8078-C7CAE2B905E5}">
      <dsp:nvSpPr>
        <dsp:cNvPr id="0" name=""/>
        <dsp:cNvSpPr/>
      </dsp:nvSpPr>
      <dsp:spPr>
        <a:xfrm>
          <a:off x="5651999" y="3707864"/>
          <a:ext cx="848320" cy="439222"/>
        </a:xfrm>
        <a:prstGeom prst="rect">
          <a:avLst/>
        </a:prstGeom>
        <a:solidFill>
          <a:schemeClr val="tx1">
            <a:alpha val="3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61979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Arial" pitchFamily="34" charset="0"/>
              <a:cs typeface="Arial" pitchFamily="34" charset="0"/>
            </a:rPr>
            <a:t>FP</a:t>
          </a:r>
          <a:endParaRPr lang="en-GB" sz="1600" kern="1200" dirty="0">
            <a:latin typeface="Arial" pitchFamily="34" charset="0"/>
            <a:cs typeface="Arial" pitchFamily="34" charset="0"/>
          </a:endParaRPr>
        </a:p>
      </dsp:txBody>
      <dsp:txXfrm>
        <a:off x="5651999" y="3707864"/>
        <a:ext cx="848320" cy="439222"/>
      </dsp:txXfrm>
    </dsp:sp>
    <dsp:sp modelId="{95B4424D-9A4E-4C1E-8F80-52DC99866F21}">
      <dsp:nvSpPr>
        <dsp:cNvPr id="0" name=""/>
        <dsp:cNvSpPr/>
      </dsp:nvSpPr>
      <dsp:spPr>
        <a:xfrm>
          <a:off x="5946900" y="4049481"/>
          <a:ext cx="763488" cy="146407"/>
        </a:xfrm>
        <a:prstGeom prst="rect">
          <a:avLst/>
        </a:prstGeom>
        <a:solidFill>
          <a:schemeClr val="l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5715" rIns="22860" bIns="5715" numCol="1" spcCol="1270" anchor="ctr" anchorCtr="0">
          <a:noAutofit/>
        </a:bodyPr>
        <a:lstStyle/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>
        <a:off x="5946900" y="4049481"/>
        <a:ext cx="763488" cy="146407"/>
      </dsp:txXfrm>
    </dsp:sp>
    <dsp:sp modelId="{D68044E4-A8D1-46DF-883C-8A963C32FF0D}">
      <dsp:nvSpPr>
        <dsp:cNvPr id="0" name=""/>
        <dsp:cNvSpPr/>
      </dsp:nvSpPr>
      <dsp:spPr>
        <a:xfrm>
          <a:off x="6659998" y="3707864"/>
          <a:ext cx="848320" cy="439222"/>
        </a:xfrm>
        <a:prstGeom prst="rect">
          <a:avLst/>
        </a:prstGeom>
        <a:solidFill>
          <a:schemeClr val="tx1">
            <a:alpha val="3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61979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Arial" pitchFamily="34" charset="0"/>
              <a:cs typeface="Arial" pitchFamily="34" charset="0"/>
            </a:rPr>
            <a:t>GS</a:t>
          </a:r>
          <a:endParaRPr lang="en-GB" sz="1600" kern="1200" dirty="0">
            <a:latin typeface="Arial" pitchFamily="34" charset="0"/>
            <a:cs typeface="Arial" pitchFamily="34" charset="0"/>
          </a:endParaRPr>
        </a:p>
      </dsp:txBody>
      <dsp:txXfrm>
        <a:off x="6659998" y="3707864"/>
        <a:ext cx="848320" cy="439222"/>
      </dsp:txXfrm>
    </dsp:sp>
    <dsp:sp modelId="{E209F414-EA68-4BE0-AAFE-ADCD91E3B622}">
      <dsp:nvSpPr>
        <dsp:cNvPr id="0" name=""/>
        <dsp:cNvSpPr/>
      </dsp:nvSpPr>
      <dsp:spPr>
        <a:xfrm>
          <a:off x="7085023" y="4049481"/>
          <a:ext cx="763488" cy="146407"/>
        </a:xfrm>
        <a:prstGeom prst="rect">
          <a:avLst/>
        </a:prstGeom>
        <a:solidFill>
          <a:schemeClr val="l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5715" rIns="22860" bIns="5715" numCol="1" spcCol="1270" anchor="ctr" anchorCtr="0">
          <a:noAutofit/>
        </a:bodyPr>
        <a:lstStyle/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>
        <a:off x="7085023" y="4049481"/>
        <a:ext cx="763488" cy="146407"/>
      </dsp:txXfrm>
    </dsp:sp>
    <dsp:sp modelId="{F378E725-47F9-4A06-A1FE-C52BFBC4A291}">
      <dsp:nvSpPr>
        <dsp:cNvPr id="0" name=""/>
        <dsp:cNvSpPr/>
      </dsp:nvSpPr>
      <dsp:spPr>
        <a:xfrm>
          <a:off x="7667997" y="3707864"/>
          <a:ext cx="848320" cy="439222"/>
        </a:xfrm>
        <a:prstGeom prst="rect">
          <a:avLst/>
        </a:prstGeom>
        <a:solidFill>
          <a:schemeClr val="tx1">
            <a:alpha val="3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61979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Arial" pitchFamily="34" charset="0"/>
              <a:cs typeface="Arial" pitchFamily="34" charset="0"/>
            </a:rPr>
            <a:t>HR</a:t>
          </a:r>
          <a:endParaRPr lang="en-GB" sz="1600" kern="1200" dirty="0">
            <a:latin typeface="Arial" pitchFamily="34" charset="0"/>
            <a:cs typeface="Arial" pitchFamily="34" charset="0"/>
          </a:endParaRPr>
        </a:p>
      </dsp:txBody>
      <dsp:txXfrm>
        <a:off x="7667997" y="3707864"/>
        <a:ext cx="848320" cy="439222"/>
      </dsp:txXfrm>
    </dsp:sp>
    <dsp:sp modelId="{42659F5F-F070-4F7D-94A5-08B408C92D3F}">
      <dsp:nvSpPr>
        <dsp:cNvPr id="0" name=""/>
        <dsp:cNvSpPr/>
      </dsp:nvSpPr>
      <dsp:spPr>
        <a:xfrm>
          <a:off x="8223147" y="4049481"/>
          <a:ext cx="763488" cy="146407"/>
        </a:xfrm>
        <a:prstGeom prst="rect">
          <a:avLst/>
        </a:prstGeom>
        <a:solidFill>
          <a:schemeClr val="lt1">
            <a:hueOff val="0"/>
            <a:satOff val="0"/>
            <a:lumOff val="0"/>
            <a:alpha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5715" rIns="22860" bIns="5715" numCol="1" spcCol="1270" anchor="ctr" anchorCtr="0">
          <a:noAutofit/>
        </a:bodyPr>
        <a:lstStyle/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>
        <a:off x="8223147" y="4049481"/>
        <a:ext cx="763488" cy="146407"/>
      </dsp:txXfrm>
    </dsp:sp>
    <dsp:sp modelId="{5CEF0DD2-1051-4304-9FD5-7E32F3FE2161}">
      <dsp:nvSpPr>
        <dsp:cNvPr id="0" name=""/>
        <dsp:cNvSpPr/>
      </dsp:nvSpPr>
      <dsp:spPr>
        <a:xfrm>
          <a:off x="1080370" y="936103"/>
          <a:ext cx="1939192" cy="856914"/>
        </a:xfrm>
        <a:prstGeom prst="rect">
          <a:avLst/>
        </a:prstGeom>
        <a:solidFill>
          <a:schemeClr val="tx1">
            <a:alpha val="3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61979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Arial" pitchFamily="34" charset="0"/>
              <a:cs typeface="Arial" pitchFamily="34" charset="0"/>
            </a:rPr>
            <a:t>Head of International Relations</a:t>
          </a:r>
          <a:endParaRPr lang="en-GB" sz="1600" kern="1200" dirty="0">
            <a:latin typeface="Arial" pitchFamily="34" charset="0"/>
            <a:cs typeface="Arial" pitchFamily="34" charset="0"/>
          </a:endParaRPr>
        </a:p>
      </dsp:txBody>
      <dsp:txXfrm>
        <a:off x="1080370" y="936103"/>
        <a:ext cx="1939192" cy="856914"/>
      </dsp:txXfrm>
    </dsp:sp>
    <dsp:sp modelId="{515019B8-2F78-4D05-ADD6-C0083370F52C}">
      <dsp:nvSpPr>
        <dsp:cNvPr id="0" name=""/>
        <dsp:cNvSpPr/>
      </dsp:nvSpPr>
      <dsp:spPr>
        <a:xfrm>
          <a:off x="1584424" y="1656184"/>
          <a:ext cx="1371355" cy="215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400" kern="1200" dirty="0" err="1" smtClean="0">
              <a:latin typeface="Arial" pitchFamily="34" charset="0"/>
              <a:cs typeface="Arial" pitchFamily="34" charset="0"/>
            </a:rPr>
            <a:t>Felicitas</a:t>
          </a:r>
          <a:r>
            <a:rPr lang="en-GB" sz="14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400" kern="1200" dirty="0" err="1" smtClean="0">
              <a:latin typeface="Arial" pitchFamily="34" charset="0"/>
              <a:cs typeface="Arial" pitchFamily="34" charset="0"/>
            </a:rPr>
            <a:t>Pauss</a:t>
          </a:r>
          <a:endParaRPr lang="en-GB" sz="1400" kern="1200" dirty="0">
            <a:latin typeface="Arial" pitchFamily="34" charset="0"/>
            <a:cs typeface="Arial" pitchFamily="34" charset="0"/>
          </a:endParaRPr>
        </a:p>
      </dsp:txBody>
      <dsp:txXfrm>
        <a:off x="1584424" y="1656184"/>
        <a:ext cx="1371355" cy="2159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7AD64B-772A-48E1-82D4-3005145D3BAA}">
      <dsp:nvSpPr>
        <dsp:cNvPr id="0" name=""/>
        <dsp:cNvSpPr/>
      </dsp:nvSpPr>
      <dsp:spPr>
        <a:xfrm>
          <a:off x="2139537" y="280123"/>
          <a:ext cx="4023550" cy="4023550"/>
        </a:xfrm>
        <a:prstGeom prst="blockArc">
          <a:avLst>
            <a:gd name="adj1" fmla="val 14538462"/>
            <a:gd name="adj2" fmla="val 16200000"/>
            <a:gd name="adj3" fmla="val 2135"/>
          </a:avLst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BFDB14-3BDF-4FAA-8BDF-21199B33E03A}">
      <dsp:nvSpPr>
        <dsp:cNvPr id="0" name=""/>
        <dsp:cNvSpPr/>
      </dsp:nvSpPr>
      <dsp:spPr>
        <a:xfrm>
          <a:off x="2139537" y="280123"/>
          <a:ext cx="4023550" cy="4023550"/>
        </a:xfrm>
        <a:prstGeom prst="blockArc">
          <a:avLst>
            <a:gd name="adj1" fmla="val 12876923"/>
            <a:gd name="adj2" fmla="val 14538462"/>
            <a:gd name="adj3" fmla="val 2135"/>
          </a:avLst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8FC16B-A284-4A4F-B701-B4D3D3ABF3D9}">
      <dsp:nvSpPr>
        <dsp:cNvPr id="0" name=""/>
        <dsp:cNvSpPr/>
      </dsp:nvSpPr>
      <dsp:spPr>
        <a:xfrm>
          <a:off x="2139537" y="280123"/>
          <a:ext cx="4023550" cy="4023550"/>
        </a:xfrm>
        <a:prstGeom prst="blockArc">
          <a:avLst>
            <a:gd name="adj1" fmla="val 11215385"/>
            <a:gd name="adj2" fmla="val 12876923"/>
            <a:gd name="adj3" fmla="val 2135"/>
          </a:avLst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2C8939-7C61-4420-AA69-A94B2F4A48D3}">
      <dsp:nvSpPr>
        <dsp:cNvPr id="0" name=""/>
        <dsp:cNvSpPr/>
      </dsp:nvSpPr>
      <dsp:spPr>
        <a:xfrm>
          <a:off x="2139537" y="280123"/>
          <a:ext cx="4023550" cy="4023550"/>
        </a:xfrm>
        <a:prstGeom prst="blockArc">
          <a:avLst>
            <a:gd name="adj1" fmla="val 9553846"/>
            <a:gd name="adj2" fmla="val 11215385"/>
            <a:gd name="adj3" fmla="val 2135"/>
          </a:avLst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833F4A-BD63-49AC-B16E-40D9BF6DEDDC}">
      <dsp:nvSpPr>
        <dsp:cNvPr id="0" name=""/>
        <dsp:cNvSpPr/>
      </dsp:nvSpPr>
      <dsp:spPr>
        <a:xfrm>
          <a:off x="2139537" y="280123"/>
          <a:ext cx="4023550" cy="4023550"/>
        </a:xfrm>
        <a:prstGeom prst="blockArc">
          <a:avLst>
            <a:gd name="adj1" fmla="val 7892308"/>
            <a:gd name="adj2" fmla="val 9553846"/>
            <a:gd name="adj3" fmla="val 2135"/>
          </a:avLst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CAFB72-7B8D-4444-AB0F-0968952065D8}">
      <dsp:nvSpPr>
        <dsp:cNvPr id="0" name=""/>
        <dsp:cNvSpPr/>
      </dsp:nvSpPr>
      <dsp:spPr>
        <a:xfrm>
          <a:off x="2139537" y="280123"/>
          <a:ext cx="4023550" cy="4023550"/>
        </a:xfrm>
        <a:prstGeom prst="blockArc">
          <a:avLst>
            <a:gd name="adj1" fmla="val 6230769"/>
            <a:gd name="adj2" fmla="val 7892308"/>
            <a:gd name="adj3" fmla="val 2135"/>
          </a:avLst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3B809D-1C94-432B-9699-A4875AD41350}">
      <dsp:nvSpPr>
        <dsp:cNvPr id="0" name=""/>
        <dsp:cNvSpPr/>
      </dsp:nvSpPr>
      <dsp:spPr>
        <a:xfrm>
          <a:off x="2139537" y="280123"/>
          <a:ext cx="4023550" cy="4023550"/>
        </a:xfrm>
        <a:prstGeom prst="blockArc">
          <a:avLst>
            <a:gd name="adj1" fmla="val 4569231"/>
            <a:gd name="adj2" fmla="val 6230769"/>
            <a:gd name="adj3" fmla="val 2135"/>
          </a:avLst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6758D9-5050-48EC-803C-859C02AE7529}">
      <dsp:nvSpPr>
        <dsp:cNvPr id="0" name=""/>
        <dsp:cNvSpPr/>
      </dsp:nvSpPr>
      <dsp:spPr>
        <a:xfrm>
          <a:off x="2139537" y="280123"/>
          <a:ext cx="4023550" cy="4023550"/>
        </a:xfrm>
        <a:prstGeom prst="blockArc">
          <a:avLst>
            <a:gd name="adj1" fmla="val 2907692"/>
            <a:gd name="adj2" fmla="val 4569231"/>
            <a:gd name="adj3" fmla="val 2135"/>
          </a:avLst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A66022-2FCB-4EAD-B8E4-BB6FDF95654C}">
      <dsp:nvSpPr>
        <dsp:cNvPr id="0" name=""/>
        <dsp:cNvSpPr/>
      </dsp:nvSpPr>
      <dsp:spPr>
        <a:xfrm>
          <a:off x="2139537" y="280123"/>
          <a:ext cx="4023550" cy="4023550"/>
        </a:xfrm>
        <a:prstGeom prst="blockArc">
          <a:avLst>
            <a:gd name="adj1" fmla="val 1246154"/>
            <a:gd name="adj2" fmla="val 2907692"/>
            <a:gd name="adj3" fmla="val 2135"/>
          </a:avLst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25C95D-232E-446F-99B0-7F40417C0ED4}">
      <dsp:nvSpPr>
        <dsp:cNvPr id="0" name=""/>
        <dsp:cNvSpPr/>
      </dsp:nvSpPr>
      <dsp:spPr>
        <a:xfrm>
          <a:off x="2139537" y="280123"/>
          <a:ext cx="4023550" cy="4023550"/>
        </a:xfrm>
        <a:prstGeom prst="blockArc">
          <a:avLst>
            <a:gd name="adj1" fmla="val 21184615"/>
            <a:gd name="adj2" fmla="val 1246154"/>
            <a:gd name="adj3" fmla="val 2135"/>
          </a:avLst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46F93D-3B78-4068-AE2E-D5A68CFD3204}">
      <dsp:nvSpPr>
        <dsp:cNvPr id="0" name=""/>
        <dsp:cNvSpPr/>
      </dsp:nvSpPr>
      <dsp:spPr>
        <a:xfrm>
          <a:off x="2139537" y="280123"/>
          <a:ext cx="4023550" cy="4023550"/>
        </a:xfrm>
        <a:prstGeom prst="blockArc">
          <a:avLst>
            <a:gd name="adj1" fmla="val 19523077"/>
            <a:gd name="adj2" fmla="val 21184615"/>
            <a:gd name="adj3" fmla="val 2135"/>
          </a:avLst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B9F7D1-CACE-4779-A0AC-D7FFF140676A}">
      <dsp:nvSpPr>
        <dsp:cNvPr id="0" name=""/>
        <dsp:cNvSpPr/>
      </dsp:nvSpPr>
      <dsp:spPr>
        <a:xfrm>
          <a:off x="2139537" y="280123"/>
          <a:ext cx="4023550" cy="4023550"/>
        </a:xfrm>
        <a:prstGeom prst="blockArc">
          <a:avLst>
            <a:gd name="adj1" fmla="val 17861538"/>
            <a:gd name="adj2" fmla="val 19523077"/>
            <a:gd name="adj3" fmla="val 2135"/>
          </a:avLst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54E723-0AA3-4399-9C74-EF1E5864EEF1}">
      <dsp:nvSpPr>
        <dsp:cNvPr id="0" name=""/>
        <dsp:cNvSpPr/>
      </dsp:nvSpPr>
      <dsp:spPr>
        <a:xfrm>
          <a:off x="2139537" y="280123"/>
          <a:ext cx="4023550" cy="4023550"/>
        </a:xfrm>
        <a:prstGeom prst="blockArc">
          <a:avLst>
            <a:gd name="adj1" fmla="val 16200000"/>
            <a:gd name="adj2" fmla="val 17861538"/>
            <a:gd name="adj3" fmla="val 2135"/>
          </a:avLst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A98F9B-C242-48A3-8305-4EB8065299AF}">
      <dsp:nvSpPr>
        <dsp:cNvPr id="0" name=""/>
        <dsp:cNvSpPr/>
      </dsp:nvSpPr>
      <dsp:spPr>
        <a:xfrm>
          <a:off x="3621853" y="1799653"/>
          <a:ext cx="1058917" cy="984489"/>
        </a:xfrm>
        <a:prstGeom prst="ellipse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700" kern="1200" dirty="0" smtClean="0">
              <a:latin typeface="Arial" pitchFamily="34" charset="0"/>
              <a:cs typeface="Arial" pitchFamily="34" charset="0"/>
            </a:rPr>
            <a:t>PH</a:t>
          </a:r>
          <a:endParaRPr lang="en-GB" sz="3700" kern="1200" dirty="0">
            <a:latin typeface="Arial" pitchFamily="34" charset="0"/>
            <a:cs typeface="Arial" pitchFamily="34" charset="0"/>
          </a:endParaRPr>
        </a:p>
      </dsp:txBody>
      <dsp:txXfrm>
        <a:off x="3776928" y="1943828"/>
        <a:ext cx="748767" cy="696139"/>
      </dsp:txXfrm>
    </dsp:sp>
    <dsp:sp modelId="{BAC31579-3373-4493-B053-91C6BDDF3D7E}">
      <dsp:nvSpPr>
        <dsp:cNvPr id="0" name=""/>
        <dsp:cNvSpPr/>
      </dsp:nvSpPr>
      <dsp:spPr>
        <a:xfrm>
          <a:off x="3733496" y="-84504"/>
          <a:ext cx="835631" cy="772214"/>
        </a:xfrm>
        <a:prstGeom prst="ellipse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latin typeface="Arial" pitchFamily="34" charset="0"/>
              <a:cs typeface="Arial" pitchFamily="34" charset="0"/>
            </a:rPr>
            <a:t>AGS</a:t>
          </a:r>
          <a:endParaRPr lang="en-GB" sz="1100" b="1" kern="1200" dirty="0">
            <a:latin typeface="Arial" pitchFamily="34" charset="0"/>
            <a:cs typeface="Arial" pitchFamily="34" charset="0"/>
          </a:endParaRPr>
        </a:p>
      </dsp:txBody>
      <dsp:txXfrm>
        <a:off x="3855871" y="28584"/>
        <a:ext cx="590881" cy="546038"/>
      </dsp:txXfrm>
    </dsp:sp>
    <dsp:sp modelId="{BE9C2467-4EA5-43B1-9D46-6E7FD0D16CC0}">
      <dsp:nvSpPr>
        <dsp:cNvPr id="0" name=""/>
        <dsp:cNvSpPr/>
      </dsp:nvSpPr>
      <dsp:spPr>
        <a:xfrm>
          <a:off x="4658433" y="143471"/>
          <a:ext cx="835631" cy="772214"/>
        </a:xfrm>
        <a:prstGeom prst="ellipse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latin typeface="Arial" pitchFamily="34" charset="0"/>
              <a:cs typeface="Arial" pitchFamily="34" charset="0"/>
            </a:rPr>
            <a:t>Alice</a:t>
          </a:r>
          <a:endParaRPr lang="en-GB" sz="1100" b="1" kern="1200" dirty="0">
            <a:latin typeface="Arial" pitchFamily="34" charset="0"/>
            <a:cs typeface="Arial" pitchFamily="34" charset="0"/>
          </a:endParaRPr>
        </a:p>
      </dsp:txBody>
      <dsp:txXfrm>
        <a:off x="4780808" y="256559"/>
        <a:ext cx="590881" cy="546038"/>
      </dsp:txXfrm>
    </dsp:sp>
    <dsp:sp modelId="{9F38746E-FC21-4257-82BF-E2CBAFBEB71A}">
      <dsp:nvSpPr>
        <dsp:cNvPr id="0" name=""/>
        <dsp:cNvSpPr/>
      </dsp:nvSpPr>
      <dsp:spPr>
        <a:xfrm>
          <a:off x="5371477" y="775174"/>
          <a:ext cx="835631" cy="772214"/>
        </a:xfrm>
        <a:prstGeom prst="ellipse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latin typeface="Arial" pitchFamily="34" charset="0"/>
              <a:cs typeface="Arial" pitchFamily="34" charset="0"/>
            </a:rPr>
            <a:t>ATLAS</a:t>
          </a:r>
          <a:endParaRPr lang="en-GB" sz="1100" b="1" kern="1200" dirty="0">
            <a:latin typeface="Arial" pitchFamily="34" charset="0"/>
            <a:cs typeface="Arial" pitchFamily="34" charset="0"/>
          </a:endParaRPr>
        </a:p>
      </dsp:txBody>
      <dsp:txXfrm>
        <a:off x="5493852" y="888262"/>
        <a:ext cx="590881" cy="546038"/>
      </dsp:txXfrm>
    </dsp:sp>
    <dsp:sp modelId="{6B8E7D76-FD69-41E4-A8B0-A03A19FDDACD}">
      <dsp:nvSpPr>
        <dsp:cNvPr id="0" name=""/>
        <dsp:cNvSpPr/>
      </dsp:nvSpPr>
      <dsp:spPr>
        <a:xfrm>
          <a:off x="5709280" y="1665887"/>
          <a:ext cx="835631" cy="772214"/>
        </a:xfrm>
        <a:prstGeom prst="ellipse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latin typeface="Arial" pitchFamily="34" charset="0"/>
              <a:cs typeface="Arial" pitchFamily="34" charset="0"/>
            </a:rPr>
            <a:t>CMS</a:t>
          </a:r>
          <a:endParaRPr lang="en-GB" sz="1100" b="1" kern="1200" dirty="0">
            <a:latin typeface="Arial" pitchFamily="34" charset="0"/>
            <a:cs typeface="Arial" pitchFamily="34" charset="0"/>
          </a:endParaRPr>
        </a:p>
      </dsp:txBody>
      <dsp:txXfrm>
        <a:off x="5831655" y="1778975"/>
        <a:ext cx="590881" cy="546038"/>
      </dsp:txXfrm>
    </dsp:sp>
    <dsp:sp modelId="{0657807E-4399-4828-8FE1-C2956D7AE41D}">
      <dsp:nvSpPr>
        <dsp:cNvPr id="0" name=""/>
        <dsp:cNvSpPr/>
      </dsp:nvSpPr>
      <dsp:spPr>
        <a:xfrm>
          <a:off x="5594455" y="2611559"/>
          <a:ext cx="835631" cy="772214"/>
        </a:xfrm>
        <a:prstGeom prst="ellipse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latin typeface="Arial" pitchFamily="34" charset="0"/>
              <a:cs typeface="Arial" pitchFamily="34" charset="0"/>
            </a:rPr>
            <a:t>DT</a:t>
          </a:r>
          <a:endParaRPr lang="en-GB" sz="1100" b="1" kern="1200" dirty="0">
            <a:latin typeface="Arial" pitchFamily="34" charset="0"/>
            <a:cs typeface="Arial" pitchFamily="34" charset="0"/>
          </a:endParaRPr>
        </a:p>
      </dsp:txBody>
      <dsp:txXfrm>
        <a:off x="5716830" y="2724647"/>
        <a:ext cx="590881" cy="546038"/>
      </dsp:txXfrm>
    </dsp:sp>
    <dsp:sp modelId="{109CEBF3-47CD-4BD9-AE67-A9EA4FA5A5D8}">
      <dsp:nvSpPr>
        <dsp:cNvPr id="0" name=""/>
        <dsp:cNvSpPr/>
      </dsp:nvSpPr>
      <dsp:spPr>
        <a:xfrm>
          <a:off x="5053306" y="3395548"/>
          <a:ext cx="835631" cy="772214"/>
        </a:xfrm>
        <a:prstGeom prst="ellipse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latin typeface="Arial" pitchFamily="34" charset="0"/>
              <a:cs typeface="Arial" pitchFamily="34" charset="0"/>
            </a:rPr>
            <a:t>EDU</a:t>
          </a:r>
          <a:endParaRPr lang="en-GB" sz="1100" b="1" kern="1200" dirty="0">
            <a:latin typeface="Arial" pitchFamily="34" charset="0"/>
            <a:cs typeface="Arial" pitchFamily="34" charset="0"/>
          </a:endParaRPr>
        </a:p>
      </dsp:txBody>
      <dsp:txXfrm>
        <a:off x="5175681" y="3508636"/>
        <a:ext cx="590881" cy="546038"/>
      </dsp:txXfrm>
    </dsp:sp>
    <dsp:sp modelId="{D7B8F16D-AC56-42CE-957D-94C5571F056D}">
      <dsp:nvSpPr>
        <dsp:cNvPr id="0" name=""/>
        <dsp:cNvSpPr/>
      </dsp:nvSpPr>
      <dsp:spPr>
        <a:xfrm>
          <a:off x="4209805" y="3838252"/>
          <a:ext cx="835631" cy="772214"/>
        </a:xfrm>
        <a:prstGeom prst="ellipse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latin typeface="Arial" pitchFamily="34" charset="0"/>
              <a:cs typeface="Arial" pitchFamily="34" charset="0"/>
            </a:rPr>
            <a:t>ESE</a:t>
          </a:r>
          <a:endParaRPr lang="en-GB" sz="1100" b="1" kern="1200" dirty="0">
            <a:latin typeface="Arial" pitchFamily="34" charset="0"/>
            <a:cs typeface="Arial" pitchFamily="34" charset="0"/>
          </a:endParaRPr>
        </a:p>
      </dsp:txBody>
      <dsp:txXfrm>
        <a:off x="4332180" y="3951340"/>
        <a:ext cx="590881" cy="546038"/>
      </dsp:txXfrm>
    </dsp:sp>
    <dsp:sp modelId="{A356133A-F2B3-498A-AC68-57C86B6DEC2D}">
      <dsp:nvSpPr>
        <dsp:cNvPr id="0" name=""/>
        <dsp:cNvSpPr/>
      </dsp:nvSpPr>
      <dsp:spPr>
        <a:xfrm>
          <a:off x="3257187" y="3838252"/>
          <a:ext cx="835631" cy="772214"/>
        </a:xfrm>
        <a:prstGeom prst="ellipse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latin typeface="Arial" pitchFamily="34" charset="0"/>
              <a:cs typeface="Arial" pitchFamily="34" charset="0"/>
            </a:rPr>
            <a:t>LCD</a:t>
          </a:r>
          <a:endParaRPr lang="en-GB" sz="1100" b="1" kern="1200" dirty="0">
            <a:latin typeface="Arial" pitchFamily="34" charset="0"/>
            <a:cs typeface="Arial" pitchFamily="34" charset="0"/>
          </a:endParaRPr>
        </a:p>
      </dsp:txBody>
      <dsp:txXfrm>
        <a:off x="3379562" y="3951340"/>
        <a:ext cx="590881" cy="546038"/>
      </dsp:txXfrm>
    </dsp:sp>
    <dsp:sp modelId="{45A2E6C6-1100-4ED9-B149-D967F9E34578}">
      <dsp:nvSpPr>
        <dsp:cNvPr id="0" name=""/>
        <dsp:cNvSpPr/>
      </dsp:nvSpPr>
      <dsp:spPr>
        <a:xfrm>
          <a:off x="2413686" y="3395548"/>
          <a:ext cx="835631" cy="772214"/>
        </a:xfrm>
        <a:prstGeom prst="ellipse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err="1" smtClean="0">
              <a:latin typeface="Arial" pitchFamily="34" charset="0"/>
              <a:cs typeface="Arial" pitchFamily="34" charset="0"/>
            </a:rPr>
            <a:t>LHCb</a:t>
          </a:r>
          <a:endParaRPr lang="en-GB" sz="1100" b="1" kern="1200" dirty="0">
            <a:latin typeface="Arial" pitchFamily="34" charset="0"/>
            <a:cs typeface="Arial" pitchFamily="34" charset="0"/>
          </a:endParaRPr>
        </a:p>
      </dsp:txBody>
      <dsp:txXfrm>
        <a:off x="2536061" y="3508636"/>
        <a:ext cx="590881" cy="546038"/>
      </dsp:txXfrm>
    </dsp:sp>
    <dsp:sp modelId="{1379CD68-7417-4701-B8D9-98015E21E69E}">
      <dsp:nvSpPr>
        <dsp:cNvPr id="0" name=""/>
        <dsp:cNvSpPr/>
      </dsp:nvSpPr>
      <dsp:spPr>
        <a:xfrm>
          <a:off x="1872537" y="2611559"/>
          <a:ext cx="835631" cy="772214"/>
        </a:xfrm>
        <a:prstGeom prst="ellipse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latin typeface="Arial" pitchFamily="34" charset="0"/>
              <a:cs typeface="Arial" pitchFamily="34" charset="0"/>
            </a:rPr>
            <a:t>SFT</a:t>
          </a:r>
          <a:endParaRPr lang="en-GB" sz="1100" b="1" kern="1200" dirty="0">
            <a:latin typeface="Arial" pitchFamily="34" charset="0"/>
            <a:cs typeface="Arial" pitchFamily="34" charset="0"/>
          </a:endParaRPr>
        </a:p>
      </dsp:txBody>
      <dsp:txXfrm>
        <a:off x="1994912" y="2724647"/>
        <a:ext cx="590881" cy="546038"/>
      </dsp:txXfrm>
    </dsp:sp>
    <dsp:sp modelId="{1CED4161-7360-4639-8458-DCF52F0B4D6A}">
      <dsp:nvSpPr>
        <dsp:cNvPr id="0" name=""/>
        <dsp:cNvSpPr/>
      </dsp:nvSpPr>
      <dsp:spPr>
        <a:xfrm>
          <a:off x="1757712" y="1665887"/>
          <a:ext cx="835631" cy="772214"/>
        </a:xfrm>
        <a:prstGeom prst="ellipse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latin typeface="Arial" pitchFamily="34" charset="0"/>
              <a:cs typeface="Arial" pitchFamily="34" charset="0"/>
            </a:rPr>
            <a:t>SME</a:t>
          </a:r>
          <a:endParaRPr lang="en-GB" sz="1100" b="1" kern="1200" dirty="0">
            <a:latin typeface="Arial" pitchFamily="34" charset="0"/>
            <a:cs typeface="Arial" pitchFamily="34" charset="0"/>
          </a:endParaRPr>
        </a:p>
      </dsp:txBody>
      <dsp:txXfrm>
        <a:off x="1880087" y="1778975"/>
        <a:ext cx="590881" cy="546038"/>
      </dsp:txXfrm>
    </dsp:sp>
    <dsp:sp modelId="{0F962174-8C5F-498A-A840-5877B0F956D0}">
      <dsp:nvSpPr>
        <dsp:cNvPr id="0" name=""/>
        <dsp:cNvSpPr/>
      </dsp:nvSpPr>
      <dsp:spPr>
        <a:xfrm>
          <a:off x="2095515" y="775174"/>
          <a:ext cx="835631" cy="772214"/>
        </a:xfrm>
        <a:prstGeom prst="ellipse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latin typeface="Arial" pitchFamily="34" charset="0"/>
              <a:cs typeface="Arial" pitchFamily="34" charset="0"/>
            </a:rPr>
            <a:t>TH</a:t>
          </a:r>
          <a:endParaRPr lang="en-GB" sz="1100" b="1" kern="1200" dirty="0">
            <a:latin typeface="Arial" pitchFamily="34" charset="0"/>
            <a:cs typeface="Arial" pitchFamily="34" charset="0"/>
          </a:endParaRPr>
        </a:p>
      </dsp:txBody>
      <dsp:txXfrm>
        <a:off x="2217890" y="888262"/>
        <a:ext cx="590881" cy="546038"/>
      </dsp:txXfrm>
    </dsp:sp>
    <dsp:sp modelId="{3D7A1078-74B2-4CD3-A4AA-A54298A394CD}">
      <dsp:nvSpPr>
        <dsp:cNvPr id="0" name=""/>
        <dsp:cNvSpPr/>
      </dsp:nvSpPr>
      <dsp:spPr>
        <a:xfrm>
          <a:off x="2808559" y="143471"/>
          <a:ext cx="835631" cy="772214"/>
        </a:xfrm>
        <a:prstGeom prst="ellipse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latin typeface="Arial" pitchFamily="34" charset="0"/>
              <a:cs typeface="Arial" pitchFamily="34" charset="0"/>
            </a:rPr>
            <a:t>TOTEM</a:t>
          </a:r>
          <a:endParaRPr lang="en-GB" sz="1100" b="1" kern="1200" dirty="0">
            <a:latin typeface="Arial" pitchFamily="34" charset="0"/>
            <a:cs typeface="Arial" pitchFamily="34" charset="0"/>
          </a:endParaRPr>
        </a:p>
      </dsp:txBody>
      <dsp:txXfrm>
        <a:off x="2930934" y="256559"/>
        <a:ext cx="590881" cy="5460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E223B7-8525-47E8-A56F-510EEC019F13}">
      <dsp:nvSpPr>
        <dsp:cNvPr id="0" name=""/>
        <dsp:cNvSpPr/>
      </dsp:nvSpPr>
      <dsp:spPr>
        <a:xfrm>
          <a:off x="1396" y="912527"/>
          <a:ext cx="1637394" cy="632034"/>
        </a:xfrm>
        <a:prstGeom prst="chevron">
          <a:avLst>
            <a:gd name="adj" fmla="val 40000"/>
          </a:avLst>
        </a:prstGeom>
        <a:noFill/>
        <a:ln w="889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BDC3FF-A51E-42BC-BF42-279CEC1FE78E}">
      <dsp:nvSpPr>
        <dsp:cNvPr id="0" name=""/>
        <dsp:cNvSpPr/>
      </dsp:nvSpPr>
      <dsp:spPr>
        <a:xfrm>
          <a:off x="280041" y="1021338"/>
          <a:ext cx="1698674" cy="730429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CERN</a:t>
          </a:r>
          <a:endParaRPr lang="en-GB" sz="16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301435" y="1042732"/>
        <a:ext cx="1655886" cy="687641"/>
      </dsp:txXfrm>
    </dsp:sp>
    <dsp:sp modelId="{F2E42D8D-158D-4572-8A1C-E6306497CFF3}">
      <dsp:nvSpPr>
        <dsp:cNvPr id="0" name=""/>
        <dsp:cNvSpPr/>
      </dsp:nvSpPr>
      <dsp:spPr>
        <a:xfrm>
          <a:off x="2029657" y="912527"/>
          <a:ext cx="1637394" cy="632034"/>
        </a:xfrm>
        <a:prstGeom prst="chevron">
          <a:avLst>
            <a:gd name="adj" fmla="val 40000"/>
          </a:avLst>
        </a:prstGeom>
        <a:noFill/>
        <a:ln w="889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860498-9161-4F56-8BD3-D49787F06179}">
      <dsp:nvSpPr>
        <dsp:cNvPr id="0" name=""/>
        <dsp:cNvSpPr/>
      </dsp:nvSpPr>
      <dsp:spPr>
        <a:xfrm>
          <a:off x="2308302" y="1021338"/>
          <a:ext cx="1698674" cy="730429"/>
        </a:xfrm>
        <a:prstGeom prst="roundRect">
          <a:avLst>
            <a:gd name="adj" fmla="val 10000"/>
          </a:avLst>
        </a:prstGeom>
        <a:solidFill>
          <a:schemeClr val="bg1">
            <a:alpha val="91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Programmes</a:t>
          </a:r>
          <a:endParaRPr lang="en-GB" sz="16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2329696" y="1042732"/>
        <a:ext cx="1655886" cy="687641"/>
      </dsp:txXfrm>
    </dsp:sp>
    <dsp:sp modelId="{2B17D043-D38B-4BA9-9CC4-C87CB129A8AA}">
      <dsp:nvSpPr>
        <dsp:cNvPr id="0" name=""/>
        <dsp:cNvSpPr/>
      </dsp:nvSpPr>
      <dsp:spPr>
        <a:xfrm>
          <a:off x="4057918" y="912527"/>
          <a:ext cx="1637394" cy="632034"/>
        </a:xfrm>
        <a:prstGeom prst="chevron">
          <a:avLst>
            <a:gd name="adj" fmla="val 40000"/>
          </a:avLst>
        </a:prstGeom>
        <a:noFill/>
        <a:ln w="889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670A6E-D3C3-4EBF-AB29-1057DA686DD2}">
      <dsp:nvSpPr>
        <dsp:cNvPr id="0" name=""/>
        <dsp:cNvSpPr/>
      </dsp:nvSpPr>
      <dsp:spPr>
        <a:xfrm>
          <a:off x="4336564" y="1021338"/>
          <a:ext cx="1698674" cy="730429"/>
        </a:xfrm>
        <a:prstGeom prst="roundRect">
          <a:avLst>
            <a:gd name="adj" fmla="val 10000"/>
          </a:avLst>
        </a:prstGeom>
        <a:solidFill>
          <a:schemeClr val="bg1">
            <a:alpha val="8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Sub </a:t>
          </a:r>
          <a:r>
            <a:rPr lang="en-US" sz="16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Programmes</a:t>
          </a:r>
          <a:endParaRPr lang="en-GB" sz="16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4357958" y="1042732"/>
        <a:ext cx="1655886" cy="687641"/>
      </dsp:txXfrm>
    </dsp:sp>
    <dsp:sp modelId="{9641F670-4393-4C67-82E2-62F3362C02F5}">
      <dsp:nvSpPr>
        <dsp:cNvPr id="0" name=""/>
        <dsp:cNvSpPr/>
      </dsp:nvSpPr>
      <dsp:spPr>
        <a:xfrm>
          <a:off x="6086179" y="912527"/>
          <a:ext cx="1637394" cy="632034"/>
        </a:xfrm>
        <a:prstGeom prst="chevron">
          <a:avLst>
            <a:gd name="adj" fmla="val 40000"/>
          </a:avLst>
        </a:prstGeom>
        <a:noFill/>
        <a:ln w="889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94DC54-35ED-4922-BEC0-06E420F1E569}">
      <dsp:nvSpPr>
        <dsp:cNvPr id="0" name=""/>
        <dsp:cNvSpPr/>
      </dsp:nvSpPr>
      <dsp:spPr>
        <a:xfrm>
          <a:off x="6364825" y="1021338"/>
          <a:ext cx="1698674" cy="730429"/>
        </a:xfrm>
        <a:prstGeom prst="roundRect">
          <a:avLst>
            <a:gd name="adj" fmla="val 10000"/>
          </a:avLst>
        </a:prstGeom>
        <a:solidFill>
          <a:schemeClr val="bg1">
            <a:alpha val="66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PPA</a:t>
          </a:r>
          <a:endParaRPr lang="en-GB" sz="16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6386219" y="1042732"/>
        <a:ext cx="1655886" cy="6876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7A265-ECBE-46CF-9FBE-E96A692D78E6}" type="datetimeFigureOut">
              <a:rPr lang="en-GB" smtClean="0"/>
              <a:pPr/>
              <a:t>26/04/2012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D64A2C-A0D2-4B2B-8F67-9E6DF4B7159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723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Gesamtsumme</a:t>
            </a:r>
            <a:r>
              <a:rPr lang="en-GB" dirty="0" smtClean="0"/>
              <a:t>:</a:t>
            </a:r>
            <a:r>
              <a:rPr lang="en-GB" baseline="0" dirty="0" smtClean="0"/>
              <a:t> 2012 </a:t>
            </a:r>
            <a:r>
              <a:rPr lang="en-GB" baseline="0" dirty="0" err="1" smtClean="0"/>
              <a:t>ausgegeben</a:t>
            </a:r>
            <a:r>
              <a:rPr lang="en-GB" baseline="0" dirty="0" smtClean="0"/>
              <a:t>: 1,2MiaCHF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64A2C-A0D2-4B2B-8F67-9E6DF4B71593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880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64A2C-A0D2-4B2B-8F67-9E6DF4B71593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7976" y="-53975"/>
            <a:ext cx="10778165" cy="6651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088832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70FB-553F-4C97-BF95-3034B1B89E03}" type="datetime1">
              <a:rPr lang="de-DE" smtClean="0"/>
              <a:pPr/>
              <a:t>26.04.2012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19C78-CB83-4374-8CC0-701963D1420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32304-5685-4C31-910D-FA05AF234D79}" type="datetime1">
              <a:rPr lang="de-DE" smtClean="0"/>
              <a:pPr/>
              <a:t>26.04.2012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19C78-CB83-4374-8CC0-701963D1420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FD0-B4CC-4FB5-B0F0-9CE496E646C5}" type="datetime1">
              <a:rPr lang="de-DE" smtClean="0"/>
              <a:pPr/>
              <a:t>26.04.2012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19C78-CB83-4374-8CC0-701963D1420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54000" y="-171400"/>
            <a:ext cx="7416824" cy="1368152"/>
          </a:xfrm>
        </p:spPr>
        <p:txBody>
          <a:bodyPr/>
          <a:lstStyle>
            <a:lvl1pPr algn="r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556792"/>
            <a:ext cx="8301608" cy="4525963"/>
          </a:xfrm>
        </p:spPr>
        <p:txBody>
          <a:bodyPr/>
          <a:lstStyle>
            <a:lvl1pPr>
              <a:lnSpc>
                <a:spcPct val="150000"/>
              </a:lnSpc>
              <a:defRPr/>
            </a:lvl1pPr>
            <a:lvl2pPr marL="742950" indent="-285750">
              <a:buFont typeface="Arial" pitchFamily="34" charset="0"/>
              <a:buChar char="•"/>
              <a:defRPr sz="1800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01DDC-55DF-4787-8FF6-728FDF2D8D61}" type="datetime1">
              <a:rPr lang="de-DE" smtClean="0"/>
              <a:pPr/>
              <a:t>26.04.2012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444208" y="5661248"/>
            <a:ext cx="1368152" cy="365125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  <a:effectLst>
                  <a:glow rad="228600">
                    <a:schemeClr val="bg1">
                      <a:alpha val="75000"/>
                    </a:schemeClr>
                  </a:glow>
                </a:effectLst>
              </a:defRPr>
            </a:lvl1pPr>
          </a:lstStyle>
          <a:p>
            <a:r>
              <a:rPr lang="de-DE" dirty="0" smtClean="0"/>
              <a:t>PAGE </a:t>
            </a:r>
            <a:fld id="{97919C78-CB83-4374-8CC0-701963D14202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F4571-B4FD-4C19-9FEA-09775719E01D}" type="datetime1">
              <a:rPr lang="de-DE" smtClean="0"/>
              <a:pPr/>
              <a:t>26.04.2012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19C78-CB83-4374-8CC0-701963D1420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6E0E1-2CC6-4761-A731-1C6FB8752FCC}" type="datetime1">
              <a:rPr lang="de-DE" smtClean="0"/>
              <a:pPr/>
              <a:t>26.04.2012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19C78-CB83-4374-8CC0-701963D1420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38C4-812A-440F-8A09-18691540B5F5}" type="datetime1">
              <a:rPr lang="de-DE" smtClean="0"/>
              <a:pPr/>
              <a:t>26.04.2012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19C78-CB83-4374-8CC0-701963D1420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0BFAD-2BA9-4F9A-95F6-A7A5EB09C53B}" type="datetime1">
              <a:rPr lang="de-DE" smtClean="0"/>
              <a:pPr/>
              <a:t>26.04.2012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19C78-CB83-4374-8CC0-701963D1420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74AF-923C-463D-9F64-FB9BF9A53C78}" type="datetime1">
              <a:rPr lang="de-DE" smtClean="0"/>
              <a:pPr/>
              <a:t>26.04.2012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19C78-CB83-4374-8CC0-701963D1420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1C04D-F91F-4DA6-A49E-333031CBA1CD}" type="datetime1">
              <a:rPr lang="de-DE" smtClean="0"/>
              <a:pPr/>
              <a:t>26.04.2012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19C78-CB83-4374-8CC0-701963D1420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8E15-FF74-4DE5-A15C-8A4E4EE1E567}" type="datetime1">
              <a:rPr lang="de-DE" smtClean="0"/>
              <a:pPr/>
              <a:t>26.04.2012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19C78-CB83-4374-8CC0-701963D1420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http://jumk.de/blog/planetarium/planetarium-sterne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756965" cy="602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 cstate="print">
            <a:biLevel thresh="50000"/>
          </a:blip>
          <a:srcRect/>
          <a:stretch>
            <a:fillRect/>
          </a:stretch>
        </p:blipFill>
        <p:spPr bwMode="auto">
          <a:xfrm>
            <a:off x="6516216" y="5335605"/>
            <a:ext cx="2627784" cy="1522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779096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0DC9C-9926-4F67-8F3A-87ECB9D78157}" type="datetime1">
              <a:rPr lang="de-DE" smtClean="0"/>
              <a:pPr/>
              <a:t>26.04.2012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19C78-CB83-4374-8CC0-701963D14202}" type="slidenum">
              <a:rPr lang="de-DE" smtClean="0"/>
              <a:pPr/>
              <a:t>‹#›</a:t>
            </a:fld>
            <a:endParaRPr lang="de-DE"/>
          </a:p>
        </p:txBody>
      </p:sp>
      <p:cxnSp>
        <p:nvCxnSpPr>
          <p:cNvPr id="13" name="Gerade Verbindung 12"/>
          <p:cNvCxnSpPr/>
          <p:nvPr/>
        </p:nvCxnSpPr>
        <p:spPr>
          <a:xfrm>
            <a:off x="1548000" y="298800"/>
            <a:ext cx="8208000" cy="0"/>
          </a:xfrm>
          <a:prstGeom prst="line">
            <a:avLst/>
          </a:prstGeom>
          <a:ln w="76200">
            <a:solidFill>
              <a:schemeClr val="bg1"/>
            </a:solidFill>
          </a:ln>
          <a:effectLst>
            <a:outerShdw dir="16200000" rotWithShape="0">
              <a:schemeClr val="bg1">
                <a:alpha val="59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67544" y="188640"/>
            <a:ext cx="138066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4632" cy="1800200"/>
          </a:xfrm>
        </p:spPr>
        <p:txBody>
          <a:bodyPr>
            <a:normAutofit fontScale="90000"/>
            <a:scene3d>
              <a:camera prst="orthographicFront"/>
              <a:lightRig rig="sunset" dir="t"/>
            </a:scene3d>
            <a:sp3d prstMaterial="dkEdge"/>
          </a:bodyPr>
          <a:lstStyle/>
          <a:p>
            <a:r>
              <a:rPr lang="de-DE" dirty="0" smtClean="0">
                <a:effectLst>
                  <a:reflection blurRad="38100" stA="36000" endPos="67000" dist="76200" dir="5400000" sy="-100000" algn="bl" rotWithShape="0"/>
                </a:effectLst>
              </a:rPr>
              <a:t>Management eines Departments (PH-Department)</a:t>
            </a:r>
            <a:endParaRPr lang="de-DE" dirty="0">
              <a:effectLst>
                <a:reflection blurRad="38100" stA="36000" endPos="67000" dist="76200" dir="5400000" sy="-100000" algn="bl" rotWithShape="0"/>
              </a:effectLst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89372" y="5112000"/>
            <a:ext cx="5955035" cy="2340000"/>
          </a:xfrm>
        </p:spPr>
        <p:txBody>
          <a:bodyPr>
            <a:normAutofit/>
          </a:bodyPr>
          <a:lstStyle/>
          <a:p>
            <a:r>
              <a:rPr lang="de-DE" sz="1800" dirty="0" smtClean="0">
                <a:blipFill>
                  <a:blip r:embed="rId2"/>
                  <a:tile tx="0" ty="0" sx="100000" sy="100000" flip="none" algn="tl"/>
                </a:blipFill>
              </a:rPr>
              <a:t>Paul Schwerdtner</a:t>
            </a:r>
          </a:p>
          <a:p>
            <a:r>
              <a:rPr lang="de-DE" sz="1800" dirty="0" smtClean="0">
                <a:blipFill>
                  <a:blip r:embed="rId2"/>
                  <a:tile tx="0" ty="0" sx="100000" sy="100000" flip="none" algn="tl"/>
                </a:blipFill>
              </a:rPr>
              <a:t>Paul Judt            </a:t>
            </a:r>
            <a:endParaRPr lang="de-DE" sz="1800" dirty="0">
              <a:blipFill>
                <a:blip r:embed="rId2"/>
                <a:tile tx="0" ty="0" sx="100000" sy="100000" flip="none" algn="tl"/>
              </a:blip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157192"/>
            <a:ext cx="1277813" cy="1266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RRB-MEETING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err="1" smtClean="0"/>
              <a:t>Montag</a:t>
            </a:r>
            <a:r>
              <a:rPr lang="en-US" u="sng" dirty="0" smtClean="0"/>
              <a:t>, 23/04/2012</a:t>
            </a:r>
          </a:p>
          <a:p>
            <a:pPr lvl="1">
              <a:lnSpc>
                <a:spcPct val="150000"/>
              </a:lnSpc>
            </a:pPr>
            <a:r>
              <a:rPr lang="en-US" b="1" dirty="0" smtClean="0"/>
              <a:t>14:00h:</a:t>
            </a:r>
            <a:r>
              <a:rPr lang="en-US" dirty="0" smtClean="0"/>
              <a:t> Plenary (Council Chamber)</a:t>
            </a:r>
          </a:p>
          <a:p>
            <a:pPr lvl="1">
              <a:lnSpc>
                <a:spcPct val="150000"/>
              </a:lnSpc>
            </a:pPr>
            <a:r>
              <a:rPr lang="en-US" b="1" dirty="0" smtClean="0"/>
              <a:t>15:30h: </a:t>
            </a:r>
            <a:r>
              <a:rPr lang="en-US" dirty="0" smtClean="0"/>
              <a:t>CMS Meeting (60-6-015)</a:t>
            </a:r>
          </a:p>
          <a:p>
            <a:pPr lvl="2">
              <a:lnSpc>
                <a:spcPct val="150000"/>
              </a:lnSpc>
            </a:pPr>
            <a:r>
              <a:rPr lang="en-US" sz="1700" dirty="0" err="1" smtClean="0"/>
              <a:t>Physikalische</a:t>
            </a:r>
            <a:r>
              <a:rPr lang="en-US" sz="1700" dirty="0"/>
              <a:t> </a:t>
            </a:r>
            <a:r>
              <a:rPr lang="en-US" sz="1700" dirty="0" err="1" smtClean="0"/>
              <a:t>Grundlagen</a:t>
            </a:r>
            <a:endParaRPr lang="en-US" sz="1700" dirty="0" smtClean="0"/>
          </a:p>
          <a:p>
            <a:pPr lvl="2">
              <a:lnSpc>
                <a:spcPct val="150000"/>
              </a:lnSpc>
            </a:pPr>
            <a:r>
              <a:rPr lang="en-US" sz="1700" dirty="0" smtClean="0"/>
              <a:t>Status des Experiments</a:t>
            </a:r>
          </a:p>
          <a:p>
            <a:pPr lvl="2">
              <a:lnSpc>
                <a:spcPct val="150000"/>
              </a:lnSpc>
            </a:pPr>
            <a:r>
              <a:rPr lang="en-US" sz="1700" dirty="0" err="1" smtClean="0"/>
              <a:t>Pläne</a:t>
            </a:r>
            <a:r>
              <a:rPr lang="en-US" sz="1700" dirty="0" smtClean="0"/>
              <a:t> und </a:t>
            </a:r>
            <a:r>
              <a:rPr lang="en-US" sz="1700" dirty="0" err="1" smtClean="0"/>
              <a:t>Ziele</a:t>
            </a:r>
            <a:r>
              <a:rPr lang="en-US" sz="1700" dirty="0" smtClean="0"/>
              <a:t> von CMS</a:t>
            </a:r>
          </a:p>
          <a:p>
            <a:pPr lvl="2">
              <a:lnSpc>
                <a:spcPct val="150000"/>
              </a:lnSpc>
            </a:pPr>
            <a:r>
              <a:rPr lang="en-US" sz="1700" dirty="0" smtClean="0"/>
              <a:t>Budget </a:t>
            </a:r>
            <a:r>
              <a:rPr lang="en-US" sz="1700" dirty="0" err="1" smtClean="0"/>
              <a:t>Anfragen</a:t>
            </a:r>
            <a:endParaRPr lang="en-US" sz="1700" dirty="0" smtClean="0"/>
          </a:p>
          <a:p>
            <a:pPr lvl="2">
              <a:lnSpc>
                <a:spcPct val="150000"/>
              </a:lnSpc>
            </a:pPr>
            <a:r>
              <a:rPr lang="en-US" sz="1700" dirty="0" err="1" smtClean="0"/>
              <a:t>Diskussion</a:t>
            </a:r>
            <a:endParaRPr lang="en-US" sz="1700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PAGE </a:t>
            </a:r>
            <a:fld id="{97919C78-CB83-4374-8CC0-701963D14202}" type="slidenum">
              <a:rPr lang="de-DE" smtClean="0"/>
              <a:pPr/>
              <a:t>10</a:t>
            </a:fld>
            <a:endParaRPr lang="de-DE" dirty="0"/>
          </a:p>
        </p:txBody>
      </p:sp>
      <p:pic>
        <p:nvPicPr>
          <p:cNvPr id="5" name="Picture 2" descr="http://angelsanddemons.web.cern.ch/sites/angelsanddemons.web.cern.ch/files/images/main_img/about_council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125"/>
                    </a14:imgEffect>
                    <a14:imgEffect>
                      <a14:saturation sat="1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772816"/>
            <a:ext cx="3973865" cy="2664296"/>
          </a:xfrm>
          <a:prstGeom prst="rect">
            <a:avLst/>
          </a:prstGeom>
          <a:ln w="12700">
            <a:solidFill>
              <a:schemeClr val="bg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  <a:reflection blurRad="38100" stA="47000" endPos="3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uslhc.us/images/events/cms_firstleadcoll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175" y="2060849"/>
            <a:ext cx="4005746" cy="2252644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reflection stA="61000" endPos="32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397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RRB-MEETING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u="sng" dirty="0" err="1" smtClean="0"/>
              <a:t>Dienstag</a:t>
            </a:r>
            <a:r>
              <a:rPr lang="en-US" u="sng" dirty="0" smtClean="0"/>
              <a:t>, 24/04/2012</a:t>
            </a:r>
          </a:p>
          <a:p>
            <a:pPr lvl="1">
              <a:lnSpc>
                <a:spcPct val="150000"/>
              </a:lnSpc>
            </a:pPr>
            <a:r>
              <a:rPr lang="en-US" b="1" dirty="0" smtClean="0"/>
              <a:t>09:00h:</a:t>
            </a:r>
            <a:r>
              <a:rPr lang="en-US" dirty="0" smtClean="0"/>
              <a:t> Computing </a:t>
            </a:r>
            <a:r>
              <a:rPr lang="en-US" dirty="0"/>
              <a:t>Meeting (60-6-015)</a:t>
            </a:r>
          </a:p>
          <a:p>
            <a:pPr lvl="1">
              <a:lnSpc>
                <a:spcPct val="150000"/>
              </a:lnSpc>
            </a:pPr>
            <a:r>
              <a:rPr lang="en-US" b="1" dirty="0" smtClean="0"/>
              <a:t>11:30h: </a:t>
            </a:r>
            <a:r>
              <a:rPr lang="en-US" dirty="0" smtClean="0"/>
              <a:t>TOTEM Meeting (60-6-015)</a:t>
            </a:r>
          </a:p>
          <a:p>
            <a:pPr lvl="1">
              <a:lnSpc>
                <a:spcPct val="150000"/>
              </a:lnSpc>
            </a:pPr>
            <a:r>
              <a:rPr lang="en-US" b="1" dirty="0" smtClean="0"/>
              <a:t>15:30h: </a:t>
            </a:r>
            <a:r>
              <a:rPr lang="en-US" dirty="0" smtClean="0"/>
              <a:t>ATLAS Meeting (60-6-015)</a:t>
            </a:r>
          </a:p>
          <a:p>
            <a:pPr lvl="1">
              <a:lnSpc>
                <a:spcPct val="150000"/>
              </a:lnSpc>
            </a:pPr>
            <a:r>
              <a:rPr lang="en-US" b="1" dirty="0" smtClean="0"/>
              <a:t>19:00h: </a:t>
            </a:r>
            <a:r>
              <a:rPr lang="en-US" dirty="0" smtClean="0"/>
              <a:t>Cocktail dinner</a:t>
            </a:r>
          </a:p>
          <a:p>
            <a:pPr lvl="1">
              <a:lnSpc>
                <a:spcPct val="150000"/>
              </a:lnSpc>
            </a:pPr>
            <a:endParaRPr lang="en-US" dirty="0" smtClean="0"/>
          </a:p>
          <a:p>
            <a:pPr marL="0" indent="0">
              <a:buNone/>
            </a:pPr>
            <a:r>
              <a:rPr lang="en-US" u="sng" dirty="0" err="1"/>
              <a:t>Mittwoch</a:t>
            </a:r>
            <a:r>
              <a:rPr lang="en-US" u="sng" dirty="0"/>
              <a:t>, 25/04/2012</a:t>
            </a:r>
          </a:p>
          <a:p>
            <a:pPr lvl="1">
              <a:lnSpc>
                <a:spcPct val="150000"/>
              </a:lnSpc>
            </a:pPr>
            <a:r>
              <a:rPr lang="en-US" b="1" dirty="0"/>
              <a:t>09:00h:</a:t>
            </a:r>
            <a:r>
              <a:rPr lang="en-US" dirty="0"/>
              <a:t> ALICE Meeting (60-6-015)</a:t>
            </a:r>
          </a:p>
          <a:p>
            <a:pPr lvl="1">
              <a:lnSpc>
                <a:spcPct val="150000"/>
              </a:lnSpc>
            </a:pPr>
            <a:r>
              <a:rPr lang="en-US" b="1" dirty="0"/>
              <a:t>11:00h: </a:t>
            </a:r>
            <a:r>
              <a:rPr lang="en-US" dirty="0" err="1"/>
              <a:t>LHCb</a:t>
            </a:r>
            <a:r>
              <a:rPr lang="en-US" dirty="0"/>
              <a:t> Meeting (60-6-015)</a:t>
            </a:r>
          </a:p>
          <a:p>
            <a:pPr marL="0" indent="0">
              <a:buNone/>
            </a:pPr>
            <a:endParaRPr lang="en-US" dirty="0" smtClean="0"/>
          </a:p>
          <a:p>
            <a:pPr lvl="2">
              <a:lnSpc>
                <a:spcPct val="150000"/>
              </a:lnSpc>
            </a:pPr>
            <a:endParaRPr lang="en-US" b="1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PAGE </a:t>
            </a:r>
            <a:fld id="{97919C78-CB83-4374-8CC0-701963D14202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Rectangle 4"/>
          <p:cNvSpPr/>
          <p:nvPr/>
        </p:nvSpPr>
        <p:spPr>
          <a:xfrm>
            <a:off x="-180528" y="-171400"/>
            <a:ext cx="10153128" cy="7128792"/>
          </a:xfrm>
          <a:prstGeom prst="rect">
            <a:avLst/>
          </a:prstGeom>
          <a:solidFill>
            <a:schemeClr val="tx1"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2000"/>
                    </a14:imgEffect>
                    <a14:imgEffect>
                      <a14:brightnessContrast contrast="5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0763"/>
            <a:ext cx="5266159" cy="614153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reflection blurRad="25400" stA="30000" endPos="9000" dist="635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3025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FAZIT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Guter</a:t>
            </a:r>
            <a:r>
              <a:rPr lang="en-GB" dirty="0" smtClean="0"/>
              <a:t> </a:t>
            </a:r>
            <a:r>
              <a:rPr lang="en-GB" dirty="0" err="1" smtClean="0"/>
              <a:t>Einblick</a:t>
            </a:r>
            <a:r>
              <a:rPr lang="en-GB" dirty="0" smtClean="0"/>
              <a:t> in die </a:t>
            </a:r>
            <a:r>
              <a:rPr lang="en-GB" dirty="0" err="1" smtClean="0"/>
              <a:t>Organisationsstrukturen</a:t>
            </a:r>
            <a:endParaRPr lang="en-GB" dirty="0" smtClean="0"/>
          </a:p>
          <a:p>
            <a:r>
              <a:rPr lang="en-GB" dirty="0" err="1" smtClean="0"/>
              <a:t>Kennenlernen</a:t>
            </a:r>
            <a:r>
              <a:rPr lang="en-GB" dirty="0" smtClean="0"/>
              <a:t> der </a:t>
            </a:r>
            <a:r>
              <a:rPr lang="en-GB" dirty="0" err="1" smtClean="0"/>
              <a:t>Abl</a:t>
            </a:r>
            <a:r>
              <a:rPr lang="en-GB" dirty="0" err="1"/>
              <a:t>ä</a:t>
            </a:r>
            <a:r>
              <a:rPr lang="en-GB" dirty="0" err="1" smtClean="0"/>
              <a:t>ufe</a:t>
            </a:r>
            <a:r>
              <a:rPr lang="en-GB" dirty="0" smtClean="0"/>
              <a:t> “</a:t>
            </a:r>
            <a:r>
              <a:rPr lang="en-GB" dirty="0" err="1" smtClean="0"/>
              <a:t>hinter</a:t>
            </a:r>
            <a:r>
              <a:rPr lang="en-GB" dirty="0" smtClean="0"/>
              <a:t>” der </a:t>
            </a:r>
            <a:r>
              <a:rPr lang="en-GB" dirty="0" err="1" smtClean="0"/>
              <a:t>Physik</a:t>
            </a:r>
            <a:endParaRPr lang="en-GB" dirty="0" smtClean="0"/>
          </a:p>
          <a:p>
            <a:r>
              <a:rPr lang="en-GB" dirty="0" err="1" smtClean="0"/>
              <a:t>Umgang</a:t>
            </a:r>
            <a:r>
              <a:rPr lang="en-GB" dirty="0" smtClean="0"/>
              <a:t> </a:t>
            </a:r>
            <a:r>
              <a:rPr lang="en-GB" dirty="0" err="1" smtClean="0"/>
              <a:t>mit</a:t>
            </a:r>
            <a:r>
              <a:rPr lang="en-GB" dirty="0" smtClean="0"/>
              <a:t> </a:t>
            </a:r>
            <a:r>
              <a:rPr lang="en-GB" dirty="0" err="1" smtClean="0"/>
              <a:t>Budgetzahlen</a:t>
            </a:r>
            <a:endParaRPr lang="en-GB" dirty="0" smtClean="0"/>
          </a:p>
          <a:p>
            <a:r>
              <a:rPr lang="en-GB" dirty="0" err="1" smtClean="0"/>
              <a:t>Symphatisches</a:t>
            </a:r>
            <a:r>
              <a:rPr lang="en-GB" dirty="0" smtClean="0"/>
              <a:t> </a:t>
            </a:r>
            <a:r>
              <a:rPr lang="en-GB" dirty="0" err="1" smtClean="0"/>
              <a:t>Umfeld</a:t>
            </a:r>
            <a:endParaRPr lang="en-GB" dirty="0"/>
          </a:p>
          <a:p>
            <a:endParaRPr lang="en-GB" dirty="0" smtClean="0"/>
          </a:p>
          <a:p>
            <a:pPr marL="0" indent="0" algn="ctr">
              <a:buNone/>
            </a:pPr>
            <a:r>
              <a:rPr lang="en-GB" sz="3600" u="sng" dirty="0" smtClean="0">
                <a:effectLst>
                  <a:outerShdw blurRad="50800" dist="50800" dir="5400000" algn="ctr" rotWithShape="0">
                    <a:schemeClr val="bg1">
                      <a:alpha val="0"/>
                    </a:schemeClr>
                  </a:outerShdw>
                  <a:reflection blurRad="266700" stA="59000" endPos="65000" dist="76200" dir="5400000" sy="-100000" algn="bl" rotWithShape="0"/>
                </a:effectLst>
              </a:rPr>
              <a:t>VIELEN DANK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PAGE </a:t>
            </a:r>
            <a:fld id="{97919C78-CB83-4374-8CC0-701963D14202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381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4632" cy="1800200"/>
          </a:xfrm>
        </p:spPr>
        <p:txBody>
          <a:bodyPr>
            <a:normAutofit fontScale="90000"/>
            <a:scene3d>
              <a:camera prst="orthographicFront"/>
              <a:lightRig rig="sunset" dir="t"/>
            </a:scene3d>
            <a:sp3d prstMaterial="dkEdge"/>
          </a:bodyPr>
          <a:lstStyle/>
          <a:p>
            <a:r>
              <a:rPr lang="de-DE" dirty="0" smtClean="0">
                <a:effectLst>
                  <a:reflection blurRad="38100" stA="36000" endPos="67000" dist="76200" dir="5400000" sy="-100000" algn="bl" rotWithShape="0"/>
                </a:effectLst>
              </a:rPr>
              <a:t>Management eines Departments (PH-Department</a:t>
            </a:r>
            <a:r>
              <a:rPr lang="de-DE" dirty="0" smtClean="0">
                <a:effectLst>
                  <a:reflection blurRad="38100" stA="36000" endPos="67000" dist="76200" dir="5400000" sy="-100000" algn="bl" rotWithShape="0"/>
                </a:effectLst>
              </a:rPr>
              <a:t>) – BACKUP</a:t>
            </a:r>
            <a:endParaRPr lang="de-DE" dirty="0">
              <a:effectLst>
                <a:reflection blurRad="38100" stA="36000" endPos="67000" dist="76200" dir="5400000" sy="-100000" algn="bl" rotWithShape="0"/>
              </a:effectLst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89372" y="5112000"/>
            <a:ext cx="5955035" cy="2340000"/>
          </a:xfrm>
        </p:spPr>
        <p:txBody>
          <a:bodyPr>
            <a:normAutofit/>
          </a:bodyPr>
          <a:lstStyle/>
          <a:p>
            <a:r>
              <a:rPr lang="de-DE" sz="1800" dirty="0" smtClean="0">
                <a:blipFill>
                  <a:blip r:embed="rId2"/>
                  <a:tile tx="0" ty="0" sx="100000" sy="100000" flip="none" algn="tl"/>
                </a:blipFill>
              </a:rPr>
              <a:t>Paul Schwerdtner</a:t>
            </a:r>
          </a:p>
          <a:p>
            <a:r>
              <a:rPr lang="de-DE" sz="1800" dirty="0" smtClean="0">
                <a:blipFill>
                  <a:blip r:embed="rId2"/>
                  <a:tile tx="0" ty="0" sx="100000" sy="100000" flip="none" algn="tl"/>
                </a:blipFill>
              </a:rPr>
              <a:t>Paul Judt            </a:t>
            </a:r>
            <a:endParaRPr lang="de-DE" sz="1800" dirty="0">
              <a:blipFill>
                <a:blip r:embed="rId2"/>
                <a:tile tx="0" ty="0" sx="100000" sy="100000" flip="none" algn="tl"/>
              </a:blip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157192"/>
            <a:ext cx="1277813" cy="1266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21675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 STRUKTUR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3909857"/>
              </p:ext>
            </p:extLst>
          </p:nvPr>
        </p:nvGraphicFramePr>
        <p:xfrm>
          <a:off x="539552" y="1196752"/>
          <a:ext cx="8064896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PAGE </a:t>
            </a:r>
            <a:fld id="{97919C78-CB83-4374-8CC0-701963D14202}" type="slidenum">
              <a:rPr lang="de-DE" smtClean="0"/>
              <a:pPr/>
              <a:t>14</a:t>
            </a:fld>
            <a:endParaRPr lang="de-DE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222812"/>
              </p:ext>
            </p:extLst>
          </p:nvPr>
        </p:nvGraphicFramePr>
        <p:xfrm>
          <a:off x="683568" y="2996952"/>
          <a:ext cx="7848872" cy="193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2088232"/>
                <a:gridCol w="1944216"/>
                <a:gridCol w="1728192"/>
              </a:tblGrid>
              <a:tr h="1719456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1" u="sng" dirty="0" err="1" smtClean="0">
                          <a:latin typeface="Arial" pitchFamily="34" charset="0"/>
                          <a:cs typeface="Arial" pitchFamily="34" charset="0"/>
                        </a:rPr>
                        <a:t>Zum</a:t>
                      </a:r>
                      <a:r>
                        <a:rPr lang="en-US" sz="1600" b="1" u="sng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="1" u="sng" baseline="0" dirty="0" err="1" smtClean="0">
                          <a:latin typeface="Arial" pitchFamily="34" charset="0"/>
                          <a:cs typeface="Arial" pitchFamily="34" charset="0"/>
                        </a:rPr>
                        <a:t>Beispiel</a:t>
                      </a:r>
                      <a:r>
                        <a:rPr lang="en-US" sz="1600" b="1" u="sng" baseline="0" dirty="0" smtClean="0">
                          <a:latin typeface="Arial" pitchFamily="34" charset="0"/>
                          <a:cs typeface="Arial" pitchFamily="34" charset="0"/>
                        </a:rPr>
                        <a:t>:</a:t>
                      </a:r>
                      <a:endParaRPr lang="en-GB" sz="1600" b="1" u="sng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−"/>
                      </a:pPr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INFS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−"/>
                      </a:pPr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LHC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−"/>
                      </a:pPr>
                      <a:endParaRPr lang="en-GB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−"/>
                      </a:pPr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LHCDETEC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−"/>
                      </a:pPr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LHCCOMP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−"/>
                      </a:pPr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LHCMACH</a:t>
                      </a:r>
                      <a:endParaRPr lang="en-GB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−"/>
                      </a:pPr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RHC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−"/>
                      </a:pPr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RPA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−"/>
                      </a:pPr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RPC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−"/>
                      </a:pPr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RPB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−"/>
                      </a:pPr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RIA</a:t>
                      </a:r>
                    </a:p>
                    <a:p>
                      <a:pPr marL="285750" indent="-28575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−"/>
                      </a:pPr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RTO</a:t>
                      </a:r>
                      <a:endParaRPr lang="en-GB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108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FINANZIERUNG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de-DE" sz="2000" u="sng" dirty="0" smtClean="0"/>
              <a:t>Member States:</a:t>
            </a:r>
          </a:p>
          <a:p>
            <a:pPr>
              <a:buNone/>
            </a:pPr>
            <a:r>
              <a:rPr lang="de-DE" sz="1200" dirty="0" smtClean="0"/>
              <a:t>	</a:t>
            </a:r>
          </a:p>
          <a:p>
            <a:pPr>
              <a:buNone/>
            </a:pPr>
            <a:r>
              <a:rPr lang="de-DE" sz="1200" dirty="0" smtClean="0"/>
              <a:t>	</a:t>
            </a:r>
            <a:r>
              <a:rPr lang="de-DE" sz="1400" dirty="0" smtClean="0"/>
              <a:t>Austria, </a:t>
            </a:r>
            <a:r>
              <a:rPr lang="de-DE" sz="1400" dirty="0" err="1" smtClean="0"/>
              <a:t>Belgium</a:t>
            </a:r>
            <a:r>
              <a:rPr lang="de-DE" sz="1400" dirty="0" smtClean="0"/>
              <a:t>, </a:t>
            </a:r>
            <a:r>
              <a:rPr lang="de-DE" sz="1400" dirty="0" err="1" smtClean="0"/>
              <a:t>Bulgaria</a:t>
            </a:r>
            <a:r>
              <a:rPr lang="de-DE" sz="1400" dirty="0" smtClean="0"/>
              <a:t>, </a:t>
            </a:r>
            <a:r>
              <a:rPr lang="de-DE" sz="1400" dirty="0" err="1" smtClean="0"/>
              <a:t>the</a:t>
            </a:r>
            <a:r>
              <a:rPr lang="de-DE" sz="1400" dirty="0" smtClean="0"/>
              <a:t> Czech </a:t>
            </a:r>
            <a:r>
              <a:rPr lang="de-DE" sz="1400" dirty="0" err="1" smtClean="0"/>
              <a:t>Republic</a:t>
            </a:r>
            <a:r>
              <a:rPr lang="de-DE" sz="1400" dirty="0" smtClean="0"/>
              <a:t>, </a:t>
            </a:r>
            <a:r>
              <a:rPr lang="de-DE" sz="1400" dirty="0" err="1" smtClean="0"/>
              <a:t>Denmark</a:t>
            </a:r>
            <a:r>
              <a:rPr lang="de-DE" sz="1400" dirty="0" smtClean="0"/>
              <a:t>, </a:t>
            </a:r>
            <a:r>
              <a:rPr lang="de-DE" sz="1400" dirty="0" err="1" smtClean="0"/>
              <a:t>Finland</a:t>
            </a:r>
            <a:r>
              <a:rPr lang="de-DE" sz="1400" dirty="0" smtClean="0"/>
              <a:t>, France, Germany, </a:t>
            </a:r>
            <a:r>
              <a:rPr lang="de-DE" sz="1400" dirty="0" err="1" smtClean="0"/>
              <a:t>Greece</a:t>
            </a:r>
            <a:r>
              <a:rPr lang="de-DE" sz="1400" dirty="0" smtClean="0"/>
              <a:t>, </a:t>
            </a:r>
            <a:r>
              <a:rPr lang="de-DE" sz="1400" dirty="0" err="1" smtClean="0"/>
              <a:t>Hungary</a:t>
            </a:r>
            <a:r>
              <a:rPr lang="de-DE" sz="1400" dirty="0" smtClean="0"/>
              <a:t>, </a:t>
            </a:r>
            <a:r>
              <a:rPr lang="de-DE" sz="1400" dirty="0" err="1" smtClean="0"/>
              <a:t>Italy</a:t>
            </a:r>
            <a:r>
              <a:rPr lang="de-DE" sz="1400" dirty="0" smtClean="0"/>
              <a:t>,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Netherlands</a:t>
            </a:r>
            <a:r>
              <a:rPr lang="de-DE" sz="1400" dirty="0" smtClean="0"/>
              <a:t>, </a:t>
            </a:r>
            <a:r>
              <a:rPr lang="de-DE" sz="1400" dirty="0" err="1" smtClean="0"/>
              <a:t>Norway</a:t>
            </a:r>
            <a:r>
              <a:rPr lang="de-DE" sz="1400" dirty="0" smtClean="0"/>
              <a:t>, </a:t>
            </a:r>
            <a:r>
              <a:rPr lang="de-DE" sz="1400" dirty="0" err="1" smtClean="0"/>
              <a:t>Poland</a:t>
            </a:r>
            <a:r>
              <a:rPr lang="de-DE" sz="1400" dirty="0" smtClean="0"/>
              <a:t>, Portugal,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Slovak</a:t>
            </a:r>
            <a:r>
              <a:rPr lang="de-DE" sz="1400" dirty="0" smtClean="0"/>
              <a:t> </a:t>
            </a:r>
            <a:r>
              <a:rPr lang="de-DE" sz="1400" dirty="0" err="1" smtClean="0"/>
              <a:t>Republic</a:t>
            </a:r>
            <a:r>
              <a:rPr lang="de-DE" sz="1400" dirty="0" smtClean="0"/>
              <a:t>, Spain, </a:t>
            </a:r>
            <a:r>
              <a:rPr lang="de-DE" sz="1400" dirty="0" err="1" smtClean="0"/>
              <a:t>Sweden</a:t>
            </a:r>
            <a:r>
              <a:rPr lang="de-DE" sz="1400" dirty="0" smtClean="0"/>
              <a:t>, </a:t>
            </a:r>
            <a:r>
              <a:rPr lang="de-DE" sz="1400" dirty="0" err="1" smtClean="0"/>
              <a:t>Switzerland</a:t>
            </a:r>
            <a:r>
              <a:rPr lang="de-DE" sz="1400" dirty="0" smtClean="0"/>
              <a:t> </a:t>
            </a:r>
            <a:r>
              <a:rPr lang="de-DE" sz="1400" dirty="0" err="1" smtClean="0"/>
              <a:t>and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United </a:t>
            </a:r>
            <a:r>
              <a:rPr lang="de-DE" sz="1400" dirty="0" err="1" smtClean="0"/>
              <a:t>Kingdom</a:t>
            </a:r>
            <a:endParaRPr lang="de-DE" sz="1400" dirty="0" smtClean="0"/>
          </a:p>
          <a:p>
            <a:pPr>
              <a:buNone/>
            </a:pPr>
            <a:endParaRPr lang="de-DE" sz="1400" dirty="0" smtClean="0"/>
          </a:p>
          <a:p>
            <a:pPr>
              <a:buNone/>
            </a:pPr>
            <a:endParaRPr lang="de-DE" sz="1400" dirty="0" smtClean="0"/>
          </a:p>
          <a:p>
            <a:pPr>
              <a:buNone/>
            </a:pPr>
            <a:endParaRPr lang="de-DE" sz="1400" dirty="0" smtClean="0"/>
          </a:p>
          <a:p>
            <a:pPr>
              <a:buNone/>
            </a:pPr>
            <a:endParaRPr lang="de-DE" sz="1400" dirty="0" smtClean="0"/>
          </a:p>
          <a:p>
            <a:r>
              <a:rPr lang="de-DE" sz="2000" u="sng" dirty="0" smtClean="0"/>
              <a:t>Non-Member/</a:t>
            </a:r>
            <a:r>
              <a:rPr lang="de-DE" sz="2000" u="sng" dirty="0" err="1" smtClean="0"/>
              <a:t>Observer</a:t>
            </a:r>
            <a:r>
              <a:rPr lang="de-DE" sz="2000" u="sng" dirty="0" smtClean="0"/>
              <a:t> States:</a:t>
            </a:r>
          </a:p>
          <a:p>
            <a:pPr>
              <a:buNone/>
            </a:pPr>
            <a:r>
              <a:rPr lang="de-DE" dirty="0" smtClean="0"/>
              <a:t>	</a:t>
            </a:r>
            <a:r>
              <a:rPr lang="de-DE" sz="1400" dirty="0" smtClean="0"/>
              <a:t>z.B.: USA, </a:t>
            </a:r>
            <a:r>
              <a:rPr lang="de-DE" sz="1400" dirty="0" err="1" smtClean="0"/>
              <a:t>Russia</a:t>
            </a:r>
            <a:r>
              <a:rPr lang="de-DE" sz="1400" dirty="0" smtClean="0"/>
              <a:t>, Japan, </a:t>
            </a:r>
            <a:r>
              <a:rPr lang="de-DE" sz="1400" dirty="0" err="1" smtClean="0"/>
              <a:t>India</a:t>
            </a:r>
            <a:r>
              <a:rPr lang="de-DE" sz="1400" dirty="0" smtClean="0"/>
              <a:t>, Iran</a:t>
            </a:r>
            <a:r>
              <a:rPr lang="de-DE" sz="1400" b="1" dirty="0" smtClean="0"/>
              <a:t>…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PAGE </a:t>
            </a:r>
            <a:fld id="{97919C78-CB83-4374-8CC0-701963D14202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6" name="Rectangle 5"/>
          <p:cNvSpPr/>
          <p:nvPr/>
        </p:nvSpPr>
        <p:spPr>
          <a:xfrm>
            <a:off x="-180528" y="-171400"/>
            <a:ext cx="10153128" cy="7128792"/>
          </a:xfrm>
          <a:prstGeom prst="rect">
            <a:avLst/>
          </a:prstGeom>
          <a:solidFill>
            <a:schemeClr val="tx1"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77989"/>
            <a:ext cx="6066075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75656" y="6016448"/>
            <a:ext cx="60660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Proposed Sharing of M+O Contributions for ATLAS in 2013 by Funding Agency (</a:t>
            </a:r>
            <a:r>
              <a:rPr lang="en-GB" sz="14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kCHF</a:t>
            </a:r>
            <a:r>
              <a:rPr lang="en-GB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</a:t>
            </a:r>
            <a:endParaRPr lang="en-GB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75656" y="2520000"/>
            <a:ext cx="6066075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7704" y="-315416"/>
            <a:ext cx="7326000" cy="1656184"/>
          </a:xfrm>
        </p:spPr>
        <p:txBody>
          <a:bodyPr/>
          <a:lstStyle/>
          <a:p>
            <a:pPr algn="r"/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romanUcPeriod"/>
            </a:pPr>
            <a:r>
              <a:rPr lang="de-DE" dirty="0" smtClean="0"/>
              <a:t>Organisation</a:t>
            </a:r>
          </a:p>
          <a:p>
            <a:pPr marL="914400" lvl="1" indent="-514350"/>
            <a:r>
              <a:rPr lang="de-DE" dirty="0" smtClean="0"/>
              <a:t>CERN</a:t>
            </a:r>
          </a:p>
          <a:p>
            <a:pPr marL="914400" lvl="1" indent="-514350"/>
            <a:r>
              <a:rPr lang="de-DE" dirty="0" smtClean="0"/>
              <a:t>PH-Department</a:t>
            </a:r>
          </a:p>
          <a:p>
            <a:pPr marL="514350" indent="-514350">
              <a:buFont typeface="+mj-lt"/>
              <a:buAutoNum type="romanUcPeriod"/>
            </a:pPr>
            <a:r>
              <a:rPr lang="de-DE" dirty="0" smtClean="0"/>
              <a:t>Arbeitsplatz</a:t>
            </a:r>
          </a:p>
          <a:p>
            <a:pPr marL="514350" indent="-514350">
              <a:buFont typeface="+mj-lt"/>
              <a:buAutoNum type="romanUcPeriod"/>
            </a:pPr>
            <a:r>
              <a:rPr lang="de-DE" dirty="0" smtClean="0"/>
              <a:t>Aufgaben und Herausforderungen</a:t>
            </a:r>
          </a:p>
          <a:p>
            <a:pPr marL="914400" lvl="1" indent="-514350"/>
            <a:r>
              <a:rPr lang="de-DE" dirty="0" smtClean="0"/>
              <a:t>Budgets</a:t>
            </a:r>
          </a:p>
          <a:p>
            <a:pPr marL="914400" lvl="1" indent="-514350"/>
            <a:r>
              <a:rPr lang="de-DE" dirty="0" smtClean="0"/>
              <a:t>RRB-Meeting</a:t>
            </a:r>
          </a:p>
          <a:p>
            <a:pPr marL="514350" indent="-514350">
              <a:buFont typeface="+mj-lt"/>
              <a:buAutoNum type="romanUcPeriod"/>
            </a:pPr>
            <a:r>
              <a:rPr lang="de-DE" dirty="0" smtClean="0"/>
              <a:t>Fazit</a:t>
            </a:r>
            <a:endParaRPr lang="de-DE" dirty="0" smtClean="0"/>
          </a:p>
          <a:p>
            <a:pPr marL="914400" lvl="1" indent="-514350"/>
            <a:endParaRPr lang="de-DE" dirty="0" smtClean="0"/>
          </a:p>
          <a:p>
            <a:pPr marL="514350" indent="-514350">
              <a:buFont typeface="+mj-lt"/>
              <a:buAutoNum type="romanUcPeriod"/>
            </a:pPr>
            <a:endParaRPr lang="de-DE" dirty="0" smtClean="0"/>
          </a:p>
          <a:p>
            <a:pPr marL="514350" indent="-514350">
              <a:buFont typeface="+mj-lt"/>
              <a:buAutoNum type="romanUcPeriod"/>
            </a:pPr>
            <a:endParaRPr lang="de-D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PAGE </a:t>
            </a:r>
            <a:fld id="{97919C78-CB83-4374-8CC0-701963D14202}" type="slidenum">
              <a:rPr lang="de-DE" smtClean="0"/>
              <a:pPr/>
              <a:t>2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ORGANISATION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7875616"/>
              </p:ext>
            </p:extLst>
          </p:nvPr>
        </p:nvGraphicFramePr>
        <p:xfrm>
          <a:off x="395288" y="1052736"/>
          <a:ext cx="9073256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PAGE </a:t>
            </a:r>
            <a:fld id="{97919C78-CB83-4374-8CC0-701963D14202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3" name="Oval 2"/>
          <p:cNvSpPr/>
          <p:nvPr/>
        </p:nvSpPr>
        <p:spPr>
          <a:xfrm>
            <a:off x="251520" y="4581128"/>
            <a:ext cx="1296144" cy="792088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glow rad="63500">
              <a:schemeClr val="bg1">
                <a:alpha val="21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21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4139952" y="1268760"/>
            <a:ext cx="835200" cy="774000"/>
          </a:xfrm>
          <a:prstGeom prst="ellipse">
            <a:avLst/>
          </a:prstGeom>
          <a:solidFill>
            <a:srgbClr val="FF0000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4561852"/>
              </p:ext>
            </p:extLst>
          </p:nvPr>
        </p:nvGraphicFramePr>
        <p:xfrm>
          <a:off x="395288" y="1341314"/>
          <a:ext cx="8302625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ORGANISATION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PAGE </a:t>
            </a:r>
            <a:fld id="{97919C78-CB83-4374-8CC0-701963D14202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5683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ARBEITSPLATZ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PAGE </a:t>
            </a:r>
            <a:fld id="{97919C78-CB83-4374-8CC0-701963D14202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2050" name="Picture 2" descr="E:\DCIM\100DSCIM\PICT00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620" y="1484784"/>
            <a:ext cx="4538380" cy="3403785"/>
          </a:xfrm>
          <a:prstGeom prst="rect">
            <a:avLst/>
          </a:prstGeom>
          <a:noFill/>
          <a:effectLst>
            <a:reflection blurRad="76200" stA="90000" endPos="22000" dist="254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DCIM\100DSCIM\PICT00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4589345" cy="3442009"/>
          </a:xfrm>
          <a:prstGeom prst="rect">
            <a:avLst/>
          </a:prstGeom>
          <a:noFill/>
          <a:effectLst>
            <a:reflection blurRad="76200" stA="90000" endPos="22000" dist="254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566124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Building 4 / 1. Stock / </a:t>
            </a:r>
            <a:r>
              <a:rPr lang="en-GB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Raum</a:t>
            </a:r>
            <a:r>
              <a:rPr lang="en-GB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37</a:t>
            </a:r>
            <a:endParaRPr lang="en-GB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370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AUFGABEN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u="sng" dirty="0" err="1" smtClean="0"/>
              <a:t>Vorbereitung</a:t>
            </a:r>
            <a:r>
              <a:rPr lang="en-GB" u="sng" dirty="0" smtClean="0"/>
              <a:t> der RRB-Meetings:</a:t>
            </a:r>
          </a:p>
          <a:p>
            <a:pPr lvl="1">
              <a:lnSpc>
                <a:spcPct val="150000"/>
              </a:lnSpc>
            </a:pPr>
            <a:r>
              <a:rPr lang="en-GB" dirty="0" err="1" smtClean="0"/>
              <a:t>Sichtung</a:t>
            </a:r>
            <a:r>
              <a:rPr lang="en-GB" dirty="0" smtClean="0"/>
              <a:t> </a:t>
            </a:r>
            <a:r>
              <a:rPr lang="en-GB" dirty="0" err="1" smtClean="0"/>
              <a:t>gegebener</a:t>
            </a:r>
            <a:r>
              <a:rPr lang="en-GB" dirty="0" smtClean="0"/>
              <a:t> </a:t>
            </a:r>
            <a:r>
              <a:rPr lang="en-GB" dirty="0" err="1" smtClean="0"/>
              <a:t>Dokumente</a:t>
            </a:r>
            <a:r>
              <a:rPr lang="en-GB" dirty="0" smtClean="0"/>
              <a:t> (</a:t>
            </a:r>
            <a:r>
              <a:rPr lang="en-GB" dirty="0" err="1" smtClean="0"/>
              <a:t>vor</a:t>
            </a:r>
            <a:r>
              <a:rPr lang="en-GB" dirty="0" smtClean="0"/>
              <a:t> </a:t>
            </a:r>
            <a:r>
              <a:rPr lang="en-GB" dirty="0" err="1" smtClean="0"/>
              <a:t>allem</a:t>
            </a:r>
            <a:r>
              <a:rPr lang="en-GB" dirty="0" smtClean="0"/>
              <a:t> M&amp;O Budget Requests)</a:t>
            </a:r>
          </a:p>
          <a:p>
            <a:pPr lvl="1">
              <a:lnSpc>
                <a:spcPct val="150000"/>
              </a:lnSpc>
            </a:pPr>
            <a:r>
              <a:rPr lang="en-GB" dirty="0" err="1" smtClean="0"/>
              <a:t>Erstellung</a:t>
            </a:r>
            <a:r>
              <a:rPr lang="en-GB" dirty="0" smtClean="0"/>
              <a:t> der </a:t>
            </a:r>
            <a:r>
              <a:rPr lang="en-GB" dirty="0" err="1" smtClean="0"/>
              <a:t>Dokumentmappen</a:t>
            </a:r>
            <a:endParaRPr lang="en-GB" dirty="0"/>
          </a:p>
          <a:p>
            <a:pPr lvl="1">
              <a:lnSpc>
                <a:spcPct val="150000"/>
              </a:lnSpc>
            </a:pPr>
            <a:r>
              <a:rPr lang="en-GB" dirty="0" err="1" smtClean="0"/>
              <a:t>Aktualisierung</a:t>
            </a:r>
            <a:r>
              <a:rPr lang="en-GB" dirty="0" smtClean="0"/>
              <a:t> der </a:t>
            </a:r>
            <a:r>
              <a:rPr lang="en-GB" dirty="0" err="1" smtClean="0"/>
              <a:t>Sharepoint-Datenbank</a:t>
            </a:r>
            <a:endParaRPr lang="en-GB" dirty="0" smtClean="0"/>
          </a:p>
          <a:p>
            <a:pPr lvl="1">
              <a:lnSpc>
                <a:spcPct val="150000"/>
              </a:lnSpc>
            </a:pPr>
            <a:r>
              <a:rPr lang="en-GB" dirty="0" err="1" smtClean="0"/>
              <a:t>Verfassen</a:t>
            </a:r>
            <a:r>
              <a:rPr lang="en-GB" dirty="0" smtClean="0"/>
              <a:t> </a:t>
            </a:r>
            <a:r>
              <a:rPr lang="en-GB" dirty="0" err="1" smtClean="0"/>
              <a:t>eines</a:t>
            </a:r>
            <a:r>
              <a:rPr lang="en-GB" dirty="0" smtClean="0"/>
              <a:t> </a:t>
            </a:r>
            <a:r>
              <a:rPr lang="en-GB" dirty="0" err="1" smtClean="0"/>
              <a:t>zusammenfassenden</a:t>
            </a:r>
            <a:r>
              <a:rPr lang="en-GB" dirty="0" smtClean="0"/>
              <a:t> </a:t>
            </a:r>
            <a:r>
              <a:rPr lang="en-GB" dirty="0" err="1" smtClean="0"/>
              <a:t>Berichts</a:t>
            </a:r>
            <a:endParaRPr lang="en-GB" dirty="0" smtClean="0"/>
          </a:p>
          <a:p>
            <a:r>
              <a:rPr lang="en-GB" u="sng" dirty="0" err="1" smtClean="0"/>
              <a:t>Teilnahme</a:t>
            </a:r>
            <a:r>
              <a:rPr lang="en-GB" u="sng" dirty="0" smtClean="0"/>
              <a:t> an den RRB-Meetings:</a:t>
            </a:r>
          </a:p>
          <a:p>
            <a:pPr lvl="1">
              <a:lnSpc>
                <a:spcPct val="150000"/>
              </a:lnSpc>
            </a:pPr>
            <a:r>
              <a:rPr lang="en-GB" dirty="0" err="1" smtClean="0"/>
              <a:t>Protokollieren</a:t>
            </a:r>
            <a:endParaRPr lang="en-GB" dirty="0"/>
          </a:p>
          <a:p>
            <a:pPr lvl="1">
              <a:lnSpc>
                <a:spcPct val="150000"/>
              </a:lnSpc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PAGE </a:t>
            </a:r>
            <a:fld id="{97919C78-CB83-4374-8CC0-701963D14202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6534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524000" y="2491200"/>
            <a:ext cx="1630800" cy="464400"/>
          </a:xfrm>
          <a:prstGeom prst="rect">
            <a:avLst/>
          </a:prstGeom>
          <a:solidFill>
            <a:srgbClr val="FF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524328" y="3212976"/>
            <a:ext cx="1630800" cy="1382400"/>
          </a:xfrm>
          <a:prstGeom prst="rect">
            <a:avLst/>
          </a:prstGeom>
          <a:solidFill>
            <a:srgbClr val="FF0000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7524328" y="4836808"/>
            <a:ext cx="1630800" cy="464400"/>
          </a:xfrm>
          <a:prstGeom prst="rect">
            <a:avLst/>
          </a:prstGeom>
          <a:solidFill>
            <a:srgbClr val="FF0000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39955"/>
              </p:ext>
            </p:extLst>
          </p:nvPr>
        </p:nvGraphicFramePr>
        <p:xfrm>
          <a:off x="539551" y="1556789"/>
          <a:ext cx="8604448" cy="37444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7580"/>
                <a:gridCol w="1737792"/>
                <a:gridCol w="1737792"/>
                <a:gridCol w="1630642"/>
                <a:gridCol w="1630642"/>
              </a:tblGrid>
              <a:tr h="2320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ATLAS Cat. A</a:t>
                      </a:r>
                      <a:endParaRPr lang="en-GB" sz="14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Difference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Percentage</a:t>
                      </a:r>
                      <a:endParaRPr lang="en-GB" sz="14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41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Detector related costs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6227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6568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5.476152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24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Secretariat</a:t>
                      </a:r>
                      <a:endParaRPr lang="en-GB" sz="14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41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Collaborative Tools</a:t>
                      </a:r>
                      <a:endParaRPr lang="en-GB" sz="14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322.5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24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Core computing</a:t>
                      </a:r>
                      <a:endParaRPr lang="en-GB" sz="14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2128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2128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41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On-line Computing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3314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34.18073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41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Test Beams and calibration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62.70492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41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Laboratory operations</a:t>
                      </a:r>
                      <a:endParaRPr lang="en-GB" sz="14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24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General Services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3740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3963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5.962567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41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Total Cat. A (without Power)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17800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11.53082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M&amp;O BUDGETS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PAGE </a:t>
            </a:r>
            <a:fld id="{97919C78-CB83-4374-8CC0-701963D14202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752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524000" y="1807200"/>
            <a:ext cx="1630800" cy="612000"/>
          </a:xfrm>
          <a:prstGeom prst="rect">
            <a:avLst/>
          </a:prstGeom>
          <a:solidFill>
            <a:srgbClr val="FF0000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524000" y="3153600"/>
            <a:ext cx="1630800" cy="1749600"/>
          </a:xfrm>
          <a:prstGeom prst="rect">
            <a:avLst/>
          </a:prstGeom>
          <a:solidFill>
            <a:srgbClr val="FF0000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380732"/>
              </p:ext>
            </p:extLst>
          </p:nvPr>
        </p:nvGraphicFramePr>
        <p:xfrm>
          <a:off x="539551" y="1556789"/>
          <a:ext cx="8604448" cy="33427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7580"/>
                <a:gridCol w="1737792"/>
                <a:gridCol w="1737792"/>
                <a:gridCol w="1630642"/>
                <a:gridCol w="1630642"/>
              </a:tblGrid>
              <a:tr h="2320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ATLAS Cat. B</a:t>
                      </a:r>
                      <a:endParaRPr lang="en-GB" sz="14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Difference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Percentage</a:t>
                      </a:r>
                      <a:endParaRPr lang="en-GB" sz="14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41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Mechanics &amp; Cooling &amp; Cryogenics</a:t>
                      </a:r>
                      <a:endParaRPr lang="en-GB" sz="14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410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196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52.19512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41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Standard electronics</a:t>
                      </a:r>
                      <a:endParaRPr lang="en-GB" sz="14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1675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1578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5.791045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Controls</a:t>
                      </a:r>
                      <a:endParaRPr lang="en-GB" sz="14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155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142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8.387097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24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Subdetector</a:t>
                      </a:r>
                      <a:r>
                        <a:rPr lang="en-GB" sz="14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spares</a:t>
                      </a:r>
                      <a:endParaRPr lang="en-GB" sz="14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1380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503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63.55072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Areas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385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308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Communications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32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Store items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115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215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86.95652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Hired manpower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1935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2242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15.86563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TOTAL Cat. 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6095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5217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14.40525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GRAND TOTAL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 b="1" i="0" u="non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26215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 b="1" i="0" u="non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23017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i="0" u="none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3198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12.20</a:t>
                      </a:r>
                      <a:endParaRPr lang="en-GB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M&amp;O BUDGETS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PAGE </a:t>
            </a:r>
            <a:fld id="{97919C78-CB83-4374-8CC0-701963D14202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0695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BUDGETVERTEILUNG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PAGE </a:t>
            </a:r>
            <a:fld id="{97919C78-CB83-4374-8CC0-701963D14202}" type="slidenum">
              <a:rPr lang="de-DE" smtClean="0"/>
              <a:pPr/>
              <a:t>9</a:t>
            </a:fld>
            <a:endParaRPr lang="de-DE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2574247"/>
              </p:ext>
            </p:extLst>
          </p:nvPr>
        </p:nvGraphicFramePr>
        <p:xfrm>
          <a:off x="251520" y="1340768"/>
          <a:ext cx="8604448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39552" y="6070311"/>
            <a:ext cx="5184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(2012 (Revised Budget) Resources allocations and expenses)</a:t>
            </a:r>
            <a:endParaRPr lang="en-GB" sz="1400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376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771</TotalTime>
  <Words>482</Words>
  <Application>Microsoft Office PowerPoint</Application>
  <PresentationFormat>On-screen Show (4:3)</PresentationFormat>
  <Paragraphs>245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Larissa-Design</vt:lpstr>
      <vt:lpstr>Management eines Departments (PH-Department)</vt:lpstr>
      <vt:lpstr>AGENDA</vt:lpstr>
      <vt:lpstr>ORGANISATION</vt:lpstr>
      <vt:lpstr>ORGANISATION</vt:lpstr>
      <vt:lpstr>ARBEITSPLATZ</vt:lpstr>
      <vt:lpstr>AUFGABEN</vt:lpstr>
      <vt:lpstr>M&amp;O BUDGETS</vt:lpstr>
      <vt:lpstr>M&amp;O BUDGETS</vt:lpstr>
      <vt:lpstr>BUDGETVERTEILUNG</vt:lpstr>
      <vt:lpstr>RRB-MEETING</vt:lpstr>
      <vt:lpstr>RRB-MEETING</vt:lpstr>
      <vt:lpstr>FAZIT</vt:lpstr>
      <vt:lpstr>Management eines Departments (PH-Department) – BACKUP</vt:lpstr>
      <vt:lpstr>BUDGET STRUKTUR</vt:lpstr>
      <vt:lpstr>FINANZIERUNG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Paul</dc:creator>
  <cp:lastModifiedBy>Paul Schwerdtner</cp:lastModifiedBy>
  <cp:revision>69</cp:revision>
  <dcterms:created xsi:type="dcterms:W3CDTF">2012-04-21T13:44:42Z</dcterms:created>
  <dcterms:modified xsi:type="dcterms:W3CDTF">2012-04-27T06:23:54Z</dcterms:modified>
</cp:coreProperties>
</file>